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3.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2" r:id="rId4"/>
    <p:sldMasterId id="2147483821" r:id="rId5"/>
  </p:sldMasterIdLst>
  <p:notesMasterIdLst>
    <p:notesMasterId r:id="rId54"/>
  </p:notesMasterIdLst>
  <p:handoutMasterIdLst>
    <p:handoutMasterId r:id="rId55"/>
  </p:handoutMasterIdLst>
  <p:sldIdLst>
    <p:sldId id="276" r:id="rId6"/>
    <p:sldId id="262" r:id="rId7"/>
    <p:sldId id="304" r:id="rId8"/>
    <p:sldId id="286" r:id="rId9"/>
    <p:sldId id="258" r:id="rId10"/>
    <p:sldId id="321" r:id="rId11"/>
    <p:sldId id="278" r:id="rId12"/>
    <p:sldId id="279" r:id="rId13"/>
    <p:sldId id="317" r:id="rId14"/>
    <p:sldId id="320" r:id="rId15"/>
    <p:sldId id="343" r:id="rId16"/>
    <p:sldId id="344" r:id="rId17"/>
    <p:sldId id="346" r:id="rId18"/>
    <p:sldId id="347" r:id="rId19"/>
    <p:sldId id="280" r:id="rId20"/>
    <p:sldId id="281" r:id="rId21"/>
    <p:sldId id="331" r:id="rId22"/>
    <p:sldId id="348" r:id="rId23"/>
    <p:sldId id="282" r:id="rId24"/>
    <p:sldId id="283" r:id="rId25"/>
    <p:sldId id="284" r:id="rId26"/>
    <p:sldId id="300" r:id="rId27"/>
    <p:sldId id="299" r:id="rId28"/>
    <p:sldId id="285" r:id="rId29"/>
    <p:sldId id="296" r:id="rId30"/>
    <p:sldId id="311" r:id="rId31"/>
    <p:sldId id="315" r:id="rId32"/>
    <p:sldId id="268" r:id="rId33"/>
    <p:sldId id="316" r:id="rId34"/>
    <p:sldId id="303" r:id="rId35"/>
    <p:sldId id="288" r:id="rId36"/>
    <p:sldId id="297" r:id="rId37"/>
    <p:sldId id="322" r:id="rId38"/>
    <p:sldId id="318" r:id="rId39"/>
    <p:sldId id="319" r:id="rId40"/>
    <p:sldId id="327" r:id="rId41"/>
    <p:sldId id="332" r:id="rId42"/>
    <p:sldId id="329" r:id="rId43"/>
    <p:sldId id="330" r:id="rId44"/>
    <p:sldId id="290" r:id="rId45"/>
    <p:sldId id="291" r:id="rId46"/>
    <p:sldId id="292" r:id="rId47"/>
    <p:sldId id="293" r:id="rId48"/>
    <p:sldId id="294" r:id="rId49"/>
    <p:sldId id="298" r:id="rId50"/>
    <p:sldId id="301" r:id="rId51"/>
    <p:sldId id="295" r:id="rId52"/>
    <p:sldId id="302" r:id="rId5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B26"/>
    <a:srgbClr val="4C574C"/>
    <a:srgbClr val="66604E"/>
    <a:srgbClr val="494949"/>
    <a:srgbClr val="525548"/>
    <a:srgbClr val="3E4036"/>
    <a:srgbClr val="262B27"/>
    <a:srgbClr val="202320"/>
    <a:srgbClr val="33352C"/>
    <a:srgbClr val="3435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406051-EF84-9D4E-A5B2-F21A5BDF2A73}" v="485" dt="2025-02-28T17:33:43.091"/>
    <p1510:client id="{81EEAAF1-8E1E-4EA6-95B0-8972F35AC11B}" v="26" dt="2025-02-28T16:11:36.1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67"/>
    <p:restoredTop sz="94564"/>
  </p:normalViewPr>
  <p:slideViewPr>
    <p:cSldViewPr snapToGrid="0">
      <p:cViewPr>
        <p:scale>
          <a:sx n="119" d="100"/>
          <a:sy n="119" d="100"/>
        </p:scale>
        <p:origin x="1088" y="60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F8DA-F242-BBFA-8F07D9E00832}"/>
              </c:ext>
            </c:extLst>
          </c:dPt>
          <c:dPt>
            <c:idx val="1"/>
            <c:bubble3D val="0"/>
            <c:spPr>
              <a:solidFill>
                <a:srgbClr val="B3B8B0"/>
              </a:solidFill>
              <a:ln w="19050">
                <a:noFill/>
              </a:ln>
              <a:effectLst/>
            </c:spPr>
            <c:extLst>
              <c:ext xmlns:c16="http://schemas.microsoft.com/office/drawing/2014/chart" uri="{C3380CC4-5D6E-409C-BE32-E72D297353CC}">
                <c16:uniqueId val="{00000003-F8DA-F242-BBFA-8F07D9E00832}"/>
              </c:ext>
            </c:extLst>
          </c:dPt>
          <c:cat>
            <c:strRef>
              <c:f>Sheet1!$A$2:$A$3</c:f>
              <c:strCache>
                <c:ptCount val="2"/>
                <c:pt idx="0">
                  <c:v>1st Qtr</c:v>
                </c:pt>
                <c:pt idx="1">
                  <c:v>2nd Qtr</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F8DA-F242-BBFA-8F07D9E00832}"/>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bg1"/>
            </a:solidFill>
            <a:ln>
              <a:noFill/>
            </a:ln>
            <a:effectLst/>
          </c:spPr>
          <c:invertIfNegative val="0"/>
          <c:cat>
            <c:strRef>
              <c:f>Sheet1!$A$2:$A$4</c:f>
              <c:strCache>
                <c:ptCount val="3"/>
                <c:pt idx="0">
                  <c:v>Total addressable market</c:v>
                </c:pt>
                <c:pt idx="1">
                  <c:v>Business mix</c:v>
                </c:pt>
                <c:pt idx="2">
                  <c:v>Growth rate</c:v>
                </c:pt>
              </c:strCache>
            </c:strRef>
          </c:cat>
          <c:val>
            <c:numRef>
              <c:f>Sheet1!$B$2:$B$4</c:f>
              <c:numCache>
                <c:formatCode>General</c:formatCode>
                <c:ptCount val="3"/>
                <c:pt idx="0">
                  <c:v>63</c:v>
                </c:pt>
                <c:pt idx="1">
                  <c:v>78</c:v>
                </c:pt>
                <c:pt idx="2">
                  <c:v>55</c:v>
                </c:pt>
              </c:numCache>
            </c:numRef>
          </c:val>
          <c:extLst>
            <c:ext xmlns:c16="http://schemas.microsoft.com/office/drawing/2014/chart" uri="{C3380CC4-5D6E-409C-BE32-E72D297353CC}">
              <c16:uniqueId val="{00000000-3335-2C4E-88B2-39524A7FCA03}"/>
            </c:ext>
          </c:extLst>
        </c:ser>
        <c:ser>
          <c:idx val="1"/>
          <c:order val="1"/>
          <c:tx>
            <c:strRef>
              <c:f>Sheet1!$C$1</c:f>
              <c:strCache>
                <c:ptCount val="1"/>
                <c:pt idx="0">
                  <c:v>Series 2</c:v>
                </c:pt>
              </c:strCache>
            </c:strRef>
          </c:tx>
          <c:spPr>
            <a:solidFill>
              <a:schemeClr val="accent5"/>
            </a:solidFill>
            <a:ln>
              <a:noFill/>
            </a:ln>
            <a:effectLst/>
          </c:spPr>
          <c:invertIfNegative val="0"/>
          <c:cat>
            <c:strRef>
              <c:f>Sheet1!$A$2:$A$4</c:f>
              <c:strCache>
                <c:ptCount val="3"/>
                <c:pt idx="0">
                  <c:v>Total addressable market</c:v>
                </c:pt>
                <c:pt idx="1">
                  <c:v>Business mix</c:v>
                </c:pt>
                <c:pt idx="2">
                  <c:v>Growth rate</c:v>
                </c:pt>
              </c:strCache>
            </c:strRef>
          </c:cat>
          <c:val>
            <c:numRef>
              <c:f>Sheet1!$C$2:$C$4</c:f>
              <c:numCache>
                <c:formatCode>General</c:formatCode>
                <c:ptCount val="3"/>
                <c:pt idx="0">
                  <c:v>85</c:v>
                </c:pt>
                <c:pt idx="1">
                  <c:v>48</c:v>
                </c:pt>
                <c:pt idx="2">
                  <c:v>70</c:v>
                </c:pt>
              </c:numCache>
            </c:numRef>
          </c:val>
          <c:extLst>
            <c:ext xmlns:c16="http://schemas.microsoft.com/office/drawing/2014/chart" uri="{C3380CC4-5D6E-409C-BE32-E72D297353CC}">
              <c16:uniqueId val="{00000001-3335-2C4E-88B2-39524A7FCA03}"/>
            </c:ext>
          </c:extLst>
        </c:ser>
        <c:dLbls>
          <c:showLegendKey val="0"/>
          <c:showVal val="0"/>
          <c:showCatName val="0"/>
          <c:showSerName val="0"/>
          <c:showPercent val="0"/>
          <c:showBubbleSize val="0"/>
        </c:dLbls>
        <c:gapWidth val="81"/>
        <c:overlap val="-6"/>
        <c:axId val="418457567"/>
        <c:axId val="418459279"/>
      </c:barChart>
      <c:catAx>
        <c:axId val="418457567"/>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t" anchorCtr="0"/>
          <a:lstStyle/>
          <a:p>
            <a:pPr>
              <a:defRPr sz="1800" b="0" i="0" u="none" strike="noStrike" kern="1200" baseline="0">
                <a:solidFill>
                  <a:schemeClr val="bg1"/>
                </a:solidFill>
                <a:latin typeface="Funnel Sans" pitchFamily="2" charset="0"/>
                <a:ea typeface="+mn-ea"/>
                <a:cs typeface="+mn-cs"/>
              </a:defRPr>
            </a:pPr>
            <a:endParaRPr lang="en-US"/>
          </a:p>
        </c:txPr>
        <c:crossAx val="418459279"/>
        <c:crosses val="autoZero"/>
        <c:auto val="1"/>
        <c:lblAlgn val="ctr"/>
        <c:lblOffset val="0"/>
        <c:noMultiLvlLbl val="0"/>
      </c:catAx>
      <c:valAx>
        <c:axId val="41845927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1845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F93E-BA4E-867E-9514E19B4939}"/>
              </c:ext>
            </c:extLst>
          </c:dPt>
          <c:dPt>
            <c:idx val="1"/>
            <c:bubble3D val="0"/>
            <c:spPr>
              <a:solidFill>
                <a:srgbClr val="B3B8B0"/>
              </a:solidFill>
              <a:ln w="19050">
                <a:noFill/>
              </a:ln>
              <a:effectLst/>
            </c:spPr>
            <c:extLst>
              <c:ext xmlns:c16="http://schemas.microsoft.com/office/drawing/2014/chart" uri="{C3380CC4-5D6E-409C-BE32-E72D297353CC}">
                <c16:uniqueId val="{00000003-F93E-BA4E-867E-9514E19B4939}"/>
              </c:ext>
            </c:extLst>
          </c:dPt>
          <c:cat>
            <c:strRef>
              <c:f>Sheet1!$A$2:$A$3</c:f>
              <c:strCache>
                <c:ptCount val="2"/>
                <c:pt idx="0">
                  <c:v>1st Qtr</c:v>
                </c:pt>
                <c:pt idx="1">
                  <c:v>2nd Qtr</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F93E-BA4E-867E-9514E19B4939}"/>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1D00-824B-9A86-EB866A64266D}"/>
              </c:ext>
            </c:extLst>
          </c:dPt>
          <c:dPt>
            <c:idx val="1"/>
            <c:bubble3D val="0"/>
            <c:spPr>
              <a:solidFill>
                <a:srgbClr val="B3B8B0"/>
              </a:solidFill>
              <a:ln w="19050">
                <a:noFill/>
              </a:ln>
              <a:effectLst/>
            </c:spPr>
            <c:extLst>
              <c:ext xmlns:c16="http://schemas.microsoft.com/office/drawing/2014/chart" uri="{C3380CC4-5D6E-409C-BE32-E72D297353CC}">
                <c16:uniqueId val="{00000003-1D00-824B-9A86-EB866A64266D}"/>
              </c:ext>
            </c:extLst>
          </c:dPt>
          <c:cat>
            <c:strRef>
              <c:f>Sheet1!$A$2:$A$3</c:f>
              <c:strCache>
                <c:ptCount val="2"/>
                <c:pt idx="0">
                  <c:v>1st Qtr</c:v>
                </c:pt>
                <c:pt idx="1">
                  <c:v>2nd Qtr</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1D00-824B-9A86-EB866A64266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9FB7-DC44-8920-F44085410CE3}"/>
              </c:ext>
            </c:extLst>
          </c:dPt>
          <c:dPt>
            <c:idx val="1"/>
            <c:bubble3D val="0"/>
            <c:spPr>
              <a:solidFill>
                <a:srgbClr val="B3B8B0"/>
              </a:solidFill>
              <a:ln w="19050">
                <a:noFill/>
              </a:ln>
              <a:effectLst/>
            </c:spPr>
            <c:extLst>
              <c:ext xmlns:c16="http://schemas.microsoft.com/office/drawing/2014/chart" uri="{C3380CC4-5D6E-409C-BE32-E72D297353CC}">
                <c16:uniqueId val="{00000003-9FB7-DC44-8920-F44085410CE3}"/>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9FB7-DC44-8920-F44085410CE3}"/>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B284-3343-A775-A485EBAEE116}"/>
              </c:ext>
            </c:extLst>
          </c:dPt>
          <c:dPt>
            <c:idx val="1"/>
            <c:bubble3D val="0"/>
            <c:spPr>
              <a:solidFill>
                <a:srgbClr val="B3B8B0"/>
              </a:solidFill>
              <a:ln w="19050">
                <a:noFill/>
              </a:ln>
              <a:effectLst/>
            </c:spPr>
            <c:extLst>
              <c:ext xmlns:c16="http://schemas.microsoft.com/office/drawing/2014/chart" uri="{C3380CC4-5D6E-409C-BE32-E72D297353CC}">
                <c16:uniqueId val="{00000003-B284-3343-A775-A485EBAEE116}"/>
              </c:ext>
            </c:extLst>
          </c:dPt>
          <c:cat>
            <c:strRef>
              <c:f>Sheet1!$A$2:$A$3</c:f>
              <c:strCache>
                <c:ptCount val="2"/>
                <c:pt idx="0">
                  <c:v>1st Qtr</c:v>
                </c:pt>
                <c:pt idx="1">
                  <c:v>2nd Qtr</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B284-3343-A775-A485EBAEE116}"/>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ABDA-5E46-829E-B4B10622791A}"/>
              </c:ext>
            </c:extLst>
          </c:dPt>
          <c:dPt>
            <c:idx val="1"/>
            <c:bubble3D val="0"/>
            <c:spPr>
              <a:solidFill>
                <a:srgbClr val="B3B8B0"/>
              </a:solidFill>
              <a:ln w="19050">
                <a:noFill/>
              </a:ln>
              <a:effectLst/>
            </c:spPr>
            <c:extLst>
              <c:ext xmlns:c16="http://schemas.microsoft.com/office/drawing/2014/chart" uri="{C3380CC4-5D6E-409C-BE32-E72D297353CC}">
                <c16:uniqueId val="{00000003-ABDA-5E46-829E-B4B10622791A}"/>
              </c:ext>
            </c:extLst>
          </c:dPt>
          <c:cat>
            <c:strRef>
              <c:f>Sheet1!$A$2:$A$3</c:f>
              <c:strCache>
                <c:ptCount val="2"/>
                <c:pt idx="0">
                  <c:v>1st Qtr</c:v>
                </c:pt>
                <c:pt idx="1">
                  <c:v>2nd Qtr</c:v>
                </c:pt>
              </c:strCache>
            </c:strRef>
          </c:cat>
          <c:val>
            <c:numRef>
              <c:f>Sheet1!$B$2:$B$3</c:f>
              <c:numCache>
                <c:formatCode>General</c:formatCode>
                <c:ptCount val="2"/>
                <c:pt idx="0">
                  <c:v>35</c:v>
                </c:pt>
                <c:pt idx="1">
                  <c:v>65</c:v>
                </c:pt>
              </c:numCache>
            </c:numRef>
          </c:val>
          <c:extLst>
            <c:ext xmlns:c16="http://schemas.microsoft.com/office/drawing/2014/chart" uri="{C3380CC4-5D6E-409C-BE32-E72D297353CC}">
              <c16:uniqueId val="{00000004-ABDA-5E46-829E-B4B10622791A}"/>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255E-3541-97DD-ADA5D870FFAD}"/>
              </c:ext>
            </c:extLst>
          </c:dPt>
          <c:dPt>
            <c:idx val="1"/>
            <c:bubble3D val="0"/>
            <c:spPr>
              <a:solidFill>
                <a:srgbClr val="B3B8B0"/>
              </a:solidFill>
              <a:ln w="19050">
                <a:noFill/>
              </a:ln>
              <a:effectLst/>
            </c:spPr>
            <c:extLst>
              <c:ext xmlns:c16="http://schemas.microsoft.com/office/drawing/2014/chart" uri="{C3380CC4-5D6E-409C-BE32-E72D297353CC}">
                <c16:uniqueId val="{00000003-255E-3541-97DD-ADA5D870FFAD}"/>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255E-3541-97DD-ADA5D870FFA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5400" cap="rnd" cmpd="sng" algn="ctr">
              <a:solidFill>
                <a:schemeClr val="accent1"/>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2CF7-FB4F-92F9-05A6827C2155}"/>
            </c:ext>
          </c:extLst>
        </c:ser>
        <c:ser>
          <c:idx val="1"/>
          <c:order val="1"/>
          <c:tx>
            <c:strRef>
              <c:f>Sheet1!$C$1</c:f>
              <c:strCache>
                <c:ptCount val="1"/>
                <c:pt idx="0">
                  <c:v>Series 2</c:v>
                </c:pt>
              </c:strCache>
            </c:strRef>
          </c:tx>
          <c:spPr>
            <a:ln w="25400" cap="rnd" cmpd="sng" algn="ctr">
              <a:solidFill>
                <a:schemeClr val="accent2"/>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2CF7-FB4F-92F9-05A6827C2155}"/>
            </c:ext>
          </c:extLst>
        </c:ser>
        <c:ser>
          <c:idx val="2"/>
          <c:order val="2"/>
          <c:tx>
            <c:strRef>
              <c:f>Sheet1!$D$1</c:f>
              <c:strCache>
                <c:ptCount val="1"/>
                <c:pt idx="0">
                  <c:v>Series 3</c:v>
                </c:pt>
              </c:strCache>
            </c:strRef>
          </c:tx>
          <c:spPr>
            <a:ln w="25400" cap="rnd" cmpd="sng" algn="ctr">
              <a:solidFill>
                <a:schemeClr val="accent3"/>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20</c:v>
                </c:pt>
                <c:pt idx="1">
                  <c:v>25</c:v>
                </c:pt>
                <c:pt idx="2">
                  <c:v>30</c:v>
                </c:pt>
                <c:pt idx="3">
                  <c:v>10</c:v>
                </c:pt>
                <c:pt idx="4">
                  <c:v>25</c:v>
                </c:pt>
              </c:numCache>
            </c:numRef>
          </c:val>
          <c:extLst>
            <c:ext xmlns:c16="http://schemas.microsoft.com/office/drawing/2014/chart" uri="{C3380CC4-5D6E-409C-BE32-E72D297353CC}">
              <c16:uniqueId val="{00000002-2CF7-FB4F-92F9-05A6827C2155}"/>
            </c:ext>
          </c:extLst>
        </c:ser>
        <c:dLbls>
          <c:showLegendKey val="0"/>
          <c:showVal val="0"/>
          <c:showCatName val="0"/>
          <c:showSerName val="0"/>
          <c:showPercent val="0"/>
          <c:showBubbleSize val="0"/>
        </c:dLbls>
        <c:axId val="1043385664"/>
        <c:axId val="1890996816"/>
      </c:radarChart>
      <c:catAx>
        <c:axId val="1043385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890996816"/>
        <c:crosses val="autoZero"/>
        <c:auto val="1"/>
        <c:lblAlgn val="ctr"/>
        <c:lblOffset val="100"/>
        <c:noMultiLvlLbl val="0"/>
      </c:catAx>
      <c:valAx>
        <c:axId val="1890996816"/>
        <c:scaling>
          <c:orientation val="minMax"/>
        </c:scaling>
        <c:delete val="0"/>
        <c:axPos val="l"/>
        <c:majorGridlines>
          <c:spPr>
            <a:ln w="9525" cap="flat" cmpd="sng" algn="ctr">
              <a:solidFill>
                <a:srgbClr val="4A4A4A"/>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04338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5400" cap="rnd" cmpd="sng" algn="ctr">
              <a:solidFill>
                <a:schemeClr val="accent1"/>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673-784C-AAB9-A30DC32A1CA8}"/>
            </c:ext>
          </c:extLst>
        </c:ser>
        <c:dLbls>
          <c:showLegendKey val="0"/>
          <c:showVal val="0"/>
          <c:showCatName val="0"/>
          <c:showSerName val="0"/>
          <c:showPercent val="0"/>
          <c:showBubbleSize val="0"/>
        </c:dLbls>
        <c:axId val="1043385664"/>
        <c:axId val="1890996816"/>
      </c:radarChart>
      <c:catAx>
        <c:axId val="1043385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890996816"/>
        <c:crosses val="autoZero"/>
        <c:auto val="1"/>
        <c:lblAlgn val="ctr"/>
        <c:lblOffset val="100"/>
        <c:noMultiLvlLbl val="0"/>
      </c:catAx>
      <c:valAx>
        <c:axId val="1890996816"/>
        <c:scaling>
          <c:orientation val="minMax"/>
        </c:scaling>
        <c:delete val="0"/>
        <c:axPos val="l"/>
        <c:majorGridlines>
          <c:spPr>
            <a:ln w="9525" cap="flat" cmpd="sng" algn="ctr">
              <a:solidFill>
                <a:srgbClr val="4A4A4A"/>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04338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accent1"/>
              </a:solid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5738-D947-B203-B3E50A8F17CE}"/>
            </c:ext>
          </c:extLst>
        </c:ser>
        <c:ser>
          <c:idx val="1"/>
          <c:order val="1"/>
          <c:tx>
            <c:strRef>
              <c:f>Sheet1!$C$1</c:f>
              <c:strCache>
                <c:ptCount val="1"/>
                <c:pt idx="0">
                  <c:v>Series 2</c:v>
                </c:pt>
              </c:strCache>
            </c:strRef>
          </c:tx>
          <c:spPr>
            <a:ln w="28575" cap="rnd">
              <a:solidFill>
                <a:schemeClr val="accent2"/>
              </a:solid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5738-D947-B203-B3E50A8F17CE}"/>
            </c:ext>
          </c:extLst>
        </c:ser>
        <c:dLbls>
          <c:showLegendKey val="0"/>
          <c:showVal val="0"/>
          <c:showCatName val="0"/>
          <c:showSerName val="0"/>
          <c:showPercent val="0"/>
          <c:showBubbleSize val="0"/>
        </c:dLbls>
        <c:axId val="1043385664"/>
        <c:axId val="1890996816"/>
      </c:radarChart>
      <c:catAx>
        <c:axId val="1043385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890996816"/>
        <c:crosses val="autoZero"/>
        <c:auto val="1"/>
        <c:lblAlgn val="ctr"/>
        <c:lblOffset val="100"/>
        <c:noMultiLvlLbl val="0"/>
      </c:catAx>
      <c:valAx>
        <c:axId val="1890996816"/>
        <c:scaling>
          <c:orientation val="minMax"/>
        </c:scaling>
        <c:delete val="0"/>
        <c:axPos val="l"/>
        <c:majorGridlines>
          <c:spPr>
            <a:ln w="9525" cap="flat" cmpd="sng" algn="ctr">
              <a:solidFill>
                <a:srgbClr val="4A4A4A"/>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04338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C962-EE4C-BD46-02F06F7F034C}"/>
              </c:ext>
            </c:extLst>
          </c:dPt>
          <c:dPt>
            <c:idx val="1"/>
            <c:bubble3D val="0"/>
            <c:spPr>
              <a:solidFill>
                <a:srgbClr val="B3B8B0"/>
              </a:solidFill>
              <a:ln w="19050">
                <a:noFill/>
              </a:ln>
              <a:effectLst/>
            </c:spPr>
            <c:extLst>
              <c:ext xmlns:c16="http://schemas.microsoft.com/office/drawing/2014/chart" uri="{C3380CC4-5D6E-409C-BE32-E72D297353CC}">
                <c16:uniqueId val="{00000003-C962-EE4C-BD46-02F06F7F034C}"/>
              </c:ext>
            </c:extLst>
          </c:dPt>
          <c:cat>
            <c:strRef>
              <c:f>Sheet1!$A$2:$A$3</c:f>
              <c:strCache>
                <c:ptCount val="2"/>
                <c:pt idx="0">
                  <c:v>1st Qtr</c:v>
                </c:pt>
                <c:pt idx="1">
                  <c:v>2nd Qtr</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C962-EE4C-BD46-02F06F7F034C}"/>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Sheet1!$A$2:$A$4</c:f>
              <c:strCache>
                <c:ptCount val="3"/>
                <c:pt idx="0">
                  <c:v>Total addressable market</c:v>
                </c:pt>
                <c:pt idx="1">
                  <c:v>Business mix</c:v>
                </c:pt>
                <c:pt idx="2">
                  <c:v>Growth rate</c:v>
                </c:pt>
              </c:strCache>
            </c:strRef>
          </c:cat>
          <c:val>
            <c:numRef>
              <c:f>Sheet1!$B$2:$B$4</c:f>
              <c:numCache>
                <c:formatCode>General</c:formatCode>
                <c:ptCount val="3"/>
                <c:pt idx="0">
                  <c:v>63</c:v>
                </c:pt>
                <c:pt idx="1">
                  <c:v>78</c:v>
                </c:pt>
                <c:pt idx="2">
                  <c:v>55</c:v>
                </c:pt>
              </c:numCache>
            </c:numRef>
          </c:val>
          <c:extLst>
            <c:ext xmlns:c16="http://schemas.microsoft.com/office/drawing/2014/chart" uri="{C3380CC4-5D6E-409C-BE32-E72D297353CC}">
              <c16:uniqueId val="{00000000-0992-0148-9ECB-AF3029E45CD3}"/>
            </c:ext>
          </c:extLst>
        </c:ser>
        <c:ser>
          <c:idx val="1"/>
          <c:order val="1"/>
          <c:tx>
            <c:strRef>
              <c:f>Sheet1!$C$1</c:f>
              <c:strCache>
                <c:ptCount val="1"/>
                <c:pt idx="0">
                  <c:v>Series 2</c:v>
                </c:pt>
              </c:strCache>
            </c:strRef>
          </c:tx>
          <c:spPr>
            <a:solidFill>
              <a:schemeClr val="accent5"/>
            </a:solidFill>
            <a:ln>
              <a:noFill/>
            </a:ln>
            <a:effectLst/>
          </c:spPr>
          <c:invertIfNegative val="0"/>
          <c:cat>
            <c:strRef>
              <c:f>Sheet1!$A$2:$A$4</c:f>
              <c:strCache>
                <c:ptCount val="3"/>
                <c:pt idx="0">
                  <c:v>Total addressable market</c:v>
                </c:pt>
                <c:pt idx="1">
                  <c:v>Business mix</c:v>
                </c:pt>
                <c:pt idx="2">
                  <c:v>Growth rate</c:v>
                </c:pt>
              </c:strCache>
            </c:strRef>
          </c:cat>
          <c:val>
            <c:numRef>
              <c:f>Sheet1!$C$2:$C$4</c:f>
              <c:numCache>
                <c:formatCode>General</c:formatCode>
                <c:ptCount val="3"/>
                <c:pt idx="0">
                  <c:v>85</c:v>
                </c:pt>
                <c:pt idx="1">
                  <c:v>48</c:v>
                </c:pt>
                <c:pt idx="2">
                  <c:v>70</c:v>
                </c:pt>
              </c:numCache>
            </c:numRef>
          </c:val>
          <c:extLst>
            <c:ext xmlns:c16="http://schemas.microsoft.com/office/drawing/2014/chart" uri="{C3380CC4-5D6E-409C-BE32-E72D297353CC}">
              <c16:uniqueId val="{00000001-0992-0148-9ECB-AF3029E45CD3}"/>
            </c:ext>
          </c:extLst>
        </c:ser>
        <c:dLbls>
          <c:showLegendKey val="0"/>
          <c:showVal val="0"/>
          <c:showCatName val="0"/>
          <c:showSerName val="0"/>
          <c:showPercent val="0"/>
          <c:showBubbleSize val="0"/>
        </c:dLbls>
        <c:gapWidth val="81"/>
        <c:overlap val="-6"/>
        <c:axId val="418457567"/>
        <c:axId val="418459279"/>
      </c:barChart>
      <c:catAx>
        <c:axId val="418457567"/>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t" anchorCtr="0"/>
          <a:lstStyle/>
          <a:p>
            <a:pPr>
              <a:defRPr sz="1800" b="0" i="0" u="none" strike="noStrike" kern="1200" baseline="0">
                <a:solidFill>
                  <a:schemeClr val="tx1"/>
                </a:solidFill>
                <a:latin typeface="Funnel Sans" pitchFamily="2" charset="0"/>
                <a:ea typeface="+mn-ea"/>
                <a:cs typeface="+mn-cs"/>
              </a:defRPr>
            </a:pPr>
            <a:endParaRPr lang="en-US"/>
          </a:p>
        </c:txPr>
        <c:crossAx val="418459279"/>
        <c:crosses val="autoZero"/>
        <c:auto val="1"/>
        <c:lblAlgn val="ctr"/>
        <c:lblOffset val="0"/>
        <c:noMultiLvlLbl val="0"/>
      </c:catAx>
      <c:valAx>
        <c:axId val="41845927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1845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AECB-EE49-BB34-36002EECE03E}"/>
              </c:ext>
            </c:extLst>
          </c:dPt>
          <c:dPt>
            <c:idx val="1"/>
            <c:bubble3D val="0"/>
            <c:spPr>
              <a:solidFill>
                <a:srgbClr val="B3B8B0"/>
              </a:solidFill>
              <a:ln w="19050">
                <a:noFill/>
              </a:ln>
              <a:effectLst/>
            </c:spPr>
            <c:extLst>
              <c:ext xmlns:c16="http://schemas.microsoft.com/office/drawing/2014/chart" uri="{C3380CC4-5D6E-409C-BE32-E72D297353CC}">
                <c16:uniqueId val="{00000003-AECB-EE49-BB34-36002EECE03E}"/>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AECB-EE49-BB34-36002EECE03E}"/>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3DFA-1843-A469-A360784D2EB9}"/>
              </c:ext>
            </c:extLst>
          </c:dPt>
          <c:dPt>
            <c:idx val="1"/>
            <c:bubble3D val="0"/>
            <c:spPr>
              <a:solidFill>
                <a:srgbClr val="B3B8B0"/>
              </a:solidFill>
              <a:ln w="19050">
                <a:noFill/>
              </a:ln>
              <a:effectLst/>
            </c:spPr>
            <c:extLst>
              <c:ext xmlns:c16="http://schemas.microsoft.com/office/drawing/2014/chart" uri="{C3380CC4-5D6E-409C-BE32-E72D297353CC}">
                <c16:uniqueId val="{00000003-3DFA-1843-A469-A360784D2EB9}"/>
              </c:ext>
            </c:extLst>
          </c:dPt>
          <c:cat>
            <c:strRef>
              <c:f>Sheet1!$A$2:$A$3</c:f>
              <c:strCache>
                <c:ptCount val="2"/>
                <c:pt idx="0">
                  <c:v>1st Qtr</c:v>
                </c:pt>
                <c:pt idx="1">
                  <c:v>2nd Qtr</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3DFA-1843-A469-A360784D2EB9}"/>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93BC-E94C-A584-635E613724BC}"/>
              </c:ext>
            </c:extLst>
          </c:dPt>
          <c:dPt>
            <c:idx val="1"/>
            <c:bubble3D val="0"/>
            <c:spPr>
              <a:solidFill>
                <a:srgbClr val="B3B8B0"/>
              </a:solidFill>
              <a:ln w="19050">
                <a:noFill/>
              </a:ln>
              <a:effectLst/>
            </c:spPr>
            <c:extLst>
              <c:ext xmlns:c16="http://schemas.microsoft.com/office/drawing/2014/chart" uri="{C3380CC4-5D6E-409C-BE32-E72D297353CC}">
                <c16:uniqueId val="{00000003-93BC-E94C-A584-635E613724BC}"/>
              </c:ext>
            </c:extLst>
          </c:dPt>
          <c:cat>
            <c:strRef>
              <c:f>Sheet1!$A$2:$A$3</c:f>
              <c:strCache>
                <c:ptCount val="2"/>
                <c:pt idx="0">
                  <c:v>1st Qtr</c:v>
                </c:pt>
                <c:pt idx="1">
                  <c:v>2nd Qtr</c:v>
                </c:pt>
              </c:strCache>
            </c:strRef>
          </c:cat>
          <c:val>
            <c:numRef>
              <c:f>Sheet1!$B$2:$B$3</c:f>
              <c:numCache>
                <c:formatCode>General</c:formatCode>
                <c:ptCount val="2"/>
                <c:pt idx="0">
                  <c:v>35</c:v>
                </c:pt>
                <c:pt idx="1">
                  <c:v>65</c:v>
                </c:pt>
              </c:numCache>
            </c:numRef>
          </c:val>
          <c:extLst>
            <c:ext xmlns:c16="http://schemas.microsoft.com/office/drawing/2014/chart" uri="{C3380CC4-5D6E-409C-BE32-E72D297353CC}">
              <c16:uniqueId val="{00000004-93BC-E94C-A584-635E613724BC}"/>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4A4A4A"/>
              </a:solidFill>
              <a:ln w="19050">
                <a:noFill/>
              </a:ln>
              <a:effectLst/>
            </c:spPr>
            <c:extLst>
              <c:ext xmlns:c16="http://schemas.microsoft.com/office/drawing/2014/chart" uri="{C3380CC4-5D6E-409C-BE32-E72D297353CC}">
                <c16:uniqueId val="{00000001-37E4-5948-9D2F-09CC3D23BAB6}"/>
              </c:ext>
            </c:extLst>
          </c:dPt>
          <c:dPt>
            <c:idx val="1"/>
            <c:bubble3D val="0"/>
            <c:spPr>
              <a:solidFill>
                <a:srgbClr val="B3B8B0"/>
              </a:solidFill>
              <a:ln w="19050">
                <a:noFill/>
              </a:ln>
              <a:effectLst/>
            </c:spPr>
            <c:extLst>
              <c:ext xmlns:c16="http://schemas.microsoft.com/office/drawing/2014/chart" uri="{C3380CC4-5D6E-409C-BE32-E72D297353CC}">
                <c16:uniqueId val="{00000003-37E4-5948-9D2F-09CC3D23BAB6}"/>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37E4-5948-9D2F-09CC3D23BAB6}"/>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5400" cap="rnd" cmpd="sng" algn="ctr">
              <a:solidFill>
                <a:schemeClr val="accent1"/>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257E-CF4B-92FB-8F06045FAE1A}"/>
            </c:ext>
          </c:extLst>
        </c:ser>
        <c:ser>
          <c:idx val="1"/>
          <c:order val="1"/>
          <c:tx>
            <c:strRef>
              <c:f>Sheet1!$C$1</c:f>
              <c:strCache>
                <c:ptCount val="1"/>
                <c:pt idx="0">
                  <c:v>Series 2</c:v>
                </c:pt>
              </c:strCache>
            </c:strRef>
          </c:tx>
          <c:spPr>
            <a:ln w="25400" cap="rnd" cmpd="sng" algn="ctr">
              <a:solidFill>
                <a:schemeClr val="accent2"/>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257E-CF4B-92FB-8F06045FAE1A}"/>
            </c:ext>
          </c:extLst>
        </c:ser>
        <c:ser>
          <c:idx val="2"/>
          <c:order val="2"/>
          <c:tx>
            <c:strRef>
              <c:f>Sheet1!$D$1</c:f>
              <c:strCache>
                <c:ptCount val="1"/>
                <c:pt idx="0">
                  <c:v>Series 3</c:v>
                </c:pt>
              </c:strCache>
            </c:strRef>
          </c:tx>
          <c:spPr>
            <a:ln w="25400" cap="rnd" cmpd="sng" algn="ctr">
              <a:solidFill>
                <a:schemeClr val="accent3"/>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20</c:v>
                </c:pt>
                <c:pt idx="1">
                  <c:v>25</c:v>
                </c:pt>
                <c:pt idx="2">
                  <c:v>30</c:v>
                </c:pt>
                <c:pt idx="3">
                  <c:v>10</c:v>
                </c:pt>
                <c:pt idx="4">
                  <c:v>25</c:v>
                </c:pt>
              </c:numCache>
            </c:numRef>
          </c:val>
          <c:extLst>
            <c:ext xmlns:c16="http://schemas.microsoft.com/office/drawing/2014/chart" uri="{C3380CC4-5D6E-409C-BE32-E72D297353CC}">
              <c16:uniqueId val="{00000002-257E-CF4B-92FB-8F06045FAE1A}"/>
            </c:ext>
          </c:extLst>
        </c:ser>
        <c:dLbls>
          <c:showLegendKey val="0"/>
          <c:showVal val="0"/>
          <c:showCatName val="0"/>
          <c:showSerName val="0"/>
          <c:showPercent val="0"/>
          <c:showBubbleSize val="0"/>
        </c:dLbls>
        <c:axId val="1043385664"/>
        <c:axId val="1890996816"/>
      </c:radarChart>
      <c:catAx>
        <c:axId val="1043385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en-US"/>
          </a:p>
        </c:txPr>
        <c:crossAx val="1890996816"/>
        <c:crosses val="autoZero"/>
        <c:auto val="1"/>
        <c:lblAlgn val="ctr"/>
        <c:lblOffset val="100"/>
        <c:noMultiLvlLbl val="0"/>
      </c:catAx>
      <c:valAx>
        <c:axId val="1890996816"/>
        <c:scaling>
          <c:orientation val="minMax"/>
        </c:scaling>
        <c:delete val="0"/>
        <c:axPos val="l"/>
        <c:majorGridlines>
          <c:spPr>
            <a:ln w="9525" cap="flat" cmpd="sng" algn="ctr">
              <a:solidFill>
                <a:srgbClr val="4A4A4A"/>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04338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5400" cap="rnd" cmpd="sng" algn="ctr">
              <a:solidFill>
                <a:schemeClr val="accent1"/>
              </a:solidFill>
              <a:prstDash val="sysDot"/>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459A-7340-9B01-15E7302AEA0C}"/>
            </c:ext>
          </c:extLst>
        </c:ser>
        <c:dLbls>
          <c:showLegendKey val="0"/>
          <c:showVal val="0"/>
          <c:showCatName val="0"/>
          <c:showSerName val="0"/>
          <c:showPercent val="0"/>
          <c:showBubbleSize val="0"/>
        </c:dLbls>
        <c:axId val="1043385664"/>
        <c:axId val="1890996816"/>
      </c:radarChart>
      <c:catAx>
        <c:axId val="1043385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en-US"/>
          </a:p>
        </c:txPr>
        <c:crossAx val="1890996816"/>
        <c:crosses val="autoZero"/>
        <c:auto val="1"/>
        <c:lblAlgn val="ctr"/>
        <c:lblOffset val="100"/>
        <c:noMultiLvlLbl val="0"/>
      </c:catAx>
      <c:valAx>
        <c:axId val="1890996816"/>
        <c:scaling>
          <c:orientation val="minMax"/>
        </c:scaling>
        <c:delete val="0"/>
        <c:axPos val="l"/>
        <c:majorGridlines>
          <c:spPr>
            <a:ln w="9525" cap="flat" cmpd="sng" algn="ctr">
              <a:solidFill>
                <a:srgbClr val="4A4A4A"/>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en-US"/>
          </a:p>
        </c:txPr>
        <c:crossAx val="104338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2"/>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accent1"/>
              </a:solid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ECE9-CF42-8122-FCD35B0CA39A}"/>
            </c:ext>
          </c:extLst>
        </c:ser>
        <c:ser>
          <c:idx val="1"/>
          <c:order val="1"/>
          <c:tx>
            <c:strRef>
              <c:f>Sheet1!$C$1</c:f>
              <c:strCache>
                <c:ptCount val="1"/>
                <c:pt idx="0">
                  <c:v>Series 2</c:v>
                </c:pt>
              </c:strCache>
            </c:strRef>
          </c:tx>
          <c:spPr>
            <a:ln w="28575" cap="rnd">
              <a:solidFill>
                <a:schemeClr val="accent2"/>
              </a:solid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ECE9-CF42-8122-FCD35B0CA39A}"/>
            </c:ext>
          </c:extLst>
        </c:ser>
        <c:dLbls>
          <c:showLegendKey val="0"/>
          <c:showVal val="0"/>
          <c:showCatName val="0"/>
          <c:showSerName val="0"/>
          <c:showPercent val="0"/>
          <c:showBubbleSize val="0"/>
        </c:dLbls>
        <c:axId val="1043385664"/>
        <c:axId val="1890996816"/>
      </c:radarChart>
      <c:catAx>
        <c:axId val="1043385664"/>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en-US"/>
          </a:p>
        </c:txPr>
        <c:crossAx val="1890996816"/>
        <c:crosses val="autoZero"/>
        <c:auto val="1"/>
        <c:lblAlgn val="ctr"/>
        <c:lblOffset val="100"/>
        <c:noMultiLvlLbl val="0"/>
      </c:catAx>
      <c:valAx>
        <c:axId val="1890996816"/>
        <c:scaling>
          <c:orientation val="minMax"/>
        </c:scaling>
        <c:delete val="0"/>
        <c:axPos val="l"/>
        <c:majorGridlines>
          <c:spPr>
            <a:ln w="9525" cap="flat" cmpd="sng" algn="ctr">
              <a:solidFill>
                <a:srgbClr val="4A4A4A"/>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en-US"/>
          </a:p>
        </c:txPr>
        <c:crossAx val="1043385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2"/>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31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
  <cs:dataPoint3D>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3D>
  <cs:dataPointLine>
    <cs:lnRef idx="0">
      <cs:styleClr val="auto"/>
    </cs:lnRef>
    <cs:fillRef idx="0"/>
    <cs:effectRef idx="0"/>
    <cs:fontRef idx="minor">
      <a:schemeClr val="tx1"/>
    </cs:fontRef>
    <cs:spPr>
      <a:ln w="25400" cap="rnd" cmpd="sng" algn="ctr">
        <a:solidFill>
          <a:schemeClr val="phClr"/>
        </a:solidFill>
        <a:prstDash val="sysDot"/>
        <a:round/>
      </a:ln>
    </cs:spPr>
  </cs:dataPointLine>
  <cs:dataPointMarker>
    <cs:lnRef idx="0">
      <cs:styleClr val="auto"/>
    </cs:lnRef>
    <cs:fillRef idx="0">
      <cs:styleClr val="auto"/>
    </cs:fillRef>
    <cs:effectRef idx="0"/>
    <cs:fontRef idx="minor">
      <a:schemeClr val="tx1"/>
    </cs:fontRef>
    <cs:spPr>
      <a:solidFill>
        <a:schemeClr val="phClr"/>
      </a:solidFill>
    </cs:spPr>
  </cs:dataPointMarker>
  <cs:dataPointMarkerLayout symbol="circle" size="6"/>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8.xml><?xml version="1.0" encoding="utf-8"?>
<cs:chartStyle xmlns:cs="http://schemas.microsoft.com/office/drawing/2012/chartStyle" xmlns:a="http://schemas.openxmlformats.org/drawingml/2006/main" id="31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
  <cs:dataPoint3D>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3D>
  <cs:dataPointLine>
    <cs:lnRef idx="0">
      <cs:styleClr val="auto"/>
    </cs:lnRef>
    <cs:fillRef idx="0"/>
    <cs:effectRef idx="0"/>
    <cs:fontRef idx="minor">
      <a:schemeClr val="tx1"/>
    </cs:fontRef>
    <cs:spPr>
      <a:ln w="25400" cap="rnd" cmpd="sng" algn="ctr">
        <a:solidFill>
          <a:schemeClr val="phClr"/>
        </a:solidFill>
        <a:prstDash val="sysDot"/>
        <a:round/>
      </a:ln>
    </cs:spPr>
  </cs:dataPointLine>
  <cs:dataPointMarker>
    <cs:lnRef idx="0">
      <cs:styleClr val="auto"/>
    </cs:lnRef>
    <cs:fillRef idx="0">
      <cs:styleClr val="auto"/>
    </cs:fillRef>
    <cs:effectRef idx="0"/>
    <cs:fontRef idx="minor">
      <a:schemeClr val="tx1"/>
    </cs:fontRef>
    <cs:spPr>
      <a:solidFill>
        <a:schemeClr val="phClr"/>
      </a:solidFill>
    </cs:spPr>
  </cs:dataPointMarker>
  <cs:dataPointMarkerLayout symbol="circle" size="6"/>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1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
  <cs:dataPoint3D>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3D>
  <cs:dataPointLine>
    <cs:lnRef idx="0">
      <cs:styleClr val="auto"/>
    </cs:lnRef>
    <cs:fillRef idx="0"/>
    <cs:effectRef idx="0"/>
    <cs:fontRef idx="minor">
      <a:schemeClr val="tx1"/>
    </cs:fontRef>
    <cs:spPr>
      <a:ln w="25400" cap="rnd" cmpd="sng" algn="ctr">
        <a:solidFill>
          <a:schemeClr val="phClr"/>
        </a:solidFill>
        <a:prstDash val="sysDot"/>
        <a:round/>
      </a:ln>
    </cs:spPr>
  </cs:dataPointLine>
  <cs:dataPointMarker>
    <cs:lnRef idx="0">
      <cs:styleClr val="auto"/>
    </cs:lnRef>
    <cs:fillRef idx="0">
      <cs:styleClr val="auto"/>
    </cs:fillRef>
    <cs:effectRef idx="0"/>
    <cs:fontRef idx="minor">
      <a:schemeClr val="tx1"/>
    </cs:fontRef>
    <cs:spPr>
      <a:solidFill>
        <a:schemeClr val="phClr"/>
      </a:solidFill>
    </cs:spPr>
  </cs:dataPointMarker>
  <cs:dataPointMarkerLayout symbol="circle" size="6"/>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1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
  <cs:dataPoint3D>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3D>
  <cs:dataPointLine>
    <cs:lnRef idx="0">
      <cs:styleClr val="auto"/>
    </cs:lnRef>
    <cs:fillRef idx="0"/>
    <cs:effectRef idx="0"/>
    <cs:fontRef idx="minor">
      <a:schemeClr val="tx1"/>
    </cs:fontRef>
    <cs:spPr>
      <a:ln w="25400" cap="rnd" cmpd="sng" algn="ctr">
        <a:solidFill>
          <a:schemeClr val="phClr"/>
        </a:solidFill>
        <a:prstDash val="sysDot"/>
        <a:round/>
      </a:ln>
    </cs:spPr>
  </cs:dataPointLine>
  <cs:dataPointMarker>
    <cs:lnRef idx="0">
      <cs:styleClr val="auto"/>
    </cs:lnRef>
    <cs:fillRef idx="0">
      <cs:styleClr val="auto"/>
    </cs:fillRef>
    <cs:effectRef idx="0"/>
    <cs:fontRef idx="minor">
      <a:schemeClr val="tx1"/>
    </cs:fontRef>
    <cs:spPr>
      <a:solidFill>
        <a:schemeClr val="phClr"/>
      </a:solidFill>
    </cs:spPr>
  </cs:dataPointMarker>
  <cs:dataPointMarkerLayout symbol="circle" size="6"/>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AFF942-DFCB-8830-9ACE-094A811981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E9A2309C-E2F7-8E21-2087-3F79B925DFE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D73871-A89C-4923-A50E-D2ECEA295AFB}" type="datetimeFigureOut">
              <a:rPr lang="en-IN" smtClean="0"/>
              <a:t>28/02/25</a:t>
            </a:fld>
            <a:endParaRPr lang="en-IN"/>
          </a:p>
        </p:txBody>
      </p:sp>
      <p:sp>
        <p:nvSpPr>
          <p:cNvPr id="4" name="Footer Placeholder 3">
            <a:extLst>
              <a:ext uri="{FF2B5EF4-FFF2-40B4-BE49-F238E27FC236}">
                <a16:creationId xmlns:a16="http://schemas.microsoft.com/office/drawing/2014/main" id="{62D2C05B-A738-6611-6D49-285704E66E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2025 Copyright Genpact. All Rights Reserved.</a:t>
            </a:r>
            <a:endParaRPr lang="en-IN"/>
          </a:p>
        </p:txBody>
      </p:sp>
      <p:sp>
        <p:nvSpPr>
          <p:cNvPr id="5" name="Slide Number Placeholder 4">
            <a:extLst>
              <a:ext uri="{FF2B5EF4-FFF2-40B4-BE49-F238E27FC236}">
                <a16:creationId xmlns:a16="http://schemas.microsoft.com/office/drawing/2014/main" id="{C2CBA30E-90E5-5CA9-99D3-F61A22265C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C2880E-790E-4CF7-A789-ECC92F40E95D}" type="slidenum">
              <a:rPr lang="en-IN" smtClean="0"/>
              <a:t>‹#›</a:t>
            </a:fld>
            <a:endParaRPr lang="en-IN"/>
          </a:p>
        </p:txBody>
      </p:sp>
    </p:spTree>
    <p:extLst>
      <p:ext uri="{BB962C8B-B14F-4D97-AF65-F5344CB8AC3E}">
        <p14:creationId xmlns:p14="http://schemas.microsoft.com/office/powerpoint/2010/main" val="381158709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28/02/2025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 2025 Copyright Genpact. All Rights Reserved.</a:t>
            </a: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 2025 Copyright Genpact. All Rights Reserved.</a:t>
            </a:r>
            <a:endParaRPr lang="en-GB"/>
          </a:p>
        </p:txBody>
      </p:sp>
      <p:sp>
        <p:nvSpPr>
          <p:cNvPr id="5" name="Slide Number Placeholder 4"/>
          <p:cNvSpPr>
            <a:spLocks noGrp="1"/>
          </p:cNvSpPr>
          <p:nvPr>
            <p:ph type="sldNum" sz="quarter" idx="5"/>
          </p:nvPr>
        </p:nvSpPr>
        <p:spPr/>
        <p:txBody>
          <a:bodyPr/>
          <a:lstStyle/>
          <a:p>
            <a:fld id="{0A9FFD3E-1587-764D-BD19-EA0F1A2804F6}" type="slidenum">
              <a:rPr lang="en-GB" smtClean="0"/>
              <a:t>1</a:t>
            </a:fld>
            <a:endParaRPr lang="en-GB"/>
          </a:p>
        </p:txBody>
      </p:sp>
    </p:spTree>
    <p:extLst>
      <p:ext uri="{BB962C8B-B14F-4D97-AF65-F5344CB8AC3E}">
        <p14:creationId xmlns:p14="http://schemas.microsoft.com/office/powerpoint/2010/main" val="3491073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 2025 Copyright Genpact. All Rights Reserved.</a:t>
            </a:r>
            <a:endParaRPr lang="en-GB"/>
          </a:p>
        </p:txBody>
      </p:sp>
      <p:sp>
        <p:nvSpPr>
          <p:cNvPr id="5" name="Slide Number Placeholder 4"/>
          <p:cNvSpPr>
            <a:spLocks noGrp="1"/>
          </p:cNvSpPr>
          <p:nvPr>
            <p:ph type="sldNum" sz="quarter" idx="5"/>
          </p:nvPr>
        </p:nvSpPr>
        <p:spPr/>
        <p:txBody>
          <a:bodyPr/>
          <a:lstStyle/>
          <a:p>
            <a:fld id="{0A9FFD3E-1587-764D-BD19-EA0F1A2804F6}" type="slidenum">
              <a:rPr lang="en-GB" smtClean="0"/>
              <a:t>15</a:t>
            </a:fld>
            <a:endParaRPr lang="en-GB"/>
          </a:p>
        </p:txBody>
      </p:sp>
    </p:spTree>
    <p:extLst>
      <p:ext uri="{BB962C8B-B14F-4D97-AF65-F5344CB8AC3E}">
        <p14:creationId xmlns:p14="http://schemas.microsoft.com/office/powerpoint/2010/main" val="3560933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A9FFD3E-1587-764D-BD19-EA0F1A2804F6}" type="slidenum">
              <a:rPr lang="en-GB" smtClean="0"/>
              <a:t>41</a:t>
            </a:fld>
            <a:endParaRPr lang="en-GB"/>
          </a:p>
        </p:txBody>
      </p:sp>
      <p:sp>
        <p:nvSpPr>
          <p:cNvPr id="5" name="Footer Placeholder 4">
            <a:extLst>
              <a:ext uri="{FF2B5EF4-FFF2-40B4-BE49-F238E27FC236}">
                <a16:creationId xmlns:a16="http://schemas.microsoft.com/office/drawing/2014/main" id="{198DD965-E287-FF06-BA52-D099E5ECAF35}"/>
              </a:ext>
            </a:extLst>
          </p:cNvPr>
          <p:cNvSpPr>
            <a:spLocks noGrp="1"/>
          </p:cNvSpPr>
          <p:nvPr>
            <p:ph type="ftr" sz="quarter" idx="4"/>
          </p:nvPr>
        </p:nvSpPr>
        <p:spPr/>
        <p:txBody>
          <a:bodyPr/>
          <a:lstStyle/>
          <a:p>
            <a:r>
              <a:rPr lang="en-US"/>
              <a:t>© 2025 Copyright Genpact. All Rights Reserved.</a:t>
            </a:r>
            <a:endParaRPr lang="en-GB"/>
          </a:p>
        </p:txBody>
      </p:sp>
    </p:spTree>
    <p:extLst>
      <p:ext uri="{BB962C8B-B14F-4D97-AF65-F5344CB8AC3E}">
        <p14:creationId xmlns:p14="http://schemas.microsoft.com/office/powerpoint/2010/main" val="39464373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s/slide7.xml"/><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slide" Target="../slides/slide7.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BF638A-8A47-15D7-CDFF-817BA1CDC54B}"/>
              </a:ext>
            </a:extLst>
          </p:cNvPr>
          <p:cNvSpPr/>
          <p:nvPr userDrawn="1"/>
        </p:nvSpPr>
        <p:spPr>
          <a:xfrm>
            <a:off x="0"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80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 Slide</a:t>
            </a:r>
            <a:endParaRPr/>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p>
        </p:txBody>
      </p:sp>
      <p:sp>
        <p:nvSpPr>
          <p:cNvPr id="2" name="Google Shape;22;p26">
            <a:extLst>
              <a:ext uri="{FF2B5EF4-FFF2-40B4-BE49-F238E27FC236}">
                <a16:creationId xmlns:a16="http://schemas.microsoft.com/office/drawing/2014/main" id="{03C0A8B4-480D-85E4-EB3F-2ABAB69FD3F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Picture Placeholder 7">
            <a:extLst>
              <a:ext uri="{FF2B5EF4-FFF2-40B4-BE49-F238E27FC236}">
                <a16:creationId xmlns:a16="http://schemas.microsoft.com/office/drawing/2014/main" id="{03799AF4-66B1-F3D0-8275-42F705CCD419}"/>
              </a:ext>
            </a:extLst>
          </p:cNvPr>
          <p:cNvSpPr>
            <a:spLocks noGrp="1"/>
          </p:cNvSpPr>
          <p:nvPr>
            <p:ph type="pic" sz="quarter" idx="10"/>
          </p:nvPr>
        </p:nvSpPr>
        <p:spPr>
          <a:xfrm>
            <a:off x="6096000" y="0"/>
            <a:ext cx="6096000" cy="6858000"/>
          </a:xfrm>
        </p:spPr>
        <p:txBody>
          <a:bodyPr/>
          <a:lstStyle/>
          <a:p>
            <a:endParaRPr lang="en-IN"/>
          </a:p>
        </p:txBody>
      </p:sp>
    </p:spTree>
    <p:extLst>
      <p:ext uri="{BB962C8B-B14F-4D97-AF65-F5344CB8AC3E}">
        <p14:creationId xmlns:p14="http://schemas.microsoft.com/office/powerpoint/2010/main" val="680473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993896" y="1055697"/>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993896"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096000"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pic>
        <p:nvPicPr>
          <p:cNvPr id="3" name="Graphic 2">
            <a:extLst>
              <a:ext uri="{FF2B5EF4-FFF2-40B4-BE49-F238E27FC236}">
                <a16:creationId xmlns:a16="http://schemas.microsoft.com/office/drawing/2014/main" id="{A609A96A-8F24-9528-E836-E7DDD980E1D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4" name="Google Shape;18;p26">
            <a:extLst>
              <a:ext uri="{FF2B5EF4-FFF2-40B4-BE49-F238E27FC236}">
                <a16:creationId xmlns:a16="http://schemas.microsoft.com/office/drawing/2014/main" id="{5704D772-7781-1777-206A-5DE46FF7FD5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5" name="Google Shape;22;p26">
            <a:extLst>
              <a:ext uri="{FF2B5EF4-FFF2-40B4-BE49-F238E27FC236}">
                <a16:creationId xmlns:a16="http://schemas.microsoft.com/office/drawing/2014/main" id="{58F683C0-0370-BE33-97F1-6342A172CA4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9" name="Google Shape;21;p33">
            <a:extLst>
              <a:ext uri="{FF2B5EF4-FFF2-40B4-BE49-F238E27FC236}">
                <a16:creationId xmlns:a16="http://schemas.microsoft.com/office/drawing/2014/main" id="{9DD421EE-A81C-E6F5-AFCC-40E69287AEAA}"/>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3137913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3BCCADD6-476E-2605-EFDA-DA987E981A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23D58D9C-E749-0648-D647-46FA39F8A49F}"/>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01CCE6EA-2C40-085B-42D0-470AD6819204}"/>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777263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5" name="Google Shape;18;p26">
            <a:extLst>
              <a:ext uri="{FF2B5EF4-FFF2-40B4-BE49-F238E27FC236}">
                <a16:creationId xmlns:a16="http://schemas.microsoft.com/office/drawing/2014/main" id="{6FB866B6-19E4-7F2A-E9EF-9900570367E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 Content with Subtitle 2">
    <p:bg>
      <p:bgPr>
        <a:solidFill>
          <a:schemeClr val="bg1"/>
        </a:solidFill>
        <a:effectLst/>
      </p:bgPr>
    </p:bg>
    <p:spTree>
      <p:nvGrpSpPr>
        <p:cNvPr id="1" name=""/>
        <p:cNvGrpSpPr/>
        <p:nvPr/>
      </p:nvGrpSpPr>
      <p:grpSpPr>
        <a:xfrm>
          <a:off x="0" y="0"/>
          <a:ext cx="0" cy="0"/>
          <a:chOff x="0" y="0"/>
          <a:chExt cx="0" cy="0"/>
        </a:xfrm>
      </p:grpSpPr>
      <p:sp>
        <p:nvSpPr>
          <p:cNvPr id="12" name="Freeform: Shape 130">
            <a:extLst>
              <a:ext uri="{FF2B5EF4-FFF2-40B4-BE49-F238E27FC236}">
                <a16:creationId xmlns:a16="http://schemas.microsoft.com/office/drawing/2014/main" id="{5F949667-2402-5FFC-4567-8B9F56EF1DF4}"/>
              </a:ext>
            </a:extLst>
          </p:cNvPr>
          <p:cNvSpPr/>
          <p:nvPr userDrawn="1"/>
        </p:nvSpPr>
        <p:spPr>
          <a:xfrm>
            <a:off x="1590868" y="471991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tx1"/>
              </a:solidFill>
            </a:endParaRPr>
          </a:p>
        </p:txBody>
      </p:sp>
      <p:sp>
        <p:nvSpPr>
          <p:cNvPr id="18" name="Oval 17">
            <a:extLst>
              <a:ext uri="{FF2B5EF4-FFF2-40B4-BE49-F238E27FC236}">
                <a16:creationId xmlns:a16="http://schemas.microsoft.com/office/drawing/2014/main" id="{B3C82A2B-A5F6-055D-8F52-1CD70F6F010B}"/>
              </a:ext>
            </a:extLst>
          </p:cNvPr>
          <p:cNvSpPr/>
          <p:nvPr userDrawn="1"/>
        </p:nvSpPr>
        <p:spPr>
          <a:xfrm>
            <a:off x="1174811" y="5093702"/>
            <a:ext cx="825758" cy="825758"/>
          </a:xfrm>
          <a:prstGeom prst="ellipse">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Freeform: Shape 125">
            <a:extLst>
              <a:ext uri="{FF2B5EF4-FFF2-40B4-BE49-F238E27FC236}">
                <a16:creationId xmlns:a16="http://schemas.microsoft.com/office/drawing/2014/main" id="{6FDD0FF0-61D3-3751-CFD6-F195F4DD1CC5}"/>
              </a:ext>
            </a:extLst>
          </p:cNvPr>
          <p:cNvSpPr/>
          <p:nvPr userDrawn="1"/>
        </p:nvSpPr>
        <p:spPr>
          <a:xfrm>
            <a:off x="1590868" y="297499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tx1"/>
              </a:solidFill>
            </a:endParaRPr>
          </a:p>
        </p:txBody>
      </p:sp>
      <p:sp>
        <p:nvSpPr>
          <p:cNvPr id="17" name="Oval 16">
            <a:extLst>
              <a:ext uri="{FF2B5EF4-FFF2-40B4-BE49-F238E27FC236}">
                <a16:creationId xmlns:a16="http://schemas.microsoft.com/office/drawing/2014/main" id="{57E801A5-0F65-F1D1-B106-4405493A9ECE}"/>
              </a:ext>
            </a:extLst>
          </p:cNvPr>
          <p:cNvSpPr/>
          <p:nvPr userDrawn="1"/>
        </p:nvSpPr>
        <p:spPr>
          <a:xfrm>
            <a:off x="1180867" y="3343781"/>
            <a:ext cx="825758" cy="825758"/>
          </a:xfrm>
          <a:prstGeom prst="ellipse">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Freeform: Shape 100">
            <a:extLst>
              <a:ext uri="{FF2B5EF4-FFF2-40B4-BE49-F238E27FC236}">
                <a16:creationId xmlns:a16="http://schemas.microsoft.com/office/drawing/2014/main" id="{7DAE44FF-B8BF-84C2-C22B-DE6C69A6813B}"/>
              </a:ext>
            </a:extLst>
          </p:cNvPr>
          <p:cNvSpPr/>
          <p:nvPr userDrawn="1"/>
        </p:nvSpPr>
        <p:spPr>
          <a:xfrm>
            <a:off x="1590868" y="123007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tx1"/>
              </a:solidFill>
            </a:endParaRPr>
          </a:p>
        </p:txBody>
      </p:sp>
      <p:sp>
        <p:nvSpPr>
          <p:cNvPr id="2" name="Oval 1">
            <a:extLst>
              <a:ext uri="{FF2B5EF4-FFF2-40B4-BE49-F238E27FC236}">
                <a16:creationId xmlns:a16="http://schemas.microsoft.com/office/drawing/2014/main" id="{ED5BAACE-3A6A-42C5-7C71-36E2B7C3EA3C}"/>
              </a:ext>
            </a:extLst>
          </p:cNvPr>
          <p:cNvSpPr/>
          <p:nvPr userDrawn="1"/>
        </p:nvSpPr>
        <p:spPr>
          <a:xfrm>
            <a:off x="1180867" y="1603862"/>
            <a:ext cx="825758" cy="825758"/>
          </a:xfrm>
          <a:prstGeom prst="ellipse">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Google Shape;18;p26">
            <a:extLst>
              <a:ext uri="{FF2B5EF4-FFF2-40B4-BE49-F238E27FC236}">
                <a16:creationId xmlns:a16="http://schemas.microsoft.com/office/drawing/2014/main" id="{6FB866B6-19E4-7F2A-E9EF-9900570367E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3" name="Oval 2">
            <a:extLst>
              <a:ext uri="{FF2B5EF4-FFF2-40B4-BE49-F238E27FC236}">
                <a16:creationId xmlns:a16="http://schemas.microsoft.com/office/drawing/2014/main" id="{940EBC75-2CEB-5E5D-8C27-1B39BF84B02A}"/>
              </a:ext>
            </a:extLst>
          </p:cNvPr>
          <p:cNvSpPr/>
          <p:nvPr userDrawn="1"/>
        </p:nvSpPr>
        <p:spPr>
          <a:xfrm>
            <a:off x="1289356" y="1714654"/>
            <a:ext cx="604176" cy="604174"/>
          </a:xfrm>
          <a:prstGeom prst="ellipse">
            <a:avLst/>
          </a:prstGeom>
          <a:solidFill>
            <a:schemeClr val="tx2"/>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dirty="0">
              <a:solidFill>
                <a:schemeClr val="tx1"/>
              </a:solidFill>
            </a:endParaRPr>
          </a:p>
        </p:txBody>
      </p:sp>
      <p:pic>
        <p:nvPicPr>
          <p:cNvPr id="4" name="Graphic 3">
            <a:hlinkClick r:id="rId2" action="ppaction://hlinksldjump"/>
            <a:extLst>
              <a:ext uri="{FF2B5EF4-FFF2-40B4-BE49-F238E27FC236}">
                <a16:creationId xmlns:a16="http://schemas.microsoft.com/office/drawing/2014/main" id="{C6631D92-7378-1FFF-D966-B6B53E5227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75609" y="1892825"/>
            <a:ext cx="231671" cy="247834"/>
          </a:xfrm>
          <a:prstGeom prst="rect">
            <a:avLst/>
          </a:prstGeom>
        </p:spPr>
      </p:pic>
      <p:sp>
        <p:nvSpPr>
          <p:cNvPr id="7" name="Oval 6">
            <a:extLst>
              <a:ext uri="{FF2B5EF4-FFF2-40B4-BE49-F238E27FC236}">
                <a16:creationId xmlns:a16="http://schemas.microsoft.com/office/drawing/2014/main" id="{8630FC86-A872-3FD4-DD0C-29D9EA4EB6CD}"/>
              </a:ext>
            </a:extLst>
          </p:cNvPr>
          <p:cNvSpPr/>
          <p:nvPr userDrawn="1"/>
        </p:nvSpPr>
        <p:spPr>
          <a:xfrm>
            <a:off x="1283300" y="3459574"/>
            <a:ext cx="604176" cy="604174"/>
          </a:xfrm>
          <a:prstGeom prst="ellipse">
            <a:avLst/>
          </a:prstGeom>
          <a:solidFill>
            <a:schemeClr val="tx2"/>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endParaRPr>
          </a:p>
        </p:txBody>
      </p:sp>
      <p:pic>
        <p:nvPicPr>
          <p:cNvPr id="8" name="Graphic 7">
            <a:hlinkClick r:id="rId2" action="ppaction://hlinksldjump"/>
            <a:extLst>
              <a:ext uri="{FF2B5EF4-FFF2-40B4-BE49-F238E27FC236}">
                <a16:creationId xmlns:a16="http://schemas.microsoft.com/office/drawing/2014/main" id="{3BCE4232-0E14-4A1F-270B-618F7AFB0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69553" y="3637745"/>
            <a:ext cx="231671" cy="247834"/>
          </a:xfrm>
          <a:prstGeom prst="rect">
            <a:avLst/>
          </a:prstGeom>
        </p:spPr>
      </p:pic>
      <p:sp>
        <p:nvSpPr>
          <p:cNvPr id="10" name="Oval 9">
            <a:extLst>
              <a:ext uri="{FF2B5EF4-FFF2-40B4-BE49-F238E27FC236}">
                <a16:creationId xmlns:a16="http://schemas.microsoft.com/office/drawing/2014/main" id="{91609B53-FE92-938F-C584-1FDBD0F9714E}"/>
              </a:ext>
            </a:extLst>
          </p:cNvPr>
          <p:cNvSpPr/>
          <p:nvPr userDrawn="1"/>
        </p:nvSpPr>
        <p:spPr>
          <a:xfrm>
            <a:off x="1295412" y="5204494"/>
            <a:ext cx="604176" cy="604174"/>
          </a:xfrm>
          <a:prstGeom prst="ellipse">
            <a:avLst/>
          </a:prstGeom>
          <a:solidFill>
            <a:schemeClr val="tx2"/>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endParaRPr>
          </a:p>
        </p:txBody>
      </p:sp>
      <p:pic>
        <p:nvPicPr>
          <p:cNvPr id="11" name="Graphic 10">
            <a:hlinkClick r:id="rId2" action="ppaction://hlinksldjump"/>
            <a:extLst>
              <a:ext uri="{FF2B5EF4-FFF2-40B4-BE49-F238E27FC236}">
                <a16:creationId xmlns:a16="http://schemas.microsoft.com/office/drawing/2014/main" id="{C1DE6BDE-9D94-643B-CA40-42B087141C1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481665" y="5382665"/>
            <a:ext cx="231671" cy="247834"/>
          </a:xfrm>
          <a:prstGeom prst="rect">
            <a:avLst/>
          </a:prstGeom>
        </p:spPr>
      </p:pic>
      <p:sp>
        <p:nvSpPr>
          <p:cNvPr id="13" name="Text Placeholder 29">
            <a:extLst>
              <a:ext uri="{FF2B5EF4-FFF2-40B4-BE49-F238E27FC236}">
                <a16:creationId xmlns:a16="http://schemas.microsoft.com/office/drawing/2014/main" id="{043A8F64-894D-BA58-5901-B324C4C71D19}"/>
              </a:ext>
            </a:extLst>
          </p:cNvPr>
          <p:cNvSpPr>
            <a:spLocks noGrp="1"/>
          </p:cNvSpPr>
          <p:nvPr>
            <p:ph type="body" sz="quarter" idx="12" hasCustomPrompt="1"/>
          </p:nvPr>
        </p:nvSpPr>
        <p:spPr>
          <a:xfrm>
            <a:off x="2121170" y="1529061"/>
            <a:ext cx="2801350"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4" name="Text Placeholder 29">
            <a:extLst>
              <a:ext uri="{FF2B5EF4-FFF2-40B4-BE49-F238E27FC236}">
                <a16:creationId xmlns:a16="http://schemas.microsoft.com/office/drawing/2014/main" id="{A52F3FEC-FAC6-0752-1743-1611E8DE6B60}"/>
              </a:ext>
            </a:extLst>
          </p:cNvPr>
          <p:cNvSpPr>
            <a:spLocks noGrp="1"/>
          </p:cNvSpPr>
          <p:nvPr>
            <p:ph type="body" sz="quarter" idx="13" hasCustomPrompt="1"/>
          </p:nvPr>
        </p:nvSpPr>
        <p:spPr>
          <a:xfrm>
            <a:off x="2121170" y="3268980"/>
            <a:ext cx="2801350"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5" name="Text Placeholder 29">
            <a:extLst>
              <a:ext uri="{FF2B5EF4-FFF2-40B4-BE49-F238E27FC236}">
                <a16:creationId xmlns:a16="http://schemas.microsoft.com/office/drawing/2014/main" id="{E77470C2-1C5C-C039-12BA-E7922CEE64C2}"/>
              </a:ext>
            </a:extLst>
          </p:cNvPr>
          <p:cNvSpPr>
            <a:spLocks noGrp="1"/>
          </p:cNvSpPr>
          <p:nvPr>
            <p:ph type="body" sz="quarter" idx="14" hasCustomPrompt="1"/>
          </p:nvPr>
        </p:nvSpPr>
        <p:spPr>
          <a:xfrm>
            <a:off x="2121170" y="5018901"/>
            <a:ext cx="2801350"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16" name="Text Placeholder 29">
            <a:extLst>
              <a:ext uri="{FF2B5EF4-FFF2-40B4-BE49-F238E27FC236}">
                <a16:creationId xmlns:a16="http://schemas.microsoft.com/office/drawing/2014/main" id="{B50F4AAE-B94E-189D-9C1D-D83A6F1766F1}"/>
              </a:ext>
            </a:extLst>
          </p:cNvPr>
          <p:cNvSpPr>
            <a:spLocks noGrp="1"/>
          </p:cNvSpPr>
          <p:nvPr>
            <p:ph type="body" sz="quarter" idx="25" hasCustomPrompt="1"/>
          </p:nvPr>
        </p:nvSpPr>
        <p:spPr>
          <a:xfrm>
            <a:off x="5538610" y="1382245"/>
            <a:ext cx="6095413" cy="4911006"/>
          </a:xfrm>
        </p:spPr>
        <p:txBody>
          <a:bodyPr lIns="0" tIns="0" rIns="0" bIns="0" anchor="t" anchorCtr="0">
            <a:norm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5"/>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5"/>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5"/>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One defining characteristic of Gen AI is their seamless integration with technology. For them, interacting with AI is as natural as breathing. They effortlessly navigate between physical and virtual worlds, leveraging AI-powered tools to enhance productivity, creativity, and connectivity. Their fluency in technology enables them to harness the full potential of AI, leveraging its capabilities to solve complex problems and drive innovation across diverse domains.</a:t>
            </a:r>
          </a:p>
          <a:p>
            <a:pPr lvl="0"/>
            <a:r>
              <a:rPr lang="en-GB" dirty="0"/>
              <a:t>However, Gen AI also faces unique challenges and ethical considerations. As they embrace AI-driven technologies, they must grapple with issues of privacy, security, and algorithmic bias. They are keenly aware of the trade-offs between convenience and control, demanding greater transparency and accountability from AI systems. Moreover, they are at the forefront of discussions surrounding the ethical implications of AI, advocating for fairness, inclusivity, and social responsibility in its development and deployment.</a:t>
            </a:r>
          </a:p>
        </p:txBody>
      </p:sp>
    </p:spTree>
    <p:extLst>
      <p:ext uri="{BB962C8B-B14F-4D97-AF65-F5344CB8AC3E}">
        <p14:creationId xmlns:p14="http://schemas.microsoft.com/office/powerpoint/2010/main" val="34973368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228564"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947480"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934033"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pic>
        <p:nvPicPr>
          <p:cNvPr id="9" name="Graphic 8">
            <a:extLst>
              <a:ext uri="{FF2B5EF4-FFF2-40B4-BE49-F238E27FC236}">
                <a16:creationId xmlns:a16="http://schemas.microsoft.com/office/drawing/2014/main" id="{1BDF681B-0D53-63D4-8D65-AA99732F5A12}"/>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3" name="Google Shape;18;p26">
            <a:extLst>
              <a:ext uri="{FF2B5EF4-FFF2-40B4-BE49-F238E27FC236}">
                <a16:creationId xmlns:a16="http://schemas.microsoft.com/office/drawing/2014/main" id="{DAE68BB0-3099-7DDC-C0F1-DA5D3EA433E0}"/>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8CAA304D-771A-EF02-F95F-69D4045E2FE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F31A6B91-BC3D-DFFB-D615-1E39210AD714}"/>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7873782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 name="Google Shape;22;p26">
            <a:extLst>
              <a:ext uri="{FF2B5EF4-FFF2-40B4-BE49-F238E27FC236}">
                <a16:creationId xmlns:a16="http://schemas.microsoft.com/office/drawing/2014/main" id="{6B748954-01D9-1024-146C-7BB5E7844CE6}"/>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6" name="Google Shape;18;p26">
            <a:extLst>
              <a:ext uri="{FF2B5EF4-FFF2-40B4-BE49-F238E27FC236}">
                <a16:creationId xmlns:a16="http://schemas.microsoft.com/office/drawing/2014/main" id="{659F6186-7E74-4EB7-114C-04C4206C3C0B}"/>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4" name="Text Placeholder 29">
            <a:extLst>
              <a:ext uri="{FF2B5EF4-FFF2-40B4-BE49-F238E27FC236}">
                <a16:creationId xmlns:a16="http://schemas.microsoft.com/office/drawing/2014/main" id="{0DEDA68D-6CAE-D022-A365-83EC3BD24C0E}"/>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5" name="Text Placeholder 29">
            <a:extLst>
              <a:ext uri="{FF2B5EF4-FFF2-40B4-BE49-F238E27FC236}">
                <a16:creationId xmlns:a16="http://schemas.microsoft.com/office/drawing/2014/main" id="{B2618AE6-FDBE-1354-D93B-8602477F4E75}"/>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22" name="Text Placeholder 29">
            <a:extLst>
              <a:ext uri="{FF2B5EF4-FFF2-40B4-BE49-F238E27FC236}">
                <a16:creationId xmlns:a16="http://schemas.microsoft.com/office/drawing/2014/main" id="{1B78320B-EF80-0262-B50A-37AED8749BD4}"/>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999616"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4" name="Graphic 3">
            <a:extLst>
              <a:ext uri="{FF2B5EF4-FFF2-40B4-BE49-F238E27FC236}">
                <a16:creationId xmlns:a16="http://schemas.microsoft.com/office/drawing/2014/main" id="{46047695-D2A7-8CC8-6237-AB6999393F4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0" name="Google Shape;18;p26">
            <a:extLst>
              <a:ext uri="{FF2B5EF4-FFF2-40B4-BE49-F238E27FC236}">
                <a16:creationId xmlns:a16="http://schemas.microsoft.com/office/drawing/2014/main" id="{40BA8D3D-17C0-D789-C333-63552D00677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3" name="Google Shape;22;p26">
            <a:extLst>
              <a:ext uri="{FF2B5EF4-FFF2-40B4-BE49-F238E27FC236}">
                <a16:creationId xmlns:a16="http://schemas.microsoft.com/office/drawing/2014/main" id="{76027FBC-A175-7DE8-4A2B-184B4960BC7A}"/>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
        <p:nvSpPr>
          <p:cNvPr id="6" name="Google Shape;21;p33">
            <a:extLst>
              <a:ext uri="{FF2B5EF4-FFF2-40B4-BE49-F238E27FC236}">
                <a16:creationId xmlns:a16="http://schemas.microsoft.com/office/drawing/2014/main" id="{A49585B3-35BC-8996-1ED1-14311B3BFE82}"/>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7144653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3" name="Google Shape;22;p26">
            <a:extLst>
              <a:ext uri="{FF2B5EF4-FFF2-40B4-BE49-F238E27FC236}">
                <a16:creationId xmlns:a16="http://schemas.microsoft.com/office/drawing/2014/main" id="{9B989E15-C64E-6380-C523-FD6D0E7C97E8}"/>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6" name="Google Shape;18;p26">
            <a:extLst>
              <a:ext uri="{FF2B5EF4-FFF2-40B4-BE49-F238E27FC236}">
                <a16:creationId xmlns:a16="http://schemas.microsoft.com/office/drawing/2014/main" id="{C00BB305-E640-844F-1221-CD11AFE33D63}"/>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7" name="Text Placeholder 29">
            <a:extLst>
              <a:ext uri="{FF2B5EF4-FFF2-40B4-BE49-F238E27FC236}">
                <a16:creationId xmlns:a16="http://schemas.microsoft.com/office/drawing/2014/main" id="{0D0E09BA-1A8E-C1D3-D61B-400A35448717}"/>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0" name="Text Placeholder 29">
            <a:extLst>
              <a:ext uri="{FF2B5EF4-FFF2-40B4-BE49-F238E27FC236}">
                <a16:creationId xmlns:a16="http://schemas.microsoft.com/office/drawing/2014/main" id="{FE63F417-6006-9A64-A894-FABE0925D42E}"/>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3" name="Text Placeholder 29">
            <a:extLst>
              <a:ext uri="{FF2B5EF4-FFF2-40B4-BE49-F238E27FC236}">
                <a16:creationId xmlns:a16="http://schemas.microsoft.com/office/drawing/2014/main" id="{01384AD7-7B64-F585-993B-4885BB7F87BF}"/>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5" name="Text Placeholder 29">
            <a:extLst>
              <a:ext uri="{FF2B5EF4-FFF2-40B4-BE49-F238E27FC236}">
                <a16:creationId xmlns:a16="http://schemas.microsoft.com/office/drawing/2014/main" id="{44476820-AC10-F46C-AE32-BFF2361972A8}"/>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0431D914-25FF-86D7-FDF9-31BAB47FF10F}"/>
              </a:ext>
            </a:extLst>
          </p:cNvPr>
          <p:cNvSpPr>
            <a:spLocks noGrp="1"/>
          </p:cNvSpPr>
          <p:nvPr>
            <p:ph type="body" sz="quarter" idx="17"/>
          </p:nvPr>
        </p:nvSpPr>
        <p:spPr>
          <a:xfrm>
            <a:off x="999616"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D83B7310-9BCE-4468-5E9D-8DDE65441AE2}"/>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8" name="Text Placeholder 29">
            <a:extLst>
              <a:ext uri="{FF2B5EF4-FFF2-40B4-BE49-F238E27FC236}">
                <a16:creationId xmlns:a16="http://schemas.microsoft.com/office/drawing/2014/main" id="{38A1D99D-33A4-1B2E-F589-8C9FB914652A}"/>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9" name="Text Placeholder 29">
            <a:extLst>
              <a:ext uri="{FF2B5EF4-FFF2-40B4-BE49-F238E27FC236}">
                <a16:creationId xmlns:a16="http://schemas.microsoft.com/office/drawing/2014/main" id="{EC5EFD97-771E-7331-840A-515C3296796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3952501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CC7ED2-4130-8BAA-9526-2D8799302F49}"/>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16" name="Text Placeholder 29">
            <a:extLst>
              <a:ext uri="{FF2B5EF4-FFF2-40B4-BE49-F238E27FC236}">
                <a16:creationId xmlns:a16="http://schemas.microsoft.com/office/drawing/2014/main" id="{7261AA00-40F1-D4FF-078F-0421A78005E0}"/>
              </a:ext>
            </a:extLst>
          </p:cNvPr>
          <p:cNvSpPr>
            <a:spLocks noGrp="1"/>
          </p:cNvSpPr>
          <p:nvPr>
            <p:ph type="body" sz="quarter" idx="17"/>
          </p:nvPr>
        </p:nvSpPr>
        <p:spPr>
          <a:xfrm>
            <a:off x="9938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7" name="Text Placeholder 29">
            <a:extLst>
              <a:ext uri="{FF2B5EF4-FFF2-40B4-BE49-F238E27FC236}">
                <a16:creationId xmlns:a16="http://schemas.microsoft.com/office/drawing/2014/main" id="{76F2DFD6-04C7-924C-9200-A415D6C0CAA9}"/>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5339B713-39D3-066D-F35C-4D0F63F3B8E3}"/>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Google Shape;22;p26">
            <a:extLst>
              <a:ext uri="{FF2B5EF4-FFF2-40B4-BE49-F238E27FC236}">
                <a16:creationId xmlns:a16="http://schemas.microsoft.com/office/drawing/2014/main" id="{00C2046C-7F7E-1658-FAEB-8157C4CA108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9F23EE78-4B7C-FE88-A9FB-C27A7529A776}"/>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7" name="Text Placeholder 29">
            <a:extLst>
              <a:ext uri="{FF2B5EF4-FFF2-40B4-BE49-F238E27FC236}">
                <a16:creationId xmlns:a16="http://schemas.microsoft.com/office/drawing/2014/main" id="{B77E4802-0012-E92E-1944-2EE244FDA526}"/>
              </a:ext>
            </a:extLst>
          </p:cNvPr>
          <p:cNvSpPr>
            <a:spLocks noGrp="1"/>
          </p:cNvSpPr>
          <p:nvPr>
            <p:ph type="body" sz="quarter" idx="23"/>
          </p:nvPr>
        </p:nvSpPr>
        <p:spPr>
          <a:xfrm>
            <a:off x="8309097" y="3802373"/>
            <a:ext cx="332492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9" name="Text Placeholder 29">
            <a:extLst>
              <a:ext uri="{FF2B5EF4-FFF2-40B4-BE49-F238E27FC236}">
                <a16:creationId xmlns:a16="http://schemas.microsoft.com/office/drawing/2014/main" id="{37582DCF-E36F-AD98-F54F-8875B55C8EC0}"/>
              </a:ext>
            </a:extLst>
          </p:cNvPr>
          <p:cNvSpPr>
            <a:spLocks noGrp="1"/>
          </p:cNvSpPr>
          <p:nvPr>
            <p:ph type="body" sz="quarter" idx="30"/>
          </p:nvPr>
        </p:nvSpPr>
        <p:spPr>
          <a:xfrm>
            <a:off x="4659386" y="3802373"/>
            <a:ext cx="332492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1" name="Text Placeholder 29">
            <a:extLst>
              <a:ext uri="{FF2B5EF4-FFF2-40B4-BE49-F238E27FC236}">
                <a16:creationId xmlns:a16="http://schemas.microsoft.com/office/drawing/2014/main" id="{6D052637-4413-4A99-1305-821EB135317A}"/>
              </a:ext>
            </a:extLst>
          </p:cNvPr>
          <p:cNvSpPr>
            <a:spLocks noGrp="1"/>
          </p:cNvSpPr>
          <p:nvPr>
            <p:ph type="body" sz="quarter" idx="31"/>
          </p:nvPr>
        </p:nvSpPr>
        <p:spPr>
          <a:xfrm>
            <a:off x="1009675" y="3802373"/>
            <a:ext cx="332492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2212656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993896" y="2032876"/>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3" name="Google Shape;22;p26">
            <a:extLst>
              <a:ext uri="{FF2B5EF4-FFF2-40B4-BE49-F238E27FC236}">
                <a16:creationId xmlns:a16="http://schemas.microsoft.com/office/drawing/2014/main" id="{BDF998BC-F153-B576-C507-41EDE28E04E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7" name="Google Shape;18;p26">
            <a:extLst>
              <a:ext uri="{FF2B5EF4-FFF2-40B4-BE49-F238E27FC236}">
                <a16:creationId xmlns:a16="http://schemas.microsoft.com/office/drawing/2014/main" id="{0279D595-C019-D9CB-AFBF-9163B5AAE44C}"/>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10" name="Text Placeholder 29">
            <a:extLst>
              <a:ext uri="{FF2B5EF4-FFF2-40B4-BE49-F238E27FC236}">
                <a16:creationId xmlns:a16="http://schemas.microsoft.com/office/drawing/2014/main" id="{AD08BCF9-0055-C53E-29A2-D708FB041964}"/>
              </a:ext>
            </a:extLst>
          </p:cNvPr>
          <p:cNvSpPr>
            <a:spLocks noGrp="1"/>
          </p:cNvSpPr>
          <p:nvPr>
            <p:ph type="body" sz="quarter" idx="28"/>
          </p:nvPr>
        </p:nvSpPr>
        <p:spPr>
          <a:xfrm>
            <a:off x="4651496" y="2032876"/>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Text Placeholder 29">
            <a:extLst>
              <a:ext uri="{FF2B5EF4-FFF2-40B4-BE49-F238E27FC236}">
                <a16:creationId xmlns:a16="http://schemas.microsoft.com/office/drawing/2014/main" id="{BA20B6CD-2456-61B2-309E-83E5134297CD}"/>
              </a:ext>
            </a:extLst>
          </p:cNvPr>
          <p:cNvSpPr>
            <a:spLocks noGrp="1"/>
          </p:cNvSpPr>
          <p:nvPr>
            <p:ph type="body" sz="quarter" idx="29"/>
          </p:nvPr>
        </p:nvSpPr>
        <p:spPr>
          <a:xfrm>
            <a:off x="8309096" y="2032876"/>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13FE3F9D-E23C-938C-7DB6-F23E94329FC5}"/>
              </a:ext>
            </a:extLst>
          </p:cNvPr>
          <p:cNvSpPr>
            <a:spLocks noGrp="1"/>
          </p:cNvSpPr>
          <p:nvPr>
            <p:ph type="body" sz="quarter" idx="30"/>
          </p:nvPr>
        </p:nvSpPr>
        <p:spPr>
          <a:xfrm>
            <a:off x="8309096" y="3379919"/>
            <a:ext cx="3324928" cy="2087230"/>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3"/>
              </a:buBlip>
              <a:defRPr sz="1600" b="0" i="0">
                <a:solidFill>
                  <a:schemeClr val="tx1"/>
                </a:solidFill>
                <a:latin typeface="Funnel Sans" pitchFamily="2" charset="0"/>
              </a:defRPr>
            </a:lvl2pPr>
            <a:lvl3pPr marL="576000" indent="-217560">
              <a:lnSpc>
                <a:spcPct val="100000"/>
              </a:lnSpc>
              <a:buFontTx/>
              <a:buBlip>
                <a:blip r:embed="rId3"/>
              </a:buBlip>
              <a:defRPr sz="1400" b="0" i="0">
                <a:solidFill>
                  <a:schemeClr val="tx1"/>
                </a:solidFill>
                <a:latin typeface="Funnel Sans" pitchFamily="2" charset="0"/>
              </a:defRPr>
            </a:lvl3pPr>
            <a:lvl4pPr marL="936000" indent="-216000">
              <a:lnSpc>
                <a:spcPct val="100000"/>
              </a:lnSpc>
              <a:buFontTx/>
              <a:buBlip>
                <a:blip r:embed="rId3"/>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Text Placeholder 29">
            <a:extLst>
              <a:ext uri="{FF2B5EF4-FFF2-40B4-BE49-F238E27FC236}">
                <a16:creationId xmlns:a16="http://schemas.microsoft.com/office/drawing/2014/main" id="{A03FF69E-9DBB-B947-BE0C-347517872542}"/>
              </a:ext>
            </a:extLst>
          </p:cNvPr>
          <p:cNvSpPr>
            <a:spLocks noGrp="1"/>
          </p:cNvSpPr>
          <p:nvPr>
            <p:ph type="body" sz="quarter" idx="31"/>
          </p:nvPr>
        </p:nvSpPr>
        <p:spPr>
          <a:xfrm>
            <a:off x="4651496" y="3379919"/>
            <a:ext cx="3324928" cy="2087230"/>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3"/>
              </a:buBlip>
              <a:defRPr sz="1600" b="0" i="0">
                <a:solidFill>
                  <a:schemeClr val="tx1"/>
                </a:solidFill>
                <a:latin typeface="Funnel Sans" pitchFamily="2" charset="0"/>
              </a:defRPr>
            </a:lvl2pPr>
            <a:lvl3pPr marL="576000" indent="-217560">
              <a:lnSpc>
                <a:spcPct val="100000"/>
              </a:lnSpc>
              <a:buFontTx/>
              <a:buBlip>
                <a:blip r:embed="rId3"/>
              </a:buBlip>
              <a:defRPr sz="1400" b="0" i="0">
                <a:solidFill>
                  <a:schemeClr val="tx1"/>
                </a:solidFill>
                <a:latin typeface="Funnel Sans" pitchFamily="2" charset="0"/>
              </a:defRPr>
            </a:lvl3pPr>
            <a:lvl4pPr marL="936000" indent="-216000">
              <a:lnSpc>
                <a:spcPct val="100000"/>
              </a:lnSpc>
              <a:buFontTx/>
              <a:buBlip>
                <a:blip r:embed="rId3"/>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Text Placeholder 29">
            <a:extLst>
              <a:ext uri="{FF2B5EF4-FFF2-40B4-BE49-F238E27FC236}">
                <a16:creationId xmlns:a16="http://schemas.microsoft.com/office/drawing/2014/main" id="{8CD8A597-575C-5516-D031-AC2A3FFC038C}"/>
              </a:ext>
            </a:extLst>
          </p:cNvPr>
          <p:cNvSpPr>
            <a:spLocks noGrp="1"/>
          </p:cNvSpPr>
          <p:nvPr>
            <p:ph type="body" sz="quarter" idx="32"/>
          </p:nvPr>
        </p:nvSpPr>
        <p:spPr>
          <a:xfrm>
            <a:off x="1001786" y="3379919"/>
            <a:ext cx="3324928" cy="2087230"/>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3"/>
              </a:buBlip>
              <a:defRPr sz="1600" b="0" i="0">
                <a:solidFill>
                  <a:schemeClr val="tx1"/>
                </a:solidFill>
                <a:latin typeface="Funnel Sans" pitchFamily="2" charset="0"/>
              </a:defRPr>
            </a:lvl2pPr>
            <a:lvl3pPr marL="576000" indent="-217560">
              <a:lnSpc>
                <a:spcPct val="100000"/>
              </a:lnSpc>
              <a:buFontTx/>
              <a:buBlip>
                <a:blip r:embed="rId3"/>
              </a:buBlip>
              <a:defRPr sz="1400" b="0" i="0">
                <a:solidFill>
                  <a:schemeClr val="tx1"/>
                </a:solidFill>
                <a:latin typeface="Funnel Sans" pitchFamily="2" charset="0"/>
              </a:defRPr>
            </a:lvl3pPr>
            <a:lvl4pPr marL="936000" indent="-216000">
              <a:lnSpc>
                <a:spcPct val="100000"/>
              </a:lnSpc>
              <a:buFontTx/>
              <a:buBlip>
                <a:blip r:embed="rId3"/>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80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 Slide</a:t>
            </a:r>
            <a:endParaRPr/>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p>
        </p:txBody>
      </p:sp>
      <p:sp>
        <p:nvSpPr>
          <p:cNvPr id="2" name="Google Shape;22;p26">
            <a:extLst>
              <a:ext uri="{FF2B5EF4-FFF2-40B4-BE49-F238E27FC236}">
                <a16:creationId xmlns:a16="http://schemas.microsoft.com/office/drawing/2014/main" id="{E94E1534-976F-CD8F-5E24-CD566209C931}"/>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Picture Placeholder 7">
            <a:extLst>
              <a:ext uri="{FF2B5EF4-FFF2-40B4-BE49-F238E27FC236}">
                <a16:creationId xmlns:a16="http://schemas.microsoft.com/office/drawing/2014/main" id="{1D9D3E4E-A649-BF06-5FCD-6285B4C8FA8D}"/>
              </a:ext>
            </a:extLst>
          </p:cNvPr>
          <p:cNvSpPr>
            <a:spLocks noGrp="1"/>
          </p:cNvSpPr>
          <p:nvPr>
            <p:ph type="pic" sz="quarter" idx="10"/>
          </p:nvPr>
        </p:nvSpPr>
        <p:spPr>
          <a:xfrm>
            <a:off x="6096000" y="0"/>
            <a:ext cx="6096000" cy="6858000"/>
          </a:xfrm>
        </p:spPr>
        <p:txBody>
          <a:bodyPr/>
          <a:lstStyle/>
          <a:p>
            <a:endParaRPr lang="en-IN"/>
          </a:p>
        </p:txBody>
      </p:sp>
    </p:spTree>
    <p:extLst>
      <p:ext uri="{BB962C8B-B14F-4D97-AF65-F5344CB8AC3E}">
        <p14:creationId xmlns:p14="http://schemas.microsoft.com/office/powerpoint/2010/main" val="23289205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993896"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696701"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399506"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102312" y="1288487"/>
            <a:ext cx="2555678" cy="3691137"/>
          </a:xfrm>
        </p:spPr>
        <p:txBody>
          <a:bodyPr>
            <a:normAutofit/>
          </a:bodyPr>
          <a:lstStyle>
            <a:lvl1pPr>
              <a:defRPr sz="1000"/>
            </a:lvl1pPr>
          </a:lstStyle>
          <a:p>
            <a:endParaRPr lang="en-GB"/>
          </a:p>
        </p:txBody>
      </p:sp>
      <p:pic>
        <p:nvPicPr>
          <p:cNvPr id="4" name="Graphic 3">
            <a:extLst>
              <a:ext uri="{FF2B5EF4-FFF2-40B4-BE49-F238E27FC236}">
                <a16:creationId xmlns:a16="http://schemas.microsoft.com/office/drawing/2014/main" id="{10440387-C8FB-18F4-A9CA-3C92F607A95D}"/>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6" name="Google Shape;18;p26">
            <a:extLst>
              <a:ext uri="{FF2B5EF4-FFF2-40B4-BE49-F238E27FC236}">
                <a16:creationId xmlns:a16="http://schemas.microsoft.com/office/drawing/2014/main" id="{FAB31B88-AAA4-93D8-1EF0-AF15DC99F64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2455404-430D-61F3-C88F-44098D09A56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917760C0-327F-11D4-C492-76B2A73CB11A}"/>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7274587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993896"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696701"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399506"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102312" y="1288487"/>
            <a:ext cx="2555678" cy="3691137"/>
          </a:xfrm>
        </p:spPr>
        <p:txBody>
          <a:bodyPr>
            <a:normAutofit/>
          </a:bodyPr>
          <a:lstStyle>
            <a:lvl1pPr>
              <a:defRPr sz="1000">
                <a:solidFill>
                  <a:schemeClr val="tx1"/>
                </a:solidFill>
              </a:defRPr>
            </a:lvl1pPr>
          </a:lstStyle>
          <a:p>
            <a:endParaRPr lang="en-GB"/>
          </a:p>
        </p:txBody>
      </p:sp>
      <p:sp>
        <p:nvSpPr>
          <p:cNvPr id="3" name="Google Shape;22;p26">
            <a:extLst>
              <a:ext uri="{FF2B5EF4-FFF2-40B4-BE49-F238E27FC236}">
                <a16:creationId xmlns:a16="http://schemas.microsoft.com/office/drawing/2014/main" id="{77141DC7-BA74-FA54-C25B-394DA004F204}"/>
              </a:ext>
            </a:extLst>
          </p:cNvPr>
          <p:cNvSpPr txBox="1">
            <a:spLocks noGrp="1"/>
          </p:cNvSpPr>
          <p:nvPr>
            <p:ph type="ftr" idx="3"/>
          </p:nvPr>
        </p:nvSpPr>
        <p:spPr>
          <a:xfrm>
            <a:off x="9562035"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9" name="Google Shape;18;p26">
            <a:extLst>
              <a:ext uri="{FF2B5EF4-FFF2-40B4-BE49-F238E27FC236}">
                <a16:creationId xmlns:a16="http://schemas.microsoft.com/office/drawing/2014/main" id="{1CD3AB12-AD83-360C-FFFB-1288B30761B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7" name="Text Placeholder 29">
            <a:extLst>
              <a:ext uri="{FF2B5EF4-FFF2-40B4-BE49-F238E27FC236}">
                <a16:creationId xmlns:a16="http://schemas.microsoft.com/office/drawing/2014/main" id="{AC7F0161-71EE-6B22-A6E5-CA59FF01D5AA}"/>
              </a:ext>
            </a:extLst>
          </p:cNvPr>
          <p:cNvSpPr>
            <a:spLocks noGrp="1"/>
          </p:cNvSpPr>
          <p:nvPr>
            <p:ph type="body" sz="quarter" idx="23"/>
          </p:nvPr>
        </p:nvSpPr>
        <p:spPr>
          <a:xfrm>
            <a:off x="3695119"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0F2ACCF6-C80A-A638-3A59-400CD1915DA1}"/>
              </a:ext>
            </a:extLst>
          </p:cNvPr>
          <p:cNvSpPr>
            <a:spLocks noGrp="1"/>
          </p:cNvSpPr>
          <p:nvPr>
            <p:ph type="body" sz="quarter" idx="24"/>
          </p:nvPr>
        </p:nvSpPr>
        <p:spPr>
          <a:xfrm>
            <a:off x="6394252"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3F632B57-9DB9-B8D4-D30F-168C7C2AB8AF}"/>
              </a:ext>
            </a:extLst>
          </p:cNvPr>
          <p:cNvSpPr>
            <a:spLocks noGrp="1"/>
          </p:cNvSpPr>
          <p:nvPr>
            <p:ph type="body" sz="quarter" idx="25"/>
          </p:nvPr>
        </p:nvSpPr>
        <p:spPr>
          <a:xfrm>
            <a:off x="9093384"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pic>
        <p:nvPicPr>
          <p:cNvPr id="7" name="Graphic 6">
            <a:extLst>
              <a:ext uri="{FF2B5EF4-FFF2-40B4-BE49-F238E27FC236}">
                <a16:creationId xmlns:a16="http://schemas.microsoft.com/office/drawing/2014/main" id="{C9FB924E-3FC3-7113-EE69-F976405F959F}"/>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6" name="Text Placeholder 29">
            <a:extLst>
              <a:ext uri="{FF2B5EF4-FFF2-40B4-BE49-F238E27FC236}">
                <a16:creationId xmlns:a16="http://schemas.microsoft.com/office/drawing/2014/main" id="{FEEB06D8-3F5F-F13A-79D5-8DC9DE239F77}"/>
              </a:ext>
            </a:extLst>
          </p:cNvPr>
          <p:cNvSpPr>
            <a:spLocks noGrp="1"/>
          </p:cNvSpPr>
          <p:nvPr>
            <p:ph type="body" sz="quarter" idx="22"/>
          </p:nvPr>
        </p:nvSpPr>
        <p:spPr>
          <a:xfrm>
            <a:off x="993896"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0" name="Google Shape;24;p26">
            <a:extLst>
              <a:ext uri="{FF2B5EF4-FFF2-40B4-BE49-F238E27FC236}">
                <a16:creationId xmlns:a16="http://schemas.microsoft.com/office/drawing/2014/main" id="{374FBE35-26DC-5388-6D08-51E66D619245}"/>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1" name="Google Shape;18;p26">
            <a:extLst>
              <a:ext uri="{FF2B5EF4-FFF2-40B4-BE49-F238E27FC236}">
                <a16:creationId xmlns:a16="http://schemas.microsoft.com/office/drawing/2014/main" id="{A0662B01-017D-6D6B-017D-C78B1F7E313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E7AADF0-857D-9550-F2D2-AA568D7B8AB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4D8E7F14-9C0A-3B96-68E4-98A22A03751D}"/>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671496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7" name="Text Placeholder 29">
            <a:extLst>
              <a:ext uri="{FF2B5EF4-FFF2-40B4-BE49-F238E27FC236}">
                <a16:creationId xmlns:a16="http://schemas.microsoft.com/office/drawing/2014/main" id="{3AA61CA9-2BE2-2D06-EFB2-9DD29718F0A3}"/>
              </a:ext>
            </a:extLst>
          </p:cNvPr>
          <p:cNvSpPr>
            <a:spLocks noGrp="1"/>
          </p:cNvSpPr>
          <p:nvPr>
            <p:ph type="body" sz="quarter" idx="22"/>
          </p:nvPr>
        </p:nvSpPr>
        <p:spPr>
          <a:xfrm>
            <a:off x="3693028"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993896"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3" name="Google Shape;22;p26">
            <a:extLst>
              <a:ext uri="{FF2B5EF4-FFF2-40B4-BE49-F238E27FC236}">
                <a16:creationId xmlns:a16="http://schemas.microsoft.com/office/drawing/2014/main" id="{FACF5EA3-536E-0471-A9D0-F110C4ED1A7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6" name="Google Shape;18;p26">
            <a:extLst>
              <a:ext uri="{FF2B5EF4-FFF2-40B4-BE49-F238E27FC236}">
                <a16:creationId xmlns:a16="http://schemas.microsoft.com/office/drawing/2014/main" id="{E11DD705-ACC2-9E51-BCC3-79A140DF1F2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Text Placeholder 29">
            <a:extLst>
              <a:ext uri="{FF2B5EF4-FFF2-40B4-BE49-F238E27FC236}">
                <a16:creationId xmlns:a16="http://schemas.microsoft.com/office/drawing/2014/main" id="{DC442611-3D6A-330A-C05C-6AFF629C665A}"/>
              </a:ext>
            </a:extLst>
          </p:cNvPr>
          <p:cNvSpPr>
            <a:spLocks noGrp="1"/>
          </p:cNvSpPr>
          <p:nvPr>
            <p:ph type="body" sz="quarter" idx="23"/>
          </p:nvPr>
        </p:nvSpPr>
        <p:spPr>
          <a:xfrm>
            <a:off x="9091293"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E30FCCAB-5945-B145-6A8F-4B81A61F068B}"/>
              </a:ext>
            </a:extLst>
          </p:cNvPr>
          <p:cNvSpPr>
            <a:spLocks noGrp="1"/>
          </p:cNvSpPr>
          <p:nvPr>
            <p:ph type="body" sz="quarter" idx="24"/>
          </p:nvPr>
        </p:nvSpPr>
        <p:spPr>
          <a:xfrm>
            <a:off x="6392161"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Tree>
    <p:extLst>
      <p:ext uri="{BB962C8B-B14F-4D97-AF65-F5344CB8AC3E}">
        <p14:creationId xmlns:p14="http://schemas.microsoft.com/office/powerpoint/2010/main" val="2618705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993896" y="1085261"/>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993895"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096000"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Google Shape;22;p26">
            <a:extLst>
              <a:ext uri="{FF2B5EF4-FFF2-40B4-BE49-F238E27FC236}">
                <a16:creationId xmlns:a16="http://schemas.microsoft.com/office/drawing/2014/main" id="{0E05869E-EB3E-6E95-2C03-799E1759E05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
        <p:nvSpPr>
          <p:cNvPr id="10" name="Google Shape;18;p26">
            <a:extLst>
              <a:ext uri="{FF2B5EF4-FFF2-40B4-BE49-F238E27FC236}">
                <a16:creationId xmlns:a16="http://schemas.microsoft.com/office/drawing/2014/main" id="{8B3A4F18-670E-635A-0CCD-8B27F72D6D4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2684985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hank you 2">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F8BCBBF0-E111-F024-4228-62A396116D4A}"/>
              </a:ext>
            </a:extLst>
          </p:cNvPr>
          <p:cNvSpPr>
            <a:spLocks noGrp="1"/>
          </p:cNvSpPr>
          <p:nvPr>
            <p:ph type="pic" sz="quarter" idx="10"/>
          </p:nvPr>
        </p:nvSpPr>
        <p:spPr>
          <a:xfrm>
            <a:off x="0" y="-1"/>
            <a:ext cx="12190413" cy="6858001"/>
          </a:xfrm>
        </p:spPr>
        <p:txBody>
          <a:bodyPr/>
          <a:lstStyle/>
          <a:p>
            <a:endParaRPr lang="en-IN"/>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
        <p:nvSpPr>
          <p:cNvPr id="3" name="Google Shape;22;p26">
            <a:extLst>
              <a:ext uri="{FF2B5EF4-FFF2-40B4-BE49-F238E27FC236}">
                <a16:creationId xmlns:a16="http://schemas.microsoft.com/office/drawing/2014/main" id="{856A676F-3E51-6AED-EE05-71BA38E63DC9}"/>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solidFill>
                  <a:schemeClr val="bg1">
                    <a:alpha val="50000"/>
                  </a:schemeClr>
                </a:solidFill>
              </a:rPr>
              <a:t>© 2025 Copyright Genpact. All Rights Reserved.</a:t>
            </a:r>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2"/>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27167850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2">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31C43D78-E981-9982-64C3-F187938C776F}"/>
              </a:ext>
            </a:extLst>
          </p:cNvPr>
          <p:cNvSpPr>
            <a:spLocks noGrp="1"/>
          </p:cNvSpPr>
          <p:nvPr>
            <p:ph type="pic" sz="quarter" idx="10"/>
          </p:nvPr>
        </p:nvSpPr>
        <p:spPr>
          <a:xfrm>
            <a:off x="6096000" y="0"/>
            <a:ext cx="6096000" cy="6858000"/>
          </a:xfrm>
        </p:spPr>
        <p:txBody>
          <a:bodyPr/>
          <a:lstStyle/>
          <a:p>
            <a:endParaRPr lang="en-IN"/>
          </a:p>
        </p:txBody>
      </p:sp>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 name="Google Shape;22;p26">
            <a:extLst>
              <a:ext uri="{FF2B5EF4-FFF2-40B4-BE49-F238E27FC236}">
                <a16:creationId xmlns:a16="http://schemas.microsoft.com/office/drawing/2014/main" id="{1DC78D17-A852-450F-A253-70AA3229F384}"/>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6538496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2">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5D15AF2D-C12D-449E-D174-0D5AE6887B6E}"/>
              </a:ext>
            </a:extLst>
          </p:cNvPr>
          <p:cNvSpPr>
            <a:spLocks noGrp="1"/>
          </p:cNvSpPr>
          <p:nvPr>
            <p:ph type="pic" sz="quarter" idx="10"/>
          </p:nvPr>
        </p:nvSpPr>
        <p:spPr>
          <a:xfrm>
            <a:off x="6096000" y="0"/>
            <a:ext cx="6096000" cy="6858000"/>
          </a:xfrm>
        </p:spPr>
        <p:txBody>
          <a:bodyPr/>
          <a:lstStyle/>
          <a:p>
            <a:endParaRPr lang="en-IN"/>
          </a:p>
        </p:txBody>
      </p:sp>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 name="Google Shape;22;p26">
            <a:extLst>
              <a:ext uri="{FF2B5EF4-FFF2-40B4-BE49-F238E27FC236}">
                <a16:creationId xmlns:a16="http://schemas.microsoft.com/office/drawing/2014/main" id="{DFA86F58-FA53-A9B5-9057-25AB9A16D3D3}"/>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18055837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Title Slide 2">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248A3CC8-FE84-B70A-CD42-AD9C544ACBC3}"/>
              </a:ext>
            </a:extLst>
          </p:cNvPr>
          <p:cNvSpPr>
            <a:spLocks noGrp="1"/>
          </p:cNvSpPr>
          <p:nvPr>
            <p:ph type="pic" sz="quarter" idx="10"/>
          </p:nvPr>
        </p:nvSpPr>
        <p:spPr>
          <a:xfrm>
            <a:off x="6096000" y="0"/>
            <a:ext cx="6096000" cy="6858000"/>
          </a:xfrm>
        </p:spPr>
        <p:txBody>
          <a:bodyPr/>
          <a:lstStyle/>
          <a:p>
            <a:endParaRPr lang="en-IN"/>
          </a:p>
        </p:txBody>
      </p:sp>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Google Shape;22;p26">
            <a:extLst>
              <a:ext uri="{FF2B5EF4-FFF2-40B4-BE49-F238E27FC236}">
                <a16:creationId xmlns:a16="http://schemas.microsoft.com/office/drawing/2014/main" id="{1F72401B-92E5-25AE-3FEA-BB711A0C570C}"/>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2522864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3" name="Picture Placeholder 7">
            <a:extLst>
              <a:ext uri="{FF2B5EF4-FFF2-40B4-BE49-F238E27FC236}">
                <a16:creationId xmlns:a16="http://schemas.microsoft.com/office/drawing/2014/main" id="{B862E0FE-4F87-5684-E32E-370D3CF9A849}"/>
              </a:ext>
            </a:extLst>
          </p:cNvPr>
          <p:cNvSpPr>
            <a:spLocks noGrp="1"/>
          </p:cNvSpPr>
          <p:nvPr>
            <p:ph type="pic" sz="quarter" idx="10"/>
          </p:nvPr>
        </p:nvSpPr>
        <p:spPr>
          <a:xfrm>
            <a:off x="6096000" y="0"/>
            <a:ext cx="6096000" cy="6858000"/>
          </a:xfrm>
        </p:spPr>
        <p:txBody>
          <a:bodyPr/>
          <a:lstStyle/>
          <a:p>
            <a:endParaRPr lang="en-IN"/>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Google Shape;22;p26">
            <a:extLst>
              <a:ext uri="{FF2B5EF4-FFF2-40B4-BE49-F238E27FC236}">
                <a16:creationId xmlns:a16="http://schemas.microsoft.com/office/drawing/2014/main" id="{8F8ABE9E-B85C-7854-0B7D-FD84CA7D1DC2}"/>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4199175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7834BEFB-5FF2-A9F0-0A31-E5E8DFDC3B2C}"/>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1072520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80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p>
        </p:txBody>
      </p:sp>
      <p:sp>
        <p:nvSpPr>
          <p:cNvPr id="2" name="Picture Placeholder 7">
            <a:extLst>
              <a:ext uri="{FF2B5EF4-FFF2-40B4-BE49-F238E27FC236}">
                <a16:creationId xmlns:a16="http://schemas.microsoft.com/office/drawing/2014/main" id="{33519E47-27F9-92BD-E8C8-F04F740E82AD}"/>
              </a:ext>
            </a:extLst>
          </p:cNvPr>
          <p:cNvSpPr>
            <a:spLocks noGrp="1"/>
          </p:cNvSpPr>
          <p:nvPr>
            <p:ph type="pic" sz="quarter" idx="10"/>
          </p:nvPr>
        </p:nvSpPr>
        <p:spPr>
          <a:xfrm>
            <a:off x="6096000" y="0"/>
            <a:ext cx="6096000" cy="6858000"/>
          </a:xfrm>
        </p:spPr>
        <p:txBody>
          <a:bodyPr/>
          <a:lstStyle/>
          <a:p>
            <a:endParaRPr lang="en-IN"/>
          </a:p>
        </p:txBody>
      </p:sp>
    </p:spTree>
    <p:extLst>
      <p:ext uri="{BB962C8B-B14F-4D97-AF65-F5344CB8AC3E}">
        <p14:creationId xmlns:p14="http://schemas.microsoft.com/office/powerpoint/2010/main" val="42772476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4FC512E5-9F1F-7A0D-7A71-51A402E2842E}"/>
              </a:ext>
            </a:extLst>
          </p:cNvPr>
          <p:cNvSpPr>
            <a:spLocks noGrp="1"/>
          </p:cNvSpPr>
          <p:nvPr>
            <p:ph type="pic" sz="quarter" idx="10"/>
          </p:nvPr>
        </p:nvSpPr>
        <p:spPr>
          <a:xfrm>
            <a:off x="6096000" y="0"/>
            <a:ext cx="6096000" cy="6858000"/>
          </a:xfrm>
        </p:spPr>
        <p:txBody>
          <a:bodyPr/>
          <a:lstStyle/>
          <a:p>
            <a:endParaRPr lang="en-IN"/>
          </a:p>
        </p:txBody>
      </p:sp>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
        <p:nvSpPr>
          <p:cNvPr id="2" name="Google Shape;22;p26">
            <a:extLst>
              <a:ext uri="{FF2B5EF4-FFF2-40B4-BE49-F238E27FC236}">
                <a16:creationId xmlns:a16="http://schemas.microsoft.com/office/drawing/2014/main" id="{E54128B7-0DEE-77CB-AEBE-B9DF33ED228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4" name="Google Shape;21;p33">
            <a:extLst>
              <a:ext uri="{FF2B5EF4-FFF2-40B4-BE49-F238E27FC236}">
                <a16:creationId xmlns:a16="http://schemas.microsoft.com/office/drawing/2014/main" id="{1074D97E-DB98-E915-569A-5882E1EC4C63}"/>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13206495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4" r="4"/>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2" name="Google Shape;41;p28">
            <a:extLst>
              <a:ext uri="{FF2B5EF4-FFF2-40B4-BE49-F238E27FC236}">
                <a16:creationId xmlns:a16="http://schemas.microsoft.com/office/drawing/2014/main" id="{53BD9F75-D4D5-1671-69E7-8827B8F0E17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45B6F066-7027-6C8D-88C9-A63310804D1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0BF47ABB-BAA1-ED1A-C2CB-08A5AD2BF2C4}"/>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B4F2EE16-3133-4741-9B83-27EEFFB40CB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087F327E-CDFE-0DEE-1BA5-9E557FB7A56B}"/>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30085871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7809" b="7809"/>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2" name="Google Shape;41;p28">
            <a:extLst>
              <a:ext uri="{FF2B5EF4-FFF2-40B4-BE49-F238E27FC236}">
                <a16:creationId xmlns:a16="http://schemas.microsoft.com/office/drawing/2014/main" id="{BD39DD8A-3B70-EB34-3807-A366E3F6C333}"/>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8B84CB6C-EECB-529B-5C65-77DC70C2D011}"/>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131FB752-B635-034C-01EE-E8B6CEABD12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24D1AB1E-5BA0-6186-434B-4A09EE3372BE}"/>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5" name="Google Shape;21;p33">
            <a:extLst>
              <a:ext uri="{FF2B5EF4-FFF2-40B4-BE49-F238E27FC236}">
                <a16:creationId xmlns:a16="http://schemas.microsoft.com/office/drawing/2014/main" id="{AEDD464E-5326-DE26-9A86-9A86E745AF01}"/>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chemeClr val="tx1"/>
                </a:solidFill>
              </a:rPr>
              <a:pPr/>
              <a:t>‹#›</a:t>
            </a:fld>
            <a:endParaRPr lang="en-US" dirty="0">
              <a:solidFill>
                <a:schemeClr val="tx1"/>
              </a:solidFill>
            </a:endParaRPr>
          </a:p>
        </p:txBody>
      </p:sp>
    </p:spTree>
    <p:extLst>
      <p:ext uri="{BB962C8B-B14F-4D97-AF65-F5344CB8AC3E}">
        <p14:creationId xmlns:p14="http://schemas.microsoft.com/office/powerpoint/2010/main" val="33538759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993896" y="1055697"/>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993896"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096000"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pic>
        <p:nvPicPr>
          <p:cNvPr id="3" name="Graphic 2">
            <a:extLst>
              <a:ext uri="{FF2B5EF4-FFF2-40B4-BE49-F238E27FC236}">
                <a16:creationId xmlns:a16="http://schemas.microsoft.com/office/drawing/2014/main" id="{A609A96A-8F24-9528-E836-E7DDD980E1D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4" name="Google Shape;18;p26">
            <a:extLst>
              <a:ext uri="{FF2B5EF4-FFF2-40B4-BE49-F238E27FC236}">
                <a16:creationId xmlns:a16="http://schemas.microsoft.com/office/drawing/2014/main" id="{5704D772-7781-1777-206A-5DE46FF7FD5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5" name="Google Shape;22;p26">
            <a:extLst>
              <a:ext uri="{FF2B5EF4-FFF2-40B4-BE49-F238E27FC236}">
                <a16:creationId xmlns:a16="http://schemas.microsoft.com/office/drawing/2014/main" id="{58F683C0-0370-BE33-97F1-6342A172CA4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9147392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3BCCADD6-476E-2605-EFDA-DA987E981A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23D58D9C-E749-0648-D647-46FA39F8A49F}"/>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117107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bg>
      <p:bgPr>
        <a:solidFill>
          <a:schemeClr val="tx1"/>
        </a:solidFill>
        <a:effectLst/>
      </p:bgPr>
    </p:bg>
    <p:spTree>
      <p:nvGrpSpPr>
        <p:cNvPr id="1" name=""/>
        <p:cNvGrpSpPr/>
        <p:nvPr/>
      </p:nvGrpSpPr>
      <p:grpSpPr>
        <a:xfrm>
          <a:off x="0" y="0"/>
          <a:ext cx="0" cy="0"/>
          <a:chOff x="0" y="0"/>
          <a:chExt cx="0" cy="0"/>
        </a:xfrm>
      </p:grpSpPr>
      <p:sp>
        <p:nvSpPr>
          <p:cNvPr id="22" name="Freeform: Shape 130">
            <a:extLst>
              <a:ext uri="{FF2B5EF4-FFF2-40B4-BE49-F238E27FC236}">
                <a16:creationId xmlns:a16="http://schemas.microsoft.com/office/drawing/2014/main" id="{1AE08231-E7A9-B698-87FD-3D8BAE74AFE9}"/>
              </a:ext>
            </a:extLst>
          </p:cNvPr>
          <p:cNvSpPr/>
          <p:nvPr userDrawn="1"/>
        </p:nvSpPr>
        <p:spPr>
          <a:xfrm>
            <a:off x="1590868" y="471991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solidFill>
                <a:schemeClr val="bg1"/>
              </a:solidFill>
            </a:endParaRPr>
          </a:p>
        </p:txBody>
      </p:sp>
      <p:sp>
        <p:nvSpPr>
          <p:cNvPr id="6" name="Oval 5">
            <a:extLst>
              <a:ext uri="{FF2B5EF4-FFF2-40B4-BE49-F238E27FC236}">
                <a16:creationId xmlns:a16="http://schemas.microsoft.com/office/drawing/2014/main" id="{C4540FB7-5140-7DB6-6276-4F65AF568836}"/>
              </a:ext>
            </a:extLst>
          </p:cNvPr>
          <p:cNvSpPr/>
          <p:nvPr userDrawn="1"/>
        </p:nvSpPr>
        <p:spPr>
          <a:xfrm>
            <a:off x="1177989" y="5093702"/>
            <a:ext cx="825758" cy="825758"/>
          </a:xfrm>
          <a:prstGeom prst="ellips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Freeform: Shape 125">
            <a:extLst>
              <a:ext uri="{FF2B5EF4-FFF2-40B4-BE49-F238E27FC236}">
                <a16:creationId xmlns:a16="http://schemas.microsoft.com/office/drawing/2014/main" id="{4FC9E0BD-5425-2F56-7138-C4D3125D947F}"/>
              </a:ext>
            </a:extLst>
          </p:cNvPr>
          <p:cNvSpPr/>
          <p:nvPr userDrawn="1"/>
        </p:nvSpPr>
        <p:spPr>
          <a:xfrm>
            <a:off x="1590868" y="297499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p>
        </p:txBody>
      </p:sp>
      <p:sp>
        <p:nvSpPr>
          <p:cNvPr id="5" name="Oval 4">
            <a:extLst>
              <a:ext uri="{FF2B5EF4-FFF2-40B4-BE49-F238E27FC236}">
                <a16:creationId xmlns:a16="http://schemas.microsoft.com/office/drawing/2014/main" id="{2DE8857D-DC9F-9690-3147-6F0A0FEE3D5F}"/>
              </a:ext>
            </a:extLst>
          </p:cNvPr>
          <p:cNvSpPr/>
          <p:nvPr userDrawn="1"/>
        </p:nvSpPr>
        <p:spPr>
          <a:xfrm>
            <a:off x="1177989" y="3323780"/>
            <a:ext cx="825758" cy="825758"/>
          </a:xfrm>
          <a:prstGeom prst="ellips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Freeform: Shape 100">
            <a:extLst>
              <a:ext uri="{FF2B5EF4-FFF2-40B4-BE49-F238E27FC236}">
                <a16:creationId xmlns:a16="http://schemas.microsoft.com/office/drawing/2014/main" id="{87A42313-743C-B14F-7C95-096F6A139962}"/>
              </a:ext>
            </a:extLst>
          </p:cNvPr>
          <p:cNvSpPr/>
          <p:nvPr userDrawn="1"/>
        </p:nvSpPr>
        <p:spPr>
          <a:xfrm>
            <a:off x="1590868" y="1230071"/>
            <a:ext cx="3597782" cy="1573340"/>
          </a:xfrm>
          <a:custGeom>
            <a:avLst/>
            <a:gdLst>
              <a:gd name="connsiteX0" fmla="*/ 262229 w 3597782"/>
              <a:gd name="connsiteY0" fmla="*/ 0 h 1573340"/>
              <a:gd name="connsiteX1" fmla="*/ 3335553 w 3597782"/>
              <a:gd name="connsiteY1" fmla="*/ 0 h 1573340"/>
              <a:gd name="connsiteX2" fmla="*/ 3597782 w 3597782"/>
              <a:gd name="connsiteY2" fmla="*/ 262229 h 1573340"/>
              <a:gd name="connsiteX3" fmla="*/ 3597782 w 3597782"/>
              <a:gd name="connsiteY3" fmla="*/ 1311111 h 1573340"/>
              <a:gd name="connsiteX4" fmla="*/ 3335553 w 3597782"/>
              <a:gd name="connsiteY4" fmla="*/ 1573340 h 1573340"/>
              <a:gd name="connsiteX5" fmla="*/ 262229 w 3597782"/>
              <a:gd name="connsiteY5" fmla="*/ 1573340 h 1573340"/>
              <a:gd name="connsiteX6" fmla="*/ 0 w 3597782"/>
              <a:gd name="connsiteY6" fmla="*/ 1311111 h 1573340"/>
              <a:gd name="connsiteX7" fmla="*/ 0 w 3597782"/>
              <a:gd name="connsiteY7" fmla="*/ 1164712 h 1573340"/>
              <a:gd name="connsiteX8" fmla="*/ 29290 w 3597782"/>
              <a:gd name="connsiteY8" fmla="*/ 1161760 h 1573340"/>
              <a:gd name="connsiteX9" fmla="*/ 334997 w 3597782"/>
              <a:gd name="connsiteY9" fmla="*/ 786670 h 1573340"/>
              <a:gd name="connsiteX10" fmla="*/ 29290 w 3597782"/>
              <a:gd name="connsiteY10" fmla="*/ 411581 h 1573340"/>
              <a:gd name="connsiteX11" fmla="*/ 0 w 3597782"/>
              <a:gd name="connsiteY11" fmla="*/ 408628 h 1573340"/>
              <a:gd name="connsiteX12" fmla="*/ 0 w 3597782"/>
              <a:gd name="connsiteY12" fmla="*/ 262229 h 1573340"/>
              <a:gd name="connsiteX13" fmla="*/ 262229 w 3597782"/>
              <a:gd name="connsiteY13" fmla="*/ 0 h 157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7782" h="1573340">
                <a:moveTo>
                  <a:pt x="262229" y="0"/>
                </a:moveTo>
                <a:lnTo>
                  <a:pt x="3335553" y="0"/>
                </a:lnTo>
                <a:cubicBezTo>
                  <a:pt x="3480378" y="0"/>
                  <a:pt x="3597782" y="117404"/>
                  <a:pt x="3597782" y="262229"/>
                </a:cubicBezTo>
                <a:lnTo>
                  <a:pt x="3597782" y="1311111"/>
                </a:lnTo>
                <a:cubicBezTo>
                  <a:pt x="3597782" y="1455936"/>
                  <a:pt x="3480378" y="1573340"/>
                  <a:pt x="3335553" y="1573340"/>
                </a:cubicBezTo>
                <a:lnTo>
                  <a:pt x="262229" y="1573340"/>
                </a:lnTo>
                <a:cubicBezTo>
                  <a:pt x="117404" y="1573340"/>
                  <a:pt x="0" y="1455936"/>
                  <a:pt x="0" y="1311111"/>
                </a:cubicBezTo>
                <a:lnTo>
                  <a:pt x="0" y="1164712"/>
                </a:lnTo>
                <a:lnTo>
                  <a:pt x="29290" y="1161760"/>
                </a:lnTo>
                <a:cubicBezTo>
                  <a:pt x="203757" y="1126059"/>
                  <a:pt x="334997" y="971691"/>
                  <a:pt x="334997" y="786670"/>
                </a:cubicBezTo>
                <a:cubicBezTo>
                  <a:pt x="334997" y="601650"/>
                  <a:pt x="203757" y="447282"/>
                  <a:pt x="29290" y="411581"/>
                </a:cubicBezTo>
                <a:lnTo>
                  <a:pt x="0" y="408628"/>
                </a:lnTo>
                <a:lnTo>
                  <a:pt x="0" y="262229"/>
                </a:lnTo>
                <a:cubicBezTo>
                  <a:pt x="0" y="117404"/>
                  <a:pt x="117404" y="0"/>
                  <a:pt x="262229" y="0"/>
                </a:cubicBezTo>
                <a:close/>
              </a:path>
            </a:pathLst>
          </a:cu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IN"/>
          </a:p>
        </p:txBody>
      </p:sp>
      <p:sp>
        <p:nvSpPr>
          <p:cNvPr id="4" name="Oval 3">
            <a:extLst>
              <a:ext uri="{FF2B5EF4-FFF2-40B4-BE49-F238E27FC236}">
                <a16:creationId xmlns:a16="http://schemas.microsoft.com/office/drawing/2014/main" id="{3B5DCD89-F093-74BF-F703-435662D30530}"/>
              </a:ext>
            </a:extLst>
          </p:cNvPr>
          <p:cNvSpPr/>
          <p:nvPr userDrawn="1"/>
        </p:nvSpPr>
        <p:spPr>
          <a:xfrm>
            <a:off x="1192979" y="1603862"/>
            <a:ext cx="825758" cy="825758"/>
          </a:xfrm>
          <a:prstGeom prst="ellips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3BCCADD6-476E-2605-EFDA-DA987E981A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23D58D9C-E749-0648-D647-46FA39F8A49F}"/>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2" name="Oval 11">
            <a:extLst>
              <a:ext uri="{FF2B5EF4-FFF2-40B4-BE49-F238E27FC236}">
                <a16:creationId xmlns:a16="http://schemas.microsoft.com/office/drawing/2014/main" id="{8B32AF04-3F40-C0BD-A45E-4C5A3756E840}"/>
              </a:ext>
            </a:extLst>
          </p:cNvPr>
          <p:cNvSpPr/>
          <p:nvPr userDrawn="1"/>
        </p:nvSpPr>
        <p:spPr>
          <a:xfrm>
            <a:off x="1303770" y="1710255"/>
            <a:ext cx="604176" cy="604174"/>
          </a:xfrm>
          <a:prstGeom prst="ellipse">
            <a:avLst/>
          </a:prstGeom>
          <a:solidFill>
            <a:schemeClr val="accent6"/>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dirty="0"/>
          </a:p>
        </p:txBody>
      </p:sp>
      <p:pic>
        <p:nvPicPr>
          <p:cNvPr id="13" name="Graphic 12">
            <a:hlinkClick r:id="rId4" action="ppaction://hlinksldjump"/>
            <a:extLst>
              <a:ext uri="{FF2B5EF4-FFF2-40B4-BE49-F238E27FC236}">
                <a16:creationId xmlns:a16="http://schemas.microsoft.com/office/drawing/2014/main" id="{93145C6A-5E9D-4853-194B-6E4E162A5F8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502111" y="1892825"/>
            <a:ext cx="231671" cy="247834"/>
          </a:xfrm>
          <a:prstGeom prst="rect">
            <a:avLst/>
          </a:prstGeom>
        </p:spPr>
      </p:pic>
      <p:sp>
        <p:nvSpPr>
          <p:cNvPr id="16" name="Oval 15">
            <a:extLst>
              <a:ext uri="{FF2B5EF4-FFF2-40B4-BE49-F238E27FC236}">
                <a16:creationId xmlns:a16="http://schemas.microsoft.com/office/drawing/2014/main" id="{1A04598C-A9DC-4327-4434-AC330CC5E90B}"/>
              </a:ext>
            </a:extLst>
          </p:cNvPr>
          <p:cNvSpPr/>
          <p:nvPr userDrawn="1"/>
        </p:nvSpPr>
        <p:spPr>
          <a:xfrm>
            <a:off x="1309871" y="3442674"/>
            <a:ext cx="604176" cy="604174"/>
          </a:xfrm>
          <a:prstGeom prst="ellipse">
            <a:avLst/>
          </a:prstGeom>
          <a:solidFill>
            <a:schemeClr val="accent6"/>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p>
        </p:txBody>
      </p:sp>
      <p:pic>
        <p:nvPicPr>
          <p:cNvPr id="17" name="Graphic 16">
            <a:hlinkClick r:id="rId4" action="ppaction://hlinksldjump"/>
            <a:extLst>
              <a:ext uri="{FF2B5EF4-FFF2-40B4-BE49-F238E27FC236}">
                <a16:creationId xmlns:a16="http://schemas.microsoft.com/office/drawing/2014/main" id="{C29152DF-CA6A-2D2B-F259-D361722B81E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495529" y="3616380"/>
            <a:ext cx="231671" cy="247834"/>
          </a:xfrm>
          <a:prstGeom prst="rect">
            <a:avLst/>
          </a:prstGeom>
        </p:spPr>
      </p:pic>
      <p:sp>
        <p:nvSpPr>
          <p:cNvPr id="20" name="Oval 19">
            <a:extLst>
              <a:ext uri="{FF2B5EF4-FFF2-40B4-BE49-F238E27FC236}">
                <a16:creationId xmlns:a16="http://schemas.microsoft.com/office/drawing/2014/main" id="{60CF9DA6-B8E4-4221-3133-F7B2CC632302}"/>
              </a:ext>
            </a:extLst>
          </p:cNvPr>
          <p:cNvSpPr/>
          <p:nvPr userDrawn="1"/>
        </p:nvSpPr>
        <p:spPr>
          <a:xfrm>
            <a:off x="1302288" y="5204494"/>
            <a:ext cx="604176" cy="604174"/>
          </a:xfrm>
          <a:prstGeom prst="ellipse">
            <a:avLst/>
          </a:prstGeom>
          <a:solidFill>
            <a:schemeClr val="accent6"/>
          </a:solidFill>
          <a:ln w="53975">
            <a:no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dirty="0"/>
          </a:p>
        </p:txBody>
      </p:sp>
      <p:pic>
        <p:nvPicPr>
          <p:cNvPr id="21" name="Graphic 20">
            <a:hlinkClick r:id="rId4" action="ppaction://hlinksldjump"/>
            <a:extLst>
              <a:ext uri="{FF2B5EF4-FFF2-40B4-BE49-F238E27FC236}">
                <a16:creationId xmlns:a16="http://schemas.microsoft.com/office/drawing/2014/main" id="{4B2A357D-F5EC-7453-C3A1-EA3C8787BF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475032" y="5368578"/>
            <a:ext cx="231671" cy="247834"/>
          </a:xfrm>
          <a:prstGeom prst="rect">
            <a:avLst/>
          </a:prstGeom>
        </p:spPr>
      </p:pic>
      <p:sp>
        <p:nvSpPr>
          <p:cNvPr id="24" name="Text Placeholder 29">
            <a:extLst>
              <a:ext uri="{FF2B5EF4-FFF2-40B4-BE49-F238E27FC236}">
                <a16:creationId xmlns:a16="http://schemas.microsoft.com/office/drawing/2014/main" id="{057B2D8C-62F7-5A8A-92CC-A7405C59D4AB}"/>
              </a:ext>
            </a:extLst>
          </p:cNvPr>
          <p:cNvSpPr>
            <a:spLocks noGrp="1"/>
          </p:cNvSpPr>
          <p:nvPr>
            <p:ph type="body" sz="quarter" idx="12" hasCustomPrompt="1"/>
          </p:nvPr>
        </p:nvSpPr>
        <p:spPr>
          <a:xfrm>
            <a:off x="2195044" y="1529061"/>
            <a:ext cx="2727476"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bg1"/>
                </a:solidFill>
                <a:latin typeface="Funnel Sans" pitchFamily="2" charset="0"/>
              </a:defRPr>
            </a:lvl1pPr>
            <a:lvl2pPr marL="216000" indent="-216000">
              <a:lnSpc>
                <a:spcPct val="100000"/>
              </a:lnSpc>
              <a:spcBef>
                <a:spcPts val="0"/>
              </a:spcBef>
              <a:spcAft>
                <a:spcPts val="600"/>
              </a:spcAft>
              <a:buFontTx/>
              <a:buBlip>
                <a:blip r:embed="rId7"/>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7"/>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7"/>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5" name="Text Placeholder 29">
            <a:extLst>
              <a:ext uri="{FF2B5EF4-FFF2-40B4-BE49-F238E27FC236}">
                <a16:creationId xmlns:a16="http://schemas.microsoft.com/office/drawing/2014/main" id="{D8C0B993-9DED-9630-67DF-8F48A3093D4B}"/>
              </a:ext>
            </a:extLst>
          </p:cNvPr>
          <p:cNvSpPr>
            <a:spLocks noGrp="1"/>
          </p:cNvSpPr>
          <p:nvPr>
            <p:ph type="body" sz="quarter" idx="13" hasCustomPrompt="1"/>
          </p:nvPr>
        </p:nvSpPr>
        <p:spPr>
          <a:xfrm>
            <a:off x="2195044" y="3268980"/>
            <a:ext cx="2727476"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bg1"/>
                </a:solidFill>
                <a:latin typeface="Funnel Sans" pitchFamily="2" charset="0"/>
              </a:defRPr>
            </a:lvl1pPr>
            <a:lvl2pPr marL="216000" indent="-216000">
              <a:lnSpc>
                <a:spcPct val="100000"/>
              </a:lnSpc>
              <a:spcBef>
                <a:spcPts val="0"/>
              </a:spcBef>
              <a:spcAft>
                <a:spcPts val="600"/>
              </a:spcAft>
              <a:buFontTx/>
              <a:buBlip>
                <a:blip r:embed="rId7"/>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7"/>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7"/>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06CB1E66-CA9D-7976-8B76-220E43E15026}"/>
              </a:ext>
            </a:extLst>
          </p:cNvPr>
          <p:cNvSpPr>
            <a:spLocks noGrp="1"/>
          </p:cNvSpPr>
          <p:nvPr>
            <p:ph type="body" sz="quarter" idx="14" hasCustomPrompt="1"/>
          </p:nvPr>
        </p:nvSpPr>
        <p:spPr>
          <a:xfrm>
            <a:off x="2195044" y="5018901"/>
            <a:ext cx="2727476" cy="975360"/>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400" b="0" i="0" spc="0">
                <a:solidFill>
                  <a:schemeClr val="bg1"/>
                </a:solidFill>
                <a:latin typeface="Funnel Sans" pitchFamily="2" charset="0"/>
              </a:defRPr>
            </a:lvl1pPr>
            <a:lvl2pPr marL="216000" indent="-216000">
              <a:lnSpc>
                <a:spcPct val="100000"/>
              </a:lnSpc>
              <a:spcBef>
                <a:spcPts val="0"/>
              </a:spcBef>
              <a:spcAft>
                <a:spcPts val="600"/>
              </a:spcAft>
              <a:buFontTx/>
              <a:buBlip>
                <a:blip r:embed="rId7"/>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7"/>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7"/>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2903C06C-12D7-2881-E21D-78E85C970D26}"/>
              </a:ext>
            </a:extLst>
          </p:cNvPr>
          <p:cNvSpPr>
            <a:spLocks noGrp="1"/>
          </p:cNvSpPr>
          <p:nvPr>
            <p:ph type="body" sz="quarter" idx="25" hasCustomPrompt="1"/>
          </p:nvPr>
        </p:nvSpPr>
        <p:spPr>
          <a:xfrm>
            <a:off x="5538611" y="1356361"/>
            <a:ext cx="6095414" cy="4936890"/>
          </a:xfrm>
        </p:spPr>
        <p:txBody>
          <a:bodyPr lIns="0" tIns="0" rIns="0" bIns="0" anchor="t" anchorCtr="0">
            <a:norm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7"/>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7"/>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7"/>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00" cap="none" spc="0" normalizeH="0" baseline="0" noProof="0" dirty="0">
                <a:ln>
                  <a:noFill/>
                </a:ln>
                <a:solidFill>
                  <a:schemeClr val="bg1"/>
                </a:solidFill>
                <a:effectLst/>
                <a:uLnTx/>
                <a:uFillTx/>
                <a:latin typeface="Funnel Sans" pitchFamily="2" charset="0"/>
                <a:ea typeface="Calibri" panose="020F0502020204030204" pitchFamily="34" charset="0"/>
                <a:cs typeface="Times New Roman" panose="02020603050405020304" pitchFamily="18" charset="0"/>
              </a:rPr>
              <a:t>One defining characteristic of Gen AI is their seamless integration with technology. For them, interacting with AI is as natural as breathing. They effortlessly navigate between physical and virtual worlds, leveraging AI-powered tools to enhance productivity, creativity, and connectivity. Their fluency in technology enables them to harness the full potential of AI, leveraging its capabilities to solve complex problems and drive innovation across diverse domains.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00" cap="none" spc="0" normalizeH="0" baseline="0" noProof="0" dirty="0">
                <a:ln>
                  <a:noFill/>
                </a:ln>
                <a:solidFill>
                  <a:schemeClr val="bg1"/>
                </a:solidFill>
                <a:effectLst/>
                <a:uLnTx/>
                <a:uFillTx/>
                <a:latin typeface="Funnel Sans" pitchFamily="2" charset="0"/>
                <a:ea typeface="Calibri" panose="020F0502020204030204" pitchFamily="34" charset="0"/>
                <a:cs typeface="Times New Roman" panose="02020603050405020304" pitchFamily="18" charset="0"/>
              </a:rPr>
              <a:t>However, Gen AI also faces unique challenges and ethical considerations. As they embrace AI-driven technologies, they must grapple with issues of privacy, security, and algorithmic bias. They are keenly aware of the trade-offs between convenience and control, demanding greater transparency and accountability from AI systems. Moreover, they are at the forefront of discussions surrounding the ethical implications of AI, advocating for fairness, inclusivity, and social responsibility in its development and deployment.</a:t>
            </a:r>
          </a:p>
        </p:txBody>
      </p:sp>
    </p:spTree>
    <p:extLst>
      <p:ext uri="{BB962C8B-B14F-4D97-AF65-F5344CB8AC3E}">
        <p14:creationId xmlns:p14="http://schemas.microsoft.com/office/powerpoint/2010/main" val="1846024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pic>
        <p:nvPicPr>
          <p:cNvPr id="9" name="Graphic 8">
            <a:extLst>
              <a:ext uri="{FF2B5EF4-FFF2-40B4-BE49-F238E27FC236}">
                <a16:creationId xmlns:a16="http://schemas.microsoft.com/office/drawing/2014/main" id="{1BDF681B-0D53-63D4-8D65-AA99732F5A12}"/>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3" name="Google Shape;18;p26">
            <a:extLst>
              <a:ext uri="{FF2B5EF4-FFF2-40B4-BE49-F238E27FC236}">
                <a16:creationId xmlns:a16="http://schemas.microsoft.com/office/drawing/2014/main" id="{DAE68BB0-3099-7DDC-C0F1-DA5D3EA433E0}"/>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8CAA304D-771A-EF02-F95F-69D4045E2FE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13022711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4" name="Text Placeholder 29">
            <a:extLst>
              <a:ext uri="{FF2B5EF4-FFF2-40B4-BE49-F238E27FC236}">
                <a16:creationId xmlns:a16="http://schemas.microsoft.com/office/drawing/2014/main" id="{0DEDA68D-6CAE-D022-A365-83EC3BD24C0E}"/>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5" name="Text Placeholder 29">
            <a:extLst>
              <a:ext uri="{FF2B5EF4-FFF2-40B4-BE49-F238E27FC236}">
                <a16:creationId xmlns:a16="http://schemas.microsoft.com/office/drawing/2014/main" id="{B2618AE6-FDBE-1354-D93B-8602477F4E75}"/>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22" name="Text Placeholder 29">
            <a:extLst>
              <a:ext uri="{FF2B5EF4-FFF2-40B4-BE49-F238E27FC236}">
                <a16:creationId xmlns:a16="http://schemas.microsoft.com/office/drawing/2014/main" id="{1B78320B-EF80-0262-B50A-37AED8749BD4}"/>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999616"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pic>
        <p:nvPicPr>
          <p:cNvPr id="4" name="Graphic 3">
            <a:extLst>
              <a:ext uri="{FF2B5EF4-FFF2-40B4-BE49-F238E27FC236}">
                <a16:creationId xmlns:a16="http://schemas.microsoft.com/office/drawing/2014/main" id="{46047695-D2A7-8CC8-6237-AB6999393F4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0" name="Google Shape;18;p26">
            <a:extLst>
              <a:ext uri="{FF2B5EF4-FFF2-40B4-BE49-F238E27FC236}">
                <a16:creationId xmlns:a16="http://schemas.microsoft.com/office/drawing/2014/main" id="{40BA8D3D-17C0-D789-C333-63552D00677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3" name="Google Shape;22;p26">
            <a:extLst>
              <a:ext uri="{FF2B5EF4-FFF2-40B4-BE49-F238E27FC236}">
                <a16:creationId xmlns:a16="http://schemas.microsoft.com/office/drawing/2014/main" id="{76027FBC-A175-7DE8-4A2B-184B4960BC7A}"/>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14781243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CC7ED2-4130-8BAA-9526-2D8799302F49}"/>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13" name="Text Placeholder 29">
            <a:extLst>
              <a:ext uri="{FF2B5EF4-FFF2-40B4-BE49-F238E27FC236}">
                <a16:creationId xmlns:a16="http://schemas.microsoft.com/office/drawing/2014/main" id="{A20BA513-AB44-FBCE-331C-59FEF272E254}"/>
              </a:ext>
            </a:extLst>
          </p:cNvPr>
          <p:cNvSpPr>
            <a:spLocks noGrp="1"/>
          </p:cNvSpPr>
          <p:nvPr>
            <p:ph type="body" sz="quarter" idx="12"/>
          </p:nvPr>
        </p:nvSpPr>
        <p:spPr>
          <a:xfrm>
            <a:off x="9938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A4D511F8-0DC1-91AC-E66E-7AFA42FDE4D1}"/>
              </a:ext>
            </a:extLst>
          </p:cNvPr>
          <p:cNvSpPr>
            <a:spLocks noGrp="1"/>
          </p:cNvSpPr>
          <p:nvPr>
            <p:ph type="body" sz="quarter" idx="24"/>
          </p:nvPr>
        </p:nvSpPr>
        <p:spPr>
          <a:xfrm>
            <a:off x="46514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6A8CF9EB-86D8-442F-E830-B539DD32C222}"/>
              </a:ext>
            </a:extLst>
          </p:cNvPr>
          <p:cNvSpPr>
            <a:spLocks noGrp="1"/>
          </p:cNvSpPr>
          <p:nvPr>
            <p:ph type="body" sz="quarter" idx="26"/>
          </p:nvPr>
        </p:nvSpPr>
        <p:spPr>
          <a:xfrm>
            <a:off x="8300367"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6" name="Text Placeholder 29">
            <a:extLst>
              <a:ext uri="{FF2B5EF4-FFF2-40B4-BE49-F238E27FC236}">
                <a16:creationId xmlns:a16="http://schemas.microsoft.com/office/drawing/2014/main" id="{7261AA00-40F1-D4FF-078F-0421A78005E0}"/>
              </a:ext>
            </a:extLst>
          </p:cNvPr>
          <p:cNvSpPr>
            <a:spLocks noGrp="1"/>
          </p:cNvSpPr>
          <p:nvPr>
            <p:ph type="body" sz="quarter" idx="17"/>
          </p:nvPr>
        </p:nvSpPr>
        <p:spPr>
          <a:xfrm>
            <a:off x="9938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7" name="Text Placeholder 29">
            <a:extLst>
              <a:ext uri="{FF2B5EF4-FFF2-40B4-BE49-F238E27FC236}">
                <a16:creationId xmlns:a16="http://schemas.microsoft.com/office/drawing/2014/main" id="{76F2DFD6-04C7-924C-9200-A415D6C0CAA9}"/>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5339B713-39D3-066D-F35C-4D0F63F3B8E3}"/>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Google Shape;22;p26">
            <a:extLst>
              <a:ext uri="{FF2B5EF4-FFF2-40B4-BE49-F238E27FC236}">
                <a16:creationId xmlns:a16="http://schemas.microsoft.com/office/drawing/2014/main" id="{00C2046C-7F7E-1658-FAEB-8157C4CA108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0687375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tx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CC7ED2-4130-8BAA-9526-2D8799302F49}"/>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00C2046C-7F7E-1658-FAEB-8157C4CA108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87428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8" name="Picture Placeholder 7">
            <a:extLst>
              <a:ext uri="{FF2B5EF4-FFF2-40B4-BE49-F238E27FC236}">
                <a16:creationId xmlns:a16="http://schemas.microsoft.com/office/drawing/2014/main" id="{AC849FFF-65F3-85CF-B3DF-624622CC1D1F}"/>
              </a:ext>
            </a:extLst>
          </p:cNvPr>
          <p:cNvSpPr>
            <a:spLocks noGrp="1"/>
          </p:cNvSpPr>
          <p:nvPr>
            <p:ph type="pic" sz="quarter" idx="10"/>
          </p:nvPr>
        </p:nvSpPr>
        <p:spPr>
          <a:xfrm>
            <a:off x="6096000" y="0"/>
            <a:ext cx="6096000" cy="6858000"/>
          </a:xfrm>
        </p:spPr>
        <p:txBody>
          <a:bodyPr/>
          <a:lstStyle/>
          <a:p>
            <a:endParaRPr lang="en-IN"/>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579967"/>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48415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385336"/>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 name="Google Shape;22;p26">
            <a:extLst>
              <a:ext uri="{FF2B5EF4-FFF2-40B4-BE49-F238E27FC236}">
                <a16:creationId xmlns:a16="http://schemas.microsoft.com/office/drawing/2014/main" id="{1DC78D17-A852-450F-A253-70AA3229F384}"/>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3040444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993896"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696701"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399506"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102312" y="1288487"/>
            <a:ext cx="2555678" cy="3691137"/>
          </a:xfrm>
        </p:spPr>
        <p:txBody>
          <a:bodyPr>
            <a:normAutofit/>
          </a:bodyPr>
          <a:lstStyle>
            <a:lvl1pPr>
              <a:defRPr sz="1000"/>
            </a:lvl1pPr>
          </a:lstStyle>
          <a:p>
            <a:endParaRPr lang="en-GB"/>
          </a:p>
        </p:txBody>
      </p:sp>
      <p:pic>
        <p:nvPicPr>
          <p:cNvPr id="4" name="Graphic 3">
            <a:extLst>
              <a:ext uri="{FF2B5EF4-FFF2-40B4-BE49-F238E27FC236}">
                <a16:creationId xmlns:a16="http://schemas.microsoft.com/office/drawing/2014/main" id="{10440387-C8FB-18F4-A9CA-3C92F607A95D}"/>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6" name="Google Shape;18;p26">
            <a:extLst>
              <a:ext uri="{FF2B5EF4-FFF2-40B4-BE49-F238E27FC236}">
                <a16:creationId xmlns:a16="http://schemas.microsoft.com/office/drawing/2014/main" id="{FAB31B88-AAA4-93D8-1EF0-AF15DC99F64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2455404-430D-61F3-C88F-44098D09A56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9342483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7" name="Text Placeholder 29">
            <a:extLst>
              <a:ext uri="{FF2B5EF4-FFF2-40B4-BE49-F238E27FC236}">
                <a16:creationId xmlns:a16="http://schemas.microsoft.com/office/drawing/2014/main" id="{AC7F0161-71EE-6B22-A6E5-CA59FF01D5AA}"/>
              </a:ext>
            </a:extLst>
          </p:cNvPr>
          <p:cNvSpPr>
            <a:spLocks noGrp="1"/>
          </p:cNvSpPr>
          <p:nvPr>
            <p:ph type="body" sz="quarter" idx="23"/>
          </p:nvPr>
        </p:nvSpPr>
        <p:spPr>
          <a:xfrm>
            <a:off x="3695119"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8" name="Text Placeholder 29">
            <a:extLst>
              <a:ext uri="{FF2B5EF4-FFF2-40B4-BE49-F238E27FC236}">
                <a16:creationId xmlns:a16="http://schemas.microsoft.com/office/drawing/2014/main" id="{0F2ACCF6-C80A-A638-3A59-400CD1915DA1}"/>
              </a:ext>
            </a:extLst>
          </p:cNvPr>
          <p:cNvSpPr>
            <a:spLocks noGrp="1"/>
          </p:cNvSpPr>
          <p:nvPr>
            <p:ph type="body" sz="quarter" idx="24"/>
          </p:nvPr>
        </p:nvSpPr>
        <p:spPr>
          <a:xfrm>
            <a:off x="6394252"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3F632B57-9DB9-B8D4-D30F-168C7C2AB8AF}"/>
              </a:ext>
            </a:extLst>
          </p:cNvPr>
          <p:cNvSpPr>
            <a:spLocks noGrp="1"/>
          </p:cNvSpPr>
          <p:nvPr>
            <p:ph type="body" sz="quarter" idx="25"/>
          </p:nvPr>
        </p:nvSpPr>
        <p:spPr>
          <a:xfrm>
            <a:off x="9093384"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pic>
        <p:nvPicPr>
          <p:cNvPr id="7" name="Graphic 6">
            <a:extLst>
              <a:ext uri="{FF2B5EF4-FFF2-40B4-BE49-F238E27FC236}">
                <a16:creationId xmlns:a16="http://schemas.microsoft.com/office/drawing/2014/main" id="{C9FB924E-3FC3-7113-EE69-F976405F959F}"/>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6" name="Text Placeholder 29">
            <a:extLst>
              <a:ext uri="{FF2B5EF4-FFF2-40B4-BE49-F238E27FC236}">
                <a16:creationId xmlns:a16="http://schemas.microsoft.com/office/drawing/2014/main" id="{FEEB06D8-3F5F-F13A-79D5-8DC9DE239F77}"/>
              </a:ext>
            </a:extLst>
          </p:cNvPr>
          <p:cNvSpPr>
            <a:spLocks noGrp="1"/>
          </p:cNvSpPr>
          <p:nvPr>
            <p:ph type="body" sz="quarter" idx="22"/>
          </p:nvPr>
        </p:nvSpPr>
        <p:spPr>
          <a:xfrm>
            <a:off x="993896"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0" name="Google Shape;24;p26">
            <a:extLst>
              <a:ext uri="{FF2B5EF4-FFF2-40B4-BE49-F238E27FC236}">
                <a16:creationId xmlns:a16="http://schemas.microsoft.com/office/drawing/2014/main" id="{374FBE35-26DC-5388-6D08-51E66D619245}"/>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1" name="Google Shape;18;p26">
            <a:extLst>
              <a:ext uri="{FF2B5EF4-FFF2-40B4-BE49-F238E27FC236}">
                <a16:creationId xmlns:a16="http://schemas.microsoft.com/office/drawing/2014/main" id="{A0662B01-017D-6D6B-017D-C78B1F7E313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2" name="Google Shape;22;p26">
            <a:extLst>
              <a:ext uri="{FF2B5EF4-FFF2-40B4-BE49-F238E27FC236}">
                <a16:creationId xmlns:a16="http://schemas.microsoft.com/office/drawing/2014/main" id="{DE7AADF0-857D-9550-F2D2-AA568D7B8AB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22852904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hank you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529A0E-E969-288E-31D5-0C22520E5993}"/>
              </a:ext>
            </a:extLst>
          </p:cNvPr>
          <p:cNvPicPr>
            <a:picLocks noChangeAspect="1"/>
          </p:cNvPicPr>
          <p:nvPr userDrawn="1"/>
        </p:nvPicPr>
        <p:blipFill>
          <a:blip r:embed="rId2"/>
          <a:srcRect l="183" r="183"/>
          <a:stretch/>
        </p:blipFill>
        <p:spPr>
          <a:xfrm>
            <a:off x="0" y="0"/>
            <a:ext cx="12191096" cy="6858000"/>
          </a:xfrm>
          <a:prstGeom prst="rect">
            <a:avLst/>
          </a:prstGeom>
        </p:spPr>
      </p:pic>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
        <p:nvSpPr>
          <p:cNvPr id="2" name="Google Shape;22;p26">
            <a:extLst>
              <a:ext uri="{FF2B5EF4-FFF2-40B4-BE49-F238E27FC236}">
                <a16:creationId xmlns:a16="http://schemas.microsoft.com/office/drawing/2014/main" id="{EC762438-A7D8-B244-45FA-8A99D8A306F1}"/>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Tree>
    <p:extLst>
      <p:ext uri="{BB962C8B-B14F-4D97-AF65-F5344CB8AC3E}">
        <p14:creationId xmlns:p14="http://schemas.microsoft.com/office/powerpoint/2010/main" val="3138603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
        <p:nvSpPr>
          <p:cNvPr id="2" name="Google Shape;22;p26">
            <a:extLst>
              <a:ext uri="{FF2B5EF4-FFF2-40B4-BE49-F238E27FC236}">
                <a16:creationId xmlns:a16="http://schemas.microsoft.com/office/drawing/2014/main" id="{E54128B7-0DEE-77CB-AEBE-B9DF33ED2280}"/>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0" name="Google Shape;21;p33">
            <a:extLst>
              <a:ext uri="{FF2B5EF4-FFF2-40B4-BE49-F238E27FC236}">
                <a16:creationId xmlns:a16="http://schemas.microsoft.com/office/drawing/2014/main" id="{4F1D0F46-507B-8710-6651-EFCE6B7CB61E}"/>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4" name="Picture Placeholder 7">
            <a:extLst>
              <a:ext uri="{FF2B5EF4-FFF2-40B4-BE49-F238E27FC236}">
                <a16:creationId xmlns:a16="http://schemas.microsoft.com/office/drawing/2014/main" id="{F591AD48-8FBC-318B-49FA-FE9A73E20A09}"/>
              </a:ext>
            </a:extLst>
          </p:cNvPr>
          <p:cNvSpPr>
            <a:spLocks noGrp="1"/>
          </p:cNvSpPr>
          <p:nvPr>
            <p:ph type="pic" sz="quarter" idx="10"/>
          </p:nvPr>
        </p:nvSpPr>
        <p:spPr>
          <a:xfrm>
            <a:off x="6096000" y="0"/>
            <a:ext cx="6096000" cy="6858000"/>
          </a:xfrm>
        </p:spPr>
        <p:txBody>
          <a:bodyPr/>
          <a:lstStyle/>
          <a:p>
            <a:endParaRPr lang="en-IN"/>
          </a:p>
        </p:txBody>
      </p:sp>
    </p:spTree>
    <p:extLst>
      <p:ext uri="{BB962C8B-B14F-4D97-AF65-F5344CB8AC3E}">
        <p14:creationId xmlns:p14="http://schemas.microsoft.com/office/powerpoint/2010/main" val="2581429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25" name="Graphic 24">
            <a:extLst>
              <a:ext uri="{FF2B5EF4-FFF2-40B4-BE49-F238E27FC236}">
                <a16:creationId xmlns:a16="http://schemas.microsoft.com/office/drawing/2014/main" id="{CAD70370-529C-AB08-D974-788D4027403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1" y="238990"/>
            <a:ext cx="572666" cy="629931"/>
          </a:xfrm>
          <a:prstGeom prst="rect">
            <a:avLst/>
          </a:prstGeom>
        </p:spPr>
      </p:pic>
      <p:sp>
        <p:nvSpPr>
          <p:cNvPr id="2" name="Google Shape;22;p26">
            <a:extLst>
              <a:ext uri="{FF2B5EF4-FFF2-40B4-BE49-F238E27FC236}">
                <a16:creationId xmlns:a16="http://schemas.microsoft.com/office/drawing/2014/main" id="{9A8133DD-84D2-D748-0ABC-BF6ED0DADA49}"/>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6" name="Google Shape;21;p33">
            <a:extLst>
              <a:ext uri="{FF2B5EF4-FFF2-40B4-BE49-F238E27FC236}">
                <a16:creationId xmlns:a16="http://schemas.microsoft.com/office/drawing/2014/main" id="{FC1FB6F3-18DD-A2B2-69C1-9A8C82F7FFA8}"/>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
        <p:nvSpPr>
          <p:cNvPr id="4" name="Picture Placeholder 7">
            <a:extLst>
              <a:ext uri="{FF2B5EF4-FFF2-40B4-BE49-F238E27FC236}">
                <a16:creationId xmlns:a16="http://schemas.microsoft.com/office/drawing/2014/main" id="{C47BC8DF-0544-72F7-079D-7D37B6655FB2}"/>
              </a:ext>
            </a:extLst>
          </p:cNvPr>
          <p:cNvSpPr>
            <a:spLocks noGrp="1"/>
          </p:cNvSpPr>
          <p:nvPr>
            <p:ph type="pic" sz="quarter" idx="10"/>
          </p:nvPr>
        </p:nvSpPr>
        <p:spPr>
          <a:xfrm>
            <a:off x="6096000" y="0"/>
            <a:ext cx="6096000" cy="6858000"/>
          </a:xfrm>
        </p:spPr>
        <p:txBody>
          <a:bodyPr/>
          <a:lstStyle/>
          <a:p>
            <a:endParaRPr lang="en-IN"/>
          </a:p>
        </p:txBody>
      </p:sp>
    </p:spTree>
    <p:extLst>
      <p:ext uri="{BB962C8B-B14F-4D97-AF65-F5344CB8AC3E}">
        <p14:creationId xmlns:p14="http://schemas.microsoft.com/office/powerpoint/2010/main" val="83272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2" name="Google Shape;41;p28">
            <a:extLst>
              <a:ext uri="{FF2B5EF4-FFF2-40B4-BE49-F238E27FC236}">
                <a16:creationId xmlns:a16="http://schemas.microsoft.com/office/drawing/2014/main" id="{53BD9F75-D4D5-1671-69E7-8827B8F0E17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45B6F066-7027-6C8D-88C9-A63310804D1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0BF47ABB-BAA1-ED1A-C2CB-08A5AD2BF2C4}"/>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B4F2EE16-3133-4741-9B83-27EEFFB40CB7}"/>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1" name="Google Shape;21;p33">
            <a:extLst>
              <a:ext uri="{FF2B5EF4-FFF2-40B4-BE49-F238E27FC236}">
                <a16:creationId xmlns:a16="http://schemas.microsoft.com/office/drawing/2014/main" id="{4EF2AD72-C585-8DFC-D8C6-7C66CF850725}"/>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6245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7782AB7-F991-DB56-558C-B246AABA84E3}"/>
              </a:ext>
            </a:extLst>
          </p:cNvPr>
          <p:cNvSpPr>
            <a:spLocks noGrp="1"/>
          </p:cNvSpPr>
          <p:nvPr>
            <p:ph type="pic" sz="quarter" idx="10"/>
          </p:nvPr>
        </p:nvSpPr>
        <p:spPr>
          <a:xfrm>
            <a:off x="0" y="-1"/>
            <a:ext cx="12190413" cy="6858001"/>
          </a:xfrm>
        </p:spPr>
        <p:txBody>
          <a:bodyPr/>
          <a:lstStyle/>
          <a:p>
            <a:endParaRPr lang="en-IN"/>
          </a:p>
        </p:txBody>
      </p:sp>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4" name="Google Shape;41;p28">
            <a:extLst>
              <a:ext uri="{FF2B5EF4-FFF2-40B4-BE49-F238E27FC236}">
                <a16:creationId xmlns:a16="http://schemas.microsoft.com/office/drawing/2014/main" id="{E0A28E8E-74E7-8041-0258-301147A1B7AF}"/>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5" name="Google Shape;24;p26">
            <a:extLst>
              <a:ext uri="{FF2B5EF4-FFF2-40B4-BE49-F238E27FC236}">
                <a16:creationId xmlns:a16="http://schemas.microsoft.com/office/drawing/2014/main" id="{6A0C8B14-2FB7-5C89-EE4F-E5ABCD33044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16" name="Straight Connector 15">
            <a:extLst>
              <a:ext uri="{FF2B5EF4-FFF2-40B4-BE49-F238E27FC236}">
                <a16:creationId xmlns:a16="http://schemas.microsoft.com/office/drawing/2014/main" id="{996DFDB4-8792-0DBC-A28F-B978788E0872}"/>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Google Shape;22;p26">
            <a:extLst>
              <a:ext uri="{FF2B5EF4-FFF2-40B4-BE49-F238E27FC236}">
                <a16:creationId xmlns:a16="http://schemas.microsoft.com/office/drawing/2014/main" id="{02322672-9E18-DF0D-FB66-4A5EF7EA94CD}"/>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7" name="Google Shape;21;p33">
            <a:extLst>
              <a:ext uri="{FF2B5EF4-FFF2-40B4-BE49-F238E27FC236}">
                <a16:creationId xmlns:a16="http://schemas.microsoft.com/office/drawing/2014/main" id="{1B33AA57-A469-D3D7-512B-6C47E0FF7CC8}"/>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6795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0B73F427-C17E-4D6F-5482-048D53CC5F09}"/>
              </a:ext>
            </a:extLst>
          </p:cNvPr>
          <p:cNvSpPr>
            <a:spLocks noGrp="1"/>
          </p:cNvSpPr>
          <p:nvPr>
            <p:ph type="pic" sz="quarter" idx="10"/>
          </p:nvPr>
        </p:nvSpPr>
        <p:spPr>
          <a:xfrm>
            <a:off x="0" y="-1"/>
            <a:ext cx="12190413" cy="6858001"/>
          </a:xfrm>
        </p:spPr>
        <p:txBody>
          <a:bodyPr/>
          <a:lstStyle/>
          <a:p>
            <a:endParaRPr lang="en-IN"/>
          </a:p>
        </p:txBody>
      </p:sp>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2" name="Google Shape;41;p28">
            <a:extLst>
              <a:ext uri="{FF2B5EF4-FFF2-40B4-BE49-F238E27FC236}">
                <a16:creationId xmlns:a16="http://schemas.microsoft.com/office/drawing/2014/main" id="{B1824BAF-E3BC-FBA5-DE07-555B0B0D068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6" name="Google Shape;24;p26">
            <a:extLst>
              <a:ext uri="{FF2B5EF4-FFF2-40B4-BE49-F238E27FC236}">
                <a16:creationId xmlns:a16="http://schemas.microsoft.com/office/drawing/2014/main" id="{1464962D-83C2-E7E0-2178-08E7E3B6CD6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cxnSp>
        <p:nvCxnSpPr>
          <p:cNvPr id="9" name="Straight Connector 8">
            <a:extLst>
              <a:ext uri="{FF2B5EF4-FFF2-40B4-BE49-F238E27FC236}">
                <a16:creationId xmlns:a16="http://schemas.microsoft.com/office/drawing/2014/main" id="{09328822-9300-A4BD-ACAF-5720BD7EC96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 name="Google Shape;22;p26">
            <a:extLst>
              <a:ext uri="{FF2B5EF4-FFF2-40B4-BE49-F238E27FC236}">
                <a16:creationId xmlns:a16="http://schemas.microsoft.com/office/drawing/2014/main" id="{C7D9C8D9-D5F1-B8CB-545C-C5AD77328BE6}"/>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a:t>© 2025 Copyright Genpact. All Rights Reserved.</a:t>
            </a:r>
          </a:p>
        </p:txBody>
      </p:sp>
      <p:sp>
        <p:nvSpPr>
          <p:cNvPr id="11" name="Google Shape;21;p33">
            <a:extLst>
              <a:ext uri="{FF2B5EF4-FFF2-40B4-BE49-F238E27FC236}">
                <a16:creationId xmlns:a16="http://schemas.microsoft.com/office/drawing/2014/main" id="{84D80696-78E7-2436-F44C-882FFC1FBFDB}"/>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816811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image" Target="../media/image3.png"/><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image" Target="../media/image7.sv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image" Target="../media/image6.png"/><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872753" y="167924"/>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872753" y="1179900"/>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27">
            <a:extLst>
              <a:ext uri="{96DAC541-7B7A-43D3-8B79-37D633B846F1}">
                <asvg:svgBlip xmlns:asvg="http://schemas.microsoft.com/office/drawing/2016/SVG/main" r:embed="rId28"/>
              </a:ext>
            </a:extLst>
          </a:blip>
          <a:srcRect l="8134" t="14156" r="57486" b="13360"/>
          <a:stretch/>
        </p:blipFill>
        <p:spPr>
          <a:xfrm>
            <a:off x="211951" y="238990"/>
            <a:ext cx="572666" cy="629931"/>
          </a:xfrm>
          <a:prstGeom prst="rect">
            <a:avLst/>
          </a:prstGeom>
        </p:spPr>
      </p:pic>
      <p:sp>
        <p:nvSpPr>
          <p:cNvPr id="5" name="Google Shape;22;p26">
            <a:extLst>
              <a:ext uri="{FF2B5EF4-FFF2-40B4-BE49-F238E27FC236}">
                <a16:creationId xmlns:a16="http://schemas.microsoft.com/office/drawing/2014/main" id="{460F95E3-9554-37AD-D5D9-F95CE4E75829}"/>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sz="800" b="0" i="0" u="none" strike="noStrike" cap="none">
                <a:solidFill>
                  <a:schemeClr val="tx1">
                    <a:alpha val="50000"/>
                  </a:schemeClr>
                </a:solidFill>
                <a:latin typeface="Funnel Sans" pitchFamily="2" charset="0"/>
                <a:cs typeface="Arial"/>
                <a:sym typeface="Arial"/>
              </a:rPr>
              <a:t>© 2025 Copyright Genpact. All Rights Reserved</a:t>
            </a:r>
            <a:r>
              <a:rPr lang="en-GB"/>
              <a:t>.</a:t>
            </a:r>
          </a:p>
        </p:txBody>
      </p:sp>
      <p:sp>
        <p:nvSpPr>
          <p:cNvPr id="6" name="Google Shape;21;p33">
            <a:extLst>
              <a:ext uri="{FF2B5EF4-FFF2-40B4-BE49-F238E27FC236}">
                <a16:creationId xmlns:a16="http://schemas.microsoft.com/office/drawing/2014/main" id="{4701B558-6ED4-D6E6-F644-73CF388F6B66}"/>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chemeClr val="tx1"/>
                </a:solidFill>
              </a:rPr>
              <a:pPr/>
              <a:t>‹#›</a:t>
            </a:fld>
            <a:endParaRPr lang="en-US" dirty="0">
              <a:solidFill>
                <a:schemeClr val="tx1"/>
              </a:solidFill>
            </a:endParaRPr>
          </a:p>
        </p:txBody>
      </p:sp>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814" r:id="rId1"/>
    <p:sldLayoutId id="2147483816" r:id="rId2"/>
    <p:sldLayoutId id="2147483766" r:id="rId3"/>
    <p:sldLayoutId id="2147483805" r:id="rId4"/>
    <p:sldLayoutId id="2147483769" r:id="rId5"/>
    <p:sldLayoutId id="2147483770" r:id="rId6"/>
    <p:sldLayoutId id="2147483793" r:id="rId7"/>
    <p:sldLayoutId id="2147483780" r:id="rId8"/>
    <p:sldLayoutId id="2147483798" r:id="rId9"/>
    <p:sldLayoutId id="2147483773" r:id="rId10"/>
    <p:sldLayoutId id="2147483783" r:id="rId11"/>
    <p:sldLayoutId id="2147483789" r:id="rId12"/>
    <p:sldLayoutId id="2147483872" r:id="rId13"/>
    <p:sldLayoutId id="2147483784" r:id="rId14"/>
    <p:sldLayoutId id="2147483790" r:id="rId15"/>
    <p:sldLayoutId id="2147483781" r:id="rId16"/>
    <p:sldLayoutId id="2147483787" r:id="rId17"/>
    <p:sldLayoutId id="2147483782" r:id="rId18"/>
    <p:sldLayoutId id="2147483788" r:id="rId19"/>
    <p:sldLayoutId id="2147483785" r:id="rId20"/>
    <p:sldLayoutId id="2147483791" r:id="rId21"/>
    <p:sldLayoutId id="2147483786" r:id="rId22"/>
    <p:sldLayoutId id="2147483792" r:id="rId23"/>
    <p:sldLayoutId id="2147483777" r:id="rId24"/>
    <p:sldLayoutId id="2147483819" r:id="rId25"/>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29"/>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29"/>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29"/>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29"/>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872753" y="167924"/>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872753" y="1179900"/>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6" name="Google Shape;21;p33">
            <a:extLst>
              <a:ext uri="{FF2B5EF4-FFF2-40B4-BE49-F238E27FC236}">
                <a16:creationId xmlns:a16="http://schemas.microsoft.com/office/drawing/2014/main" id="{4701B558-6ED4-D6E6-F644-73CF388F6B66}"/>
              </a:ext>
            </a:extLst>
          </p:cNvPr>
          <p:cNvSpPr txBox="1">
            <a:spLocks/>
          </p:cNvSpPr>
          <p:nvPr userDrawn="1"/>
        </p:nvSpPr>
        <p:spPr>
          <a:xfrm>
            <a:off x="11366870" y="294924"/>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bg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solidFill>
                  <a:srgbClr val="BABABA"/>
                </a:solidFill>
              </a:rPr>
              <a:pPr/>
              <a:t>‹#›</a:t>
            </a:fld>
            <a:endParaRPr lang="en-US" dirty="0">
              <a:solidFill>
                <a:srgbClr val="BABABA"/>
              </a:solidFill>
            </a:endParaRPr>
          </a:p>
        </p:txBody>
      </p:sp>
      <p:pic>
        <p:nvPicPr>
          <p:cNvPr id="4" name="Graphic 3">
            <a:extLst>
              <a:ext uri="{FF2B5EF4-FFF2-40B4-BE49-F238E27FC236}">
                <a16:creationId xmlns:a16="http://schemas.microsoft.com/office/drawing/2014/main" id="{0A1A8C10-643A-1914-FCD3-BE3D60B7F665}"/>
              </a:ext>
            </a:extLst>
          </p:cNvPr>
          <p:cNvPicPr>
            <a:picLocks noChangeAspect="1"/>
          </p:cNvPicPr>
          <p:nvPr userDrawn="1"/>
        </p:nvPicPr>
        <p:blipFill>
          <a:blip r:embed="rId19">
            <a:extLst>
              <a:ext uri="{96DAC541-7B7A-43D3-8B79-37D633B846F1}">
                <asvg:svgBlip xmlns:asvg="http://schemas.microsoft.com/office/drawing/2016/SVG/main" r:embed="rId20"/>
              </a:ext>
            </a:extLst>
          </a:blip>
          <a:srcRect l="8134" t="14156" r="57486" b="13360"/>
          <a:stretch/>
        </p:blipFill>
        <p:spPr>
          <a:xfrm>
            <a:off x="211950" y="238991"/>
            <a:ext cx="572667" cy="629932"/>
          </a:xfrm>
          <a:prstGeom prst="rect">
            <a:avLst/>
          </a:prstGeom>
        </p:spPr>
      </p:pic>
      <p:sp>
        <p:nvSpPr>
          <p:cNvPr id="8" name="Google Shape;22;p26">
            <a:extLst>
              <a:ext uri="{FF2B5EF4-FFF2-40B4-BE49-F238E27FC236}">
                <a16:creationId xmlns:a16="http://schemas.microsoft.com/office/drawing/2014/main" id="{967D9A61-5F6C-328D-DB67-296B2D246208}"/>
              </a:ext>
            </a:extLst>
          </p:cNvPr>
          <p:cNvSpPr txBox="1">
            <a:spLocks/>
          </p:cNvSpPr>
          <p:nvPr userDrawn="1"/>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390437262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8" r:id="rId3"/>
    <p:sldLayoutId id="2147483829" r:id="rId4"/>
    <p:sldLayoutId id="2147483838" r:id="rId5"/>
    <p:sldLayoutId id="2147483840" r:id="rId6"/>
    <p:sldLayoutId id="2147483847" r:id="rId7"/>
    <p:sldLayoutId id="2147483853" r:id="rId8"/>
    <p:sldLayoutId id="2147483854" r:id="rId9"/>
    <p:sldLayoutId id="2147483871" r:id="rId10"/>
    <p:sldLayoutId id="2147483856" r:id="rId11"/>
    <p:sldLayoutId id="2147483858" r:id="rId12"/>
    <p:sldLayoutId id="2147483860" r:id="rId13"/>
    <p:sldLayoutId id="2147483870" r:id="rId14"/>
    <p:sldLayoutId id="2147483862" r:id="rId15"/>
    <p:sldLayoutId id="2147483864" r:id="rId16"/>
    <p:sldLayoutId id="2147483869" r:id="rId17"/>
  </p:sldLayoutIdLst>
  <p:hf hdr="0" dt="0"/>
  <p:txStyles>
    <p:titleStyle>
      <a:lvl1pPr algn="l" defTabSz="914400" rtl="0" eaLnBrk="1" latinLnBrk="0" hangingPunct="1">
        <a:lnSpc>
          <a:spcPct val="90000"/>
        </a:lnSpc>
        <a:spcBef>
          <a:spcPct val="0"/>
        </a:spcBef>
        <a:buNone/>
        <a:defRPr sz="4400" b="1" kern="1200">
          <a:solidFill>
            <a:schemeClr val="bg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21"/>
        </a:buBlip>
        <a:defRPr sz="2400" kern="1200">
          <a:solidFill>
            <a:schemeClr val="bg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21"/>
        </a:buBlip>
        <a:defRPr sz="2000" kern="1200">
          <a:solidFill>
            <a:schemeClr val="bg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21"/>
        </a:buBlip>
        <a:defRPr sz="1800" kern="1200">
          <a:solidFill>
            <a:schemeClr val="bg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21"/>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39.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7.sv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image" Target="../media/image30.emf"/><Relationship Id="rId1" Type="http://schemas.openxmlformats.org/officeDocument/2006/relationships/slideLayout" Target="../slideLayouts/slideLayout14.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0.xml"/><Relationship Id="rId1" Type="http://schemas.openxmlformats.org/officeDocument/2006/relationships/slideLayout" Target="../slideLayouts/slideLayout11.xml"/><Relationship Id="rId4" Type="http://schemas.openxmlformats.org/officeDocument/2006/relationships/image" Target="../media/image36.svg"/></Relationships>
</file>

<file path=ppt/slides/_rels/slide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0.xml"/><Relationship Id="rId5" Type="http://schemas.openxmlformats.org/officeDocument/2006/relationships/image" Target="../media/image40.jpe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jpeg"/><Relationship Id="rId3" Type="http://schemas.openxmlformats.org/officeDocument/2006/relationships/image" Target="../media/image47.jpeg"/><Relationship Id="rId7" Type="http://schemas.openxmlformats.org/officeDocument/2006/relationships/image" Target="../media/image50.svg"/><Relationship Id="rId12" Type="http://schemas.openxmlformats.org/officeDocument/2006/relationships/image" Target="../media/image55.jpeg"/><Relationship Id="rId2" Type="http://schemas.openxmlformats.org/officeDocument/2006/relationships/image" Target="../media/image46.jpeg"/><Relationship Id="rId16" Type="http://schemas.openxmlformats.org/officeDocument/2006/relationships/image" Target="../media/image3.png"/><Relationship Id="rId1" Type="http://schemas.openxmlformats.org/officeDocument/2006/relationships/slideLayout" Target="../slideLayouts/slideLayout11.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svg"/><Relationship Id="rId15" Type="http://schemas.openxmlformats.org/officeDocument/2006/relationships/image" Target="../media/image58.png"/><Relationship Id="rId10" Type="http://schemas.openxmlformats.org/officeDocument/2006/relationships/image" Target="../media/image53.jpeg"/><Relationship Id="rId4" Type="http://schemas.openxmlformats.org/officeDocument/2006/relationships/image" Target="../media/image16.png"/><Relationship Id="rId9" Type="http://schemas.openxmlformats.org/officeDocument/2006/relationships/image" Target="../media/image52.svg"/><Relationship Id="rId1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1.xml"/><Relationship Id="rId5" Type="http://schemas.openxmlformats.org/officeDocument/2006/relationships/image" Target="../media/image62.jpeg"/><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jp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4.jpg"/><Relationship Id="rId1" Type="http://schemas.openxmlformats.org/officeDocument/2006/relationships/slideLayout" Target="../slideLayouts/slideLayout8.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2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24.png"/><Relationship Id="rId9" Type="http://schemas.microsoft.com/office/2007/relationships/hdphoto" Target="../media/hdphoto4.wdp"/></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chart" Target="../charts/chart12.xml"/><Relationship Id="rId7" Type="http://schemas.openxmlformats.org/officeDocument/2006/relationships/chart" Target="../charts/chart16.xml"/><Relationship Id="rId2" Type="http://schemas.openxmlformats.org/officeDocument/2006/relationships/chart" Target="../charts/chart11.xml"/><Relationship Id="rId1" Type="http://schemas.openxmlformats.org/officeDocument/2006/relationships/slideLayout" Target="../slideLayouts/slideLayout12.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_rels/slide3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g"/><Relationship Id="rId1" Type="http://schemas.openxmlformats.org/officeDocument/2006/relationships/slideLayout" Target="../slideLayouts/slideLayout8.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7.svg"/></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8" Type="http://schemas.openxmlformats.org/officeDocument/2006/relationships/image" Target="../media/image70.emf"/><Relationship Id="rId3" Type="http://schemas.openxmlformats.org/officeDocument/2006/relationships/image" Target="../media/image65.emf"/><Relationship Id="rId7" Type="http://schemas.openxmlformats.org/officeDocument/2006/relationships/image" Target="../media/image69.emf"/><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20.xml"/><Relationship Id="rId1" Type="http://schemas.openxmlformats.org/officeDocument/2006/relationships/slideLayout" Target="../slideLayouts/slideLayout12.xml"/><Relationship Id="rId4" Type="http://schemas.openxmlformats.org/officeDocument/2006/relationships/image" Target="../media/image71.svg"/></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1.xml"/><Relationship Id="rId5" Type="http://schemas.openxmlformats.org/officeDocument/2006/relationships/image" Target="../media/image40.jpeg"/><Relationship Id="rId4" Type="http://schemas.openxmlformats.org/officeDocument/2006/relationships/image" Target="../media/image3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46.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media/image58.png"/><Relationship Id="rId3" Type="http://schemas.openxmlformats.org/officeDocument/2006/relationships/image" Target="../media/image47.jpeg"/><Relationship Id="rId7" Type="http://schemas.openxmlformats.org/officeDocument/2006/relationships/image" Target="../media/image73.svg"/><Relationship Id="rId12" Type="http://schemas.openxmlformats.org/officeDocument/2006/relationships/image" Target="../media/image57.jpeg"/><Relationship Id="rId2" Type="http://schemas.openxmlformats.org/officeDocument/2006/relationships/image" Target="../media/image46.jpeg"/><Relationship Id="rId1" Type="http://schemas.openxmlformats.org/officeDocument/2006/relationships/slideLayout" Target="../slideLayouts/slideLayout12.xml"/><Relationship Id="rId6" Type="http://schemas.openxmlformats.org/officeDocument/2006/relationships/image" Target="../media/image72.png"/><Relationship Id="rId11" Type="http://schemas.openxmlformats.org/officeDocument/2006/relationships/image" Target="../media/image56.jpeg"/><Relationship Id="rId5" Type="http://schemas.openxmlformats.org/officeDocument/2006/relationships/image" Target="../media/image48.svg"/><Relationship Id="rId10" Type="http://schemas.openxmlformats.org/officeDocument/2006/relationships/image" Target="../media/image55.jpeg"/><Relationship Id="rId4" Type="http://schemas.openxmlformats.org/officeDocument/2006/relationships/image" Target="../media/image16.png"/><Relationship Id="rId9" Type="http://schemas.openxmlformats.org/officeDocument/2006/relationships/image" Target="../media/image54.jpeg"/><Relationship Id="rId1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2.xml"/><Relationship Id="rId5" Type="http://schemas.openxmlformats.org/officeDocument/2006/relationships/image" Target="../media/image62.jpeg"/><Relationship Id="rId4" Type="http://schemas.openxmlformats.org/officeDocument/2006/relationships/image" Target="../media/image61.jpe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4.jp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39.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24.png"/><Relationship Id="rId9"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06AB-F20F-3EE4-D53D-73971669D44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F88E7F0-B0FD-AD28-36CD-D2640ADC47FE}"/>
              </a:ext>
            </a:extLst>
          </p:cNvPr>
          <p:cNvSpPr>
            <a:spLocks noGrp="1"/>
          </p:cNvSpPr>
          <p:nvPr>
            <p:ph type="body" sz="quarter" idx="25"/>
          </p:nvPr>
        </p:nvSpPr>
        <p:spPr>
          <a:xfrm>
            <a:off x="3558989" y="1962663"/>
            <a:ext cx="2537011" cy="1058772"/>
          </a:xfrm>
        </p:spPr>
        <p:txBody>
          <a:bodyPr/>
          <a:lstStyle/>
          <a:p>
            <a:r>
              <a:rPr lang="en-US" dirty="0"/>
              <a:t>Avoid title case, avoid acronyms, avoid jargon</a:t>
            </a:r>
          </a:p>
        </p:txBody>
      </p:sp>
      <p:sp>
        <p:nvSpPr>
          <p:cNvPr id="10" name="Text Placeholder 9">
            <a:extLst>
              <a:ext uri="{FF2B5EF4-FFF2-40B4-BE49-F238E27FC236}">
                <a16:creationId xmlns:a16="http://schemas.microsoft.com/office/drawing/2014/main" id="{EDDB12E9-DA62-DEC4-05B7-525230E094D3}"/>
              </a:ext>
            </a:extLst>
          </p:cNvPr>
          <p:cNvSpPr>
            <a:spLocks noGrp="1"/>
          </p:cNvSpPr>
          <p:nvPr>
            <p:ph type="body" sz="quarter" idx="26"/>
          </p:nvPr>
        </p:nvSpPr>
        <p:spPr>
          <a:xfrm>
            <a:off x="6258121" y="1962663"/>
            <a:ext cx="2537011" cy="1058772"/>
          </a:xfrm>
        </p:spPr>
        <p:txBody>
          <a:bodyPr/>
          <a:lstStyle/>
          <a:p>
            <a:r>
              <a:rPr lang="en-US"/>
              <a:t>Monochrome with a hint of color</a:t>
            </a:r>
          </a:p>
        </p:txBody>
      </p:sp>
      <p:sp>
        <p:nvSpPr>
          <p:cNvPr id="12" name="Text Placeholder 11">
            <a:extLst>
              <a:ext uri="{FF2B5EF4-FFF2-40B4-BE49-F238E27FC236}">
                <a16:creationId xmlns:a16="http://schemas.microsoft.com/office/drawing/2014/main" id="{B85BC369-9F61-21CB-1CB4-57FF900DA622}"/>
              </a:ext>
            </a:extLst>
          </p:cNvPr>
          <p:cNvSpPr>
            <a:spLocks noGrp="1"/>
          </p:cNvSpPr>
          <p:nvPr>
            <p:ph type="body" sz="quarter" idx="27"/>
          </p:nvPr>
        </p:nvSpPr>
        <p:spPr>
          <a:xfrm>
            <a:off x="8957254" y="1962663"/>
            <a:ext cx="2537011" cy="1058772"/>
          </a:xfrm>
        </p:spPr>
        <p:txBody>
          <a:bodyPr/>
          <a:lstStyle/>
          <a:p>
            <a:r>
              <a:rPr lang="en-US"/>
              <a:t>Nice imagery</a:t>
            </a:r>
          </a:p>
        </p:txBody>
      </p:sp>
      <p:sp>
        <p:nvSpPr>
          <p:cNvPr id="11" name="Text Placeholder 10">
            <a:extLst>
              <a:ext uri="{FF2B5EF4-FFF2-40B4-BE49-F238E27FC236}">
                <a16:creationId xmlns:a16="http://schemas.microsoft.com/office/drawing/2014/main" id="{C35ACABC-9C23-5ADF-788E-3275C778FEBD}"/>
              </a:ext>
            </a:extLst>
          </p:cNvPr>
          <p:cNvSpPr>
            <a:spLocks noGrp="1"/>
          </p:cNvSpPr>
          <p:nvPr>
            <p:ph type="body" sz="quarter" idx="12"/>
          </p:nvPr>
        </p:nvSpPr>
        <p:spPr>
          <a:xfrm>
            <a:off x="859857" y="3281165"/>
            <a:ext cx="2537011" cy="1643798"/>
          </a:xfrm>
        </p:spPr>
        <p:txBody>
          <a:bodyPr>
            <a:noAutofit/>
          </a:bodyPr>
          <a:lstStyle/>
          <a:p>
            <a:pPr lvl="0"/>
            <a:r>
              <a:rPr lang="en-US" dirty="0"/>
              <a:t>Methods of guiding the eye to the correct piece of information gets harder the more design is on the page. Guide the viewer with simplicity and you’ll need fewer things on page to shout louder than the design.</a:t>
            </a:r>
          </a:p>
        </p:txBody>
      </p:sp>
      <p:sp>
        <p:nvSpPr>
          <p:cNvPr id="40" name="Text Placeholder 39">
            <a:extLst>
              <a:ext uri="{FF2B5EF4-FFF2-40B4-BE49-F238E27FC236}">
                <a16:creationId xmlns:a16="http://schemas.microsoft.com/office/drawing/2014/main" id="{470BBDDD-58D7-5EA7-3DA4-11CAADEF492A}"/>
              </a:ext>
            </a:extLst>
          </p:cNvPr>
          <p:cNvSpPr>
            <a:spLocks noGrp="1"/>
          </p:cNvSpPr>
          <p:nvPr>
            <p:ph type="body" sz="quarter" idx="17"/>
          </p:nvPr>
        </p:nvSpPr>
        <p:spPr>
          <a:xfrm>
            <a:off x="859857" y="1962663"/>
            <a:ext cx="2537011" cy="1058772"/>
          </a:xfrm>
        </p:spPr>
        <p:txBody>
          <a:bodyPr/>
          <a:lstStyle/>
          <a:p>
            <a:pPr lvl="0"/>
            <a:r>
              <a:rPr lang="en-US">
                <a:sym typeface="Georgia"/>
              </a:rPr>
              <a:t>Reduce complexity to remove complexity</a:t>
            </a:r>
            <a:endParaRPr lang="en-US"/>
          </a:p>
        </p:txBody>
      </p:sp>
      <p:sp>
        <p:nvSpPr>
          <p:cNvPr id="9" name="Text Placeholder 8">
            <a:extLst>
              <a:ext uri="{FF2B5EF4-FFF2-40B4-BE49-F238E27FC236}">
                <a16:creationId xmlns:a16="http://schemas.microsoft.com/office/drawing/2014/main" id="{3CCE1E7C-E871-A572-F6D4-94DF53F22C57}"/>
              </a:ext>
            </a:extLst>
          </p:cNvPr>
          <p:cNvSpPr>
            <a:spLocks noGrp="1"/>
          </p:cNvSpPr>
          <p:nvPr>
            <p:ph type="body" sz="quarter" idx="21"/>
          </p:nvPr>
        </p:nvSpPr>
        <p:spPr>
          <a:xfrm>
            <a:off x="3558989" y="3281165"/>
            <a:ext cx="2537011" cy="1643798"/>
          </a:xfrm>
        </p:spPr>
        <p:txBody>
          <a:bodyPr/>
          <a:lstStyle/>
          <a:p>
            <a:pPr lvl="0"/>
            <a:r>
              <a:rPr lang="en-US">
                <a:sym typeface="Georgia"/>
              </a:rPr>
              <a:t>Make the content as easy to read as possible. Capital letters are spiky and interrupt legibility. Acronyms exclude people and don’t save as much space as they harm legibility. TAM is total addressable market. </a:t>
            </a:r>
            <a:endParaRPr lang="en-US"/>
          </a:p>
        </p:txBody>
      </p:sp>
      <p:sp>
        <p:nvSpPr>
          <p:cNvPr id="62" name="Text Placeholder 61">
            <a:extLst>
              <a:ext uri="{FF2B5EF4-FFF2-40B4-BE49-F238E27FC236}">
                <a16:creationId xmlns:a16="http://schemas.microsoft.com/office/drawing/2014/main" id="{51F621A4-8B34-6CD8-956C-A4A0CEBA3802}"/>
              </a:ext>
            </a:extLst>
          </p:cNvPr>
          <p:cNvSpPr>
            <a:spLocks noGrp="1"/>
          </p:cNvSpPr>
          <p:nvPr>
            <p:ph type="body" sz="quarter" idx="22"/>
          </p:nvPr>
        </p:nvSpPr>
        <p:spPr>
          <a:xfrm>
            <a:off x="6258122" y="3281165"/>
            <a:ext cx="2537011" cy="1643798"/>
          </a:xfrm>
        </p:spPr>
        <p:txBody>
          <a:bodyPr/>
          <a:lstStyle/>
          <a:p>
            <a:r>
              <a:rPr lang="en-US" dirty="0">
                <a:sym typeface="Georgia"/>
              </a:rPr>
              <a:t>All text and graphics should be black, white and grey. Only use Coral and Sunrise Gold for small highlights to draw the readers’ eye.  Use imagery to add visual richness.</a:t>
            </a:r>
            <a:endParaRPr lang="en-GB" dirty="0"/>
          </a:p>
        </p:txBody>
      </p:sp>
      <p:sp>
        <p:nvSpPr>
          <p:cNvPr id="63" name="Text Placeholder 62">
            <a:extLst>
              <a:ext uri="{FF2B5EF4-FFF2-40B4-BE49-F238E27FC236}">
                <a16:creationId xmlns:a16="http://schemas.microsoft.com/office/drawing/2014/main" id="{C54A534A-F595-CF82-4257-C5727C033A17}"/>
              </a:ext>
            </a:extLst>
          </p:cNvPr>
          <p:cNvSpPr>
            <a:spLocks noGrp="1"/>
          </p:cNvSpPr>
          <p:nvPr>
            <p:ph type="body" sz="quarter" idx="23"/>
          </p:nvPr>
        </p:nvSpPr>
        <p:spPr>
          <a:xfrm>
            <a:off x="8957254" y="3281165"/>
            <a:ext cx="2537011" cy="1643798"/>
          </a:xfrm>
        </p:spPr>
        <p:txBody>
          <a:bodyPr/>
          <a:lstStyle/>
          <a:p>
            <a:pPr lvl="0"/>
            <a:r>
              <a:rPr lang="en-US">
                <a:sym typeface="Georgia"/>
              </a:rPr>
              <a:t>Replace tired corporate imagery and tech-tropes with warmer, more stylized images. </a:t>
            </a:r>
            <a:endParaRPr lang="en-US"/>
          </a:p>
        </p:txBody>
      </p:sp>
      <p:sp>
        <p:nvSpPr>
          <p:cNvPr id="89" name="Title 88">
            <a:extLst>
              <a:ext uri="{FF2B5EF4-FFF2-40B4-BE49-F238E27FC236}">
                <a16:creationId xmlns:a16="http://schemas.microsoft.com/office/drawing/2014/main" id="{677CBDB5-FA15-F6D7-6738-78A9149ED8BC}"/>
              </a:ext>
            </a:extLst>
          </p:cNvPr>
          <p:cNvSpPr>
            <a:spLocks noGrp="1"/>
          </p:cNvSpPr>
          <p:nvPr>
            <p:ph type="title"/>
          </p:nvPr>
        </p:nvSpPr>
        <p:spPr/>
        <p:txBody>
          <a:bodyPr/>
          <a:lstStyle/>
          <a:p>
            <a:r>
              <a:rPr lang="en-US">
                <a:sym typeface="Georgia"/>
              </a:rPr>
              <a:t>Some top-line tips</a:t>
            </a:r>
            <a:endParaRPr lang="en-GB"/>
          </a:p>
        </p:txBody>
      </p:sp>
    </p:spTree>
    <p:extLst>
      <p:ext uri="{BB962C8B-B14F-4D97-AF65-F5344CB8AC3E}">
        <p14:creationId xmlns:p14="http://schemas.microsoft.com/office/powerpoint/2010/main" val="858079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63940-79AC-C99F-7A03-4BCE41905F40}"/>
              </a:ext>
            </a:extLst>
          </p:cNvPr>
          <p:cNvSpPr>
            <a:spLocks noGrp="1"/>
          </p:cNvSpPr>
          <p:nvPr>
            <p:ph type="title"/>
          </p:nvPr>
        </p:nvSpPr>
        <p:spPr/>
        <p:txBody>
          <a:bodyPr/>
          <a:lstStyle/>
          <a:p>
            <a:endParaRPr lang="en-US"/>
          </a:p>
        </p:txBody>
      </p:sp>
      <p:sp>
        <p:nvSpPr>
          <p:cNvPr id="3" name="Graphic 2">
            <a:extLst>
              <a:ext uri="{FF2B5EF4-FFF2-40B4-BE49-F238E27FC236}">
                <a16:creationId xmlns:a16="http://schemas.microsoft.com/office/drawing/2014/main" id="{FC6B9CF6-C26D-D9EB-E470-5F3159F49675}"/>
              </a:ext>
            </a:extLst>
          </p:cNvPr>
          <p:cNvSpPr/>
          <p:nvPr/>
        </p:nvSpPr>
        <p:spPr>
          <a:xfrm>
            <a:off x="925975" y="1817879"/>
            <a:ext cx="10340050" cy="4236127"/>
          </a:xfrm>
          <a:custGeom>
            <a:avLst/>
            <a:gdLst>
              <a:gd name="connsiteX0" fmla="*/ 12166287 w 12166287"/>
              <a:gd name="connsiteY0" fmla="*/ 0 h 6325584"/>
              <a:gd name="connsiteX1" fmla="*/ 11805599 w 12166287"/>
              <a:gd name="connsiteY1" fmla="*/ 291812 h 6325584"/>
              <a:gd name="connsiteX2" fmla="*/ 9771398 w 12166287"/>
              <a:gd name="connsiteY2" fmla="*/ 291812 h 6325584"/>
              <a:gd name="connsiteX3" fmla="*/ 9410711 w 12166287"/>
              <a:gd name="connsiteY3" fmla="*/ 583624 h 6325584"/>
              <a:gd name="connsiteX4" fmla="*/ 9214799 w 12166287"/>
              <a:gd name="connsiteY4" fmla="*/ 1501698 h 6325584"/>
              <a:gd name="connsiteX5" fmla="*/ 8854112 w 12166287"/>
              <a:gd name="connsiteY5" fmla="*/ 1793510 h 6325584"/>
              <a:gd name="connsiteX6" fmla="*/ 6819911 w 12166287"/>
              <a:gd name="connsiteY6" fmla="*/ 1793510 h 6325584"/>
              <a:gd name="connsiteX7" fmla="*/ 6459224 w 12166287"/>
              <a:gd name="connsiteY7" fmla="*/ 2085322 h 6325584"/>
              <a:gd name="connsiteX8" fmla="*/ 6263312 w 12166287"/>
              <a:gd name="connsiteY8" fmla="*/ 3003395 h 6325584"/>
              <a:gd name="connsiteX9" fmla="*/ 5902625 w 12166287"/>
              <a:gd name="connsiteY9" fmla="*/ 3295208 h 6325584"/>
              <a:gd name="connsiteX10" fmla="*/ 3880406 w 12166287"/>
              <a:gd name="connsiteY10" fmla="*/ 3295208 h 6325584"/>
              <a:gd name="connsiteX11" fmla="*/ 3519719 w 12166287"/>
              <a:gd name="connsiteY11" fmla="*/ 3587020 h 6325584"/>
              <a:gd name="connsiteX12" fmla="*/ 3321271 w 12166287"/>
              <a:gd name="connsiteY12" fmla="*/ 4517075 h 6325584"/>
              <a:gd name="connsiteX13" fmla="*/ 2960583 w 12166287"/>
              <a:gd name="connsiteY13" fmla="*/ 4808888 h 6325584"/>
              <a:gd name="connsiteX14" fmla="*/ 920479 w 12166287"/>
              <a:gd name="connsiteY14" fmla="*/ 4808888 h 6325584"/>
              <a:gd name="connsiteX15" fmla="*/ 559791 w 12166287"/>
              <a:gd name="connsiteY15" fmla="*/ 5100700 h 6325584"/>
              <a:gd name="connsiteX16" fmla="*/ 360687 w 12166287"/>
              <a:gd name="connsiteY16" fmla="*/ 6033773 h 6325584"/>
              <a:gd name="connsiteX17" fmla="*/ 0 w 12166287"/>
              <a:gd name="connsiteY17" fmla="*/ 6325585 h 6325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66287" h="6325584">
                <a:moveTo>
                  <a:pt x="12166287" y="0"/>
                </a:moveTo>
                <a:cubicBezTo>
                  <a:pt x="12080794" y="249525"/>
                  <a:pt x="11979645" y="291812"/>
                  <a:pt x="11805599" y="291812"/>
                </a:cubicBezTo>
                <a:lnTo>
                  <a:pt x="9771398" y="291812"/>
                </a:lnTo>
                <a:cubicBezTo>
                  <a:pt x="9597395" y="291812"/>
                  <a:pt x="9447051" y="413470"/>
                  <a:pt x="9410711" y="583624"/>
                </a:cubicBezTo>
                <a:lnTo>
                  <a:pt x="9214799" y="1501698"/>
                </a:lnTo>
                <a:cubicBezTo>
                  <a:pt x="9178503" y="1671896"/>
                  <a:pt x="9028159" y="1793510"/>
                  <a:pt x="8854112" y="1793510"/>
                </a:cubicBezTo>
                <a:lnTo>
                  <a:pt x="6819911" y="1793510"/>
                </a:lnTo>
                <a:cubicBezTo>
                  <a:pt x="6645908" y="1793510"/>
                  <a:pt x="6495564" y="1915168"/>
                  <a:pt x="6459224" y="2085322"/>
                </a:cubicBezTo>
                <a:lnTo>
                  <a:pt x="6263312" y="3003395"/>
                </a:lnTo>
                <a:cubicBezTo>
                  <a:pt x="6227016" y="3173594"/>
                  <a:pt x="6076671" y="3295208"/>
                  <a:pt x="5902625" y="3295208"/>
                </a:cubicBezTo>
                <a:lnTo>
                  <a:pt x="3880406" y="3295208"/>
                </a:lnTo>
                <a:cubicBezTo>
                  <a:pt x="3706403" y="3295208"/>
                  <a:pt x="3556058" y="3416865"/>
                  <a:pt x="3519719" y="3587020"/>
                </a:cubicBezTo>
                <a:lnTo>
                  <a:pt x="3321271" y="4517075"/>
                </a:lnTo>
                <a:cubicBezTo>
                  <a:pt x="3284974" y="4687273"/>
                  <a:pt x="3134630" y="4808888"/>
                  <a:pt x="2960583" y="4808888"/>
                </a:cubicBezTo>
                <a:lnTo>
                  <a:pt x="920479" y="4808888"/>
                </a:lnTo>
                <a:cubicBezTo>
                  <a:pt x="746476" y="4808888"/>
                  <a:pt x="596131" y="4930545"/>
                  <a:pt x="559791" y="5100700"/>
                </a:cubicBezTo>
                <a:lnTo>
                  <a:pt x="360687" y="6033773"/>
                </a:lnTo>
                <a:cubicBezTo>
                  <a:pt x="324391" y="6203970"/>
                  <a:pt x="174046" y="6325585"/>
                  <a:pt x="0" y="6325585"/>
                </a:cubicBezTo>
              </a:path>
            </a:pathLst>
          </a:custGeom>
          <a:noFill/>
          <a:ln w="6350" cap="rnd">
            <a:gradFill>
              <a:gsLst>
                <a:gs pos="1000">
                  <a:schemeClr val="accent3"/>
                </a:gs>
                <a:gs pos="33000">
                  <a:schemeClr val="accent1"/>
                </a:gs>
                <a:gs pos="66000">
                  <a:schemeClr val="accent3"/>
                </a:gs>
                <a:gs pos="100000">
                  <a:schemeClr val="accent1"/>
                </a:gs>
              </a:gsLst>
              <a:lin ang="0" scaled="0"/>
            </a:gradFill>
            <a:prstDash val="solid"/>
            <a:miter/>
          </a:ln>
        </p:spPr>
        <p:txBody>
          <a:bodyPr rtlCol="0" anchor="ctr"/>
          <a:lstStyle/>
          <a:p>
            <a:endParaRPr lang="en-IN"/>
          </a:p>
        </p:txBody>
      </p:sp>
      <p:grpSp>
        <p:nvGrpSpPr>
          <p:cNvPr id="4" name="Group 3">
            <a:extLst>
              <a:ext uri="{FF2B5EF4-FFF2-40B4-BE49-F238E27FC236}">
                <a16:creationId xmlns:a16="http://schemas.microsoft.com/office/drawing/2014/main" id="{4C1D3592-F90E-8DB6-4AD1-4E31CDA8C4FA}"/>
              </a:ext>
            </a:extLst>
          </p:cNvPr>
          <p:cNvGrpSpPr/>
          <p:nvPr/>
        </p:nvGrpSpPr>
        <p:grpSpPr>
          <a:xfrm>
            <a:off x="1633728" y="4125864"/>
            <a:ext cx="1878372" cy="2379433"/>
            <a:chOff x="2061992" y="3735797"/>
            <a:chExt cx="1878372" cy="2379433"/>
          </a:xfrm>
        </p:grpSpPr>
        <p:grpSp>
          <p:nvGrpSpPr>
            <p:cNvPr id="5" name="Group 4">
              <a:extLst>
                <a:ext uri="{FF2B5EF4-FFF2-40B4-BE49-F238E27FC236}">
                  <a16:creationId xmlns:a16="http://schemas.microsoft.com/office/drawing/2014/main" id="{BFA898AC-F25F-9DCB-3F8E-5F2D42394585}"/>
                </a:ext>
              </a:extLst>
            </p:cNvPr>
            <p:cNvGrpSpPr/>
            <p:nvPr/>
          </p:nvGrpSpPr>
          <p:grpSpPr>
            <a:xfrm>
              <a:off x="2809622" y="3735797"/>
              <a:ext cx="383112" cy="506470"/>
              <a:chOff x="5972174" y="3290887"/>
              <a:chExt cx="247650" cy="276510"/>
            </a:xfrm>
          </p:grpSpPr>
          <p:sp>
            <p:nvSpPr>
              <p:cNvPr id="8" name="Freeform: Shape 6">
                <a:extLst>
                  <a:ext uri="{FF2B5EF4-FFF2-40B4-BE49-F238E27FC236}">
                    <a16:creationId xmlns:a16="http://schemas.microsoft.com/office/drawing/2014/main" id="{2187904E-A427-15EC-5E88-AB4F7966538B}"/>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9" name="Freeform: Shape 9">
                <a:extLst>
                  <a:ext uri="{FF2B5EF4-FFF2-40B4-BE49-F238E27FC236}">
                    <a16:creationId xmlns:a16="http://schemas.microsoft.com/office/drawing/2014/main" id="{8FBE05BB-A00D-C48D-AE1B-0764CE0DB7E2}"/>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10" name="Freeform: Shape 11">
                <a:extLst>
                  <a:ext uri="{FF2B5EF4-FFF2-40B4-BE49-F238E27FC236}">
                    <a16:creationId xmlns:a16="http://schemas.microsoft.com/office/drawing/2014/main" id="{C592CBBB-C90E-B13C-4189-BE97E4F02C53}"/>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11" name="Freeform: Shape 14">
                <a:extLst>
                  <a:ext uri="{FF2B5EF4-FFF2-40B4-BE49-F238E27FC236}">
                    <a16:creationId xmlns:a16="http://schemas.microsoft.com/office/drawing/2014/main" id="{006C1EE9-F3B7-4617-0A1C-4D12E2740331}"/>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12" name="Freeform: Shape 15">
                <a:extLst>
                  <a:ext uri="{FF2B5EF4-FFF2-40B4-BE49-F238E27FC236}">
                    <a16:creationId xmlns:a16="http://schemas.microsoft.com/office/drawing/2014/main" id="{E6C0A519-FB57-B2A6-A300-037370633217}"/>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13" name="Freeform: Shape 26">
                <a:extLst>
                  <a:ext uri="{FF2B5EF4-FFF2-40B4-BE49-F238E27FC236}">
                    <a16:creationId xmlns:a16="http://schemas.microsoft.com/office/drawing/2014/main" id="{2504C0BD-DFA5-8101-8226-B69372CABBE4}"/>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14" name="Freeform: Shape 27">
                <a:extLst>
                  <a:ext uri="{FF2B5EF4-FFF2-40B4-BE49-F238E27FC236}">
                    <a16:creationId xmlns:a16="http://schemas.microsoft.com/office/drawing/2014/main" id="{9DA25434-5A75-C1DC-32C2-9B40DCA1E20B}"/>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grpSp>
        <p:sp>
          <p:nvSpPr>
            <p:cNvPr id="6" name="TextBox 5">
              <a:extLst>
                <a:ext uri="{FF2B5EF4-FFF2-40B4-BE49-F238E27FC236}">
                  <a16:creationId xmlns:a16="http://schemas.microsoft.com/office/drawing/2014/main" id="{0D8D6C1D-D8D0-EF0E-5F06-5DAAD94A8B60}"/>
                </a:ext>
              </a:extLst>
            </p:cNvPr>
            <p:cNvSpPr txBox="1"/>
            <p:nvPr/>
          </p:nvSpPr>
          <p:spPr>
            <a:xfrm>
              <a:off x="2061992" y="4884124"/>
              <a:ext cx="1878372" cy="1231106"/>
            </a:xfrm>
            <a:prstGeom prst="rect">
              <a:avLst/>
            </a:prstGeom>
            <a:noFill/>
          </p:spPr>
          <p:txBody>
            <a:bodyPr wrap="square" lIns="0" tIns="0" rIns="0" bIns="0">
              <a:spAutoFit/>
            </a:bodyPr>
            <a:lstStyle/>
            <a:p>
              <a:pPr algn="ctr">
                <a:spcAft>
                  <a:spcPts val="600"/>
                </a:spcAft>
                <a:defRPr/>
              </a:pPr>
              <a:r>
                <a:rPr lang="fr-FR" b="1" dirty="0">
                  <a:solidFill>
                    <a:schemeClr val="bg1"/>
                  </a:solidFill>
                  <a:latin typeface="Funnel Sans" pitchFamily="2" charset="0"/>
                </a:rPr>
                <a:t>Lorem ipsum </a:t>
              </a:r>
            </a:p>
            <a:p>
              <a:pPr algn="ctr">
                <a:spcAft>
                  <a:spcPts val="600"/>
                </a:spcAft>
                <a:defRPr/>
              </a:pPr>
              <a:r>
                <a:rPr lang="fr-FR" b="1" dirty="0" err="1">
                  <a:solidFill>
                    <a:schemeClr val="bg1"/>
                  </a:solidFill>
                  <a:latin typeface="Funnel Sans" pitchFamily="2" charset="0"/>
                </a:rPr>
                <a:t>dolor</a:t>
              </a:r>
              <a:r>
                <a:rPr lang="fr-FR" b="1" dirty="0">
                  <a:solidFill>
                    <a:schemeClr val="bg1"/>
                  </a:solidFill>
                  <a:latin typeface="Funnel Sans" pitchFamily="2" charset="0"/>
                </a:rPr>
                <a:t> </a:t>
              </a:r>
              <a:r>
                <a:rPr lang="fr-FR" b="1" dirty="0" err="1">
                  <a:solidFill>
                    <a:schemeClr val="bg1"/>
                  </a:solidFill>
                  <a:latin typeface="Funnel Sans" pitchFamily="2" charset="0"/>
                </a:rPr>
                <a:t>sit</a:t>
              </a:r>
              <a:endParaRPr lang="fr-FR" b="1" dirty="0">
                <a:solidFill>
                  <a:schemeClr val="bg1"/>
                </a:solidFill>
                <a:latin typeface="Funnel Sans" pitchFamily="2" charset="0"/>
              </a:endParaRPr>
            </a:p>
            <a:p>
              <a:pPr algn="ctr">
                <a:spcAft>
                  <a:spcPts val="600"/>
                </a:spcAft>
                <a:defRPr/>
              </a:pPr>
              <a:r>
                <a:rPr lang="en-US" dirty="0">
                  <a:solidFill>
                    <a:schemeClr val="bg1"/>
                  </a:solidFill>
                  <a:latin typeface="Funnel Sans" pitchFamily="2" charset="0"/>
                </a:rPr>
                <a:t>Duis aute </a:t>
              </a:r>
              <a:r>
                <a:rPr lang="en-US" dirty="0" err="1">
                  <a:solidFill>
                    <a:schemeClr val="bg1"/>
                  </a:solidFill>
                  <a:latin typeface="Funnel Sans" pitchFamily="2" charset="0"/>
                </a:rPr>
                <a:t>irure</a:t>
              </a:r>
              <a:r>
                <a:rPr lang="en-US" dirty="0">
                  <a:solidFill>
                    <a:schemeClr val="bg1"/>
                  </a:solidFill>
                  <a:latin typeface="Funnel Sans" pitchFamily="2" charset="0"/>
                </a:rPr>
                <a:t> dolor in </a:t>
              </a:r>
              <a:r>
                <a:rPr lang="en-US" dirty="0" err="1">
                  <a:solidFill>
                    <a:schemeClr val="bg1"/>
                  </a:solidFill>
                  <a:latin typeface="Funnel Sans" pitchFamily="2" charset="0"/>
                </a:rPr>
                <a:t>reprehenvoluptate</a:t>
              </a:r>
              <a:r>
                <a:rPr lang="en-US" dirty="0">
                  <a:solidFill>
                    <a:schemeClr val="bg1"/>
                  </a:solidFill>
                  <a:latin typeface="Funnel Sans" pitchFamily="2" charset="0"/>
                </a:rPr>
                <a:t> </a:t>
              </a:r>
              <a:r>
                <a:rPr lang="en-US" dirty="0" err="1">
                  <a:solidFill>
                    <a:schemeClr val="bg1"/>
                  </a:solidFill>
                  <a:latin typeface="Funnel Sans" pitchFamily="2" charset="0"/>
                </a:rPr>
                <a:t>velit</a:t>
              </a:r>
              <a:r>
                <a:rPr lang="en-US" dirty="0">
                  <a:solidFill>
                    <a:schemeClr val="bg1"/>
                  </a:solidFill>
                  <a:latin typeface="Funnel Sans" pitchFamily="2" charset="0"/>
                </a:rPr>
                <a:t> esse </a:t>
              </a:r>
              <a:r>
                <a:rPr lang="en-US" dirty="0" err="1">
                  <a:solidFill>
                    <a:schemeClr val="bg1"/>
                  </a:solidFill>
                  <a:latin typeface="Funnel Sans" pitchFamily="2" charset="0"/>
                </a:rPr>
                <a:t>cillum</a:t>
              </a:r>
              <a:endParaRPr lang="en-US" dirty="0">
                <a:solidFill>
                  <a:schemeClr val="bg1"/>
                </a:solidFill>
                <a:latin typeface="Funnel Sans" pitchFamily="2" charset="0"/>
              </a:endParaRPr>
            </a:p>
          </p:txBody>
        </p:sp>
        <p:sp>
          <p:nvSpPr>
            <p:cNvPr id="7" name="Oval 6">
              <a:extLst>
                <a:ext uri="{FF2B5EF4-FFF2-40B4-BE49-F238E27FC236}">
                  <a16:creationId xmlns:a16="http://schemas.microsoft.com/office/drawing/2014/main" id="{A592CE7B-5DD8-AE58-721B-1313B98B8C06}"/>
                </a:ext>
              </a:extLst>
            </p:cNvPr>
            <p:cNvSpPr/>
            <p:nvPr/>
          </p:nvSpPr>
          <p:spPr>
            <a:xfrm>
              <a:off x="2897628" y="4551592"/>
              <a:ext cx="207100" cy="207100"/>
            </a:xfrm>
            <a:prstGeom prst="ellipse">
              <a:avLst/>
            </a:prstGeom>
            <a:solidFill>
              <a:schemeClr val="accent3"/>
            </a:solidFill>
            <a:ln w="53975">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latin typeface="Funnel Sans" pitchFamily="2" charset="0"/>
              </a:endParaRPr>
            </a:p>
          </p:txBody>
        </p:sp>
      </p:grpSp>
      <p:grpSp>
        <p:nvGrpSpPr>
          <p:cNvPr id="15" name="Group 14">
            <a:extLst>
              <a:ext uri="{FF2B5EF4-FFF2-40B4-BE49-F238E27FC236}">
                <a16:creationId xmlns:a16="http://schemas.microsoft.com/office/drawing/2014/main" id="{CC499E0F-EF93-7992-645B-3471527B978F}"/>
              </a:ext>
            </a:extLst>
          </p:cNvPr>
          <p:cNvGrpSpPr/>
          <p:nvPr/>
        </p:nvGrpSpPr>
        <p:grpSpPr>
          <a:xfrm>
            <a:off x="4259910" y="3114945"/>
            <a:ext cx="1610630" cy="2594877"/>
            <a:chOff x="4505923" y="2605388"/>
            <a:chExt cx="1610630" cy="2594877"/>
          </a:xfrm>
        </p:grpSpPr>
        <p:grpSp>
          <p:nvGrpSpPr>
            <p:cNvPr id="16" name="Group 15">
              <a:extLst>
                <a:ext uri="{FF2B5EF4-FFF2-40B4-BE49-F238E27FC236}">
                  <a16:creationId xmlns:a16="http://schemas.microsoft.com/office/drawing/2014/main" id="{25E05DC4-D3F5-2729-8978-B7B86973F03D}"/>
                </a:ext>
              </a:extLst>
            </p:cNvPr>
            <p:cNvGrpSpPr/>
            <p:nvPr/>
          </p:nvGrpSpPr>
          <p:grpSpPr>
            <a:xfrm>
              <a:off x="5119682" y="2605388"/>
              <a:ext cx="383112" cy="506470"/>
              <a:chOff x="5972174" y="3290887"/>
              <a:chExt cx="247650" cy="276510"/>
            </a:xfrm>
          </p:grpSpPr>
          <p:sp>
            <p:nvSpPr>
              <p:cNvPr id="19" name="Freeform: Shape 31">
                <a:extLst>
                  <a:ext uri="{FF2B5EF4-FFF2-40B4-BE49-F238E27FC236}">
                    <a16:creationId xmlns:a16="http://schemas.microsoft.com/office/drawing/2014/main" id="{76098928-615B-A744-DE9C-86E2AB5B54B0}"/>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20" name="Freeform: Shape 32">
                <a:extLst>
                  <a:ext uri="{FF2B5EF4-FFF2-40B4-BE49-F238E27FC236}">
                    <a16:creationId xmlns:a16="http://schemas.microsoft.com/office/drawing/2014/main" id="{DDD8CD8C-846E-FFBB-6B08-41CF5CA17C1B}"/>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21" name="Freeform: Shape 33">
                <a:extLst>
                  <a:ext uri="{FF2B5EF4-FFF2-40B4-BE49-F238E27FC236}">
                    <a16:creationId xmlns:a16="http://schemas.microsoft.com/office/drawing/2014/main" id="{D7590E46-2BFC-4D69-8504-4330F957467A}"/>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22" name="Freeform: Shape 34">
                <a:extLst>
                  <a:ext uri="{FF2B5EF4-FFF2-40B4-BE49-F238E27FC236}">
                    <a16:creationId xmlns:a16="http://schemas.microsoft.com/office/drawing/2014/main" id="{18866E66-19C9-6B2C-10E4-B786FE0147FA}"/>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23" name="Freeform: Shape 35">
                <a:extLst>
                  <a:ext uri="{FF2B5EF4-FFF2-40B4-BE49-F238E27FC236}">
                    <a16:creationId xmlns:a16="http://schemas.microsoft.com/office/drawing/2014/main" id="{A1843CE5-3682-FE9B-3047-0BE679388895}"/>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24" name="Freeform: Shape 36">
                <a:extLst>
                  <a:ext uri="{FF2B5EF4-FFF2-40B4-BE49-F238E27FC236}">
                    <a16:creationId xmlns:a16="http://schemas.microsoft.com/office/drawing/2014/main" id="{462E32FA-FC3D-A086-269E-FEBC8346D7C5}"/>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25" name="Freeform: Shape 37">
                <a:extLst>
                  <a:ext uri="{FF2B5EF4-FFF2-40B4-BE49-F238E27FC236}">
                    <a16:creationId xmlns:a16="http://schemas.microsoft.com/office/drawing/2014/main" id="{1B22C916-6697-3DAB-900F-B83D7DAD3959}"/>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grpSp>
        <p:sp>
          <p:nvSpPr>
            <p:cNvPr id="17" name="TextBox 16">
              <a:extLst>
                <a:ext uri="{FF2B5EF4-FFF2-40B4-BE49-F238E27FC236}">
                  <a16:creationId xmlns:a16="http://schemas.microsoft.com/office/drawing/2014/main" id="{CA8279EC-FBE5-7353-B9EA-AE63255B7161}"/>
                </a:ext>
              </a:extLst>
            </p:cNvPr>
            <p:cNvSpPr txBox="1"/>
            <p:nvPr/>
          </p:nvSpPr>
          <p:spPr>
            <a:xfrm>
              <a:off x="4505923" y="3753715"/>
              <a:ext cx="1610630" cy="1446550"/>
            </a:xfrm>
            <a:prstGeom prst="rect">
              <a:avLst/>
            </a:prstGeom>
            <a:noFill/>
          </p:spPr>
          <p:txBody>
            <a:bodyPr wrap="square" lIns="0" tIns="0" rIns="0" bIns="0">
              <a:spAutoFit/>
            </a:bodyPr>
            <a:lstStyle/>
            <a:p>
              <a:pPr algn="ctr">
                <a:spcAft>
                  <a:spcPts val="600"/>
                </a:spcAft>
                <a:defRPr/>
              </a:pPr>
              <a:r>
                <a:rPr lang="fr-FR" b="1" dirty="0">
                  <a:solidFill>
                    <a:schemeClr val="bg1"/>
                  </a:solidFill>
                  <a:latin typeface="Funnel Sans" pitchFamily="2" charset="0"/>
                </a:rPr>
                <a:t>Lorem ipsum </a:t>
              </a:r>
            </a:p>
            <a:p>
              <a:pPr algn="ctr">
                <a:spcAft>
                  <a:spcPts val="600"/>
                </a:spcAft>
                <a:defRPr/>
              </a:pPr>
              <a:r>
                <a:rPr lang="fr-FR" b="1" dirty="0" err="1">
                  <a:solidFill>
                    <a:schemeClr val="bg1"/>
                  </a:solidFill>
                  <a:latin typeface="Funnel Sans" pitchFamily="2" charset="0"/>
                </a:rPr>
                <a:t>dolor</a:t>
              </a:r>
              <a:r>
                <a:rPr lang="fr-FR" b="1" dirty="0">
                  <a:solidFill>
                    <a:schemeClr val="bg1"/>
                  </a:solidFill>
                  <a:latin typeface="Funnel Sans" pitchFamily="2" charset="0"/>
                </a:rPr>
                <a:t> </a:t>
              </a:r>
              <a:r>
                <a:rPr lang="fr-FR" b="1" dirty="0" err="1">
                  <a:solidFill>
                    <a:schemeClr val="bg1"/>
                  </a:solidFill>
                  <a:latin typeface="Funnel Sans" pitchFamily="2" charset="0"/>
                </a:rPr>
                <a:t>sit</a:t>
              </a:r>
              <a:endParaRPr lang="fr-FR" b="1" dirty="0">
                <a:solidFill>
                  <a:schemeClr val="bg1"/>
                </a:solidFill>
                <a:latin typeface="Funnel Sans" pitchFamily="2" charset="0"/>
              </a:endParaRPr>
            </a:p>
            <a:p>
              <a:pPr algn="ctr">
                <a:spcAft>
                  <a:spcPts val="600"/>
                </a:spcAft>
                <a:defRPr/>
              </a:pPr>
              <a:r>
                <a:rPr lang="en-US" dirty="0">
                  <a:solidFill>
                    <a:schemeClr val="bg1"/>
                  </a:solidFill>
                  <a:latin typeface="Funnel Sans" pitchFamily="2" charset="0"/>
                </a:rPr>
                <a:t>Duis </a:t>
              </a:r>
              <a:r>
                <a:rPr lang="en-US" dirty="0" err="1">
                  <a:solidFill>
                    <a:schemeClr val="bg1"/>
                  </a:solidFill>
                  <a:latin typeface="Funnel Sans" pitchFamily="2" charset="0"/>
                </a:rPr>
                <a:t>aute</a:t>
              </a:r>
              <a:r>
                <a:rPr lang="en-US" dirty="0">
                  <a:solidFill>
                    <a:schemeClr val="bg1"/>
                  </a:solidFill>
                  <a:latin typeface="Funnel Sans" pitchFamily="2" charset="0"/>
                </a:rPr>
                <a:t> </a:t>
              </a:r>
              <a:r>
                <a:rPr lang="en-US" dirty="0" err="1">
                  <a:solidFill>
                    <a:schemeClr val="bg1"/>
                  </a:solidFill>
                  <a:latin typeface="Funnel Sans" pitchFamily="2" charset="0"/>
                </a:rPr>
                <a:t>irure</a:t>
              </a:r>
              <a:r>
                <a:rPr lang="en-US" dirty="0">
                  <a:solidFill>
                    <a:schemeClr val="bg1"/>
                  </a:solidFill>
                  <a:latin typeface="Funnel Sans" pitchFamily="2" charset="0"/>
                </a:rPr>
                <a:t> dolor in </a:t>
              </a:r>
              <a:r>
                <a:rPr lang="en-US" dirty="0" err="1">
                  <a:solidFill>
                    <a:schemeClr val="bg1"/>
                  </a:solidFill>
                  <a:latin typeface="Funnel Sans" pitchFamily="2" charset="0"/>
                </a:rPr>
                <a:t>reprehenvoluptate</a:t>
              </a:r>
              <a:r>
                <a:rPr lang="en-US" dirty="0">
                  <a:solidFill>
                    <a:schemeClr val="bg1"/>
                  </a:solidFill>
                  <a:latin typeface="Funnel Sans" pitchFamily="2" charset="0"/>
                </a:rPr>
                <a:t> </a:t>
              </a:r>
              <a:r>
                <a:rPr lang="en-US" dirty="0" err="1">
                  <a:solidFill>
                    <a:schemeClr val="bg1"/>
                  </a:solidFill>
                  <a:latin typeface="Funnel Sans" pitchFamily="2" charset="0"/>
                </a:rPr>
                <a:t>velit</a:t>
              </a:r>
              <a:r>
                <a:rPr lang="en-US" dirty="0">
                  <a:solidFill>
                    <a:schemeClr val="bg1"/>
                  </a:solidFill>
                  <a:latin typeface="Funnel Sans" pitchFamily="2" charset="0"/>
                </a:rPr>
                <a:t> </a:t>
              </a:r>
              <a:r>
                <a:rPr lang="en-US" dirty="0" err="1">
                  <a:solidFill>
                    <a:schemeClr val="bg1"/>
                  </a:solidFill>
                  <a:latin typeface="Funnel Sans" pitchFamily="2" charset="0"/>
                </a:rPr>
                <a:t>esse</a:t>
              </a:r>
              <a:r>
                <a:rPr lang="en-US" dirty="0">
                  <a:solidFill>
                    <a:schemeClr val="bg1"/>
                  </a:solidFill>
                  <a:latin typeface="Funnel Sans" pitchFamily="2" charset="0"/>
                </a:rPr>
                <a:t> </a:t>
              </a:r>
              <a:r>
                <a:rPr lang="en-US" dirty="0" err="1">
                  <a:solidFill>
                    <a:schemeClr val="bg1"/>
                  </a:solidFill>
                  <a:latin typeface="Funnel Sans" pitchFamily="2" charset="0"/>
                </a:rPr>
                <a:t>cillum</a:t>
              </a:r>
              <a:endParaRPr lang="en-US" dirty="0">
                <a:solidFill>
                  <a:schemeClr val="bg1"/>
                </a:solidFill>
                <a:latin typeface="Funnel Sans" pitchFamily="2" charset="0"/>
              </a:endParaRPr>
            </a:p>
          </p:txBody>
        </p:sp>
        <p:sp>
          <p:nvSpPr>
            <p:cNvPr id="18" name="Oval 17">
              <a:extLst>
                <a:ext uri="{FF2B5EF4-FFF2-40B4-BE49-F238E27FC236}">
                  <a16:creationId xmlns:a16="http://schemas.microsoft.com/office/drawing/2014/main" id="{36E33E7A-AF23-8CF9-9B42-29E6E3574BAE}"/>
                </a:ext>
              </a:extLst>
            </p:cNvPr>
            <p:cNvSpPr/>
            <p:nvPr/>
          </p:nvSpPr>
          <p:spPr>
            <a:xfrm>
              <a:off x="5207688" y="3421183"/>
              <a:ext cx="207100" cy="207100"/>
            </a:xfrm>
            <a:prstGeom prst="ellipse">
              <a:avLst/>
            </a:prstGeom>
            <a:solidFill>
              <a:schemeClr val="accent1"/>
            </a:solidFill>
            <a:ln w="53975">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latin typeface="Funnel Sans" pitchFamily="2" charset="0"/>
              </a:endParaRPr>
            </a:p>
          </p:txBody>
        </p:sp>
      </p:grpSp>
      <p:grpSp>
        <p:nvGrpSpPr>
          <p:cNvPr id="26" name="Group 25">
            <a:extLst>
              <a:ext uri="{FF2B5EF4-FFF2-40B4-BE49-F238E27FC236}">
                <a16:creationId xmlns:a16="http://schemas.microsoft.com/office/drawing/2014/main" id="{54C4EABC-930B-8139-0095-627BA4A4F4F6}"/>
              </a:ext>
            </a:extLst>
          </p:cNvPr>
          <p:cNvGrpSpPr/>
          <p:nvPr/>
        </p:nvGrpSpPr>
        <p:grpSpPr>
          <a:xfrm>
            <a:off x="6767362" y="2104025"/>
            <a:ext cx="1580348" cy="2163990"/>
            <a:chOff x="4521064" y="2605388"/>
            <a:chExt cx="1580348" cy="2163990"/>
          </a:xfrm>
        </p:grpSpPr>
        <p:grpSp>
          <p:nvGrpSpPr>
            <p:cNvPr id="27" name="Group 26">
              <a:extLst>
                <a:ext uri="{FF2B5EF4-FFF2-40B4-BE49-F238E27FC236}">
                  <a16:creationId xmlns:a16="http://schemas.microsoft.com/office/drawing/2014/main" id="{A20B22AC-67C8-84C1-4771-FC74BB22E8CE}"/>
                </a:ext>
              </a:extLst>
            </p:cNvPr>
            <p:cNvGrpSpPr/>
            <p:nvPr/>
          </p:nvGrpSpPr>
          <p:grpSpPr>
            <a:xfrm>
              <a:off x="5119682" y="2605388"/>
              <a:ext cx="383112" cy="506470"/>
              <a:chOff x="5972174" y="3290887"/>
              <a:chExt cx="247650" cy="276510"/>
            </a:xfrm>
          </p:grpSpPr>
          <p:sp>
            <p:nvSpPr>
              <p:cNvPr id="30" name="Freeform: Shape 46">
                <a:extLst>
                  <a:ext uri="{FF2B5EF4-FFF2-40B4-BE49-F238E27FC236}">
                    <a16:creationId xmlns:a16="http://schemas.microsoft.com/office/drawing/2014/main" id="{F7771386-BE18-0324-30DD-9BF2A8F70A57}"/>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31" name="Freeform: Shape 47">
                <a:extLst>
                  <a:ext uri="{FF2B5EF4-FFF2-40B4-BE49-F238E27FC236}">
                    <a16:creationId xmlns:a16="http://schemas.microsoft.com/office/drawing/2014/main" id="{9290E8D8-64BD-0760-5D7D-5CACF6D91CFF}"/>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32" name="Freeform: Shape 48">
                <a:extLst>
                  <a:ext uri="{FF2B5EF4-FFF2-40B4-BE49-F238E27FC236}">
                    <a16:creationId xmlns:a16="http://schemas.microsoft.com/office/drawing/2014/main" id="{CDA78780-A4C4-CE25-9099-77B1F5350D4C}"/>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33" name="Freeform: Shape 49">
                <a:extLst>
                  <a:ext uri="{FF2B5EF4-FFF2-40B4-BE49-F238E27FC236}">
                    <a16:creationId xmlns:a16="http://schemas.microsoft.com/office/drawing/2014/main" id="{2D86DE2A-1AB8-2A9F-FC81-9264BEB23ED3}"/>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34" name="Freeform: Shape 50">
                <a:extLst>
                  <a:ext uri="{FF2B5EF4-FFF2-40B4-BE49-F238E27FC236}">
                    <a16:creationId xmlns:a16="http://schemas.microsoft.com/office/drawing/2014/main" id="{4BEEC67D-89A8-C916-934D-3DCAEDDC5EF7}"/>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35" name="Freeform: Shape 51">
                <a:extLst>
                  <a:ext uri="{FF2B5EF4-FFF2-40B4-BE49-F238E27FC236}">
                    <a16:creationId xmlns:a16="http://schemas.microsoft.com/office/drawing/2014/main" id="{320F6C8D-C42D-DBF2-1094-838CB6EE8EEE}"/>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36" name="Freeform: Shape 52">
                <a:extLst>
                  <a:ext uri="{FF2B5EF4-FFF2-40B4-BE49-F238E27FC236}">
                    <a16:creationId xmlns:a16="http://schemas.microsoft.com/office/drawing/2014/main" id="{13D64696-18B1-F215-E889-519408BFDA22}"/>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grpSp>
        <p:sp>
          <p:nvSpPr>
            <p:cNvPr id="28" name="TextBox 27">
              <a:extLst>
                <a:ext uri="{FF2B5EF4-FFF2-40B4-BE49-F238E27FC236}">
                  <a16:creationId xmlns:a16="http://schemas.microsoft.com/office/drawing/2014/main" id="{FBC67D8A-3E6B-8183-8744-E3512B0D220D}"/>
                </a:ext>
              </a:extLst>
            </p:cNvPr>
            <p:cNvSpPr txBox="1"/>
            <p:nvPr/>
          </p:nvSpPr>
          <p:spPr>
            <a:xfrm>
              <a:off x="4521064" y="3753715"/>
              <a:ext cx="1580348" cy="1015663"/>
            </a:xfrm>
            <a:prstGeom prst="rect">
              <a:avLst/>
            </a:prstGeom>
            <a:noFill/>
          </p:spPr>
          <p:txBody>
            <a:bodyPr wrap="square" lIns="0" tIns="0" rIns="0" bIns="0">
              <a:spAutoFit/>
            </a:bodyPr>
            <a:lstStyle/>
            <a:p>
              <a:pPr algn="ctr">
                <a:spcAft>
                  <a:spcPts val="600"/>
                </a:spcAft>
                <a:defRPr/>
              </a:pPr>
              <a:r>
                <a:rPr lang="fr-FR" b="1" dirty="0">
                  <a:solidFill>
                    <a:schemeClr val="bg1"/>
                  </a:solidFill>
                  <a:latin typeface="Funnel Sans" pitchFamily="2" charset="0"/>
                </a:rPr>
                <a:t>Lorem ipsum </a:t>
              </a:r>
            </a:p>
            <a:p>
              <a:pPr algn="ctr">
                <a:spcAft>
                  <a:spcPts val="600"/>
                </a:spcAft>
                <a:defRPr/>
              </a:pPr>
              <a:r>
                <a:rPr lang="fr-FR" b="1" dirty="0" err="1">
                  <a:solidFill>
                    <a:schemeClr val="bg1"/>
                  </a:solidFill>
                  <a:latin typeface="Funnel Sans" pitchFamily="2" charset="0"/>
                </a:rPr>
                <a:t>dolor</a:t>
              </a:r>
              <a:r>
                <a:rPr lang="fr-FR" b="1" dirty="0">
                  <a:solidFill>
                    <a:schemeClr val="bg1"/>
                  </a:solidFill>
                  <a:latin typeface="Funnel Sans" pitchFamily="2" charset="0"/>
                </a:rPr>
                <a:t> </a:t>
              </a:r>
              <a:r>
                <a:rPr lang="fr-FR" b="1" dirty="0" err="1">
                  <a:solidFill>
                    <a:schemeClr val="bg1"/>
                  </a:solidFill>
                  <a:latin typeface="Funnel Sans" pitchFamily="2" charset="0"/>
                </a:rPr>
                <a:t>sit</a:t>
              </a:r>
              <a:endParaRPr lang="fr-FR" b="1" dirty="0">
                <a:solidFill>
                  <a:schemeClr val="bg1"/>
                </a:solidFill>
                <a:latin typeface="Funnel Sans" pitchFamily="2" charset="0"/>
              </a:endParaRPr>
            </a:p>
            <a:p>
              <a:pPr algn="ctr">
                <a:spcAft>
                  <a:spcPts val="600"/>
                </a:spcAft>
                <a:defRPr/>
              </a:pPr>
              <a:r>
                <a:rPr lang="en-US" dirty="0">
                  <a:solidFill>
                    <a:schemeClr val="bg1"/>
                  </a:solidFill>
                  <a:latin typeface="Funnel Sans" pitchFamily="2" charset="0"/>
                </a:rPr>
                <a:t>Duis </a:t>
              </a:r>
              <a:r>
                <a:rPr lang="en-US" dirty="0" err="1">
                  <a:solidFill>
                    <a:schemeClr val="bg1"/>
                  </a:solidFill>
                  <a:latin typeface="Funnel Sans" pitchFamily="2" charset="0"/>
                </a:rPr>
                <a:t>aute</a:t>
              </a:r>
              <a:r>
                <a:rPr lang="en-US" dirty="0">
                  <a:solidFill>
                    <a:schemeClr val="bg1"/>
                  </a:solidFill>
                  <a:latin typeface="Funnel Sans" pitchFamily="2" charset="0"/>
                </a:rPr>
                <a:t> </a:t>
              </a:r>
              <a:r>
                <a:rPr lang="en-US" dirty="0" err="1">
                  <a:solidFill>
                    <a:schemeClr val="bg1"/>
                  </a:solidFill>
                  <a:latin typeface="Funnel Sans" pitchFamily="2" charset="0"/>
                </a:rPr>
                <a:t>irure</a:t>
              </a:r>
              <a:r>
                <a:rPr lang="en-US" dirty="0">
                  <a:solidFill>
                    <a:schemeClr val="bg1"/>
                  </a:solidFill>
                  <a:latin typeface="Funnel Sans" pitchFamily="2" charset="0"/>
                </a:rPr>
                <a:t> dolor</a:t>
              </a:r>
            </a:p>
          </p:txBody>
        </p:sp>
        <p:sp>
          <p:nvSpPr>
            <p:cNvPr id="29" name="Oval 28">
              <a:extLst>
                <a:ext uri="{FF2B5EF4-FFF2-40B4-BE49-F238E27FC236}">
                  <a16:creationId xmlns:a16="http://schemas.microsoft.com/office/drawing/2014/main" id="{517F69B8-BC58-F42D-8EB4-7A0425C80636}"/>
                </a:ext>
              </a:extLst>
            </p:cNvPr>
            <p:cNvSpPr/>
            <p:nvPr/>
          </p:nvSpPr>
          <p:spPr>
            <a:xfrm>
              <a:off x="5207688" y="3421183"/>
              <a:ext cx="207100" cy="207100"/>
            </a:xfrm>
            <a:prstGeom prst="ellipse">
              <a:avLst/>
            </a:prstGeom>
            <a:solidFill>
              <a:schemeClr val="accent3"/>
            </a:solidFill>
            <a:ln w="53975">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latin typeface="Funnel Sans" pitchFamily="2" charset="0"/>
              </a:endParaRPr>
            </a:p>
          </p:txBody>
        </p:sp>
      </p:grpSp>
      <p:grpSp>
        <p:nvGrpSpPr>
          <p:cNvPr id="37" name="Group 36">
            <a:extLst>
              <a:ext uri="{FF2B5EF4-FFF2-40B4-BE49-F238E27FC236}">
                <a16:creationId xmlns:a16="http://schemas.microsoft.com/office/drawing/2014/main" id="{ABC1ED15-0B6F-C898-BA53-CF9F032DCF31}"/>
              </a:ext>
            </a:extLst>
          </p:cNvPr>
          <p:cNvGrpSpPr/>
          <p:nvPr/>
        </p:nvGrpSpPr>
        <p:grpSpPr>
          <a:xfrm>
            <a:off x="9215467" y="1093105"/>
            <a:ext cx="1668760" cy="2594877"/>
            <a:chOff x="4476858" y="2605388"/>
            <a:chExt cx="1668760" cy="2594877"/>
          </a:xfrm>
        </p:grpSpPr>
        <p:grpSp>
          <p:nvGrpSpPr>
            <p:cNvPr id="38" name="Group 37">
              <a:extLst>
                <a:ext uri="{FF2B5EF4-FFF2-40B4-BE49-F238E27FC236}">
                  <a16:creationId xmlns:a16="http://schemas.microsoft.com/office/drawing/2014/main" id="{66DCE8AD-0396-CE93-0CDF-8F009812982D}"/>
                </a:ext>
              </a:extLst>
            </p:cNvPr>
            <p:cNvGrpSpPr/>
            <p:nvPr/>
          </p:nvGrpSpPr>
          <p:grpSpPr>
            <a:xfrm>
              <a:off x="5119682" y="2605388"/>
              <a:ext cx="383112" cy="506470"/>
              <a:chOff x="5972174" y="3290887"/>
              <a:chExt cx="247650" cy="276510"/>
            </a:xfrm>
          </p:grpSpPr>
          <p:sp>
            <p:nvSpPr>
              <p:cNvPr id="41" name="Freeform: Shape 57">
                <a:extLst>
                  <a:ext uri="{FF2B5EF4-FFF2-40B4-BE49-F238E27FC236}">
                    <a16:creationId xmlns:a16="http://schemas.microsoft.com/office/drawing/2014/main" id="{5ED61F16-1290-2FB6-E208-7303D4F22C14}"/>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42" name="Freeform: Shape 58">
                <a:extLst>
                  <a:ext uri="{FF2B5EF4-FFF2-40B4-BE49-F238E27FC236}">
                    <a16:creationId xmlns:a16="http://schemas.microsoft.com/office/drawing/2014/main" id="{B54DC7A9-2190-CC5E-2475-38A1F8368A0F}"/>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43" name="Freeform: Shape 59">
                <a:extLst>
                  <a:ext uri="{FF2B5EF4-FFF2-40B4-BE49-F238E27FC236}">
                    <a16:creationId xmlns:a16="http://schemas.microsoft.com/office/drawing/2014/main" id="{B6680ECB-D2DA-1033-4F19-589DBAA94A82}"/>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bg1"/>
                </a:solidFill>
                <a:prstDash val="solid"/>
                <a:miter/>
              </a:ln>
            </p:spPr>
            <p:txBody>
              <a:bodyPr rtlCol="0" anchor="ctr"/>
              <a:lstStyle/>
              <a:p>
                <a:endParaRPr lang="en-IN">
                  <a:latin typeface="Funnel Sans" pitchFamily="2" charset="0"/>
                </a:endParaRPr>
              </a:p>
            </p:txBody>
          </p:sp>
          <p:sp>
            <p:nvSpPr>
              <p:cNvPr id="44" name="Freeform: Shape 60">
                <a:extLst>
                  <a:ext uri="{FF2B5EF4-FFF2-40B4-BE49-F238E27FC236}">
                    <a16:creationId xmlns:a16="http://schemas.microsoft.com/office/drawing/2014/main" id="{1609D068-96F4-FEED-8C80-23AB73526D66}"/>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45" name="Freeform: Shape 61">
                <a:extLst>
                  <a:ext uri="{FF2B5EF4-FFF2-40B4-BE49-F238E27FC236}">
                    <a16:creationId xmlns:a16="http://schemas.microsoft.com/office/drawing/2014/main" id="{E246E367-9CF3-99A7-488F-2DC8F5E478DB}"/>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46" name="Freeform: Shape 62">
                <a:extLst>
                  <a:ext uri="{FF2B5EF4-FFF2-40B4-BE49-F238E27FC236}">
                    <a16:creationId xmlns:a16="http://schemas.microsoft.com/office/drawing/2014/main" id="{7DD14BB0-F56E-99B1-D441-3FE2EC6A17C1}"/>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bg1"/>
                </a:solidFill>
                <a:prstDash val="solid"/>
                <a:miter/>
              </a:ln>
            </p:spPr>
            <p:txBody>
              <a:bodyPr rtlCol="0" anchor="ctr"/>
              <a:lstStyle/>
              <a:p>
                <a:endParaRPr lang="en-IN">
                  <a:latin typeface="Funnel Sans" pitchFamily="2" charset="0"/>
                </a:endParaRPr>
              </a:p>
            </p:txBody>
          </p:sp>
          <p:sp>
            <p:nvSpPr>
              <p:cNvPr id="47" name="Freeform: Shape 63">
                <a:extLst>
                  <a:ext uri="{FF2B5EF4-FFF2-40B4-BE49-F238E27FC236}">
                    <a16:creationId xmlns:a16="http://schemas.microsoft.com/office/drawing/2014/main" id="{CE9CD9A0-6185-5D05-0C7A-042C2FFFCACB}"/>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bg1"/>
                </a:solidFill>
                <a:prstDash val="solid"/>
                <a:miter/>
              </a:ln>
            </p:spPr>
            <p:txBody>
              <a:bodyPr rtlCol="0" anchor="ctr"/>
              <a:lstStyle/>
              <a:p>
                <a:endParaRPr lang="en-IN">
                  <a:latin typeface="Funnel Sans" pitchFamily="2" charset="0"/>
                </a:endParaRPr>
              </a:p>
            </p:txBody>
          </p:sp>
        </p:grpSp>
        <p:sp>
          <p:nvSpPr>
            <p:cNvPr id="39" name="TextBox 38">
              <a:extLst>
                <a:ext uri="{FF2B5EF4-FFF2-40B4-BE49-F238E27FC236}">
                  <a16:creationId xmlns:a16="http://schemas.microsoft.com/office/drawing/2014/main" id="{0048A055-7B71-18E5-8686-F0AF47B5AA3C}"/>
                </a:ext>
              </a:extLst>
            </p:cNvPr>
            <p:cNvSpPr txBox="1"/>
            <p:nvPr/>
          </p:nvSpPr>
          <p:spPr>
            <a:xfrm>
              <a:off x="4476858" y="3753715"/>
              <a:ext cx="1668760" cy="1446550"/>
            </a:xfrm>
            <a:prstGeom prst="rect">
              <a:avLst/>
            </a:prstGeom>
            <a:noFill/>
          </p:spPr>
          <p:txBody>
            <a:bodyPr wrap="square" lIns="0" tIns="0" rIns="0" bIns="0">
              <a:spAutoFit/>
            </a:bodyPr>
            <a:lstStyle/>
            <a:p>
              <a:pPr algn="ctr">
                <a:spcAft>
                  <a:spcPts val="600"/>
                </a:spcAft>
                <a:defRPr/>
              </a:pPr>
              <a:r>
                <a:rPr lang="fr-FR" b="1" dirty="0">
                  <a:solidFill>
                    <a:schemeClr val="bg1"/>
                  </a:solidFill>
                  <a:latin typeface="Funnel Sans" pitchFamily="2" charset="0"/>
                </a:rPr>
                <a:t>Lorem ipsum </a:t>
              </a:r>
            </a:p>
            <a:p>
              <a:pPr algn="ctr">
                <a:spcAft>
                  <a:spcPts val="600"/>
                </a:spcAft>
                <a:defRPr/>
              </a:pPr>
              <a:r>
                <a:rPr lang="fr-FR" b="1" dirty="0" err="1">
                  <a:solidFill>
                    <a:schemeClr val="bg1"/>
                  </a:solidFill>
                  <a:latin typeface="Funnel Sans" pitchFamily="2" charset="0"/>
                </a:rPr>
                <a:t>dolor</a:t>
              </a:r>
              <a:r>
                <a:rPr lang="fr-FR" b="1" dirty="0">
                  <a:solidFill>
                    <a:schemeClr val="bg1"/>
                  </a:solidFill>
                  <a:latin typeface="Funnel Sans" pitchFamily="2" charset="0"/>
                </a:rPr>
                <a:t> </a:t>
              </a:r>
              <a:r>
                <a:rPr lang="fr-FR" b="1" dirty="0" err="1">
                  <a:solidFill>
                    <a:schemeClr val="bg1"/>
                  </a:solidFill>
                  <a:latin typeface="Funnel Sans" pitchFamily="2" charset="0"/>
                </a:rPr>
                <a:t>sit</a:t>
              </a:r>
              <a:endParaRPr lang="fr-FR" b="1" dirty="0">
                <a:solidFill>
                  <a:schemeClr val="bg1"/>
                </a:solidFill>
                <a:latin typeface="Funnel Sans" pitchFamily="2" charset="0"/>
              </a:endParaRPr>
            </a:p>
            <a:p>
              <a:pPr algn="ctr">
                <a:spcAft>
                  <a:spcPts val="600"/>
                </a:spcAft>
                <a:defRPr/>
              </a:pPr>
              <a:r>
                <a:rPr lang="en-US" dirty="0">
                  <a:solidFill>
                    <a:schemeClr val="bg1"/>
                  </a:solidFill>
                  <a:latin typeface="Funnel Sans" pitchFamily="2" charset="0"/>
                </a:rPr>
                <a:t>Duis </a:t>
              </a:r>
              <a:r>
                <a:rPr lang="en-US" dirty="0" err="1">
                  <a:solidFill>
                    <a:schemeClr val="bg1"/>
                  </a:solidFill>
                  <a:latin typeface="Funnel Sans" pitchFamily="2" charset="0"/>
                </a:rPr>
                <a:t>aute</a:t>
              </a:r>
              <a:r>
                <a:rPr lang="en-US" dirty="0">
                  <a:solidFill>
                    <a:schemeClr val="bg1"/>
                  </a:solidFill>
                  <a:latin typeface="Funnel Sans" pitchFamily="2" charset="0"/>
                </a:rPr>
                <a:t> </a:t>
              </a:r>
              <a:r>
                <a:rPr lang="en-US" dirty="0" err="1">
                  <a:solidFill>
                    <a:schemeClr val="bg1"/>
                  </a:solidFill>
                  <a:latin typeface="Funnel Sans" pitchFamily="2" charset="0"/>
                </a:rPr>
                <a:t>irure</a:t>
              </a:r>
              <a:r>
                <a:rPr lang="en-US" dirty="0">
                  <a:solidFill>
                    <a:schemeClr val="bg1"/>
                  </a:solidFill>
                  <a:latin typeface="Funnel Sans" pitchFamily="2" charset="0"/>
                </a:rPr>
                <a:t> dolor in </a:t>
              </a:r>
              <a:r>
                <a:rPr lang="en-US" dirty="0" err="1">
                  <a:solidFill>
                    <a:schemeClr val="bg1"/>
                  </a:solidFill>
                  <a:latin typeface="Funnel Sans" pitchFamily="2" charset="0"/>
                </a:rPr>
                <a:t>reprehenvoluptate</a:t>
              </a:r>
              <a:r>
                <a:rPr lang="en-US" dirty="0">
                  <a:solidFill>
                    <a:schemeClr val="bg1"/>
                  </a:solidFill>
                  <a:latin typeface="Funnel Sans" pitchFamily="2" charset="0"/>
                </a:rPr>
                <a:t> </a:t>
              </a:r>
              <a:r>
                <a:rPr lang="en-US" dirty="0" err="1">
                  <a:solidFill>
                    <a:schemeClr val="bg1"/>
                  </a:solidFill>
                  <a:latin typeface="Funnel Sans" pitchFamily="2" charset="0"/>
                </a:rPr>
                <a:t>velit</a:t>
              </a:r>
              <a:r>
                <a:rPr lang="en-US" dirty="0">
                  <a:solidFill>
                    <a:schemeClr val="bg1"/>
                  </a:solidFill>
                  <a:latin typeface="Funnel Sans" pitchFamily="2" charset="0"/>
                </a:rPr>
                <a:t> </a:t>
              </a:r>
              <a:r>
                <a:rPr lang="en-US" dirty="0" err="1">
                  <a:solidFill>
                    <a:schemeClr val="bg1"/>
                  </a:solidFill>
                  <a:latin typeface="Funnel Sans" pitchFamily="2" charset="0"/>
                </a:rPr>
                <a:t>esse</a:t>
              </a:r>
              <a:r>
                <a:rPr lang="en-US" dirty="0">
                  <a:solidFill>
                    <a:schemeClr val="bg1"/>
                  </a:solidFill>
                  <a:latin typeface="Funnel Sans" pitchFamily="2" charset="0"/>
                </a:rPr>
                <a:t> </a:t>
              </a:r>
              <a:r>
                <a:rPr lang="en-US" dirty="0" err="1">
                  <a:solidFill>
                    <a:schemeClr val="bg1"/>
                  </a:solidFill>
                  <a:latin typeface="Funnel Sans" pitchFamily="2" charset="0"/>
                </a:rPr>
                <a:t>cillum</a:t>
              </a:r>
              <a:endParaRPr lang="en-US" dirty="0">
                <a:solidFill>
                  <a:schemeClr val="bg1"/>
                </a:solidFill>
                <a:latin typeface="Funnel Sans" pitchFamily="2" charset="0"/>
              </a:endParaRPr>
            </a:p>
          </p:txBody>
        </p:sp>
        <p:sp>
          <p:nvSpPr>
            <p:cNvPr id="40" name="Oval 39">
              <a:extLst>
                <a:ext uri="{FF2B5EF4-FFF2-40B4-BE49-F238E27FC236}">
                  <a16:creationId xmlns:a16="http://schemas.microsoft.com/office/drawing/2014/main" id="{A22FE4CC-D3BC-3ABD-3683-3128BBF68089}"/>
                </a:ext>
              </a:extLst>
            </p:cNvPr>
            <p:cNvSpPr/>
            <p:nvPr/>
          </p:nvSpPr>
          <p:spPr>
            <a:xfrm>
              <a:off x="5207688" y="3421183"/>
              <a:ext cx="207100" cy="207100"/>
            </a:xfrm>
            <a:prstGeom prst="ellipse">
              <a:avLst/>
            </a:prstGeom>
            <a:solidFill>
              <a:schemeClr val="accent1"/>
            </a:solidFill>
            <a:ln w="53975">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latin typeface="Funnel Sans" pitchFamily="2" charset="0"/>
              </a:endParaRPr>
            </a:p>
          </p:txBody>
        </p:sp>
      </p:grpSp>
    </p:spTree>
    <p:extLst>
      <p:ext uri="{BB962C8B-B14F-4D97-AF65-F5344CB8AC3E}">
        <p14:creationId xmlns:p14="http://schemas.microsoft.com/office/powerpoint/2010/main" val="2218097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000"/>
                                        <p:tgtEl>
                                          <p:spTgt spid="3"/>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20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par>
                                <p:cTn id="14" presetID="10" presetClass="entr" presetSubtype="0" fill="hold" nodeType="withEffect">
                                  <p:stCondLst>
                                    <p:cond delay="30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childTnLst>
                                </p:cTn>
                              </p:par>
                              <p:par>
                                <p:cTn id="17" presetID="10" presetClass="entr" presetSubtype="0" fill="hold" nodeType="withEffect">
                                  <p:stCondLst>
                                    <p:cond delay="40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A1066-5E7C-00BC-C72F-071C397531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481A73-B8C4-EB8D-8156-FFA8CBCE7164}"/>
              </a:ext>
            </a:extLst>
          </p:cNvPr>
          <p:cNvSpPr>
            <a:spLocks noGrp="1"/>
          </p:cNvSpPr>
          <p:nvPr>
            <p:ph type="title"/>
          </p:nvPr>
        </p:nvSpPr>
        <p:spPr/>
        <p:txBody>
          <a:bodyPr/>
          <a:lstStyle/>
          <a:p>
            <a:r>
              <a:rPr lang="en-US" dirty="0"/>
              <a:t>Shapes</a:t>
            </a:r>
          </a:p>
        </p:txBody>
      </p:sp>
      <p:sp>
        <p:nvSpPr>
          <p:cNvPr id="15" name="Rectangle 12">
            <a:extLst>
              <a:ext uri="{FF2B5EF4-FFF2-40B4-BE49-F238E27FC236}">
                <a16:creationId xmlns:a16="http://schemas.microsoft.com/office/drawing/2014/main" id="{5AE23827-A661-E4D7-540C-265FB8C25F0F}"/>
              </a:ext>
            </a:extLst>
          </p:cNvPr>
          <p:cNvSpPr/>
          <p:nvPr/>
        </p:nvSpPr>
        <p:spPr>
          <a:xfrm>
            <a:off x="914540" y="1869728"/>
            <a:ext cx="2451489"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bg2"/>
                </a:solidFill>
                <a:latin typeface="Funnel Sans" pitchFamily="2" charset="0"/>
              </a:rPr>
              <a:t>Lorem ipsum</a:t>
            </a:r>
          </a:p>
          <a:p>
            <a:pPr>
              <a:spcBef>
                <a:spcPts val="200"/>
              </a:spcBef>
              <a:spcAft>
                <a:spcPts val="200"/>
              </a:spcAft>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Nam </a:t>
            </a:r>
            <a:r>
              <a:rPr lang="en-US" dirty="0" err="1">
                <a:solidFill>
                  <a:schemeClr val="bg2"/>
                </a:solidFill>
                <a:latin typeface="Funnel Sans" pitchFamily="2" charset="0"/>
              </a:rPr>
              <a:t>venenatis</a:t>
            </a:r>
            <a:r>
              <a:rPr lang="en-US" dirty="0">
                <a:solidFill>
                  <a:schemeClr val="bg2"/>
                </a:solidFill>
                <a:latin typeface="Funnel Sans" pitchFamily="2" charset="0"/>
              </a:rPr>
              <a:t> mi </a:t>
            </a:r>
            <a:r>
              <a:rPr lang="en-US" dirty="0" err="1">
                <a:solidFill>
                  <a:schemeClr val="bg2"/>
                </a:solidFill>
                <a:latin typeface="Funnel Sans" pitchFamily="2" charset="0"/>
              </a:rPr>
              <a:t>neque</a:t>
            </a:r>
            <a:r>
              <a:rPr lang="en-US" dirty="0">
                <a:solidFill>
                  <a:schemeClr val="bg2"/>
                </a:solidFill>
                <a:latin typeface="Funnel Sans" pitchFamily="2" charset="0"/>
              </a:rPr>
              <a:t>, non </a:t>
            </a:r>
            <a:r>
              <a:rPr lang="en-US" dirty="0" err="1">
                <a:solidFill>
                  <a:schemeClr val="bg2"/>
                </a:solidFill>
                <a:latin typeface="Funnel Sans" pitchFamily="2" charset="0"/>
              </a:rPr>
              <a:t>fringilla</a:t>
            </a:r>
            <a:r>
              <a:rPr lang="en-US" dirty="0">
                <a:solidFill>
                  <a:schemeClr val="bg2"/>
                </a:solidFill>
                <a:latin typeface="Funnel Sans" pitchFamily="2" charset="0"/>
              </a:rPr>
              <a:t> dui </a:t>
            </a:r>
            <a:r>
              <a:rPr lang="en-US" dirty="0" err="1">
                <a:solidFill>
                  <a:schemeClr val="bg2"/>
                </a:solidFill>
                <a:latin typeface="Funnel Sans" pitchFamily="2" charset="0"/>
              </a:rPr>
              <a:t>interdum</a:t>
            </a:r>
            <a:r>
              <a:rPr lang="en-US" dirty="0">
                <a:solidFill>
                  <a:schemeClr val="bg2"/>
                </a:solidFill>
                <a:latin typeface="Funnel Sans" pitchFamily="2" charset="0"/>
              </a:rPr>
              <a:t>.</a:t>
            </a:r>
          </a:p>
          <a:p>
            <a:pPr>
              <a:spcBef>
                <a:spcPts val="200"/>
              </a:spcBef>
              <a:spcAft>
                <a:spcPts val="200"/>
              </a:spcAft>
            </a:pPr>
            <a:endParaRPr lang="en-US" b="1" dirty="0">
              <a:solidFill>
                <a:schemeClr val="bg2"/>
              </a:solidFill>
              <a:latin typeface="Funnel Sans" pitchFamily="2" charset="0"/>
            </a:endParaRPr>
          </a:p>
        </p:txBody>
      </p:sp>
      <p:sp>
        <p:nvSpPr>
          <p:cNvPr id="16" name="Freeform: Shape 29">
            <a:extLst>
              <a:ext uri="{FF2B5EF4-FFF2-40B4-BE49-F238E27FC236}">
                <a16:creationId xmlns:a16="http://schemas.microsoft.com/office/drawing/2014/main" id="{73820022-415A-B632-D20F-42E039EEEF42}"/>
              </a:ext>
            </a:extLst>
          </p:cNvPr>
          <p:cNvSpPr/>
          <p:nvPr/>
        </p:nvSpPr>
        <p:spPr>
          <a:xfrm flipV="1">
            <a:off x="802319" y="3480442"/>
            <a:ext cx="3231523" cy="129192"/>
          </a:xfrm>
          <a:custGeom>
            <a:avLst/>
            <a:gdLst>
              <a:gd name="connsiteX0" fmla="*/ 0 w 4093029"/>
              <a:gd name="connsiteY0" fmla="*/ 0 h 0"/>
              <a:gd name="connsiteX1" fmla="*/ 4093029 w 4093029"/>
              <a:gd name="connsiteY1" fmla="*/ 0 h 0"/>
            </a:gdLst>
            <a:ahLst/>
            <a:cxnLst>
              <a:cxn ang="0">
                <a:pos x="connsiteX0" y="connsiteY0"/>
              </a:cxn>
              <a:cxn ang="0">
                <a:pos x="connsiteX1" y="connsiteY1"/>
              </a:cxn>
            </a:cxnLst>
            <a:rect l="l" t="t" r="r" b="b"/>
            <a:pathLst>
              <a:path w="4093029">
                <a:moveTo>
                  <a:pt x="0" y="0"/>
                </a:moveTo>
                <a:lnTo>
                  <a:pt x="4093029" y="0"/>
                </a:lnTo>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Funnel Sans" pitchFamily="2" charset="0"/>
            </a:endParaRPr>
          </a:p>
        </p:txBody>
      </p:sp>
      <p:sp>
        <p:nvSpPr>
          <p:cNvPr id="27" name="Freeform: Shape 29">
            <a:extLst>
              <a:ext uri="{FF2B5EF4-FFF2-40B4-BE49-F238E27FC236}">
                <a16:creationId xmlns:a16="http://schemas.microsoft.com/office/drawing/2014/main" id="{1B68523B-F7EB-F628-5929-96DAD599E45C}"/>
              </a:ext>
            </a:extLst>
          </p:cNvPr>
          <p:cNvSpPr/>
          <p:nvPr/>
        </p:nvSpPr>
        <p:spPr>
          <a:xfrm flipV="1">
            <a:off x="8402501" y="3466986"/>
            <a:ext cx="3231523" cy="129192"/>
          </a:xfrm>
          <a:custGeom>
            <a:avLst/>
            <a:gdLst>
              <a:gd name="connsiteX0" fmla="*/ 0 w 4093029"/>
              <a:gd name="connsiteY0" fmla="*/ 0 h 0"/>
              <a:gd name="connsiteX1" fmla="*/ 4093029 w 4093029"/>
              <a:gd name="connsiteY1" fmla="*/ 0 h 0"/>
            </a:gdLst>
            <a:ahLst/>
            <a:cxnLst>
              <a:cxn ang="0">
                <a:pos x="connsiteX0" y="connsiteY0"/>
              </a:cxn>
              <a:cxn ang="0">
                <a:pos x="connsiteX1" y="connsiteY1"/>
              </a:cxn>
            </a:cxnLst>
            <a:rect l="l" t="t" r="r" b="b"/>
            <a:pathLst>
              <a:path w="4093029">
                <a:moveTo>
                  <a:pt x="0" y="0"/>
                </a:moveTo>
                <a:lnTo>
                  <a:pt x="4093029" y="0"/>
                </a:lnTo>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Funnel Sans" pitchFamily="2" charset="0"/>
            </a:endParaRPr>
          </a:p>
        </p:txBody>
      </p:sp>
      <p:sp>
        <p:nvSpPr>
          <p:cNvPr id="28" name="Rectangle 12">
            <a:extLst>
              <a:ext uri="{FF2B5EF4-FFF2-40B4-BE49-F238E27FC236}">
                <a16:creationId xmlns:a16="http://schemas.microsoft.com/office/drawing/2014/main" id="{FF16DA82-1862-F2D5-6E1D-2F686526699A}"/>
              </a:ext>
            </a:extLst>
          </p:cNvPr>
          <p:cNvSpPr/>
          <p:nvPr/>
        </p:nvSpPr>
        <p:spPr>
          <a:xfrm>
            <a:off x="914541" y="3882415"/>
            <a:ext cx="2457590"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bg2"/>
                </a:solidFill>
                <a:latin typeface="Funnel Sans" pitchFamily="2" charset="0"/>
              </a:rPr>
              <a:t>Lorem ipsum</a:t>
            </a:r>
          </a:p>
          <a:p>
            <a:pPr>
              <a:spcBef>
                <a:spcPts val="200"/>
              </a:spcBef>
              <a:spcAft>
                <a:spcPts val="200"/>
              </a:spcAft>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Nam </a:t>
            </a:r>
            <a:r>
              <a:rPr lang="en-US" dirty="0" err="1">
                <a:solidFill>
                  <a:schemeClr val="bg2"/>
                </a:solidFill>
                <a:latin typeface="Funnel Sans" pitchFamily="2" charset="0"/>
              </a:rPr>
              <a:t>venenatis</a:t>
            </a:r>
            <a:r>
              <a:rPr lang="en-US" dirty="0">
                <a:solidFill>
                  <a:schemeClr val="bg2"/>
                </a:solidFill>
                <a:latin typeface="Funnel Sans" pitchFamily="2" charset="0"/>
              </a:rPr>
              <a:t> mi </a:t>
            </a:r>
            <a:r>
              <a:rPr lang="en-US" dirty="0" err="1">
                <a:solidFill>
                  <a:schemeClr val="bg2"/>
                </a:solidFill>
                <a:latin typeface="Funnel Sans" pitchFamily="2" charset="0"/>
              </a:rPr>
              <a:t>neque</a:t>
            </a:r>
            <a:r>
              <a:rPr lang="en-US" dirty="0">
                <a:solidFill>
                  <a:schemeClr val="bg2"/>
                </a:solidFill>
                <a:latin typeface="Funnel Sans" pitchFamily="2" charset="0"/>
              </a:rPr>
              <a:t>, non </a:t>
            </a:r>
            <a:r>
              <a:rPr lang="en-US" dirty="0" err="1">
                <a:solidFill>
                  <a:schemeClr val="bg2"/>
                </a:solidFill>
                <a:latin typeface="Funnel Sans" pitchFamily="2" charset="0"/>
              </a:rPr>
              <a:t>fringilla</a:t>
            </a:r>
            <a:r>
              <a:rPr lang="en-US" dirty="0">
                <a:solidFill>
                  <a:schemeClr val="bg2"/>
                </a:solidFill>
                <a:latin typeface="Funnel Sans" pitchFamily="2" charset="0"/>
              </a:rPr>
              <a:t> dui </a:t>
            </a:r>
            <a:r>
              <a:rPr lang="en-US" dirty="0" err="1">
                <a:solidFill>
                  <a:schemeClr val="bg2"/>
                </a:solidFill>
                <a:latin typeface="Funnel Sans" pitchFamily="2" charset="0"/>
              </a:rPr>
              <a:t>interdum</a:t>
            </a:r>
            <a:r>
              <a:rPr lang="en-US" dirty="0">
                <a:solidFill>
                  <a:schemeClr val="bg2"/>
                </a:solidFill>
                <a:latin typeface="Funnel Sans" pitchFamily="2" charset="0"/>
              </a:rPr>
              <a:t>.</a:t>
            </a:r>
          </a:p>
          <a:p>
            <a:pPr>
              <a:spcBef>
                <a:spcPts val="200"/>
              </a:spcBef>
              <a:spcAft>
                <a:spcPts val="200"/>
              </a:spcAft>
            </a:pPr>
            <a:endParaRPr lang="en-US" b="1" dirty="0">
              <a:solidFill>
                <a:schemeClr val="bg2"/>
              </a:solidFill>
              <a:latin typeface="Funnel Sans" pitchFamily="2" charset="0"/>
            </a:endParaRPr>
          </a:p>
        </p:txBody>
      </p:sp>
      <p:sp>
        <p:nvSpPr>
          <p:cNvPr id="29" name="Rectangle 12">
            <a:extLst>
              <a:ext uri="{FF2B5EF4-FFF2-40B4-BE49-F238E27FC236}">
                <a16:creationId xmlns:a16="http://schemas.microsoft.com/office/drawing/2014/main" id="{7356D7BA-D23C-792C-297D-9C9E4BDB1A3C}"/>
              </a:ext>
            </a:extLst>
          </p:cNvPr>
          <p:cNvSpPr/>
          <p:nvPr/>
        </p:nvSpPr>
        <p:spPr>
          <a:xfrm>
            <a:off x="8929731" y="1788380"/>
            <a:ext cx="2602603"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bg2"/>
                </a:solidFill>
                <a:latin typeface="Funnel Sans" pitchFamily="2" charset="0"/>
              </a:rPr>
              <a:t>Lorem ipsum</a:t>
            </a:r>
          </a:p>
          <a:p>
            <a:pPr>
              <a:spcBef>
                <a:spcPts val="200"/>
              </a:spcBef>
              <a:spcAft>
                <a:spcPts val="200"/>
              </a:spcAft>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Nam </a:t>
            </a:r>
            <a:r>
              <a:rPr lang="en-US" dirty="0" err="1">
                <a:solidFill>
                  <a:schemeClr val="bg2"/>
                </a:solidFill>
                <a:latin typeface="Funnel Sans" pitchFamily="2" charset="0"/>
              </a:rPr>
              <a:t>venenatis</a:t>
            </a:r>
            <a:r>
              <a:rPr lang="en-US" dirty="0">
                <a:solidFill>
                  <a:schemeClr val="bg2"/>
                </a:solidFill>
                <a:latin typeface="Funnel Sans" pitchFamily="2" charset="0"/>
              </a:rPr>
              <a:t> mi </a:t>
            </a:r>
            <a:r>
              <a:rPr lang="en-US" dirty="0" err="1">
                <a:solidFill>
                  <a:schemeClr val="bg2"/>
                </a:solidFill>
                <a:latin typeface="Funnel Sans" pitchFamily="2" charset="0"/>
              </a:rPr>
              <a:t>neque</a:t>
            </a:r>
            <a:r>
              <a:rPr lang="en-US" dirty="0">
                <a:solidFill>
                  <a:schemeClr val="bg2"/>
                </a:solidFill>
                <a:latin typeface="Funnel Sans" pitchFamily="2" charset="0"/>
              </a:rPr>
              <a:t>, non </a:t>
            </a:r>
            <a:r>
              <a:rPr lang="en-US" dirty="0" err="1">
                <a:solidFill>
                  <a:schemeClr val="bg2"/>
                </a:solidFill>
                <a:latin typeface="Funnel Sans" pitchFamily="2" charset="0"/>
              </a:rPr>
              <a:t>fringilla</a:t>
            </a:r>
            <a:r>
              <a:rPr lang="en-US" dirty="0">
                <a:solidFill>
                  <a:schemeClr val="bg2"/>
                </a:solidFill>
                <a:latin typeface="Funnel Sans" pitchFamily="2" charset="0"/>
              </a:rPr>
              <a:t> dui </a:t>
            </a:r>
            <a:r>
              <a:rPr lang="en-US" dirty="0" err="1">
                <a:solidFill>
                  <a:schemeClr val="bg2"/>
                </a:solidFill>
                <a:latin typeface="Funnel Sans" pitchFamily="2" charset="0"/>
              </a:rPr>
              <a:t>interdum</a:t>
            </a:r>
            <a:r>
              <a:rPr lang="en-US" dirty="0">
                <a:solidFill>
                  <a:schemeClr val="bg2"/>
                </a:solidFill>
                <a:latin typeface="Funnel Sans" pitchFamily="2" charset="0"/>
              </a:rPr>
              <a:t>.</a:t>
            </a:r>
          </a:p>
          <a:p>
            <a:pPr>
              <a:spcBef>
                <a:spcPts val="200"/>
              </a:spcBef>
              <a:spcAft>
                <a:spcPts val="200"/>
              </a:spcAft>
            </a:pPr>
            <a:endParaRPr lang="en-US" b="1" dirty="0">
              <a:solidFill>
                <a:schemeClr val="bg2"/>
              </a:solidFill>
              <a:latin typeface="Funnel Sans" pitchFamily="2" charset="0"/>
            </a:endParaRPr>
          </a:p>
        </p:txBody>
      </p:sp>
      <p:sp>
        <p:nvSpPr>
          <p:cNvPr id="30" name="Rectangle 12">
            <a:extLst>
              <a:ext uri="{FF2B5EF4-FFF2-40B4-BE49-F238E27FC236}">
                <a16:creationId xmlns:a16="http://schemas.microsoft.com/office/drawing/2014/main" id="{4A1A2D87-C704-3FC5-89E8-BECE78AB620A}"/>
              </a:ext>
            </a:extLst>
          </p:cNvPr>
          <p:cNvSpPr/>
          <p:nvPr/>
        </p:nvSpPr>
        <p:spPr>
          <a:xfrm>
            <a:off x="8929731" y="3801067"/>
            <a:ext cx="2602603"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bg2"/>
                </a:solidFill>
                <a:latin typeface="Funnel Sans" pitchFamily="2" charset="0"/>
              </a:rPr>
              <a:t>Lorem ipsum</a:t>
            </a:r>
          </a:p>
          <a:p>
            <a:pPr>
              <a:spcBef>
                <a:spcPts val="200"/>
              </a:spcBef>
              <a:spcAft>
                <a:spcPts val="200"/>
              </a:spcAft>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Nam </a:t>
            </a:r>
            <a:r>
              <a:rPr lang="en-US" dirty="0" err="1">
                <a:solidFill>
                  <a:schemeClr val="bg2"/>
                </a:solidFill>
                <a:latin typeface="Funnel Sans" pitchFamily="2" charset="0"/>
              </a:rPr>
              <a:t>venenatis</a:t>
            </a:r>
            <a:r>
              <a:rPr lang="en-US" dirty="0">
                <a:solidFill>
                  <a:schemeClr val="bg2"/>
                </a:solidFill>
                <a:latin typeface="Funnel Sans" pitchFamily="2" charset="0"/>
              </a:rPr>
              <a:t> mi </a:t>
            </a:r>
            <a:r>
              <a:rPr lang="en-US" dirty="0" err="1">
                <a:solidFill>
                  <a:schemeClr val="bg2"/>
                </a:solidFill>
                <a:latin typeface="Funnel Sans" pitchFamily="2" charset="0"/>
              </a:rPr>
              <a:t>neque</a:t>
            </a:r>
            <a:r>
              <a:rPr lang="en-US" dirty="0">
                <a:solidFill>
                  <a:schemeClr val="bg2"/>
                </a:solidFill>
                <a:latin typeface="Funnel Sans" pitchFamily="2" charset="0"/>
              </a:rPr>
              <a:t>, non </a:t>
            </a:r>
            <a:r>
              <a:rPr lang="en-US" dirty="0" err="1">
                <a:solidFill>
                  <a:schemeClr val="bg2"/>
                </a:solidFill>
                <a:latin typeface="Funnel Sans" pitchFamily="2" charset="0"/>
              </a:rPr>
              <a:t>fringilla</a:t>
            </a:r>
            <a:r>
              <a:rPr lang="en-US" dirty="0">
                <a:solidFill>
                  <a:schemeClr val="bg2"/>
                </a:solidFill>
                <a:latin typeface="Funnel Sans" pitchFamily="2" charset="0"/>
              </a:rPr>
              <a:t> dui </a:t>
            </a:r>
            <a:r>
              <a:rPr lang="en-US" dirty="0" err="1">
                <a:solidFill>
                  <a:schemeClr val="bg2"/>
                </a:solidFill>
                <a:latin typeface="Funnel Sans" pitchFamily="2" charset="0"/>
              </a:rPr>
              <a:t>interdum</a:t>
            </a:r>
            <a:r>
              <a:rPr lang="en-US" dirty="0">
                <a:solidFill>
                  <a:schemeClr val="bg2"/>
                </a:solidFill>
                <a:latin typeface="Funnel Sans" pitchFamily="2" charset="0"/>
              </a:rPr>
              <a:t>.</a:t>
            </a:r>
          </a:p>
          <a:p>
            <a:pPr>
              <a:spcBef>
                <a:spcPts val="200"/>
              </a:spcBef>
              <a:spcAft>
                <a:spcPts val="200"/>
              </a:spcAft>
            </a:pPr>
            <a:endParaRPr lang="en-US" b="1" dirty="0">
              <a:solidFill>
                <a:schemeClr val="bg2"/>
              </a:solidFill>
              <a:latin typeface="Funnel Sans" pitchFamily="2" charset="0"/>
            </a:endParaRPr>
          </a:p>
        </p:txBody>
      </p:sp>
      <p:grpSp>
        <p:nvGrpSpPr>
          <p:cNvPr id="13" name="Group 12">
            <a:extLst>
              <a:ext uri="{FF2B5EF4-FFF2-40B4-BE49-F238E27FC236}">
                <a16:creationId xmlns:a16="http://schemas.microsoft.com/office/drawing/2014/main" id="{73F3D6C3-141B-5526-0598-F2CBEAA43DF2}"/>
              </a:ext>
            </a:extLst>
          </p:cNvPr>
          <p:cNvGrpSpPr/>
          <p:nvPr/>
        </p:nvGrpSpPr>
        <p:grpSpPr>
          <a:xfrm>
            <a:off x="3584664" y="1131831"/>
            <a:ext cx="5064876" cy="5007870"/>
            <a:chOff x="3584664" y="1131831"/>
            <a:chExt cx="5064876" cy="5007870"/>
          </a:xfrm>
        </p:grpSpPr>
        <p:sp>
          <p:nvSpPr>
            <p:cNvPr id="31" name="Freeform: Shape 6">
              <a:extLst>
                <a:ext uri="{FF2B5EF4-FFF2-40B4-BE49-F238E27FC236}">
                  <a16:creationId xmlns:a16="http://schemas.microsoft.com/office/drawing/2014/main" id="{E67CE7F1-0E3C-6A67-CB03-EB8460EB18C5}"/>
                </a:ext>
              </a:extLst>
            </p:cNvPr>
            <p:cNvSpPr/>
            <p:nvPr/>
          </p:nvSpPr>
          <p:spPr>
            <a:xfrm>
              <a:off x="5824793" y="3714939"/>
              <a:ext cx="2812723" cy="2424762"/>
            </a:xfrm>
            <a:custGeom>
              <a:avLst/>
              <a:gdLst>
                <a:gd name="connsiteX0" fmla="*/ 2127387 w 2428188"/>
                <a:gd name="connsiteY0" fmla="*/ 296492 h 2093266"/>
                <a:gd name="connsiteX1" fmla="*/ 2127387 w 2428188"/>
                <a:gd name="connsiteY1" fmla="*/ 1802388 h 2093266"/>
                <a:gd name="connsiteX2" fmla="*/ 637400 w 2428188"/>
                <a:gd name="connsiteY2" fmla="*/ 1784386 h 2093266"/>
                <a:gd name="connsiteX3" fmla="*/ 69078 w 2428188"/>
                <a:gd name="connsiteY3" fmla="*/ 1216065 h 2093266"/>
                <a:gd name="connsiteX4" fmla="*/ 69078 w 2428188"/>
                <a:gd name="connsiteY4" fmla="*/ 882607 h 2093266"/>
                <a:gd name="connsiteX5" fmla="*/ 637400 w 2428188"/>
                <a:gd name="connsiteY5" fmla="*/ 314285 h 2093266"/>
                <a:gd name="connsiteX6" fmla="*/ 2127387 w 2428188"/>
                <a:gd name="connsiteY6" fmla="*/ 296492 h 209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188" h="2093266">
                  <a:moveTo>
                    <a:pt x="2127387" y="296492"/>
                  </a:moveTo>
                  <a:cubicBezTo>
                    <a:pt x="2550017" y="709703"/>
                    <a:pt x="2550017" y="1389178"/>
                    <a:pt x="2127387" y="1802388"/>
                  </a:cubicBezTo>
                  <a:cubicBezTo>
                    <a:pt x="1713338" y="2207226"/>
                    <a:pt x="1046843" y="2193829"/>
                    <a:pt x="637400" y="1784386"/>
                  </a:cubicBezTo>
                  <a:lnTo>
                    <a:pt x="69078" y="1216065"/>
                  </a:lnTo>
                  <a:cubicBezTo>
                    <a:pt x="-23026" y="1123961"/>
                    <a:pt x="-23026" y="974711"/>
                    <a:pt x="69078" y="882607"/>
                  </a:cubicBezTo>
                  <a:lnTo>
                    <a:pt x="637400" y="314285"/>
                  </a:lnTo>
                  <a:cubicBezTo>
                    <a:pt x="1046843" y="-94948"/>
                    <a:pt x="1713338" y="-108345"/>
                    <a:pt x="2127387" y="296492"/>
                  </a:cubicBezTo>
                  <a:close/>
                </a:path>
              </a:pathLst>
            </a:custGeom>
            <a:solidFill>
              <a:srgbClr val="262B27"/>
            </a:solidFill>
            <a:ln w="20917" cap="flat">
              <a:noFill/>
              <a:prstDash val="solid"/>
              <a:miter/>
            </a:ln>
          </p:spPr>
          <p:txBody>
            <a:bodyPr rtlCol="0" anchor="ctr"/>
            <a:lstStyle/>
            <a:p>
              <a:endParaRPr lang="en-IN"/>
            </a:p>
          </p:txBody>
        </p:sp>
        <p:sp>
          <p:nvSpPr>
            <p:cNvPr id="4" name="Freeform: Shape 8">
              <a:extLst>
                <a:ext uri="{FF2B5EF4-FFF2-40B4-BE49-F238E27FC236}">
                  <a16:creationId xmlns:a16="http://schemas.microsoft.com/office/drawing/2014/main" id="{B60E7126-11C6-BADC-7E59-93A18FCE98E1}"/>
                </a:ext>
              </a:extLst>
            </p:cNvPr>
            <p:cNvSpPr/>
            <p:nvPr/>
          </p:nvSpPr>
          <p:spPr>
            <a:xfrm>
              <a:off x="6461050" y="3955089"/>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1" y="1684242"/>
                    <a:pt x="0" y="1307212"/>
                    <a:pt x="0" y="842121"/>
                  </a:cubicBezTo>
                  <a:cubicBezTo>
                    <a:pt x="0" y="377031"/>
                    <a:pt x="377030"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6" name="Freeform: Shape 10">
              <a:extLst>
                <a:ext uri="{FF2B5EF4-FFF2-40B4-BE49-F238E27FC236}">
                  <a16:creationId xmlns:a16="http://schemas.microsoft.com/office/drawing/2014/main" id="{393E0D87-F94A-92EE-59DC-E039ACCC04E4}"/>
                </a:ext>
              </a:extLst>
            </p:cNvPr>
            <p:cNvSpPr/>
            <p:nvPr/>
          </p:nvSpPr>
          <p:spPr>
            <a:xfrm>
              <a:off x="6224779" y="1131831"/>
              <a:ext cx="2424761" cy="2812723"/>
            </a:xfrm>
            <a:custGeom>
              <a:avLst/>
              <a:gdLst>
                <a:gd name="connsiteX0" fmla="*/ 296492 w 2093266"/>
                <a:gd name="connsiteY0" fmla="*/ 316973 h 2428189"/>
                <a:gd name="connsiteX1" fmla="*/ 1802388 w 2093266"/>
                <a:gd name="connsiteY1" fmla="*/ 316973 h 2428189"/>
                <a:gd name="connsiteX2" fmla="*/ 1784386 w 2093266"/>
                <a:gd name="connsiteY2" fmla="*/ 1806960 h 2428189"/>
                <a:gd name="connsiteX3" fmla="*/ 1216064 w 2093266"/>
                <a:gd name="connsiteY3" fmla="*/ 2375282 h 2428189"/>
                <a:gd name="connsiteX4" fmla="*/ 882607 w 2093266"/>
                <a:gd name="connsiteY4" fmla="*/ 2375282 h 2428189"/>
                <a:gd name="connsiteX5" fmla="*/ 314285 w 2093266"/>
                <a:gd name="connsiteY5" fmla="*/ 1806960 h 2428189"/>
                <a:gd name="connsiteX6" fmla="*/ 296492 w 2093266"/>
                <a:gd name="connsiteY6" fmla="*/ 316973 h 2428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266" h="2428189">
                  <a:moveTo>
                    <a:pt x="296492" y="316973"/>
                  </a:moveTo>
                  <a:cubicBezTo>
                    <a:pt x="709703" y="-105658"/>
                    <a:pt x="1389178" y="-105658"/>
                    <a:pt x="1802388" y="316973"/>
                  </a:cubicBezTo>
                  <a:cubicBezTo>
                    <a:pt x="2207226" y="731021"/>
                    <a:pt x="2193829" y="1397517"/>
                    <a:pt x="1784386" y="1806960"/>
                  </a:cubicBezTo>
                  <a:lnTo>
                    <a:pt x="1216064" y="2375282"/>
                  </a:lnTo>
                  <a:cubicBezTo>
                    <a:pt x="1123961" y="2467386"/>
                    <a:pt x="974711" y="2467386"/>
                    <a:pt x="882607" y="2375282"/>
                  </a:cubicBezTo>
                  <a:lnTo>
                    <a:pt x="314285" y="1806960"/>
                  </a:lnTo>
                  <a:cubicBezTo>
                    <a:pt x="-94948" y="1397517"/>
                    <a:pt x="-108345" y="731021"/>
                    <a:pt x="296492" y="316973"/>
                  </a:cubicBezTo>
                  <a:close/>
                </a:path>
              </a:pathLst>
            </a:custGeom>
            <a:solidFill>
              <a:schemeClr val="accent5"/>
            </a:solidFill>
            <a:ln w="20917" cap="flat">
              <a:noFill/>
              <a:prstDash val="solid"/>
              <a:miter/>
            </a:ln>
          </p:spPr>
          <p:txBody>
            <a:bodyPr rtlCol="0" anchor="ctr"/>
            <a:lstStyle/>
            <a:p>
              <a:endParaRPr lang="en-IN">
                <a:latin typeface="Funnel Sans" pitchFamily="2" charset="0"/>
              </a:endParaRPr>
            </a:p>
          </p:txBody>
        </p:sp>
        <p:sp>
          <p:nvSpPr>
            <p:cNvPr id="7" name="Freeform: Shape 12">
              <a:extLst>
                <a:ext uri="{FF2B5EF4-FFF2-40B4-BE49-F238E27FC236}">
                  <a16:creationId xmlns:a16="http://schemas.microsoft.com/office/drawing/2014/main" id="{DAAC9381-BD10-2180-E052-F466C94AD05A}"/>
                </a:ext>
              </a:extLst>
            </p:cNvPr>
            <p:cNvSpPr/>
            <p:nvPr/>
          </p:nvSpPr>
          <p:spPr>
            <a:xfrm>
              <a:off x="6464931" y="1376065"/>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1" y="1684242"/>
                    <a:pt x="0" y="1307212"/>
                    <a:pt x="0" y="842121"/>
                  </a:cubicBezTo>
                  <a:cubicBezTo>
                    <a:pt x="0" y="377030"/>
                    <a:pt x="377031"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8" name="Freeform: Shape 13">
              <a:extLst>
                <a:ext uri="{FF2B5EF4-FFF2-40B4-BE49-F238E27FC236}">
                  <a16:creationId xmlns:a16="http://schemas.microsoft.com/office/drawing/2014/main" id="{6B8862B8-7302-2436-0F65-CB0616304451}"/>
                </a:ext>
              </a:extLst>
            </p:cNvPr>
            <p:cNvSpPr/>
            <p:nvPr/>
          </p:nvSpPr>
          <p:spPr>
            <a:xfrm>
              <a:off x="3584664" y="1135942"/>
              <a:ext cx="2812723" cy="2424762"/>
            </a:xfrm>
            <a:custGeom>
              <a:avLst/>
              <a:gdLst>
                <a:gd name="connsiteX0" fmla="*/ 316973 w 2428188"/>
                <a:gd name="connsiteY0" fmla="*/ 1802364 h 2093266"/>
                <a:gd name="connsiteX1" fmla="*/ 316973 w 2428188"/>
                <a:gd name="connsiteY1" fmla="*/ 296468 h 2093266"/>
                <a:gd name="connsiteX2" fmla="*/ 1806960 w 2428188"/>
                <a:gd name="connsiteY2" fmla="*/ 314470 h 2093266"/>
                <a:gd name="connsiteX3" fmla="*/ 2375282 w 2428188"/>
                <a:gd name="connsiteY3" fmla="*/ 882792 h 2093266"/>
                <a:gd name="connsiteX4" fmla="*/ 2375282 w 2428188"/>
                <a:gd name="connsiteY4" fmla="*/ 1216249 h 2093266"/>
                <a:gd name="connsiteX5" fmla="*/ 1806960 w 2428188"/>
                <a:gd name="connsiteY5" fmla="*/ 1784571 h 2093266"/>
                <a:gd name="connsiteX6" fmla="*/ 316973 w 2428188"/>
                <a:gd name="connsiteY6" fmla="*/ 1802364 h 209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188" h="2093266">
                  <a:moveTo>
                    <a:pt x="316973" y="1802364"/>
                  </a:moveTo>
                  <a:cubicBezTo>
                    <a:pt x="-105658" y="1389153"/>
                    <a:pt x="-105658" y="709679"/>
                    <a:pt x="316973" y="296468"/>
                  </a:cubicBezTo>
                  <a:cubicBezTo>
                    <a:pt x="731021" y="-108370"/>
                    <a:pt x="1397517" y="-94973"/>
                    <a:pt x="1806960" y="314470"/>
                  </a:cubicBezTo>
                  <a:lnTo>
                    <a:pt x="2375282" y="882792"/>
                  </a:lnTo>
                  <a:cubicBezTo>
                    <a:pt x="2467386" y="974896"/>
                    <a:pt x="2467386" y="1124145"/>
                    <a:pt x="2375282" y="1216249"/>
                  </a:cubicBezTo>
                  <a:lnTo>
                    <a:pt x="1806960" y="1784571"/>
                  </a:lnTo>
                  <a:cubicBezTo>
                    <a:pt x="1397517" y="2194014"/>
                    <a:pt x="731021" y="2207202"/>
                    <a:pt x="316973" y="1802364"/>
                  </a:cubicBezTo>
                  <a:close/>
                </a:path>
              </a:pathLst>
            </a:custGeom>
            <a:solidFill>
              <a:srgbClr val="262B27"/>
            </a:solidFill>
            <a:ln w="20917" cap="flat">
              <a:noFill/>
              <a:prstDash val="solid"/>
              <a:miter/>
            </a:ln>
          </p:spPr>
          <p:txBody>
            <a:bodyPr rtlCol="0" anchor="ctr"/>
            <a:lstStyle/>
            <a:p>
              <a:endParaRPr lang="en-IN">
                <a:latin typeface="Funnel Sans" pitchFamily="2" charset="0"/>
              </a:endParaRPr>
            </a:p>
          </p:txBody>
        </p:sp>
        <p:sp>
          <p:nvSpPr>
            <p:cNvPr id="9" name="Freeform: Shape 14">
              <a:extLst>
                <a:ext uri="{FF2B5EF4-FFF2-40B4-BE49-F238E27FC236}">
                  <a16:creationId xmlns:a16="http://schemas.microsoft.com/office/drawing/2014/main" id="{95FD0146-D836-48B7-6E4F-F74DED342C07}"/>
                </a:ext>
              </a:extLst>
            </p:cNvPr>
            <p:cNvSpPr/>
            <p:nvPr/>
          </p:nvSpPr>
          <p:spPr>
            <a:xfrm>
              <a:off x="3828898" y="1376065"/>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0" y="1684242"/>
                    <a:pt x="0" y="1307212"/>
                    <a:pt x="0" y="842121"/>
                  </a:cubicBezTo>
                  <a:cubicBezTo>
                    <a:pt x="0" y="377030"/>
                    <a:pt x="377030"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32" name="Freeform: Shape 16">
              <a:extLst>
                <a:ext uri="{FF2B5EF4-FFF2-40B4-BE49-F238E27FC236}">
                  <a16:creationId xmlns:a16="http://schemas.microsoft.com/office/drawing/2014/main" id="{ED61C8A0-920C-FF4D-F30C-726ACE9CA297}"/>
                </a:ext>
              </a:extLst>
            </p:cNvPr>
            <p:cNvSpPr/>
            <p:nvPr/>
          </p:nvSpPr>
          <p:spPr>
            <a:xfrm>
              <a:off x="3584896" y="3318832"/>
              <a:ext cx="2424761" cy="2812723"/>
            </a:xfrm>
            <a:custGeom>
              <a:avLst/>
              <a:gdLst>
                <a:gd name="connsiteX0" fmla="*/ 1802364 w 2093266"/>
                <a:gd name="connsiteY0" fmla="*/ 2127387 h 2428189"/>
                <a:gd name="connsiteX1" fmla="*/ 296468 w 2093266"/>
                <a:gd name="connsiteY1" fmla="*/ 2127387 h 2428189"/>
                <a:gd name="connsiteX2" fmla="*/ 314470 w 2093266"/>
                <a:gd name="connsiteY2" fmla="*/ 637400 h 2428189"/>
                <a:gd name="connsiteX3" fmla="*/ 882792 w 2093266"/>
                <a:gd name="connsiteY3" fmla="*/ 69078 h 2428189"/>
                <a:gd name="connsiteX4" fmla="*/ 1216249 w 2093266"/>
                <a:gd name="connsiteY4" fmla="*/ 69078 h 2428189"/>
                <a:gd name="connsiteX5" fmla="*/ 1784571 w 2093266"/>
                <a:gd name="connsiteY5" fmla="*/ 637400 h 2428189"/>
                <a:gd name="connsiteX6" fmla="*/ 1802364 w 2093266"/>
                <a:gd name="connsiteY6" fmla="*/ 2127387 h 2428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266" h="2428189">
                  <a:moveTo>
                    <a:pt x="1802364" y="2127387"/>
                  </a:moveTo>
                  <a:cubicBezTo>
                    <a:pt x="1389153" y="2550018"/>
                    <a:pt x="709678" y="2550018"/>
                    <a:pt x="296468" y="2127387"/>
                  </a:cubicBezTo>
                  <a:cubicBezTo>
                    <a:pt x="-108370" y="1713339"/>
                    <a:pt x="-94973" y="1046843"/>
                    <a:pt x="314470" y="637400"/>
                  </a:cubicBezTo>
                  <a:lnTo>
                    <a:pt x="882792" y="69078"/>
                  </a:lnTo>
                  <a:cubicBezTo>
                    <a:pt x="974895" y="-23026"/>
                    <a:pt x="1124145" y="-23026"/>
                    <a:pt x="1216249" y="69078"/>
                  </a:cubicBezTo>
                  <a:lnTo>
                    <a:pt x="1784571" y="637400"/>
                  </a:lnTo>
                  <a:cubicBezTo>
                    <a:pt x="2193804" y="1046843"/>
                    <a:pt x="2207201" y="1713339"/>
                    <a:pt x="1802364" y="2127387"/>
                  </a:cubicBezTo>
                  <a:close/>
                </a:path>
              </a:pathLst>
            </a:custGeom>
            <a:solidFill>
              <a:schemeClr val="tx1">
                <a:lumMod val="75000"/>
                <a:lumOff val="25000"/>
              </a:schemeClr>
            </a:solidFill>
            <a:ln w="20917" cap="flat">
              <a:noFill/>
              <a:prstDash val="solid"/>
              <a:miter/>
            </a:ln>
          </p:spPr>
          <p:txBody>
            <a:bodyPr rtlCol="0" anchor="ctr"/>
            <a:lstStyle/>
            <a:p>
              <a:endParaRPr lang="en-IN"/>
            </a:p>
          </p:txBody>
        </p:sp>
        <p:sp>
          <p:nvSpPr>
            <p:cNvPr id="5" name="Freeform: Shape 9">
              <a:extLst>
                <a:ext uri="{FF2B5EF4-FFF2-40B4-BE49-F238E27FC236}">
                  <a16:creationId xmlns:a16="http://schemas.microsoft.com/office/drawing/2014/main" id="{A809CB5C-598F-D0A9-7131-2BFF424AEF9F}"/>
                </a:ext>
              </a:extLst>
            </p:cNvPr>
            <p:cNvSpPr/>
            <p:nvPr/>
          </p:nvSpPr>
          <p:spPr>
            <a:xfrm>
              <a:off x="6815840" y="4149454"/>
              <a:ext cx="1256631"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262B26"/>
            </a:solidFill>
            <a:ln w="20917" cap="flat">
              <a:noFill/>
              <a:prstDash val="solid"/>
              <a:miter/>
            </a:ln>
          </p:spPr>
          <p:txBody>
            <a:bodyPr rtlCol="0" anchor="ctr"/>
            <a:lstStyle/>
            <a:p>
              <a:endParaRPr lang="en-IN">
                <a:latin typeface="Funnel Sans" pitchFamily="2" charset="0"/>
              </a:endParaRPr>
            </a:p>
          </p:txBody>
        </p:sp>
        <p:sp>
          <p:nvSpPr>
            <p:cNvPr id="10" name="Freeform: Shape 15">
              <a:extLst>
                <a:ext uri="{FF2B5EF4-FFF2-40B4-BE49-F238E27FC236}">
                  <a16:creationId xmlns:a16="http://schemas.microsoft.com/office/drawing/2014/main" id="{02AA2F59-1FD4-D6F0-5F91-1B0F2AA9A6F0}"/>
                </a:ext>
              </a:extLst>
            </p:cNvPr>
            <p:cNvSpPr/>
            <p:nvPr/>
          </p:nvSpPr>
          <p:spPr>
            <a:xfrm>
              <a:off x="4129083" y="1588110"/>
              <a:ext cx="1333618"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181C22"/>
            </a:solidFill>
            <a:ln w="20917" cap="flat">
              <a:noFill/>
              <a:prstDash val="solid"/>
              <a:miter/>
            </a:ln>
          </p:spPr>
          <p:txBody>
            <a:bodyPr rtlCol="0" anchor="ctr"/>
            <a:lstStyle/>
            <a:p>
              <a:endParaRPr lang="en-IN">
                <a:latin typeface="Funnel Sans" pitchFamily="2" charset="0"/>
              </a:endParaRPr>
            </a:p>
          </p:txBody>
        </p:sp>
        <p:sp>
          <p:nvSpPr>
            <p:cNvPr id="11" name="Freeform: Shape 18">
              <a:extLst>
                <a:ext uri="{FF2B5EF4-FFF2-40B4-BE49-F238E27FC236}">
                  <a16:creationId xmlns:a16="http://schemas.microsoft.com/office/drawing/2014/main" id="{BB4102CD-F70E-B21B-1CAD-CC7B5E922931}"/>
                </a:ext>
              </a:extLst>
            </p:cNvPr>
            <p:cNvSpPr/>
            <p:nvPr/>
          </p:nvSpPr>
          <p:spPr>
            <a:xfrm>
              <a:off x="3825018" y="3955089"/>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1" y="1684242"/>
                    <a:pt x="0" y="1307212"/>
                    <a:pt x="0" y="842121"/>
                  </a:cubicBezTo>
                  <a:cubicBezTo>
                    <a:pt x="0" y="377031"/>
                    <a:pt x="377031"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12" name="Freeform: Shape 19">
              <a:extLst>
                <a:ext uri="{FF2B5EF4-FFF2-40B4-BE49-F238E27FC236}">
                  <a16:creationId xmlns:a16="http://schemas.microsoft.com/office/drawing/2014/main" id="{B1E17ECD-E134-6B25-1347-3CB5578618B8}"/>
                </a:ext>
              </a:extLst>
            </p:cNvPr>
            <p:cNvSpPr/>
            <p:nvPr/>
          </p:nvSpPr>
          <p:spPr>
            <a:xfrm>
              <a:off x="4128113" y="4156195"/>
              <a:ext cx="1333618"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4C574C"/>
            </a:solidFill>
            <a:ln w="20917" cap="flat">
              <a:noFill/>
              <a:prstDash val="solid"/>
              <a:miter/>
            </a:ln>
          </p:spPr>
          <p:txBody>
            <a:bodyPr rtlCol="0" anchor="ctr"/>
            <a:lstStyle/>
            <a:p>
              <a:endParaRPr lang="en-IN">
                <a:latin typeface="Funnel Sans" pitchFamily="2" charset="0"/>
              </a:endParaRPr>
            </a:p>
          </p:txBody>
        </p:sp>
        <p:sp>
          <p:nvSpPr>
            <p:cNvPr id="14" name="Freeform: Shape 22">
              <a:extLst>
                <a:ext uri="{FF2B5EF4-FFF2-40B4-BE49-F238E27FC236}">
                  <a16:creationId xmlns:a16="http://schemas.microsoft.com/office/drawing/2014/main" id="{5AE65815-F500-0F35-16BE-65239A48BE2E}"/>
                </a:ext>
              </a:extLst>
            </p:cNvPr>
            <p:cNvSpPr/>
            <p:nvPr/>
          </p:nvSpPr>
          <p:spPr>
            <a:xfrm>
              <a:off x="6788868" y="1588110"/>
              <a:ext cx="1333618"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494949"/>
            </a:solidFill>
            <a:ln w="20917" cap="flat">
              <a:noFill/>
              <a:prstDash val="solid"/>
              <a:miter/>
            </a:ln>
          </p:spPr>
          <p:txBody>
            <a:bodyPr rtlCol="0" anchor="ctr"/>
            <a:lstStyle/>
            <a:p>
              <a:endParaRPr lang="en-IN">
                <a:latin typeface="Funnel Sans" pitchFamily="2" charset="0"/>
              </a:endParaRPr>
            </a:p>
          </p:txBody>
        </p:sp>
        <p:sp>
          <p:nvSpPr>
            <p:cNvPr id="17" name="Rectangle 16">
              <a:extLst>
                <a:ext uri="{FF2B5EF4-FFF2-40B4-BE49-F238E27FC236}">
                  <a16:creationId xmlns:a16="http://schemas.microsoft.com/office/drawing/2014/main" id="{09CDDC41-F5E6-5CB3-E398-21668F067C5E}"/>
                </a:ext>
              </a:extLst>
            </p:cNvPr>
            <p:cNvSpPr/>
            <p:nvPr/>
          </p:nvSpPr>
          <p:spPr>
            <a:xfrm>
              <a:off x="4124434" y="2077161"/>
              <a:ext cx="1340973"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18" name="Rectangle 17">
              <a:extLst>
                <a:ext uri="{FF2B5EF4-FFF2-40B4-BE49-F238E27FC236}">
                  <a16:creationId xmlns:a16="http://schemas.microsoft.com/office/drawing/2014/main" id="{97E3BDFC-05C2-8164-070B-A00CBC3D5ABC}"/>
                </a:ext>
              </a:extLst>
            </p:cNvPr>
            <p:cNvSpPr/>
            <p:nvPr/>
          </p:nvSpPr>
          <p:spPr>
            <a:xfrm>
              <a:off x="6796304" y="2077161"/>
              <a:ext cx="1326181"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19" name="Rectangle 18">
              <a:extLst>
                <a:ext uri="{FF2B5EF4-FFF2-40B4-BE49-F238E27FC236}">
                  <a16:creationId xmlns:a16="http://schemas.microsoft.com/office/drawing/2014/main" id="{DD011740-1536-5C4D-D739-A9F38204B00C}"/>
                </a:ext>
              </a:extLst>
            </p:cNvPr>
            <p:cNvSpPr/>
            <p:nvPr/>
          </p:nvSpPr>
          <p:spPr>
            <a:xfrm>
              <a:off x="6815839" y="4625276"/>
              <a:ext cx="1256631"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20" name="Rectangle 19">
              <a:extLst>
                <a:ext uri="{FF2B5EF4-FFF2-40B4-BE49-F238E27FC236}">
                  <a16:creationId xmlns:a16="http://schemas.microsoft.com/office/drawing/2014/main" id="{C03E481C-F1A6-9DC0-C6E9-8F5310C8E130}"/>
                </a:ext>
              </a:extLst>
            </p:cNvPr>
            <p:cNvSpPr/>
            <p:nvPr/>
          </p:nvSpPr>
          <p:spPr>
            <a:xfrm>
              <a:off x="4128113" y="4603475"/>
              <a:ext cx="1333618"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21" name="TextBox 20">
              <a:extLst>
                <a:ext uri="{FF2B5EF4-FFF2-40B4-BE49-F238E27FC236}">
                  <a16:creationId xmlns:a16="http://schemas.microsoft.com/office/drawing/2014/main" id="{EC2B2057-84F5-96F2-346B-17C7051B8CA8}"/>
                </a:ext>
              </a:extLst>
            </p:cNvPr>
            <p:cNvSpPr txBox="1"/>
            <p:nvPr/>
          </p:nvSpPr>
          <p:spPr>
            <a:xfrm>
              <a:off x="4124434" y="1658822"/>
              <a:ext cx="1340973" cy="307777"/>
            </a:xfrm>
            <a:prstGeom prst="rect">
              <a:avLst/>
            </a:prstGeom>
            <a:noFill/>
          </p:spPr>
          <p:txBody>
            <a:bodyPr wrap="square" rtlCol="0">
              <a:spAutoFit/>
            </a:bodyPr>
            <a:lstStyle/>
            <a:p>
              <a:pPr algn="ctr"/>
              <a:r>
                <a:rPr lang="en-IN" b="1" dirty="0">
                  <a:solidFill>
                    <a:schemeClr val="bg1"/>
                  </a:solidFill>
                  <a:latin typeface="Funnel Sans" pitchFamily="2" charset="0"/>
                </a:rPr>
                <a:t>01</a:t>
              </a:r>
            </a:p>
          </p:txBody>
        </p:sp>
        <p:sp>
          <p:nvSpPr>
            <p:cNvPr id="22" name="TextBox 21">
              <a:extLst>
                <a:ext uri="{FF2B5EF4-FFF2-40B4-BE49-F238E27FC236}">
                  <a16:creationId xmlns:a16="http://schemas.microsoft.com/office/drawing/2014/main" id="{B7E496D4-75D1-4740-C6D5-FBD8F9C36A4B}"/>
                </a:ext>
              </a:extLst>
            </p:cNvPr>
            <p:cNvSpPr txBox="1"/>
            <p:nvPr/>
          </p:nvSpPr>
          <p:spPr>
            <a:xfrm>
              <a:off x="6788868" y="1641730"/>
              <a:ext cx="1333618" cy="307777"/>
            </a:xfrm>
            <a:prstGeom prst="rect">
              <a:avLst/>
            </a:prstGeom>
            <a:noFill/>
          </p:spPr>
          <p:txBody>
            <a:bodyPr wrap="square" rtlCol="0">
              <a:spAutoFit/>
            </a:bodyPr>
            <a:lstStyle/>
            <a:p>
              <a:pPr algn="ctr"/>
              <a:r>
                <a:rPr lang="en-IN" b="1" dirty="0">
                  <a:solidFill>
                    <a:schemeClr val="bg1"/>
                  </a:solidFill>
                  <a:latin typeface="Funnel Sans" pitchFamily="2" charset="0"/>
                </a:rPr>
                <a:t>02</a:t>
              </a:r>
            </a:p>
          </p:txBody>
        </p:sp>
        <p:sp>
          <p:nvSpPr>
            <p:cNvPr id="23" name="TextBox 22">
              <a:extLst>
                <a:ext uri="{FF2B5EF4-FFF2-40B4-BE49-F238E27FC236}">
                  <a16:creationId xmlns:a16="http://schemas.microsoft.com/office/drawing/2014/main" id="{40F8A160-96C4-20F0-DD36-A88FD73B8B6E}"/>
                </a:ext>
              </a:extLst>
            </p:cNvPr>
            <p:cNvSpPr txBox="1"/>
            <p:nvPr/>
          </p:nvSpPr>
          <p:spPr>
            <a:xfrm>
              <a:off x="4124435" y="4253273"/>
              <a:ext cx="1340973" cy="307777"/>
            </a:xfrm>
            <a:prstGeom prst="rect">
              <a:avLst/>
            </a:prstGeom>
            <a:noFill/>
          </p:spPr>
          <p:txBody>
            <a:bodyPr wrap="square" rtlCol="0">
              <a:spAutoFit/>
            </a:bodyPr>
            <a:lstStyle/>
            <a:p>
              <a:pPr algn="ctr"/>
              <a:r>
                <a:rPr lang="en-IN" b="1" dirty="0">
                  <a:solidFill>
                    <a:schemeClr val="bg1"/>
                  </a:solidFill>
                  <a:latin typeface="Funnel Sans" pitchFamily="2" charset="0"/>
                </a:rPr>
                <a:t>04</a:t>
              </a:r>
            </a:p>
          </p:txBody>
        </p:sp>
        <p:sp>
          <p:nvSpPr>
            <p:cNvPr id="24" name="TextBox 23">
              <a:extLst>
                <a:ext uri="{FF2B5EF4-FFF2-40B4-BE49-F238E27FC236}">
                  <a16:creationId xmlns:a16="http://schemas.microsoft.com/office/drawing/2014/main" id="{5E133D94-90B8-08BB-B11C-2C8A31F150F4}"/>
                </a:ext>
              </a:extLst>
            </p:cNvPr>
            <p:cNvSpPr txBox="1"/>
            <p:nvPr/>
          </p:nvSpPr>
          <p:spPr>
            <a:xfrm>
              <a:off x="6803816" y="4249888"/>
              <a:ext cx="1268655" cy="307777"/>
            </a:xfrm>
            <a:prstGeom prst="rect">
              <a:avLst/>
            </a:prstGeom>
            <a:noFill/>
            <a:ln>
              <a:noFill/>
            </a:ln>
          </p:spPr>
          <p:txBody>
            <a:bodyPr wrap="square" rtlCol="0">
              <a:spAutoFit/>
            </a:bodyPr>
            <a:lstStyle/>
            <a:p>
              <a:pPr algn="ctr"/>
              <a:r>
                <a:rPr lang="en-IN" b="1" dirty="0">
                  <a:solidFill>
                    <a:schemeClr val="bg1"/>
                  </a:solidFill>
                  <a:latin typeface="Funnel Sans" pitchFamily="2" charset="0"/>
                </a:rPr>
                <a:t>03</a:t>
              </a:r>
            </a:p>
          </p:txBody>
        </p:sp>
        <p:sp>
          <p:nvSpPr>
            <p:cNvPr id="3" name="Freeform: Shape 5">
              <a:extLst>
                <a:ext uri="{FF2B5EF4-FFF2-40B4-BE49-F238E27FC236}">
                  <a16:creationId xmlns:a16="http://schemas.microsoft.com/office/drawing/2014/main" id="{CFA541DE-C622-4585-E52B-9EF18B78381B}"/>
                </a:ext>
              </a:extLst>
            </p:cNvPr>
            <p:cNvSpPr/>
            <p:nvPr/>
          </p:nvSpPr>
          <p:spPr>
            <a:xfrm>
              <a:off x="5818751" y="4476412"/>
              <a:ext cx="412209" cy="897162"/>
            </a:xfrm>
            <a:custGeom>
              <a:avLst/>
              <a:gdLst>
                <a:gd name="connsiteX0" fmla="*/ 297244 w 355855"/>
                <a:gd name="connsiteY0" fmla="*/ 787696 h 774508"/>
                <a:gd name="connsiteX1" fmla="*/ 69078 w 355855"/>
                <a:gd name="connsiteY1" fmla="*/ 559530 h 774508"/>
                <a:gd name="connsiteX2" fmla="*/ 69078 w 355855"/>
                <a:gd name="connsiteY2" fmla="*/ 226073 h 774508"/>
                <a:gd name="connsiteX3" fmla="*/ 295151 w 355855"/>
                <a:gd name="connsiteY3" fmla="*/ 0 h 774508"/>
                <a:gd name="connsiteX4" fmla="*/ 297244 w 355855"/>
                <a:gd name="connsiteY4" fmla="*/ 787696 h 774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55" h="774508">
                  <a:moveTo>
                    <a:pt x="297244" y="787696"/>
                  </a:moveTo>
                  <a:lnTo>
                    <a:pt x="69078" y="559530"/>
                  </a:lnTo>
                  <a:cubicBezTo>
                    <a:pt x="-23026" y="467427"/>
                    <a:pt x="-23026" y="318176"/>
                    <a:pt x="69078" y="226073"/>
                  </a:cubicBezTo>
                  <a:lnTo>
                    <a:pt x="295151" y="0"/>
                  </a:lnTo>
                  <a:cubicBezTo>
                    <a:pt x="396046" y="252448"/>
                    <a:pt x="397511" y="535876"/>
                    <a:pt x="297244" y="787696"/>
                  </a:cubicBezTo>
                  <a:close/>
                </a:path>
              </a:pathLst>
            </a:custGeom>
            <a:solidFill>
              <a:srgbClr val="262B27"/>
            </a:solidFill>
            <a:ln w="20917" cap="flat">
              <a:noFill/>
              <a:prstDash val="solid"/>
              <a:miter/>
            </a:ln>
          </p:spPr>
          <p:txBody>
            <a:bodyPr rtlCol="0" anchor="ctr"/>
            <a:lstStyle/>
            <a:p>
              <a:endParaRPr lang="en-IN">
                <a:latin typeface="Funnel Sans" pitchFamily="2" charset="0"/>
              </a:endParaRPr>
            </a:p>
          </p:txBody>
        </p:sp>
      </p:grpSp>
    </p:spTree>
    <p:extLst>
      <p:ext uri="{BB962C8B-B14F-4D97-AF65-F5344CB8AC3E}">
        <p14:creationId xmlns:p14="http://schemas.microsoft.com/office/powerpoint/2010/main" val="430839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E4F32-CBA7-ECE7-256E-5630BECE28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BDC63D-2343-8444-DA4A-30A58D688C8B}"/>
              </a:ext>
            </a:extLst>
          </p:cNvPr>
          <p:cNvSpPr>
            <a:spLocks noGrp="1"/>
          </p:cNvSpPr>
          <p:nvPr>
            <p:ph type="title"/>
          </p:nvPr>
        </p:nvSpPr>
        <p:spPr/>
        <p:txBody>
          <a:bodyPr/>
          <a:lstStyle/>
          <a:p>
            <a:r>
              <a:rPr lang="en-US" dirty="0"/>
              <a:t>Map/chart</a:t>
            </a:r>
          </a:p>
        </p:txBody>
      </p:sp>
      <p:grpSp>
        <p:nvGrpSpPr>
          <p:cNvPr id="3" name="Group 225">
            <a:extLst>
              <a:ext uri="{FF2B5EF4-FFF2-40B4-BE49-F238E27FC236}">
                <a16:creationId xmlns:a16="http://schemas.microsoft.com/office/drawing/2014/main" id="{D2CAC6FE-FB20-F757-A157-560488416906}"/>
              </a:ext>
            </a:extLst>
          </p:cNvPr>
          <p:cNvGrpSpPr>
            <a:grpSpLocks/>
          </p:cNvGrpSpPr>
          <p:nvPr/>
        </p:nvGrpSpPr>
        <p:grpSpPr bwMode="auto">
          <a:xfrm>
            <a:off x="2524165" y="2196195"/>
            <a:ext cx="7143671" cy="4130748"/>
            <a:chOff x="61885" y="752495"/>
            <a:chExt cx="8724928" cy="5045055"/>
          </a:xfrm>
          <a:solidFill>
            <a:srgbClr val="494949"/>
          </a:solidFill>
        </p:grpSpPr>
        <p:sp>
          <p:nvSpPr>
            <p:cNvPr id="4" name="Freeform 5962">
              <a:extLst>
                <a:ext uri="{FF2B5EF4-FFF2-40B4-BE49-F238E27FC236}">
                  <a16:creationId xmlns:a16="http://schemas.microsoft.com/office/drawing/2014/main" id="{FA92BCDD-BA82-95AE-A337-73F012E8270F}"/>
                </a:ext>
              </a:extLst>
            </p:cNvPr>
            <p:cNvSpPr>
              <a:spLocks noEditPoints="1"/>
            </p:cNvSpPr>
            <p:nvPr/>
          </p:nvSpPr>
          <p:spPr bwMode="auto">
            <a:xfrm>
              <a:off x="2279629" y="3535372"/>
              <a:ext cx="1189042" cy="2262178"/>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 name="Freeform 6151">
              <a:extLst>
                <a:ext uri="{FF2B5EF4-FFF2-40B4-BE49-F238E27FC236}">
                  <a16:creationId xmlns:a16="http://schemas.microsoft.com/office/drawing/2014/main" id="{C679C241-4578-6AC3-3A1B-2E29F07B897F}"/>
                </a:ext>
              </a:extLst>
            </p:cNvPr>
            <p:cNvSpPr>
              <a:spLocks noEditPoints="1"/>
            </p:cNvSpPr>
            <p:nvPr/>
          </p:nvSpPr>
          <p:spPr bwMode="auto">
            <a:xfrm>
              <a:off x="6834182" y="3952882"/>
              <a:ext cx="1708155" cy="152558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 name="Freeform 6153">
              <a:extLst>
                <a:ext uri="{FF2B5EF4-FFF2-40B4-BE49-F238E27FC236}">
                  <a16:creationId xmlns:a16="http://schemas.microsoft.com/office/drawing/2014/main" id="{D17E4600-BDAC-61C9-E984-A5C685907B8D}"/>
                </a:ext>
              </a:extLst>
            </p:cNvPr>
            <p:cNvSpPr>
              <a:spLocks noEditPoints="1"/>
            </p:cNvSpPr>
            <p:nvPr/>
          </p:nvSpPr>
          <p:spPr bwMode="auto">
            <a:xfrm>
              <a:off x="3490913" y="2755900"/>
              <a:ext cx="1762125" cy="2303463"/>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 name="Freeform 6155">
              <a:extLst>
                <a:ext uri="{FF2B5EF4-FFF2-40B4-BE49-F238E27FC236}">
                  <a16:creationId xmlns:a16="http://schemas.microsoft.com/office/drawing/2014/main" id="{3CF990CB-467C-F4CC-5ABB-4AC92B11C4D2}"/>
                </a:ext>
              </a:extLst>
            </p:cNvPr>
            <p:cNvSpPr>
              <a:spLocks noEditPoints="1"/>
            </p:cNvSpPr>
            <p:nvPr/>
          </p:nvSpPr>
          <p:spPr bwMode="auto">
            <a:xfrm>
              <a:off x="3668697" y="954107"/>
              <a:ext cx="1798643" cy="2608252"/>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8" name="Freeform 6156">
              <a:extLst>
                <a:ext uri="{FF2B5EF4-FFF2-40B4-BE49-F238E27FC236}">
                  <a16:creationId xmlns:a16="http://schemas.microsoft.com/office/drawing/2014/main" id="{F8432A4C-082B-D494-18E3-E050CAF3701D}"/>
                </a:ext>
              </a:extLst>
            </p:cNvPr>
            <p:cNvSpPr>
              <a:spLocks noEditPoints="1"/>
            </p:cNvSpPr>
            <p:nvPr/>
          </p:nvSpPr>
          <p:spPr bwMode="auto">
            <a:xfrm>
              <a:off x="5067288" y="879494"/>
              <a:ext cx="3719525" cy="3473436"/>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9" name="Freeform 6004">
              <a:extLst>
                <a:ext uri="{FF2B5EF4-FFF2-40B4-BE49-F238E27FC236}">
                  <a16:creationId xmlns:a16="http://schemas.microsoft.com/office/drawing/2014/main" id="{7A79A2E6-1B40-DE4D-8D24-247AE6C05782}"/>
                </a:ext>
              </a:extLst>
            </p:cNvPr>
            <p:cNvSpPr>
              <a:spLocks/>
            </p:cNvSpPr>
            <p:nvPr/>
          </p:nvSpPr>
          <p:spPr bwMode="auto">
            <a:xfrm>
              <a:off x="3537599" y="3604608"/>
              <a:ext cx="5080" cy="6349"/>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nvGrpSpPr>
            <p:cNvPr id="10" name="Gruppe 224">
              <a:extLst>
                <a:ext uri="{FF2B5EF4-FFF2-40B4-BE49-F238E27FC236}">
                  <a16:creationId xmlns:a16="http://schemas.microsoft.com/office/drawing/2014/main" id="{A823E305-2806-1CA5-4400-4DE470943DFC}"/>
                </a:ext>
              </a:extLst>
            </p:cNvPr>
            <p:cNvGrpSpPr/>
            <p:nvPr/>
          </p:nvGrpSpPr>
          <p:grpSpPr bwMode="auto">
            <a:xfrm>
              <a:off x="61885" y="752495"/>
              <a:ext cx="3986212" cy="2951162"/>
              <a:chOff x="93979" y="699453"/>
              <a:chExt cx="3986530" cy="2951480"/>
            </a:xfrm>
            <a:grpFill/>
          </p:grpSpPr>
          <p:sp>
            <p:nvSpPr>
              <p:cNvPr id="18" name="Freeform 6016">
                <a:extLst>
                  <a:ext uri="{FF2B5EF4-FFF2-40B4-BE49-F238E27FC236}">
                    <a16:creationId xmlns:a16="http://schemas.microsoft.com/office/drawing/2014/main" id="{EBF1B9D9-F6DF-AF08-349B-75A537B7CA17}"/>
                  </a:ext>
                </a:extLst>
              </p:cNvPr>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9" name="Freeform 6017">
                <a:extLst>
                  <a:ext uri="{FF2B5EF4-FFF2-40B4-BE49-F238E27FC236}">
                    <a16:creationId xmlns:a16="http://schemas.microsoft.com/office/drawing/2014/main" id="{A61DD45F-AAB1-3766-5510-5D45D1055003}"/>
                  </a:ext>
                </a:extLst>
              </p:cNvPr>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0" name="Freeform 6018">
                <a:extLst>
                  <a:ext uri="{FF2B5EF4-FFF2-40B4-BE49-F238E27FC236}">
                    <a16:creationId xmlns:a16="http://schemas.microsoft.com/office/drawing/2014/main" id="{6731D84C-6E5C-A070-1B1A-F41888D7FC6A}"/>
                  </a:ext>
                </a:extLst>
              </p:cNvPr>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1" name="Freeform 6019">
                <a:extLst>
                  <a:ext uri="{FF2B5EF4-FFF2-40B4-BE49-F238E27FC236}">
                    <a16:creationId xmlns:a16="http://schemas.microsoft.com/office/drawing/2014/main" id="{ADBE985C-8360-3AC6-C56B-9BB9C71BE0AD}"/>
                  </a:ext>
                </a:extLst>
              </p:cNvPr>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2" name="Freeform 6020">
                <a:extLst>
                  <a:ext uri="{FF2B5EF4-FFF2-40B4-BE49-F238E27FC236}">
                    <a16:creationId xmlns:a16="http://schemas.microsoft.com/office/drawing/2014/main" id="{D2A97B3A-7BA2-D69C-C979-941025761FC2}"/>
                  </a:ext>
                </a:extLst>
              </p:cNvPr>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3" name="Freeform 6021">
                <a:extLst>
                  <a:ext uri="{FF2B5EF4-FFF2-40B4-BE49-F238E27FC236}">
                    <a16:creationId xmlns:a16="http://schemas.microsoft.com/office/drawing/2014/main" id="{20AFEC31-36D0-FE83-6611-1FD353E3F337}"/>
                  </a:ext>
                </a:extLst>
              </p:cNvPr>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4" name="Freeform 6022">
                <a:extLst>
                  <a:ext uri="{FF2B5EF4-FFF2-40B4-BE49-F238E27FC236}">
                    <a16:creationId xmlns:a16="http://schemas.microsoft.com/office/drawing/2014/main" id="{1757B89B-E9EE-B1B4-50B5-731CBE99C741}"/>
                  </a:ext>
                </a:extLst>
              </p:cNvPr>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5" name="Freeform 6023">
                <a:extLst>
                  <a:ext uri="{FF2B5EF4-FFF2-40B4-BE49-F238E27FC236}">
                    <a16:creationId xmlns:a16="http://schemas.microsoft.com/office/drawing/2014/main" id="{B4EE5A34-7D65-697A-DDD9-909E91E448EB}"/>
                  </a:ext>
                </a:extLst>
              </p:cNvPr>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6" name="Freeform 6024">
                <a:extLst>
                  <a:ext uri="{FF2B5EF4-FFF2-40B4-BE49-F238E27FC236}">
                    <a16:creationId xmlns:a16="http://schemas.microsoft.com/office/drawing/2014/main" id="{25069F18-DE2D-0610-6D4D-27C31A683F56}"/>
                  </a:ext>
                </a:extLst>
              </p:cNvPr>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7" name="Freeform 6025">
                <a:extLst>
                  <a:ext uri="{FF2B5EF4-FFF2-40B4-BE49-F238E27FC236}">
                    <a16:creationId xmlns:a16="http://schemas.microsoft.com/office/drawing/2014/main" id="{CEE77F58-6AEA-7C8F-D2A9-5513D26B51BD}"/>
                  </a:ext>
                </a:extLst>
              </p:cNvPr>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8" name="Freeform 6026">
                <a:extLst>
                  <a:ext uri="{FF2B5EF4-FFF2-40B4-BE49-F238E27FC236}">
                    <a16:creationId xmlns:a16="http://schemas.microsoft.com/office/drawing/2014/main" id="{EC2C09C7-9C38-FB90-7A0D-9A522951113F}"/>
                  </a:ext>
                </a:extLst>
              </p:cNvPr>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9" name="Freeform 6027">
                <a:extLst>
                  <a:ext uri="{FF2B5EF4-FFF2-40B4-BE49-F238E27FC236}">
                    <a16:creationId xmlns:a16="http://schemas.microsoft.com/office/drawing/2014/main" id="{F1E5AEC4-EF4B-F790-9DC3-E5C598CCAF4C}"/>
                  </a:ext>
                </a:extLst>
              </p:cNvPr>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0" name="Freeform 6033">
                <a:extLst>
                  <a:ext uri="{FF2B5EF4-FFF2-40B4-BE49-F238E27FC236}">
                    <a16:creationId xmlns:a16="http://schemas.microsoft.com/office/drawing/2014/main" id="{8C939EFA-07D1-D3C5-D9C5-3FE83306E993}"/>
                  </a:ext>
                </a:extLst>
              </p:cNvPr>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1" name="Freeform 6037">
                <a:extLst>
                  <a:ext uri="{FF2B5EF4-FFF2-40B4-BE49-F238E27FC236}">
                    <a16:creationId xmlns:a16="http://schemas.microsoft.com/office/drawing/2014/main" id="{05E0A785-63F3-27B2-CA82-1B271B9C40C0}"/>
                  </a:ext>
                </a:extLst>
              </p:cNvPr>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2" name="Freeform 6054">
                <a:extLst>
                  <a:ext uri="{FF2B5EF4-FFF2-40B4-BE49-F238E27FC236}">
                    <a16:creationId xmlns:a16="http://schemas.microsoft.com/office/drawing/2014/main" id="{B0C7AC42-A26F-00A8-8183-76B3B653BCF6}"/>
                  </a:ext>
                </a:extLst>
              </p:cNvPr>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3" name="Freeform 6074">
                <a:extLst>
                  <a:ext uri="{FF2B5EF4-FFF2-40B4-BE49-F238E27FC236}">
                    <a16:creationId xmlns:a16="http://schemas.microsoft.com/office/drawing/2014/main" id="{448D5D07-272A-6963-8E1E-7B238A9FF240}"/>
                  </a:ext>
                </a:extLst>
              </p:cNvPr>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4" name="Freeform 6084">
                <a:extLst>
                  <a:ext uri="{FF2B5EF4-FFF2-40B4-BE49-F238E27FC236}">
                    <a16:creationId xmlns:a16="http://schemas.microsoft.com/office/drawing/2014/main" id="{B5625750-9F57-B6CF-C42E-CB64413FCB39}"/>
                  </a:ext>
                </a:extLst>
              </p:cNvPr>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5" name="Freeform 6086">
                <a:extLst>
                  <a:ext uri="{FF2B5EF4-FFF2-40B4-BE49-F238E27FC236}">
                    <a16:creationId xmlns:a16="http://schemas.microsoft.com/office/drawing/2014/main" id="{C3FD3C73-0756-34C4-F425-79CC0DA66F54}"/>
                  </a:ext>
                </a:extLst>
              </p:cNvPr>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6" name="Freeform 6087">
                <a:extLst>
                  <a:ext uri="{FF2B5EF4-FFF2-40B4-BE49-F238E27FC236}">
                    <a16:creationId xmlns:a16="http://schemas.microsoft.com/office/drawing/2014/main" id="{B4697598-68F9-C43A-7057-66F318374DCE}"/>
                  </a:ext>
                </a:extLst>
              </p:cNvPr>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7" name="Freeform 6088">
                <a:extLst>
                  <a:ext uri="{FF2B5EF4-FFF2-40B4-BE49-F238E27FC236}">
                    <a16:creationId xmlns:a16="http://schemas.microsoft.com/office/drawing/2014/main" id="{C6112792-E1E3-BABD-2330-75B2DECDF832}"/>
                  </a:ext>
                </a:extLst>
              </p:cNvPr>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8" name="Freeform 6089">
                <a:extLst>
                  <a:ext uri="{FF2B5EF4-FFF2-40B4-BE49-F238E27FC236}">
                    <a16:creationId xmlns:a16="http://schemas.microsoft.com/office/drawing/2014/main" id="{A5C5DBF3-65C4-B86C-88D0-5064A419F02A}"/>
                  </a:ext>
                </a:extLst>
              </p:cNvPr>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9" name="Freeform 6091">
                <a:extLst>
                  <a:ext uri="{FF2B5EF4-FFF2-40B4-BE49-F238E27FC236}">
                    <a16:creationId xmlns:a16="http://schemas.microsoft.com/office/drawing/2014/main" id="{9BB42F17-B83A-669C-F347-B591DFC00681}"/>
                  </a:ext>
                </a:extLst>
              </p:cNvPr>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0" name="Freeform 6092">
                <a:extLst>
                  <a:ext uri="{FF2B5EF4-FFF2-40B4-BE49-F238E27FC236}">
                    <a16:creationId xmlns:a16="http://schemas.microsoft.com/office/drawing/2014/main" id="{F1952A5E-142D-67FA-E381-F5D367812340}"/>
                  </a:ext>
                </a:extLst>
              </p:cNvPr>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1" name="Freeform 6094">
                <a:extLst>
                  <a:ext uri="{FF2B5EF4-FFF2-40B4-BE49-F238E27FC236}">
                    <a16:creationId xmlns:a16="http://schemas.microsoft.com/office/drawing/2014/main" id="{E797E831-3682-53C5-C583-E46849041D7E}"/>
                  </a:ext>
                </a:extLst>
              </p:cNvPr>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2" name="Freeform 6098">
                <a:extLst>
                  <a:ext uri="{FF2B5EF4-FFF2-40B4-BE49-F238E27FC236}">
                    <a16:creationId xmlns:a16="http://schemas.microsoft.com/office/drawing/2014/main" id="{D5E6A0A1-D96F-0F00-5067-ADC602213101}"/>
                  </a:ext>
                </a:extLst>
              </p:cNvPr>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3" name="Freeform 6099">
                <a:extLst>
                  <a:ext uri="{FF2B5EF4-FFF2-40B4-BE49-F238E27FC236}">
                    <a16:creationId xmlns:a16="http://schemas.microsoft.com/office/drawing/2014/main" id="{CF41C7F6-1944-583F-C93B-71D578CC5BC5}"/>
                  </a:ext>
                </a:extLst>
              </p:cNvPr>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4" name="Freeform 6100">
                <a:extLst>
                  <a:ext uri="{FF2B5EF4-FFF2-40B4-BE49-F238E27FC236}">
                    <a16:creationId xmlns:a16="http://schemas.microsoft.com/office/drawing/2014/main" id="{0711D3A3-A463-EE5B-C098-EDBC691461C2}"/>
                  </a:ext>
                </a:extLst>
              </p:cNvPr>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5" name="Freeform 6101">
                <a:extLst>
                  <a:ext uri="{FF2B5EF4-FFF2-40B4-BE49-F238E27FC236}">
                    <a16:creationId xmlns:a16="http://schemas.microsoft.com/office/drawing/2014/main" id="{B3255166-3814-3D13-023D-2229AB4DAB31}"/>
                  </a:ext>
                </a:extLst>
              </p:cNvPr>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6" name="Freeform 6102">
                <a:extLst>
                  <a:ext uri="{FF2B5EF4-FFF2-40B4-BE49-F238E27FC236}">
                    <a16:creationId xmlns:a16="http://schemas.microsoft.com/office/drawing/2014/main" id="{8C4E927B-92BA-DB19-8E89-5464AA9A458E}"/>
                  </a:ext>
                </a:extLst>
              </p:cNvPr>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7" name="Freeform 6103">
                <a:extLst>
                  <a:ext uri="{FF2B5EF4-FFF2-40B4-BE49-F238E27FC236}">
                    <a16:creationId xmlns:a16="http://schemas.microsoft.com/office/drawing/2014/main" id="{DE454106-A607-EB38-2C58-A9FBBD137BC5}"/>
                  </a:ext>
                </a:extLst>
              </p:cNvPr>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8" name="Freeform 6104">
                <a:extLst>
                  <a:ext uri="{FF2B5EF4-FFF2-40B4-BE49-F238E27FC236}">
                    <a16:creationId xmlns:a16="http://schemas.microsoft.com/office/drawing/2014/main" id="{DE7D4A75-2976-666C-4D24-04154182872D}"/>
                  </a:ext>
                </a:extLst>
              </p:cNvPr>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9" name="Freeform 6105">
                <a:extLst>
                  <a:ext uri="{FF2B5EF4-FFF2-40B4-BE49-F238E27FC236}">
                    <a16:creationId xmlns:a16="http://schemas.microsoft.com/office/drawing/2014/main" id="{8B454C9C-93FE-53CC-DD29-008557131DA2}"/>
                  </a:ext>
                </a:extLst>
              </p:cNvPr>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0" name="Freeform 6106">
                <a:extLst>
                  <a:ext uri="{FF2B5EF4-FFF2-40B4-BE49-F238E27FC236}">
                    <a16:creationId xmlns:a16="http://schemas.microsoft.com/office/drawing/2014/main" id="{5A2B57F3-7149-CA81-B1F5-76E45660E369}"/>
                  </a:ext>
                </a:extLst>
              </p:cNvPr>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1" name="Freeform 6107">
                <a:extLst>
                  <a:ext uri="{FF2B5EF4-FFF2-40B4-BE49-F238E27FC236}">
                    <a16:creationId xmlns:a16="http://schemas.microsoft.com/office/drawing/2014/main" id="{2E88FDE1-A912-D7AA-7FA2-784341A99E54}"/>
                  </a:ext>
                </a:extLst>
              </p:cNvPr>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2" name="Freeform 6108">
                <a:extLst>
                  <a:ext uri="{FF2B5EF4-FFF2-40B4-BE49-F238E27FC236}">
                    <a16:creationId xmlns:a16="http://schemas.microsoft.com/office/drawing/2014/main" id="{816C59EE-3437-3E85-407C-463C7530C4A7}"/>
                  </a:ext>
                </a:extLst>
              </p:cNvPr>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3" name="Freeform 6109">
                <a:extLst>
                  <a:ext uri="{FF2B5EF4-FFF2-40B4-BE49-F238E27FC236}">
                    <a16:creationId xmlns:a16="http://schemas.microsoft.com/office/drawing/2014/main" id="{6AF7A925-E8E6-16EF-A58D-39EFF4138D3D}"/>
                  </a:ext>
                </a:extLst>
              </p:cNvPr>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4" name="Freeform 6110">
                <a:extLst>
                  <a:ext uri="{FF2B5EF4-FFF2-40B4-BE49-F238E27FC236}">
                    <a16:creationId xmlns:a16="http://schemas.microsoft.com/office/drawing/2014/main" id="{B799DE53-86F3-6C4E-2AC7-19D085F54574}"/>
                  </a:ext>
                </a:extLst>
              </p:cNvPr>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5" name="Freeform 6111">
                <a:extLst>
                  <a:ext uri="{FF2B5EF4-FFF2-40B4-BE49-F238E27FC236}">
                    <a16:creationId xmlns:a16="http://schemas.microsoft.com/office/drawing/2014/main" id="{6E5F6142-3E2D-DDF4-DA48-FFB54BF3188B}"/>
                  </a:ext>
                </a:extLst>
              </p:cNvPr>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6" name="Freeform 6112">
                <a:extLst>
                  <a:ext uri="{FF2B5EF4-FFF2-40B4-BE49-F238E27FC236}">
                    <a16:creationId xmlns:a16="http://schemas.microsoft.com/office/drawing/2014/main" id="{D3741A41-D758-D7E7-44B6-779D6145F15E}"/>
                  </a:ext>
                </a:extLst>
              </p:cNvPr>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7" name="Freeform 6113">
                <a:extLst>
                  <a:ext uri="{FF2B5EF4-FFF2-40B4-BE49-F238E27FC236}">
                    <a16:creationId xmlns:a16="http://schemas.microsoft.com/office/drawing/2014/main" id="{C0EBFB0D-3C31-76A2-AE1D-8B7074E83B8E}"/>
                  </a:ext>
                </a:extLst>
              </p:cNvPr>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8" name="Freeform 6115">
                <a:extLst>
                  <a:ext uri="{FF2B5EF4-FFF2-40B4-BE49-F238E27FC236}">
                    <a16:creationId xmlns:a16="http://schemas.microsoft.com/office/drawing/2014/main" id="{F5440FE6-4DC4-D341-E2C2-C57B10826E5D}"/>
                  </a:ext>
                </a:extLst>
              </p:cNvPr>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9" name="Freeform 6116">
                <a:extLst>
                  <a:ext uri="{FF2B5EF4-FFF2-40B4-BE49-F238E27FC236}">
                    <a16:creationId xmlns:a16="http://schemas.microsoft.com/office/drawing/2014/main" id="{B37B2B25-2005-8DA0-E1FB-97A9D51C7E38}"/>
                  </a:ext>
                </a:extLst>
              </p:cNvPr>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0" name="Freeform 6117">
                <a:extLst>
                  <a:ext uri="{FF2B5EF4-FFF2-40B4-BE49-F238E27FC236}">
                    <a16:creationId xmlns:a16="http://schemas.microsoft.com/office/drawing/2014/main" id="{19EED23B-956E-F69A-A642-A6B10BB0CEBB}"/>
                  </a:ext>
                </a:extLst>
              </p:cNvPr>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1" name="Freeform 6118">
                <a:extLst>
                  <a:ext uri="{FF2B5EF4-FFF2-40B4-BE49-F238E27FC236}">
                    <a16:creationId xmlns:a16="http://schemas.microsoft.com/office/drawing/2014/main" id="{97C3AAD1-7BB3-5F99-1506-AEEC52D211A7}"/>
                  </a:ext>
                </a:extLst>
              </p:cNvPr>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sp>
          <p:nvSpPr>
            <p:cNvPr id="11" name="Freeform 6134">
              <a:extLst>
                <a:ext uri="{FF2B5EF4-FFF2-40B4-BE49-F238E27FC236}">
                  <a16:creationId xmlns:a16="http://schemas.microsoft.com/office/drawing/2014/main" id="{9E768BD6-BE48-AC8D-2082-372C164FDC51}"/>
                </a:ext>
              </a:extLst>
            </p:cNvPr>
            <p:cNvSpPr>
              <a:spLocks/>
            </p:cNvSpPr>
            <p:nvPr/>
          </p:nvSpPr>
          <p:spPr bwMode="auto">
            <a:xfrm>
              <a:off x="3549028" y="3600798"/>
              <a:ext cx="3810" cy="5079"/>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2" name="Freeform 6135">
              <a:extLst>
                <a:ext uri="{FF2B5EF4-FFF2-40B4-BE49-F238E27FC236}">
                  <a16:creationId xmlns:a16="http://schemas.microsoft.com/office/drawing/2014/main" id="{BD3289C3-7325-0659-EAE3-3B7ADFB96925}"/>
                </a:ext>
              </a:extLst>
            </p:cNvPr>
            <p:cNvSpPr>
              <a:spLocks/>
            </p:cNvSpPr>
            <p:nvPr/>
          </p:nvSpPr>
          <p:spPr bwMode="auto">
            <a:xfrm>
              <a:off x="3554396" y="3592522"/>
              <a:ext cx="1587" cy="158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3" name="Freeform 6136">
              <a:extLst>
                <a:ext uri="{FF2B5EF4-FFF2-40B4-BE49-F238E27FC236}">
                  <a16:creationId xmlns:a16="http://schemas.microsoft.com/office/drawing/2014/main" id="{B10D7BDA-9D76-ABB5-5FDC-16B4FAF41C8B}"/>
                </a:ext>
              </a:extLst>
            </p:cNvPr>
            <p:cNvSpPr>
              <a:spLocks/>
            </p:cNvSpPr>
            <p:nvPr/>
          </p:nvSpPr>
          <p:spPr bwMode="auto">
            <a:xfrm>
              <a:off x="3542678" y="3591909"/>
              <a:ext cx="3810" cy="5079"/>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4" name="Freeform 6138">
              <a:extLst>
                <a:ext uri="{FF2B5EF4-FFF2-40B4-BE49-F238E27FC236}">
                  <a16:creationId xmlns:a16="http://schemas.microsoft.com/office/drawing/2014/main" id="{5FCE864F-A364-2F01-0177-8826BB059525}"/>
                </a:ext>
              </a:extLst>
            </p:cNvPr>
            <p:cNvSpPr>
              <a:spLocks/>
            </p:cNvSpPr>
            <p:nvPr/>
          </p:nvSpPr>
          <p:spPr bwMode="auto">
            <a:xfrm>
              <a:off x="3543948" y="3604608"/>
              <a:ext cx="2540" cy="3810"/>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5" name="Freeform 6144">
              <a:extLst>
                <a:ext uri="{FF2B5EF4-FFF2-40B4-BE49-F238E27FC236}">
                  <a16:creationId xmlns:a16="http://schemas.microsoft.com/office/drawing/2014/main" id="{602F5A0C-E46D-1F9C-BD84-C4521B035359}"/>
                </a:ext>
              </a:extLst>
            </p:cNvPr>
            <p:cNvSpPr>
              <a:spLocks/>
            </p:cNvSpPr>
            <p:nvPr/>
          </p:nvSpPr>
          <p:spPr bwMode="auto">
            <a:xfrm>
              <a:off x="3540139" y="3583020"/>
              <a:ext cx="5080" cy="3810"/>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6" name="Freeform 6149">
              <a:extLst>
                <a:ext uri="{FF2B5EF4-FFF2-40B4-BE49-F238E27FC236}">
                  <a16:creationId xmlns:a16="http://schemas.microsoft.com/office/drawing/2014/main" id="{BEDD9EBC-70D9-67EE-ED25-E2C8831B8F88}"/>
                </a:ext>
              </a:extLst>
            </p:cNvPr>
            <p:cNvSpPr>
              <a:spLocks/>
            </p:cNvSpPr>
            <p:nvPr/>
          </p:nvSpPr>
          <p:spPr bwMode="auto">
            <a:xfrm>
              <a:off x="3533758" y="3592522"/>
              <a:ext cx="3175" cy="158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7" name="Freeform 6150">
              <a:extLst>
                <a:ext uri="{FF2B5EF4-FFF2-40B4-BE49-F238E27FC236}">
                  <a16:creationId xmlns:a16="http://schemas.microsoft.com/office/drawing/2014/main" id="{7C488ED9-1DE8-576D-EFFE-54EFC4E652B1}"/>
                </a:ext>
              </a:extLst>
            </p:cNvPr>
            <p:cNvSpPr>
              <a:spLocks/>
            </p:cNvSpPr>
            <p:nvPr/>
          </p:nvSpPr>
          <p:spPr bwMode="auto">
            <a:xfrm>
              <a:off x="3536329" y="3600798"/>
              <a:ext cx="3810" cy="2540"/>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sp>
        <p:nvSpPr>
          <p:cNvPr id="62" name="Oval 61">
            <a:extLst>
              <a:ext uri="{FF2B5EF4-FFF2-40B4-BE49-F238E27FC236}">
                <a16:creationId xmlns:a16="http://schemas.microsoft.com/office/drawing/2014/main" id="{21C40264-CB5E-6446-837E-BDCC000C47F8}"/>
              </a:ext>
            </a:extLst>
          </p:cNvPr>
          <p:cNvSpPr/>
          <p:nvPr/>
        </p:nvSpPr>
        <p:spPr>
          <a:xfrm>
            <a:off x="7731534" y="5115909"/>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25%</a:t>
            </a:r>
          </a:p>
        </p:txBody>
      </p:sp>
      <p:sp>
        <p:nvSpPr>
          <p:cNvPr id="63" name="Oval 62">
            <a:extLst>
              <a:ext uri="{FF2B5EF4-FFF2-40B4-BE49-F238E27FC236}">
                <a16:creationId xmlns:a16="http://schemas.microsoft.com/office/drawing/2014/main" id="{28AD8AE7-0C21-1786-F9F1-710B9E4F36D0}"/>
              </a:ext>
            </a:extLst>
          </p:cNvPr>
          <p:cNvSpPr/>
          <p:nvPr/>
        </p:nvSpPr>
        <p:spPr>
          <a:xfrm>
            <a:off x="8412655" y="2134909"/>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75%</a:t>
            </a:r>
          </a:p>
        </p:txBody>
      </p:sp>
      <p:sp>
        <p:nvSpPr>
          <p:cNvPr id="64" name="Oval 63">
            <a:extLst>
              <a:ext uri="{FF2B5EF4-FFF2-40B4-BE49-F238E27FC236}">
                <a16:creationId xmlns:a16="http://schemas.microsoft.com/office/drawing/2014/main" id="{2AE2C474-121E-9109-51E2-E5E029B1A338}"/>
              </a:ext>
            </a:extLst>
          </p:cNvPr>
          <p:cNvSpPr/>
          <p:nvPr/>
        </p:nvSpPr>
        <p:spPr>
          <a:xfrm>
            <a:off x="3427941" y="1889631"/>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60%</a:t>
            </a:r>
          </a:p>
        </p:txBody>
      </p:sp>
      <p:sp>
        <p:nvSpPr>
          <p:cNvPr id="65" name="Oval 64">
            <a:extLst>
              <a:ext uri="{FF2B5EF4-FFF2-40B4-BE49-F238E27FC236}">
                <a16:creationId xmlns:a16="http://schemas.microsoft.com/office/drawing/2014/main" id="{88868A82-5DD8-E30D-6EDE-05FF12DDF0CF}"/>
              </a:ext>
            </a:extLst>
          </p:cNvPr>
          <p:cNvSpPr/>
          <p:nvPr/>
        </p:nvSpPr>
        <p:spPr>
          <a:xfrm>
            <a:off x="2461481" y="3506886"/>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35%</a:t>
            </a:r>
          </a:p>
        </p:txBody>
      </p:sp>
      <p:sp>
        <p:nvSpPr>
          <p:cNvPr id="66" name="Oval 65">
            <a:extLst>
              <a:ext uri="{FF2B5EF4-FFF2-40B4-BE49-F238E27FC236}">
                <a16:creationId xmlns:a16="http://schemas.microsoft.com/office/drawing/2014/main" id="{8A44D00B-AA8B-B83E-0718-F37DE4CD65A3}"/>
              </a:ext>
            </a:extLst>
          </p:cNvPr>
          <p:cNvSpPr/>
          <p:nvPr/>
        </p:nvSpPr>
        <p:spPr>
          <a:xfrm>
            <a:off x="3219242" y="5112498"/>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73262"/>
                </a:solidFill>
                <a:effectLst/>
                <a:uLnTx/>
                <a:uFillTx/>
                <a:latin typeface="Funnel Sans" pitchFamily="2" charset="0"/>
              </a:rPr>
              <a:t>80%</a:t>
            </a:r>
          </a:p>
        </p:txBody>
      </p:sp>
      <p:sp>
        <p:nvSpPr>
          <p:cNvPr id="67" name="Oval 66">
            <a:extLst>
              <a:ext uri="{FF2B5EF4-FFF2-40B4-BE49-F238E27FC236}">
                <a16:creationId xmlns:a16="http://schemas.microsoft.com/office/drawing/2014/main" id="{C1DE754F-BD0D-B17A-CF7D-015A1BE11E81}"/>
              </a:ext>
            </a:extLst>
          </p:cNvPr>
          <p:cNvSpPr/>
          <p:nvPr/>
        </p:nvSpPr>
        <p:spPr>
          <a:xfrm>
            <a:off x="6360043" y="1788263"/>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50%</a:t>
            </a:r>
          </a:p>
        </p:txBody>
      </p:sp>
      <p:graphicFrame>
        <p:nvGraphicFramePr>
          <p:cNvPr id="68" name="Chart 67">
            <a:extLst>
              <a:ext uri="{FF2B5EF4-FFF2-40B4-BE49-F238E27FC236}">
                <a16:creationId xmlns:a16="http://schemas.microsoft.com/office/drawing/2014/main" id="{14E594A5-2746-57A9-7424-9653D902C3F1}"/>
              </a:ext>
            </a:extLst>
          </p:cNvPr>
          <p:cNvGraphicFramePr/>
          <p:nvPr>
            <p:extLst>
              <p:ext uri="{D42A27DB-BD31-4B8C-83A1-F6EECF244321}">
                <p14:modId xmlns:p14="http://schemas.microsoft.com/office/powerpoint/2010/main" val="25559585"/>
              </p:ext>
            </p:extLst>
          </p:nvPr>
        </p:nvGraphicFramePr>
        <p:xfrm>
          <a:off x="7669772" y="5067668"/>
          <a:ext cx="1358763" cy="133171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9" name="Chart 68">
            <a:extLst>
              <a:ext uri="{FF2B5EF4-FFF2-40B4-BE49-F238E27FC236}">
                <a16:creationId xmlns:a16="http://schemas.microsoft.com/office/drawing/2014/main" id="{93EE8764-7AAA-BAB2-18E0-080DAA118D4E}"/>
              </a:ext>
            </a:extLst>
          </p:cNvPr>
          <p:cNvGraphicFramePr/>
          <p:nvPr>
            <p:extLst>
              <p:ext uri="{D42A27DB-BD31-4B8C-83A1-F6EECF244321}">
                <p14:modId xmlns:p14="http://schemas.microsoft.com/office/powerpoint/2010/main" val="9306397"/>
              </p:ext>
            </p:extLst>
          </p:nvPr>
        </p:nvGraphicFramePr>
        <p:xfrm>
          <a:off x="8350894" y="2086669"/>
          <a:ext cx="1358763" cy="13317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0" name="Chart 69">
            <a:extLst>
              <a:ext uri="{FF2B5EF4-FFF2-40B4-BE49-F238E27FC236}">
                <a16:creationId xmlns:a16="http://schemas.microsoft.com/office/drawing/2014/main" id="{9C7F6759-0416-2F60-C8E6-B0A3720A6AFB}"/>
              </a:ext>
            </a:extLst>
          </p:cNvPr>
          <p:cNvGraphicFramePr/>
          <p:nvPr>
            <p:extLst>
              <p:ext uri="{D42A27DB-BD31-4B8C-83A1-F6EECF244321}">
                <p14:modId xmlns:p14="http://schemas.microsoft.com/office/powerpoint/2010/main" val="958245732"/>
              </p:ext>
            </p:extLst>
          </p:nvPr>
        </p:nvGraphicFramePr>
        <p:xfrm>
          <a:off x="3366178" y="1838237"/>
          <a:ext cx="1358763" cy="13317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1" name="Chart 70">
            <a:extLst>
              <a:ext uri="{FF2B5EF4-FFF2-40B4-BE49-F238E27FC236}">
                <a16:creationId xmlns:a16="http://schemas.microsoft.com/office/drawing/2014/main" id="{55761239-3C82-14F8-B4E7-406F20D94AFB}"/>
              </a:ext>
            </a:extLst>
          </p:cNvPr>
          <p:cNvGraphicFramePr/>
          <p:nvPr>
            <p:extLst>
              <p:ext uri="{D42A27DB-BD31-4B8C-83A1-F6EECF244321}">
                <p14:modId xmlns:p14="http://schemas.microsoft.com/office/powerpoint/2010/main" val="2206511504"/>
              </p:ext>
            </p:extLst>
          </p:nvPr>
        </p:nvGraphicFramePr>
        <p:xfrm>
          <a:off x="3163466" y="5077105"/>
          <a:ext cx="1358763" cy="13317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2" name="Chart 71">
            <a:extLst>
              <a:ext uri="{FF2B5EF4-FFF2-40B4-BE49-F238E27FC236}">
                <a16:creationId xmlns:a16="http://schemas.microsoft.com/office/drawing/2014/main" id="{9103849B-9914-64FF-2E5B-D071BDCA63AE}"/>
              </a:ext>
            </a:extLst>
          </p:cNvPr>
          <p:cNvGraphicFramePr/>
          <p:nvPr>
            <p:extLst>
              <p:ext uri="{D42A27DB-BD31-4B8C-83A1-F6EECF244321}">
                <p14:modId xmlns:p14="http://schemas.microsoft.com/office/powerpoint/2010/main" val="1434183354"/>
              </p:ext>
            </p:extLst>
          </p:nvPr>
        </p:nvGraphicFramePr>
        <p:xfrm>
          <a:off x="2399719" y="3458646"/>
          <a:ext cx="1358763" cy="133171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3" name="Chart 72">
            <a:extLst>
              <a:ext uri="{FF2B5EF4-FFF2-40B4-BE49-F238E27FC236}">
                <a16:creationId xmlns:a16="http://schemas.microsoft.com/office/drawing/2014/main" id="{C8E0FEEB-9F53-24E8-7E24-6804D5FA6A55}"/>
              </a:ext>
            </a:extLst>
          </p:cNvPr>
          <p:cNvGraphicFramePr/>
          <p:nvPr>
            <p:extLst>
              <p:ext uri="{D42A27DB-BD31-4B8C-83A1-F6EECF244321}">
                <p14:modId xmlns:p14="http://schemas.microsoft.com/office/powerpoint/2010/main" val="2731898092"/>
              </p:ext>
            </p:extLst>
          </p:nvPr>
        </p:nvGraphicFramePr>
        <p:xfrm>
          <a:off x="6298281" y="1740023"/>
          <a:ext cx="1358763" cy="1331719"/>
        </p:xfrm>
        <a:graphic>
          <a:graphicData uri="http://schemas.openxmlformats.org/drawingml/2006/chart">
            <c:chart xmlns:c="http://schemas.openxmlformats.org/drawingml/2006/chart" xmlns:r="http://schemas.openxmlformats.org/officeDocument/2006/relationships" r:id="rId7"/>
          </a:graphicData>
        </a:graphic>
      </p:graphicFrame>
      <p:sp>
        <p:nvSpPr>
          <p:cNvPr id="74" name="Oval 73">
            <a:extLst>
              <a:ext uri="{FF2B5EF4-FFF2-40B4-BE49-F238E27FC236}">
                <a16:creationId xmlns:a16="http://schemas.microsoft.com/office/drawing/2014/main" id="{C559EF06-F385-321F-1ED6-4EB0EBE85116}"/>
              </a:ext>
            </a:extLst>
          </p:cNvPr>
          <p:cNvSpPr/>
          <p:nvPr/>
        </p:nvSpPr>
        <p:spPr>
          <a:xfrm>
            <a:off x="5557719" y="3713863"/>
            <a:ext cx="55909" cy="559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75" name="Connector: Elbow 75">
            <a:extLst>
              <a:ext uri="{FF2B5EF4-FFF2-40B4-BE49-F238E27FC236}">
                <a16:creationId xmlns:a16="http://schemas.microsoft.com/office/drawing/2014/main" id="{214253BE-AB87-ACDD-9DC4-84B7DB6C2828}"/>
              </a:ext>
            </a:extLst>
          </p:cNvPr>
          <p:cNvCxnSpPr>
            <a:cxnSpLocks/>
            <a:stCxn id="70" idx="3"/>
            <a:endCxn id="74" idx="2"/>
          </p:cNvCxnSpPr>
          <p:nvPr/>
        </p:nvCxnSpPr>
        <p:spPr>
          <a:xfrm>
            <a:off x="4724941" y="2504096"/>
            <a:ext cx="832778" cy="1237722"/>
          </a:xfrm>
          <a:prstGeom prst="bentConnector3">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76" name="Oval 75">
            <a:extLst>
              <a:ext uri="{FF2B5EF4-FFF2-40B4-BE49-F238E27FC236}">
                <a16:creationId xmlns:a16="http://schemas.microsoft.com/office/drawing/2014/main" id="{248B04B2-D4AC-4DE7-9B0C-334CF142FE85}"/>
              </a:ext>
            </a:extLst>
          </p:cNvPr>
          <p:cNvSpPr/>
          <p:nvPr/>
        </p:nvSpPr>
        <p:spPr>
          <a:xfrm>
            <a:off x="3989650" y="3567379"/>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77" name="Connector: Elbow 77">
            <a:extLst>
              <a:ext uri="{FF2B5EF4-FFF2-40B4-BE49-F238E27FC236}">
                <a16:creationId xmlns:a16="http://schemas.microsoft.com/office/drawing/2014/main" id="{B6031165-5092-26A0-4410-1AB34137AD8E}"/>
              </a:ext>
            </a:extLst>
          </p:cNvPr>
          <p:cNvCxnSpPr>
            <a:cxnSpLocks/>
            <a:stCxn id="72" idx="3"/>
            <a:endCxn id="76" idx="2"/>
          </p:cNvCxnSpPr>
          <p:nvPr/>
        </p:nvCxnSpPr>
        <p:spPr>
          <a:xfrm flipV="1">
            <a:off x="3758482" y="3595334"/>
            <a:ext cx="231168" cy="529171"/>
          </a:xfrm>
          <a:prstGeom prst="bentConnector3">
            <a:avLst>
              <a:gd name="adj1" fmla="val 50000"/>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9E41FB6B-7981-4E30-EA00-DEB35357D083}"/>
              </a:ext>
            </a:extLst>
          </p:cNvPr>
          <p:cNvSpPr/>
          <p:nvPr/>
        </p:nvSpPr>
        <p:spPr>
          <a:xfrm>
            <a:off x="5885907" y="4605997"/>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79" name="Connector: Elbow 79">
            <a:extLst>
              <a:ext uri="{FF2B5EF4-FFF2-40B4-BE49-F238E27FC236}">
                <a16:creationId xmlns:a16="http://schemas.microsoft.com/office/drawing/2014/main" id="{9D042698-1F9E-F528-9091-13956C9134B1}"/>
              </a:ext>
            </a:extLst>
          </p:cNvPr>
          <p:cNvCxnSpPr>
            <a:cxnSpLocks/>
            <a:endCxn id="78" idx="2"/>
          </p:cNvCxnSpPr>
          <p:nvPr/>
        </p:nvCxnSpPr>
        <p:spPr>
          <a:xfrm flipV="1">
            <a:off x="4516243" y="4633952"/>
            <a:ext cx="1369664" cy="1069111"/>
          </a:xfrm>
          <a:prstGeom prst="bentConnector3">
            <a:avLst>
              <a:gd name="adj1" fmla="val 50000"/>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4D9BDD1C-9581-B979-268E-959CEF8E5745}"/>
              </a:ext>
            </a:extLst>
          </p:cNvPr>
          <p:cNvSpPr/>
          <p:nvPr/>
        </p:nvSpPr>
        <p:spPr>
          <a:xfrm>
            <a:off x="7392480" y="3826266"/>
            <a:ext cx="55909" cy="55909"/>
          </a:xfrm>
          <a:prstGeom prst="ellips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81" name="Connector: Elbow 81">
            <a:extLst>
              <a:ext uri="{FF2B5EF4-FFF2-40B4-BE49-F238E27FC236}">
                <a16:creationId xmlns:a16="http://schemas.microsoft.com/office/drawing/2014/main" id="{4E537591-23F7-33B9-76F2-6A4ADFA1FAA9}"/>
              </a:ext>
            </a:extLst>
          </p:cNvPr>
          <p:cNvCxnSpPr>
            <a:cxnSpLocks/>
            <a:endCxn id="80" idx="0"/>
          </p:cNvCxnSpPr>
          <p:nvPr/>
        </p:nvCxnSpPr>
        <p:spPr>
          <a:xfrm rot="16200000" flipH="1">
            <a:off x="6826282" y="3232112"/>
            <a:ext cx="734051" cy="454256"/>
          </a:xfrm>
          <a:prstGeom prst="bentConnector3">
            <a:avLst/>
          </a:prstGeom>
          <a:ln>
            <a:solidFill>
              <a:srgbClr val="66604E"/>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FCD2BE50-CDF1-6637-1E6A-4A52E1324CB6}"/>
              </a:ext>
            </a:extLst>
          </p:cNvPr>
          <p:cNvSpPr/>
          <p:nvPr/>
        </p:nvSpPr>
        <p:spPr>
          <a:xfrm>
            <a:off x="7852930" y="4336254"/>
            <a:ext cx="55909" cy="559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83" name="Connector: Elbow 83">
            <a:extLst>
              <a:ext uri="{FF2B5EF4-FFF2-40B4-BE49-F238E27FC236}">
                <a16:creationId xmlns:a16="http://schemas.microsoft.com/office/drawing/2014/main" id="{1A2A23B1-258B-E63C-81C4-CE51CFB23C5F}"/>
              </a:ext>
            </a:extLst>
          </p:cNvPr>
          <p:cNvCxnSpPr>
            <a:cxnSpLocks/>
            <a:stCxn id="69" idx="2"/>
            <a:endCxn id="82" idx="6"/>
          </p:cNvCxnSpPr>
          <p:nvPr/>
        </p:nvCxnSpPr>
        <p:spPr>
          <a:xfrm rot="5400000">
            <a:off x="7996647" y="3330580"/>
            <a:ext cx="945821" cy="1121436"/>
          </a:xfrm>
          <a:prstGeom prst="bentConnector2">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4859DF40-6D64-C4C9-FA40-0A4FDB9089EF}"/>
              </a:ext>
            </a:extLst>
          </p:cNvPr>
          <p:cNvSpPr/>
          <p:nvPr/>
        </p:nvSpPr>
        <p:spPr>
          <a:xfrm>
            <a:off x="6646231" y="5253294"/>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85" name="Connector: Elbow 85">
            <a:extLst>
              <a:ext uri="{FF2B5EF4-FFF2-40B4-BE49-F238E27FC236}">
                <a16:creationId xmlns:a16="http://schemas.microsoft.com/office/drawing/2014/main" id="{BB89A2B4-C3A3-D890-DA2D-36D1660D6138}"/>
              </a:ext>
            </a:extLst>
          </p:cNvPr>
          <p:cNvCxnSpPr>
            <a:cxnSpLocks/>
            <a:stCxn id="84" idx="6"/>
            <a:endCxn id="68" idx="0"/>
          </p:cNvCxnSpPr>
          <p:nvPr/>
        </p:nvCxnSpPr>
        <p:spPr>
          <a:xfrm flipV="1">
            <a:off x="6702140" y="5067668"/>
            <a:ext cx="1647013" cy="213581"/>
          </a:xfrm>
          <a:prstGeom prst="bentConnector4">
            <a:avLst>
              <a:gd name="adj1" fmla="val 29375"/>
              <a:gd name="adj2" fmla="val 207032"/>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C55A57A7-E8DF-74AF-1BF3-1D0676D0FF70}"/>
              </a:ext>
            </a:extLst>
          </p:cNvPr>
          <p:cNvSpPr txBox="1"/>
          <p:nvPr/>
        </p:nvSpPr>
        <p:spPr>
          <a:xfrm>
            <a:off x="9900838" y="2218875"/>
            <a:ext cx="1824232" cy="1292662"/>
          </a:xfrm>
          <a:prstGeom prst="rect">
            <a:avLst/>
          </a:prstGeom>
          <a:noFill/>
          <a:ln>
            <a:noFill/>
          </a:ln>
        </p:spPr>
        <p:txBody>
          <a:bodyPr wrap="square" lIns="0" tIns="0" rIns="0" bIns="0" rtlCol="0" anchor="t">
            <a:spAutoFit/>
          </a:bodyPr>
          <a:lstStyle/>
          <a:p>
            <a:pPr marR="0" lvl="0" defTabSz="914400" rtl="0" eaLnBrk="1" fontAlgn="auto" latinLnBrk="0" hangingPunct="1">
              <a:lnSpc>
                <a:spcPct val="100000"/>
              </a:lnSpc>
              <a:spcBef>
                <a:spcPts val="0"/>
              </a:spcBef>
              <a:spcAft>
                <a:spcPts val="0"/>
              </a:spcAft>
              <a:buClr>
                <a:schemeClr val="accent1"/>
              </a:buClr>
              <a:buSzTx/>
              <a:tabLst/>
              <a:defRPr/>
            </a:pP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consectetur</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adipiscing</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elit</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Aliquam</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eu</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lobortis</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eros.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Pellentesque</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sit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finibus</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bg2"/>
                </a:solidFill>
                <a:effectLst/>
                <a:uLnTx/>
                <a:uFillTx/>
                <a:latin typeface="Funnel Sans" pitchFamily="2" charset="0"/>
                <a:ea typeface="+mn-ea"/>
                <a:cs typeface="+mn-cs"/>
              </a:rPr>
              <a:t>sapien</a:t>
            </a:r>
            <a:r>
              <a:rPr kumimoji="0" lang="en-US" b="0" i="0" u="none" strike="noStrike" kern="1200" cap="none" spc="0" normalizeH="0" baseline="0" noProof="0" dirty="0">
                <a:ln>
                  <a:noFill/>
                </a:ln>
                <a:solidFill>
                  <a:schemeClr val="bg2"/>
                </a:solidFill>
                <a:effectLst/>
                <a:uLnTx/>
                <a:uFillTx/>
                <a:latin typeface="Funnel Sans" pitchFamily="2" charset="0"/>
                <a:ea typeface="+mn-ea"/>
                <a:cs typeface="+mn-cs"/>
              </a:rPr>
              <a:t>. </a:t>
            </a:r>
          </a:p>
        </p:txBody>
      </p:sp>
      <p:sp>
        <p:nvSpPr>
          <p:cNvPr id="87" name="TextBox 86">
            <a:extLst>
              <a:ext uri="{FF2B5EF4-FFF2-40B4-BE49-F238E27FC236}">
                <a16:creationId xmlns:a16="http://schemas.microsoft.com/office/drawing/2014/main" id="{1F1FA3EE-2AAD-BA7E-BED0-4BABD9C8E8F2}"/>
              </a:ext>
            </a:extLst>
          </p:cNvPr>
          <p:cNvSpPr txBox="1"/>
          <p:nvPr/>
        </p:nvSpPr>
        <p:spPr>
          <a:xfrm>
            <a:off x="7557872" y="915225"/>
            <a:ext cx="2904539" cy="861774"/>
          </a:xfrm>
          <a:prstGeom prst="rect">
            <a:avLst/>
          </a:prstGeom>
          <a:noFill/>
          <a:ln>
            <a:noFill/>
          </a:ln>
        </p:spPr>
        <p:txBody>
          <a:bodyPr wrap="square" lIns="0" tIns="0" rIns="0" bIns="0" rtlCol="0" anchor="t">
            <a:spAutoFit/>
          </a:bodyPr>
          <a:lstStyle/>
          <a:p>
            <a:pPr>
              <a:buClr>
                <a:schemeClr val="accent1"/>
              </a:buClr>
              <a:defRPr/>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a:t>
            </a:r>
            <a:r>
              <a:rPr lang="en-US" dirty="0" err="1">
                <a:solidFill>
                  <a:schemeClr val="bg2"/>
                </a:solidFill>
                <a:latin typeface="Funnel Sans" pitchFamily="2" charset="0"/>
              </a:rPr>
              <a:t>Aliquam</a:t>
            </a:r>
            <a:r>
              <a:rPr lang="en-US" dirty="0">
                <a:solidFill>
                  <a:schemeClr val="bg2"/>
                </a:solidFill>
                <a:latin typeface="Funnel Sans" pitchFamily="2" charset="0"/>
              </a:rPr>
              <a:t> </a:t>
            </a:r>
            <a:r>
              <a:rPr lang="en-US" dirty="0" err="1">
                <a:solidFill>
                  <a:schemeClr val="bg2"/>
                </a:solidFill>
                <a:latin typeface="Funnel Sans" pitchFamily="2" charset="0"/>
              </a:rPr>
              <a:t>eu</a:t>
            </a:r>
            <a:r>
              <a:rPr lang="en-US" dirty="0">
                <a:solidFill>
                  <a:schemeClr val="bg2"/>
                </a:solidFill>
                <a:latin typeface="Funnel Sans" pitchFamily="2" charset="0"/>
              </a:rPr>
              <a:t> </a:t>
            </a:r>
            <a:r>
              <a:rPr lang="en-US" dirty="0" err="1">
                <a:solidFill>
                  <a:schemeClr val="bg2"/>
                </a:solidFill>
                <a:latin typeface="Funnel Sans" pitchFamily="2" charset="0"/>
              </a:rPr>
              <a:t>lobortis</a:t>
            </a:r>
            <a:r>
              <a:rPr lang="en-US" dirty="0">
                <a:solidFill>
                  <a:schemeClr val="bg2"/>
                </a:solidFill>
                <a:latin typeface="Funnel Sans" pitchFamily="2" charset="0"/>
              </a:rPr>
              <a:t> eros. </a:t>
            </a:r>
            <a:r>
              <a:rPr lang="en-US" dirty="0" err="1">
                <a:solidFill>
                  <a:schemeClr val="bg2"/>
                </a:solidFill>
                <a:latin typeface="Funnel Sans" pitchFamily="2" charset="0"/>
              </a:rPr>
              <a:t>Pellentesque</a:t>
            </a:r>
            <a:r>
              <a:rPr lang="en-US" dirty="0">
                <a:solidFill>
                  <a:schemeClr val="bg2"/>
                </a:solidFill>
                <a:latin typeface="Funnel Sans" pitchFamily="2" charset="0"/>
              </a:rPr>
              <a:t>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finibus</a:t>
            </a:r>
            <a:r>
              <a:rPr lang="en-US" dirty="0">
                <a:solidFill>
                  <a:schemeClr val="bg2"/>
                </a:solidFill>
                <a:latin typeface="Funnel Sans" pitchFamily="2" charset="0"/>
              </a:rPr>
              <a:t> </a:t>
            </a:r>
            <a:r>
              <a:rPr lang="en-US" dirty="0" err="1">
                <a:solidFill>
                  <a:schemeClr val="bg2"/>
                </a:solidFill>
                <a:latin typeface="Funnel Sans" pitchFamily="2" charset="0"/>
              </a:rPr>
              <a:t>sapien</a:t>
            </a:r>
            <a:r>
              <a:rPr lang="en-US" dirty="0">
                <a:solidFill>
                  <a:schemeClr val="bg2"/>
                </a:solidFill>
                <a:latin typeface="Funnel Sans" pitchFamily="2" charset="0"/>
              </a:rPr>
              <a:t>. </a:t>
            </a:r>
          </a:p>
        </p:txBody>
      </p:sp>
      <p:sp>
        <p:nvSpPr>
          <p:cNvPr id="88" name="TextBox 87">
            <a:extLst>
              <a:ext uri="{FF2B5EF4-FFF2-40B4-BE49-F238E27FC236}">
                <a16:creationId xmlns:a16="http://schemas.microsoft.com/office/drawing/2014/main" id="{A8BD5C93-7CFA-34AB-588A-34593475FBCA}"/>
              </a:ext>
            </a:extLst>
          </p:cNvPr>
          <p:cNvSpPr txBox="1"/>
          <p:nvPr/>
        </p:nvSpPr>
        <p:spPr>
          <a:xfrm>
            <a:off x="776299" y="1426878"/>
            <a:ext cx="2405561" cy="1077218"/>
          </a:xfrm>
          <a:prstGeom prst="rect">
            <a:avLst/>
          </a:prstGeom>
          <a:noFill/>
          <a:ln>
            <a:noFill/>
          </a:ln>
        </p:spPr>
        <p:txBody>
          <a:bodyPr wrap="square" lIns="0" tIns="0" rIns="0" bIns="0" rtlCol="0" anchor="t">
            <a:spAutoFit/>
          </a:bodyPr>
          <a:lstStyle/>
          <a:p>
            <a:pPr>
              <a:buClr>
                <a:schemeClr val="accent1"/>
              </a:buClr>
              <a:defRPr/>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a:t>
            </a:r>
            <a:r>
              <a:rPr lang="en-US" dirty="0" err="1">
                <a:solidFill>
                  <a:schemeClr val="bg2"/>
                </a:solidFill>
                <a:latin typeface="Funnel Sans" pitchFamily="2" charset="0"/>
              </a:rPr>
              <a:t>Aliquam</a:t>
            </a:r>
            <a:r>
              <a:rPr lang="en-US" dirty="0">
                <a:solidFill>
                  <a:schemeClr val="bg2"/>
                </a:solidFill>
                <a:latin typeface="Funnel Sans" pitchFamily="2" charset="0"/>
              </a:rPr>
              <a:t> </a:t>
            </a:r>
            <a:r>
              <a:rPr lang="en-US" dirty="0" err="1">
                <a:solidFill>
                  <a:schemeClr val="bg2"/>
                </a:solidFill>
                <a:latin typeface="Funnel Sans" pitchFamily="2" charset="0"/>
              </a:rPr>
              <a:t>eu</a:t>
            </a:r>
            <a:r>
              <a:rPr lang="en-US" dirty="0">
                <a:solidFill>
                  <a:schemeClr val="bg2"/>
                </a:solidFill>
                <a:latin typeface="Funnel Sans" pitchFamily="2" charset="0"/>
              </a:rPr>
              <a:t> </a:t>
            </a:r>
            <a:r>
              <a:rPr lang="en-US" dirty="0" err="1">
                <a:solidFill>
                  <a:schemeClr val="bg2"/>
                </a:solidFill>
                <a:latin typeface="Funnel Sans" pitchFamily="2" charset="0"/>
              </a:rPr>
              <a:t>lobortis</a:t>
            </a:r>
            <a:r>
              <a:rPr lang="en-US" dirty="0">
                <a:solidFill>
                  <a:schemeClr val="bg2"/>
                </a:solidFill>
                <a:latin typeface="Funnel Sans" pitchFamily="2" charset="0"/>
              </a:rPr>
              <a:t> eros. </a:t>
            </a:r>
            <a:r>
              <a:rPr lang="en-US" dirty="0" err="1">
                <a:solidFill>
                  <a:schemeClr val="bg2"/>
                </a:solidFill>
                <a:latin typeface="Funnel Sans" pitchFamily="2" charset="0"/>
              </a:rPr>
              <a:t>Pellentesque</a:t>
            </a:r>
            <a:r>
              <a:rPr lang="en-US" dirty="0">
                <a:solidFill>
                  <a:schemeClr val="bg2"/>
                </a:solidFill>
                <a:latin typeface="Funnel Sans" pitchFamily="2" charset="0"/>
              </a:rPr>
              <a:t>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finibus</a:t>
            </a:r>
            <a:r>
              <a:rPr lang="en-US" dirty="0">
                <a:solidFill>
                  <a:schemeClr val="bg2"/>
                </a:solidFill>
                <a:latin typeface="Funnel Sans" pitchFamily="2" charset="0"/>
              </a:rPr>
              <a:t> </a:t>
            </a:r>
            <a:r>
              <a:rPr lang="en-US" dirty="0" err="1">
                <a:solidFill>
                  <a:schemeClr val="bg2"/>
                </a:solidFill>
                <a:latin typeface="Funnel Sans" pitchFamily="2" charset="0"/>
              </a:rPr>
              <a:t>sapien</a:t>
            </a:r>
            <a:r>
              <a:rPr lang="en-US" dirty="0">
                <a:solidFill>
                  <a:schemeClr val="bg2"/>
                </a:solidFill>
                <a:latin typeface="Funnel Sans" pitchFamily="2" charset="0"/>
              </a:rPr>
              <a:t>. </a:t>
            </a:r>
          </a:p>
        </p:txBody>
      </p:sp>
      <p:sp>
        <p:nvSpPr>
          <p:cNvPr id="89" name="TextBox 88">
            <a:extLst>
              <a:ext uri="{FF2B5EF4-FFF2-40B4-BE49-F238E27FC236}">
                <a16:creationId xmlns:a16="http://schemas.microsoft.com/office/drawing/2014/main" id="{F0B48C46-27AF-344E-71D4-988DFB138D00}"/>
              </a:ext>
            </a:extLst>
          </p:cNvPr>
          <p:cNvSpPr txBox="1"/>
          <p:nvPr/>
        </p:nvSpPr>
        <p:spPr>
          <a:xfrm>
            <a:off x="596008" y="3023501"/>
            <a:ext cx="1741947" cy="1292662"/>
          </a:xfrm>
          <a:prstGeom prst="rect">
            <a:avLst/>
          </a:prstGeom>
          <a:noFill/>
          <a:ln>
            <a:noFill/>
          </a:ln>
        </p:spPr>
        <p:txBody>
          <a:bodyPr wrap="square" lIns="0" tIns="0" rIns="0" bIns="0" rtlCol="0" anchor="t">
            <a:spAutoFit/>
          </a:bodyPr>
          <a:lstStyle/>
          <a:p>
            <a:pPr>
              <a:buClr>
                <a:schemeClr val="accent1"/>
              </a:buClr>
              <a:defRPr/>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a:t>
            </a:r>
            <a:r>
              <a:rPr lang="en-US" dirty="0" err="1">
                <a:solidFill>
                  <a:schemeClr val="bg2"/>
                </a:solidFill>
                <a:latin typeface="Funnel Sans" pitchFamily="2" charset="0"/>
              </a:rPr>
              <a:t>Aliquam</a:t>
            </a:r>
            <a:r>
              <a:rPr lang="en-US" dirty="0">
                <a:solidFill>
                  <a:schemeClr val="bg2"/>
                </a:solidFill>
                <a:latin typeface="Funnel Sans" pitchFamily="2" charset="0"/>
              </a:rPr>
              <a:t> </a:t>
            </a:r>
            <a:r>
              <a:rPr lang="en-US" dirty="0" err="1">
                <a:solidFill>
                  <a:schemeClr val="bg2"/>
                </a:solidFill>
                <a:latin typeface="Funnel Sans" pitchFamily="2" charset="0"/>
              </a:rPr>
              <a:t>eu</a:t>
            </a:r>
            <a:r>
              <a:rPr lang="en-US" dirty="0">
                <a:solidFill>
                  <a:schemeClr val="bg2"/>
                </a:solidFill>
                <a:latin typeface="Funnel Sans" pitchFamily="2" charset="0"/>
              </a:rPr>
              <a:t> </a:t>
            </a:r>
            <a:r>
              <a:rPr lang="en-US" dirty="0" err="1">
                <a:solidFill>
                  <a:schemeClr val="bg2"/>
                </a:solidFill>
                <a:latin typeface="Funnel Sans" pitchFamily="2" charset="0"/>
              </a:rPr>
              <a:t>lobortis</a:t>
            </a:r>
            <a:r>
              <a:rPr lang="en-US" dirty="0">
                <a:solidFill>
                  <a:schemeClr val="bg2"/>
                </a:solidFill>
                <a:latin typeface="Funnel Sans" pitchFamily="2" charset="0"/>
              </a:rPr>
              <a:t> eros. </a:t>
            </a:r>
            <a:r>
              <a:rPr lang="en-US" dirty="0" err="1">
                <a:solidFill>
                  <a:schemeClr val="bg2"/>
                </a:solidFill>
                <a:latin typeface="Funnel Sans" pitchFamily="2" charset="0"/>
              </a:rPr>
              <a:t>Pellentesque</a:t>
            </a:r>
            <a:r>
              <a:rPr lang="en-US" dirty="0">
                <a:solidFill>
                  <a:schemeClr val="bg2"/>
                </a:solidFill>
                <a:latin typeface="Funnel Sans" pitchFamily="2" charset="0"/>
              </a:rPr>
              <a:t>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finibus</a:t>
            </a:r>
            <a:r>
              <a:rPr lang="en-US" dirty="0">
                <a:solidFill>
                  <a:schemeClr val="bg2"/>
                </a:solidFill>
                <a:latin typeface="Funnel Sans" pitchFamily="2" charset="0"/>
              </a:rPr>
              <a:t> </a:t>
            </a:r>
            <a:r>
              <a:rPr lang="en-US" dirty="0" err="1">
                <a:solidFill>
                  <a:schemeClr val="bg2"/>
                </a:solidFill>
                <a:latin typeface="Funnel Sans" pitchFamily="2" charset="0"/>
              </a:rPr>
              <a:t>sapien</a:t>
            </a:r>
            <a:r>
              <a:rPr lang="en-US" dirty="0">
                <a:solidFill>
                  <a:schemeClr val="bg2"/>
                </a:solidFill>
                <a:latin typeface="Funnel Sans" pitchFamily="2" charset="0"/>
              </a:rPr>
              <a:t>. </a:t>
            </a:r>
          </a:p>
        </p:txBody>
      </p:sp>
      <p:sp>
        <p:nvSpPr>
          <p:cNvPr id="90" name="TextBox 89">
            <a:extLst>
              <a:ext uri="{FF2B5EF4-FFF2-40B4-BE49-F238E27FC236}">
                <a16:creationId xmlns:a16="http://schemas.microsoft.com/office/drawing/2014/main" id="{514D1F4C-67BB-AF66-AC41-8E8BFDD16DF8}"/>
              </a:ext>
            </a:extLst>
          </p:cNvPr>
          <p:cNvSpPr txBox="1"/>
          <p:nvPr/>
        </p:nvSpPr>
        <p:spPr>
          <a:xfrm>
            <a:off x="847127" y="4849063"/>
            <a:ext cx="1948084" cy="1292662"/>
          </a:xfrm>
          <a:prstGeom prst="rect">
            <a:avLst/>
          </a:prstGeom>
          <a:noFill/>
          <a:ln>
            <a:noFill/>
          </a:ln>
        </p:spPr>
        <p:txBody>
          <a:bodyPr wrap="square" lIns="0" tIns="0" rIns="0" bIns="0" rtlCol="0" anchor="t">
            <a:spAutoFit/>
          </a:bodyPr>
          <a:lstStyle/>
          <a:p>
            <a:pPr>
              <a:buClr>
                <a:schemeClr val="accent1"/>
              </a:buClr>
              <a:defRPr/>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a:t>
            </a:r>
            <a:r>
              <a:rPr lang="en-US" dirty="0" err="1">
                <a:solidFill>
                  <a:schemeClr val="bg2"/>
                </a:solidFill>
                <a:latin typeface="Funnel Sans" pitchFamily="2" charset="0"/>
              </a:rPr>
              <a:t>Aliquam</a:t>
            </a:r>
            <a:r>
              <a:rPr lang="en-US" dirty="0">
                <a:solidFill>
                  <a:schemeClr val="bg2"/>
                </a:solidFill>
                <a:latin typeface="Funnel Sans" pitchFamily="2" charset="0"/>
              </a:rPr>
              <a:t> </a:t>
            </a:r>
            <a:r>
              <a:rPr lang="en-US" dirty="0" err="1">
                <a:solidFill>
                  <a:schemeClr val="bg2"/>
                </a:solidFill>
                <a:latin typeface="Funnel Sans" pitchFamily="2" charset="0"/>
              </a:rPr>
              <a:t>eu</a:t>
            </a:r>
            <a:r>
              <a:rPr lang="en-US" dirty="0">
                <a:solidFill>
                  <a:schemeClr val="bg2"/>
                </a:solidFill>
                <a:latin typeface="Funnel Sans" pitchFamily="2" charset="0"/>
              </a:rPr>
              <a:t> </a:t>
            </a:r>
            <a:r>
              <a:rPr lang="en-US" dirty="0" err="1">
                <a:solidFill>
                  <a:schemeClr val="bg2"/>
                </a:solidFill>
                <a:latin typeface="Funnel Sans" pitchFamily="2" charset="0"/>
              </a:rPr>
              <a:t>lobortis</a:t>
            </a:r>
            <a:r>
              <a:rPr lang="en-US" dirty="0">
                <a:solidFill>
                  <a:schemeClr val="bg2"/>
                </a:solidFill>
                <a:latin typeface="Funnel Sans" pitchFamily="2" charset="0"/>
              </a:rPr>
              <a:t> eros. </a:t>
            </a:r>
            <a:r>
              <a:rPr lang="en-US" dirty="0" err="1">
                <a:solidFill>
                  <a:schemeClr val="bg2"/>
                </a:solidFill>
                <a:latin typeface="Funnel Sans" pitchFamily="2" charset="0"/>
              </a:rPr>
              <a:t>Pellentesque</a:t>
            </a:r>
            <a:r>
              <a:rPr lang="en-US" dirty="0">
                <a:solidFill>
                  <a:schemeClr val="bg2"/>
                </a:solidFill>
                <a:latin typeface="Funnel Sans" pitchFamily="2" charset="0"/>
              </a:rPr>
              <a:t>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finibus</a:t>
            </a:r>
            <a:r>
              <a:rPr lang="en-US" dirty="0">
                <a:solidFill>
                  <a:schemeClr val="bg2"/>
                </a:solidFill>
                <a:latin typeface="Funnel Sans" pitchFamily="2" charset="0"/>
              </a:rPr>
              <a:t> </a:t>
            </a:r>
            <a:r>
              <a:rPr lang="en-US" dirty="0" err="1">
                <a:solidFill>
                  <a:schemeClr val="bg2"/>
                </a:solidFill>
                <a:latin typeface="Funnel Sans" pitchFamily="2" charset="0"/>
              </a:rPr>
              <a:t>sapien</a:t>
            </a:r>
            <a:r>
              <a:rPr lang="en-US" dirty="0">
                <a:solidFill>
                  <a:schemeClr val="bg2"/>
                </a:solidFill>
                <a:latin typeface="Funnel Sans" pitchFamily="2" charset="0"/>
              </a:rPr>
              <a:t>. </a:t>
            </a:r>
          </a:p>
        </p:txBody>
      </p:sp>
      <p:sp>
        <p:nvSpPr>
          <p:cNvPr id="91" name="TextBox 90">
            <a:extLst>
              <a:ext uri="{FF2B5EF4-FFF2-40B4-BE49-F238E27FC236}">
                <a16:creationId xmlns:a16="http://schemas.microsoft.com/office/drawing/2014/main" id="{654ED08E-D221-F7FA-C789-FE9D8F785C62}"/>
              </a:ext>
            </a:extLst>
          </p:cNvPr>
          <p:cNvSpPr txBox="1"/>
          <p:nvPr/>
        </p:nvSpPr>
        <p:spPr>
          <a:xfrm>
            <a:off x="9244423" y="4768340"/>
            <a:ext cx="2558487" cy="1077218"/>
          </a:xfrm>
          <a:prstGeom prst="rect">
            <a:avLst/>
          </a:prstGeom>
          <a:noFill/>
          <a:ln>
            <a:noFill/>
          </a:ln>
        </p:spPr>
        <p:txBody>
          <a:bodyPr wrap="square" lIns="0" tIns="0" rIns="0" bIns="0" rtlCol="0" anchor="t">
            <a:spAutoFit/>
          </a:bodyPr>
          <a:lstStyle/>
          <a:p>
            <a:pPr>
              <a:buClr>
                <a:schemeClr val="accent1"/>
              </a:buClr>
              <a:defRPr/>
            </a:pPr>
            <a:r>
              <a:rPr lang="en-US" dirty="0">
                <a:solidFill>
                  <a:schemeClr val="bg2"/>
                </a:solidFill>
                <a:latin typeface="Funnel Sans" pitchFamily="2" charset="0"/>
              </a:rPr>
              <a:t>Lorem ipsum dolor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consectetur</a:t>
            </a:r>
            <a:r>
              <a:rPr lang="en-US" dirty="0">
                <a:solidFill>
                  <a:schemeClr val="bg2"/>
                </a:solidFill>
                <a:latin typeface="Funnel Sans" pitchFamily="2" charset="0"/>
              </a:rPr>
              <a:t> </a:t>
            </a:r>
            <a:r>
              <a:rPr lang="en-US" dirty="0" err="1">
                <a:solidFill>
                  <a:schemeClr val="bg2"/>
                </a:solidFill>
                <a:latin typeface="Funnel Sans" pitchFamily="2" charset="0"/>
              </a:rPr>
              <a:t>adipiscing</a:t>
            </a:r>
            <a:r>
              <a:rPr lang="en-US" dirty="0">
                <a:solidFill>
                  <a:schemeClr val="bg2"/>
                </a:solidFill>
                <a:latin typeface="Funnel Sans" pitchFamily="2" charset="0"/>
              </a:rPr>
              <a:t> </a:t>
            </a:r>
            <a:r>
              <a:rPr lang="en-US" dirty="0" err="1">
                <a:solidFill>
                  <a:schemeClr val="bg2"/>
                </a:solidFill>
                <a:latin typeface="Funnel Sans" pitchFamily="2" charset="0"/>
              </a:rPr>
              <a:t>elit</a:t>
            </a:r>
            <a:r>
              <a:rPr lang="en-US" dirty="0">
                <a:solidFill>
                  <a:schemeClr val="bg2"/>
                </a:solidFill>
                <a:latin typeface="Funnel Sans" pitchFamily="2" charset="0"/>
              </a:rPr>
              <a:t>. </a:t>
            </a:r>
            <a:r>
              <a:rPr lang="en-US" dirty="0" err="1">
                <a:solidFill>
                  <a:schemeClr val="bg2"/>
                </a:solidFill>
                <a:latin typeface="Funnel Sans" pitchFamily="2" charset="0"/>
              </a:rPr>
              <a:t>Aliquam</a:t>
            </a:r>
            <a:r>
              <a:rPr lang="en-US" dirty="0">
                <a:solidFill>
                  <a:schemeClr val="bg2"/>
                </a:solidFill>
                <a:latin typeface="Funnel Sans" pitchFamily="2" charset="0"/>
              </a:rPr>
              <a:t> </a:t>
            </a:r>
            <a:r>
              <a:rPr lang="en-US" dirty="0" err="1">
                <a:solidFill>
                  <a:schemeClr val="bg2"/>
                </a:solidFill>
                <a:latin typeface="Funnel Sans" pitchFamily="2" charset="0"/>
              </a:rPr>
              <a:t>eu</a:t>
            </a:r>
            <a:r>
              <a:rPr lang="en-US" dirty="0">
                <a:solidFill>
                  <a:schemeClr val="bg2"/>
                </a:solidFill>
                <a:latin typeface="Funnel Sans" pitchFamily="2" charset="0"/>
              </a:rPr>
              <a:t> </a:t>
            </a:r>
            <a:r>
              <a:rPr lang="en-US" dirty="0" err="1">
                <a:solidFill>
                  <a:schemeClr val="bg2"/>
                </a:solidFill>
                <a:latin typeface="Funnel Sans" pitchFamily="2" charset="0"/>
              </a:rPr>
              <a:t>lobortis</a:t>
            </a:r>
            <a:r>
              <a:rPr lang="en-US" dirty="0">
                <a:solidFill>
                  <a:schemeClr val="bg2"/>
                </a:solidFill>
                <a:latin typeface="Funnel Sans" pitchFamily="2" charset="0"/>
              </a:rPr>
              <a:t> eros. </a:t>
            </a:r>
            <a:r>
              <a:rPr lang="en-US" dirty="0" err="1">
                <a:solidFill>
                  <a:schemeClr val="bg2"/>
                </a:solidFill>
                <a:latin typeface="Funnel Sans" pitchFamily="2" charset="0"/>
              </a:rPr>
              <a:t>Pellentesque</a:t>
            </a:r>
            <a:r>
              <a:rPr lang="en-US" dirty="0">
                <a:solidFill>
                  <a:schemeClr val="bg2"/>
                </a:solidFill>
                <a:latin typeface="Funnel Sans" pitchFamily="2" charset="0"/>
              </a:rPr>
              <a:t> sit </a:t>
            </a:r>
            <a:r>
              <a:rPr lang="en-US" dirty="0" err="1">
                <a:solidFill>
                  <a:schemeClr val="bg2"/>
                </a:solidFill>
                <a:latin typeface="Funnel Sans" pitchFamily="2" charset="0"/>
              </a:rPr>
              <a:t>amet</a:t>
            </a:r>
            <a:r>
              <a:rPr lang="en-US" dirty="0">
                <a:solidFill>
                  <a:schemeClr val="bg2"/>
                </a:solidFill>
                <a:latin typeface="Funnel Sans" pitchFamily="2" charset="0"/>
              </a:rPr>
              <a:t> </a:t>
            </a:r>
            <a:r>
              <a:rPr lang="en-US" dirty="0" err="1">
                <a:solidFill>
                  <a:schemeClr val="bg2"/>
                </a:solidFill>
                <a:latin typeface="Funnel Sans" pitchFamily="2" charset="0"/>
              </a:rPr>
              <a:t>finibus</a:t>
            </a:r>
            <a:r>
              <a:rPr lang="en-US" dirty="0">
                <a:solidFill>
                  <a:schemeClr val="bg2"/>
                </a:solidFill>
                <a:latin typeface="Funnel Sans" pitchFamily="2" charset="0"/>
              </a:rPr>
              <a:t> </a:t>
            </a:r>
            <a:r>
              <a:rPr lang="en-US" dirty="0" err="1">
                <a:solidFill>
                  <a:schemeClr val="bg2"/>
                </a:solidFill>
                <a:latin typeface="Funnel Sans" pitchFamily="2" charset="0"/>
              </a:rPr>
              <a:t>sapien</a:t>
            </a:r>
            <a:r>
              <a:rPr lang="en-US" dirty="0">
                <a:solidFill>
                  <a:schemeClr val="bg2"/>
                </a:solidFill>
                <a:latin typeface="Funnel Sans" pitchFamily="2" charset="0"/>
              </a:rPr>
              <a:t>. </a:t>
            </a:r>
          </a:p>
        </p:txBody>
      </p:sp>
      <p:sp>
        <p:nvSpPr>
          <p:cNvPr id="92" name="Oval 91">
            <a:extLst>
              <a:ext uri="{FF2B5EF4-FFF2-40B4-BE49-F238E27FC236}">
                <a16:creationId xmlns:a16="http://schemas.microsoft.com/office/drawing/2014/main" id="{C9423A09-3FA9-3FD6-3F30-1EAFE228F6BA}"/>
              </a:ext>
            </a:extLst>
          </p:cNvPr>
          <p:cNvSpPr/>
          <p:nvPr/>
        </p:nvSpPr>
        <p:spPr>
          <a:xfrm>
            <a:off x="5522720" y="3713863"/>
            <a:ext cx="55909" cy="55909"/>
          </a:xfrm>
          <a:prstGeom prst="ellips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
        <p:nvSpPr>
          <p:cNvPr id="93" name="Oval 92">
            <a:extLst>
              <a:ext uri="{FF2B5EF4-FFF2-40B4-BE49-F238E27FC236}">
                <a16:creationId xmlns:a16="http://schemas.microsoft.com/office/drawing/2014/main" id="{23A4A650-4809-E807-EA6E-E52C1DC54274}"/>
              </a:ext>
            </a:extLst>
          </p:cNvPr>
          <p:cNvSpPr/>
          <p:nvPr/>
        </p:nvSpPr>
        <p:spPr>
          <a:xfrm>
            <a:off x="7873840" y="4346089"/>
            <a:ext cx="55909" cy="55909"/>
          </a:xfrm>
          <a:prstGeom prst="ellips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
        <p:nvSpPr>
          <p:cNvPr id="94" name="Oval 93">
            <a:extLst>
              <a:ext uri="{FF2B5EF4-FFF2-40B4-BE49-F238E27FC236}">
                <a16:creationId xmlns:a16="http://schemas.microsoft.com/office/drawing/2014/main" id="{A9484421-6F6E-8ED3-D2D9-DFDE52EE7430}"/>
              </a:ext>
            </a:extLst>
          </p:cNvPr>
          <p:cNvSpPr/>
          <p:nvPr/>
        </p:nvSpPr>
        <p:spPr>
          <a:xfrm>
            <a:off x="7395153" y="3794837"/>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
        <p:nvSpPr>
          <p:cNvPr id="97" name="Oval 96">
            <a:extLst>
              <a:ext uri="{FF2B5EF4-FFF2-40B4-BE49-F238E27FC236}">
                <a16:creationId xmlns:a16="http://schemas.microsoft.com/office/drawing/2014/main" id="{2AE52C8C-62E1-1686-D985-6EBCD3828A47}"/>
              </a:ext>
            </a:extLst>
          </p:cNvPr>
          <p:cNvSpPr/>
          <p:nvPr/>
        </p:nvSpPr>
        <p:spPr>
          <a:xfrm>
            <a:off x="5493510" y="3722153"/>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
        <p:nvSpPr>
          <p:cNvPr id="98" name="Oval 97">
            <a:extLst>
              <a:ext uri="{FF2B5EF4-FFF2-40B4-BE49-F238E27FC236}">
                <a16:creationId xmlns:a16="http://schemas.microsoft.com/office/drawing/2014/main" id="{755D1E04-66D5-74C6-B8F5-FB30E351B06D}"/>
              </a:ext>
            </a:extLst>
          </p:cNvPr>
          <p:cNvSpPr/>
          <p:nvPr/>
        </p:nvSpPr>
        <p:spPr>
          <a:xfrm>
            <a:off x="7887929" y="4342255"/>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Tree>
    <p:extLst>
      <p:ext uri="{BB962C8B-B14F-4D97-AF65-F5344CB8AC3E}">
        <p14:creationId xmlns:p14="http://schemas.microsoft.com/office/powerpoint/2010/main" val="252019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AB819-69F2-9B62-9829-A7EB87E0F0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2F19FF-B743-EADF-159B-80FE9F0464B9}"/>
              </a:ext>
            </a:extLst>
          </p:cNvPr>
          <p:cNvSpPr>
            <a:spLocks noGrp="1"/>
          </p:cNvSpPr>
          <p:nvPr>
            <p:ph type="title"/>
          </p:nvPr>
        </p:nvSpPr>
        <p:spPr/>
        <p:txBody>
          <a:bodyPr/>
          <a:lstStyle/>
          <a:p>
            <a:r>
              <a:rPr lang="en-US" dirty="0"/>
              <a:t>Spider chart</a:t>
            </a:r>
          </a:p>
        </p:txBody>
      </p:sp>
      <p:graphicFrame>
        <p:nvGraphicFramePr>
          <p:cNvPr id="3" name="Chart 2">
            <a:extLst>
              <a:ext uri="{FF2B5EF4-FFF2-40B4-BE49-F238E27FC236}">
                <a16:creationId xmlns:a16="http://schemas.microsoft.com/office/drawing/2014/main" id="{DA6FBA87-1D3A-D9C7-851D-A16303102B52}"/>
              </a:ext>
            </a:extLst>
          </p:cNvPr>
          <p:cNvGraphicFramePr/>
          <p:nvPr>
            <p:extLst>
              <p:ext uri="{D42A27DB-BD31-4B8C-83A1-F6EECF244321}">
                <p14:modId xmlns:p14="http://schemas.microsoft.com/office/powerpoint/2010/main" val="930581419"/>
              </p:ext>
            </p:extLst>
          </p:nvPr>
        </p:nvGraphicFramePr>
        <p:xfrm>
          <a:off x="513985" y="1154072"/>
          <a:ext cx="5486400" cy="40502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1C21CD4C-2971-BFCD-2DD7-0CACE2477AC5}"/>
              </a:ext>
            </a:extLst>
          </p:cNvPr>
          <p:cNvGraphicFramePr/>
          <p:nvPr>
            <p:extLst>
              <p:ext uri="{D42A27DB-BD31-4B8C-83A1-F6EECF244321}">
                <p14:modId xmlns:p14="http://schemas.microsoft.com/office/powerpoint/2010/main" val="3078072536"/>
              </p:ext>
            </p:extLst>
          </p:nvPr>
        </p:nvGraphicFramePr>
        <p:xfrm>
          <a:off x="6238510" y="1154072"/>
          <a:ext cx="5486400" cy="405024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813BFE3-9EFA-A435-CBB6-503C9554C6A7}"/>
              </a:ext>
            </a:extLst>
          </p:cNvPr>
          <p:cNvSpPr txBox="1"/>
          <p:nvPr/>
        </p:nvSpPr>
        <p:spPr>
          <a:xfrm>
            <a:off x="914401" y="5001114"/>
            <a:ext cx="4450151" cy="86177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consectetur</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adipiscing</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elit</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Phasellus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congue</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varius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justo</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vel fermentum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metus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vehicula</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venenatis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Morbi vitae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auctor,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egestas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odio</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id,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sodales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sp>
        <p:nvSpPr>
          <p:cNvPr id="6" name="TextBox 5">
            <a:extLst>
              <a:ext uri="{FF2B5EF4-FFF2-40B4-BE49-F238E27FC236}">
                <a16:creationId xmlns:a16="http://schemas.microsoft.com/office/drawing/2014/main" id="{4A7522EF-C4D7-A2BC-1696-1F8EFA051CC4}"/>
              </a:ext>
            </a:extLst>
          </p:cNvPr>
          <p:cNvSpPr txBox="1"/>
          <p:nvPr/>
        </p:nvSpPr>
        <p:spPr>
          <a:xfrm>
            <a:off x="7095687" y="5004289"/>
            <a:ext cx="4347209" cy="86177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consectetur</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adipiscing</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elit</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Phasellus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congue</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varius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justo</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vel fermentum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metus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vehicula</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venenatis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Morbi vitae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auctor,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egestas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odio</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id,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sodales</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spTree>
    <p:extLst>
      <p:ext uri="{BB962C8B-B14F-4D97-AF65-F5344CB8AC3E}">
        <p14:creationId xmlns:p14="http://schemas.microsoft.com/office/powerpoint/2010/main" val="3222449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15215-944C-552F-31FB-86C7BDDB15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3269B1-BC9E-D22B-08D7-74DF81DE9CC6}"/>
              </a:ext>
            </a:extLst>
          </p:cNvPr>
          <p:cNvSpPr>
            <a:spLocks noGrp="1"/>
          </p:cNvSpPr>
          <p:nvPr>
            <p:ph type="title"/>
          </p:nvPr>
        </p:nvSpPr>
        <p:spPr/>
        <p:txBody>
          <a:bodyPr/>
          <a:lstStyle/>
          <a:p>
            <a:r>
              <a:rPr lang="en-US" dirty="0"/>
              <a:t>Waterfall chart</a:t>
            </a:r>
          </a:p>
        </p:txBody>
      </p:sp>
      <p:graphicFrame>
        <p:nvGraphicFramePr>
          <p:cNvPr id="8" name="Chart 7">
            <a:extLst>
              <a:ext uri="{FF2B5EF4-FFF2-40B4-BE49-F238E27FC236}">
                <a16:creationId xmlns:a16="http://schemas.microsoft.com/office/drawing/2014/main" id="{18121474-B6FD-C8ED-8A2E-B29E88B92EC5}"/>
              </a:ext>
            </a:extLst>
          </p:cNvPr>
          <p:cNvGraphicFramePr/>
          <p:nvPr>
            <p:extLst>
              <p:ext uri="{D42A27DB-BD31-4B8C-83A1-F6EECF244321}">
                <p14:modId xmlns:p14="http://schemas.microsoft.com/office/powerpoint/2010/main" val="2857149846"/>
              </p:ext>
            </p:extLst>
          </p:nvPr>
        </p:nvGraphicFramePr>
        <p:xfrm>
          <a:off x="540008" y="1380181"/>
          <a:ext cx="6147985" cy="5000736"/>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a:extLst>
              <a:ext uri="{FF2B5EF4-FFF2-40B4-BE49-F238E27FC236}">
                <a16:creationId xmlns:a16="http://schemas.microsoft.com/office/drawing/2014/main" id="{06DFF342-158D-1515-2C56-6DDB6E8E09B9}"/>
              </a:ext>
            </a:extLst>
          </p:cNvPr>
          <p:cNvSpPr txBox="1"/>
          <p:nvPr/>
        </p:nvSpPr>
        <p:spPr>
          <a:xfrm>
            <a:off x="6649977" y="1552401"/>
            <a:ext cx="4620994"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consectetur</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adipiscing</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elit</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Phasellus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congue</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varius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justo</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vel fermentum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metus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vehicula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venenatis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Morbi vitae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auctor,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egestas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odio</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id,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sodales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sp>
        <p:nvSpPr>
          <p:cNvPr id="10" name="TextBox 9">
            <a:extLst>
              <a:ext uri="{FF2B5EF4-FFF2-40B4-BE49-F238E27FC236}">
                <a16:creationId xmlns:a16="http://schemas.microsoft.com/office/drawing/2014/main" id="{39B530C1-4EA3-BEA3-D92D-DE731E155E3B}"/>
              </a:ext>
            </a:extLst>
          </p:cNvPr>
          <p:cNvSpPr txBox="1"/>
          <p:nvPr/>
        </p:nvSpPr>
        <p:spPr>
          <a:xfrm>
            <a:off x="6649977" y="2857330"/>
            <a:ext cx="4620994"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consectetur</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adipiscing</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elit</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Phasellus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congue</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varius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justo</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vel fermentum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metus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vehicula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venenatis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Morbi vitae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auctor,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egestas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odio</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id,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sodales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cxnSp>
        <p:nvCxnSpPr>
          <p:cNvPr id="11" name="Straight Connector 10">
            <a:extLst>
              <a:ext uri="{FF2B5EF4-FFF2-40B4-BE49-F238E27FC236}">
                <a16:creationId xmlns:a16="http://schemas.microsoft.com/office/drawing/2014/main" id="{2739EE69-920E-5177-E51D-34C2B0A279ED}"/>
              </a:ext>
            </a:extLst>
          </p:cNvPr>
          <p:cNvCxnSpPr/>
          <p:nvPr/>
        </p:nvCxnSpPr>
        <p:spPr>
          <a:xfrm>
            <a:off x="6594375" y="2510893"/>
            <a:ext cx="4752000" cy="0"/>
          </a:xfrm>
          <a:prstGeom prst="line">
            <a:avLst/>
          </a:prstGeom>
          <a:ln>
            <a:solidFill>
              <a:srgbClr val="66604E"/>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915C9B8-2EA8-6C8F-84B0-38BE38AA4B12}"/>
              </a:ext>
            </a:extLst>
          </p:cNvPr>
          <p:cNvCxnSpPr/>
          <p:nvPr/>
        </p:nvCxnSpPr>
        <p:spPr>
          <a:xfrm>
            <a:off x="6594375" y="3772280"/>
            <a:ext cx="4752000" cy="0"/>
          </a:xfrm>
          <a:prstGeom prst="line">
            <a:avLst/>
          </a:prstGeom>
          <a:ln>
            <a:solidFill>
              <a:srgbClr val="66604E"/>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164BAEA-4AC4-1EC0-01D4-60684C98C0A6}"/>
              </a:ext>
            </a:extLst>
          </p:cNvPr>
          <p:cNvSpPr txBox="1"/>
          <p:nvPr/>
        </p:nvSpPr>
        <p:spPr>
          <a:xfrm>
            <a:off x="6649977" y="4147745"/>
            <a:ext cx="4620994"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consectetur</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adipiscing</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elit</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Phasellus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congue</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varius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justo</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vel fermentum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metus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vehicula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venenatis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Morbi vitae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auctor,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egestas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odio</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id,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sodales</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 </a:t>
            </a:r>
            <a:r>
              <a:rPr kumimoji="0" lang="en-US" sz="1200" b="0" i="0" u="none" strike="noStrike" kern="1200" cap="none" spc="0" normalizeH="0" baseline="0" noProof="0" dirty="0" err="1">
                <a:ln>
                  <a:noFill/>
                </a:ln>
                <a:solidFill>
                  <a:schemeClr val="bg2"/>
                </a:solidFill>
                <a:effectLst/>
                <a:uLnTx/>
                <a:uFillTx/>
                <a:latin typeface="Funnel Sans" pitchFamily="2" charset="0"/>
                <a:ea typeface="+mn-ea"/>
                <a:cs typeface="+mn-cs"/>
              </a:rPr>
              <a:t>massa</a:t>
            </a:r>
            <a:r>
              <a:rPr kumimoji="0" lang="en-US" sz="12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grpSp>
        <p:nvGrpSpPr>
          <p:cNvPr id="4" name="Group 3">
            <a:extLst>
              <a:ext uri="{FF2B5EF4-FFF2-40B4-BE49-F238E27FC236}">
                <a16:creationId xmlns:a16="http://schemas.microsoft.com/office/drawing/2014/main" id="{04DFF092-FB2A-4FE6-7420-30D43AEBC048}"/>
              </a:ext>
            </a:extLst>
          </p:cNvPr>
          <p:cNvGrpSpPr/>
          <p:nvPr/>
        </p:nvGrpSpPr>
        <p:grpSpPr>
          <a:xfrm>
            <a:off x="6649977" y="5176063"/>
            <a:ext cx="4650294" cy="492443"/>
            <a:chOff x="6649977" y="5176063"/>
            <a:chExt cx="4650294" cy="492443"/>
          </a:xfrm>
        </p:grpSpPr>
        <p:grpSp>
          <p:nvGrpSpPr>
            <p:cNvPr id="3" name="Group 2">
              <a:extLst>
                <a:ext uri="{FF2B5EF4-FFF2-40B4-BE49-F238E27FC236}">
                  <a16:creationId xmlns:a16="http://schemas.microsoft.com/office/drawing/2014/main" id="{60A3C113-3598-8675-450F-761B36A57BA7}"/>
                </a:ext>
              </a:extLst>
            </p:cNvPr>
            <p:cNvGrpSpPr/>
            <p:nvPr/>
          </p:nvGrpSpPr>
          <p:grpSpPr>
            <a:xfrm>
              <a:off x="7409772" y="5176063"/>
              <a:ext cx="3890499" cy="492443"/>
              <a:chOff x="7457992" y="5126367"/>
              <a:chExt cx="3890499" cy="492443"/>
            </a:xfrm>
          </p:grpSpPr>
          <p:sp>
            <p:nvSpPr>
              <p:cNvPr id="5" name="TextBox 4">
                <a:extLst>
                  <a:ext uri="{FF2B5EF4-FFF2-40B4-BE49-F238E27FC236}">
                    <a16:creationId xmlns:a16="http://schemas.microsoft.com/office/drawing/2014/main" id="{971C7419-978F-CCB0-2E42-65A3761946A1}"/>
                  </a:ext>
                </a:extLst>
              </p:cNvPr>
              <p:cNvSpPr txBox="1"/>
              <p:nvPr/>
            </p:nvSpPr>
            <p:spPr>
              <a:xfrm>
                <a:off x="7457992" y="5126367"/>
                <a:ext cx="1381487" cy="49244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6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6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sp>
            <p:nvSpPr>
              <p:cNvPr id="7" name="TextBox 6">
                <a:extLst>
                  <a:ext uri="{FF2B5EF4-FFF2-40B4-BE49-F238E27FC236}">
                    <a16:creationId xmlns:a16="http://schemas.microsoft.com/office/drawing/2014/main" id="{31182323-86E0-1F68-578A-EB59D960D05A}"/>
                  </a:ext>
                </a:extLst>
              </p:cNvPr>
              <p:cNvSpPr txBox="1"/>
              <p:nvPr/>
            </p:nvSpPr>
            <p:spPr>
              <a:xfrm>
                <a:off x="9821552" y="5126367"/>
                <a:ext cx="1526939" cy="49244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2"/>
                    </a:solidFill>
                    <a:effectLst/>
                    <a:uLnTx/>
                    <a:uFillTx/>
                    <a:latin typeface="Funnel Sans" pitchFamily="2" charset="0"/>
                    <a:ea typeface="+mn-ea"/>
                    <a:cs typeface="+mn-cs"/>
                  </a:rPr>
                  <a:t>Lorem ipsum dolor sit </a:t>
                </a:r>
                <a:r>
                  <a:rPr kumimoji="0" lang="en-US" sz="1600" b="0" i="0" u="none" strike="noStrike" kern="1200" cap="none" spc="0" normalizeH="0" baseline="0" noProof="0" dirty="0" err="1">
                    <a:ln>
                      <a:noFill/>
                    </a:ln>
                    <a:solidFill>
                      <a:schemeClr val="bg2"/>
                    </a:solidFill>
                    <a:effectLst/>
                    <a:uLnTx/>
                    <a:uFillTx/>
                    <a:latin typeface="Funnel Sans" pitchFamily="2" charset="0"/>
                    <a:ea typeface="+mn-ea"/>
                    <a:cs typeface="+mn-cs"/>
                  </a:rPr>
                  <a:t>amet</a:t>
                </a:r>
                <a:r>
                  <a:rPr kumimoji="0" lang="en-US" sz="1600" b="0" i="0" u="none" strike="noStrike" kern="1200" cap="none" spc="0" normalizeH="0" baseline="0" noProof="0" dirty="0">
                    <a:ln>
                      <a:noFill/>
                    </a:ln>
                    <a:solidFill>
                      <a:schemeClr val="bg2"/>
                    </a:solidFill>
                    <a:effectLst/>
                    <a:uLnTx/>
                    <a:uFillTx/>
                    <a:latin typeface="Funnel Sans" pitchFamily="2" charset="0"/>
                    <a:ea typeface="+mn-ea"/>
                    <a:cs typeface="+mn-cs"/>
                  </a:rPr>
                  <a:t>.</a:t>
                </a:r>
              </a:p>
            </p:txBody>
          </p:sp>
        </p:grpSp>
        <p:sp>
          <p:nvSpPr>
            <p:cNvPr id="14" name="Rectangle: Rounded Corners 28">
              <a:extLst>
                <a:ext uri="{FF2B5EF4-FFF2-40B4-BE49-F238E27FC236}">
                  <a16:creationId xmlns:a16="http://schemas.microsoft.com/office/drawing/2014/main" id="{1FB68B9D-FCEC-90B6-F23C-D1FDC8E09E3A}"/>
                </a:ext>
              </a:extLst>
            </p:cNvPr>
            <p:cNvSpPr/>
            <p:nvPr/>
          </p:nvSpPr>
          <p:spPr>
            <a:xfrm flipV="1">
              <a:off x="6649977" y="5234094"/>
              <a:ext cx="594885" cy="434411"/>
            </a:xfrm>
            <a:prstGeom prst="roundRect">
              <a:avLst>
                <a:gd name="adj" fmla="val 287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nnel Sans" pitchFamily="2" charset="0"/>
              </a:endParaRPr>
            </a:p>
          </p:txBody>
        </p:sp>
        <p:sp>
          <p:nvSpPr>
            <p:cNvPr id="15" name="Rectangle: Rounded Corners 28">
              <a:extLst>
                <a:ext uri="{FF2B5EF4-FFF2-40B4-BE49-F238E27FC236}">
                  <a16:creationId xmlns:a16="http://schemas.microsoft.com/office/drawing/2014/main" id="{C065CDA2-921E-C880-59E6-8D95B9E0F7CE}"/>
                </a:ext>
              </a:extLst>
            </p:cNvPr>
            <p:cNvSpPr/>
            <p:nvPr/>
          </p:nvSpPr>
          <p:spPr>
            <a:xfrm flipV="1">
              <a:off x="9010361" y="5234094"/>
              <a:ext cx="594885" cy="434411"/>
            </a:xfrm>
            <a:prstGeom prst="roundRect">
              <a:avLst>
                <a:gd name="adj" fmla="val 272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nnel Sans" pitchFamily="2" charset="0"/>
              </a:endParaRPr>
            </a:p>
          </p:txBody>
        </p:sp>
      </p:grpSp>
    </p:spTree>
    <p:extLst>
      <p:ext uri="{BB962C8B-B14F-4D97-AF65-F5344CB8AC3E}">
        <p14:creationId xmlns:p14="http://schemas.microsoft.com/office/powerpoint/2010/main" val="2824277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8B38144-1E9C-265B-504F-BC2F93C38F83}"/>
              </a:ext>
            </a:extLst>
          </p:cNvPr>
          <p:cNvSpPr>
            <a:spLocks noGrp="1"/>
          </p:cNvSpPr>
          <p:nvPr>
            <p:ph type="title"/>
          </p:nvPr>
        </p:nvSpPr>
        <p:spPr>
          <a:xfrm>
            <a:off x="1258300" y="462976"/>
            <a:ext cx="10640128" cy="538901"/>
          </a:xfrm>
        </p:spPr>
        <p:txBody>
          <a:bodyPr/>
          <a:lstStyle/>
          <a:p>
            <a:pPr lvl="0"/>
            <a:r>
              <a:rPr lang="en-US">
                <a:sym typeface="Georgia"/>
              </a:rPr>
              <a:t>Layering multiple images </a:t>
            </a:r>
          </a:p>
        </p:txBody>
      </p:sp>
      <p:pic>
        <p:nvPicPr>
          <p:cNvPr id="9" name="Google Shape;154;p10" descr="A close-up of a computer&#10;&#10;Description automatically generated">
            <a:extLst>
              <a:ext uri="{FF2B5EF4-FFF2-40B4-BE49-F238E27FC236}">
                <a16:creationId xmlns:a16="http://schemas.microsoft.com/office/drawing/2014/main" id="{BCE7A801-0D3D-75F7-3E81-492F7E049FAD}"/>
              </a:ext>
            </a:extLst>
          </p:cNvPr>
          <p:cNvPicPr preferRelativeResize="0"/>
          <p:nvPr/>
        </p:nvPicPr>
        <p:blipFill rotWithShape="1">
          <a:blip r:embed="rId3">
            <a:alphaModFix/>
          </a:blip>
          <a:srcRect l="806" t="806" r="806" b="806"/>
          <a:stretch/>
        </p:blipFill>
        <p:spPr>
          <a:xfrm>
            <a:off x="5576047" y="1184275"/>
            <a:ext cx="6159500" cy="4279900"/>
          </a:xfrm>
          <a:prstGeom prst="rect">
            <a:avLst/>
          </a:prstGeom>
          <a:noFill/>
          <a:ln>
            <a:noFill/>
          </a:ln>
        </p:spPr>
      </p:pic>
      <p:pic>
        <p:nvPicPr>
          <p:cNvPr id="10" name="Google Shape;155;p10" descr="A close-up of a pair of hands&#10;&#10;Description automatically generated">
            <a:extLst>
              <a:ext uri="{FF2B5EF4-FFF2-40B4-BE49-F238E27FC236}">
                <a16:creationId xmlns:a16="http://schemas.microsoft.com/office/drawing/2014/main" id="{810ACAFD-2C8B-4255-7305-B105DD01F187}"/>
              </a:ext>
            </a:extLst>
          </p:cNvPr>
          <p:cNvPicPr preferRelativeResize="0"/>
          <p:nvPr/>
        </p:nvPicPr>
        <p:blipFill rotWithShape="1">
          <a:blip r:embed="rId4">
            <a:alphaModFix/>
          </a:blip>
          <a:srcRect t="2030" b="2963"/>
          <a:stretch/>
        </p:blipFill>
        <p:spPr>
          <a:xfrm>
            <a:off x="2222193" y="2164415"/>
            <a:ext cx="4381500" cy="4693585"/>
          </a:xfrm>
          <a:prstGeom prst="rect">
            <a:avLst/>
          </a:prstGeom>
          <a:noFill/>
          <a:ln>
            <a:noFill/>
          </a:ln>
        </p:spPr>
      </p:pic>
      <p:pic>
        <p:nvPicPr>
          <p:cNvPr id="11" name="Google Shape;159;p10" descr="A transparent robot with legs&#10;&#10;Description automatically generated with medium confidence">
            <a:extLst>
              <a:ext uri="{FF2B5EF4-FFF2-40B4-BE49-F238E27FC236}">
                <a16:creationId xmlns:a16="http://schemas.microsoft.com/office/drawing/2014/main" id="{8E6CD122-9E3E-CA54-92EA-C79C49BEAD57}"/>
              </a:ext>
            </a:extLst>
          </p:cNvPr>
          <p:cNvPicPr preferRelativeResize="0"/>
          <p:nvPr/>
        </p:nvPicPr>
        <p:blipFill rotWithShape="1">
          <a:blip r:embed="rId5">
            <a:alphaModFix/>
          </a:blip>
          <a:srcRect/>
          <a:stretch/>
        </p:blipFill>
        <p:spPr>
          <a:xfrm>
            <a:off x="1257300" y="1184275"/>
            <a:ext cx="1981200" cy="3949700"/>
          </a:xfrm>
          <a:prstGeom prst="rect">
            <a:avLst/>
          </a:prstGeom>
          <a:noFill/>
          <a:ln>
            <a:noFill/>
          </a:ln>
        </p:spPr>
      </p:pic>
      <p:grpSp>
        <p:nvGrpSpPr>
          <p:cNvPr id="7" name="Group 6">
            <a:extLst>
              <a:ext uri="{FF2B5EF4-FFF2-40B4-BE49-F238E27FC236}">
                <a16:creationId xmlns:a16="http://schemas.microsoft.com/office/drawing/2014/main" id="{1670A4E2-2B3E-C274-3258-33FAA5DCC91F}"/>
              </a:ext>
            </a:extLst>
          </p:cNvPr>
          <p:cNvGrpSpPr/>
          <p:nvPr/>
        </p:nvGrpSpPr>
        <p:grpSpPr>
          <a:xfrm>
            <a:off x="6858460" y="5646573"/>
            <a:ext cx="710126" cy="196850"/>
            <a:chOff x="1601959" y="2654797"/>
            <a:chExt cx="710126" cy="196850"/>
          </a:xfrm>
        </p:grpSpPr>
        <p:pic>
          <p:nvPicPr>
            <p:cNvPr id="8" name="Graphic 7">
              <a:extLst>
                <a:ext uri="{FF2B5EF4-FFF2-40B4-BE49-F238E27FC236}">
                  <a16:creationId xmlns:a16="http://schemas.microsoft.com/office/drawing/2014/main" id="{0D050AA4-8047-01AE-19F4-2B54C8B12B14}"/>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5B56DCBE-D196-9EA2-AC79-9FCF4809496E}"/>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B07B4BFD-9E3F-CF91-EC9A-E67305770D1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ED23230F-5706-F0E5-0278-86A51BFDAF4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4043987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a:extLst>
              <a:ext uri="{FF2B5EF4-FFF2-40B4-BE49-F238E27FC236}">
                <a16:creationId xmlns:a16="http://schemas.microsoft.com/office/drawing/2014/main" id="{E6E0A39D-964A-D75D-A015-5D477A8A80D3}"/>
              </a:ext>
            </a:extLst>
          </p:cNvPr>
          <p:cNvPicPr>
            <a:picLocks noGrp="1" noChangeAspect="1"/>
          </p:cNvPicPr>
          <p:nvPr>
            <p:ph type="pic" sz="quarter" idx="14"/>
          </p:nvPr>
        </p:nvPicPr>
        <p:blipFill rotWithShape="1">
          <a:blip r:embed="rId2"/>
          <a:srcRect l="23750" r="23750"/>
          <a:stretch/>
        </p:blipFill>
        <p:spPr/>
      </p:pic>
      <p:pic>
        <p:nvPicPr>
          <p:cNvPr id="66" name="Picture Placeholder 65">
            <a:extLst>
              <a:ext uri="{FF2B5EF4-FFF2-40B4-BE49-F238E27FC236}">
                <a16:creationId xmlns:a16="http://schemas.microsoft.com/office/drawing/2014/main" id="{9BEBB935-CFF8-86A8-41E8-FD017AAD8D04}"/>
              </a:ext>
            </a:extLst>
          </p:cNvPr>
          <p:cNvPicPr>
            <a:picLocks noGrp="1" noChangeAspect="1"/>
          </p:cNvPicPr>
          <p:nvPr>
            <p:ph type="pic" sz="quarter" idx="15"/>
          </p:nvPr>
        </p:nvPicPr>
        <p:blipFill rotWithShape="1">
          <a:blip r:embed="rId3"/>
          <a:srcRect t="6061" b="6061"/>
          <a:stretch/>
        </p:blipFill>
        <p:spPr/>
      </p:pic>
      <p:pic>
        <p:nvPicPr>
          <p:cNvPr id="72" name="Picture Placeholder 71">
            <a:extLst>
              <a:ext uri="{FF2B5EF4-FFF2-40B4-BE49-F238E27FC236}">
                <a16:creationId xmlns:a16="http://schemas.microsoft.com/office/drawing/2014/main" id="{FBB76D17-4534-AA88-5DFC-6A5372F4400F}"/>
              </a:ext>
            </a:extLst>
          </p:cNvPr>
          <p:cNvPicPr>
            <a:picLocks noGrp="1" noChangeAspect="1"/>
          </p:cNvPicPr>
          <p:nvPr>
            <p:ph type="pic" sz="quarter" idx="16"/>
          </p:nvPr>
        </p:nvPicPr>
        <p:blipFill rotWithShape="1">
          <a:blip r:embed="rId4"/>
          <a:srcRect t="16176" b="16176"/>
          <a:stretch/>
        </p:blipFill>
        <p:spPr/>
      </p:pic>
      <p:pic>
        <p:nvPicPr>
          <p:cNvPr id="84" name="Picture Placeholder 83">
            <a:extLst>
              <a:ext uri="{FF2B5EF4-FFF2-40B4-BE49-F238E27FC236}">
                <a16:creationId xmlns:a16="http://schemas.microsoft.com/office/drawing/2014/main" id="{3A182F1D-647E-498E-1946-8BF4A345FAF1}"/>
              </a:ext>
            </a:extLst>
          </p:cNvPr>
          <p:cNvPicPr>
            <a:picLocks noGrp="1" noChangeAspect="1"/>
          </p:cNvPicPr>
          <p:nvPr>
            <p:ph type="pic" sz="quarter" idx="17"/>
          </p:nvPr>
        </p:nvPicPr>
        <p:blipFill rotWithShape="1">
          <a:blip r:embed="rId5"/>
          <a:srcRect/>
          <a:stretch/>
        </p:blipFill>
        <p:spPr/>
      </p:pic>
      <p:pic>
        <p:nvPicPr>
          <p:cNvPr id="87" name="Picture Placeholder 86">
            <a:extLst>
              <a:ext uri="{FF2B5EF4-FFF2-40B4-BE49-F238E27FC236}">
                <a16:creationId xmlns:a16="http://schemas.microsoft.com/office/drawing/2014/main" id="{791299F5-770B-1E8F-A00C-96783C64E5D4}"/>
              </a:ext>
            </a:extLst>
          </p:cNvPr>
          <p:cNvPicPr>
            <a:picLocks noGrp="1" noChangeAspect="1"/>
          </p:cNvPicPr>
          <p:nvPr>
            <p:ph type="pic" sz="quarter" idx="18"/>
          </p:nvPr>
        </p:nvPicPr>
        <p:blipFill rotWithShape="1">
          <a:blip r:embed="rId6"/>
          <a:srcRect l="1389" r="1389"/>
          <a:stretch/>
        </p:blipFill>
        <p:spPr/>
      </p:pic>
      <p:pic>
        <p:nvPicPr>
          <p:cNvPr id="100" name="Picture Placeholder 99">
            <a:extLst>
              <a:ext uri="{FF2B5EF4-FFF2-40B4-BE49-F238E27FC236}">
                <a16:creationId xmlns:a16="http://schemas.microsoft.com/office/drawing/2014/main" id="{0DCE379C-4B25-80DB-D4F6-95930AEE2677}"/>
              </a:ext>
            </a:extLst>
          </p:cNvPr>
          <p:cNvPicPr>
            <a:picLocks noGrp="1" noChangeAspect="1"/>
          </p:cNvPicPr>
          <p:nvPr>
            <p:ph type="pic" sz="quarter" idx="19"/>
          </p:nvPr>
        </p:nvPicPr>
        <p:blipFill rotWithShape="1">
          <a:blip r:embed="rId7"/>
          <a:srcRect t="3947" b="3947"/>
          <a:stretch/>
        </p:blipFill>
        <p:spPr/>
      </p:pic>
      <p:sp>
        <p:nvSpPr>
          <p:cNvPr id="24" name="Text Placeholder 23">
            <a:extLst>
              <a:ext uri="{FF2B5EF4-FFF2-40B4-BE49-F238E27FC236}">
                <a16:creationId xmlns:a16="http://schemas.microsoft.com/office/drawing/2014/main" id="{0A45F4CC-7B22-1495-12BF-03AC7C5BB6A2}"/>
              </a:ext>
            </a:extLst>
          </p:cNvPr>
          <p:cNvSpPr>
            <a:spLocks noGrp="1"/>
          </p:cNvSpPr>
          <p:nvPr>
            <p:ph type="body" sz="quarter" idx="12"/>
          </p:nvPr>
        </p:nvSpPr>
        <p:spPr/>
        <p:txBody>
          <a:bodyPr>
            <a:normAutofit/>
          </a:bodyPr>
          <a:lstStyle/>
          <a:p>
            <a:pPr lvl="0"/>
            <a:r>
              <a:rPr lang="en-US">
                <a:sym typeface="Georgia"/>
              </a:rPr>
              <a:t>Strategic Advisory</a:t>
            </a:r>
            <a:endParaRPr lang="en-US"/>
          </a:p>
        </p:txBody>
      </p:sp>
      <p:sp>
        <p:nvSpPr>
          <p:cNvPr id="31" name="Text Placeholder 30">
            <a:extLst>
              <a:ext uri="{FF2B5EF4-FFF2-40B4-BE49-F238E27FC236}">
                <a16:creationId xmlns:a16="http://schemas.microsoft.com/office/drawing/2014/main" id="{4ED793DA-D2CC-1C4F-1020-DFB52688107E}"/>
              </a:ext>
            </a:extLst>
          </p:cNvPr>
          <p:cNvSpPr>
            <a:spLocks noGrp="1"/>
          </p:cNvSpPr>
          <p:nvPr>
            <p:ph type="body" sz="quarter" idx="20"/>
          </p:nvPr>
        </p:nvSpPr>
        <p:spPr/>
        <p:txBody>
          <a:bodyPr>
            <a:normAutofit/>
          </a:bodyPr>
          <a:lstStyle/>
          <a:p>
            <a:pPr lvl="0"/>
            <a:r>
              <a:rPr lang="en-US">
                <a:sym typeface="Georgia"/>
              </a:rPr>
              <a:t>Managed Services</a:t>
            </a:r>
            <a:endParaRPr lang="en-US"/>
          </a:p>
        </p:txBody>
      </p:sp>
      <p:sp>
        <p:nvSpPr>
          <p:cNvPr id="32" name="Text Placeholder 31">
            <a:extLst>
              <a:ext uri="{FF2B5EF4-FFF2-40B4-BE49-F238E27FC236}">
                <a16:creationId xmlns:a16="http://schemas.microsoft.com/office/drawing/2014/main" id="{4F9B35CA-65A4-C1E0-0AC9-0E54137F6321}"/>
              </a:ext>
            </a:extLst>
          </p:cNvPr>
          <p:cNvSpPr>
            <a:spLocks noGrp="1"/>
          </p:cNvSpPr>
          <p:nvPr>
            <p:ph type="body" sz="quarter" idx="21"/>
          </p:nvPr>
        </p:nvSpPr>
        <p:spPr/>
        <p:txBody>
          <a:bodyPr>
            <a:normAutofit/>
          </a:bodyPr>
          <a:lstStyle/>
          <a:p>
            <a:pPr lvl="0"/>
            <a:r>
              <a:rPr lang="en-US">
                <a:sym typeface="Georgia"/>
              </a:rPr>
              <a:t>AI and Data</a:t>
            </a:r>
            <a:endParaRPr lang="en-US"/>
          </a:p>
        </p:txBody>
      </p:sp>
      <p:sp>
        <p:nvSpPr>
          <p:cNvPr id="33" name="Text Placeholder 32">
            <a:extLst>
              <a:ext uri="{FF2B5EF4-FFF2-40B4-BE49-F238E27FC236}">
                <a16:creationId xmlns:a16="http://schemas.microsoft.com/office/drawing/2014/main" id="{B87EC18B-546F-0D47-9077-6CCF66CC5541}"/>
              </a:ext>
            </a:extLst>
          </p:cNvPr>
          <p:cNvSpPr>
            <a:spLocks noGrp="1"/>
          </p:cNvSpPr>
          <p:nvPr>
            <p:ph type="body" sz="quarter" idx="22"/>
          </p:nvPr>
        </p:nvSpPr>
        <p:spPr/>
        <p:txBody>
          <a:bodyPr>
            <a:noAutofit/>
          </a:bodyPr>
          <a:lstStyle/>
          <a:p>
            <a:pPr lvl="0"/>
            <a:r>
              <a:rPr lang="en-US">
                <a:sym typeface="Georgia"/>
              </a:rPr>
              <a:t>System of Engagement</a:t>
            </a:r>
            <a:endParaRPr lang="en-US"/>
          </a:p>
        </p:txBody>
      </p:sp>
      <p:sp>
        <p:nvSpPr>
          <p:cNvPr id="34" name="Text Placeholder 33">
            <a:extLst>
              <a:ext uri="{FF2B5EF4-FFF2-40B4-BE49-F238E27FC236}">
                <a16:creationId xmlns:a16="http://schemas.microsoft.com/office/drawing/2014/main" id="{83977B00-2914-72BE-DD80-CCBA6CA6E2D3}"/>
              </a:ext>
            </a:extLst>
          </p:cNvPr>
          <p:cNvSpPr>
            <a:spLocks noGrp="1"/>
          </p:cNvSpPr>
          <p:nvPr>
            <p:ph type="body" sz="quarter" idx="23"/>
          </p:nvPr>
        </p:nvSpPr>
        <p:spPr/>
        <p:txBody>
          <a:bodyPr>
            <a:normAutofit/>
          </a:bodyPr>
          <a:lstStyle/>
          <a:p>
            <a:pPr lvl="0"/>
            <a:r>
              <a:rPr lang="en-US">
                <a:sym typeface="Georgia"/>
              </a:rPr>
              <a:t>System of Records</a:t>
            </a:r>
            <a:endParaRPr lang="en-US"/>
          </a:p>
        </p:txBody>
      </p:sp>
      <p:sp>
        <p:nvSpPr>
          <p:cNvPr id="35" name="Text Placeholder 34">
            <a:extLst>
              <a:ext uri="{FF2B5EF4-FFF2-40B4-BE49-F238E27FC236}">
                <a16:creationId xmlns:a16="http://schemas.microsoft.com/office/drawing/2014/main" id="{05C72E51-05E4-133D-B6D4-7A6F33C62749}"/>
              </a:ext>
            </a:extLst>
          </p:cNvPr>
          <p:cNvSpPr>
            <a:spLocks noGrp="1"/>
          </p:cNvSpPr>
          <p:nvPr>
            <p:ph type="body" sz="quarter" idx="24"/>
          </p:nvPr>
        </p:nvSpPr>
        <p:spPr/>
        <p:txBody>
          <a:bodyPr>
            <a:normAutofit/>
          </a:bodyPr>
          <a:lstStyle/>
          <a:p>
            <a:pPr lvl="0"/>
            <a:r>
              <a:rPr lang="en-US">
                <a:sym typeface="Georgia"/>
              </a:rPr>
              <a:t>Infrastructure/Cloud</a:t>
            </a:r>
            <a:endParaRPr lang="en-US"/>
          </a:p>
        </p:txBody>
      </p:sp>
      <p:sp>
        <p:nvSpPr>
          <p:cNvPr id="36" name="Text Placeholder 35">
            <a:extLst>
              <a:ext uri="{FF2B5EF4-FFF2-40B4-BE49-F238E27FC236}">
                <a16:creationId xmlns:a16="http://schemas.microsoft.com/office/drawing/2014/main" id="{02F0113E-03F9-2651-7B4C-E13B291E8F7C}"/>
              </a:ext>
            </a:extLst>
          </p:cNvPr>
          <p:cNvSpPr>
            <a:spLocks noGrp="1"/>
          </p:cNvSpPr>
          <p:nvPr>
            <p:ph type="body" sz="quarter" idx="25"/>
          </p:nvPr>
        </p:nvSpPr>
        <p:spPr/>
        <p:txBody>
          <a:bodyPr>
            <a:normAutofit/>
          </a:bodyPr>
          <a:lstStyle/>
          <a:p>
            <a:pPr lvl="0"/>
            <a:r>
              <a:rPr lang="en-US" dirty="0">
                <a:sym typeface="Georgia"/>
              </a:rPr>
              <a:t>Strategic advisory includes advising CFOs on Org design, Performance Management</a:t>
            </a:r>
            <a:endParaRPr lang="en-US" dirty="0"/>
          </a:p>
        </p:txBody>
      </p:sp>
      <p:sp>
        <p:nvSpPr>
          <p:cNvPr id="37" name="Text Placeholder 36">
            <a:extLst>
              <a:ext uri="{FF2B5EF4-FFF2-40B4-BE49-F238E27FC236}">
                <a16:creationId xmlns:a16="http://schemas.microsoft.com/office/drawing/2014/main" id="{0103E534-C07F-6C69-BEEC-7B26E10FC3C1}"/>
              </a:ext>
            </a:extLst>
          </p:cNvPr>
          <p:cNvSpPr>
            <a:spLocks noGrp="1"/>
          </p:cNvSpPr>
          <p:nvPr>
            <p:ph type="body" sz="quarter" idx="26"/>
          </p:nvPr>
        </p:nvSpPr>
        <p:spPr/>
        <p:txBody>
          <a:bodyPr>
            <a:noAutofit/>
          </a:bodyPr>
          <a:lstStyle/>
          <a:p>
            <a:pPr lvl="0"/>
            <a:r>
              <a:rPr lang="en-US">
                <a:sym typeface="Georgia"/>
              </a:rPr>
              <a:t>Managed Services consists of all activities and processes required to maintain financial operations, using people &amp; technology</a:t>
            </a:r>
            <a:endParaRPr lang="en-US"/>
          </a:p>
        </p:txBody>
      </p:sp>
      <p:sp>
        <p:nvSpPr>
          <p:cNvPr id="38" name="Text Placeholder 37">
            <a:extLst>
              <a:ext uri="{FF2B5EF4-FFF2-40B4-BE49-F238E27FC236}">
                <a16:creationId xmlns:a16="http://schemas.microsoft.com/office/drawing/2014/main" id="{2E60CC7D-A108-6AB1-6ED7-DA2089A359E3}"/>
              </a:ext>
            </a:extLst>
          </p:cNvPr>
          <p:cNvSpPr>
            <a:spLocks noGrp="1"/>
          </p:cNvSpPr>
          <p:nvPr>
            <p:ph type="body" sz="quarter" idx="27"/>
          </p:nvPr>
        </p:nvSpPr>
        <p:spPr/>
        <p:txBody>
          <a:bodyPr>
            <a:noAutofit/>
          </a:bodyPr>
          <a:lstStyle/>
          <a:p>
            <a:pPr lvl="0"/>
            <a:r>
              <a:rPr lang="en-US">
                <a:sym typeface="Georgia"/>
              </a:rPr>
              <a:t>AI &amp; Data layer focuses on leveraging data analytics, ML and AI to extract insights and support data-driven decision making</a:t>
            </a:r>
            <a:endParaRPr lang="en-US"/>
          </a:p>
        </p:txBody>
      </p:sp>
      <p:sp>
        <p:nvSpPr>
          <p:cNvPr id="39" name="Text Placeholder 38">
            <a:extLst>
              <a:ext uri="{FF2B5EF4-FFF2-40B4-BE49-F238E27FC236}">
                <a16:creationId xmlns:a16="http://schemas.microsoft.com/office/drawing/2014/main" id="{CE92A891-E394-E99C-AA74-065FEE65B891}"/>
              </a:ext>
            </a:extLst>
          </p:cNvPr>
          <p:cNvSpPr>
            <a:spLocks noGrp="1"/>
          </p:cNvSpPr>
          <p:nvPr>
            <p:ph type="body" sz="quarter" idx="28"/>
          </p:nvPr>
        </p:nvSpPr>
        <p:spPr/>
        <p:txBody>
          <a:bodyPr>
            <a:noAutofit/>
          </a:bodyPr>
          <a:lstStyle/>
          <a:p>
            <a:pPr lvl="0"/>
            <a:r>
              <a:rPr lang="en-US">
                <a:sym typeface="Georgia"/>
              </a:rPr>
              <a:t>SOE works with SOR to streamline financial processes, leading to higher efficiency &amp; improved outcomes</a:t>
            </a:r>
            <a:endParaRPr lang="en-US"/>
          </a:p>
        </p:txBody>
      </p:sp>
      <p:sp>
        <p:nvSpPr>
          <p:cNvPr id="40" name="Text Placeholder 39">
            <a:extLst>
              <a:ext uri="{FF2B5EF4-FFF2-40B4-BE49-F238E27FC236}">
                <a16:creationId xmlns:a16="http://schemas.microsoft.com/office/drawing/2014/main" id="{C69A3274-023D-7445-C4D1-70A19CDED4BB}"/>
              </a:ext>
            </a:extLst>
          </p:cNvPr>
          <p:cNvSpPr>
            <a:spLocks noGrp="1"/>
          </p:cNvSpPr>
          <p:nvPr>
            <p:ph type="body" sz="quarter" idx="29"/>
          </p:nvPr>
        </p:nvSpPr>
        <p:spPr/>
        <p:txBody>
          <a:bodyPr>
            <a:noAutofit/>
          </a:bodyPr>
          <a:lstStyle/>
          <a:p>
            <a:pPr lvl="0"/>
            <a:r>
              <a:rPr lang="en-US">
                <a:sym typeface="Georgia"/>
              </a:rPr>
              <a:t>SOR / ERP serves as the single source of truth for all transactions, accounting entries, and reporting</a:t>
            </a:r>
            <a:endParaRPr lang="en-US"/>
          </a:p>
        </p:txBody>
      </p:sp>
      <p:sp>
        <p:nvSpPr>
          <p:cNvPr id="41" name="Text Placeholder 40">
            <a:extLst>
              <a:ext uri="{FF2B5EF4-FFF2-40B4-BE49-F238E27FC236}">
                <a16:creationId xmlns:a16="http://schemas.microsoft.com/office/drawing/2014/main" id="{FF13A96E-6492-7AA1-9BD6-F21DF0818D0E}"/>
              </a:ext>
            </a:extLst>
          </p:cNvPr>
          <p:cNvSpPr>
            <a:spLocks noGrp="1"/>
          </p:cNvSpPr>
          <p:nvPr>
            <p:ph type="body" sz="quarter" idx="30"/>
          </p:nvPr>
        </p:nvSpPr>
        <p:spPr/>
        <p:txBody>
          <a:bodyPr>
            <a:noAutofit/>
          </a:bodyPr>
          <a:lstStyle/>
          <a:p>
            <a:pPr lvl="0"/>
            <a:r>
              <a:rPr lang="en-US">
                <a:sym typeface="Georgia"/>
              </a:rPr>
              <a:t>On-</a:t>
            </a:r>
            <a:r>
              <a:rPr lang="en-US" err="1">
                <a:sym typeface="Georgia"/>
              </a:rPr>
              <a:t>Premesis</a:t>
            </a:r>
            <a:r>
              <a:rPr lang="en-US">
                <a:sym typeface="Georgia"/>
              </a:rPr>
              <a:t> Infra / Cloud that is required to run the finance applications and the associated managed services</a:t>
            </a:r>
            <a:endParaRPr lang="en-US"/>
          </a:p>
        </p:txBody>
      </p:sp>
      <p:sp>
        <p:nvSpPr>
          <p:cNvPr id="2" name="Title 1">
            <a:extLst>
              <a:ext uri="{FF2B5EF4-FFF2-40B4-BE49-F238E27FC236}">
                <a16:creationId xmlns:a16="http://schemas.microsoft.com/office/drawing/2014/main" id="{A8C307BB-9954-8F27-2897-D7046FDB841B}"/>
              </a:ext>
            </a:extLst>
          </p:cNvPr>
          <p:cNvSpPr>
            <a:spLocks noGrp="1"/>
          </p:cNvSpPr>
          <p:nvPr>
            <p:ph type="title"/>
          </p:nvPr>
        </p:nvSpPr>
        <p:spPr/>
        <p:txBody>
          <a:bodyPr/>
          <a:lstStyle/>
          <a:p>
            <a:pPr lvl="0"/>
            <a:r>
              <a:rPr lang="en-US">
                <a:sym typeface="Georgia"/>
              </a:rPr>
              <a:t>Finance stack</a:t>
            </a:r>
            <a:endParaRPr lang="en-US"/>
          </a:p>
        </p:txBody>
      </p:sp>
      <p:sp>
        <p:nvSpPr>
          <p:cNvPr id="4" name="Slide Number Placeholder 3">
            <a:extLst>
              <a:ext uri="{FF2B5EF4-FFF2-40B4-BE49-F238E27FC236}">
                <a16:creationId xmlns:a16="http://schemas.microsoft.com/office/drawing/2014/main" id="{E92172EA-11D1-CE0D-2618-A125AC64201F}"/>
              </a:ext>
            </a:extLst>
          </p:cNvPr>
          <p:cNvSpPr>
            <a:spLocks noGrp="1"/>
          </p:cNvSpPr>
          <p:nvPr>
            <p:ph type="sldNum" idx="4294967295"/>
          </p:nvPr>
        </p:nvSpPr>
        <p:spPr>
          <a:xfrm>
            <a:off x="11461063" y="244237"/>
            <a:ext cx="518986" cy="218739"/>
          </a:xfrm>
          <a:prstGeom prst="rect">
            <a:avLst/>
          </a:prstGeom>
        </p:spPr>
        <p:txBody>
          <a:bodyPr/>
          <a:lstStyle/>
          <a:p>
            <a:fld id="{00000000-1234-1234-1234-123412341234}" type="slidenum">
              <a:rPr lang="en-US" smtClean="0"/>
              <a:pPr/>
              <a:t>16</a:t>
            </a:fld>
            <a:endParaRPr lang="en-US"/>
          </a:p>
        </p:txBody>
      </p:sp>
    </p:spTree>
    <p:extLst>
      <p:ext uri="{BB962C8B-B14F-4D97-AF65-F5344CB8AC3E}">
        <p14:creationId xmlns:p14="http://schemas.microsoft.com/office/powerpoint/2010/main" val="3277261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E5049-63B5-3C62-43B7-41C5B3D525B4}"/>
              </a:ext>
            </a:extLst>
          </p:cNvPr>
          <p:cNvSpPr>
            <a:spLocks noGrp="1"/>
          </p:cNvSpPr>
          <p:nvPr>
            <p:ph type="title"/>
          </p:nvPr>
        </p:nvSpPr>
        <p:spPr/>
        <p:txBody>
          <a:bodyPr/>
          <a:lstStyle/>
          <a:p>
            <a:endParaRPr lang="en-US"/>
          </a:p>
        </p:txBody>
      </p:sp>
      <p:grpSp>
        <p:nvGrpSpPr>
          <p:cNvPr id="3" name="Group 2">
            <a:extLst>
              <a:ext uri="{FF2B5EF4-FFF2-40B4-BE49-F238E27FC236}">
                <a16:creationId xmlns:a16="http://schemas.microsoft.com/office/drawing/2014/main" id="{8EDE4BAA-1EA3-12A8-2D49-F3896F365C09}"/>
              </a:ext>
            </a:extLst>
          </p:cNvPr>
          <p:cNvGrpSpPr/>
          <p:nvPr/>
        </p:nvGrpSpPr>
        <p:grpSpPr>
          <a:xfrm>
            <a:off x="902138" y="1558088"/>
            <a:ext cx="7653133" cy="3420339"/>
            <a:chOff x="-8960823" y="793897"/>
            <a:chExt cx="7653133" cy="3420339"/>
          </a:xfrm>
        </p:grpSpPr>
        <p:cxnSp>
          <p:nvCxnSpPr>
            <p:cNvPr id="4" name="Straight Connector 3">
              <a:extLst>
                <a:ext uri="{FF2B5EF4-FFF2-40B4-BE49-F238E27FC236}">
                  <a16:creationId xmlns:a16="http://schemas.microsoft.com/office/drawing/2014/main" id="{71727078-C8F1-DC54-40D8-25D1F0F1DB59}"/>
                </a:ext>
              </a:extLst>
            </p:cNvPr>
            <p:cNvCxnSpPr/>
            <p:nvPr/>
          </p:nvCxnSpPr>
          <p:spPr>
            <a:xfrm>
              <a:off x="-8498104" y="3787916"/>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5DA6AD5-8875-84C3-A3DF-4E66CAE6F745}"/>
                </a:ext>
              </a:extLst>
            </p:cNvPr>
            <p:cNvSpPr txBox="1"/>
            <p:nvPr/>
          </p:nvSpPr>
          <p:spPr>
            <a:xfrm>
              <a:off x="-8960823" y="3703782"/>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0</a:t>
              </a:r>
            </a:p>
          </p:txBody>
        </p:sp>
        <p:cxnSp>
          <p:nvCxnSpPr>
            <p:cNvPr id="6" name="Straight Connector 5">
              <a:extLst>
                <a:ext uri="{FF2B5EF4-FFF2-40B4-BE49-F238E27FC236}">
                  <a16:creationId xmlns:a16="http://schemas.microsoft.com/office/drawing/2014/main" id="{0E0EBB8E-04BB-DA0D-3527-C0AA3D5CC5C9}"/>
                </a:ext>
              </a:extLst>
            </p:cNvPr>
            <p:cNvCxnSpPr/>
            <p:nvPr/>
          </p:nvCxnSpPr>
          <p:spPr>
            <a:xfrm>
              <a:off x="-8498104" y="3496927"/>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683A1B7-708A-ECDB-A2C4-3E80E100E206}"/>
                </a:ext>
              </a:extLst>
            </p:cNvPr>
            <p:cNvSpPr txBox="1"/>
            <p:nvPr/>
          </p:nvSpPr>
          <p:spPr>
            <a:xfrm>
              <a:off x="-8960823" y="3412793"/>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10</a:t>
              </a:r>
            </a:p>
          </p:txBody>
        </p:sp>
        <p:cxnSp>
          <p:nvCxnSpPr>
            <p:cNvPr id="8" name="Straight Connector 7">
              <a:extLst>
                <a:ext uri="{FF2B5EF4-FFF2-40B4-BE49-F238E27FC236}">
                  <a16:creationId xmlns:a16="http://schemas.microsoft.com/office/drawing/2014/main" id="{A48E8CD2-23C0-3F78-CCB5-6BA502E46694}"/>
                </a:ext>
              </a:extLst>
            </p:cNvPr>
            <p:cNvCxnSpPr/>
            <p:nvPr/>
          </p:nvCxnSpPr>
          <p:spPr>
            <a:xfrm>
              <a:off x="-8498104" y="3205938"/>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F67D7D3-AF08-14B4-6D36-2F23346D7DB8}"/>
                </a:ext>
              </a:extLst>
            </p:cNvPr>
            <p:cNvSpPr txBox="1"/>
            <p:nvPr/>
          </p:nvSpPr>
          <p:spPr>
            <a:xfrm>
              <a:off x="-8960823" y="3121804"/>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20</a:t>
              </a:r>
            </a:p>
          </p:txBody>
        </p:sp>
        <p:cxnSp>
          <p:nvCxnSpPr>
            <p:cNvPr id="10" name="Straight Connector 9">
              <a:extLst>
                <a:ext uri="{FF2B5EF4-FFF2-40B4-BE49-F238E27FC236}">
                  <a16:creationId xmlns:a16="http://schemas.microsoft.com/office/drawing/2014/main" id="{98A04D59-8087-3BDA-2642-63EDD902E3BE}"/>
                </a:ext>
              </a:extLst>
            </p:cNvPr>
            <p:cNvCxnSpPr/>
            <p:nvPr/>
          </p:nvCxnSpPr>
          <p:spPr>
            <a:xfrm>
              <a:off x="-8498104" y="2914950"/>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8E6C3B6-22F6-AB72-ED33-2399D6F186E3}"/>
                </a:ext>
              </a:extLst>
            </p:cNvPr>
            <p:cNvSpPr txBox="1"/>
            <p:nvPr/>
          </p:nvSpPr>
          <p:spPr>
            <a:xfrm>
              <a:off x="-8960823" y="2830816"/>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30</a:t>
              </a:r>
            </a:p>
          </p:txBody>
        </p:sp>
        <p:cxnSp>
          <p:nvCxnSpPr>
            <p:cNvPr id="12" name="Straight Connector 11">
              <a:extLst>
                <a:ext uri="{FF2B5EF4-FFF2-40B4-BE49-F238E27FC236}">
                  <a16:creationId xmlns:a16="http://schemas.microsoft.com/office/drawing/2014/main" id="{948A6ADE-E211-0BA4-5B69-27996FE07451}"/>
                </a:ext>
              </a:extLst>
            </p:cNvPr>
            <p:cNvCxnSpPr/>
            <p:nvPr/>
          </p:nvCxnSpPr>
          <p:spPr>
            <a:xfrm>
              <a:off x="-8498104" y="2623962"/>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CDFD6DA-E03B-3DD4-97CE-D361B41A0B8A}"/>
                </a:ext>
              </a:extLst>
            </p:cNvPr>
            <p:cNvSpPr txBox="1"/>
            <p:nvPr/>
          </p:nvSpPr>
          <p:spPr>
            <a:xfrm>
              <a:off x="-8960823" y="2539827"/>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40</a:t>
              </a:r>
            </a:p>
          </p:txBody>
        </p:sp>
        <p:cxnSp>
          <p:nvCxnSpPr>
            <p:cNvPr id="14" name="Straight Connector 13">
              <a:extLst>
                <a:ext uri="{FF2B5EF4-FFF2-40B4-BE49-F238E27FC236}">
                  <a16:creationId xmlns:a16="http://schemas.microsoft.com/office/drawing/2014/main" id="{98023C1E-EBD9-B9DE-95C4-BD8F313B8A77}"/>
                </a:ext>
              </a:extLst>
            </p:cNvPr>
            <p:cNvCxnSpPr/>
            <p:nvPr/>
          </p:nvCxnSpPr>
          <p:spPr>
            <a:xfrm>
              <a:off x="-8498104" y="2332973"/>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F6A0EAB-1DA6-A637-70B5-621D2F1C326A}"/>
                </a:ext>
              </a:extLst>
            </p:cNvPr>
            <p:cNvSpPr txBox="1"/>
            <p:nvPr/>
          </p:nvSpPr>
          <p:spPr>
            <a:xfrm>
              <a:off x="-8960823" y="2248839"/>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50</a:t>
              </a:r>
            </a:p>
          </p:txBody>
        </p:sp>
        <p:cxnSp>
          <p:nvCxnSpPr>
            <p:cNvPr id="16" name="Straight Connector 15">
              <a:extLst>
                <a:ext uri="{FF2B5EF4-FFF2-40B4-BE49-F238E27FC236}">
                  <a16:creationId xmlns:a16="http://schemas.microsoft.com/office/drawing/2014/main" id="{73EC32BB-728F-0EE8-CEA5-ED45267E98D1}"/>
                </a:ext>
              </a:extLst>
            </p:cNvPr>
            <p:cNvCxnSpPr/>
            <p:nvPr/>
          </p:nvCxnSpPr>
          <p:spPr>
            <a:xfrm>
              <a:off x="-8498104" y="2041985"/>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33D214A-DBAC-CA8D-431F-9B5FF0C1CC71}"/>
                </a:ext>
              </a:extLst>
            </p:cNvPr>
            <p:cNvSpPr txBox="1"/>
            <p:nvPr/>
          </p:nvSpPr>
          <p:spPr>
            <a:xfrm>
              <a:off x="-8960823" y="1957851"/>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60</a:t>
              </a:r>
            </a:p>
          </p:txBody>
        </p:sp>
        <p:cxnSp>
          <p:nvCxnSpPr>
            <p:cNvPr id="18" name="Straight Connector 17">
              <a:extLst>
                <a:ext uri="{FF2B5EF4-FFF2-40B4-BE49-F238E27FC236}">
                  <a16:creationId xmlns:a16="http://schemas.microsoft.com/office/drawing/2014/main" id="{65D78CAD-F5F2-F91B-351A-A4CCEABDF4E0}"/>
                </a:ext>
              </a:extLst>
            </p:cNvPr>
            <p:cNvCxnSpPr/>
            <p:nvPr/>
          </p:nvCxnSpPr>
          <p:spPr>
            <a:xfrm>
              <a:off x="-8498104" y="1750996"/>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028D337-0A33-A40B-8286-9F28E28F12AF}"/>
                </a:ext>
              </a:extLst>
            </p:cNvPr>
            <p:cNvSpPr txBox="1"/>
            <p:nvPr/>
          </p:nvSpPr>
          <p:spPr>
            <a:xfrm>
              <a:off x="-8960823" y="1666862"/>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70</a:t>
              </a:r>
            </a:p>
          </p:txBody>
        </p:sp>
        <p:cxnSp>
          <p:nvCxnSpPr>
            <p:cNvPr id="20" name="Straight Connector 19">
              <a:extLst>
                <a:ext uri="{FF2B5EF4-FFF2-40B4-BE49-F238E27FC236}">
                  <a16:creationId xmlns:a16="http://schemas.microsoft.com/office/drawing/2014/main" id="{F6804E82-7BEA-B79A-77AC-5D56C31D2FBC}"/>
                </a:ext>
              </a:extLst>
            </p:cNvPr>
            <p:cNvCxnSpPr/>
            <p:nvPr/>
          </p:nvCxnSpPr>
          <p:spPr>
            <a:xfrm>
              <a:off x="-8498104" y="1460008"/>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76472B1-293E-FFEA-0B80-D80BFC26F9A5}"/>
                </a:ext>
              </a:extLst>
            </p:cNvPr>
            <p:cNvSpPr txBox="1"/>
            <p:nvPr/>
          </p:nvSpPr>
          <p:spPr>
            <a:xfrm>
              <a:off x="-8960823" y="1375874"/>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80</a:t>
              </a:r>
            </a:p>
          </p:txBody>
        </p:sp>
        <p:cxnSp>
          <p:nvCxnSpPr>
            <p:cNvPr id="22" name="Straight Connector 21">
              <a:extLst>
                <a:ext uri="{FF2B5EF4-FFF2-40B4-BE49-F238E27FC236}">
                  <a16:creationId xmlns:a16="http://schemas.microsoft.com/office/drawing/2014/main" id="{39342FB3-B597-A7ED-932B-0DAFF0D8ADC5}"/>
                </a:ext>
              </a:extLst>
            </p:cNvPr>
            <p:cNvCxnSpPr/>
            <p:nvPr/>
          </p:nvCxnSpPr>
          <p:spPr>
            <a:xfrm>
              <a:off x="-8498104" y="1169020"/>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A692434-6633-C067-89C2-A672C3738605}"/>
                </a:ext>
              </a:extLst>
            </p:cNvPr>
            <p:cNvSpPr txBox="1"/>
            <p:nvPr/>
          </p:nvSpPr>
          <p:spPr>
            <a:xfrm>
              <a:off x="-8960823" y="1084885"/>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90</a:t>
              </a:r>
            </a:p>
          </p:txBody>
        </p:sp>
        <p:cxnSp>
          <p:nvCxnSpPr>
            <p:cNvPr id="24" name="Straight Connector 23">
              <a:extLst>
                <a:ext uri="{FF2B5EF4-FFF2-40B4-BE49-F238E27FC236}">
                  <a16:creationId xmlns:a16="http://schemas.microsoft.com/office/drawing/2014/main" id="{34FD0B8B-4B9A-6498-04E9-5B1D331E4B8E}"/>
                </a:ext>
              </a:extLst>
            </p:cNvPr>
            <p:cNvCxnSpPr/>
            <p:nvPr/>
          </p:nvCxnSpPr>
          <p:spPr>
            <a:xfrm>
              <a:off x="-8498104" y="878031"/>
              <a:ext cx="703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3DFAA08-8C53-C376-0FA4-D756ABF12402}"/>
                </a:ext>
              </a:extLst>
            </p:cNvPr>
            <p:cNvSpPr txBox="1"/>
            <p:nvPr/>
          </p:nvSpPr>
          <p:spPr>
            <a:xfrm>
              <a:off x="-8960823" y="793897"/>
              <a:ext cx="327128" cy="153888"/>
            </a:xfrm>
            <a:prstGeom prst="rect">
              <a:avLst/>
            </a:prstGeom>
            <a:noFill/>
            <a:ln>
              <a:noFill/>
            </a:ln>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100</a:t>
              </a:r>
            </a:p>
          </p:txBody>
        </p:sp>
        <p:sp>
          <p:nvSpPr>
            <p:cNvPr id="26" name="TextBox 25">
              <a:extLst>
                <a:ext uri="{FF2B5EF4-FFF2-40B4-BE49-F238E27FC236}">
                  <a16:creationId xmlns:a16="http://schemas.microsoft.com/office/drawing/2014/main" id="{009DB2C5-EA35-D67D-0F3F-1C769DBB17D0}"/>
                </a:ext>
              </a:extLst>
            </p:cNvPr>
            <p:cNvSpPr txBox="1"/>
            <p:nvPr/>
          </p:nvSpPr>
          <p:spPr>
            <a:xfrm>
              <a:off x="-8621193" y="3906460"/>
              <a:ext cx="718630" cy="30777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Lorem</a:t>
              </a: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 </a:t>
              </a: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ipsum</a:t>
              </a:r>
              <a:endPar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endParaRPr>
            </a:p>
          </p:txBody>
        </p:sp>
        <p:sp>
          <p:nvSpPr>
            <p:cNvPr id="27" name="TextBox 26">
              <a:extLst>
                <a:ext uri="{FF2B5EF4-FFF2-40B4-BE49-F238E27FC236}">
                  <a16:creationId xmlns:a16="http://schemas.microsoft.com/office/drawing/2014/main" id="{70B6220D-6785-5E50-7C42-16C030954559}"/>
                </a:ext>
              </a:extLst>
            </p:cNvPr>
            <p:cNvSpPr txBox="1"/>
            <p:nvPr/>
          </p:nvSpPr>
          <p:spPr>
            <a:xfrm>
              <a:off x="-7302218" y="3906460"/>
              <a:ext cx="718630" cy="30777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Dolor sit </a:t>
              </a: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amet</a:t>
              </a:r>
              <a:endPar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endParaRPr>
            </a:p>
          </p:txBody>
        </p:sp>
        <p:sp>
          <p:nvSpPr>
            <p:cNvPr id="28" name="TextBox 27">
              <a:extLst>
                <a:ext uri="{FF2B5EF4-FFF2-40B4-BE49-F238E27FC236}">
                  <a16:creationId xmlns:a16="http://schemas.microsoft.com/office/drawing/2014/main" id="{B5E65B3D-D0C6-29F5-1430-3445D1DFE083}"/>
                </a:ext>
              </a:extLst>
            </p:cNvPr>
            <p:cNvSpPr txBox="1"/>
            <p:nvPr/>
          </p:nvSpPr>
          <p:spPr>
            <a:xfrm>
              <a:off x="-6019175" y="3906460"/>
              <a:ext cx="790493" cy="153888"/>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consectetur</a:t>
              </a:r>
              <a:endPar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endParaRPr>
            </a:p>
          </p:txBody>
        </p:sp>
        <p:sp>
          <p:nvSpPr>
            <p:cNvPr id="29" name="TextBox 28">
              <a:extLst>
                <a:ext uri="{FF2B5EF4-FFF2-40B4-BE49-F238E27FC236}">
                  <a16:creationId xmlns:a16="http://schemas.microsoft.com/office/drawing/2014/main" id="{4D60FA9A-B3EB-EF74-F1B5-AFFC78C91D4F}"/>
                </a:ext>
              </a:extLst>
            </p:cNvPr>
            <p:cNvSpPr txBox="1"/>
            <p:nvPr/>
          </p:nvSpPr>
          <p:spPr>
            <a:xfrm>
              <a:off x="-4664269" y="3906460"/>
              <a:ext cx="718630" cy="153888"/>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adipiscing</a:t>
              </a:r>
              <a:endPar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endParaRPr>
            </a:p>
          </p:txBody>
        </p:sp>
        <p:sp>
          <p:nvSpPr>
            <p:cNvPr id="30" name="TextBox 29">
              <a:extLst>
                <a:ext uri="{FF2B5EF4-FFF2-40B4-BE49-F238E27FC236}">
                  <a16:creationId xmlns:a16="http://schemas.microsoft.com/office/drawing/2014/main" id="{61FDC118-D977-D687-9BA0-9FE9D0A8651E}"/>
                </a:ext>
              </a:extLst>
            </p:cNvPr>
            <p:cNvSpPr txBox="1"/>
            <p:nvPr/>
          </p:nvSpPr>
          <p:spPr>
            <a:xfrm>
              <a:off x="-3345295" y="3906460"/>
              <a:ext cx="718630" cy="30777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sed</a:t>
              </a: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 do </a:t>
              </a: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eiusmod</a:t>
              </a:r>
              <a:endPar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endParaRPr>
            </a:p>
          </p:txBody>
        </p:sp>
        <p:sp>
          <p:nvSpPr>
            <p:cNvPr id="31" name="TextBox 30">
              <a:extLst>
                <a:ext uri="{FF2B5EF4-FFF2-40B4-BE49-F238E27FC236}">
                  <a16:creationId xmlns:a16="http://schemas.microsoft.com/office/drawing/2014/main" id="{F8B6FC9C-C3F1-5E99-0B2A-D6B44DABFA5E}"/>
                </a:ext>
              </a:extLst>
            </p:cNvPr>
            <p:cNvSpPr txBox="1"/>
            <p:nvPr/>
          </p:nvSpPr>
          <p:spPr>
            <a:xfrm>
              <a:off x="-2026320" y="3897807"/>
              <a:ext cx="718630" cy="307776"/>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tempor</a:t>
              </a:r>
              <a:r>
                <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rPr>
                <a:t> </a:t>
              </a:r>
              <a:r>
                <a:rPr kumimoji="0" lang="en-US" sz="1000" b="1" i="0" u="none" strike="noStrike" kern="1200" cap="none" spc="0" normalizeH="0" baseline="0" noProof="0" err="1">
                  <a:ln>
                    <a:noFill/>
                  </a:ln>
                  <a:solidFill>
                    <a:prstClr val="white"/>
                  </a:solidFill>
                  <a:effectLst/>
                  <a:uLnTx/>
                  <a:uFillTx/>
                  <a:latin typeface="Funnel Sans" pitchFamily="2" charset="0"/>
                  <a:ea typeface="Arial Narrow" charset="0"/>
                  <a:cs typeface="Arial Narrow" charset="0"/>
                </a:rPr>
                <a:t>incididunt</a:t>
              </a:r>
              <a:endParaRPr kumimoji="0" lang="en-US" sz="1000" b="1" i="0" u="none" strike="noStrike" kern="1200" cap="none" spc="0" normalizeH="0" baseline="0" noProof="0">
                <a:ln>
                  <a:noFill/>
                </a:ln>
                <a:solidFill>
                  <a:prstClr val="white"/>
                </a:solidFill>
                <a:effectLst/>
                <a:uLnTx/>
                <a:uFillTx/>
                <a:latin typeface="Funnel Sans" pitchFamily="2" charset="0"/>
                <a:ea typeface="Arial Narrow" charset="0"/>
                <a:cs typeface="Arial Narrow" charset="0"/>
              </a:endParaRPr>
            </a:p>
          </p:txBody>
        </p:sp>
      </p:grpSp>
      <p:sp>
        <p:nvSpPr>
          <p:cNvPr id="32" name="Rounded Rectangle 16">
            <a:extLst>
              <a:ext uri="{FF2B5EF4-FFF2-40B4-BE49-F238E27FC236}">
                <a16:creationId xmlns:a16="http://schemas.microsoft.com/office/drawing/2014/main" id="{D7C002C8-969C-8AED-8A16-1C184D0F6831}"/>
              </a:ext>
            </a:extLst>
          </p:cNvPr>
          <p:cNvSpPr/>
          <p:nvPr/>
        </p:nvSpPr>
        <p:spPr>
          <a:xfrm>
            <a:off x="1427519" y="1645979"/>
            <a:ext cx="186495" cy="2906128"/>
          </a:xfrm>
          <a:prstGeom prst="roundRect">
            <a:avLst>
              <a:gd name="adj" fmla="val 50000"/>
            </a:avLst>
          </a:prstGeom>
          <a:gradFill>
            <a:gsLst>
              <a:gs pos="0">
                <a:schemeClr val="bg1"/>
              </a:gs>
              <a:gs pos="100000">
                <a:schemeClr val="bg1"/>
              </a:gs>
            </a:gsLst>
            <a:lin ang="2700000" scaled="0"/>
          </a:gradFill>
          <a:ln>
            <a:noFill/>
          </a:ln>
          <a:effectLst>
            <a:outerShdw blurRad="2032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Funnel Sans" pitchFamily="2" charset="0"/>
            </a:endParaRPr>
          </a:p>
        </p:txBody>
      </p:sp>
      <p:sp>
        <p:nvSpPr>
          <p:cNvPr id="33" name="Rounded Rectangle 51">
            <a:extLst>
              <a:ext uri="{FF2B5EF4-FFF2-40B4-BE49-F238E27FC236}">
                <a16:creationId xmlns:a16="http://schemas.microsoft.com/office/drawing/2014/main" id="{BEBF6CF4-5FED-8671-61BB-66B06DAF09C4}"/>
              </a:ext>
            </a:extLst>
          </p:cNvPr>
          <p:cNvSpPr/>
          <p:nvPr/>
        </p:nvSpPr>
        <p:spPr>
          <a:xfrm>
            <a:off x="2747569" y="1645979"/>
            <a:ext cx="186495" cy="869208"/>
          </a:xfrm>
          <a:prstGeom prst="roundRect">
            <a:avLst>
              <a:gd name="adj" fmla="val 50000"/>
            </a:avLst>
          </a:prstGeom>
          <a:gradFill>
            <a:gsLst>
              <a:gs pos="0">
                <a:schemeClr val="bg1"/>
              </a:gs>
              <a:gs pos="100000">
                <a:schemeClr val="bg1"/>
              </a:gs>
            </a:gsLst>
            <a:lin ang="2700000" scaled="0"/>
          </a:gradFill>
          <a:ln>
            <a:noFill/>
          </a:ln>
          <a:effectLst>
            <a:outerShdw blurRad="2032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Funnel Sans" pitchFamily="2" charset="0"/>
            </a:endParaRPr>
          </a:p>
        </p:txBody>
      </p:sp>
      <p:sp>
        <p:nvSpPr>
          <p:cNvPr id="34" name="Rounded Rectangle 52">
            <a:extLst>
              <a:ext uri="{FF2B5EF4-FFF2-40B4-BE49-F238E27FC236}">
                <a16:creationId xmlns:a16="http://schemas.microsoft.com/office/drawing/2014/main" id="{CE7E0E49-8508-9491-879F-4056C36AB299}"/>
              </a:ext>
            </a:extLst>
          </p:cNvPr>
          <p:cNvSpPr/>
          <p:nvPr/>
        </p:nvSpPr>
        <p:spPr>
          <a:xfrm>
            <a:off x="4067618" y="2518944"/>
            <a:ext cx="186495" cy="287231"/>
          </a:xfrm>
          <a:prstGeom prst="roundRect">
            <a:avLst>
              <a:gd name="adj" fmla="val 50000"/>
            </a:avLst>
          </a:prstGeom>
          <a:gradFill>
            <a:gsLst>
              <a:gs pos="0">
                <a:schemeClr val="bg1"/>
              </a:gs>
              <a:gs pos="100000">
                <a:schemeClr val="bg1"/>
              </a:gs>
            </a:gsLst>
            <a:lin ang="2700000" scaled="0"/>
          </a:gradFill>
          <a:ln>
            <a:noFill/>
          </a:ln>
          <a:effectLst>
            <a:outerShdw blurRad="2032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Funnel Sans" pitchFamily="2" charset="0"/>
            </a:endParaRPr>
          </a:p>
        </p:txBody>
      </p:sp>
      <p:sp>
        <p:nvSpPr>
          <p:cNvPr id="35" name="Rounded Rectangle 53">
            <a:extLst>
              <a:ext uri="{FF2B5EF4-FFF2-40B4-BE49-F238E27FC236}">
                <a16:creationId xmlns:a16="http://schemas.microsoft.com/office/drawing/2014/main" id="{33057CF3-A79D-CE94-6E9D-2EA944B5920E}"/>
              </a:ext>
            </a:extLst>
          </p:cNvPr>
          <p:cNvSpPr/>
          <p:nvPr/>
        </p:nvSpPr>
        <p:spPr>
          <a:xfrm>
            <a:off x="5387667" y="2806176"/>
            <a:ext cx="186495" cy="788831"/>
          </a:xfrm>
          <a:prstGeom prst="roundRect">
            <a:avLst>
              <a:gd name="adj" fmla="val 50000"/>
            </a:avLst>
          </a:prstGeom>
          <a:gradFill>
            <a:gsLst>
              <a:gs pos="0">
                <a:schemeClr val="bg1"/>
              </a:gs>
              <a:gs pos="100000">
                <a:schemeClr val="bg1"/>
              </a:gs>
            </a:gsLst>
            <a:lin ang="2700000" scaled="0"/>
          </a:gradFill>
          <a:ln>
            <a:noFill/>
          </a:ln>
          <a:effectLst>
            <a:outerShdw blurRad="2032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Funnel Sans" pitchFamily="2" charset="0"/>
            </a:endParaRPr>
          </a:p>
        </p:txBody>
      </p:sp>
      <p:sp>
        <p:nvSpPr>
          <p:cNvPr id="36" name="Rounded Rectangle 54">
            <a:extLst>
              <a:ext uri="{FF2B5EF4-FFF2-40B4-BE49-F238E27FC236}">
                <a16:creationId xmlns:a16="http://schemas.microsoft.com/office/drawing/2014/main" id="{E3E653A9-679E-73B1-37A4-3322FE47DF82}"/>
              </a:ext>
            </a:extLst>
          </p:cNvPr>
          <p:cNvSpPr/>
          <p:nvPr/>
        </p:nvSpPr>
        <p:spPr>
          <a:xfrm>
            <a:off x="6707716" y="3588376"/>
            <a:ext cx="186495" cy="756877"/>
          </a:xfrm>
          <a:prstGeom prst="roundRect">
            <a:avLst>
              <a:gd name="adj" fmla="val 50000"/>
            </a:avLst>
          </a:prstGeom>
          <a:gradFill>
            <a:gsLst>
              <a:gs pos="0">
                <a:schemeClr val="bg1"/>
              </a:gs>
              <a:gs pos="100000">
                <a:schemeClr val="bg1"/>
              </a:gs>
            </a:gsLst>
            <a:lin ang="2700000" scaled="0"/>
          </a:gradFill>
          <a:ln>
            <a:noFill/>
          </a:ln>
          <a:effectLst>
            <a:outerShdw blurRad="2032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Funnel Sans" pitchFamily="2" charset="0"/>
            </a:endParaRPr>
          </a:p>
        </p:txBody>
      </p:sp>
      <p:sp>
        <p:nvSpPr>
          <p:cNvPr id="37" name="Rounded Rectangle 56">
            <a:extLst>
              <a:ext uri="{FF2B5EF4-FFF2-40B4-BE49-F238E27FC236}">
                <a16:creationId xmlns:a16="http://schemas.microsoft.com/office/drawing/2014/main" id="{01618E13-FC88-A2FF-E5D0-8ACA70061EC2}"/>
              </a:ext>
            </a:extLst>
          </p:cNvPr>
          <p:cNvSpPr/>
          <p:nvPr/>
        </p:nvSpPr>
        <p:spPr>
          <a:xfrm>
            <a:off x="8027764" y="4345252"/>
            <a:ext cx="175754" cy="206854"/>
          </a:xfrm>
          <a:prstGeom prst="roundRect">
            <a:avLst>
              <a:gd name="adj" fmla="val 50000"/>
            </a:avLst>
          </a:prstGeom>
          <a:gradFill>
            <a:gsLst>
              <a:gs pos="0">
                <a:schemeClr val="bg1"/>
              </a:gs>
              <a:gs pos="100000">
                <a:schemeClr val="bg1"/>
              </a:gs>
            </a:gsLst>
            <a:lin ang="2700000" scaled="0"/>
          </a:gradFill>
          <a:ln>
            <a:noFill/>
          </a:ln>
          <a:effectLst>
            <a:outerShdw blurRad="2032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Funnel Sans" pitchFamily="2" charset="0"/>
            </a:endParaRPr>
          </a:p>
        </p:txBody>
      </p:sp>
      <p:cxnSp>
        <p:nvCxnSpPr>
          <p:cNvPr id="38" name="Straight Connector 37">
            <a:extLst>
              <a:ext uri="{FF2B5EF4-FFF2-40B4-BE49-F238E27FC236}">
                <a16:creationId xmlns:a16="http://schemas.microsoft.com/office/drawing/2014/main" id="{73E9047C-1120-2980-B6DB-6C7B7CB5C51B}"/>
              </a:ext>
            </a:extLst>
          </p:cNvPr>
          <p:cNvCxnSpPr>
            <a:stCxn id="32" idx="0"/>
          </p:cNvCxnSpPr>
          <p:nvPr/>
        </p:nvCxnSpPr>
        <p:spPr>
          <a:xfrm flipV="1">
            <a:off x="1520767" y="1642222"/>
            <a:ext cx="1320048" cy="3757"/>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B85873E-9A27-EC8E-78BF-FC1DEB0743E1}"/>
              </a:ext>
            </a:extLst>
          </p:cNvPr>
          <p:cNvCxnSpPr>
            <a:stCxn id="33" idx="2"/>
            <a:endCxn id="34" idx="0"/>
          </p:cNvCxnSpPr>
          <p:nvPr/>
        </p:nvCxnSpPr>
        <p:spPr>
          <a:xfrm>
            <a:off x="2840817" y="2515187"/>
            <a:ext cx="1320049" cy="3757"/>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8EC58D5-AEBE-CDCD-1735-56280CD246F3}"/>
              </a:ext>
            </a:extLst>
          </p:cNvPr>
          <p:cNvCxnSpPr>
            <a:stCxn id="34" idx="2"/>
            <a:endCxn id="35" idx="0"/>
          </p:cNvCxnSpPr>
          <p:nvPr/>
        </p:nvCxnSpPr>
        <p:spPr>
          <a:xfrm>
            <a:off x="4160866" y="2806175"/>
            <a:ext cx="132004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B2C3C0B-4FCB-3491-D2AE-97EFE6027C15}"/>
              </a:ext>
            </a:extLst>
          </p:cNvPr>
          <p:cNvCxnSpPr>
            <a:stCxn id="35" idx="2"/>
            <a:endCxn id="36" idx="0"/>
          </p:cNvCxnSpPr>
          <p:nvPr/>
        </p:nvCxnSpPr>
        <p:spPr>
          <a:xfrm flipV="1">
            <a:off x="5480915" y="3588376"/>
            <a:ext cx="1320049" cy="663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C6AAD0B-7DD7-E31E-E1A3-23AA6B9946A0}"/>
              </a:ext>
            </a:extLst>
          </p:cNvPr>
          <p:cNvCxnSpPr>
            <a:stCxn id="36" idx="2"/>
            <a:endCxn id="37" idx="0"/>
          </p:cNvCxnSpPr>
          <p:nvPr/>
        </p:nvCxnSpPr>
        <p:spPr>
          <a:xfrm flipV="1">
            <a:off x="6800964" y="4345252"/>
            <a:ext cx="1314677"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73AC85BD-8904-D9E4-1149-69921A195CAA}"/>
              </a:ext>
            </a:extLst>
          </p:cNvPr>
          <p:cNvSpPr txBox="1"/>
          <p:nvPr/>
        </p:nvSpPr>
        <p:spPr>
          <a:xfrm>
            <a:off x="9136140" y="1901625"/>
            <a:ext cx="2285955" cy="295465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Lorem ipsum dolor sit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amet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consectetur</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adipiscing</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elit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sed do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eiusmod</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tempor</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incididunt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ut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labore et dolore magna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aliqua</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Ut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enim</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ad minim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veniam</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quis</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nostrud</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exercitation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ullamco</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laboris</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nisi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ut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aliquip</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ex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ea</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commodo</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consequat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Duis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aute</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irure</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dolor in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reprehenderit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in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voluptate</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velit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esse</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cillum</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dolore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eu</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fugiat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nulla</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pariatur</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Excepteur</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sint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occaecat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cupidatat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non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proident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sunt in culpa qui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officia</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deserunt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mollit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anim</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id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est</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prstClr val="white"/>
                </a:solidFill>
                <a:effectLst/>
                <a:uLnTx/>
                <a:uFillTx/>
                <a:latin typeface="Funnel Sans" pitchFamily="2" charset="0"/>
                <a:ea typeface="Arial Narrow" charset="0"/>
                <a:cs typeface="Arial Narrow" charset="0"/>
              </a:rPr>
              <a:t>laborum</a:t>
            </a:r>
            <a:r>
              <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Funnel Sans" pitchFamily="2" charset="0"/>
              <a:ea typeface="Arial Narrow" charset="0"/>
              <a:cs typeface="Arial Narrow" charset="0"/>
            </a:endParaRPr>
          </a:p>
        </p:txBody>
      </p:sp>
      <p:sp>
        <p:nvSpPr>
          <p:cNvPr id="89" name="Rounded Rectangle 88">
            <a:extLst>
              <a:ext uri="{FF2B5EF4-FFF2-40B4-BE49-F238E27FC236}">
                <a16:creationId xmlns:a16="http://schemas.microsoft.com/office/drawing/2014/main" id="{8665DF7E-26CA-2A2D-CA54-34D3DB86FD08}"/>
              </a:ext>
            </a:extLst>
          </p:cNvPr>
          <p:cNvSpPr/>
          <p:nvPr/>
        </p:nvSpPr>
        <p:spPr>
          <a:xfrm>
            <a:off x="8810307" y="1591237"/>
            <a:ext cx="2823717" cy="3382243"/>
          </a:xfrm>
          <a:prstGeom prst="roundRect">
            <a:avLst/>
          </a:prstGeom>
          <a:noFill/>
          <a:ln w="95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3769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8D07A-025C-5F36-04B6-39922C33F7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3AF2FA-660F-C4C8-4EFF-3E93442AF1EA}"/>
              </a:ext>
            </a:extLst>
          </p:cNvPr>
          <p:cNvSpPr>
            <a:spLocks noGrp="1"/>
          </p:cNvSpPr>
          <p:nvPr>
            <p:ph type="title"/>
          </p:nvPr>
        </p:nvSpPr>
        <p:spPr/>
        <p:txBody>
          <a:bodyPr/>
          <a:lstStyle/>
          <a:p>
            <a:endParaRPr lang="en-US"/>
          </a:p>
        </p:txBody>
      </p:sp>
      <p:sp>
        <p:nvSpPr>
          <p:cNvPr id="44" name="TextBox 43">
            <a:extLst>
              <a:ext uri="{FF2B5EF4-FFF2-40B4-BE49-F238E27FC236}">
                <a16:creationId xmlns:a16="http://schemas.microsoft.com/office/drawing/2014/main" id="{33EFD7C3-6975-F1A9-82F1-52F046FCCB11}"/>
              </a:ext>
            </a:extLst>
          </p:cNvPr>
          <p:cNvSpPr txBox="1"/>
          <p:nvPr/>
        </p:nvSpPr>
        <p:spPr>
          <a:xfrm>
            <a:off x="2512588" y="2203598"/>
            <a:ext cx="1128113"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Lorem ipsum dolor sit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amet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consectetur</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adipiscing</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elit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a:t>
            </a:r>
          </a:p>
        </p:txBody>
      </p:sp>
      <p:grpSp>
        <p:nvGrpSpPr>
          <p:cNvPr id="45" name="Group 44">
            <a:extLst>
              <a:ext uri="{FF2B5EF4-FFF2-40B4-BE49-F238E27FC236}">
                <a16:creationId xmlns:a16="http://schemas.microsoft.com/office/drawing/2014/main" id="{4489596A-9D9B-1080-2AA8-E69E1B543541}"/>
              </a:ext>
            </a:extLst>
          </p:cNvPr>
          <p:cNvGrpSpPr/>
          <p:nvPr/>
        </p:nvGrpSpPr>
        <p:grpSpPr>
          <a:xfrm>
            <a:off x="1605354" y="2257127"/>
            <a:ext cx="535207" cy="648195"/>
            <a:chOff x="3429000" y="2532063"/>
            <a:chExt cx="285750" cy="346075"/>
          </a:xfrm>
        </p:grpSpPr>
        <p:sp>
          <p:nvSpPr>
            <p:cNvPr id="46" name="Oval 45">
              <a:extLst>
                <a:ext uri="{FF2B5EF4-FFF2-40B4-BE49-F238E27FC236}">
                  <a16:creationId xmlns:a16="http://schemas.microsoft.com/office/drawing/2014/main" id="{A8BAB421-0396-EEBC-F855-9E3A5F4A1DB3}"/>
                </a:ext>
              </a:extLst>
            </p:cNvPr>
            <p:cNvSpPr>
              <a:spLocks noChangeArrowheads="1"/>
            </p:cNvSpPr>
            <p:nvPr/>
          </p:nvSpPr>
          <p:spPr bwMode="auto">
            <a:xfrm>
              <a:off x="3429000" y="2592388"/>
              <a:ext cx="285750" cy="285750"/>
            </a:xfrm>
            <a:prstGeom prst="ellips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7" name="Line 12">
              <a:extLst>
                <a:ext uri="{FF2B5EF4-FFF2-40B4-BE49-F238E27FC236}">
                  <a16:creationId xmlns:a16="http://schemas.microsoft.com/office/drawing/2014/main" id="{F0560DC2-006A-DA91-EB51-A37DF8728306}"/>
                </a:ext>
              </a:extLst>
            </p:cNvPr>
            <p:cNvSpPr>
              <a:spLocks noChangeShapeType="1"/>
            </p:cNvSpPr>
            <p:nvPr/>
          </p:nvSpPr>
          <p:spPr bwMode="auto">
            <a:xfrm>
              <a:off x="3527425" y="2532063"/>
              <a:ext cx="88900" cy="0"/>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8" name="Line 13">
              <a:extLst>
                <a:ext uri="{FF2B5EF4-FFF2-40B4-BE49-F238E27FC236}">
                  <a16:creationId xmlns:a16="http://schemas.microsoft.com/office/drawing/2014/main" id="{559F0A85-E946-62F7-3C5D-D4977F233F40}"/>
                </a:ext>
              </a:extLst>
            </p:cNvPr>
            <p:cNvSpPr>
              <a:spLocks noChangeShapeType="1"/>
            </p:cNvSpPr>
            <p:nvPr/>
          </p:nvSpPr>
          <p:spPr bwMode="auto">
            <a:xfrm flipV="1">
              <a:off x="3673475" y="2606675"/>
              <a:ext cx="25400" cy="26988"/>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9" name="Freeform 87">
              <a:extLst>
                <a:ext uri="{FF2B5EF4-FFF2-40B4-BE49-F238E27FC236}">
                  <a16:creationId xmlns:a16="http://schemas.microsoft.com/office/drawing/2014/main" id="{31238449-0FB2-B3C9-4B36-2FD4794A92CD}"/>
                </a:ext>
              </a:extLst>
            </p:cNvPr>
            <p:cNvSpPr>
              <a:spLocks/>
            </p:cNvSpPr>
            <p:nvPr/>
          </p:nvSpPr>
          <p:spPr bwMode="auto">
            <a:xfrm>
              <a:off x="3549650" y="2532063"/>
              <a:ext cx="44450" cy="60325"/>
            </a:xfrm>
            <a:custGeom>
              <a:avLst/>
              <a:gdLst>
                <a:gd name="T0" fmla="*/ 0 w 28"/>
                <a:gd name="T1" fmla="*/ 38 h 38"/>
                <a:gd name="T2" fmla="*/ 0 w 28"/>
                <a:gd name="T3" fmla="*/ 0 h 38"/>
                <a:gd name="T4" fmla="*/ 28 w 28"/>
                <a:gd name="T5" fmla="*/ 0 h 38"/>
                <a:gd name="T6" fmla="*/ 28 w 28"/>
                <a:gd name="T7" fmla="*/ 38 h 38"/>
              </a:gdLst>
              <a:ahLst/>
              <a:cxnLst>
                <a:cxn ang="0">
                  <a:pos x="T0" y="T1"/>
                </a:cxn>
                <a:cxn ang="0">
                  <a:pos x="T2" y="T3"/>
                </a:cxn>
                <a:cxn ang="0">
                  <a:pos x="T4" y="T5"/>
                </a:cxn>
                <a:cxn ang="0">
                  <a:pos x="T6" y="T7"/>
                </a:cxn>
              </a:cxnLst>
              <a:rect l="0" t="0" r="r" b="b"/>
              <a:pathLst>
                <a:path w="28" h="38">
                  <a:moveTo>
                    <a:pt x="0" y="38"/>
                  </a:moveTo>
                  <a:lnTo>
                    <a:pt x="0" y="0"/>
                  </a:lnTo>
                  <a:lnTo>
                    <a:pt x="28" y="0"/>
                  </a:lnTo>
                  <a:lnTo>
                    <a:pt x="28" y="38"/>
                  </a:ln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0" name="Line 15">
              <a:extLst>
                <a:ext uri="{FF2B5EF4-FFF2-40B4-BE49-F238E27FC236}">
                  <a16:creationId xmlns:a16="http://schemas.microsoft.com/office/drawing/2014/main" id="{E6028350-FEB5-C14C-6431-6DB0F6E37CB3}"/>
                </a:ext>
              </a:extLst>
            </p:cNvPr>
            <p:cNvSpPr>
              <a:spLocks noChangeShapeType="1"/>
            </p:cNvSpPr>
            <p:nvPr/>
          </p:nvSpPr>
          <p:spPr bwMode="auto">
            <a:xfrm>
              <a:off x="3692525" y="2600325"/>
              <a:ext cx="14288" cy="14288"/>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1" name="Line 16">
              <a:extLst>
                <a:ext uri="{FF2B5EF4-FFF2-40B4-BE49-F238E27FC236}">
                  <a16:creationId xmlns:a16="http://schemas.microsoft.com/office/drawing/2014/main" id="{6B66B005-51FC-737B-9A5F-5658E60F095C}"/>
                </a:ext>
              </a:extLst>
            </p:cNvPr>
            <p:cNvSpPr>
              <a:spLocks noChangeShapeType="1"/>
            </p:cNvSpPr>
            <p:nvPr/>
          </p:nvSpPr>
          <p:spPr bwMode="auto">
            <a:xfrm flipH="1" flipV="1">
              <a:off x="3503613" y="2667000"/>
              <a:ext cx="68263" cy="68263"/>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sp>
        <p:nvSpPr>
          <p:cNvPr id="52" name="TextBox 51">
            <a:extLst>
              <a:ext uri="{FF2B5EF4-FFF2-40B4-BE49-F238E27FC236}">
                <a16:creationId xmlns:a16="http://schemas.microsoft.com/office/drawing/2014/main" id="{EC040FF4-830A-4EE1-EE63-385B5FA9DA11}"/>
              </a:ext>
            </a:extLst>
          </p:cNvPr>
          <p:cNvSpPr txBox="1"/>
          <p:nvPr/>
        </p:nvSpPr>
        <p:spPr>
          <a:xfrm>
            <a:off x="6096000" y="2209619"/>
            <a:ext cx="1128113"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Lorem ipsum dolor sit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amet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consectetur</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adipiscing</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elit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a:t>
            </a:r>
          </a:p>
        </p:txBody>
      </p:sp>
      <p:sp>
        <p:nvSpPr>
          <p:cNvPr id="53" name="TextBox 52">
            <a:extLst>
              <a:ext uri="{FF2B5EF4-FFF2-40B4-BE49-F238E27FC236}">
                <a16:creationId xmlns:a16="http://schemas.microsoft.com/office/drawing/2014/main" id="{F38B3018-C65F-B418-F49B-16F1DC5308D5}"/>
              </a:ext>
            </a:extLst>
          </p:cNvPr>
          <p:cNvSpPr txBox="1"/>
          <p:nvPr/>
        </p:nvSpPr>
        <p:spPr>
          <a:xfrm>
            <a:off x="2516223" y="3385883"/>
            <a:ext cx="1128113"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Lorem ipsum dolor sit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amet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consectetur</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adipiscing</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elit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a:t>
            </a:r>
          </a:p>
        </p:txBody>
      </p:sp>
      <p:sp>
        <p:nvSpPr>
          <p:cNvPr id="54" name="TextBox 53">
            <a:extLst>
              <a:ext uri="{FF2B5EF4-FFF2-40B4-BE49-F238E27FC236}">
                <a16:creationId xmlns:a16="http://schemas.microsoft.com/office/drawing/2014/main" id="{A046E2C0-F1E5-0CF3-920B-57971FBF69EB}"/>
              </a:ext>
            </a:extLst>
          </p:cNvPr>
          <p:cNvSpPr txBox="1"/>
          <p:nvPr/>
        </p:nvSpPr>
        <p:spPr>
          <a:xfrm>
            <a:off x="6137521" y="3367749"/>
            <a:ext cx="1128113"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Lorem ipsum dolor sit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amet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consectetur</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adipiscing</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2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elit</a:t>
            </a:r>
            <a:r>
              <a:rPr kumimoji="0" lang="en-US" sz="12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a:t>
            </a:r>
          </a:p>
        </p:txBody>
      </p:sp>
      <p:sp>
        <p:nvSpPr>
          <p:cNvPr id="55" name="TextBox 54">
            <a:extLst>
              <a:ext uri="{FF2B5EF4-FFF2-40B4-BE49-F238E27FC236}">
                <a16:creationId xmlns:a16="http://schemas.microsoft.com/office/drawing/2014/main" id="{0490CC97-88FE-90B9-6F7E-816E1F216EFA}"/>
              </a:ext>
            </a:extLst>
          </p:cNvPr>
          <p:cNvSpPr txBox="1"/>
          <p:nvPr/>
        </p:nvSpPr>
        <p:spPr>
          <a:xfrm>
            <a:off x="9256631" y="2242261"/>
            <a:ext cx="1128113"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Lorem ipsum dolor sit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amet</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consectetur</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adipiscing</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elit</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a:t>
            </a:r>
          </a:p>
        </p:txBody>
      </p:sp>
      <p:sp>
        <p:nvSpPr>
          <p:cNvPr id="56" name="TextBox 55">
            <a:extLst>
              <a:ext uri="{FF2B5EF4-FFF2-40B4-BE49-F238E27FC236}">
                <a16:creationId xmlns:a16="http://schemas.microsoft.com/office/drawing/2014/main" id="{3C6F33D1-3509-E5F3-5442-CF81ECADEBEF}"/>
              </a:ext>
            </a:extLst>
          </p:cNvPr>
          <p:cNvSpPr txBox="1"/>
          <p:nvPr/>
        </p:nvSpPr>
        <p:spPr>
          <a:xfrm>
            <a:off x="9264542" y="3462308"/>
            <a:ext cx="1128113"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Lorem ipsum dolor sit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amet</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consectetur</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adipiscing</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 </a:t>
            </a:r>
            <a:r>
              <a:rPr kumimoji="0" lang="en-US" sz="1000" b="0" i="0" u="none" strike="noStrike" kern="1200" cap="none" spc="0" normalizeH="0" baseline="0" noProof="0" dirty="0" err="1">
                <a:ln>
                  <a:noFill/>
                </a:ln>
                <a:solidFill>
                  <a:schemeClr val="bg1"/>
                </a:solidFill>
                <a:effectLst/>
                <a:uLnTx/>
                <a:uFillTx/>
                <a:latin typeface="Funnel Sans" pitchFamily="2" charset="0"/>
                <a:ea typeface="Arial Narrow" charset="0"/>
                <a:cs typeface="Arial Narrow" charset="0"/>
              </a:rPr>
              <a:t>elit</a:t>
            </a:r>
            <a:r>
              <a:rPr kumimoji="0" lang="en-US" sz="1000" b="0" i="0" u="none" strike="noStrike" kern="1200" cap="none" spc="0" normalizeH="0" baseline="0" noProof="0" dirty="0">
                <a:ln>
                  <a:noFill/>
                </a:ln>
                <a:solidFill>
                  <a:schemeClr val="bg1"/>
                </a:solidFill>
                <a:effectLst/>
                <a:uLnTx/>
                <a:uFillTx/>
                <a:latin typeface="Funnel Sans" pitchFamily="2" charset="0"/>
                <a:ea typeface="Arial Narrow" charset="0"/>
                <a:cs typeface="Arial Narrow" charset="0"/>
              </a:rPr>
              <a:t>.</a:t>
            </a:r>
          </a:p>
        </p:txBody>
      </p:sp>
      <p:grpSp>
        <p:nvGrpSpPr>
          <p:cNvPr id="57" name="Group 56">
            <a:extLst>
              <a:ext uri="{FF2B5EF4-FFF2-40B4-BE49-F238E27FC236}">
                <a16:creationId xmlns:a16="http://schemas.microsoft.com/office/drawing/2014/main" id="{6E3243A7-2192-1247-EDDE-7D8E29A9CF2B}"/>
              </a:ext>
            </a:extLst>
          </p:cNvPr>
          <p:cNvGrpSpPr/>
          <p:nvPr/>
        </p:nvGrpSpPr>
        <p:grpSpPr>
          <a:xfrm>
            <a:off x="5166750" y="2242261"/>
            <a:ext cx="648195" cy="648195"/>
            <a:chOff x="2678113" y="2533650"/>
            <a:chExt cx="346075" cy="346075"/>
          </a:xfrm>
        </p:grpSpPr>
        <p:sp>
          <p:nvSpPr>
            <p:cNvPr id="58" name="Oval 258">
              <a:extLst>
                <a:ext uri="{FF2B5EF4-FFF2-40B4-BE49-F238E27FC236}">
                  <a16:creationId xmlns:a16="http://schemas.microsoft.com/office/drawing/2014/main" id="{FED260B4-B1D8-ABF9-A5B8-DDEB6F5AA0B3}"/>
                </a:ext>
              </a:extLst>
            </p:cNvPr>
            <p:cNvSpPr>
              <a:spLocks noChangeArrowheads="1"/>
            </p:cNvSpPr>
            <p:nvPr/>
          </p:nvSpPr>
          <p:spPr bwMode="auto">
            <a:xfrm>
              <a:off x="2678113" y="2533650"/>
              <a:ext cx="346075" cy="346075"/>
            </a:xfrm>
            <a:prstGeom prst="ellips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9" name="Line 259">
              <a:extLst>
                <a:ext uri="{FF2B5EF4-FFF2-40B4-BE49-F238E27FC236}">
                  <a16:creationId xmlns:a16="http://schemas.microsoft.com/office/drawing/2014/main" id="{874238E6-690B-3FA7-67EA-CCF5B3BA696D}"/>
                </a:ext>
              </a:extLst>
            </p:cNvPr>
            <p:cNvSpPr>
              <a:spLocks noChangeShapeType="1"/>
            </p:cNvSpPr>
            <p:nvPr/>
          </p:nvSpPr>
          <p:spPr bwMode="auto">
            <a:xfrm flipH="1">
              <a:off x="2755900" y="2613025"/>
              <a:ext cx="184150" cy="184150"/>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0" name="Freeform 260">
              <a:extLst>
                <a:ext uri="{FF2B5EF4-FFF2-40B4-BE49-F238E27FC236}">
                  <a16:creationId xmlns:a16="http://schemas.microsoft.com/office/drawing/2014/main" id="{EBF58E98-2B75-5829-D069-6260E66F2B9A}"/>
                </a:ext>
              </a:extLst>
            </p:cNvPr>
            <p:cNvSpPr>
              <a:spLocks/>
            </p:cNvSpPr>
            <p:nvPr/>
          </p:nvSpPr>
          <p:spPr bwMode="auto">
            <a:xfrm>
              <a:off x="2763838" y="2608263"/>
              <a:ext cx="123825" cy="161925"/>
            </a:xfrm>
            <a:custGeom>
              <a:avLst/>
              <a:gdLst>
                <a:gd name="T0" fmla="*/ 5 w 33"/>
                <a:gd name="T1" fmla="*/ 43 h 43"/>
                <a:gd name="T2" fmla="*/ 17 w 33"/>
                <a:gd name="T3" fmla="*/ 12 h 43"/>
                <a:gd name="T4" fmla="*/ 33 w 33"/>
                <a:gd name="T5" fmla="*/ 0 h 43"/>
                <a:gd name="T6" fmla="*/ 33 w 33"/>
                <a:gd name="T7" fmla="*/ 15 h 43"/>
              </a:gdLst>
              <a:ahLst/>
              <a:cxnLst>
                <a:cxn ang="0">
                  <a:pos x="T0" y="T1"/>
                </a:cxn>
                <a:cxn ang="0">
                  <a:pos x="T2" y="T3"/>
                </a:cxn>
                <a:cxn ang="0">
                  <a:pos x="T4" y="T5"/>
                </a:cxn>
                <a:cxn ang="0">
                  <a:pos x="T6" y="T7"/>
                </a:cxn>
              </a:cxnLst>
              <a:rect l="0" t="0" r="r" b="b"/>
              <a:pathLst>
                <a:path w="33" h="43">
                  <a:moveTo>
                    <a:pt x="5" y="43"/>
                  </a:moveTo>
                  <a:cubicBezTo>
                    <a:pt x="0" y="38"/>
                    <a:pt x="5" y="24"/>
                    <a:pt x="17" y="12"/>
                  </a:cubicBezTo>
                  <a:cubicBezTo>
                    <a:pt x="23" y="6"/>
                    <a:pt x="29" y="2"/>
                    <a:pt x="33" y="0"/>
                  </a:cubicBezTo>
                  <a:cubicBezTo>
                    <a:pt x="33" y="15"/>
                    <a:pt x="33" y="15"/>
                    <a:pt x="33" y="15"/>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1" name="Line 261">
              <a:extLst>
                <a:ext uri="{FF2B5EF4-FFF2-40B4-BE49-F238E27FC236}">
                  <a16:creationId xmlns:a16="http://schemas.microsoft.com/office/drawing/2014/main" id="{9C5574F8-B83D-FC15-6C6B-CDFF3D0D2ACD}"/>
                </a:ext>
              </a:extLst>
            </p:cNvPr>
            <p:cNvSpPr>
              <a:spLocks noChangeShapeType="1"/>
            </p:cNvSpPr>
            <p:nvPr/>
          </p:nvSpPr>
          <p:spPr bwMode="auto">
            <a:xfrm>
              <a:off x="2840038" y="2714625"/>
              <a:ext cx="71438" cy="0"/>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2" name="Freeform 262">
              <a:extLst>
                <a:ext uri="{FF2B5EF4-FFF2-40B4-BE49-F238E27FC236}">
                  <a16:creationId xmlns:a16="http://schemas.microsoft.com/office/drawing/2014/main" id="{FD68A24F-DDC4-FC4B-556F-610ED46EF25B}"/>
                </a:ext>
              </a:extLst>
            </p:cNvPr>
            <p:cNvSpPr>
              <a:spLocks/>
            </p:cNvSpPr>
            <p:nvPr/>
          </p:nvSpPr>
          <p:spPr bwMode="auto">
            <a:xfrm>
              <a:off x="2782888" y="2744788"/>
              <a:ext cx="104775" cy="41275"/>
            </a:xfrm>
            <a:custGeom>
              <a:avLst/>
              <a:gdLst>
                <a:gd name="T0" fmla="*/ 7 w 28"/>
                <a:gd name="T1" fmla="*/ 0 h 11"/>
                <a:gd name="T2" fmla="*/ 28 w 28"/>
                <a:gd name="T3" fmla="*/ 0 h 11"/>
                <a:gd name="T4" fmla="*/ 0 w 28"/>
                <a:gd name="T5" fmla="*/ 7 h 11"/>
              </a:gdLst>
              <a:ahLst/>
              <a:cxnLst>
                <a:cxn ang="0">
                  <a:pos x="T0" y="T1"/>
                </a:cxn>
                <a:cxn ang="0">
                  <a:pos x="T2" y="T3"/>
                </a:cxn>
                <a:cxn ang="0">
                  <a:pos x="T4" y="T5"/>
                </a:cxn>
              </a:cxnLst>
              <a:rect l="0" t="0" r="r" b="b"/>
              <a:pathLst>
                <a:path w="28" h="11">
                  <a:moveTo>
                    <a:pt x="7" y="0"/>
                  </a:moveTo>
                  <a:cubicBezTo>
                    <a:pt x="28" y="0"/>
                    <a:pt x="28" y="0"/>
                    <a:pt x="28" y="0"/>
                  </a:cubicBezTo>
                  <a:cubicBezTo>
                    <a:pt x="17" y="10"/>
                    <a:pt x="4" y="11"/>
                    <a:pt x="0" y="7"/>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3" name="Freeform 263">
              <a:extLst>
                <a:ext uri="{FF2B5EF4-FFF2-40B4-BE49-F238E27FC236}">
                  <a16:creationId xmlns:a16="http://schemas.microsoft.com/office/drawing/2014/main" id="{A8CD8526-C4D1-EA3A-D7A5-E0816E619B5A}"/>
                </a:ext>
              </a:extLst>
            </p:cNvPr>
            <p:cNvSpPr>
              <a:spLocks/>
            </p:cNvSpPr>
            <p:nvPr/>
          </p:nvSpPr>
          <p:spPr bwMode="auto">
            <a:xfrm>
              <a:off x="2868613" y="2613025"/>
              <a:ext cx="84138" cy="71438"/>
            </a:xfrm>
            <a:custGeom>
              <a:avLst/>
              <a:gdLst>
                <a:gd name="T0" fmla="*/ 19 w 22"/>
                <a:gd name="T1" fmla="*/ 0 h 19"/>
                <a:gd name="T2" fmla="*/ 17 w 22"/>
                <a:gd name="T3" fmla="*/ 19 h 19"/>
                <a:gd name="T4" fmla="*/ 0 w 22"/>
                <a:gd name="T5" fmla="*/ 19 h 19"/>
              </a:gdLst>
              <a:ahLst/>
              <a:cxnLst>
                <a:cxn ang="0">
                  <a:pos x="T0" y="T1"/>
                </a:cxn>
                <a:cxn ang="0">
                  <a:pos x="T2" y="T3"/>
                </a:cxn>
                <a:cxn ang="0">
                  <a:pos x="T4" y="T5"/>
                </a:cxn>
              </a:cxnLst>
              <a:rect l="0" t="0" r="r" b="b"/>
              <a:pathLst>
                <a:path w="22" h="19">
                  <a:moveTo>
                    <a:pt x="19" y="0"/>
                  </a:moveTo>
                  <a:cubicBezTo>
                    <a:pt x="22" y="4"/>
                    <a:pt x="22" y="11"/>
                    <a:pt x="17" y="19"/>
                  </a:cubicBezTo>
                  <a:cubicBezTo>
                    <a:pt x="0" y="19"/>
                    <a:pt x="0" y="19"/>
                    <a:pt x="0" y="19"/>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grpSp>
        <p:nvGrpSpPr>
          <p:cNvPr id="64" name="Group 63">
            <a:extLst>
              <a:ext uri="{FF2B5EF4-FFF2-40B4-BE49-F238E27FC236}">
                <a16:creationId xmlns:a16="http://schemas.microsoft.com/office/drawing/2014/main" id="{0860E0F0-7D9F-585D-6A0E-4F8B23B4DFF0}"/>
              </a:ext>
            </a:extLst>
          </p:cNvPr>
          <p:cNvGrpSpPr/>
          <p:nvPr/>
        </p:nvGrpSpPr>
        <p:grpSpPr>
          <a:xfrm>
            <a:off x="1553602" y="3495338"/>
            <a:ext cx="648197" cy="576834"/>
            <a:chOff x="3398838" y="1473201"/>
            <a:chExt cx="346076" cy="307975"/>
          </a:xfrm>
        </p:grpSpPr>
        <p:sp>
          <p:nvSpPr>
            <p:cNvPr id="65" name="Freeform 45">
              <a:extLst>
                <a:ext uri="{FF2B5EF4-FFF2-40B4-BE49-F238E27FC236}">
                  <a16:creationId xmlns:a16="http://schemas.microsoft.com/office/drawing/2014/main" id="{D1F2A885-6BA4-1247-DA7E-E18BBCD7CEA1}"/>
                </a:ext>
              </a:extLst>
            </p:cNvPr>
            <p:cNvSpPr>
              <a:spLocks/>
            </p:cNvSpPr>
            <p:nvPr/>
          </p:nvSpPr>
          <p:spPr bwMode="auto">
            <a:xfrm>
              <a:off x="3398838" y="1473201"/>
              <a:ext cx="269875" cy="307975"/>
            </a:xfrm>
            <a:custGeom>
              <a:avLst/>
              <a:gdLst>
                <a:gd name="T0" fmla="*/ 36 w 72"/>
                <a:gd name="T1" fmla="*/ 82 h 82"/>
                <a:gd name="T2" fmla="*/ 72 w 72"/>
                <a:gd name="T3" fmla="*/ 82 h 82"/>
                <a:gd name="T4" fmla="*/ 70 w 72"/>
                <a:gd name="T5" fmla="*/ 63 h 82"/>
                <a:gd name="T6" fmla="*/ 44 w 72"/>
                <a:gd name="T7" fmla="*/ 50 h 82"/>
                <a:gd name="T8" fmla="*/ 44 w 72"/>
                <a:gd name="T9" fmla="*/ 40 h 82"/>
                <a:gd name="T10" fmla="*/ 48 w 72"/>
                <a:gd name="T11" fmla="*/ 28 h 82"/>
                <a:gd name="T12" fmla="*/ 48 w 72"/>
                <a:gd name="T13" fmla="*/ 20 h 82"/>
                <a:gd name="T14" fmla="*/ 51 w 72"/>
                <a:gd name="T15" fmla="*/ 8 h 82"/>
                <a:gd name="T16" fmla="*/ 24 w 72"/>
                <a:gd name="T17" fmla="*/ 8 h 82"/>
                <a:gd name="T18" fmla="*/ 20 w 72"/>
                <a:gd name="T19" fmla="*/ 20 h 82"/>
                <a:gd name="T20" fmla="*/ 20 w 72"/>
                <a:gd name="T21" fmla="*/ 28 h 82"/>
                <a:gd name="T22" fmla="*/ 28 w 72"/>
                <a:gd name="T23" fmla="*/ 40 h 82"/>
                <a:gd name="T24" fmla="*/ 28 w 72"/>
                <a:gd name="T25" fmla="*/ 50 h 82"/>
                <a:gd name="T26" fmla="*/ 2 w 72"/>
                <a:gd name="T27" fmla="*/ 63 h 82"/>
                <a:gd name="T28" fmla="*/ 0 w 72"/>
                <a:gd name="T29" fmla="*/ 82 h 82"/>
                <a:gd name="T30" fmla="*/ 36 w 72"/>
                <a:gd name="T3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82">
                  <a:moveTo>
                    <a:pt x="36" y="82"/>
                  </a:moveTo>
                  <a:cubicBezTo>
                    <a:pt x="72" y="82"/>
                    <a:pt x="72" y="82"/>
                    <a:pt x="72" y="82"/>
                  </a:cubicBezTo>
                  <a:cubicBezTo>
                    <a:pt x="72" y="82"/>
                    <a:pt x="72" y="69"/>
                    <a:pt x="70" y="63"/>
                  </a:cubicBezTo>
                  <a:cubicBezTo>
                    <a:pt x="68" y="58"/>
                    <a:pt x="57" y="55"/>
                    <a:pt x="44" y="50"/>
                  </a:cubicBezTo>
                  <a:cubicBezTo>
                    <a:pt x="44" y="40"/>
                    <a:pt x="44" y="40"/>
                    <a:pt x="44" y="40"/>
                  </a:cubicBezTo>
                  <a:cubicBezTo>
                    <a:pt x="44" y="40"/>
                    <a:pt x="48" y="37"/>
                    <a:pt x="48" y="28"/>
                  </a:cubicBezTo>
                  <a:cubicBezTo>
                    <a:pt x="52" y="28"/>
                    <a:pt x="52" y="20"/>
                    <a:pt x="48" y="20"/>
                  </a:cubicBezTo>
                  <a:cubicBezTo>
                    <a:pt x="48" y="19"/>
                    <a:pt x="52" y="13"/>
                    <a:pt x="51" y="8"/>
                  </a:cubicBezTo>
                  <a:cubicBezTo>
                    <a:pt x="49" y="0"/>
                    <a:pt x="26" y="0"/>
                    <a:pt x="24" y="8"/>
                  </a:cubicBezTo>
                  <a:cubicBezTo>
                    <a:pt x="15" y="6"/>
                    <a:pt x="20" y="19"/>
                    <a:pt x="20" y="20"/>
                  </a:cubicBezTo>
                  <a:cubicBezTo>
                    <a:pt x="20" y="28"/>
                    <a:pt x="20" y="28"/>
                    <a:pt x="20" y="28"/>
                  </a:cubicBezTo>
                  <a:cubicBezTo>
                    <a:pt x="20" y="37"/>
                    <a:pt x="28" y="40"/>
                    <a:pt x="28" y="40"/>
                  </a:cubicBezTo>
                  <a:cubicBezTo>
                    <a:pt x="28" y="50"/>
                    <a:pt x="28" y="50"/>
                    <a:pt x="28" y="50"/>
                  </a:cubicBezTo>
                  <a:cubicBezTo>
                    <a:pt x="17" y="54"/>
                    <a:pt x="4" y="58"/>
                    <a:pt x="2" y="63"/>
                  </a:cubicBezTo>
                  <a:cubicBezTo>
                    <a:pt x="0" y="69"/>
                    <a:pt x="0" y="82"/>
                    <a:pt x="0" y="82"/>
                  </a:cubicBezTo>
                  <a:lnTo>
                    <a:pt x="36" y="82"/>
                  </a:lnTo>
                  <a:close/>
                </a:path>
              </a:pathLst>
            </a:custGeom>
            <a:noFill/>
            <a:ln w="14288" cap="flat">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6" name="Freeform 46">
              <a:extLst>
                <a:ext uri="{FF2B5EF4-FFF2-40B4-BE49-F238E27FC236}">
                  <a16:creationId xmlns:a16="http://schemas.microsoft.com/office/drawing/2014/main" id="{CED16411-A4F9-948B-0851-914732A3565D}"/>
                </a:ext>
              </a:extLst>
            </p:cNvPr>
            <p:cNvSpPr>
              <a:spLocks/>
            </p:cNvSpPr>
            <p:nvPr/>
          </p:nvSpPr>
          <p:spPr bwMode="auto">
            <a:xfrm>
              <a:off x="3609976" y="1473201"/>
              <a:ext cx="134938" cy="307975"/>
            </a:xfrm>
            <a:custGeom>
              <a:avLst/>
              <a:gdLst>
                <a:gd name="T0" fmla="*/ 26 w 36"/>
                <a:gd name="T1" fmla="*/ 82 h 82"/>
                <a:gd name="T2" fmla="*/ 36 w 36"/>
                <a:gd name="T3" fmla="*/ 82 h 82"/>
                <a:gd name="T4" fmla="*/ 34 w 36"/>
                <a:gd name="T5" fmla="*/ 63 h 82"/>
                <a:gd name="T6" fmla="*/ 8 w 36"/>
                <a:gd name="T7" fmla="*/ 48 h 82"/>
                <a:gd name="T8" fmla="*/ 8 w 36"/>
                <a:gd name="T9" fmla="*/ 42 h 82"/>
                <a:gd name="T10" fmla="*/ 12 w 36"/>
                <a:gd name="T11" fmla="*/ 30 h 82"/>
                <a:gd name="T12" fmla="*/ 12 w 36"/>
                <a:gd name="T13" fmla="*/ 22 h 82"/>
                <a:gd name="T14" fmla="*/ 15 w 36"/>
                <a:gd name="T15" fmla="*/ 9 h 82"/>
                <a:gd name="T16" fmla="*/ 0 w 36"/>
                <a:gd name="T17" fmla="*/ 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82">
                  <a:moveTo>
                    <a:pt x="26" y="82"/>
                  </a:moveTo>
                  <a:cubicBezTo>
                    <a:pt x="36" y="82"/>
                    <a:pt x="36" y="82"/>
                    <a:pt x="36" y="82"/>
                  </a:cubicBezTo>
                  <a:cubicBezTo>
                    <a:pt x="36" y="82"/>
                    <a:pt x="36" y="69"/>
                    <a:pt x="34" y="63"/>
                  </a:cubicBezTo>
                  <a:cubicBezTo>
                    <a:pt x="32" y="58"/>
                    <a:pt x="21" y="53"/>
                    <a:pt x="8" y="48"/>
                  </a:cubicBezTo>
                  <a:cubicBezTo>
                    <a:pt x="8" y="42"/>
                    <a:pt x="8" y="42"/>
                    <a:pt x="8" y="42"/>
                  </a:cubicBezTo>
                  <a:cubicBezTo>
                    <a:pt x="8" y="42"/>
                    <a:pt x="12" y="39"/>
                    <a:pt x="12" y="30"/>
                  </a:cubicBezTo>
                  <a:cubicBezTo>
                    <a:pt x="16" y="30"/>
                    <a:pt x="16" y="22"/>
                    <a:pt x="12" y="22"/>
                  </a:cubicBezTo>
                  <a:cubicBezTo>
                    <a:pt x="12" y="21"/>
                    <a:pt x="16" y="14"/>
                    <a:pt x="15" y="9"/>
                  </a:cubicBezTo>
                  <a:cubicBezTo>
                    <a:pt x="14" y="6"/>
                    <a:pt x="6" y="0"/>
                    <a:pt x="0" y="4"/>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grpSp>
        <p:nvGrpSpPr>
          <p:cNvPr id="67" name="Group 66">
            <a:extLst>
              <a:ext uri="{FF2B5EF4-FFF2-40B4-BE49-F238E27FC236}">
                <a16:creationId xmlns:a16="http://schemas.microsoft.com/office/drawing/2014/main" id="{6BBB6998-6018-6185-AC45-8F06EF9C1617}"/>
              </a:ext>
            </a:extLst>
          </p:cNvPr>
          <p:cNvGrpSpPr/>
          <p:nvPr/>
        </p:nvGrpSpPr>
        <p:grpSpPr>
          <a:xfrm>
            <a:off x="5166750" y="3438845"/>
            <a:ext cx="648195" cy="591700"/>
            <a:chOff x="2678113" y="1465264"/>
            <a:chExt cx="346075" cy="315912"/>
          </a:xfrm>
        </p:grpSpPr>
        <p:sp>
          <p:nvSpPr>
            <p:cNvPr id="68" name="Freeform 8">
              <a:extLst>
                <a:ext uri="{FF2B5EF4-FFF2-40B4-BE49-F238E27FC236}">
                  <a16:creationId xmlns:a16="http://schemas.microsoft.com/office/drawing/2014/main" id="{491234C8-4D5F-BAE2-8CCA-46D5C8D25CF4}"/>
                </a:ext>
              </a:extLst>
            </p:cNvPr>
            <p:cNvSpPr>
              <a:spLocks/>
            </p:cNvSpPr>
            <p:nvPr/>
          </p:nvSpPr>
          <p:spPr bwMode="auto">
            <a:xfrm>
              <a:off x="2678113" y="1465264"/>
              <a:ext cx="346075" cy="271463"/>
            </a:xfrm>
            <a:custGeom>
              <a:avLst/>
              <a:gdLst>
                <a:gd name="T0" fmla="*/ 92 w 92"/>
                <a:gd name="T1" fmla="*/ 66 h 72"/>
                <a:gd name="T2" fmla="*/ 86 w 92"/>
                <a:gd name="T3" fmla="*/ 72 h 72"/>
                <a:gd name="T4" fmla="*/ 6 w 92"/>
                <a:gd name="T5" fmla="*/ 72 h 72"/>
                <a:gd name="T6" fmla="*/ 0 w 92"/>
                <a:gd name="T7" fmla="*/ 66 h 72"/>
                <a:gd name="T8" fmla="*/ 0 w 92"/>
                <a:gd name="T9" fmla="*/ 6 h 72"/>
                <a:gd name="T10" fmla="*/ 6 w 92"/>
                <a:gd name="T11" fmla="*/ 0 h 72"/>
                <a:gd name="T12" fmla="*/ 86 w 92"/>
                <a:gd name="T13" fmla="*/ 0 h 72"/>
                <a:gd name="T14" fmla="*/ 92 w 92"/>
                <a:gd name="T15" fmla="*/ 6 h 72"/>
                <a:gd name="T16" fmla="*/ 92 w 92"/>
                <a:gd name="T17"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72">
                  <a:moveTo>
                    <a:pt x="92" y="66"/>
                  </a:moveTo>
                  <a:cubicBezTo>
                    <a:pt x="92" y="69"/>
                    <a:pt x="89" y="72"/>
                    <a:pt x="86" y="72"/>
                  </a:cubicBezTo>
                  <a:cubicBezTo>
                    <a:pt x="6" y="72"/>
                    <a:pt x="6" y="72"/>
                    <a:pt x="6" y="72"/>
                  </a:cubicBezTo>
                  <a:cubicBezTo>
                    <a:pt x="3" y="72"/>
                    <a:pt x="0" y="69"/>
                    <a:pt x="0" y="66"/>
                  </a:cubicBezTo>
                  <a:cubicBezTo>
                    <a:pt x="0" y="6"/>
                    <a:pt x="0" y="6"/>
                    <a:pt x="0" y="6"/>
                  </a:cubicBezTo>
                  <a:cubicBezTo>
                    <a:pt x="0" y="3"/>
                    <a:pt x="3" y="0"/>
                    <a:pt x="6" y="0"/>
                  </a:cubicBezTo>
                  <a:cubicBezTo>
                    <a:pt x="86" y="0"/>
                    <a:pt x="86" y="0"/>
                    <a:pt x="86" y="0"/>
                  </a:cubicBezTo>
                  <a:cubicBezTo>
                    <a:pt x="89" y="0"/>
                    <a:pt x="92" y="3"/>
                    <a:pt x="92" y="6"/>
                  </a:cubicBezTo>
                  <a:lnTo>
                    <a:pt x="92" y="66"/>
                  </a:lnTo>
                  <a:close/>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9" name="Line 9">
              <a:extLst>
                <a:ext uri="{FF2B5EF4-FFF2-40B4-BE49-F238E27FC236}">
                  <a16:creationId xmlns:a16="http://schemas.microsoft.com/office/drawing/2014/main" id="{9DB51F1D-F860-2118-FF90-E4E69C3D2B70}"/>
                </a:ext>
              </a:extLst>
            </p:cNvPr>
            <p:cNvSpPr>
              <a:spLocks noChangeShapeType="1"/>
            </p:cNvSpPr>
            <p:nvPr/>
          </p:nvSpPr>
          <p:spPr bwMode="auto">
            <a:xfrm>
              <a:off x="2744788" y="1781176"/>
              <a:ext cx="211138" cy="0"/>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0" name="Freeform 10">
              <a:extLst>
                <a:ext uri="{FF2B5EF4-FFF2-40B4-BE49-F238E27FC236}">
                  <a16:creationId xmlns:a16="http://schemas.microsoft.com/office/drawing/2014/main" id="{299DC75A-2DEB-C4CE-CB72-3819951EF340}"/>
                </a:ext>
              </a:extLst>
            </p:cNvPr>
            <p:cNvSpPr>
              <a:spLocks/>
            </p:cNvSpPr>
            <p:nvPr/>
          </p:nvSpPr>
          <p:spPr bwMode="auto">
            <a:xfrm>
              <a:off x="2798763" y="1736726"/>
              <a:ext cx="104775" cy="44450"/>
            </a:xfrm>
            <a:custGeom>
              <a:avLst/>
              <a:gdLst>
                <a:gd name="T0" fmla="*/ 66 w 66"/>
                <a:gd name="T1" fmla="*/ 28 h 28"/>
                <a:gd name="T2" fmla="*/ 0 w 66"/>
                <a:gd name="T3" fmla="*/ 28 h 28"/>
                <a:gd name="T4" fmla="*/ 9 w 66"/>
                <a:gd name="T5" fmla="*/ 0 h 28"/>
                <a:gd name="T6" fmla="*/ 56 w 66"/>
                <a:gd name="T7" fmla="*/ 0 h 28"/>
                <a:gd name="T8" fmla="*/ 66 w 66"/>
                <a:gd name="T9" fmla="*/ 28 h 28"/>
              </a:gdLst>
              <a:ahLst/>
              <a:cxnLst>
                <a:cxn ang="0">
                  <a:pos x="T0" y="T1"/>
                </a:cxn>
                <a:cxn ang="0">
                  <a:pos x="T2" y="T3"/>
                </a:cxn>
                <a:cxn ang="0">
                  <a:pos x="T4" y="T5"/>
                </a:cxn>
                <a:cxn ang="0">
                  <a:pos x="T6" y="T7"/>
                </a:cxn>
                <a:cxn ang="0">
                  <a:pos x="T8" y="T9"/>
                </a:cxn>
              </a:cxnLst>
              <a:rect l="0" t="0" r="r" b="b"/>
              <a:pathLst>
                <a:path w="66" h="28">
                  <a:moveTo>
                    <a:pt x="66" y="28"/>
                  </a:moveTo>
                  <a:lnTo>
                    <a:pt x="0" y="28"/>
                  </a:lnTo>
                  <a:lnTo>
                    <a:pt x="9" y="0"/>
                  </a:lnTo>
                  <a:lnTo>
                    <a:pt x="56" y="0"/>
                  </a:lnTo>
                  <a:lnTo>
                    <a:pt x="66" y="28"/>
                  </a:lnTo>
                  <a:close/>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1" name="Rectangle 11">
              <a:extLst>
                <a:ext uri="{FF2B5EF4-FFF2-40B4-BE49-F238E27FC236}">
                  <a16:creationId xmlns:a16="http://schemas.microsoft.com/office/drawing/2014/main" id="{F92F00FE-5E4B-D1CA-3EFE-E966F260F34C}"/>
                </a:ext>
              </a:extLst>
            </p:cNvPr>
            <p:cNvSpPr>
              <a:spLocks noChangeArrowheads="1"/>
            </p:cNvSpPr>
            <p:nvPr/>
          </p:nvSpPr>
          <p:spPr bwMode="auto">
            <a:xfrm>
              <a:off x="2708276" y="1495426"/>
              <a:ext cx="285750" cy="180975"/>
            </a:xfrm>
            <a:prstGeom prst="rect">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2" name="Oval 12">
              <a:extLst>
                <a:ext uri="{FF2B5EF4-FFF2-40B4-BE49-F238E27FC236}">
                  <a16:creationId xmlns:a16="http://schemas.microsoft.com/office/drawing/2014/main" id="{79C1AD9A-DB64-3CC7-4F35-B1AF6962F2D2}"/>
                </a:ext>
              </a:extLst>
            </p:cNvPr>
            <p:cNvSpPr>
              <a:spLocks noChangeArrowheads="1"/>
            </p:cNvSpPr>
            <p:nvPr/>
          </p:nvSpPr>
          <p:spPr bwMode="auto">
            <a:xfrm>
              <a:off x="2843213" y="1698626"/>
              <a:ext cx="14288" cy="15875"/>
            </a:xfrm>
            <a:prstGeom prst="ellips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grpSp>
        <p:nvGrpSpPr>
          <p:cNvPr id="73" name="Group 72">
            <a:extLst>
              <a:ext uri="{FF2B5EF4-FFF2-40B4-BE49-F238E27FC236}">
                <a16:creationId xmlns:a16="http://schemas.microsoft.com/office/drawing/2014/main" id="{AAE28596-53EE-9D05-B6BB-CAB13E1059CC}"/>
              </a:ext>
            </a:extLst>
          </p:cNvPr>
          <p:cNvGrpSpPr/>
          <p:nvPr/>
        </p:nvGrpSpPr>
        <p:grpSpPr>
          <a:xfrm>
            <a:off x="8381044" y="2245331"/>
            <a:ext cx="599064" cy="615552"/>
            <a:chOff x="7007226" y="3251201"/>
            <a:chExt cx="346075" cy="355600"/>
          </a:xfrm>
        </p:grpSpPr>
        <p:sp>
          <p:nvSpPr>
            <p:cNvPr id="74" name="Freeform 167">
              <a:extLst>
                <a:ext uri="{FF2B5EF4-FFF2-40B4-BE49-F238E27FC236}">
                  <a16:creationId xmlns:a16="http://schemas.microsoft.com/office/drawing/2014/main" id="{30723836-BA30-8470-E8B2-A87765E8E58E}"/>
                </a:ext>
              </a:extLst>
            </p:cNvPr>
            <p:cNvSpPr>
              <a:spLocks/>
            </p:cNvSpPr>
            <p:nvPr/>
          </p:nvSpPr>
          <p:spPr bwMode="auto">
            <a:xfrm>
              <a:off x="7007226" y="3405188"/>
              <a:ext cx="30163" cy="61913"/>
            </a:xfrm>
            <a:custGeom>
              <a:avLst/>
              <a:gdLst>
                <a:gd name="T0" fmla="*/ 8 w 8"/>
                <a:gd name="T1" fmla="*/ 16 h 16"/>
                <a:gd name="T2" fmla="*/ 0 w 8"/>
                <a:gd name="T3" fmla="*/ 8 h 16"/>
                <a:gd name="T4" fmla="*/ 8 w 8"/>
                <a:gd name="T5" fmla="*/ 0 h 16"/>
              </a:gdLst>
              <a:ahLst/>
              <a:cxnLst>
                <a:cxn ang="0">
                  <a:pos x="T0" y="T1"/>
                </a:cxn>
                <a:cxn ang="0">
                  <a:pos x="T2" y="T3"/>
                </a:cxn>
                <a:cxn ang="0">
                  <a:pos x="T4" y="T5"/>
                </a:cxn>
              </a:cxnLst>
              <a:rect l="0" t="0" r="r" b="b"/>
              <a:pathLst>
                <a:path w="8" h="16">
                  <a:moveTo>
                    <a:pt x="8" y="16"/>
                  </a:moveTo>
                  <a:cubicBezTo>
                    <a:pt x="4" y="16"/>
                    <a:pt x="0" y="12"/>
                    <a:pt x="0" y="8"/>
                  </a:cubicBezTo>
                  <a:cubicBezTo>
                    <a:pt x="0" y="4"/>
                    <a:pt x="4" y="0"/>
                    <a:pt x="8" y="0"/>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5" name="Freeform 168">
              <a:extLst>
                <a:ext uri="{FF2B5EF4-FFF2-40B4-BE49-F238E27FC236}">
                  <a16:creationId xmlns:a16="http://schemas.microsoft.com/office/drawing/2014/main" id="{7E5A6C0D-55EC-C594-C73C-4E4899939CA4}"/>
                </a:ext>
              </a:extLst>
            </p:cNvPr>
            <p:cNvSpPr>
              <a:spLocks/>
            </p:cNvSpPr>
            <p:nvPr/>
          </p:nvSpPr>
          <p:spPr bwMode="auto">
            <a:xfrm>
              <a:off x="7218363" y="3514726"/>
              <a:ext cx="82550" cy="69850"/>
            </a:xfrm>
            <a:custGeom>
              <a:avLst/>
              <a:gdLst>
                <a:gd name="T0" fmla="*/ 0 w 22"/>
                <a:gd name="T1" fmla="*/ 18 h 18"/>
                <a:gd name="T2" fmla="*/ 8 w 22"/>
                <a:gd name="T3" fmla="*/ 18 h 18"/>
                <a:gd name="T4" fmla="*/ 22 w 22"/>
                <a:gd name="T5" fmla="*/ 4 h 18"/>
                <a:gd name="T6" fmla="*/ 22 w 22"/>
                <a:gd name="T7" fmla="*/ 0 h 18"/>
              </a:gdLst>
              <a:ahLst/>
              <a:cxnLst>
                <a:cxn ang="0">
                  <a:pos x="T0" y="T1"/>
                </a:cxn>
                <a:cxn ang="0">
                  <a:pos x="T2" y="T3"/>
                </a:cxn>
                <a:cxn ang="0">
                  <a:pos x="T4" y="T5"/>
                </a:cxn>
                <a:cxn ang="0">
                  <a:pos x="T6" y="T7"/>
                </a:cxn>
              </a:cxnLst>
              <a:rect l="0" t="0" r="r" b="b"/>
              <a:pathLst>
                <a:path w="22" h="18">
                  <a:moveTo>
                    <a:pt x="0" y="18"/>
                  </a:moveTo>
                  <a:cubicBezTo>
                    <a:pt x="8" y="18"/>
                    <a:pt x="8" y="18"/>
                    <a:pt x="8" y="18"/>
                  </a:cubicBezTo>
                  <a:cubicBezTo>
                    <a:pt x="16" y="18"/>
                    <a:pt x="22" y="12"/>
                    <a:pt x="22" y="4"/>
                  </a:cubicBezTo>
                  <a:cubicBezTo>
                    <a:pt x="22" y="0"/>
                    <a:pt x="22" y="0"/>
                    <a:pt x="22" y="0"/>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6" name="Oval 75">
              <a:extLst>
                <a:ext uri="{FF2B5EF4-FFF2-40B4-BE49-F238E27FC236}">
                  <a16:creationId xmlns:a16="http://schemas.microsoft.com/office/drawing/2014/main" id="{0A2391A1-2DB0-E189-5EB5-68A1A8E32BE7}"/>
                </a:ext>
              </a:extLst>
            </p:cNvPr>
            <p:cNvSpPr>
              <a:spLocks noChangeArrowheads="1"/>
            </p:cNvSpPr>
            <p:nvPr/>
          </p:nvSpPr>
          <p:spPr bwMode="auto">
            <a:xfrm>
              <a:off x="7172326" y="3560763"/>
              <a:ext cx="46038" cy="46038"/>
            </a:xfrm>
            <a:prstGeom prst="ellips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7" name="Freeform 170">
              <a:extLst>
                <a:ext uri="{FF2B5EF4-FFF2-40B4-BE49-F238E27FC236}">
                  <a16:creationId xmlns:a16="http://schemas.microsoft.com/office/drawing/2014/main" id="{FA040BA0-F78A-05D6-FF75-3620A02B1EF9}"/>
                </a:ext>
              </a:extLst>
            </p:cNvPr>
            <p:cNvSpPr>
              <a:spLocks/>
            </p:cNvSpPr>
            <p:nvPr/>
          </p:nvSpPr>
          <p:spPr bwMode="auto">
            <a:xfrm>
              <a:off x="7037388" y="3359151"/>
              <a:ext cx="60325" cy="155575"/>
            </a:xfrm>
            <a:custGeom>
              <a:avLst/>
              <a:gdLst>
                <a:gd name="T0" fmla="*/ 16 w 16"/>
                <a:gd name="T1" fmla="*/ 40 h 40"/>
                <a:gd name="T2" fmla="*/ 8 w 16"/>
                <a:gd name="T3" fmla="*/ 40 h 40"/>
                <a:gd name="T4" fmla="*/ 0 w 16"/>
                <a:gd name="T5" fmla="*/ 32 h 40"/>
                <a:gd name="T6" fmla="*/ 0 w 16"/>
                <a:gd name="T7" fmla="*/ 8 h 40"/>
                <a:gd name="T8" fmla="*/ 8 w 16"/>
                <a:gd name="T9" fmla="*/ 0 h 40"/>
                <a:gd name="T10" fmla="*/ 16 w 16"/>
                <a:gd name="T11" fmla="*/ 0 h 40"/>
                <a:gd name="T12" fmla="*/ 16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6" y="40"/>
                  </a:moveTo>
                  <a:cubicBezTo>
                    <a:pt x="8" y="40"/>
                    <a:pt x="8" y="40"/>
                    <a:pt x="8" y="40"/>
                  </a:cubicBezTo>
                  <a:cubicBezTo>
                    <a:pt x="4" y="40"/>
                    <a:pt x="0" y="36"/>
                    <a:pt x="0" y="32"/>
                  </a:cubicBezTo>
                  <a:cubicBezTo>
                    <a:pt x="0" y="8"/>
                    <a:pt x="0" y="8"/>
                    <a:pt x="0" y="8"/>
                  </a:cubicBezTo>
                  <a:cubicBezTo>
                    <a:pt x="0" y="4"/>
                    <a:pt x="4" y="0"/>
                    <a:pt x="8" y="0"/>
                  </a:cubicBezTo>
                  <a:cubicBezTo>
                    <a:pt x="16" y="0"/>
                    <a:pt x="16" y="0"/>
                    <a:pt x="16" y="0"/>
                  </a:cubicBezTo>
                  <a:lnTo>
                    <a:pt x="16" y="40"/>
                  </a:lnTo>
                  <a:close/>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8" name="Freeform 171">
              <a:extLst>
                <a:ext uri="{FF2B5EF4-FFF2-40B4-BE49-F238E27FC236}">
                  <a16:creationId xmlns:a16="http://schemas.microsoft.com/office/drawing/2014/main" id="{11B86B32-E880-B964-04F4-847A1FAF780C}"/>
                </a:ext>
              </a:extLst>
            </p:cNvPr>
            <p:cNvSpPr>
              <a:spLocks/>
            </p:cNvSpPr>
            <p:nvPr/>
          </p:nvSpPr>
          <p:spPr bwMode="auto">
            <a:xfrm>
              <a:off x="7323138" y="3405188"/>
              <a:ext cx="30163" cy="61913"/>
            </a:xfrm>
            <a:custGeom>
              <a:avLst/>
              <a:gdLst>
                <a:gd name="T0" fmla="*/ 0 w 8"/>
                <a:gd name="T1" fmla="*/ 16 h 16"/>
                <a:gd name="T2" fmla="*/ 8 w 8"/>
                <a:gd name="T3" fmla="*/ 8 h 16"/>
                <a:gd name="T4" fmla="*/ 0 w 8"/>
                <a:gd name="T5" fmla="*/ 0 h 16"/>
              </a:gdLst>
              <a:ahLst/>
              <a:cxnLst>
                <a:cxn ang="0">
                  <a:pos x="T0" y="T1"/>
                </a:cxn>
                <a:cxn ang="0">
                  <a:pos x="T2" y="T3"/>
                </a:cxn>
                <a:cxn ang="0">
                  <a:pos x="T4" y="T5"/>
                </a:cxn>
              </a:cxnLst>
              <a:rect l="0" t="0" r="r" b="b"/>
              <a:pathLst>
                <a:path w="8" h="16">
                  <a:moveTo>
                    <a:pt x="0" y="16"/>
                  </a:moveTo>
                  <a:cubicBezTo>
                    <a:pt x="4" y="16"/>
                    <a:pt x="8" y="12"/>
                    <a:pt x="8" y="8"/>
                  </a:cubicBezTo>
                  <a:cubicBezTo>
                    <a:pt x="8" y="4"/>
                    <a:pt x="4" y="0"/>
                    <a:pt x="0" y="0"/>
                  </a:cubicBezTo>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9" name="Freeform 172">
              <a:extLst>
                <a:ext uri="{FF2B5EF4-FFF2-40B4-BE49-F238E27FC236}">
                  <a16:creationId xmlns:a16="http://schemas.microsoft.com/office/drawing/2014/main" id="{8B0C4212-FBD4-6386-1BF3-5FCDE8625F36}"/>
                </a:ext>
              </a:extLst>
            </p:cNvPr>
            <p:cNvSpPr>
              <a:spLocks/>
            </p:cNvSpPr>
            <p:nvPr/>
          </p:nvSpPr>
          <p:spPr bwMode="auto">
            <a:xfrm>
              <a:off x="7262813" y="3359151"/>
              <a:ext cx="60325" cy="155575"/>
            </a:xfrm>
            <a:custGeom>
              <a:avLst/>
              <a:gdLst>
                <a:gd name="T0" fmla="*/ 0 w 16"/>
                <a:gd name="T1" fmla="*/ 40 h 40"/>
                <a:gd name="T2" fmla="*/ 8 w 16"/>
                <a:gd name="T3" fmla="*/ 40 h 40"/>
                <a:gd name="T4" fmla="*/ 16 w 16"/>
                <a:gd name="T5" fmla="*/ 32 h 40"/>
                <a:gd name="T6" fmla="*/ 16 w 16"/>
                <a:gd name="T7" fmla="*/ 8 h 40"/>
                <a:gd name="T8" fmla="*/ 8 w 16"/>
                <a:gd name="T9" fmla="*/ 0 h 40"/>
                <a:gd name="T10" fmla="*/ 0 w 16"/>
                <a:gd name="T11" fmla="*/ 0 h 40"/>
                <a:gd name="T12" fmla="*/ 0 w 16"/>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0" y="40"/>
                  </a:moveTo>
                  <a:cubicBezTo>
                    <a:pt x="8" y="40"/>
                    <a:pt x="8" y="40"/>
                    <a:pt x="8" y="40"/>
                  </a:cubicBezTo>
                  <a:cubicBezTo>
                    <a:pt x="12" y="40"/>
                    <a:pt x="16" y="36"/>
                    <a:pt x="16" y="32"/>
                  </a:cubicBezTo>
                  <a:cubicBezTo>
                    <a:pt x="16" y="8"/>
                    <a:pt x="16" y="8"/>
                    <a:pt x="16" y="8"/>
                  </a:cubicBezTo>
                  <a:cubicBezTo>
                    <a:pt x="16" y="4"/>
                    <a:pt x="12" y="0"/>
                    <a:pt x="8" y="0"/>
                  </a:cubicBezTo>
                  <a:cubicBezTo>
                    <a:pt x="0" y="0"/>
                    <a:pt x="0" y="0"/>
                    <a:pt x="0" y="0"/>
                  </a:cubicBezTo>
                  <a:lnTo>
                    <a:pt x="0" y="40"/>
                  </a:lnTo>
                  <a:close/>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80" name="Freeform 173">
              <a:extLst>
                <a:ext uri="{FF2B5EF4-FFF2-40B4-BE49-F238E27FC236}">
                  <a16:creationId xmlns:a16="http://schemas.microsoft.com/office/drawing/2014/main" id="{5259C296-5723-25FE-E70E-A0F7B021BDBE}"/>
                </a:ext>
              </a:extLst>
            </p:cNvPr>
            <p:cNvSpPr>
              <a:spLocks/>
            </p:cNvSpPr>
            <p:nvPr/>
          </p:nvSpPr>
          <p:spPr bwMode="auto">
            <a:xfrm>
              <a:off x="7075488" y="3251201"/>
              <a:ext cx="211138" cy="107950"/>
            </a:xfrm>
            <a:custGeom>
              <a:avLst/>
              <a:gdLst>
                <a:gd name="T0" fmla="*/ 0 w 56"/>
                <a:gd name="T1" fmla="*/ 28 h 28"/>
                <a:gd name="T2" fmla="*/ 28 w 56"/>
                <a:gd name="T3" fmla="*/ 0 h 28"/>
                <a:gd name="T4" fmla="*/ 56 w 56"/>
                <a:gd name="T5" fmla="*/ 28 h 28"/>
              </a:gdLst>
              <a:ahLst/>
              <a:cxnLst>
                <a:cxn ang="0">
                  <a:pos x="T0" y="T1"/>
                </a:cxn>
                <a:cxn ang="0">
                  <a:pos x="T2" y="T3"/>
                </a:cxn>
                <a:cxn ang="0">
                  <a:pos x="T4" y="T5"/>
                </a:cxn>
              </a:cxnLst>
              <a:rect l="0" t="0" r="r" b="b"/>
              <a:pathLst>
                <a:path w="56" h="28">
                  <a:moveTo>
                    <a:pt x="0" y="28"/>
                  </a:moveTo>
                  <a:cubicBezTo>
                    <a:pt x="0" y="13"/>
                    <a:pt x="13" y="0"/>
                    <a:pt x="28" y="0"/>
                  </a:cubicBezTo>
                  <a:cubicBezTo>
                    <a:pt x="43" y="0"/>
                    <a:pt x="56" y="13"/>
                    <a:pt x="56" y="28"/>
                  </a:cubicBezTo>
                </a:path>
              </a:pathLst>
            </a:custGeom>
            <a:noFill/>
            <a:ln w="14288" cap="flat">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grpSp>
        <p:nvGrpSpPr>
          <p:cNvPr id="81" name="Group 80">
            <a:extLst>
              <a:ext uri="{FF2B5EF4-FFF2-40B4-BE49-F238E27FC236}">
                <a16:creationId xmlns:a16="http://schemas.microsoft.com/office/drawing/2014/main" id="{6461848C-5045-C580-F93B-2807F62CD648}"/>
              </a:ext>
            </a:extLst>
          </p:cNvPr>
          <p:cNvGrpSpPr/>
          <p:nvPr/>
        </p:nvGrpSpPr>
        <p:grpSpPr>
          <a:xfrm>
            <a:off x="8361949" y="3541081"/>
            <a:ext cx="609774" cy="554339"/>
            <a:chOff x="6283325" y="1465263"/>
            <a:chExt cx="331788" cy="301625"/>
          </a:xfrm>
        </p:grpSpPr>
        <p:sp>
          <p:nvSpPr>
            <p:cNvPr id="82" name="Freeform 231">
              <a:extLst>
                <a:ext uri="{FF2B5EF4-FFF2-40B4-BE49-F238E27FC236}">
                  <a16:creationId xmlns:a16="http://schemas.microsoft.com/office/drawing/2014/main" id="{0E660743-88D4-A5BD-DF99-622D7EEB4576}"/>
                </a:ext>
              </a:extLst>
            </p:cNvPr>
            <p:cNvSpPr>
              <a:spLocks/>
            </p:cNvSpPr>
            <p:nvPr/>
          </p:nvSpPr>
          <p:spPr bwMode="auto">
            <a:xfrm>
              <a:off x="6283325" y="1465263"/>
              <a:ext cx="331788" cy="301625"/>
            </a:xfrm>
            <a:custGeom>
              <a:avLst/>
              <a:gdLst>
                <a:gd name="T0" fmla="*/ 44 w 88"/>
                <a:gd name="T1" fmla="*/ 14 h 80"/>
                <a:gd name="T2" fmla="*/ 88 w 88"/>
                <a:gd name="T3" fmla="*/ 0 h 80"/>
                <a:gd name="T4" fmla="*/ 88 w 88"/>
                <a:gd name="T5" fmla="*/ 66 h 80"/>
                <a:gd name="T6" fmla="*/ 44 w 88"/>
                <a:gd name="T7" fmla="*/ 80 h 80"/>
                <a:gd name="T8" fmla="*/ 0 w 88"/>
                <a:gd name="T9" fmla="*/ 66 h 80"/>
                <a:gd name="T10" fmla="*/ 0 w 88"/>
                <a:gd name="T11" fmla="*/ 0 h 80"/>
                <a:gd name="T12" fmla="*/ 44 w 88"/>
                <a:gd name="T13" fmla="*/ 14 h 80"/>
              </a:gdLst>
              <a:ahLst/>
              <a:cxnLst>
                <a:cxn ang="0">
                  <a:pos x="T0" y="T1"/>
                </a:cxn>
                <a:cxn ang="0">
                  <a:pos x="T2" y="T3"/>
                </a:cxn>
                <a:cxn ang="0">
                  <a:pos x="T4" y="T5"/>
                </a:cxn>
                <a:cxn ang="0">
                  <a:pos x="T6" y="T7"/>
                </a:cxn>
                <a:cxn ang="0">
                  <a:pos x="T8" y="T9"/>
                </a:cxn>
                <a:cxn ang="0">
                  <a:pos x="T10" y="T11"/>
                </a:cxn>
                <a:cxn ang="0">
                  <a:pos x="T12" y="T13"/>
                </a:cxn>
              </a:cxnLst>
              <a:rect l="0" t="0" r="r" b="b"/>
              <a:pathLst>
                <a:path w="88" h="80">
                  <a:moveTo>
                    <a:pt x="44" y="14"/>
                  </a:moveTo>
                  <a:cubicBezTo>
                    <a:pt x="44" y="6"/>
                    <a:pt x="65" y="0"/>
                    <a:pt x="88" y="0"/>
                  </a:cubicBezTo>
                  <a:cubicBezTo>
                    <a:pt x="88" y="66"/>
                    <a:pt x="88" y="66"/>
                    <a:pt x="88" y="66"/>
                  </a:cubicBezTo>
                  <a:cubicBezTo>
                    <a:pt x="65" y="66"/>
                    <a:pt x="44" y="72"/>
                    <a:pt x="44" y="80"/>
                  </a:cubicBezTo>
                  <a:cubicBezTo>
                    <a:pt x="44" y="72"/>
                    <a:pt x="23" y="66"/>
                    <a:pt x="0" y="66"/>
                  </a:cubicBezTo>
                  <a:cubicBezTo>
                    <a:pt x="0" y="0"/>
                    <a:pt x="0" y="0"/>
                    <a:pt x="0" y="0"/>
                  </a:cubicBezTo>
                  <a:cubicBezTo>
                    <a:pt x="23" y="0"/>
                    <a:pt x="44" y="6"/>
                    <a:pt x="44" y="14"/>
                  </a:cubicBezTo>
                  <a:close/>
                </a:path>
              </a:pathLst>
            </a:cu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83" name="Line 232">
              <a:extLst>
                <a:ext uri="{FF2B5EF4-FFF2-40B4-BE49-F238E27FC236}">
                  <a16:creationId xmlns:a16="http://schemas.microsoft.com/office/drawing/2014/main" id="{12B285F0-A5D1-8531-AC65-AA7FB5F30386}"/>
                </a:ext>
              </a:extLst>
            </p:cNvPr>
            <p:cNvSpPr>
              <a:spLocks noChangeShapeType="1"/>
            </p:cNvSpPr>
            <p:nvPr/>
          </p:nvSpPr>
          <p:spPr bwMode="auto">
            <a:xfrm>
              <a:off x="6450013" y="1517651"/>
              <a:ext cx="0" cy="244475"/>
            </a:xfrm>
            <a:prstGeom prst="line">
              <a:avLst/>
            </a:prstGeom>
            <a:noFill/>
            <a:ln w="14288" cap="rnd">
              <a:solidFill>
                <a:schemeClr val="accent3">
                  <a:lumMod val="60000"/>
                  <a:lumOff val="4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spTree>
    <p:extLst>
      <p:ext uri="{BB962C8B-B14F-4D97-AF65-F5344CB8AC3E}">
        <p14:creationId xmlns:p14="http://schemas.microsoft.com/office/powerpoint/2010/main" val="1878412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B2806-BC28-0C87-DF97-AFFCE52BA6D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19726EA-B281-FB00-1942-DEF8C7FDCDCC}"/>
              </a:ext>
            </a:extLst>
          </p:cNvPr>
          <p:cNvSpPr>
            <a:spLocks noGrp="1"/>
          </p:cNvSpPr>
          <p:nvPr>
            <p:ph type="title"/>
          </p:nvPr>
        </p:nvSpPr>
        <p:spPr/>
        <p:txBody>
          <a:bodyPr/>
          <a:lstStyle/>
          <a:p>
            <a:pPr lvl="0"/>
            <a:r>
              <a:rPr lang="en-US">
                <a:sym typeface="Georgia"/>
              </a:rPr>
              <a:t>The numbers tell the story</a:t>
            </a:r>
            <a:endParaRPr lang="en-US"/>
          </a:p>
        </p:txBody>
      </p:sp>
      <p:grpSp>
        <p:nvGrpSpPr>
          <p:cNvPr id="5" name="Google Shape;237;p12">
            <a:extLst>
              <a:ext uri="{FF2B5EF4-FFF2-40B4-BE49-F238E27FC236}">
                <a16:creationId xmlns:a16="http://schemas.microsoft.com/office/drawing/2014/main" id="{842CFA54-FCEA-B567-1CAE-D4E5B643ED03}"/>
              </a:ext>
            </a:extLst>
          </p:cNvPr>
          <p:cNvGrpSpPr/>
          <p:nvPr/>
        </p:nvGrpSpPr>
        <p:grpSpPr>
          <a:xfrm>
            <a:off x="778580" y="892310"/>
            <a:ext cx="10634839" cy="5274982"/>
            <a:chOff x="1151999" y="1025912"/>
            <a:chExt cx="10634839" cy="5274982"/>
          </a:xfrm>
        </p:grpSpPr>
        <p:graphicFrame>
          <p:nvGraphicFramePr>
            <p:cNvPr id="7" name="Google Shape;238;p12">
              <a:extLst>
                <a:ext uri="{FF2B5EF4-FFF2-40B4-BE49-F238E27FC236}">
                  <a16:creationId xmlns:a16="http://schemas.microsoft.com/office/drawing/2014/main" id="{03B8A23E-2D10-E6B1-B75A-9A44CFBCECAA}"/>
                </a:ext>
              </a:extLst>
            </p:cNvPr>
            <p:cNvGraphicFramePr/>
            <p:nvPr>
              <p:extLst>
                <p:ext uri="{D42A27DB-BD31-4B8C-83A1-F6EECF244321}">
                  <p14:modId xmlns:p14="http://schemas.microsoft.com/office/powerpoint/2010/main" val="3213470411"/>
                </p:ext>
              </p:extLst>
            </p:nvPr>
          </p:nvGraphicFramePr>
          <p:xfrm>
            <a:off x="1151999" y="1025912"/>
            <a:ext cx="10634839" cy="5274982"/>
          </p:xfrm>
          <a:graphic>
            <a:graphicData uri="http://schemas.openxmlformats.org/drawingml/2006/chart">
              <c:chart xmlns:c="http://schemas.openxmlformats.org/drawingml/2006/chart" xmlns:r="http://schemas.openxmlformats.org/officeDocument/2006/relationships" r:id="rId2"/>
            </a:graphicData>
          </a:graphic>
        </p:graphicFrame>
        <p:sp>
          <p:nvSpPr>
            <p:cNvPr id="14" name="Google Shape;242;p12">
              <a:extLst>
                <a:ext uri="{FF2B5EF4-FFF2-40B4-BE49-F238E27FC236}">
                  <a16:creationId xmlns:a16="http://schemas.microsoft.com/office/drawing/2014/main" id="{7530B585-E037-9005-E006-AE5940DB3006}"/>
                </a:ext>
              </a:extLst>
            </p:cNvPr>
            <p:cNvSpPr txBox="1"/>
            <p:nvPr/>
          </p:nvSpPr>
          <p:spPr>
            <a:xfrm>
              <a:off x="9956800" y="2246029"/>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10%</a:t>
              </a:r>
              <a:endParaRPr>
                <a:latin typeface="Funnel Sans" pitchFamily="2" charset="0"/>
              </a:endParaRPr>
            </a:p>
          </p:txBody>
        </p:sp>
        <p:sp>
          <p:nvSpPr>
            <p:cNvPr id="15" name="Google Shape;243;p12">
              <a:extLst>
                <a:ext uri="{FF2B5EF4-FFF2-40B4-BE49-F238E27FC236}">
                  <a16:creationId xmlns:a16="http://schemas.microsoft.com/office/drawing/2014/main" id="{7148C2E6-6100-5301-5F1E-54FE3D46531B}"/>
                </a:ext>
              </a:extLst>
            </p:cNvPr>
            <p:cNvSpPr txBox="1"/>
            <p:nvPr/>
          </p:nvSpPr>
          <p:spPr>
            <a:xfrm>
              <a:off x="8669867" y="2979807"/>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3%</a:t>
              </a:r>
              <a:endParaRPr>
                <a:latin typeface="Funnel Sans" pitchFamily="2" charset="0"/>
              </a:endParaRPr>
            </a:p>
          </p:txBody>
        </p:sp>
        <p:sp>
          <p:nvSpPr>
            <p:cNvPr id="16" name="Google Shape;244;p12">
              <a:extLst>
                <a:ext uri="{FF2B5EF4-FFF2-40B4-BE49-F238E27FC236}">
                  <a16:creationId xmlns:a16="http://schemas.microsoft.com/office/drawing/2014/main" id="{024920D0-2A23-0101-7B8C-9D4845707066}"/>
                </a:ext>
              </a:extLst>
            </p:cNvPr>
            <p:cNvSpPr txBox="1"/>
            <p:nvPr/>
          </p:nvSpPr>
          <p:spPr>
            <a:xfrm>
              <a:off x="6513689" y="335870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36%</a:t>
              </a:r>
              <a:endParaRPr>
                <a:latin typeface="Funnel Sans" pitchFamily="2" charset="0"/>
              </a:endParaRPr>
            </a:p>
          </p:txBody>
        </p:sp>
        <p:sp>
          <p:nvSpPr>
            <p:cNvPr id="17" name="Google Shape;245;p12">
              <a:extLst>
                <a:ext uri="{FF2B5EF4-FFF2-40B4-BE49-F238E27FC236}">
                  <a16:creationId xmlns:a16="http://schemas.microsoft.com/office/drawing/2014/main" id="{697478EE-E538-015E-DA5B-5395C344F573}"/>
                </a:ext>
              </a:extLst>
            </p:cNvPr>
            <p:cNvSpPr txBox="1"/>
            <p:nvPr/>
          </p:nvSpPr>
          <p:spPr>
            <a:xfrm>
              <a:off x="5226756" y="1828340"/>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81%</a:t>
              </a:r>
              <a:endParaRPr>
                <a:latin typeface="Funnel Sans" pitchFamily="2" charset="0"/>
              </a:endParaRPr>
            </a:p>
          </p:txBody>
        </p:sp>
        <p:sp>
          <p:nvSpPr>
            <p:cNvPr id="18" name="Google Shape;246;p12">
              <a:extLst>
                <a:ext uri="{FF2B5EF4-FFF2-40B4-BE49-F238E27FC236}">
                  <a16:creationId xmlns:a16="http://schemas.microsoft.com/office/drawing/2014/main" id="{F8782C1B-2B1E-14AF-381B-F05F46927D42}"/>
                </a:ext>
              </a:extLst>
            </p:cNvPr>
            <p:cNvSpPr txBox="1"/>
            <p:nvPr/>
          </p:nvSpPr>
          <p:spPr>
            <a:xfrm>
              <a:off x="3070578" y="1511892"/>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$1.1T</a:t>
              </a:r>
              <a:endParaRPr>
                <a:latin typeface="Funnel Sans" pitchFamily="2" charset="0"/>
              </a:endParaRPr>
            </a:p>
          </p:txBody>
        </p:sp>
        <p:sp>
          <p:nvSpPr>
            <p:cNvPr id="19" name="Google Shape;247;p12">
              <a:extLst>
                <a:ext uri="{FF2B5EF4-FFF2-40B4-BE49-F238E27FC236}">
                  <a16:creationId xmlns:a16="http://schemas.microsoft.com/office/drawing/2014/main" id="{AE3E729C-B600-3786-6322-8DBE309DB6DF}"/>
                </a:ext>
              </a:extLst>
            </p:cNvPr>
            <p:cNvSpPr txBox="1"/>
            <p:nvPr/>
          </p:nvSpPr>
          <p:spPr>
            <a:xfrm>
              <a:off x="1783645" y="262899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dk1"/>
                  </a:solidFill>
                  <a:latin typeface="Funnel Sans" pitchFamily="2" charset="0"/>
                  <a:ea typeface="Georgia"/>
                  <a:cs typeface="Georgia"/>
                  <a:sym typeface="Georgia"/>
                </a:rPr>
                <a:t>$1.6B</a:t>
              </a:r>
              <a:endParaRPr>
                <a:latin typeface="Funnel Sans" pitchFamily="2" charset="0"/>
              </a:endParaRPr>
            </a:p>
          </p:txBody>
        </p:sp>
      </p:grpSp>
      <p:pic>
        <p:nvPicPr>
          <p:cNvPr id="2" name="Graphic 1">
            <a:extLst>
              <a:ext uri="{FF2B5EF4-FFF2-40B4-BE49-F238E27FC236}">
                <a16:creationId xmlns:a16="http://schemas.microsoft.com/office/drawing/2014/main" id="{CF1E2E3C-F19D-B6E8-F3F8-EEEF2580387C}"/>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1574449" y="4630568"/>
            <a:ext cx="890753" cy="979825"/>
          </a:xfrm>
          <a:prstGeom prst="rect">
            <a:avLst/>
          </a:prstGeom>
        </p:spPr>
      </p:pic>
      <p:pic>
        <p:nvPicPr>
          <p:cNvPr id="4" name="Graphic 3">
            <a:extLst>
              <a:ext uri="{FF2B5EF4-FFF2-40B4-BE49-F238E27FC236}">
                <a16:creationId xmlns:a16="http://schemas.microsoft.com/office/drawing/2014/main" id="{8082C52E-D203-02FF-8BDD-A49D78639C21}"/>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5012130" y="4630568"/>
            <a:ext cx="890753" cy="979825"/>
          </a:xfrm>
          <a:prstGeom prst="rect">
            <a:avLst/>
          </a:prstGeom>
        </p:spPr>
      </p:pic>
      <p:pic>
        <p:nvPicPr>
          <p:cNvPr id="9" name="Graphic 8">
            <a:extLst>
              <a:ext uri="{FF2B5EF4-FFF2-40B4-BE49-F238E27FC236}">
                <a16:creationId xmlns:a16="http://schemas.microsoft.com/office/drawing/2014/main" id="{F7116204-CACA-B691-0EFC-CC5165DE151C}"/>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8461385" y="4630568"/>
            <a:ext cx="890753" cy="979825"/>
          </a:xfrm>
          <a:prstGeom prst="rect">
            <a:avLst/>
          </a:prstGeom>
        </p:spPr>
      </p:pic>
    </p:spTree>
    <p:extLst>
      <p:ext uri="{BB962C8B-B14F-4D97-AF65-F5344CB8AC3E}">
        <p14:creationId xmlns:p14="http://schemas.microsoft.com/office/powerpoint/2010/main" val="13210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82F89-35E4-263E-693D-6D8F90FC05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89B8CA-2FB5-921F-6DF5-48D5BC44FDCD}"/>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D25B4D42-B44E-4DC8-572D-7BC0E291904A}"/>
              </a:ext>
            </a:extLst>
          </p:cNvPr>
          <p:cNvSpPr>
            <a:spLocks noGrp="1"/>
          </p:cNvSpPr>
          <p:nvPr>
            <p:ph type="body" idx="2"/>
          </p:nvPr>
        </p:nvSpPr>
        <p:spPr/>
        <p:txBody>
          <a:bodyPr/>
          <a:lstStyle/>
          <a:p>
            <a:r>
              <a:rPr lang="en-GB"/>
              <a:t>Innovation into action</a:t>
            </a:r>
          </a:p>
        </p:txBody>
      </p:sp>
      <p:grpSp>
        <p:nvGrpSpPr>
          <p:cNvPr id="10" name="Group 9">
            <a:extLst>
              <a:ext uri="{FF2B5EF4-FFF2-40B4-BE49-F238E27FC236}">
                <a16:creationId xmlns:a16="http://schemas.microsoft.com/office/drawing/2014/main" id="{EA04054B-679E-BA39-959F-36D889206B25}"/>
              </a:ext>
            </a:extLst>
          </p:cNvPr>
          <p:cNvGrpSpPr/>
          <p:nvPr/>
        </p:nvGrpSpPr>
        <p:grpSpPr>
          <a:xfrm>
            <a:off x="910209" y="5169675"/>
            <a:ext cx="710126" cy="196850"/>
            <a:chOff x="1601959" y="2654797"/>
            <a:chExt cx="710126" cy="196850"/>
          </a:xfrm>
        </p:grpSpPr>
        <p:pic>
          <p:nvPicPr>
            <p:cNvPr id="11" name="Graphic 10">
              <a:extLst>
                <a:ext uri="{FF2B5EF4-FFF2-40B4-BE49-F238E27FC236}">
                  <a16:creationId xmlns:a16="http://schemas.microsoft.com/office/drawing/2014/main" id="{35327F8B-9E9E-96D0-0370-C7F85D73010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A7A80CCA-406F-3711-01F4-AD7F74D97E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A554269C-7C88-6BDF-9FB7-BDF18AFE12B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C0A36176-6383-BA5E-08CC-43DCD1D6E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pic>
        <p:nvPicPr>
          <p:cNvPr id="9" name="Picture Placeholder 8">
            <a:extLst>
              <a:ext uri="{FF2B5EF4-FFF2-40B4-BE49-F238E27FC236}">
                <a16:creationId xmlns:a16="http://schemas.microsoft.com/office/drawing/2014/main" id="{E77B7A0D-B09E-8D05-E1DA-2A87CE3C57A1}"/>
              </a:ext>
            </a:extLst>
          </p:cNvPr>
          <p:cNvPicPr>
            <a:picLocks noGrp="1" noChangeAspect="1"/>
          </p:cNvPicPr>
          <p:nvPr>
            <p:ph type="pic" sz="quarter" idx="10"/>
          </p:nvPr>
        </p:nvPicPr>
        <p:blipFill>
          <a:blip r:embed="rId4"/>
          <a:srcRect l="25000" r="25000"/>
          <a:stretch>
            <a:fillRect/>
          </a:stretch>
        </p:blipFill>
        <p:spPr/>
      </p:pic>
      <p:sp>
        <p:nvSpPr>
          <p:cNvPr id="4" name="Google Shape;22;p26">
            <a:extLst>
              <a:ext uri="{FF2B5EF4-FFF2-40B4-BE49-F238E27FC236}">
                <a16:creationId xmlns:a16="http://schemas.microsoft.com/office/drawing/2014/main" id="{3BAFF4A0-B264-2D6C-628F-C83431317F1B}"/>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864225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5818CAA-854F-F65C-ED10-D850C7F0E050}"/>
              </a:ext>
            </a:extLst>
          </p:cNvPr>
          <p:cNvSpPr>
            <a:spLocks noGrp="1"/>
          </p:cNvSpPr>
          <p:nvPr>
            <p:ph type="body" sz="quarter" idx="12"/>
          </p:nvPr>
        </p:nvSpPr>
        <p:spPr/>
        <p:txBody>
          <a:bodyPr>
            <a:normAutofit/>
          </a:bodyPr>
          <a:lstStyle/>
          <a:p>
            <a:pPr lvl="0"/>
            <a:r>
              <a:rPr lang="en-US">
                <a:sym typeface="Georgia"/>
              </a:rPr>
              <a:t>Positions us </a:t>
            </a:r>
            <a:br>
              <a:rPr lang="en-US">
                <a:sym typeface="Georgia"/>
              </a:rPr>
            </a:br>
            <a:r>
              <a:rPr lang="en-US">
                <a:sym typeface="Georgia"/>
              </a:rPr>
              <a:t>for growth in </a:t>
            </a:r>
            <a:br>
              <a:rPr lang="en-US">
                <a:sym typeface="Georgia"/>
              </a:rPr>
            </a:br>
            <a:r>
              <a:rPr lang="en-US">
                <a:sym typeface="Georgia"/>
              </a:rPr>
              <a:t>Data &amp; AI</a:t>
            </a:r>
            <a:endParaRPr lang="en-US"/>
          </a:p>
        </p:txBody>
      </p:sp>
      <p:sp>
        <p:nvSpPr>
          <p:cNvPr id="5" name="Text Placeholder 4">
            <a:extLst>
              <a:ext uri="{FF2B5EF4-FFF2-40B4-BE49-F238E27FC236}">
                <a16:creationId xmlns:a16="http://schemas.microsoft.com/office/drawing/2014/main" id="{E8AAABE8-E70F-AF96-FF35-30DF4B0022B3}"/>
              </a:ext>
            </a:extLst>
          </p:cNvPr>
          <p:cNvSpPr>
            <a:spLocks noGrp="1"/>
          </p:cNvSpPr>
          <p:nvPr>
            <p:ph type="body" sz="quarter" idx="14"/>
          </p:nvPr>
        </p:nvSpPr>
        <p:spPr/>
        <p:txBody>
          <a:bodyPr>
            <a:normAutofit/>
          </a:bodyPr>
          <a:lstStyle/>
          <a:p>
            <a:pPr lvl="0"/>
            <a:r>
              <a:rPr lang="en-US">
                <a:sym typeface="Georgia"/>
              </a:rPr>
              <a:t>Build and scale with Partners to drive differentiation</a:t>
            </a:r>
            <a:endParaRPr lang="en-US"/>
          </a:p>
        </p:txBody>
      </p:sp>
      <p:sp>
        <p:nvSpPr>
          <p:cNvPr id="6" name="Text Placeholder 5">
            <a:extLst>
              <a:ext uri="{FF2B5EF4-FFF2-40B4-BE49-F238E27FC236}">
                <a16:creationId xmlns:a16="http://schemas.microsoft.com/office/drawing/2014/main" id="{DF99A31A-7CF4-B4C8-9649-EE7CFD65AAA1}"/>
              </a:ext>
            </a:extLst>
          </p:cNvPr>
          <p:cNvSpPr>
            <a:spLocks noGrp="1"/>
          </p:cNvSpPr>
          <p:nvPr>
            <p:ph type="body" sz="quarter" idx="15"/>
          </p:nvPr>
        </p:nvSpPr>
        <p:spPr/>
        <p:txBody>
          <a:bodyPr>
            <a:noAutofit/>
          </a:bodyPr>
          <a:lstStyle/>
          <a:p>
            <a:pPr lvl="0"/>
            <a:r>
              <a:rPr lang="en-US">
                <a:sym typeface="Georgia"/>
              </a:rPr>
              <a:t>Next-gen clients  —</a:t>
            </a:r>
            <a:br>
              <a:rPr lang="en-US">
                <a:sym typeface="Georgia"/>
              </a:rPr>
            </a:br>
            <a:r>
              <a:rPr lang="en-US">
                <a:sym typeface="Georgia"/>
              </a:rPr>
              <a:t>be their transformation partners</a:t>
            </a:r>
            <a:endParaRPr lang="en-US"/>
          </a:p>
        </p:txBody>
      </p:sp>
      <p:sp>
        <p:nvSpPr>
          <p:cNvPr id="7" name="Text Placeholder 6">
            <a:extLst>
              <a:ext uri="{FF2B5EF4-FFF2-40B4-BE49-F238E27FC236}">
                <a16:creationId xmlns:a16="http://schemas.microsoft.com/office/drawing/2014/main" id="{9D4F2503-0EB3-8B95-C809-903DDA5E5CBC}"/>
              </a:ext>
            </a:extLst>
          </p:cNvPr>
          <p:cNvSpPr>
            <a:spLocks noGrp="1"/>
          </p:cNvSpPr>
          <p:nvPr>
            <p:ph type="body" sz="quarter" idx="16"/>
          </p:nvPr>
        </p:nvSpPr>
        <p:spPr/>
        <p:txBody>
          <a:bodyPr>
            <a:noAutofit/>
          </a:bodyPr>
          <a:lstStyle/>
          <a:p>
            <a:pPr lvl="0"/>
            <a:r>
              <a:rPr lang="en-US">
                <a:sym typeface="Georgia"/>
              </a:rPr>
              <a:t>Build our </a:t>
            </a:r>
            <a:br>
              <a:rPr lang="en-US">
                <a:sym typeface="Georgia"/>
              </a:rPr>
            </a:br>
            <a:r>
              <a:rPr lang="en-US">
                <a:sym typeface="Georgia"/>
              </a:rPr>
              <a:t>CFO advisory </a:t>
            </a:r>
            <a:br>
              <a:rPr lang="en-US">
                <a:sym typeface="Georgia"/>
              </a:rPr>
            </a:br>
            <a:r>
              <a:rPr lang="en-US">
                <a:sym typeface="Georgia"/>
              </a:rPr>
              <a:t>brand</a:t>
            </a:r>
            <a:endParaRPr lang="en-US"/>
          </a:p>
        </p:txBody>
      </p:sp>
      <p:pic>
        <p:nvPicPr>
          <p:cNvPr id="12" name="Google Shape;259;p13" descr="A close-up of a server&#10;&#10;Description automatically generated">
            <a:extLst>
              <a:ext uri="{FF2B5EF4-FFF2-40B4-BE49-F238E27FC236}">
                <a16:creationId xmlns:a16="http://schemas.microsoft.com/office/drawing/2014/main" id="{4BED6B71-22CA-7934-DB91-FA307D2D88D5}"/>
              </a:ext>
            </a:extLst>
          </p:cNvPr>
          <p:cNvPicPr preferRelativeResize="0">
            <a:picLocks noGrp="1"/>
          </p:cNvPicPr>
          <p:nvPr>
            <p:ph type="pic" sz="quarter" idx="21"/>
          </p:nvPr>
        </p:nvPicPr>
        <p:blipFill rotWithShape="1">
          <a:blip r:embed="rId2">
            <a:alphaModFix/>
          </a:blip>
          <a:srcRect t="635" b="635"/>
          <a:stretch/>
        </p:blipFill>
        <p:spPr>
          <a:noFill/>
          <a:ln>
            <a:noFill/>
          </a:ln>
        </p:spPr>
      </p:pic>
      <p:pic>
        <p:nvPicPr>
          <p:cNvPr id="13" name="Google Shape;262;p13" descr="A person using a computer&#10;&#10;Description automatically generated">
            <a:extLst>
              <a:ext uri="{FF2B5EF4-FFF2-40B4-BE49-F238E27FC236}">
                <a16:creationId xmlns:a16="http://schemas.microsoft.com/office/drawing/2014/main" id="{280F54A6-BACA-8EA0-77F0-455F5E19BC37}"/>
              </a:ext>
            </a:extLst>
          </p:cNvPr>
          <p:cNvPicPr preferRelativeResize="0">
            <a:picLocks noGrp="1"/>
          </p:cNvPicPr>
          <p:nvPr>
            <p:ph type="pic" sz="quarter" idx="22"/>
          </p:nvPr>
        </p:nvPicPr>
        <p:blipFill rotWithShape="1">
          <a:blip r:embed="rId3">
            <a:alphaModFix/>
          </a:blip>
          <a:srcRect t="635" b="635"/>
          <a:stretch/>
        </p:blipFill>
        <p:spPr>
          <a:noFill/>
          <a:ln>
            <a:noFill/>
          </a:ln>
        </p:spPr>
      </p:pic>
      <p:pic>
        <p:nvPicPr>
          <p:cNvPr id="14" name="Google Shape;261;p13" descr="A group of people sitting at a table&#10;&#10;Description automatically generated">
            <a:extLst>
              <a:ext uri="{FF2B5EF4-FFF2-40B4-BE49-F238E27FC236}">
                <a16:creationId xmlns:a16="http://schemas.microsoft.com/office/drawing/2014/main" id="{F5AAFEBF-5917-0813-33D2-77E4F82D19C4}"/>
              </a:ext>
            </a:extLst>
          </p:cNvPr>
          <p:cNvPicPr preferRelativeResize="0">
            <a:picLocks noGrp="1"/>
          </p:cNvPicPr>
          <p:nvPr>
            <p:ph type="pic" sz="quarter" idx="23"/>
          </p:nvPr>
        </p:nvPicPr>
        <p:blipFill rotWithShape="1">
          <a:blip r:embed="rId4">
            <a:alphaModFix/>
          </a:blip>
          <a:srcRect t="635" b="635"/>
          <a:stretch/>
        </p:blipFill>
        <p:spPr>
          <a:noFill/>
          <a:ln>
            <a:noFill/>
          </a:ln>
        </p:spPr>
      </p:pic>
      <p:pic>
        <p:nvPicPr>
          <p:cNvPr id="15" name="Google Shape;260;p13" descr="A low angle view of tall buildings&#10;&#10;Description automatically generated">
            <a:extLst>
              <a:ext uri="{FF2B5EF4-FFF2-40B4-BE49-F238E27FC236}">
                <a16:creationId xmlns:a16="http://schemas.microsoft.com/office/drawing/2014/main" id="{B35CD830-971F-A2F2-9CC9-2C4EA70FCE81}"/>
              </a:ext>
            </a:extLst>
          </p:cNvPr>
          <p:cNvPicPr preferRelativeResize="0">
            <a:picLocks noGrp="1"/>
          </p:cNvPicPr>
          <p:nvPr>
            <p:ph type="pic" sz="quarter" idx="24"/>
          </p:nvPr>
        </p:nvPicPr>
        <p:blipFill rotWithShape="1">
          <a:blip r:embed="rId5">
            <a:alphaModFix/>
          </a:blip>
          <a:srcRect t="390" b="390"/>
          <a:stretch/>
        </p:blipFill>
        <p:spPr>
          <a:noFill/>
          <a:ln>
            <a:noFill/>
          </a:ln>
        </p:spPr>
      </p:pic>
      <p:sp>
        <p:nvSpPr>
          <p:cNvPr id="45" name="Title 44">
            <a:extLst>
              <a:ext uri="{FF2B5EF4-FFF2-40B4-BE49-F238E27FC236}">
                <a16:creationId xmlns:a16="http://schemas.microsoft.com/office/drawing/2014/main" id="{4A7366C7-DA44-A94F-A359-D1BC2420B031}"/>
              </a:ext>
            </a:extLst>
          </p:cNvPr>
          <p:cNvSpPr>
            <a:spLocks noGrp="1"/>
          </p:cNvSpPr>
          <p:nvPr>
            <p:ph type="title"/>
          </p:nvPr>
        </p:nvSpPr>
        <p:spPr/>
        <p:txBody>
          <a:bodyPr/>
          <a:lstStyle/>
          <a:p>
            <a:pPr lvl="0"/>
            <a:r>
              <a:rPr lang="en-US">
                <a:sym typeface="Georgia"/>
              </a:rPr>
              <a:t>Prioritized actions across the finance stack </a:t>
            </a:r>
            <a:endParaRPr lang="en-US"/>
          </a:p>
        </p:txBody>
      </p:sp>
    </p:spTree>
    <p:extLst>
      <p:ext uri="{BB962C8B-B14F-4D97-AF65-F5344CB8AC3E}">
        <p14:creationId xmlns:p14="http://schemas.microsoft.com/office/powerpoint/2010/main" val="20821942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873A76A-6080-1BEF-9C8B-F5DB790D9DD7}"/>
              </a:ext>
            </a:extLst>
          </p:cNvPr>
          <p:cNvSpPr>
            <a:spLocks noGrp="1"/>
          </p:cNvSpPr>
          <p:nvPr>
            <p:ph type="body" sz="quarter" idx="23"/>
          </p:nvPr>
        </p:nvSpPr>
        <p:spPr>
          <a:xfrm>
            <a:off x="3618421" y="1824699"/>
            <a:ext cx="2537011" cy="985899"/>
          </a:xfrm>
        </p:spPr>
        <p:txBody>
          <a:bodyPr>
            <a:normAutofit/>
          </a:bodyPr>
          <a:lstStyle/>
          <a:p>
            <a:pPr lvl="0"/>
            <a:r>
              <a:rPr lang="en-US">
                <a:sym typeface="Georgia"/>
              </a:rPr>
              <a:t>SI for SaaS</a:t>
            </a:r>
            <a:endParaRPr lang="en-US"/>
          </a:p>
        </p:txBody>
      </p:sp>
      <p:sp>
        <p:nvSpPr>
          <p:cNvPr id="6" name="Text Placeholder 5">
            <a:extLst>
              <a:ext uri="{FF2B5EF4-FFF2-40B4-BE49-F238E27FC236}">
                <a16:creationId xmlns:a16="http://schemas.microsoft.com/office/drawing/2014/main" id="{D6E7D93A-82F0-3D6C-56BE-19BD1B891E33}"/>
              </a:ext>
            </a:extLst>
          </p:cNvPr>
          <p:cNvSpPr>
            <a:spLocks noGrp="1"/>
          </p:cNvSpPr>
          <p:nvPr>
            <p:ph type="body" sz="quarter" idx="24"/>
          </p:nvPr>
        </p:nvSpPr>
        <p:spPr>
          <a:xfrm>
            <a:off x="6318250" y="1824699"/>
            <a:ext cx="2537011" cy="985899"/>
          </a:xfrm>
        </p:spPr>
        <p:txBody>
          <a:bodyPr>
            <a:normAutofit/>
          </a:bodyPr>
          <a:lstStyle/>
          <a:p>
            <a:pPr lvl="0"/>
            <a:r>
              <a:rPr lang="en-US">
                <a:sym typeface="Georgia"/>
              </a:rPr>
              <a:t>CFO Advisory</a:t>
            </a:r>
            <a:endParaRPr lang="en-US"/>
          </a:p>
        </p:txBody>
      </p:sp>
      <p:sp>
        <p:nvSpPr>
          <p:cNvPr id="7" name="Text Placeholder 6">
            <a:extLst>
              <a:ext uri="{FF2B5EF4-FFF2-40B4-BE49-F238E27FC236}">
                <a16:creationId xmlns:a16="http://schemas.microsoft.com/office/drawing/2014/main" id="{2F0FA9DA-2F07-965B-A77E-E2A5DCBFA806}"/>
              </a:ext>
            </a:extLst>
          </p:cNvPr>
          <p:cNvSpPr>
            <a:spLocks noGrp="1"/>
          </p:cNvSpPr>
          <p:nvPr>
            <p:ph type="body" sz="quarter" idx="25"/>
          </p:nvPr>
        </p:nvSpPr>
        <p:spPr>
          <a:xfrm>
            <a:off x="9018080" y="1824699"/>
            <a:ext cx="2537011" cy="985899"/>
          </a:xfrm>
        </p:spPr>
        <p:txBody>
          <a:bodyPr>
            <a:normAutofit/>
          </a:bodyPr>
          <a:lstStyle/>
          <a:p>
            <a:pPr lvl="0"/>
            <a:r>
              <a:rPr lang="en-US">
                <a:sym typeface="Georgia"/>
              </a:rPr>
              <a:t>Growth Levers</a:t>
            </a:r>
            <a:endParaRPr lang="en-US"/>
          </a:p>
        </p:txBody>
      </p:sp>
      <p:sp>
        <p:nvSpPr>
          <p:cNvPr id="4" name="Text Placeholder 3">
            <a:extLst>
              <a:ext uri="{FF2B5EF4-FFF2-40B4-BE49-F238E27FC236}">
                <a16:creationId xmlns:a16="http://schemas.microsoft.com/office/drawing/2014/main" id="{51CB7AA9-AB4B-F879-A32A-7A169DEA5EEF}"/>
              </a:ext>
            </a:extLst>
          </p:cNvPr>
          <p:cNvSpPr>
            <a:spLocks noGrp="1"/>
          </p:cNvSpPr>
          <p:nvPr>
            <p:ph type="body" sz="quarter" idx="22"/>
          </p:nvPr>
        </p:nvSpPr>
        <p:spPr>
          <a:xfrm>
            <a:off x="918592" y="1824699"/>
            <a:ext cx="2537011" cy="985899"/>
          </a:xfrm>
        </p:spPr>
        <p:txBody>
          <a:bodyPr>
            <a:normAutofit/>
          </a:bodyPr>
          <a:lstStyle/>
          <a:p>
            <a:pPr lvl="0"/>
            <a:r>
              <a:rPr lang="en-US" dirty="0">
                <a:sym typeface="Georgia"/>
              </a:rPr>
              <a:t>Data &amp; AI</a:t>
            </a:r>
            <a:endParaRPr lang="en-US" dirty="0"/>
          </a:p>
        </p:txBody>
      </p:sp>
      <p:sp>
        <p:nvSpPr>
          <p:cNvPr id="15" name="Text Placeholder 14">
            <a:extLst>
              <a:ext uri="{FF2B5EF4-FFF2-40B4-BE49-F238E27FC236}">
                <a16:creationId xmlns:a16="http://schemas.microsoft.com/office/drawing/2014/main" id="{DA584CA2-0F3D-A03F-9226-10E90FD5A4E0}"/>
              </a:ext>
            </a:extLst>
          </p:cNvPr>
          <p:cNvSpPr>
            <a:spLocks noGrp="1"/>
          </p:cNvSpPr>
          <p:nvPr>
            <p:ph type="body" idx="2"/>
          </p:nvPr>
        </p:nvSpPr>
        <p:spPr/>
        <p:txBody>
          <a:bodyPr>
            <a:normAutofit/>
          </a:bodyPr>
          <a:lstStyle/>
          <a:p>
            <a:pPr lvl="0"/>
            <a:r>
              <a:rPr lang="en-US" dirty="0">
                <a:sym typeface="Georgia"/>
              </a:rPr>
              <a:t>Doing a few things well</a:t>
            </a:r>
            <a:endParaRPr lang="en-US" dirty="0"/>
          </a:p>
        </p:txBody>
      </p:sp>
      <p:sp>
        <p:nvSpPr>
          <p:cNvPr id="14" name="Title 13">
            <a:extLst>
              <a:ext uri="{FF2B5EF4-FFF2-40B4-BE49-F238E27FC236}">
                <a16:creationId xmlns:a16="http://schemas.microsoft.com/office/drawing/2014/main" id="{B5CC861D-601B-D252-D5C3-401AFF085649}"/>
              </a:ext>
            </a:extLst>
          </p:cNvPr>
          <p:cNvSpPr>
            <a:spLocks noGrp="1"/>
          </p:cNvSpPr>
          <p:nvPr>
            <p:ph type="title"/>
          </p:nvPr>
        </p:nvSpPr>
        <p:spPr/>
        <p:txBody>
          <a:bodyPr/>
          <a:lstStyle/>
          <a:p>
            <a:pPr lvl="0"/>
            <a:r>
              <a:rPr lang="en-US" dirty="0">
                <a:sym typeface="Georgia"/>
              </a:rPr>
              <a:t>Key tenets of finance strategy</a:t>
            </a:r>
            <a:endParaRPr lang="en-US" dirty="0"/>
          </a:p>
        </p:txBody>
      </p:sp>
      <p:sp>
        <p:nvSpPr>
          <p:cNvPr id="16" name="Google Shape;275;p14">
            <a:extLst>
              <a:ext uri="{FF2B5EF4-FFF2-40B4-BE49-F238E27FC236}">
                <a16:creationId xmlns:a16="http://schemas.microsoft.com/office/drawing/2014/main" id="{9C4A79D5-374A-5CB0-587D-38EADF60FD09}"/>
              </a:ext>
            </a:extLst>
          </p:cNvPr>
          <p:cNvSpPr txBox="1"/>
          <p:nvPr/>
        </p:nvSpPr>
        <p:spPr>
          <a:xfrm>
            <a:off x="1258999" y="3096093"/>
            <a:ext cx="1998142"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Build &amp; implement EDGE solutions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Launch AI powered finance offerings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Launch Finance enterprise data hubs (Databricks / Microsoft)</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0" name="Google Shape;279;p14">
            <a:extLst>
              <a:ext uri="{FF2B5EF4-FFF2-40B4-BE49-F238E27FC236}">
                <a16:creationId xmlns:a16="http://schemas.microsoft.com/office/drawing/2014/main" id="{3DA647BA-B83B-A56F-AB12-AC554DFDA6D5}"/>
              </a:ext>
            </a:extLst>
          </p:cNvPr>
          <p:cNvGrpSpPr/>
          <p:nvPr/>
        </p:nvGrpSpPr>
        <p:grpSpPr>
          <a:xfrm>
            <a:off x="1232980" y="3774327"/>
            <a:ext cx="2050179" cy="1001151"/>
            <a:chOff x="1409311" y="3828768"/>
            <a:chExt cx="2180046" cy="1004711"/>
          </a:xfrm>
        </p:grpSpPr>
        <p:cxnSp>
          <p:nvCxnSpPr>
            <p:cNvPr id="21" name="Google Shape;280;p14">
              <a:extLst>
                <a:ext uri="{FF2B5EF4-FFF2-40B4-BE49-F238E27FC236}">
                  <a16:creationId xmlns:a16="http://schemas.microsoft.com/office/drawing/2014/main" id="{46446496-F5BE-0477-4351-4E8CCE68A465}"/>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2" name="Google Shape;281;p14">
              <a:extLst>
                <a:ext uri="{FF2B5EF4-FFF2-40B4-BE49-F238E27FC236}">
                  <a16:creationId xmlns:a16="http://schemas.microsoft.com/office/drawing/2014/main" id="{11F0411A-E17C-1D0F-EB51-9B870EED97E7}"/>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7" name="Google Shape;276;p14">
            <a:extLst>
              <a:ext uri="{FF2B5EF4-FFF2-40B4-BE49-F238E27FC236}">
                <a16:creationId xmlns:a16="http://schemas.microsoft.com/office/drawing/2014/main" id="{9C7B4AF5-EF98-2236-1A8F-8D743E182F79}"/>
              </a:ext>
            </a:extLst>
          </p:cNvPr>
          <p:cNvSpPr txBox="1"/>
          <p:nvPr/>
        </p:nvSpPr>
        <p:spPr>
          <a:xfrm>
            <a:off x="3880201" y="3096093"/>
            <a:ext cx="2050178"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Scale SI </a:t>
            </a:r>
            <a:r>
              <a:rPr lang="en-US" dirty="0" err="1">
                <a:solidFill>
                  <a:schemeClr val="lt1"/>
                </a:solidFill>
                <a:latin typeface="Funnel Sans" pitchFamily="2" charset="0"/>
                <a:ea typeface="Georgia"/>
                <a:cs typeface="Georgia"/>
                <a:sym typeface="Georgia"/>
              </a:rPr>
              <a:t>CoEs</a:t>
            </a:r>
            <a:r>
              <a:rPr lang="en-US" dirty="0">
                <a:solidFill>
                  <a:schemeClr val="lt1"/>
                </a:solidFill>
                <a:latin typeface="Funnel Sans" pitchFamily="2" charset="0"/>
                <a:ea typeface="Georgia"/>
                <a:cs typeface="Georgia"/>
                <a:sym typeface="Georgia"/>
              </a:rPr>
              <a:t> around </a:t>
            </a:r>
            <a:r>
              <a:rPr lang="en-US" dirty="0" err="1">
                <a:solidFill>
                  <a:schemeClr val="lt1"/>
                </a:solidFill>
                <a:latin typeface="Funnel Sans" pitchFamily="2" charset="0"/>
                <a:ea typeface="Georgia"/>
                <a:cs typeface="Georgia"/>
                <a:sym typeface="Georgia"/>
              </a:rPr>
              <a:t>SoE</a:t>
            </a:r>
            <a:r>
              <a:rPr lang="en-US" dirty="0">
                <a:solidFill>
                  <a:schemeClr val="lt1"/>
                </a:solidFill>
                <a:latin typeface="Funnel Sans" pitchFamily="2" charset="0"/>
                <a:ea typeface="Georgia"/>
                <a:cs typeface="Georgia"/>
                <a:sym typeface="Georgia"/>
              </a:rPr>
              <a:t> platforms (HRC, BL)</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Identity early-stage SaaS partners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3" name="Google Shape;282;p14">
            <a:extLst>
              <a:ext uri="{FF2B5EF4-FFF2-40B4-BE49-F238E27FC236}">
                <a16:creationId xmlns:a16="http://schemas.microsoft.com/office/drawing/2014/main" id="{72769D62-F782-8A16-33F0-DEACE6DFD7D0}"/>
              </a:ext>
            </a:extLst>
          </p:cNvPr>
          <p:cNvGrpSpPr/>
          <p:nvPr/>
        </p:nvGrpSpPr>
        <p:grpSpPr>
          <a:xfrm>
            <a:off x="3907298" y="3774327"/>
            <a:ext cx="2050179" cy="1001151"/>
            <a:chOff x="1409311" y="3828768"/>
            <a:chExt cx="2180046" cy="1004711"/>
          </a:xfrm>
        </p:grpSpPr>
        <p:cxnSp>
          <p:nvCxnSpPr>
            <p:cNvPr id="24" name="Google Shape;283;p14">
              <a:extLst>
                <a:ext uri="{FF2B5EF4-FFF2-40B4-BE49-F238E27FC236}">
                  <a16:creationId xmlns:a16="http://schemas.microsoft.com/office/drawing/2014/main" id="{7EAC67AD-8818-C08D-CF35-A70F1CA89901}"/>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5" name="Google Shape;284;p14">
              <a:extLst>
                <a:ext uri="{FF2B5EF4-FFF2-40B4-BE49-F238E27FC236}">
                  <a16:creationId xmlns:a16="http://schemas.microsoft.com/office/drawing/2014/main" id="{EEF42AC1-6934-7A72-ECDC-58D1126F9A9E}"/>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8" name="Google Shape;277;p14">
            <a:extLst>
              <a:ext uri="{FF2B5EF4-FFF2-40B4-BE49-F238E27FC236}">
                <a16:creationId xmlns:a16="http://schemas.microsoft.com/office/drawing/2014/main" id="{F27DA328-6314-F777-2B50-CBA1D841ED01}"/>
              </a:ext>
            </a:extLst>
          </p:cNvPr>
          <p:cNvSpPr txBox="1"/>
          <p:nvPr/>
        </p:nvSpPr>
        <p:spPr>
          <a:xfrm>
            <a:off x="6635243" y="3096093"/>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AI led modern finance offering</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Advisory  talent for partnering with CFOs</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6" name="Google Shape;285;p14">
            <a:extLst>
              <a:ext uri="{FF2B5EF4-FFF2-40B4-BE49-F238E27FC236}">
                <a16:creationId xmlns:a16="http://schemas.microsoft.com/office/drawing/2014/main" id="{A246C192-D91A-0AE3-0DFC-65FB0BB900C1}"/>
              </a:ext>
            </a:extLst>
          </p:cNvPr>
          <p:cNvGrpSpPr/>
          <p:nvPr/>
        </p:nvGrpSpPr>
        <p:grpSpPr>
          <a:xfrm>
            <a:off x="6635243" y="3774327"/>
            <a:ext cx="2050179" cy="1001151"/>
            <a:chOff x="1409311" y="3828768"/>
            <a:chExt cx="2180046" cy="1004711"/>
          </a:xfrm>
        </p:grpSpPr>
        <p:cxnSp>
          <p:nvCxnSpPr>
            <p:cNvPr id="27" name="Google Shape;286;p14">
              <a:extLst>
                <a:ext uri="{FF2B5EF4-FFF2-40B4-BE49-F238E27FC236}">
                  <a16:creationId xmlns:a16="http://schemas.microsoft.com/office/drawing/2014/main" id="{695A5926-1EA4-B0B2-EF2F-138C487C53B4}"/>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28" name="Google Shape;287;p14">
              <a:extLst>
                <a:ext uri="{FF2B5EF4-FFF2-40B4-BE49-F238E27FC236}">
                  <a16:creationId xmlns:a16="http://schemas.microsoft.com/office/drawing/2014/main" id="{FDBACDC6-EEAD-D24A-566E-60EBB9962BE0}"/>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
        <p:nvSpPr>
          <p:cNvPr id="19" name="Google Shape;278;p14">
            <a:extLst>
              <a:ext uri="{FF2B5EF4-FFF2-40B4-BE49-F238E27FC236}">
                <a16:creationId xmlns:a16="http://schemas.microsoft.com/office/drawing/2014/main" id="{E6824996-7421-99E8-39E6-47EA8850167C}"/>
              </a:ext>
            </a:extLst>
          </p:cNvPr>
          <p:cNvSpPr txBox="1"/>
          <p:nvPr/>
        </p:nvSpPr>
        <p:spPr>
          <a:xfrm>
            <a:off x="9335580" y="3096093"/>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Inorganic capability acquisition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Microsoft SI </a:t>
            </a:r>
            <a:endParaRPr dirty="0">
              <a:latin typeface="Funnel Sans" pitchFamily="2" charset="0"/>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Data Hub SI </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lt1"/>
                </a:solidFill>
                <a:latin typeface="Funnel Sans" pitchFamily="2" charset="0"/>
                <a:ea typeface="Georgia"/>
                <a:cs typeface="Georgia"/>
                <a:sym typeface="Georgia"/>
              </a:rPr>
              <a:t> CFO Advisory firm</a:t>
            </a:r>
            <a:endParaRPr dirty="0">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lt1"/>
              </a:solidFill>
              <a:latin typeface="Funnel Sans" pitchFamily="2" charset="0"/>
              <a:ea typeface="Georgia"/>
              <a:cs typeface="Georgia"/>
              <a:sym typeface="Georgia"/>
            </a:endParaRPr>
          </a:p>
        </p:txBody>
      </p:sp>
      <p:grpSp>
        <p:nvGrpSpPr>
          <p:cNvPr id="29" name="Google Shape;288;p14">
            <a:extLst>
              <a:ext uri="{FF2B5EF4-FFF2-40B4-BE49-F238E27FC236}">
                <a16:creationId xmlns:a16="http://schemas.microsoft.com/office/drawing/2014/main" id="{1AEAD8C5-B929-92A7-B774-F135EE291F00}"/>
              </a:ext>
            </a:extLst>
          </p:cNvPr>
          <p:cNvGrpSpPr/>
          <p:nvPr/>
        </p:nvGrpSpPr>
        <p:grpSpPr>
          <a:xfrm>
            <a:off x="9335580" y="3774327"/>
            <a:ext cx="2050179" cy="1001151"/>
            <a:chOff x="1409311" y="3828768"/>
            <a:chExt cx="2180046" cy="1004711"/>
          </a:xfrm>
        </p:grpSpPr>
        <p:cxnSp>
          <p:nvCxnSpPr>
            <p:cNvPr id="30" name="Google Shape;289;p14">
              <a:extLst>
                <a:ext uri="{FF2B5EF4-FFF2-40B4-BE49-F238E27FC236}">
                  <a16:creationId xmlns:a16="http://schemas.microsoft.com/office/drawing/2014/main" id="{6AB648F5-743E-EA68-03F8-CA22D18A6D7A}"/>
                </a:ext>
              </a:extLst>
            </p:cNvPr>
            <p:cNvCxnSpPr/>
            <p:nvPr/>
          </p:nvCxnSpPr>
          <p:spPr>
            <a:xfrm>
              <a:off x="1409311" y="3828768"/>
              <a:ext cx="2180046" cy="0"/>
            </a:xfrm>
            <a:prstGeom prst="straightConnector1">
              <a:avLst/>
            </a:prstGeom>
            <a:noFill/>
            <a:ln w="9525" cap="flat" cmpd="sng">
              <a:solidFill>
                <a:schemeClr val="lt1"/>
              </a:solidFill>
              <a:prstDash val="solid"/>
              <a:miter lim="800000"/>
              <a:headEnd type="none" w="sm" len="sm"/>
              <a:tailEnd type="none" w="sm" len="sm"/>
            </a:ln>
          </p:spPr>
        </p:cxnSp>
        <p:cxnSp>
          <p:nvCxnSpPr>
            <p:cNvPr id="31" name="Google Shape;290;p14">
              <a:extLst>
                <a:ext uri="{FF2B5EF4-FFF2-40B4-BE49-F238E27FC236}">
                  <a16:creationId xmlns:a16="http://schemas.microsoft.com/office/drawing/2014/main" id="{42236321-48E6-6AD8-3BD0-5CF39516AFF3}"/>
                </a:ext>
              </a:extLst>
            </p:cNvPr>
            <p:cNvCxnSpPr/>
            <p:nvPr/>
          </p:nvCxnSpPr>
          <p:spPr>
            <a:xfrm>
              <a:off x="1409311" y="4833479"/>
              <a:ext cx="2180046" cy="0"/>
            </a:xfrm>
            <a:prstGeom prst="straightConnector1">
              <a:avLst/>
            </a:prstGeom>
            <a:noFill/>
            <a:ln w="9525" cap="flat" cmpd="sng">
              <a:solidFill>
                <a:schemeClr val="lt1"/>
              </a:solidFill>
              <a:prstDash val="solid"/>
              <a:miter lim="800000"/>
              <a:headEnd type="none" w="sm" len="sm"/>
              <a:tailEnd type="none" w="sm" len="sm"/>
            </a:ln>
          </p:spPr>
        </p:cxnSp>
      </p:grpSp>
    </p:spTree>
    <p:extLst>
      <p:ext uri="{BB962C8B-B14F-4D97-AF65-F5344CB8AC3E}">
        <p14:creationId xmlns:p14="http://schemas.microsoft.com/office/powerpoint/2010/main" val="2298943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6F5092-F9BF-5E35-0B66-63343B2FBAF0}"/>
              </a:ext>
            </a:extLst>
          </p:cNvPr>
          <p:cNvSpPr>
            <a:spLocks noGrp="1"/>
          </p:cNvSpPr>
          <p:nvPr>
            <p:ph type="title"/>
          </p:nvPr>
        </p:nvSpPr>
        <p:spPr/>
        <p:txBody>
          <a:bodyPr/>
          <a:lstStyle/>
          <a:p>
            <a:r>
              <a:rPr lang="en-US"/>
              <a:t>Our values</a:t>
            </a:r>
          </a:p>
        </p:txBody>
      </p:sp>
      <p:pic>
        <p:nvPicPr>
          <p:cNvPr id="5" name="Picture 4">
            <a:extLst>
              <a:ext uri="{FF2B5EF4-FFF2-40B4-BE49-F238E27FC236}">
                <a16:creationId xmlns:a16="http://schemas.microsoft.com/office/drawing/2014/main" id="{187AB0B1-AADD-C6F5-C952-F26A7DA80756}"/>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623367" y="1613973"/>
            <a:ext cx="2266056" cy="3515187"/>
          </a:xfrm>
          <a:prstGeom prst="roundRect">
            <a:avLst>
              <a:gd name="adj" fmla="val 5216"/>
            </a:avLst>
          </a:prstGeom>
        </p:spPr>
      </p:pic>
      <p:pic>
        <p:nvPicPr>
          <p:cNvPr id="6" name="Picture 5">
            <a:extLst>
              <a:ext uri="{FF2B5EF4-FFF2-40B4-BE49-F238E27FC236}">
                <a16:creationId xmlns:a16="http://schemas.microsoft.com/office/drawing/2014/main" id="{CEE89B0E-AA9D-6FDC-0A18-FA5C79214CE8}"/>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955960" y="1613973"/>
            <a:ext cx="2266056" cy="3515187"/>
          </a:xfrm>
          <a:prstGeom prst="roundRect">
            <a:avLst>
              <a:gd name="adj" fmla="val 5216"/>
            </a:avLst>
          </a:prstGeom>
        </p:spPr>
      </p:pic>
      <p:pic>
        <p:nvPicPr>
          <p:cNvPr id="7" name="Picture 6">
            <a:extLst>
              <a:ext uri="{FF2B5EF4-FFF2-40B4-BE49-F238E27FC236}">
                <a16:creationId xmlns:a16="http://schemas.microsoft.com/office/drawing/2014/main" id="{601A64B0-3BAB-D139-E184-F15653C8D78B}"/>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288553" y="1613973"/>
            <a:ext cx="2266056" cy="3515187"/>
          </a:xfrm>
          <a:prstGeom prst="roundRect">
            <a:avLst>
              <a:gd name="adj" fmla="val 5216"/>
            </a:avLst>
          </a:prstGeom>
        </p:spPr>
      </p:pic>
      <p:pic>
        <p:nvPicPr>
          <p:cNvPr id="8" name="Picture 7">
            <a:extLst>
              <a:ext uri="{FF2B5EF4-FFF2-40B4-BE49-F238E27FC236}">
                <a16:creationId xmlns:a16="http://schemas.microsoft.com/office/drawing/2014/main" id="{D36DF86F-A059-3AAB-5BD4-B89A425A186E}"/>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9621146" y="1613973"/>
            <a:ext cx="2266056" cy="3515187"/>
          </a:xfrm>
          <a:prstGeom prst="roundRect">
            <a:avLst>
              <a:gd name="adj" fmla="val 5216"/>
            </a:avLst>
          </a:prstGeom>
        </p:spPr>
      </p:pic>
      <p:pic>
        <p:nvPicPr>
          <p:cNvPr id="9" name="Picture 8">
            <a:extLst>
              <a:ext uri="{FF2B5EF4-FFF2-40B4-BE49-F238E27FC236}">
                <a16:creationId xmlns:a16="http://schemas.microsoft.com/office/drawing/2014/main" id="{C8AECE01-5495-C352-DFB7-5C29B2E68E2D}"/>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290774" y="1613973"/>
            <a:ext cx="2266056" cy="3515187"/>
          </a:xfrm>
          <a:prstGeom prst="roundRect">
            <a:avLst>
              <a:gd name="adj" fmla="val 5216"/>
            </a:avLst>
          </a:prstGeom>
        </p:spPr>
      </p:pic>
      <p:sp>
        <p:nvSpPr>
          <p:cNvPr id="10" name="Rectangle: Rounded Corners 1">
            <a:extLst>
              <a:ext uri="{FF2B5EF4-FFF2-40B4-BE49-F238E27FC236}">
                <a16:creationId xmlns:a16="http://schemas.microsoft.com/office/drawing/2014/main" id="{AF808B0B-F8E1-1EEE-D911-1445EA0B2AFA}"/>
              </a:ext>
            </a:extLst>
          </p:cNvPr>
          <p:cNvSpPr/>
          <p:nvPr/>
        </p:nvSpPr>
        <p:spPr>
          <a:xfrm>
            <a:off x="278543"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Rounded Corners 7">
            <a:extLst>
              <a:ext uri="{FF2B5EF4-FFF2-40B4-BE49-F238E27FC236}">
                <a16:creationId xmlns:a16="http://schemas.microsoft.com/office/drawing/2014/main" id="{50A46CB3-883B-AA17-CD6E-326739CF192A}"/>
              </a:ext>
            </a:extLst>
          </p:cNvPr>
          <p:cNvSpPr/>
          <p:nvPr/>
        </p:nvSpPr>
        <p:spPr>
          <a:xfrm>
            <a:off x="2606031"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9">
            <a:extLst>
              <a:ext uri="{FF2B5EF4-FFF2-40B4-BE49-F238E27FC236}">
                <a16:creationId xmlns:a16="http://schemas.microsoft.com/office/drawing/2014/main" id="{EE1559F2-00EC-1CD6-8038-DF4A9E04D855}"/>
              </a:ext>
            </a:extLst>
          </p:cNvPr>
          <p:cNvSpPr/>
          <p:nvPr/>
        </p:nvSpPr>
        <p:spPr>
          <a:xfrm>
            <a:off x="9618977"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Rounded Corners 22">
            <a:extLst>
              <a:ext uri="{FF2B5EF4-FFF2-40B4-BE49-F238E27FC236}">
                <a16:creationId xmlns:a16="http://schemas.microsoft.com/office/drawing/2014/main" id="{2E7ED7D0-C07C-894F-6377-40CACF11E3B4}"/>
              </a:ext>
            </a:extLst>
          </p:cNvPr>
          <p:cNvSpPr/>
          <p:nvPr/>
        </p:nvSpPr>
        <p:spPr>
          <a:xfrm>
            <a:off x="7291489"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Rounded Corners 23">
            <a:extLst>
              <a:ext uri="{FF2B5EF4-FFF2-40B4-BE49-F238E27FC236}">
                <a16:creationId xmlns:a16="http://schemas.microsoft.com/office/drawing/2014/main" id="{FA06D064-C5BB-CB79-A551-7CA24CDFC4F5}"/>
              </a:ext>
            </a:extLst>
          </p:cNvPr>
          <p:cNvSpPr/>
          <p:nvPr/>
        </p:nvSpPr>
        <p:spPr>
          <a:xfrm>
            <a:off x="4964000" y="3431613"/>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7D19AB3D-365F-125C-C3B0-DCA0F42AE9D8}"/>
              </a:ext>
            </a:extLst>
          </p:cNvPr>
          <p:cNvSpPr/>
          <p:nvPr/>
        </p:nvSpPr>
        <p:spPr>
          <a:xfrm>
            <a:off x="465309" y="4327577"/>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6" name="Title 1">
            <a:extLst>
              <a:ext uri="{FF2B5EF4-FFF2-40B4-BE49-F238E27FC236}">
                <a16:creationId xmlns:a16="http://schemas.microsoft.com/office/drawing/2014/main" id="{31DED7A2-4F66-8475-814D-8B6DFD5C2F88}"/>
              </a:ext>
            </a:extLst>
          </p:cNvPr>
          <p:cNvSpPr txBox="1">
            <a:spLocks/>
          </p:cNvSpPr>
          <p:nvPr/>
        </p:nvSpPr>
        <p:spPr>
          <a:xfrm>
            <a:off x="465309" y="3872000"/>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7" name="Rectangle 16">
            <a:extLst>
              <a:ext uri="{FF2B5EF4-FFF2-40B4-BE49-F238E27FC236}">
                <a16:creationId xmlns:a16="http://schemas.microsoft.com/office/drawing/2014/main" id="{187354BC-5262-03F0-CCC8-9200C162DE4B}"/>
              </a:ext>
            </a:extLst>
          </p:cNvPr>
          <p:cNvSpPr/>
          <p:nvPr/>
        </p:nvSpPr>
        <p:spPr>
          <a:xfrm>
            <a:off x="2811129" y="4327577"/>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8" name="Title 1">
            <a:extLst>
              <a:ext uri="{FF2B5EF4-FFF2-40B4-BE49-F238E27FC236}">
                <a16:creationId xmlns:a16="http://schemas.microsoft.com/office/drawing/2014/main" id="{FD848C81-3C07-0F5C-7597-4EAF37A5B6B5}"/>
              </a:ext>
            </a:extLst>
          </p:cNvPr>
          <p:cNvSpPr txBox="1">
            <a:spLocks/>
          </p:cNvSpPr>
          <p:nvPr/>
        </p:nvSpPr>
        <p:spPr>
          <a:xfrm>
            <a:off x="2835643" y="3872000"/>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19" name="Rectangle 18">
            <a:extLst>
              <a:ext uri="{FF2B5EF4-FFF2-40B4-BE49-F238E27FC236}">
                <a16:creationId xmlns:a16="http://schemas.microsoft.com/office/drawing/2014/main" id="{7705B1F4-2EEC-3CFA-DD57-99295176895D}"/>
              </a:ext>
            </a:extLst>
          </p:cNvPr>
          <p:cNvSpPr/>
          <p:nvPr/>
        </p:nvSpPr>
        <p:spPr>
          <a:xfrm>
            <a:off x="5149154" y="4327577"/>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0" name="Title 1">
            <a:extLst>
              <a:ext uri="{FF2B5EF4-FFF2-40B4-BE49-F238E27FC236}">
                <a16:creationId xmlns:a16="http://schemas.microsoft.com/office/drawing/2014/main" id="{8E41B40F-3B18-8CC9-86D2-5797E62B74DA}"/>
              </a:ext>
            </a:extLst>
          </p:cNvPr>
          <p:cNvSpPr txBox="1">
            <a:spLocks/>
          </p:cNvSpPr>
          <p:nvPr/>
        </p:nvSpPr>
        <p:spPr>
          <a:xfrm>
            <a:off x="5141772" y="3872000"/>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21" name="Rectangle 20">
            <a:extLst>
              <a:ext uri="{FF2B5EF4-FFF2-40B4-BE49-F238E27FC236}">
                <a16:creationId xmlns:a16="http://schemas.microsoft.com/office/drawing/2014/main" id="{12937789-847F-9408-AC2E-2F9C594AF07D}"/>
              </a:ext>
            </a:extLst>
          </p:cNvPr>
          <p:cNvSpPr/>
          <p:nvPr/>
        </p:nvSpPr>
        <p:spPr>
          <a:xfrm>
            <a:off x="7469290" y="4327577"/>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36D8F578-C579-B407-080E-A4E97984C251}"/>
              </a:ext>
            </a:extLst>
          </p:cNvPr>
          <p:cNvSpPr txBox="1">
            <a:spLocks/>
          </p:cNvSpPr>
          <p:nvPr/>
        </p:nvSpPr>
        <p:spPr>
          <a:xfrm>
            <a:off x="7469290" y="3872000"/>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23" name="Rectangle 22">
            <a:extLst>
              <a:ext uri="{FF2B5EF4-FFF2-40B4-BE49-F238E27FC236}">
                <a16:creationId xmlns:a16="http://schemas.microsoft.com/office/drawing/2014/main" id="{7ED8E3BE-137D-33F3-BD89-16F880DC6221}"/>
              </a:ext>
            </a:extLst>
          </p:cNvPr>
          <p:cNvSpPr/>
          <p:nvPr/>
        </p:nvSpPr>
        <p:spPr>
          <a:xfrm>
            <a:off x="9778100" y="4327577"/>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4" name="Title 1">
            <a:extLst>
              <a:ext uri="{FF2B5EF4-FFF2-40B4-BE49-F238E27FC236}">
                <a16:creationId xmlns:a16="http://schemas.microsoft.com/office/drawing/2014/main" id="{CEF75DBD-A7E9-5B6F-1CBA-6B2168CDB1B7}"/>
              </a:ext>
            </a:extLst>
          </p:cNvPr>
          <p:cNvSpPr txBox="1">
            <a:spLocks/>
          </p:cNvSpPr>
          <p:nvPr/>
        </p:nvSpPr>
        <p:spPr>
          <a:xfrm>
            <a:off x="9778100" y="3872000"/>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Tree>
    <p:extLst>
      <p:ext uri="{BB962C8B-B14F-4D97-AF65-F5344CB8AC3E}">
        <p14:creationId xmlns:p14="http://schemas.microsoft.com/office/powerpoint/2010/main" val="27328034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6F5092-F9BF-5E35-0B66-63343B2FBAF0}"/>
              </a:ext>
            </a:extLst>
          </p:cNvPr>
          <p:cNvSpPr>
            <a:spLocks noGrp="1"/>
          </p:cNvSpPr>
          <p:nvPr>
            <p:ph type="title"/>
          </p:nvPr>
        </p:nvSpPr>
        <p:spPr/>
        <p:txBody>
          <a:bodyPr/>
          <a:lstStyle/>
          <a:p>
            <a:r>
              <a:rPr lang="en-US" dirty="0"/>
              <a:t>Design elements</a:t>
            </a:r>
          </a:p>
        </p:txBody>
      </p:sp>
      <p:pic>
        <p:nvPicPr>
          <p:cNvPr id="26" name="Picture 25" descr="A close up of a sky&#10;&#10;Description automatically generated">
            <a:extLst>
              <a:ext uri="{FF2B5EF4-FFF2-40B4-BE49-F238E27FC236}">
                <a16:creationId xmlns:a16="http://schemas.microsoft.com/office/drawing/2014/main" id="{BE339736-58B2-F16E-560B-024543F55ACD}"/>
              </a:ext>
            </a:extLst>
          </p:cNvPr>
          <p:cNvPicPr>
            <a:picLocks noChangeAspect="1"/>
          </p:cNvPicPr>
          <p:nvPr/>
        </p:nvPicPr>
        <p:blipFill>
          <a:blip r:embed="rId2"/>
          <a:stretch>
            <a:fillRect/>
          </a:stretch>
        </p:blipFill>
        <p:spPr>
          <a:xfrm>
            <a:off x="774690" y="1626539"/>
            <a:ext cx="3605535" cy="1433780"/>
          </a:xfrm>
          <a:prstGeom prst="roundRect">
            <a:avLst>
              <a:gd name="adj" fmla="val 10126"/>
            </a:avLst>
          </a:prstGeom>
        </p:spPr>
      </p:pic>
      <p:pic>
        <p:nvPicPr>
          <p:cNvPr id="28" name="Picture 27" descr="A close up of a paper&#10;&#10;Description automatically generated">
            <a:extLst>
              <a:ext uri="{FF2B5EF4-FFF2-40B4-BE49-F238E27FC236}">
                <a16:creationId xmlns:a16="http://schemas.microsoft.com/office/drawing/2014/main" id="{10DED5BF-8077-1C46-05CA-166C05C5605C}"/>
              </a:ext>
            </a:extLst>
          </p:cNvPr>
          <p:cNvPicPr>
            <a:picLocks noChangeAspect="1"/>
          </p:cNvPicPr>
          <p:nvPr/>
        </p:nvPicPr>
        <p:blipFill>
          <a:blip r:embed="rId3"/>
          <a:srcRect b="7232"/>
          <a:stretch/>
        </p:blipFill>
        <p:spPr>
          <a:xfrm>
            <a:off x="774690" y="3271456"/>
            <a:ext cx="3605535" cy="1433780"/>
          </a:xfrm>
          <a:prstGeom prst="roundRect">
            <a:avLst>
              <a:gd name="adj" fmla="val 9982"/>
            </a:avLst>
          </a:prstGeom>
        </p:spPr>
      </p:pic>
      <p:grpSp>
        <p:nvGrpSpPr>
          <p:cNvPr id="31" name="Group 30">
            <a:extLst>
              <a:ext uri="{FF2B5EF4-FFF2-40B4-BE49-F238E27FC236}">
                <a16:creationId xmlns:a16="http://schemas.microsoft.com/office/drawing/2014/main" id="{DF671C6F-868A-A97C-51CA-33F611AE9295}"/>
              </a:ext>
            </a:extLst>
          </p:cNvPr>
          <p:cNvGrpSpPr/>
          <p:nvPr/>
        </p:nvGrpSpPr>
        <p:grpSpPr>
          <a:xfrm>
            <a:off x="10367826" y="1726935"/>
            <a:ext cx="710126" cy="196850"/>
            <a:chOff x="1601959" y="2654797"/>
            <a:chExt cx="710126" cy="196850"/>
          </a:xfrm>
        </p:grpSpPr>
        <p:pic>
          <p:nvPicPr>
            <p:cNvPr id="32" name="Graphic 31">
              <a:extLst>
                <a:ext uri="{FF2B5EF4-FFF2-40B4-BE49-F238E27FC236}">
                  <a16:creationId xmlns:a16="http://schemas.microsoft.com/office/drawing/2014/main" id="{E4B5E3A8-CB40-EBD6-2C55-188CD40F82F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589656" y="2667100"/>
              <a:ext cx="196850" cy="172244"/>
            </a:xfrm>
            <a:prstGeom prst="rect">
              <a:avLst/>
            </a:prstGeom>
          </p:spPr>
        </p:pic>
        <p:pic>
          <p:nvPicPr>
            <p:cNvPr id="33" name="Graphic 32">
              <a:extLst>
                <a:ext uri="{FF2B5EF4-FFF2-40B4-BE49-F238E27FC236}">
                  <a16:creationId xmlns:a16="http://schemas.microsoft.com/office/drawing/2014/main" id="{9E80D14B-142F-8863-FD6A-C9F66E2BEB8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768950" y="2667100"/>
              <a:ext cx="196850" cy="172244"/>
            </a:xfrm>
            <a:prstGeom prst="rect">
              <a:avLst/>
            </a:prstGeom>
          </p:spPr>
        </p:pic>
        <p:pic>
          <p:nvPicPr>
            <p:cNvPr id="34" name="Graphic 33">
              <a:extLst>
                <a:ext uri="{FF2B5EF4-FFF2-40B4-BE49-F238E27FC236}">
                  <a16:creationId xmlns:a16="http://schemas.microsoft.com/office/drawing/2014/main" id="{1A6776A5-5428-B060-857F-50A0C3CB600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948244" y="2667100"/>
              <a:ext cx="196850" cy="172244"/>
            </a:xfrm>
            <a:prstGeom prst="rect">
              <a:avLst/>
            </a:prstGeom>
          </p:spPr>
        </p:pic>
        <p:pic>
          <p:nvPicPr>
            <p:cNvPr id="35" name="Graphic 34">
              <a:extLst>
                <a:ext uri="{FF2B5EF4-FFF2-40B4-BE49-F238E27FC236}">
                  <a16:creationId xmlns:a16="http://schemas.microsoft.com/office/drawing/2014/main" id="{201EF0BC-7D05-D69C-D2FE-FB0019A8615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127538" y="2667100"/>
              <a:ext cx="196850" cy="172244"/>
            </a:xfrm>
            <a:prstGeom prst="rect">
              <a:avLst/>
            </a:prstGeom>
          </p:spPr>
        </p:pic>
      </p:grpSp>
      <p:grpSp>
        <p:nvGrpSpPr>
          <p:cNvPr id="36" name="Group 35">
            <a:extLst>
              <a:ext uri="{FF2B5EF4-FFF2-40B4-BE49-F238E27FC236}">
                <a16:creationId xmlns:a16="http://schemas.microsoft.com/office/drawing/2014/main" id="{B5A2412D-E518-6B88-546B-11B087755DFF}"/>
              </a:ext>
            </a:extLst>
          </p:cNvPr>
          <p:cNvGrpSpPr/>
          <p:nvPr/>
        </p:nvGrpSpPr>
        <p:grpSpPr>
          <a:xfrm>
            <a:off x="10367826" y="2715864"/>
            <a:ext cx="710126" cy="196850"/>
            <a:chOff x="1601959" y="2654797"/>
            <a:chExt cx="710126" cy="196850"/>
          </a:xfrm>
        </p:grpSpPr>
        <p:pic>
          <p:nvPicPr>
            <p:cNvPr id="37" name="Graphic 36">
              <a:extLst>
                <a:ext uri="{FF2B5EF4-FFF2-40B4-BE49-F238E27FC236}">
                  <a16:creationId xmlns:a16="http://schemas.microsoft.com/office/drawing/2014/main" id="{5F9A2FAE-0444-6289-6A94-C7550A03A916}"/>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38" name="Graphic 37">
              <a:extLst>
                <a:ext uri="{FF2B5EF4-FFF2-40B4-BE49-F238E27FC236}">
                  <a16:creationId xmlns:a16="http://schemas.microsoft.com/office/drawing/2014/main" id="{0A2C689F-2F6C-D466-AD88-548F85BD7D5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39" name="Graphic 38">
              <a:extLst>
                <a:ext uri="{FF2B5EF4-FFF2-40B4-BE49-F238E27FC236}">
                  <a16:creationId xmlns:a16="http://schemas.microsoft.com/office/drawing/2014/main" id="{AA2F8295-74D1-1AF7-41A8-4EBF3B43D68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40" name="Graphic 39">
              <a:extLst>
                <a:ext uri="{FF2B5EF4-FFF2-40B4-BE49-F238E27FC236}">
                  <a16:creationId xmlns:a16="http://schemas.microsoft.com/office/drawing/2014/main" id="{9743006A-1693-F89D-DC45-5CF3FCBACD4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grpSp>
        <p:nvGrpSpPr>
          <p:cNvPr id="41" name="Group 40">
            <a:extLst>
              <a:ext uri="{FF2B5EF4-FFF2-40B4-BE49-F238E27FC236}">
                <a16:creationId xmlns:a16="http://schemas.microsoft.com/office/drawing/2014/main" id="{7B2195D9-916F-6C3B-A175-36C2EA791F0A}"/>
              </a:ext>
            </a:extLst>
          </p:cNvPr>
          <p:cNvGrpSpPr/>
          <p:nvPr/>
        </p:nvGrpSpPr>
        <p:grpSpPr>
          <a:xfrm>
            <a:off x="10367826" y="3699513"/>
            <a:ext cx="710126" cy="196850"/>
            <a:chOff x="1601959" y="2654797"/>
            <a:chExt cx="710126" cy="196850"/>
          </a:xfrm>
        </p:grpSpPr>
        <p:pic>
          <p:nvPicPr>
            <p:cNvPr id="42" name="Graphic 41">
              <a:extLst>
                <a:ext uri="{FF2B5EF4-FFF2-40B4-BE49-F238E27FC236}">
                  <a16:creationId xmlns:a16="http://schemas.microsoft.com/office/drawing/2014/main" id="{EAB0B674-5F4B-DFC9-C562-71D4F2B12A0D}"/>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589656" y="2667100"/>
              <a:ext cx="196850" cy="172244"/>
            </a:xfrm>
            <a:prstGeom prst="rect">
              <a:avLst/>
            </a:prstGeom>
          </p:spPr>
        </p:pic>
        <p:pic>
          <p:nvPicPr>
            <p:cNvPr id="43" name="Graphic 42">
              <a:extLst>
                <a:ext uri="{FF2B5EF4-FFF2-40B4-BE49-F238E27FC236}">
                  <a16:creationId xmlns:a16="http://schemas.microsoft.com/office/drawing/2014/main" id="{D7E6E93E-5BA7-4C1B-1766-6750ACCF10E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768950" y="2667100"/>
              <a:ext cx="196850" cy="172244"/>
            </a:xfrm>
            <a:prstGeom prst="rect">
              <a:avLst/>
            </a:prstGeom>
          </p:spPr>
        </p:pic>
        <p:pic>
          <p:nvPicPr>
            <p:cNvPr id="44" name="Graphic 43">
              <a:extLst>
                <a:ext uri="{FF2B5EF4-FFF2-40B4-BE49-F238E27FC236}">
                  <a16:creationId xmlns:a16="http://schemas.microsoft.com/office/drawing/2014/main" id="{227B19F0-7B9B-0F61-8F18-32948E3F9701}"/>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1948244" y="2667100"/>
              <a:ext cx="196850" cy="172244"/>
            </a:xfrm>
            <a:prstGeom prst="rect">
              <a:avLst/>
            </a:prstGeom>
          </p:spPr>
        </p:pic>
        <p:pic>
          <p:nvPicPr>
            <p:cNvPr id="45" name="Graphic 44">
              <a:extLst>
                <a:ext uri="{FF2B5EF4-FFF2-40B4-BE49-F238E27FC236}">
                  <a16:creationId xmlns:a16="http://schemas.microsoft.com/office/drawing/2014/main" id="{C6D03B25-9D0E-2D81-D17A-10D5AE91746C}"/>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2127538" y="2667100"/>
              <a:ext cx="196850" cy="172244"/>
            </a:xfrm>
            <a:prstGeom prst="rect">
              <a:avLst/>
            </a:prstGeom>
          </p:spPr>
        </p:pic>
      </p:grpSp>
      <p:pic>
        <p:nvPicPr>
          <p:cNvPr id="30" name="Picture 29" descr="A stack of colorful shipping containers&#10;&#10;Description automatically generated">
            <a:extLst>
              <a:ext uri="{FF2B5EF4-FFF2-40B4-BE49-F238E27FC236}">
                <a16:creationId xmlns:a16="http://schemas.microsoft.com/office/drawing/2014/main" id="{6C7E03FE-EE87-86FD-A488-B9AE6C88B2C8}"/>
              </a:ext>
            </a:extLst>
          </p:cNvPr>
          <p:cNvPicPr>
            <a:picLocks noChangeAspect="1"/>
          </p:cNvPicPr>
          <p:nvPr/>
        </p:nvPicPr>
        <p:blipFill>
          <a:blip r:embed="rId10"/>
          <a:stretch>
            <a:fillRect/>
          </a:stretch>
        </p:blipFill>
        <p:spPr>
          <a:xfrm>
            <a:off x="4693717" y="1626542"/>
            <a:ext cx="1530733" cy="858116"/>
          </a:xfrm>
          <a:prstGeom prst="roundRect">
            <a:avLst>
              <a:gd name="adj" fmla="val 7753"/>
            </a:avLst>
          </a:prstGeom>
        </p:spPr>
      </p:pic>
      <p:pic>
        <p:nvPicPr>
          <p:cNvPr id="46" name="Picture 45">
            <a:extLst>
              <a:ext uri="{FF2B5EF4-FFF2-40B4-BE49-F238E27FC236}">
                <a16:creationId xmlns:a16="http://schemas.microsoft.com/office/drawing/2014/main" id="{6CC70438-E9E0-2B7A-AAB2-AA9181E3BB8A}"/>
              </a:ext>
            </a:extLst>
          </p:cNvPr>
          <p:cNvPicPr>
            <a:picLocks noChangeAspect="1"/>
          </p:cNvPicPr>
          <p:nvPr/>
        </p:nvPicPr>
        <p:blipFill>
          <a:blip r:embed="rId11"/>
          <a:srcRect l="5424" r="5424"/>
          <a:stretch/>
        </p:blipFill>
        <p:spPr>
          <a:xfrm>
            <a:off x="4693717" y="2592168"/>
            <a:ext cx="1530733" cy="858116"/>
          </a:xfrm>
          <a:prstGeom prst="roundRect">
            <a:avLst>
              <a:gd name="adj" fmla="val 7753"/>
            </a:avLst>
          </a:prstGeom>
        </p:spPr>
      </p:pic>
      <p:pic>
        <p:nvPicPr>
          <p:cNvPr id="47" name="Picture 46">
            <a:extLst>
              <a:ext uri="{FF2B5EF4-FFF2-40B4-BE49-F238E27FC236}">
                <a16:creationId xmlns:a16="http://schemas.microsoft.com/office/drawing/2014/main" id="{14D197C6-726D-638A-2789-FFA49D009633}"/>
              </a:ext>
            </a:extLst>
          </p:cNvPr>
          <p:cNvPicPr>
            <a:picLocks noChangeAspect="1"/>
          </p:cNvPicPr>
          <p:nvPr/>
        </p:nvPicPr>
        <p:blipFill>
          <a:blip r:embed="rId12"/>
          <a:srcRect l="3268" r="45844"/>
          <a:stretch/>
        </p:blipFill>
        <p:spPr>
          <a:xfrm>
            <a:off x="4693717" y="3557792"/>
            <a:ext cx="1530733" cy="858116"/>
          </a:xfrm>
          <a:prstGeom prst="roundRect">
            <a:avLst>
              <a:gd name="adj" fmla="val 7753"/>
            </a:avLst>
          </a:prstGeom>
        </p:spPr>
      </p:pic>
      <p:pic>
        <p:nvPicPr>
          <p:cNvPr id="48" name="Picture 47">
            <a:extLst>
              <a:ext uri="{FF2B5EF4-FFF2-40B4-BE49-F238E27FC236}">
                <a16:creationId xmlns:a16="http://schemas.microsoft.com/office/drawing/2014/main" id="{7745DC2F-606D-9757-7890-FCFE06CB3ACE}"/>
              </a:ext>
            </a:extLst>
          </p:cNvPr>
          <p:cNvPicPr>
            <a:picLocks noChangeAspect="1"/>
          </p:cNvPicPr>
          <p:nvPr/>
        </p:nvPicPr>
        <p:blipFill>
          <a:blip r:embed="rId13"/>
          <a:srcRect l="9832" t="2023" r="7808" b="1"/>
          <a:stretch/>
        </p:blipFill>
        <p:spPr>
          <a:xfrm rot="5400000">
            <a:off x="5030024" y="4187113"/>
            <a:ext cx="858117" cy="1530733"/>
          </a:xfrm>
          <a:prstGeom prst="roundRect">
            <a:avLst>
              <a:gd name="adj" fmla="val 7753"/>
            </a:avLst>
          </a:prstGeom>
        </p:spPr>
      </p:pic>
      <p:pic>
        <p:nvPicPr>
          <p:cNvPr id="51" name="Picture 50">
            <a:extLst>
              <a:ext uri="{FF2B5EF4-FFF2-40B4-BE49-F238E27FC236}">
                <a16:creationId xmlns:a16="http://schemas.microsoft.com/office/drawing/2014/main" id="{5F872905-605F-7CAE-D86D-9C62E6EA2F6C}"/>
              </a:ext>
            </a:extLst>
          </p:cNvPr>
          <p:cNvPicPr>
            <a:picLocks noChangeAspect="1"/>
          </p:cNvPicPr>
          <p:nvPr/>
        </p:nvPicPr>
        <p:blipFill>
          <a:blip r:embed="rId14"/>
          <a:srcRect l="25336" t="19011" r="12731" b="19710"/>
          <a:stretch/>
        </p:blipFill>
        <p:spPr>
          <a:xfrm>
            <a:off x="4693717" y="5488352"/>
            <a:ext cx="1530733" cy="858116"/>
          </a:xfrm>
          <a:prstGeom prst="roundRect">
            <a:avLst>
              <a:gd name="adj" fmla="val 7753"/>
            </a:avLst>
          </a:prstGeom>
        </p:spPr>
      </p:pic>
      <p:pic>
        <p:nvPicPr>
          <p:cNvPr id="52" name="Picture 51">
            <a:extLst>
              <a:ext uri="{FF2B5EF4-FFF2-40B4-BE49-F238E27FC236}">
                <a16:creationId xmlns:a16="http://schemas.microsoft.com/office/drawing/2014/main" id="{299640AA-0ED8-4043-D4AD-B0EBD9DFB9EA}"/>
              </a:ext>
            </a:extLst>
          </p:cNvPr>
          <p:cNvPicPr>
            <a:picLocks noChangeAspect="1"/>
          </p:cNvPicPr>
          <p:nvPr/>
        </p:nvPicPr>
        <p:blipFill>
          <a:blip r:embed="rId15"/>
          <a:srcRect l="15824" t="47481" r="34172" b="32634"/>
          <a:stretch/>
        </p:blipFill>
        <p:spPr>
          <a:xfrm>
            <a:off x="774690" y="4912687"/>
            <a:ext cx="3605535" cy="1433780"/>
          </a:xfrm>
          <a:prstGeom prst="roundRect">
            <a:avLst>
              <a:gd name="adj" fmla="val 9982"/>
            </a:avLst>
          </a:prstGeom>
        </p:spPr>
      </p:pic>
      <p:sp>
        <p:nvSpPr>
          <p:cNvPr id="53" name="Rounded Rectangle 52">
            <a:extLst>
              <a:ext uri="{FF2B5EF4-FFF2-40B4-BE49-F238E27FC236}">
                <a16:creationId xmlns:a16="http://schemas.microsoft.com/office/drawing/2014/main" id="{50D62F6A-EC93-D196-C625-D47D84539A29}"/>
              </a:ext>
            </a:extLst>
          </p:cNvPr>
          <p:cNvSpPr/>
          <p:nvPr/>
        </p:nvSpPr>
        <p:spPr>
          <a:xfrm>
            <a:off x="6518233" y="3562120"/>
            <a:ext cx="1699846" cy="538901"/>
          </a:xfrm>
          <a:prstGeom prst="roundRect">
            <a:avLst>
              <a:gd name="adj" fmla="val 50000"/>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atin typeface="Funnel Sans" pitchFamily="2" charset="0"/>
              </a:rPr>
              <a:t>Tag/button</a:t>
            </a:r>
          </a:p>
        </p:txBody>
      </p:sp>
      <p:sp>
        <p:nvSpPr>
          <p:cNvPr id="55" name="Rounded Rectangle 54">
            <a:extLst>
              <a:ext uri="{FF2B5EF4-FFF2-40B4-BE49-F238E27FC236}">
                <a16:creationId xmlns:a16="http://schemas.microsoft.com/office/drawing/2014/main" id="{F6245158-90ED-3771-FB5A-7F3D5683C350}"/>
              </a:ext>
            </a:extLst>
          </p:cNvPr>
          <p:cNvSpPr/>
          <p:nvPr/>
        </p:nvSpPr>
        <p:spPr>
          <a:xfrm>
            <a:off x="6518233" y="2577381"/>
            <a:ext cx="1699846" cy="538901"/>
          </a:xfrm>
          <a:prstGeom prst="roundRect">
            <a:avLst>
              <a:gd name="adj" fmla="val 50000"/>
            </a:avLst>
          </a:prstGeom>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3"/>
                </a:solidFill>
                <a:latin typeface="Funnel Sans" pitchFamily="2" charset="0"/>
              </a:rPr>
              <a:t>Tag/button</a:t>
            </a:r>
          </a:p>
        </p:txBody>
      </p:sp>
      <p:sp>
        <p:nvSpPr>
          <p:cNvPr id="56" name="Rounded Rectangle 55">
            <a:extLst>
              <a:ext uri="{FF2B5EF4-FFF2-40B4-BE49-F238E27FC236}">
                <a16:creationId xmlns:a16="http://schemas.microsoft.com/office/drawing/2014/main" id="{644F6B76-0EA5-55E2-60FF-3BA45682F065}"/>
              </a:ext>
            </a:extLst>
          </p:cNvPr>
          <p:cNvSpPr/>
          <p:nvPr/>
        </p:nvSpPr>
        <p:spPr>
          <a:xfrm>
            <a:off x="6518233" y="1616089"/>
            <a:ext cx="1699846"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Tag/button</a:t>
            </a:r>
          </a:p>
        </p:txBody>
      </p:sp>
      <p:sp>
        <p:nvSpPr>
          <p:cNvPr id="58" name="Text Placeholder 14">
            <a:extLst>
              <a:ext uri="{FF2B5EF4-FFF2-40B4-BE49-F238E27FC236}">
                <a16:creationId xmlns:a16="http://schemas.microsoft.com/office/drawing/2014/main" id="{D5204B74-2D5B-FE03-4817-420721EEEA1B}"/>
              </a:ext>
            </a:extLst>
          </p:cNvPr>
          <p:cNvSpPr txBox="1">
            <a:spLocks/>
          </p:cNvSpPr>
          <p:nvPr/>
        </p:nvSpPr>
        <p:spPr>
          <a:xfrm>
            <a:off x="683250"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Backgrounds</a:t>
            </a:r>
            <a:endParaRPr lang="en-US" sz="1400" dirty="0">
              <a:solidFill>
                <a:schemeClr val="bg1"/>
              </a:solidFill>
            </a:endParaRPr>
          </a:p>
        </p:txBody>
      </p:sp>
      <p:sp>
        <p:nvSpPr>
          <p:cNvPr id="59" name="Text Placeholder 14">
            <a:extLst>
              <a:ext uri="{FF2B5EF4-FFF2-40B4-BE49-F238E27FC236}">
                <a16:creationId xmlns:a16="http://schemas.microsoft.com/office/drawing/2014/main" id="{928C7AD1-B8CD-A9C9-D712-D53E4541096D}"/>
              </a:ext>
            </a:extLst>
          </p:cNvPr>
          <p:cNvSpPr txBox="1">
            <a:spLocks/>
          </p:cNvSpPr>
          <p:nvPr/>
        </p:nvSpPr>
        <p:spPr>
          <a:xfrm>
            <a:off x="4587987"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Images</a:t>
            </a:r>
            <a:endParaRPr lang="en-US" sz="1400" dirty="0">
              <a:solidFill>
                <a:schemeClr val="bg1"/>
              </a:solidFill>
            </a:endParaRPr>
          </a:p>
        </p:txBody>
      </p:sp>
      <p:sp>
        <p:nvSpPr>
          <p:cNvPr id="60" name="Text Placeholder 14">
            <a:extLst>
              <a:ext uri="{FF2B5EF4-FFF2-40B4-BE49-F238E27FC236}">
                <a16:creationId xmlns:a16="http://schemas.microsoft.com/office/drawing/2014/main" id="{EF211018-53EB-C6AA-525B-FE350653BDE2}"/>
              </a:ext>
            </a:extLst>
          </p:cNvPr>
          <p:cNvSpPr txBox="1">
            <a:spLocks/>
          </p:cNvSpPr>
          <p:nvPr/>
        </p:nvSpPr>
        <p:spPr>
          <a:xfrm>
            <a:off x="6419070"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a:solidFill>
                  <a:schemeClr val="bg1"/>
                </a:solidFill>
                <a:sym typeface="Georgia"/>
              </a:rPr>
              <a:t>Tags/buttons</a:t>
            </a:r>
            <a:endParaRPr lang="en-US" sz="1400">
              <a:solidFill>
                <a:schemeClr val="bg1"/>
              </a:solidFill>
            </a:endParaRPr>
          </a:p>
        </p:txBody>
      </p:sp>
      <p:sp>
        <p:nvSpPr>
          <p:cNvPr id="61" name="Text Placeholder 14">
            <a:extLst>
              <a:ext uri="{FF2B5EF4-FFF2-40B4-BE49-F238E27FC236}">
                <a16:creationId xmlns:a16="http://schemas.microsoft.com/office/drawing/2014/main" id="{50A3B8B5-4FD7-B642-4399-312673C1244D}"/>
              </a:ext>
            </a:extLst>
          </p:cNvPr>
          <p:cNvSpPr txBox="1">
            <a:spLocks/>
          </p:cNvSpPr>
          <p:nvPr/>
        </p:nvSpPr>
        <p:spPr>
          <a:xfrm>
            <a:off x="10220415" y="1099813"/>
            <a:ext cx="1410753"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err="1">
                <a:solidFill>
                  <a:schemeClr val="bg1"/>
                </a:solidFill>
                <a:sym typeface="Georgia"/>
              </a:rPr>
              <a:t>Wayfinder</a:t>
            </a:r>
            <a:r>
              <a:rPr lang="en-US" sz="1400" dirty="0">
                <a:solidFill>
                  <a:schemeClr val="bg1"/>
                </a:solidFill>
                <a:sym typeface="Georgia"/>
              </a:rPr>
              <a:t> sets</a:t>
            </a:r>
            <a:endParaRPr lang="en-US" sz="1400" dirty="0">
              <a:solidFill>
                <a:schemeClr val="bg1"/>
              </a:solidFill>
            </a:endParaRPr>
          </a:p>
        </p:txBody>
      </p:sp>
      <p:pic>
        <p:nvPicPr>
          <p:cNvPr id="63" name="Graphic 62">
            <a:extLst>
              <a:ext uri="{FF2B5EF4-FFF2-40B4-BE49-F238E27FC236}">
                <a16:creationId xmlns:a16="http://schemas.microsoft.com/office/drawing/2014/main" id="{0C2E661E-6348-4B03-0CE6-620369BBF2B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8590732" y="1739238"/>
            <a:ext cx="196850" cy="172244"/>
          </a:xfrm>
          <a:prstGeom prst="rect">
            <a:avLst/>
          </a:prstGeom>
        </p:spPr>
      </p:pic>
      <p:pic>
        <p:nvPicPr>
          <p:cNvPr id="68" name="Graphic 67">
            <a:extLst>
              <a:ext uri="{FF2B5EF4-FFF2-40B4-BE49-F238E27FC236}">
                <a16:creationId xmlns:a16="http://schemas.microsoft.com/office/drawing/2014/main" id="{69F29FD0-533C-23CB-F7F7-9AF55CB9391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8590732" y="2728167"/>
            <a:ext cx="196850" cy="172244"/>
          </a:xfrm>
          <a:prstGeom prst="rect">
            <a:avLst/>
          </a:prstGeom>
        </p:spPr>
      </p:pic>
      <p:pic>
        <p:nvPicPr>
          <p:cNvPr id="73" name="Graphic 72">
            <a:extLst>
              <a:ext uri="{FF2B5EF4-FFF2-40B4-BE49-F238E27FC236}">
                <a16:creationId xmlns:a16="http://schemas.microsoft.com/office/drawing/2014/main" id="{671CB21D-305A-2FE4-F63B-575932D1488B}"/>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8590732" y="3711816"/>
            <a:ext cx="196850" cy="172244"/>
          </a:xfrm>
          <a:prstGeom prst="rect">
            <a:avLst/>
          </a:prstGeom>
        </p:spPr>
      </p:pic>
      <p:sp>
        <p:nvSpPr>
          <p:cNvPr id="77" name="Text Placeholder 14">
            <a:extLst>
              <a:ext uri="{FF2B5EF4-FFF2-40B4-BE49-F238E27FC236}">
                <a16:creationId xmlns:a16="http://schemas.microsoft.com/office/drawing/2014/main" id="{83A673A7-87BD-4645-2A26-0A44DA550F4A}"/>
              </a:ext>
            </a:extLst>
          </p:cNvPr>
          <p:cNvSpPr txBox="1">
            <a:spLocks/>
          </p:cNvSpPr>
          <p:nvPr/>
        </p:nvSpPr>
        <p:spPr>
          <a:xfrm>
            <a:off x="8483056" y="1099813"/>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olidFill>
                  <a:schemeClr val="bg1"/>
                </a:solidFill>
                <a:sym typeface="Georgia"/>
              </a:rPr>
              <a:t>Wayfinders</a:t>
            </a:r>
            <a:endParaRPr lang="en-US" sz="1400" dirty="0">
              <a:solidFill>
                <a:schemeClr val="bg1"/>
              </a:solidFill>
            </a:endParaRPr>
          </a:p>
        </p:txBody>
      </p:sp>
      <p:pic>
        <p:nvPicPr>
          <p:cNvPr id="78" name="Graphic 77">
            <a:extLst>
              <a:ext uri="{FF2B5EF4-FFF2-40B4-BE49-F238E27FC236}">
                <a16:creationId xmlns:a16="http://schemas.microsoft.com/office/drawing/2014/main" id="{7B5C2A31-6168-9411-5922-75211E682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18978" y="1739238"/>
            <a:ext cx="196850" cy="172244"/>
          </a:xfrm>
          <a:prstGeom prst="rect">
            <a:avLst/>
          </a:prstGeom>
        </p:spPr>
      </p:pic>
      <p:pic>
        <p:nvPicPr>
          <p:cNvPr id="79" name="Graphic 78">
            <a:extLst>
              <a:ext uri="{FF2B5EF4-FFF2-40B4-BE49-F238E27FC236}">
                <a16:creationId xmlns:a16="http://schemas.microsoft.com/office/drawing/2014/main" id="{57060B05-DDA9-B3B0-0663-A7E56A8E77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9247224" y="1739238"/>
            <a:ext cx="196850" cy="172244"/>
          </a:xfrm>
          <a:prstGeom prst="rect">
            <a:avLst/>
          </a:prstGeom>
        </p:spPr>
      </p:pic>
      <p:pic>
        <p:nvPicPr>
          <p:cNvPr id="80" name="Graphic 79">
            <a:extLst>
              <a:ext uri="{FF2B5EF4-FFF2-40B4-BE49-F238E27FC236}">
                <a16:creationId xmlns:a16="http://schemas.microsoft.com/office/drawing/2014/main" id="{65264AE8-A79B-4024-E6BD-DF1B4F58C86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18978" y="2722306"/>
            <a:ext cx="196850" cy="172244"/>
          </a:xfrm>
          <a:prstGeom prst="rect">
            <a:avLst/>
          </a:prstGeom>
        </p:spPr>
      </p:pic>
      <p:pic>
        <p:nvPicPr>
          <p:cNvPr id="81" name="Graphic 80">
            <a:extLst>
              <a:ext uri="{FF2B5EF4-FFF2-40B4-BE49-F238E27FC236}">
                <a16:creationId xmlns:a16="http://schemas.microsoft.com/office/drawing/2014/main" id="{C7FB5512-9CA8-C139-84CE-C6E703EF01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9247224" y="2722306"/>
            <a:ext cx="196850" cy="172244"/>
          </a:xfrm>
          <a:prstGeom prst="rect">
            <a:avLst/>
          </a:prstGeom>
        </p:spPr>
      </p:pic>
      <p:pic>
        <p:nvPicPr>
          <p:cNvPr id="82" name="Graphic 81">
            <a:extLst>
              <a:ext uri="{FF2B5EF4-FFF2-40B4-BE49-F238E27FC236}">
                <a16:creationId xmlns:a16="http://schemas.microsoft.com/office/drawing/2014/main" id="{30CC52DE-B67B-F672-0DC8-33F3F479E1B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18978" y="3711816"/>
            <a:ext cx="196850" cy="172244"/>
          </a:xfrm>
          <a:prstGeom prst="rect">
            <a:avLst/>
          </a:prstGeom>
        </p:spPr>
      </p:pic>
      <p:pic>
        <p:nvPicPr>
          <p:cNvPr id="83" name="Graphic 82">
            <a:extLst>
              <a:ext uri="{FF2B5EF4-FFF2-40B4-BE49-F238E27FC236}">
                <a16:creationId xmlns:a16="http://schemas.microsoft.com/office/drawing/2014/main" id="{20026AB5-5F81-E44C-0B55-C9CD517125E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6200000">
            <a:off x="9247224" y="3711816"/>
            <a:ext cx="196850" cy="172244"/>
          </a:xfrm>
          <a:prstGeom prst="rect">
            <a:avLst/>
          </a:prstGeom>
        </p:spPr>
      </p:pic>
      <p:pic>
        <p:nvPicPr>
          <p:cNvPr id="84" name="Graphic 83">
            <a:extLst>
              <a:ext uri="{FF2B5EF4-FFF2-40B4-BE49-F238E27FC236}">
                <a16:creationId xmlns:a16="http://schemas.microsoft.com/office/drawing/2014/main" id="{0820C9E3-B4F6-23A4-4085-FE2C8CB3C3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9622363" y="1739238"/>
            <a:ext cx="196850" cy="172244"/>
          </a:xfrm>
          <a:prstGeom prst="rect">
            <a:avLst/>
          </a:prstGeom>
        </p:spPr>
      </p:pic>
      <p:pic>
        <p:nvPicPr>
          <p:cNvPr id="85" name="Graphic 84">
            <a:extLst>
              <a:ext uri="{FF2B5EF4-FFF2-40B4-BE49-F238E27FC236}">
                <a16:creationId xmlns:a16="http://schemas.microsoft.com/office/drawing/2014/main" id="{A1437D56-6433-78C9-8899-CA962DF6E2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a:off x="9622363" y="2722306"/>
            <a:ext cx="196850" cy="172244"/>
          </a:xfrm>
          <a:prstGeom prst="rect">
            <a:avLst/>
          </a:prstGeom>
        </p:spPr>
      </p:pic>
      <p:pic>
        <p:nvPicPr>
          <p:cNvPr id="86" name="Graphic 85">
            <a:extLst>
              <a:ext uri="{FF2B5EF4-FFF2-40B4-BE49-F238E27FC236}">
                <a16:creationId xmlns:a16="http://schemas.microsoft.com/office/drawing/2014/main" id="{4E6D2C6B-6B94-CE9B-DCD3-37220B27AFC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9622363" y="3711816"/>
            <a:ext cx="196850" cy="172244"/>
          </a:xfrm>
          <a:prstGeom prst="rect">
            <a:avLst/>
          </a:prstGeom>
        </p:spPr>
      </p:pic>
    </p:spTree>
    <p:extLst>
      <p:ext uri="{BB962C8B-B14F-4D97-AF65-F5344CB8AC3E}">
        <p14:creationId xmlns:p14="http://schemas.microsoft.com/office/powerpoint/2010/main" val="165140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1B89D-E608-D5D2-A589-3782A53AAE58}"/>
            </a:ext>
          </a:extLst>
        </p:cNvPr>
        <p:cNvGrpSpPr/>
        <p:nvPr/>
      </p:nvGrpSpPr>
      <p:grpSpPr>
        <a:xfrm>
          <a:off x="0" y="0"/>
          <a:ext cx="0" cy="0"/>
          <a:chOff x="0" y="0"/>
          <a:chExt cx="0" cy="0"/>
        </a:xfrm>
      </p:grpSpPr>
      <p:sp>
        <p:nvSpPr>
          <p:cNvPr id="7" name="Google Shape;296;p15">
            <a:extLst>
              <a:ext uri="{FF2B5EF4-FFF2-40B4-BE49-F238E27FC236}">
                <a16:creationId xmlns:a16="http://schemas.microsoft.com/office/drawing/2014/main" id="{6CDD103A-6DD1-3F34-BC92-2F8075EADD24}"/>
              </a:ext>
            </a:extLst>
          </p:cNvPr>
          <p:cNvSpPr/>
          <p:nvPr/>
        </p:nvSpPr>
        <p:spPr>
          <a:xfrm rot="10800000">
            <a:off x="1002828" y="1638373"/>
            <a:ext cx="5404861"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tx1"/>
                </a:solidFill>
                <a:latin typeface="Funnel Sans" pitchFamily="2" charset="0"/>
                <a:ea typeface="Georgia"/>
                <a:cs typeface="Georgia"/>
                <a:sym typeface="Georgia"/>
              </a:rPr>
              <a:t>‸</a:t>
            </a:r>
            <a:endParaRPr>
              <a:solidFill>
                <a:schemeClr val="tx1"/>
              </a:solidFill>
              <a:latin typeface="Funnel Sans" pitchFamily="2" charset="0"/>
            </a:endParaRPr>
          </a:p>
        </p:txBody>
      </p:sp>
      <p:pic>
        <p:nvPicPr>
          <p:cNvPr id="8" name="Google Shape;297;p15">
            <a:extLst>
              <a:ext uri="{FF2B5EF4-FFF2-40B4-BE49-F238E27FC236}">
                <a16:creationId xmlns:a16="http://schemas.microsoft.com/office/drawing/2014/main" id="{3533B6DF-BEFE-0F61-FC52-19EF9B961CA1}"/>
              </a:ext>
            </a:extLst>
          </p:cNvPr>
          <p:cNvPicPr preferRelativeResize="0"/>
          <p:nvPr/>
        </p:nvPicPr>
        <p:blipFill rotWithShape="1">
          <a:blip r:embed="rId2">
            <a:alphaModFix/>
          </a:blip>
          <a:srcRect l="1299" r="1298"/>
          <a:stretch/>
        </p:blipFill>
        <p:spPr>
          <a:xfrm>
            <a:off x="5711356" y="4670227"/>
            <a:ext cx="1188000" cy="1219688"/>
          </a:xfrm>
          <a:prstGeom prst="ellipse">
            <a:avLst/>
          </a:prstGeom>
          <a:noFill/>
          <a:ln w="9525" cap="flat" cmpd="sng">
            <a:solidFill>
              <a:srgbClr val="5D5D5D"/>
            </a:solidFill>
            <a:prstDash val="solid"/>
            <a:round/>
            <a:headEnd type="none" w="sm" len="sm"/>
            <a:tailEnd type="none" w="sm" len="sm"/>
          </a:ln>
        </p:spPr>
      </p:pic>
      <p:pic>
        <p:nvPicPr>
          <p:cNvPr id="9" name="Google Shape;298;p15">
            <a:extLst>
              <a:ext uri="{FF2B5EF4-FFF2-40B4-BE49-F238E27FC236}">
                <a16:creationId xmlns:a16="http://schemas.microsoft.com/office/drawing/2014/main" id="{2CBC10A6-EC0A-08DF-DF9C-068E33157010}"/>
              </a:ext>
            </a:extLst>
          </p:cNvPr>
          <p:cNvPicPr preferRelativeResize="0"/>
          <p:nvPr/>
        </p:nvPicPr>
        <p:blipFill rotWithShape="1">
          <a:blip r:embed="rId3">
            <a:alphaModFix/>
          </a:blip>
          <a:srcRect t="593" b="593"/>
          <a:stretch/>
        </p:blipFill>
        <p:spPr>
          <a:xfrm>
            <a:off x="4234337" y="3456377"/>
            <a:ext cx="1188000" cy="1173911"/>
          </a:xfrm>
          <a:prstGeom prst="ellipse">
            <a:avLst/>
          </a:prstGeom>
          <a:noFill/>
          <a:ln w="9525" cap="flat" cmpd="sng">
            <a:solidFill>
              <a:srgbClr val="5D5D5D"/>
            </a:solidFill>
            <a:prstDash val="solid"/>
            <a:round/>
            <a:headEnd type="none" w="sm" len="sm"/>
            <a:tailEnd type="none" w="sm" len="sm"/>
          </a:ln>
        </p:spPr>
      </p:pic>
      <p:pic>
        <p:nvPicPr>
          <p:cNvPr id="10" name="Google Shape;299;p15">
            <a:extLst>
              <a:ext uri="{FF2B5EF4-FFF2-40B4-BE49-F238E27FC236}">
                <a16:creationId xmlns:a16="http://schemas.microsoft.com/office/drawing/2014/main" id="{61613EDA-0ACC-32BE-0859-326AE3DFB3D1}"/>
              </a:ext>
            </a:extLst>
          </p:cNvPr>
          <p:cNvPicPr preferRelativeResize="0"/>
          <p:nvPr/>
        </p:nvPicPr>
        <p:blipFill rotWithShape="1">
          <a:blip r:embed="rId4">
            <a:alphaModFix/>
          </a:blip>
          <a:srcRect l="182" r="182"/>
          <a:stretch/>
        </p:blipFill>
        <p:spPr>
          <a:xfrm>
            <a:off x="5711356" y="2139196"/>
            <a:ext cx="1188000" cy="1187225"/>
          </a:xfrm>
          <a:prstGeom prst="ellipse">
            <a:avLst/>
          </a:prstGeom>
          <a:noFill/>
          <a:ln w="9525" cap="flat" cmpd="sng">
            <a:solidFill>
              <a:srgbClr val="5D5D5D"/>
            </a:solidFill>
            <a:prstDash val="solid"/>
            <a:round/>
            <a:headEnd type="none" w="sm" len="sm"/>
            <a:tailEnd type="none" w="sm" len="sm"/>
          </a:ln>
        </p:spPr>
      </p:pic>
      <p:pic>
        <p:nvPicPr>
          <p:cNvPr id="11" name="Google Shape;300;p15">
            <a:extLst>
              <a:ext uri="{FF2B5EF4-FFF2-40B4-BE49-F238E27FC236}">
                <a16:creationId xmlns:a16="http://schemas.microsoft.com/office/drawing/2014/main" id="{CC89A819-2AA0-0DF4-066F-E5D3D5D817ED}"/>
              </a:ext>
            </a:extLst>
          </p:cNvPr>
          <p:cNvPicPr preferRelativeResize="0"/>
          <p:nvPr/>
        </p:nvPicPr>
        <p:blipFill rotWithShape="1">
          <a:blip r:embed="rId5">
            <a:alphaModFix/>
          </a:blip>
          <a:srcRect t="593" b="593"/>
          <a:stretch/>
        </p:blipFill>
        <p:spPr>
          <a:xfrm>
            <a:off x="7225962" y="3456377"/>
            <a:ext cx="1188000" cy="1173911"/>
          </a:xfrm>
          <a:prstGeom prst="ellipse">
            <a:avLst/>
          </a:prstGeom>
          <a:noFill/>
          <a:ln w="9525" cap="flat" cmpd="sng">
            <a:solidFill>
              <a:srgbClr val="5D5D5D"/>
            </a:solidFill>
            <a:prstDash val="solid"/>
            <a:round/>
            <a:headEnd type="none" w="sm" len="sm"/>
            <a:tailEnd type="none" w="sm" len="sm"/>
          </a:ln>
        </p:spPr>
      </p:pic>
      <p:sp>
        <p:nvSpPr>
          <p:cNvPr id="12" name="Google Shape;301;p15">
            <a:extLst>
              <a:ext uri="{FF2B5EF4-FFF2-40B4-BE49-F238E27FC236}">
                <a16:creationId xmlns:a16="http://schemas.microsoft.com/office/drawing/2014/main" id="{7B732890-3872-0581-711C-EF39234B9EAC}"/>
              </a:ext>
            </a:extLst>
          </p:cNvPr>
          <p:cNvSpPr/>
          <p:nvPr/>
        </p:nvSpPr>
        <p:spPr>
          <a:xfrm rot="10800000" flipH="1">
            <a:off x="6380496" y="1638372"/>
            <a:ext cx="5007258"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tx1"/>
                </a:solidFill>
                <a:latin typeface="Funnel Sans" pitchFamily="2" charset="0"/>
                <a:ea typeface="Georgia"/>
                <a:cs typeface="Georgia"/>
                <a:sym typeface="Georgia"/>
              </a:rPr>
              <a:t>‸</a:t>
            </a:r>
            <a:endParaRPr>
              <a:solidFill>
                <a:schemeClr val="tx1"/>
              </a:solidFill>
              <a:latin typeface="Funnel Sans" pitchFamily="2" charset="0"/>
            </a:endParaRPr>
          </a:p>
        </p:txBody>
      </p:sp>
      <p:sp>
        <p:nvSpPr>
          <p:cNvPr id="15" name="Google Shape;306;p15">
            <a:extLst>
              <a:ext uri="{FF2B5EF4-FFF2-40B4-BE49-F238E27FC236}">
                <a16:creationId xmlns:a16="http://schemas.microsoft.com/office/drawing/2014/main" id="{3952BDB9-3EE7-96E8-6643-F20924561BF3}"/>
              </a:ext>
            </a:extLst>
          </p:cNvPr>
          <p:cNvSpPr txBox="1"/>
          <p:nvPr/>
        </p:nvSpPr>
        <p:spPr>
          <a:xfrm>
            <a:off x="9909258" y="2194705"/>
            <a:ext cx="197794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Technical Skills</a:t>
            </a:r>
            <a:endParaRPr>
              <a:solidFill>
                <a:schemeClr val="bg2"/>
              </a:solidFill>
              <a:latin typeface="Funnel Sans" pitchFamily="2" charset="0"/>
            </a:endParaRPr>
          </a:p>
        </p:txBody>
      </p:sp>
      <p:sp>
        <p:nvSpPr>
          <p:cNvPr id="16" name="Google Shape;307;p15">
            <a:extLst>
              <a:ext uri="{FF2B5EF4-FFF2-40B4-BE49-F238E27FC236}">
                <a16:creationId xmlns:a16="http://schemas.microsoft.com/office/drawing/2014/main" id="{C44C32B6-9F4B-6670-F09F-5C168023F3E7}"/>
              </a:ext>
            </a:extLst>
          </p:cNvPr>
          <p:cNvSpPr txBox="1"/>
          <p:nvPr/>
        </p:nvSpPr>
        <p:spPr>
          <a:xfrm>
            <a:off x="9484468" y="2825541"/>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Applied AI in Business</a:t>
            </a:r>
            <a:endParaRPr>
              <a:solidFill>
                <a:schemeClr val="bg2"/>
              </a:solidFill>
              <a:latin typeface="Funnel Sans" pitchFamily="2" charset="0"/>
            </a:endParaRPr>
          </a:p>
        </p:txBody>
      </p:sp>
      <p:sp>
        <p:nvSpPr>
          <p:cNvPr id="17" name="Google Shape;308;p15">
            <a:extLst>
              <a:ext uri="{FF2B5EF4-FFF2-40B4-BE49-F238E27FC236}">
                <a16:creationId xmlns:a16="http://schemas.microsoft.com/office/drawing/2014/main" id="{078FCC0B-6EFE-D15D-ED88-5F0A8AFB651D}"/>
              </a:ext>
            </a:extLst>
          </p:cNvPr>
          <p:cNvSpPr txBox="1"/>
          <p:nvPr/>
        </p:nvSpPr>
        <p:spPr>
          <a:xfrm>
            <a:off x="9484468" y="3456377"/>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Data Literacy</a:t>
            </a:r>
            <a:endParaRPr>
              <a:solidFill>
                <a:schemeClr val="bg2"/>
              </a:solidFill>
              <a:latin typeface="Funnel Sans" pitchFamily="2" charset="0"/>
            </a:endParaRPr>
          </a:p>
        </p:txBody>
      </p:sp>
      <p:sp>
        <p:nvSpPr>
          <p:cNvPr id="18" name="Google Shape;309;p15">
            <a:extLst>
              <a:ext uri="{FF2B5EF4-FFF2-40B4-BE49-F238E27FC236}">
                <a16:creationId xmlns:a16="http://schemas.microsoft.com/office/drawing/2014/main" id="{4381A37E-180F-7FF7-C64E-207E2FBB49B2}"/>
              </a:ext>
            </a:extLst>
          </p:cNvPr>
          <p:cNvSpPr txBox="1"/>
          <p:nvPr/>
        </p:nvSpPr>
        <p:spPr>
          <a:xfrm>
            <a:off x="8708646" y="4087213"/>
            <a:ext cx="3178556"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bg2"/>
                </a:solidFill>
                <a:latin typeface="Funnel Sans" pitchFamily="2" charset="0"/>
                <a:ea typeface="Georgia"/>
                <a:cs typeface="Georgia"/>
                <a:sym typeface="Georgia"/>
              </a:rPr>
              <a:t>Genpact &amp; Partner AI-Tools</a:t>
            </a:r>
            <a:endParaRPr>
              <a:solidFill>
                <a:schemeClr val="bg2"/>
              </a:solidFill>
              <a:latin typeface="Funnel Sans" pitchFamily="2" charset="0"/>
            </a:endParaRPr>
          </a:p>
        </p:txBody>
      </p:sp>
      <p:sp>
        <p:nvSpPr>
          <p:cNvPr id="19" name="Google Shape;310;p15">
            <a:extLst>
              <a:ext uri="{FF2B5EF4-FFF2-40B4-BE49-F238E27FC236}">
                <a16:creationId xmlns:a16="http://schemas.microsoft.com/office/drawing/2014/main" id="{A91C2590-D5D7-6C3D-4057-6EB39A667B85}"/>
              </a:ext>
            </a:extLst>
          </p:cNvPr>
          <p:cNvSpPr txBox="1"/>
          <p:nvPr/>
        </p:nvSpPr>
        <p:spPr>
          <a:xfrm>
            <a:off x="5788637" y="6088277"/>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Analyst</a:t>
            </a:r>
            <a:endParaRPr>
              <a:solidFill>
                <a:schemeClr val="bg2"/>
              </a:solidFill>
              <a:latin typeface="Funnel Sans" pitchFamily="2" charset="0"/>
            </a:endParaRPr>
          </a:p>
        </p:txBody>
      </p:sp>
      <p:sp>
        <p:nvSpPr>
          <p:cNvPr id="20" name="Google Shape;311;p15">
            <a:extLst>
              <a:ext uri="{FF2B5EF4-FFF2-40B4-BE49-F238E27FC236}">
                <a16:creationId xmlns:a16="http://schemas.microsoft.com/office/drawing/2014/main" id="{BEAFFE3F-6E88-8111-D973-6BF0DB0F1E4C}"/>
              </a:ext>
            </a:extLst>
          </p:cNvPr>
          <p:cNvSpPr txBox="1"/>
          <p:nvPr/>
        </p:nvSpPr>
        <p:spPr>
          <a:xfrm>
            <a:off x="4027300" y="4819781"/>
            <a:ext cx="160658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Vice President</a:t>
            </a:r>
            <a:endParaRPr>
              <a:solidFill>
                <a:schemeClr val="bg2"/>
              </a:solidFill>
              <a:latin typeface="Funnel Sans" pitchFamily="2" charset="0"/>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p:txBody>
      </p:sp>
      <p:sp>
        <p:nvSpPr>
          <p:cNvPr id="21" name="Google Shape;312;p15">
            <a:extLst>
              <a:ext uri="{FF2B5EF4-FFF2-40B4-BE49-F238E27FC236}">
                <a16:creationId xmlns:a16="http://schemas.microsoft.com/office/drawing/2014/main" id="{48E80AEA-5BEA-C722-02D5-F10BCBC6BF6C}"/>
              </a:ext>
            </a:extLst>
          </p:cNvPr>
          <p:cNvSpPr txBox="1"/>
          <p:nvPr/>
        </p:nvSpPr>
        <p:spPr>
          <a:xfrm>
            <a:off x="5788637" y="3447173"/>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Director</a:t>
            </a:r>
            <a:endParaRPr>
              <a:solidFill>
                <a:schemeClr val="bg2"/>
              </a:solidFill>
              <a:latin typeface="Funnel Sans" pitchFamily="2" charset="0"/>
            </a:endParaRPr>
          </a:p>
        </p:txBody>
      </p:sp>
      <p:sp>
        <p:nvSpPr>
          <p:cNvPr id="22" name="Google Shape;313;p15">
            <a:extLst>
              <a:ext uri="{FF2B5EF4-FFF2-40B4-BE49-F238E27FC236}">
                <a16:creationId xmlns:a16="http://schemas.microsoft.com/office/drawing/2014/main" id="{B202B37B-68FD-D474-6788-D32711E8167D}"/>
              </a:ext>
            </a:extLst>
          </p:cNvPr>
          <p:cNvSpPr txBox="1"/>
          <p:nvPr/>
        </p:nvSpPr>
        <p:spPr>
          <a:xfrm>
            <a:off x="7303768" y="4819781"/>
            <a:ext cx="111019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bg2"/>
                </a:solidFill>
                <a:latin typeface="Funnel Sans" pitchFamily="2" charset="0"/>
                <a:ea typeface="Georgia"/>
                <a:cs typeface="Georgia"/>
                <a:sym typeface="Georgia"/>
              </a:rPr>
              <a:t>Manager</a:t>
            </a:r>
            <a:endParaRPr>
              <a:solidFill>
                <a:schemeClr val="bg2"/>
              </a:solidFill>
              <a:latin typeface="Funnel Sans" pitchFamily="2" charset="0"/>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bg2"/>
              </a:solidFill>
              <a:latin typeface="Funnel Sans" pitchFamily="2" charset="0"/>
              <a:ea typeface="Georgia"/>
              <a:cs typeface="Georgia"/>
              <a:sym typeface="Georgia"/>
            </a:endParaRPr>
          </a:p>
        </p:txBody>
      </p:sp>
      <p:sp>
        <p:nvSpPr>
          <p:cNvPr id="23" name="Google Shape;314;p15">
            <a:extLst>
              <a:ext uri="{FF2B5EF4-FFF2-40B4-BE49-F238E27FC236}">
                <a16:creationId xmlns:a16="http://schemas.microsoft.com/office/drawing/2014/main" id="{5FBF7BB1-BBDB-C9E0-9263-6FE033139954}"/>
              </a:ext>
            </a:extLst>
          </p:cNvPr>
          <p:cNvSpPr txBox="1"/>
          <p:nvPr/>
        </p:nvSpPr>
        <p:spPr>
          <a:xfrm>
            <a:off x="1156196" y="1973365"/>
            <a:ext cx="2301065" cy="854183"/>
          </a:xfrm>
          <a:prstGeom prst="rect">
            <a:avLst/>
          </a:prstGeom>
          <a:noFill/>
          <a:ln>
            <a:noFill/>
          </a:ln>
        </p:spPr>
        <p:txBody>
          <a:bodyPr spcFirstLastPara="1" wrap="square" lIns="90000" tIns="45700" rIns="91425" bIns="45700" anchor="t" anchorCtr="0">
            <a:noAutofit/>
          </a:bodyPr>
          <a:lstStyle/>
          <a:p>
            <a:pPr marL="0" marR="0" lvl="0" indent="0" algn="l" rtl="0">
              <a:lnSpc>
                <a:spcPct val="80000"/>
              </a:lnSpc>
              <a:spcBef>
                <a:spcPts val="0"/>
              </a:spcBef>
              <a:spcAft>
                <a:spcPts val="0"/>
              </a:spcAft>
              <a:buNone/>
            </a:pPr>
            <a:r>
              <a:rPr lang="en-US" sz="2400" dirty="0">
                <a:solidFill>
                  <a:schemeClr val="bg2"/>
                </a:solidFill>
                <a:latin typeface="Funnel Sans" pitchFamily="2" charset="0"/>
                <a:ea typeface="Georgia"/>
                <a:cs typeface="Georgia"/>
                <a:sym typeface="Georgia"/>
              </a:rPr>
              <a:t>Biggest </a:t>
            </a:r>
            <a:endParaRPr dirty="0">
              <a:solidFill>
                <a:schemeClr val="bg2"/>
              </a:solidFill>
              <a:latin typeface="Funnel Sans" pitchFamily="2" charset="0"/>
            </a:endParaRPr>
          </a:p>
          <a:p>
            <a:pPr marL="0" marR="0" lvl="0" indent="0" algn="l" rtl="0">
              <a:lnSpc>
                <a:spcPct val="80000"/>
              </a:lnSpc>
              <a:spcBef>
                <a:spcPts val="0"/>
              </a:spcBef>
              <a:spcAft>
                <a:spcPts val="0"/>
              </a:spcAft>
              <a:buNone/>
            </a:pPr>
            <a:r>
              <a:rPr lang="en-US" sz="2400" dirty="0">
                <a:solidFill>
                  <a:schemeClr val="bg2"/>
                </a:solidFill>
                <a:latin typeface="Funnel Sans" pitchFamily="2" charset="0"/>
                <a:ea typeface="Georgia"/>
                <a:cs typeface="Georgia"/>
                <a:sym typeface="Georgia"/>
              </a:rPr>
              <a:t>barrier</a:t>
            </a:r>
            <a:endParaRPr dirty="0">
              <a:solidFill>
                <a:schemeClr val="bg2"/>
              </a:solidFill>
              <a:latin typeface="Funnel Sans" pitchFamily="2" charset="0"/>
            </a:endParaRPr>
          </a:p>
        </p:txBody>
      </p:sp>
      <p:sp>
        <p:nvSpPr>
          <p:cNvPr id="24" name="Google Shape;315;p15">
            <a:extLst>
              <a:ext uri="{FF2B5EF4-FFF2-40B4-BE49-F238E27FC236}">
                <a16:creationId xmlns:a16="http://schemas.microsoft.com/office/drawing/2014/main" id="{7A9F33E4-8D23-D2DC-758D-F686F19F6C9D}"/>
              </a:ext>
            </a:extLst>
          </p:cNvPr>
          <p:cNvSpPr txBox="1"/>
          <p:nvPr/>
        </p:nvSpPr>
        <p:spPr>
          <a:xfrm>
            <a:off x="1156196" y="3926412"/>
            <a:ext cx="2250508" cy="743815"/>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1400">
                <a:solidFill>
                  <a:schemeClr val="bg2"/>
                </a:solidFill>
                <a:latin typeface="Funnel Sans" pitchFamily="2" charset="0"/>
                <a:ea typeface="Georgia"/>
                <a:cs typeface="Georgia"/>
                <a:sym typeface="Georgia"/>
              </a:rPr>
              <a:t>Finance individuals say low levels of data literacy &amp; technical skills</a:t>
            </a:r>
            <a:endParaRPr>
              <a:solidFill>
                <a:schemeClr val="bg2"/>
              </a:solidFill>
              <a:latin typeface="Funnel Sans" pitchFamily="2" charset="0"/>
            </a:endParaRPr>
          </a:p>
          <a:p>
            <a:pPr marL="0" marR="0" lvl="0" indent="0" algn="l" rtl="0">
              <a:spcBef>
                <a:spcPts val="0"/>
              </a:spcBef>
              <a:spcAft>
                <a:spcPts val="0"/>
              </a:spcAft>
              <a:buNone/>
            </a:pPr>
            <a:endParaRPr sz="1400">
              <a:solidFill>
                <a:schemeClr val="bg2"/>
              </a:solidFill>
              <a:latin typeface="Funnel Sans" pitchFamily="2" charset="0"/>
              <a:ea typeface="Georgia"/>
              <a:cs typeface="Georgia"/>
              <a:sym typeface="Georgia"/>
            </a:endParaRPr>
          </a:p>
        </p:txBody>
      </p:sp>
      <p:sp>
        <p:nvSpPr>
          <p:cNvPr id="25" name="Google Shape;316;p15">
            <a:extLst>
              <a:ext uri="{FF2B5EF4-FFF2-40B4-BE49-F238E27FC236}">
                <a16:creationId xmlns:a16="http://schemas.microsoft.com/office/drawing/2014/main" id="{4947EC5C-FB8F-EECA-F9E8-442E054E0B2F}"/>
              </a:ext>
            </a:extLst>
          </p:cNvPr>
          <p:cNvSpPr txBox="1"/>
          <p:nvPr/>
        </p:nvSpPr>
        <p:spPr>
          <a:xfrm>
            <a:off x="1156196" y="2383175"/>
            <a:ext cx="2179169" cy="854183"/>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8000">
                <a:solidFill>
                  <a:schemeClr val="bg2"/>
                </a:solidFill>
                <a:latin typeface="Funnel Sans" pitchFamily="2" charset="0"/>
                <a:ea typeface="Georgia"/>
                <a:cs typeface="Georgia"/>
                <a:sym typeface="Georgia"/>
              </a:rPr>
              <a:t>45</a:t>
            </a:r>
            <a:r>
              <a:rPr lang="en-US" sz="5400">
                <a:solidFill>
                  <a:schemeClr val="bg2"/>
                </a:solidFill>
                <a:latin typeface="Funnel Sans" pitchFamily="2" charset="0"/>
                <a:ea typeface="Georgia"/>
                <a:cs typeface="Georgia"/>
                <a:sym typeface="Georgia"/>
              </a:rPr>
              <a:t>%</a:t>
            </a:r>
            <a:endParaRPr sz="7200">
              <a:solidFill>
                <a:schemeClr val="bg2"/>
              </a:solidFill>
              <a:latin typeface="Funnel Sans" pitchFamily="2" charset="0"/>
              <a:ea typeface="Georgia"/>
              <a:cs typeface="Georgia"/>
              <a:sym typeface="Georgia"/>
            </a:endParaRPr>
          </a:p>
        </p:txBody>
      </p:sp>
      <p:sp>
        <p:nvSpPr>
          <p:cNvPr id="26" name="Google Shape;317;p15">
            <a:extLst>
              <a:ext uri="{FF2B5EF4-FFF2-40B4-BE49-F238E27FC236}">
                <a16:creationId xmlns:a16="http://schemas.microsoft.com/office/drawing/2014/main" id="{DEFA653B-10A0-02F4-9B8A-A130A088745E}"/>
              </a:ext>
            </a:extLst>
          </p:cNvPr>
          <p:cNvSpPr txBox="1"/>
          <p:nvPr/>
        </p:nvSpPr>
        <p:spPr>
          <a:xfrm>
            <a:off x="4862817" y="1566484"/>
            <a:ext cx="2885077" cy="405889"/>
          </a:xfrm>
          <a:prstGeom prst="rect">
            <a:avLst/>
          </a:prstGeom>
          <a:gradFill flip="none" rotWithShape="1">
            <a:gsLst>
              <a:gs pos="82000">
                <a:schemeClr val="tx1"/>
              </a:gs>
              <a:gs pos="17000">
                <a:schemeClr val="tx1"/>
              </a:gs>
              <a:gs pos="0">
                <a:schemeClr val="tx1">
                  <a:alpha val="0"/>
                </a:schemeClr>
              </a:gs>
              <a:gs pos="50000">
                <a:schemeClr val="tx1"/>
              </a:gs>
              <a:gs pos="99000">
                <a:schemeClr val="tx1">
                  <a:alpha val="0"/>
                </a:schemeClr>
              </a:gs>
            </a:gsLst>
            <a:lin ang="10200000" scaled="0"/>
            <a:tileRect/>
          </a:gradFill>
          <a:ln>
            <a:noFill/>
          </a:ln>
        </p:spPr>
        <p:txBody>
          <a:bodyPr spcFirstLastPara="1" wrap="square" lIns="90000" tIns="45700" rIns="91425" bIns="45700" anchor="ctr" anchorCtr="0">
            <a:noAutofit/>
          </a:bodyPr>
          <a:lstStyle/>
          <a:p>
            <a:pPr marL="0" marR="0" lvl="0" indent="0" algn="ctr" rtl="0">
              <a:spcBef>
                <a:spcPts val="0"/>
              </a:spcBef>
              <a:spcAft>
                <a:spcPts val="0"/>
              </a:spcAft>
              <a:buNone/>
            </a:pPr>
            <a:r>
              <a:rPr lang="en-US" sz="1400">
                <a:solidFill>
                  <a:schemeClr val="bg2"/>
                </a:solidFill>
                <a:latin typeface="Funnel Sans" pitchFamily="2" charset="0"/>
                <a:ea typeface="Georgia"/>
                <a:cs typeface="Georgia"/>
                <a:sym typeface="Georgia"/>
              </a:rPr>
              <a:t>Client retained roles</a:t>
            </a:r>
            <a:endParaRPr sz="1400">
              <a:solidFill>
                <a:schemeClr val="bg2"/>
              </a:solidFill>
              <a:latin typeface="Funnel Sans" pitchFamily="2" charset="0"/>
              <a:ea typeface="Georgia"/>
              <a:cs typeface="Georgia"/>
              <a:sym typeface="Georgia"/>
            </a:endParaRPr>
          </a:p>
        </p:txBody>
      </p:sp>
      <p:grpSp>
        <p:nvGrpSpPr>
          <p:cNvPr id="27" name="Google Shape;318;p15">
            <a:extLst>
              <a:ext uri="{FF2B5EF4-FFF2-40B4-BE49-F238E27FC236}">
                <a16:creationId xmlns:a16="http://schemas.microsoft.com/office/drawing/2014/main" id="{9C40A783-9E1B-F1AB-F463-31BB111853DE}"/>
              </a:ext>
            </a:extLst>
          </p:cNvPr>
          <p:cNvGrpSpPr/>
          <p:nvPr/>
        </p:nvGrpSpPr>
        <p:grpSpPr>
          <a:xfrm>
            <a:off x="8865090" y="2611100"/>
            <a:ext cx="2996222" cy="1892508"/>
            <a:chOff x="8839200" y="2611100"/>
            <a:chExt cx="3048002" cy="1892508"/>
          </a:xfrm>
        </p:grpSpPr>
        <p:cxnSp>
          <p:nvCxnSpPr>
            <p:cNvPr id="28" name="Google Shape;319;p15">
              <a:extLst>
                <a:ext uri="{FF2B5EF4-FFF2-40B4-BE49-F238E27FC236}">
                  <a16:creationId xmlns:a16="http://schemas.microsoft.com/office/drawing/2014/main" id="{CB2D1232-B3E4-3D13-9C34-50680E0B2D98}"/>
                </a:ext>
              </a:extLst>
            </p:cNvPr>
            <p:cNvCxnSpPr/>
            <p:nvPr/>
          </p:nvCxnSpPr>
          <p:spPr>
            <a:xfrm>
              <a:off x="8839200" y="2611100"/>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29" name="Google Shape;320;p15">
              <a:extLst>
                <a:ext uri="{FF2B5EF4-FFF2-40B4-BE49-F238E27FC236}">
                  <a16:creationId xmlns:a16="http://schemas.microsoft.com/office/drawing/2014/main" id="{2220456F-E0C3-718B-D015-C37D49BC5509}"/>
                </a:ext>
              </a:extLst>
            </p:cNvPr>
            <p:cNvCxnSpPr/>
            <p:nvPr/>
          </p:nvCxnSpPr>
          <p:spPr>
            <a:xfrm>
              <a:off x="8839200" y="3241936"/>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30" name="Google Shape;321;p15">
              <a:extLst>
                <a:ext uri="{FF2B5EF4-FFF2-40B4-BE49-F238E27FC236}">
                  <a16:creationId xmlns:a16="http://schemas.microsoft.com/office/drawing/2014/main" id="{A55577D3-323F-E7C6-6686-60759478C0D8}"/>
                </a:ext>
              </a:extLst>
            </p:cNvPr>
            <p:cNvCxnSpPr/>
            <p:nvPr/>
          </p:nvCxnSpPr>
          <p:spPr>
            <a:xfrm>
              <a:off x="8839200" y="3872772"/>
              <a:ext cx="3048002" cy="0"/>
            </a:xfrm>
            <a:prstGeom prst="straightConnector1">
              <a:avLst/>
            </a:prstGeom>
            <a:noFill/>
            <a:ln w="9525" cap="flat" cmpd="sng">
              <a:solidFill>
                <a:schemeClr val="lt1"/>
              </a:solidFill>
              <a:prstDash val="solid"/>
              <a:miter lim="800000"/>
              <a:headEnd type="oval" w="med" len="med"/>
              <a:tailEnd type="none" w="sm" len="sm"/>
            </a:ln>
          </p:spPr>
        </p:cxnSp>
        <p:cxnSp>
          <p:nvCxnSpPr>
            <p:cNvPr id="31" name="Google Shape;322;p15">
              <a:extLst>
                <a:ext uri="{FF2B5EF4-FFF2-40B4-BE49-F238E27FC236}">
                  <a16:creationId xmlns:a16="http://schemas.microsoft.com/office/drawing/2014/main" id="{52B14308-15B8-B65C-DB15-80BF915077E7}"/>
                </a:ext>
              </a:extLst>
            </p:cNvPr>
            <p:cNvCxnSpPr/>
            <p:nvPr/>
          </p:nvCxnSpPr>
          <p:spPr>
            <a:xfrm>
              <a:off x="8839200" y="4503608"/>
              <a:ext cx="3048002" cy="0"/>
            </a:xfrm>
            <a:prstGeom prst="straightConnector1">
              <a:avLst/>
            </a:prstGeom>
            <a:noFill/>
            <a:ln w="9525" cap="flat" cmpd="sng">
              <a:solidFill>
                <a:schemeClr val="lt1"/>
              </a:solidFill>
              <a:prstDash val="solid"/>
              <a:miter lim="800000"/>
              <a:headEnd type="oval" w="med" len="med"/>
              <a:tailEnd type="none" w="sm" len="sm"/>
            </a:ln>
          </p:spPr>
        </p:cxnSp>
      </p:grpSp>
      <p:sp>
        <p:nvSpPr>
          <p:cNvPr id="6" name="Rounded Rectangle 5">
            <a:extLst>
              <a:ext uri="{FF2B5EF4-FFF2-40B4-BE49-F238E27FC236}">
                <a16:creationId xmlns:a16="http://schemas.microsoft.com/office/drawing/2014/main" id="{D09E6CE8-4EE2-A820-9EF7-2853A8809B86}"/>
              </a:ext>
            </a:extLst>
          </p:cNvPr>
          <p:cNvSpPr/>
          <p:nvPr/>
        </p:nvSpPr>
        <p:spPr>
          <a:xfrm>
            <a:off x="8968154" y="503057"/>
            <a:ext cx="2121162"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Launching soon</a:t>
            </a:r>
          </a:p>
        </p:txBody>
      </p:sp>
      <p:sp>
        <p:nvSpPr>
          <p:cNvPr id="3" name="Google Shape;18;p26">
            <a:extLst>
              <a:ext uri="{FF2B5EF4-FFF2-40B4-BE49-F238E27FC236}">
                <a16:creationId xmlns:a16="http://schemas.microsoft.com/office/drawing/2014/main" id="{CD6AE5C8-6E7C-65E1-A5A5-0FBE4041AC6D}"/>
              </a:ext>
            </a:extLst>
          </p:cNvPr>
          <p:cNvSpPr txBox="1">
            <a:spLocks/>
          </p:cNvSpPr>
          <p:nvPr/>
        </p:nvSpPr>
        <p:spPr>
          <a:xfrm>
            <a:off x="993896" y="366489"/>
            <a:ext cx="10640128"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bg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FontTx/>
            </a:pPr>
            <a:r>
              <a:rPr lang="en-US" dirty="0">
                <a:sym typeface="Georgia"/>
              </a:rPr>
              <a:t>AI Academy in Finance</a:t>
            </a:r>
            <a:endParaRPr lang="en-GB" dirty="0"/>
          </a:p>
        </p:txBody>
      </p:sp>
    </p:spTree>
    <p:extLst>
      <p:ext uri="{BB962C8B-B14F-4D97-AF65-F5344CB8AC3E}">
        <p14:creationId xmlns:p14="http://schemas.microsoft.com/office/powerpoint/2010/main" val="36198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ppt_w</p:attrName>
                                        </p:attrNameLst>
                                      </p:cBhvr>
                                      <p:tavLst>
                                        <p:tav tm="0">
                                          <p:val>
                                            <p:strVal val="0"/>
                                          </p:val>
                                        </p:tav>
                                        <p:tav tm="100000">
                                          <p:val>
                                            <p:strVal val="#ppt_w"/>
                                          </p:val>
                                        </p:tav>
                                      </p:tavLst>
                                    </p:anim>
                                    <p:anim calcmode="lin" valueType="num">
                                      <p:cBhvr additive="base">
                                        <p:cTn id="32" dur="500"/>
                                        <p:tgtEl>
                                          <p:spTgt spid="25"/>
                                        </p:tgtEl>
                                        <p:attrNameLst>
                                          <p:attrName>ppt_h</p:attrName>
                                        </p:attrNameLst>
                                      </p:cBhvr>
                                      <p:tavLst>
                                        <p:tav tm="0">
                                          <p:val>
                                            <p:strVal val="0"/>
                                          </p:val>
                                        </p:tav>
                                        <p:tav tm="100000">
                                          <p:val>
                                            <p:strVal val="#ppt_h"/>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68AF4-466A-4F1F-1748-26CB18B6858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298C7A6-2C5E-82F6-5CF5-C238BC2D8D87}"/>
              </a:ext>
            </a:extLst>
          </p:cNvPr>
          <p:cNvSpPr>
            <a:spLocks noGrp="1"/>
          </p:cNvSpPr>
          <p:nvPr>
            <p:ph type="title"/>
          </p:nvPr>
        </p:nvSpPr>
        <p:spPr/>
        <p:txBody>
          <a:bodyPr/>
          <a:lstStyle/>
          <a:p>
            <a:pPr lvl="0"/>
            <a:r>
              <a:rPr lang="en-US">
                <a:sym typeface="Georgia"/>
              </a:rPr>
              <a:t>Some top-line tips</a:t>
            </a:r>
          </a:p>
        </p:txBody>
      </p:sp>
      <p:sp>
        <p:nvSpPr>
          <p:cNvPr id="41" name="Text Placeholder 40">
            <a:extLst>
              <a:ext uri="{FF2B5EF4-FFF2-40B4-BE49-F238E27FC236}">
                <a16:creationId xmlns:a16="http://schemas.microsoft.com/office/drawing/2014/main" id="{5844D430-3214-0344-49A6-F4688BD50FA2}"/>
              </a:ext>
            </a:extLst>
          </p:cNvPr>
          <p:cNvSpPr>
            <a:spLocks noGrp="1"/>
          </p:cNvSpPr>
          <p:nvPr>
            <p:ph type="body" sz="quarter" idx="25"/>
          </p:nvPr>
        </p:nvSpPr>
        <p:spPr>
          <a:xfrm>
            <a:off x="3589020" y="1862079"/>
            <a:ext cx="2537011" cy="1058772"/>
          </a:xfrm>
        </p:spPr>
        <p:txBody>
          <a:bodyPr>
            <a:normAutofit/>
          </a:bodyPr>
          <a:lstStyle/>
          <a:p>
            <a:pPr lvl="0"/>
            <a:r>
              <a:rPr lang="en-US">
                <a:sym typeface="Georgia"/>
              </a:rPr>
              <a:t>Avoid Title Case, avoid acronyms, avoid jargon</a:t>
            </a:r>
            <a:endParaRPr lang="en-US"/>
          </a:p>
        </p:txBody>
      </p:sp>
      <p:sp>
        <p:nvSpPr>
          <p:cNvPr id="42" name="Text Placeholder 41">
            <a:extLst>
              <a:ext uri="{FF2B5EF4-FFF2-40B4-BE49-F238E27FC236}">
                <a16:creationId xmlns:a16="http://schemas.microsoft.com/office/drawing/2014/main" id="{5AA076A7-0B0B-7980-9FDB-31CF3E276850}"/>
              </a:ext>
            </a:extLst>
          </p:cNvPr>
          <p:cNvSpPr>
            <a:spLocks noGrp="1"/>
          </p:cNvSpPr>
          <p:nvPr>
            <p:ph type="body" sz="quarter" idx="26"/>
          </p:nvPr>
        </p:nvSpPr>
        <p:spPr>
          <a:xfrm>
            <a:off x="6288152" y="1862079"/>
            <a:ext cx="2537011" cy="1058772"/>
          </a:xfrm>
        </p:spPr>
        <p:txBody>
          <a:bodyPr/>
          <a:lstStyle/>
          <a:p>
            <a:pPr lvl="0"/>
            <a:r>
              <a:rPr lang="en-US">
                <a:sym typeface="Georgia"/>
              </a:rPr>
              <a:t>Monochrome with a hint of color</a:t>
            </a:r>
            <a:endParaRPr lang="en-US"/>
          </a:p>
        </p:txBody>
      </p:sp>
      <p:sp>
        <p:nvSpPr>
          <p:cNvPr id="43" name="Text Placeholder 42">
            <a:extLst>
              <a:ext uri="{FF2B5EF4-FFF2-40B4-BE49-F238E27FC236}">
                <a16:creationId xmlns:a16="http://schemas.microsoft.com/office/drawing/2014/main" id="{FF9842C1-6FEA-7ED2-C23C-6B2E680D828A}"/>
              </a:ext>
            </a:extLst>
          </p:cNvPr>
          <p:cNvSpPr>
            <a:spLocks noGrp="1"/>
          </p:cNvSpPr>
          <p:nvPr>
            <p:ph type="body" sz="quarter" idx="27"/>
          </p:nvPr>
        </p:nvSpPr>
        <p:spPr>
          <a:xfrm>
            <a:off x="8987285" y="1862079"/>
            <a:ext cx="2537011" cy="1058772"/>
          </a:xfrm>
        </p:spPr>
        <p:txBody>
          <a:bodyPr/>
          <a:lstStyle/>
          <a:p>
            <a:r>
              <a:rPr lang="en-US">
                <a:sym typeface="Georgia"/>
              </a:rPr>
              <a:t>Nice imagery</a:t>
            </a:r>
            <a:endParaRPr lang="en-US"/>
          </a:p>
        </p:txBody>
      </p:sp>
      <p:sp>
        <p:nvSpPr>
          <p:cNvPr id="11" name="Text Placeholder 10">
            <a:extLst>
              <a:ext uri="{FF2B5EF4-FFF2-40B4-BE49-F238E27FC236}">
                <a16:creationId xmlns:a16="http://schemas.microsoft.com/office/drawing/2014/main" id="{828C945C-4F2B-639E-FFC3-327676C9A0E2}"/>
              </a:ext>
            </a:extLst>
          </p:cNvPr>
          <p:cNvSpPr>
            <a:spLocks noGrp="1"/>
          </p:cNvSpPr>
          <p:nvPr>
            <p:ph type="body" sz="quarter" idx="12"/>
          </p:nvPr>
        </p:nvSpPr>
        <p:spPr>
          <a:xfrm>
            <a:off x="889888" y="3180581"/>
            <a:ext cx="2537011" cy="1643798"/>
          </a:xfrm>
        </p:spPr>
        <p:txBody>
          <a:bodyPr>
            <a:noAutofit/>
          </a:bodyPr>
          <a:lstStyle/>
          <a:p>
            <a:pPr lvl="0"/>
            <a:r>
              <a:rPr lang="en-US" dirty="0"/>
              <a:t>Methods of guiding the eye to the correct piece of information gets harder the more design is on the page. Guide the viewer with simplicity and you’ll need fewer things on page to shout louder than the design.</a:t>
            </a:r>
          </a:p>
        </p:txBody>
      </p:sp>
      <p:sp>
        <p:nvSpPr>
          <p:cNvPr id="9" name="Text Placeholder 8">
            <a:extLst>
              <a:ext uri="{FF2B5EF4-FFF2-40B4-BE49-F238E27FC236}">
                <a16:creationId xmlns:a16="http://schemas.microsoft.com/office/drawing/2014/main" id="{89F7DA83-2308-FFD3-24EE-DC66A5137A9F}"/>
              </a:ext>
            </a:extLst>
          </p:cNvPr>
          <p:cNvSpPr>
            <a:spLocks noGrp="1"/>
          </p:cNvSpPr>
          <p:nvPr>
            <p:ph type="body" sz="quarter" idx="17"/>
          </p:nvPr>
        </p:nvSpPr>
        <p:spPr>
          <a:xfrm>
            <a:off x="889888" y="1862079"/>
            <a:ext cx="2537011" cy="1058772"/>
          </a:xfrm>
        </p:spPr>
        <p:txBody>
          <a:bodyPr>
            <a:normAutofit/>
          </a:bodyPr>
          <a:lstStyle/>
          <a:p>
            <a:pPr lvl="0"/>
            <a:r>
              <a:rPr lang="en-US"/>
              <a:t>Reduce complexity to remove complexity</a:t>
            </a:r>
          </a:p>
        </p:txBody>
      </p:sp>
      <p:sp>
        <p:nvSpPr>
          <p:cNvPr id="62" name="Text Placeholder 61">
            <a:extLst>
              <a:ext uri="{FF2B5EF4-FFF2-40B4-BE49-F238E27FC236}">
                <a16:creationId xmlns:a16="http://schemas.microsoft.com/office/drawing/2014/main" id="{0D1287C7-8278-6A57-FDD5-C35D3702D6B3}"/>
              </a:ext>
            </a:extLst>
          </p:cNvPr>
          <p:cNvSpPr>
            <a:spLocks noGrp="1"/>
          </p:cNvSpPr>
          <p:nvPr>
            <p:ph type="body" sz="quarter" idx="21"/>
          </p:nvPr>
        </p:nvSpPr>
        <p:spPr>
          <a:xfrm>
            <a:off x="3589020" y="3180581"/>
            <a:ext cx="2537011" cy="1643798"/>
          </a:xfrm>
        </p:spPr>
        <p:txBody>
          <a:bodyPr>
            <a:normAutofit/>
          </a:bodyPr>
          <a:lstStyle/>
          <a:p>
            <a:r>
              <a:rPr lang="en-US" dirty="0">
                <a:sym typeface="Georgia"/>
              </a:rPr>
              <a:t>Rounded edges and complicated builds create more work to create and edit, and are unnecessary in Genpact’s current identity of hard edges. Reduce complexity. </a:t>
            </a:r>
            <a:endParaRPr lang="en-US" dirty="0"/>
          </a:p>
          <a:p>
            <a:endParaRPr lang="en-GB" dirty="0"/>
          </a:p>
        </p:txBody>
      </p:sp>
      <p:sp>
        <p:nvSpPr>
          <p:cNvPr id="63" name="Text Placeholder 62">
            <a:extLst>
              <a:ext uri="{FF2B5EF4-FFF2-40B4-BE49-F238E27FC236}">
                <a16:creationId xmlns:a16="http://schemas.microsoft.com/office/drawing/2014/main" id="{94017177-53AA-D189-CC97-A987185336EE}"/>
              </a:ext>
            </a:extLst>
          </p:cNvPr>
          <p:cNvSpPr>
            <a:spLocks noGrp="1"/>
          </p:cNvSpPr>
          <p:nvPr>
            <p:ph type="body" sz="quarter" idx="22"/>
          </p:nvPr>
        </p:nvSpPr>
        <p:spPr>
          <a:xfrm>
            <a:off x="6288153" y="3180581"/>
            <a:ext cx="2537011" cy="1643798"/>
          </a:xfrm>
        </p:spPr>
        <p:txBody>
          <a:bodyPr>
            <a:normAutofit/>
          </a:bodyPr>
          <a:lstStyle/>
          <a:p>
            <a:pPr lvl="0"/>
            <a:r>
              <a:rPr lang="en-US" dirty="0">
                <a:sym typeface="Georgia"/>
              </a:rPr>
              <a:t>All text and graphics should be black, white and grey. Only use Coral and Sunrise Gold for small highlights to draw the readers’ eye.  Use imagery to add visual richness.</a:t>
            </a:r>
            <a:endParaRPr lang="en-US" dirty="0"/>
          </a:p>
        </p:txBody>
      </p:sp>
      <p:sp>
        <p:nvSpPr>
          <p:cNvPr id="40" name="Text Placeholder 39">
            <a:extLst>
              <a:ext uri="{FF2B5EF4-FFF2-40B4-BE49-F238E27FC236}">
                <a16:creationId xmlns:a16="http://schemas.microsoft.com/office/drawing/2014/main" id="{95C444D6-86AD-E169-057D-42D17831BC1A}"/>
              </a:ext>
            </a:extLst>
          </p:cNvPr>
          <p:cNvSpPr>
            <a:spLocks noGrp="1"/>
          </p:cNvSpPr>
          <p:nvPr>
            <p:ph type="body" sz="quarter" idx="23"/>
          </p:nvPr>
        </p:nvSpPr>
        <p:spPr>
          <a:xfrm>
            <a:off x="8987285" y="3180581"/>
            <a:ext cx="2537011" cy="1643798"/>
          </a:xfrm>
        </p:spPr>
        <p:txBody>
          <a:bodyPr>
            <a:normAutofit lnSpcReduction="10000"/>
          </a:bodyPr>
          <a:lstStyle/>
          <a:p>
            <a:pPr lvl="0"/>
            <a:r>
              <a:rPr lang="en-US" dirty="0">
                <a:sym typeface="Georgia"/>
              </a:rPr>
              <a:t>Make the content as easy to read as possible. Capital letters are spiky and interrupt legibility. Acronyms exclude people and don’t save as much space as they harm legibility. TAM is total addressable market. </a:t>
            </a:r>
            <a:endParaRPr lang="en-US" dirty="0"/>
          </a:p>
        </p:txBody>
      </p:sp>
    </p:spTree>
    <p:extLst>
      <p:ext uri="{BB962C8B-B14F-4D97-AF65-F5344CB8AC3E}">
        <p14:creationId xmlns:p14="http://schemas.microsoft.com/office/powerpoint/2010/main" val="3316223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444D2-5002-618C-E3D1-AA3B29F52F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B9F1A4-D69B-E738-293D-874A792541C2}"/>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845253A6-3340-09CB-D46C-ABF18FAD1AA1}"/>
              </a:ext>
            </a:extLst>
          </p:cNvPr>
          <p:cNvSpPr>
            <a:spLocks noGrp="1"/>
          </p:cNvSpPr>
          <p:nvPr>
            <p:ph type="body" idx="2"/>
          </p:nvPr>
        </p:nvSpPr>
        <p:spPr/>
        <p:txBody>
          <a:bodyPr>
            <a:normAutofit/>
          </a:bodyPr>
          <a:lstStyle/>
          <a:p>
            <a:r>
              <a:rPr lang="en-GB"/>
              <a:t>Innovation into action</a:t>
            </a:r>
          </a:p>
        </p:txBody>
      </p:sp>
      <p:grpSp>
        <p:nvGrpSpPr>
          <p:cNvPr id="5" name="Group 4">
            <a:extLst>
              <a:ext uri="{FF2B5EF4-FFF2-40B4-BE49-F238E27FC236}">
                <a16:creationId xmlns:a16="http://schemas.microsoft.com/office/drawing/2014/main" id="{4949BE97-A8F7-D29D-362B-469F4A0CDB94}"/>
              </a:ext>
            </a:extLst>
          </p:cNvPr>
          <p:cNvGrpSpPr/>
          <p:nvPr/>
        </p:nvGrpSpPr>
        <p:grpSpPr>
          <a:xfrm>
            <a:off x="910210" y="4809902"/>
            <a:ext cx="710126" cy="196850"/>
            <a:chOff x="1601959" y="2654797"/>
            <a:chExt cx="710126" cy="196850"/>
          </a:xfrm>
        </p:grpSpPr>
        <p:pic>
          <p:nvPicPr>
            <p:cNvPr id="6" name="Graphic 5">
              <a:extLst>
                <a:ext uri="{FF2B5EF4-FFF2-40B4-BE49-F238E27FC236}">
                  <a16:creationId xmlns:a16="http://schemas.microsoft.com/office/drawing/2014/main" id="{17C73DDD-D216-1A3C-53A2-17CC183CF1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7" name="Graphic 6">
              <a:extLst>
                <a:ext uri="{FF2B5EF4-FFF2-40B4-BE49-F238E27FC236}">
                  <a16:creationId xmlns:a16="http://schemas.microsoft.com/office/drawing/2014/main" id="{4EBDEF9B-2E7A-41DF-8348-EC18BCADB2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8" name="Graphic 7">
              <a:extLst>
                <a:ext uri="{FF2B5EF4-FFF2-40B4-BE49-F238E27FC236}">
                  <a16:creationId xmlns:a16="http://schemas.microsoft.com/office/drawing/2014/main" id="{E48DD8FD-CE45-371B-E65C-A09DCD10CA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9" name="Graphic 8">
              <a:extLst>
                <a:ext uri="{FF2B5EF4-FFF2-40B4-BE49-F238E27FC236}">
                  <a16:creationId xmlns:a16="http://schemas.microsoft.com/office/drawing/2014/main" id="{FB197AAA-5366-86A3-BFF6-514644E0FCD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pic>
        <p:nvPicPr>
          <p:cNvPr id="11" name="Picture Placeholder 10">
            <a:extLst>
              <a:ext uri="{FF2B5EF4-FFF2-40B4-BE49-F238E27FC236}">
                <a16:creationId xmlns:a16="http://schemas.microsoft.com/office/drawing/2014/main" id="{53935321-43EC-CCF3-C6E7-18AB05A6A603}"/>
              </a:ext>
            </a:extLst>
          </p:cNvPr>
          <p:cNvPicPr>
            <a:picLocks noGrp="1" noChangeAspect="1"/>
          </p:cNvPicPr>
          <p:nvPr>
            <p:ph type="pic" sz="quarter" idx="10"/>
          </p:nvPr>
        </p:nvPicPr>
        <p:blipFill>
          <a:blip r:embed="rId4"/>
          <a:srcRect l="25000" r="25000"/>
          <a:stretch/>
        </p:blipFill>
        <p:spPr>
          <a:xfrm>
            <a:off x="6096000" y="0"/>
            <a:ext cx="6096000" cy="6858000"/>
          </a:xfrm>
        </p:spPr>
      </p:pic>
      <p:sp>
        <p:nvSpPr>
          <p:cNvPr id="4" name="Google Shape;22;p26">
            <a:extLst>
              <a:ext uri="{FF2B5EF4-FFF2-40B4-BE49-F238E27FC236}">
                <a16:creationId xmlns:a16="http://schemas.microsoft.com/office/drawing/2014/main" id="{AB91F9E4-CB0F-6A7D-1D6F-0697600DEE28}"/>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931583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4F22-4E6F-A31A-8263-19A0B1BCC3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6A354A-46B5-353F-304D-F41461716E65}"/>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83815BC1-E45E-253D-56BE-6F40587BF63D}"/>
              </a:ext>
            </a:extLst>
          </p:cNvPr>
          <p:cNvSpPr>
            <a:spLocks noGrp="1"/>
          </p:cNvSpPr>
          <p:nvPr>
            <p:ph type="body" idx="2"/>
          </p:nvPr>
        </p:nvSpPr>
        <p:spPr/>
        <p:txBody>
          <a:bodyPr>
            <a:normAutofit/>
          </a:bodyPr>
          <a:lstStyle/>
          <a:p>
            <a:r>
              <a:rPr lang="en-GB"/>
              <a:t>Innovation into action</a:t>
            </a:r>
          </a:p>
        </p:txBody>
      </p:sp>
      <p:grpSp>
        <p:nvGrpSpPr>
          <p:cNvPr id="5" name="Group 4">
            <a:extLst>
              <a:ext uri="{FF2B5EF4-FFF2-40B4-BE49-F238E27FC236}">
                <a16:creationId xmlns:a16="http://schemas.microsoft.com/office/drawing/2014/main" id="{76A4A09F-0C36-2BEF-D357-294897DB4D8A}"/>
              </a:ext>
            </a:extLst>
          </p:cNvPr>
          <p:cNvGrpSpPr/>
          <p:nvPr/>
        </p:nvGrpSpPr>
        <p:grpSpPr>
          <a:xfrm>
            <a:off x="910210" y="4809902"/>
            <a:ext cx="710126" cy="196850"/>
            <a:chOff x="1601959" y="2654797"/>
            <a:chExt cx="710126" cy="196850"/>
          </a:xfrm>
        </p:grpSpPr>
        <p:pic>
          <p:nvPicPr>
            <p:cNvPr id="6" name="Graphic 5">
              <a:extLst>
                <a:ext uri="{FF2B5EF4-FFF2-40B4-BE49-F238E27FC236}">
                  <a16:creationId xmlns:a16="http://schemas.microsoft.com/office/drawing/2014/main" id="{C696C9A4-50B1-8DD5-718E-60A6F1A0E74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7" name="Graphic 6">
              <a:extLst>
                <a:ext uri="{FF2B5EF4-FFF2-40B4-BE49-F238E27FC236}">
                  <a16:creationId xmlns:a16="http://schemas.microsoft.com/office/drawing/2014/main" id="{ABCC004A-CB22-3F1E-7D79-4AF90790563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8" name="Graphic 7">
              <a:extLst>
                <a:ext uri="{FF2B5EF4-FFF2-40B4-BE49-F238E27FC236}">
                  <a16:creationId xmlns:a16="http://schemas.microsoft.com/office/drawing/2014/main" id="{1BCD950B-B9DE-F2D7-8394-74851215CB0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9" name="Graphic 8">
              <a:extLst>
                <a:ext uri="{FF2B5EF4-FFF2-40B4-BE49-F238E27FC236}">
                  <a16:creationId xmlns:a16="http://schemas.microsoft.com/office/drawing/2014/main" id="{56662794-D61B-160C-90A7-838ACACA2BA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pic>
        <p:nvPicPr>
          <p:cNvPr id="11" name="Picture Placeholder 10">
            <a:extLst>
              <a:ext uri="{FF2B5EF4-FFF2-40B4-BE49-F238E27FC236}">
                <a16:creationId xmlns:a16="http://schemas.microsoft.com/office/drawing/2014/main" id="{EBF11C7F-C693-D14E-65D3-5886492DF829}"/>
              </a:ext>
            </a:extLst>
          </p:cNvPr>
          <p:cNvPicPr>
            <a:picLocks noGrp="1" noChangeAspect="1"/>
          </p:cNvPicPr>
          <p:nvPr>
            <p:ph type="pic" sz="quarter" idx="10"/>
          </p:nvPr>
        </p:nvPicPr>
        <p:blipFill>
          <a:blip r:embed="rId4"/>
          <a:srcRect l="5193" r="5193"/>
          <a:stretch/>
        </p:blipFill>
        <p:spPr>
          <a:xfrm>
            <a:off x="6096000" y="0"/>
            <a:ext cx="6096000" cy="6858000"/>
          </a:xfrm>
        </p:spPr>
      </p:pic>
    </p:spTree>
    <p:extLst>
      <p:ext uri="{BB962C8B-B14F-4D97-AF65-F5344CB8AC3E}">
        <p14:creationId xmlns:p14="http://schemas.microsoft.com/office/powerpoint/2010/main" val="2380040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9F069-9359-21C8-87DD-59FEF5AA03A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AE1E60D-E524-99C5-0639-8736520980C5}"/>
              </a:ext>
            </a:extLst>
          </p:cNvPr>
          <p:cNvSpPr>
            <a:spLocks noGrp="1"/>
          </p:cNvSpPr>
          <p:nvPr>
            <p:ph type="body" idx="2"/>
          </p:nvPr>
        </p:nvSpPr>
        <p:spPr>
          <a:xfrm>
            <a:off x="928579" y="1605677"/>
            <a:ext cx="3322413" cy="3749200"/>
          </a:xfrm>
        </p:spPr>
        <p:txBody>
          <a:bodyPr/>
          <a:lstStyle/>
          <a:p>
            <a:pPr marL="342900" lvl="0" indent="-342900">
              <a:lnSpc>
                <a:spcPct val="200000"/>
              </a:lnSpc>
              <a:buBlip>
                <a:blip r:embed="rId2">
                  <a:extLst>
                    <a:ext uri="{96DAC541-7B7A-43D3-8B79-37D633B846F1}">
                      <asvg:svgBlip xmlns:asvg="http://schemas.microsoft.com/office/drawing/2016/SVG/main" r:embed="rId3"/>
                    </a:ext>
                  </a:extLst>
                </a:blip>
              </a:buBlip>
            </a:pPr>
            <a:r>
              <a:rPr lang="en-GB"/>
              <a:t>Level 1</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2</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3</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4</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5</a:t>
            </a:r>
          </a:p>
        </p:txBody>
      </p:sp>
      <p:sp>
        <p:nvSpPr>
          <p:cNvPr id="17" name="Title 16">
            <a:extLst>
              <a:ext uri="{FF2B5EF4-FFF2-40B4-BE49-F238E27FC236}">
                <a16:creationId xmlns:a16="http://schemas.microsoft.com/office/drawing/2014/main" id="{66052184-1137-76F1-BADF-F2F0BAF08376}"/>
              </a:ext>
            </a:extLst>
          </p:cNvPr>
          <p:cNvSpPr>
            <a:spLocks noGrp="1"/>
          </p:cNvSpPr>
          <p:nvPr>
            <p:ph type="title"/>
          </p:nvPr>
        </p:nvSpPr>
        <p:spPr/>
        <p:txBody>
          <a:bodyPr/>
          <a:lstStyle/>
          <a:p>
            <a:r>
              <a:rPr lang="en-GB"/>
              <a:t>Agenda</a:t>
            </a:r>
          </a:p>
        </p:txBody>
      </p:sp>
      <p:pic>
        <p:nvPicPr>
          <p:cNvPr id="5" name="Picture Placeholder 4" descr="A close up of lights&#10;&#10;Description automatically generated">
            <a:extLst>
              <a:ext uri="{FF2B5EF4-FFF2-40B4-BE49-F238E27FC236}">
                <a16:creationId xmlns:a16="http://schemas.microsoft.com/office/drawing/2014/main" id="{C8AEF5A6-A77A-0CE3-8E8D-B04C3E0449F8}"/>
              </a:ext>
            </a:extLst>
          </p:cNvPr>
          <p:cNvPicPr>
            <a:picLocks noGrp="1" noChangeAspect="1"/>
          </p:cNvPicPr>
          <p:nvPr>
            <p:ph type="pic" sz="quarter" idx="10"/>
          </p:nvPr>
        </p:nvPicPr>
        <p:blipFill>
          <a:blip r:embed="rId4"/>
          <a:srcRect l="25000" r="25000"/>
          <a:stretch>
            <a:fillRect/>
          </a:stretch>
        </p:blipFill>
        <p:spPr>
          <a:xfrm>
            <a:off x="6096000" y="0"/>
            <a:ext cx="6096000" cy="6858000"/>
          </a:xfrm>
        </p:spPr>
      </p:pic>
      <p:sp>
        <p:nvSpPr>
          <p:cNvPr id="2" name="Google Shape;22;p26">
            <a:extLst>
              <a:ext uri="{FF2B5EF4-FFF2-40B4-BE49-F238E27FC236}">
                <a16:creationId xmlns:a16="http://schemas.microsoft.com/office/drawing/2014/main" id="{C819A11B-7577-37CE-BA6E-289065FB2D63}"/>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747200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F3638-6B57-3781-4743-C09DEE8F9509}"/>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E609428-4AA3-ABA5-85D7-6758D3665395}"/>
              </a:ext>
            </a:extLst>
          </p:cNvPr>
          <p:cNvPicPr>
            <a:picLocks noGrp="1" noChangeAspect="1"/>
          </p:cNvPicPr>
          <p:nvPr>
            <p:ph type="pic" sz="quarter" idx="10"/>
          </p:nvPr>
        </p:nvPicPr>
        <p:blipFill>
          <a:blip r:embed="rId2"/>
          <a:srcRect l="7" r="7"/>
          <a:stretch/>
        </p:blipFill>
        <p:spPr>
          <a:xfrm>
            <a:off x="0" y="0"/>
            <a:ext cx="12190413" cy="6858000"/>
          </a:xfrm>
        </p:spPr>
      </p:pic>
      <p:sp>
        <p:nvSpPr>
          <p:cNvPr id="4" name="Title 3">
            <a:extLst>
              <a:ext uri="{FF2B5EF4-FFF2-40B4-BE49-F238E27FC236}">
                <a16:creationId xmlns:a16="http://schemas.microsoft.com/office/drawing/2014/main" id="{11F3C4E6-1630-FBBB-C526-978E6D76843E}"/>
              </a:ext>
            </a:extLst>
          </p:cNvPr>
          <p:cNvSpPr>
            <a:spLocks noGrp="1"/>
          </p:cNvSpPr>
          <p:nvPr>
            <p:ph type="title"/>
          </p:nvPr>
        </p:nvSpPr>
        <p:spPr/>
        <p:txBody>
          <a:bodyPr/>
          <a:lstStyle/>
          <a:p>
            <a:r>
              <a:rPr lang="en-GB" dirty="0">
                <a:sym typeface="Georgia"/>
              </a:rPr>
              <a:t>Break Slide</a:t>
            </a:r>
            <a:endParaRPr lang="en-GB" dirty="0"/>
          </a:p>
        </p:txBody>
      </p:sp>
      <p:sp>
        <p:nvSpPr>
          <p:cNvPr id="5" name="Text Placeholder 4">
            <a:extLst>
              <a:ext uri="{FF2B5EF4-FFF2-40B4-BE49-F238E27FC236}">
                <a16:creationId xmlns:a16="http://schemas.microsoft.com/office/drawing/2014/main" id="{1661114B-0C41-0C7D-ECE6-1C63309A7BA4}"/>
              </a:ext>
            </a:extLst>
          </p:cNvPr>
          <p:cNvSpPr>
            <a:spLocks noGrp="1"/>
          </p:cNvSpPr>
          <p:nvPr>
            <p:ph type="body" idx="2"/>
          </p:nvPr>
        </p:nvSpPr>
        <p:spPr/>
        <p:txBody>
          <a:bodyPr/>
          <a:lstStyle/>
          <a:p>
            <a:r>
              <a:rPr lang="en-GB">
                <a:solidFill>
                  <a:schemeClr val="bg1"/>
                </a:solidFill>
              </a:rPr>
              <a:t>Part Two</a:t>
            </a:r>
          </a:p>
        </p:txBody>
      </p:sp>
      <p:pic>
        <p:nvPicPr>
          <p:cNvPr id="7" name="Graphic 6">
            <a:extLst>
              <a:ext uri="{FF2B5EF4-FFF2-40B4-BE49-F238E27FC236}">
                <a16:creationId xmlns:a16="http://schemas.microsoft.com/office/drawing/2014/main" id="{796C1E06-C54F-EF43-E598-7BC222FBCBFF}"/>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2" name="Google Shape;22;p26">
            <a:extLst>
              <a:ext uri="{FF2B5EF4-FFF2-40B4-BE49-F238E27FC236}">
                <a16:creationId xmlns:a16="http://schemas.microsoft.com/office/drawing/2014/main" id="{410CC75B-D9C6-4EA8-73D4-28882864AEE8}"/>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cxnSp>
        <p:nvCxnSpPr>
          <p:cNvPr id="3" name="Straight Connector 2">
            <a:extLst>
              <a:ext uri="{FF2B5EF4-FFF2-40B4-BE49-F238E27FC236}">
                <a16:creationId xmlns:a16="http://schemas.microsoft.com/office/drawing/2014/main" id="{10A6C43E-D34C-230F-4084-D53372CC6EB5}"/>
              </a:ext>
            </a:extLst>
          </p:cNvPr>
          <p:cNvCxnSpPr>
            <a:cxnSpLocks/>
          </p:cNvCxnSpPr>
          <p:nvPr/>
        </p:nvCxnSpPr>
        <p:spPr>
          <a:xfrm>
            <a:off x="910210" y="4115705"/>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id="{1D4AA004-4D61-529A-A7C8-A16494C378B0}"/>
              </a:ext>
            </a:extLst>
          </p:cNvPr>
          <p:cNvGrpSpPr/>
          <p:nvPr/>
        </p:nvGrpSpPr>
        <p:grpSpPr>
          <a:xfrm>
            <a:off x="910209" y="5169675"/>
            <a:ext cx="710126" cy="196850"/>
            <a:chOff x="1601959" y="2654797"/>
            <a:chExt cx="710126" cy="196850"/>
          </a:xfrm>
        </p:grpSpPr>
        <p:pic>
          <p:nvPicPr>
            <p:cNvPr id="9" name="Graphic 8">
              <a:extLst>
                <a:ext uri="{FF2B5EF4-FFF2-40B4-BE49-F238E27FC236}">
                  <a16:creationId xmlns:a16="http://schemas.microsoft.com/office/drawing/2014/main" id="{3B50FE2D-4847-A017-15B8-F0E77ECBF78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0" name="Graphic 9">
              <a:extLst>
                <a:ext uri="{FF2B5EF4-FFF2-40B4-BE49-F238E27FC236}">
                  <a16:creationId xmlns:a16="http://schemas.microsoft.com/office/drawing/2014/main" id="{E23C7997-0B15-D3CA-4995-A577616D858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1" name="Graphic 10">
              <a:extLst>
                <a:ext uri="{FF2B5EF4-FFF2-40B4-BE49-F238E27FC236}">
                  <a16:creationId xmlns:a16="http://schemas.microsoft.com/office/drawing/2014/main" id="{8C01583A-507D-1D24-EB02-6116388C3CF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2" name="Graphic 11">
              <a:extLst>
                <a:ext uri="{FF2B5EF4-FFF2-40B4-BE49-F238E27FC236}">
                  <a16:creationId xmlns:a16="http://schemas.microsoft.com/office/drawing/2014/main" id="{B843FEB7-7A73-B9C7-DEC7-07CB2850BCB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850056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4C7E3-C7BC-5390-8B0C-B9DAF6429AA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0A28BEF-D1FC-51FF-9179-8566320AA938}"/>
              </a:ext>
            </a:extLst>
          </p:cNvPr>
          <p:cNvSpPr>
            <a:spLocks noGrp="1"/>
          </p:cNvSpPr>
          <p:nvPr>
            <p:ph type="body" idx="2"/>
          </p:nvPr>
        </p:nvSpPr>
        <p:spPr>
          <a:xfrm>
            <a:off x="1185698" y="1605677"/>
            <a:ext cx="3322413" cy="3962142"/>
          </a:xfrm>
        </p:spPr>
        <p:txBody>
          <a:bodyPr/>
          <a:lstStyle/>
          <a:p>
            <a:pPr marL="342900" indent="-342900">
              <a:lnSpc>
                <a:spcPct val="200000"/>
              </a:lnSpc>
              <a:buBlip>
                <a:blip r:embed="rId2">
                  <a:extLst>
                    <a:ext uri="{96DAC541-7B7A-43D3-8B79-37D633B846F1}">
                      <asvg:svgBlip xmlns:asvg="http://schemas.microsoft.com/office/drawing/2016/SVG/main" r:embed="rId3"/>
                    </a:ext>
                  </a:extLst>
                </a:blip>
              </a:buBlip>
            </a:pPr>
            <a:r>
              <a:rPr lang="en-GB"/>
              <a:t>Level 1</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2</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3</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4</a:t>
            </a:r>
          </a:p>
          <a:p>
            <a:pPr marL="342900" indent="-342900">
              <a:lnSpc>
                <a:spcPct val="200000"/>
              </a:lnSpc>
              <a:buBlip>
                <a:blip r:embed="rId2">
                  <a:extLst>
                    <a:ext uri="{96DAC541-7B7A-43D3-8B79-37D633B846F1}">
                      <asvg:svgBlip xmlns:asvg="http://schemas.microsoft.com/office/drawing/2016/SVG/main" r:embed="rId3"/>
                    </a:ext>
                  </a:extLst>
                </a:blip>
              </a:buBlip>
            </a:pPr>
            <a:r>
              <a:rPr lang="en-GB"/>
              <a:t>Level 5</a:t>
            </a:r>
          </a:p>
        </p:txBody>
      </p:sp>
      <p:sp>
        <p:nvSpPr>
          <p:cNvPr id="17" name="Title 16">
            <a:extLst>
              <a:ext uri="{FF2B5EF4-FFF2-40B4-BE49-F238E27FC236}">
                <a16:creationId xmlns:a16="http://schemas.microsoft.com/office/drawing/2014/main" id="{C226C17C-2F71-336C-5CC4-E1E1A8617AD0}"/>
              </a:ext>
            </a:extLst>
          </p:cNvPr>
          <p:cNvSpPr>
            <a:spLocks noGrp="1"/>
          </p:cNvSpPr>
          <p:nvPr>
            <p:ph type="title"/>
          </p:nvPr>
        </p:nvSpPr>
        <p:spPr/>
        <p:txBody>
          <a:bodyPr/>
          <a:lstStyle/>
          <a:p>
            <a:r>
              <a:rPr lang="en-GB"/>
              <a:t>Agenda</a:t>
            </a:r>
            <a:br>
              <a:rPr lang="en-GB"/>
            </a:br>
            <a:endParaRPr lang="en-GB"/>
          </a:p>
        </p:txBody>
      </p:sp>
      <p:pic>
        <p:nvPicPr>
          <p:cNvPr id="5" name="Picture Placeholder 4" descr="A close up of lights&#10;&#10;Description automatically generated">
            <a:extLst>
              <a:ext uri="{FF2B5EF4-FFF2-40B4-BE49-F238E27FC236}">
                <a16:creationId xmlns:a16="http://schemas.microsoft.com/office/drawing/2014/main" id="{FEDAF118-E016-4955-5BDA-6C1D9318BC2E}"/>
              </a:ext>
            </a:extLst>
          </p:cNvPr>
          <p:cNvPicPr>
            <a:picLocks noGrp="1" noChangeAspect="1"/>
          </p:cNvPicPr>
          <p:nvPr>
            <p:ph type="pic" sz="quarter" idx="10"/>
          </p:nvPr>
        </p:nvPicPr>
        <p:blipFill>
          <a:blip r:embed="rId4"/>
          <a:srcRect l="25000" r="25000"/>
          <a:stretch>
            <a:fillRect/>
          </a:stretch>
        </p:blipFill>
        <p:spPr>
          <a:xfrm>
            <a:off x="6096000" y="0"/>
            <a:ext cx="6096000" cy="6858000"/>
          </a:xfrm>
        </p:spPr>
      </p:pic>
      <p:sp>
        <p:nvSpPr>
          <p:cNvPr id="3" name="Google Shape;22;p26">
            <a:extLst>
              <a:ext uri="{FF2B5EF4-FFF2-40B4-BE49-F238E27FC236}">
                <a16:creationId xmlns:a16="http://schemas.microsoft.com/office/drawing/2014/main" id="{C5CB86FA-5F4A-A5BB-E7E4-33DDF26705F8}"/>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3637367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BFCFF2-733D-6CBA-7EE2-A0C8AEDD7DCC}"/>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971EB19C-1DDC-5232-EFC0-FE97A7BF6FDB}"/>
              </a:ext>
            </a:extLst>
          </p:cNvPr>
          <p:cNvSpPr>
            <a:spLocks noGrp="1"/>
          </p:cNvSpPr>
          <p:nvPr>
            <p:ph type="body" idx="2"/>
          </p:nvPr>
        </p:nvSpPr>
        <p:spPr/>
        <p:txBody>
          <a:bodyPr/>
          <a:lstStyle/>
          <a:p>
            <a:r>
              <a:rPr lang="en-GB">
                <a:solidFill>
                  <a:schemeClr val="tx1"/>
                </a:solidFill>
              </a:rPr>
              <a:t>Subheads are larger than body copy and can drop over multiple lines and are helpful to take the strain off the big headline.</a:t>
            </a:r>
          </a:p>
        </p:txBody>
      </p:sp>
      <p:sp>
        <p:nvSpPr>
          <p:cNvPr id="11" name="Text Placeholder 10">
            <a:extLst>
              <a:ext uri="{FF2B5EF4-FFF2-40B4-BE49-F238E27FC236}">
                <a16:creationId xmlns:a16="http://schemas.microsoft.com/office/drawing/2014/main" id="{297E58E4-9EFE-8ED6-B3A8-7469DEE8C8E1}"/>
              </a:ext>
            </a:extLst>
          </p:cNvPr>
          <p:cNvSpPr>
            <a:spLocks noGrp="1"/>
          </p:cNvSpPr>
          <p:nvPr>
            <p:ph type="body" sz="quarter" idx="12"/>
          </p:nvPr>
        </p:nvSpPr>
        <p:spPr/>
        <p:txBody>
          <a:bodyPr/>
          <a:lstStyle/>
          <a:p>
            <a:pPr lvl="0"/>
            <a:r>
              <a:rPr lang="en-US">
                <a:solidFill>
                  <a:schemeClr val="tx1"/>
                </a:solidFill>
              </a:rPr>
              <a:t>Click to add text and use Alt, Shift plus the arrow keys to change to other placeholder text styles, such as bullet levels and body headings</a:t>
            </a:r>
          </a:p>
          <a:p>
            <a:pPr lvl="1"/>
            <a:r>
              <a:rPr lang="en-US">
                <a:solidFill>
                  <a:schemeClr val="tx1"/>
                </a:solidFill>
              </a:rPr>
              <a:t>Bullet 1 – Level 2</a:t>
            </a:r>
          </a:p>
          <a:p>
            <a:pPr lvl="2"/>
            <a:r>
              <a:rPr lang="en-US">
                <a:solidFill>
                  <a:schemeClr val="tx1"/>
                </a:solidFill>
              </a:rPr>
              <a:t>Bullet 2 – Level 3</a:t>
            </a:r>
          </a:p>
          <a:p>
            <a:pPr lvl="3"/>
            <a:r>
              <a:rPr lang="en-US">
                <a:solidFill>
                  <a:schemeClr val="tx1"/>
                </a:solidFill>
              </a:rPr>
              <a:t>Bullet 3 – Bullet Level 4</a:t>
            </a:r>
          </a:p>
          <a:p>
            <a:pPr marL="720000" lvl="3" indent="0">
              <a:buNone/>
            </a:pPr>
            <a:endParaRPr lang="en-US">
              <a:solidFill>
                <a:schemeClr val="tx1"/>
              </a:solidFill>
            </a:endParaRPr>
          </a:p>
        </p:txBody>
      </p:sp>
      <p:sp>
        <p:nvSpPr>
          <p:cNvPr id="10" name="Text Placeholder 9">
            <a:extLst>
              <a:ext uri="{FF2B5EF4-FFF2-40B4-BE49-F238E27FC236}">
                <a16:creationId xmlns:a16="http://schemas.microsoft.com/office/drawing/2014/main" id="{737D3C07-4F21-7DC0-5D86-6E3AB56C04A5}"/>
              </a:ext>
            </a:extLst>
          </p:cNvPr>
          <p:cNvSpPr>
            <a:spLocks noGrp="1"/>
          </p:cNvSpPr>
          <p:nvPr>
            <p:ph type="body" sz="quarter" idx="15"/>
          </p:nvPr>
        </p:nvSpPr>
        <p:spPr/>
        <p:txBody>
          <a:bodyPr/>
          <a:lstStyle/>
          <a:p>
            <a:pPr lvl="0"/>
            <a:r>
              <a:rPr lang="en-US">
                <a:solidFill>
                  <a:schemeClr val="tx1"/>
                </a:solidFill>
              </a:rPr>
              <a:t>Click to add text and use Alt, Shift plus the arrow keys to change to other placeholder text styles, such as bullet levels and body headings</a:t>
            </a:r>
          </a:p>
          <a:p>
            <a:pPr lvl="1"/>
            <a:r>
              <a:rPr lang="en-US">
                <a:solidFill>
                  <a:schemeClr val="tx1"/>
                </a:solidFill>
              </a:rPr>
              <a:t>Bullet 1 – Level 2</a:t>
            </a:r>
          </a:p>
          <a:p>
            <a:pPr lvl="2"/>
            <a:r>
              <a:rPr lang="en-US">
                <a:solidFill>
                  <a:schemeClr val="tx1"/>
                </a:solidFill>
              </a:rPr>
              <a:t>Bullet 2 – Level 3</a:t>
            </a:r>
          </a:p>
          <a:p>
            <a:pPr lvl="3"/>
            <a:r>
              <a:rPr lang="en-US">
                <a:solidFill>
                  <a:schemeClr val="tx1"/>
                </a:solidFill>
              </a:rPr>
              <a:t>Bullet 3 – Bullet Level 4</a:t>
            </a:r>
          </a:p>
          <a:p>
            <a:endParaRPr lang="en-GB">
              <a:solidFill>
                <a:schemeClr val="tx1"/>
              </a:solidFill>
            </a:endParaRPr>
          </a:p>
        </p:txBody>
      </p:sp>
      <p:sp>
        <p:nvSpPr>
          <p:cNvPr id="6" name="Title 5">
            <a:extLst>
              <a:ext uri="{FF2B5EF4-FFF2-40B4-BE49-F238E27FC236}">
                <a16:creationId xmlns:a16="http://schemas.microsoft.com/office/drawing/2014/main" id="{38482790-870E-CB91-60AA-75CEDF464434}"/>
              </a:ext>
            </a:extLst>
          </p:cNvPr>
          <p:cNvSpPr>
            <a:spLocks noGrp="1"/>
          </p:cNvSpPr>
          <p:nvPr>
            <p:ph type="title"/>
          </p:nvPr>
        </p:nvSpPr>
        <p:spPr/>
        <p:txBody>
          <a:bodyPr/>
          <a:lstStyle/>
          <a:p>
            <a:r>
              <a:rPr lang="en-GB">
                <a:solidFill>
                  <a:schemeClr val="tx1"/>
                </a:solidFill>
              </a:rPr>
              <a:t>Titles go here, and never get smaller</a:t>
            </a:r>
          </a:p>
        </p:txBody>
      </p:sp>
    </p:spTree>
    <p:extLst>
      <p:ext uri="{BB962C8B-B14F-4D97-AF65-F5344CB8AC3E}">
        <p14:creationId xmlns:p14="http://schemas.microsoft.com/office/powerpoint/2010/main" val="3383848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A7E3C-6B4D-A8A5-4F06-F1BD3346149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BEA7FAC-5DA2-C854-75A2-BB4DB6646861}"/>
              </a:ext>
            </a:extLst>
          </p:cNvPr>
          <p:cNvSpPr>
            <a:spLocks noGrp="1"/>
          </p:cNvSpPr>
          <p:nvPr>
            <p:ph type="body" sz="quarter" idx="4294967295"/>
          </p:nvPr>
        </p:nvSpPr>
        <p:spPr>
          <a:xfrm>
            <a:off x="993896" y="3322502"/>
            <a:ext cx="3332818" cy="1643798"/>
          </a:xfrm>
        </p:spPr>
        <p:txBody>
          <a:bodyPr>
            <a:normAutofit/>
          </a:bodyPr>
          <a:lstStyle/>
          <a:p>
            <a:r>
              <a:rPr lang="en-US" sz="1400" dirty="0">
                <a:sym typeface="Georgia"/>
              </a:rPr>
              <a:t>Replace disconnected processes requiring multiple, time-consuming manual interventions with a user-friendly, end-to-end, automatically orchestrated, and integrated system</a:t>
            </a:r>
          </a:p>
          <a:p>
            <a:pPr lvl="1"/>
            <a:r>
              <a:rPr lang="en-US" sz="1400" dirty="0">
                <a:solidFill>
                  <a:schemeClr val="tx1"/>
                </a:solidFill>
              </a:rPr>
              <a:t>Bullet 1 – Level 2</a:t>
            </a:r>
          </a:p>
          <a:p>
            <a:pPr lvl="2"/>
            <a:r>
              <a:rPr lang="en-US" sz="1200" dirty="0">
                <a:solidFill>
                  <a:schemeClr val="tx1"/>
                </a:solidFill>
              </a:rPr>
              <a:t>Bullet 2 – Level 3</a:t>
            </a:r>
          </a:p>
          <a:p>
            <a:endParaRPr lang="en-US" sz="1400" dirty="0"/>
          </a:p>
          <a:p>
            <a:endParaRPr lang="en-GB" sz="1400" dirty="0"/>
          </a:p>
        </p:txBody>
      </p:sp>
      <p:sp>
        <p:nvSpPr>
          <p:cNvPr id="6" name="Text Placeholder 5">
            <a:extLst>
              <a:ext uri="{FF2B5EF4-FFF2-40B4-BE49-F238E27FC236}">
                <a16:creationId xmlns:a16="http://schemas.microsoft.com/office/drawing/2014/main" id="{9E8CA47D-F532-E1F8-871D-3B5628D9D73A}"/>
              </a:ext>
            </a:extLst>
          </p:cNvPr>
          <p:cNvSpPr>
            <a:spLocks noGrp="1"/>
          </p:cNvSpPr>
          <p:nvPr>
            <p:ph type="body" sz="quarter" idx="4294967295"/>
          </p:nvPr>
        </p:nvSpPr>
        <p:spPr>
          <a:xfrm>
            <a:off x="4651496" y="3322502"/>
            <a:ext cx="3332818" cy="1643798"/>
          </a:xfrm>
        </p:spPr>
        <p:txBody>
          <a:bodyPr>
            <a:noAutofit/>
          </a:bodyPr>
          <a:lstStyle/>
          <a:p>
            <a:pPr lvl="0"/>
            <a:r>
              <a:rPr lang="en-US" sz="1400" dirty="0">
                <a:sym typeface="Georgia"/>
              </a:rPr>
              <a:t>Dropbox's software is used by 700 million users in 180 countries to collaborate seamlessly and deliver work faster</a:t>
            </a:r>
          </a:p>
          <a:p>
            <a:pPr lvl="1"/>
            <a:r>
              <a:rPr lang="en-US" sz="1400" dirty="0">
                <a:solidFill>
                  <a:schemeClr val="tx1"/>
                </a:solidFill>
              </a:rPr>
              <a:t>Bullet 1 – Level 2</a:t>
            </a:r>
          </a:p>
          <a:p>
            <a:pPr lvl="2"/>
            <a:r>
              <a:rPr lang="en-US" sz="1200" dirty="0">
                <a:solidFill>
                  <a:schemeClr val="tx1"/>
                </a:solidFill>
              </a:rPr>
              <a:t>Bullet 2 – Level 3</a:t>
            </a:r>
          </a:p>
          <a:p>
            <a:pPr lvl="0"/>
            <a:endParaRPr lang="en-US" sz="1400" dirty="0">
              <a:sym typeface="Georgia"/>
            </a:endParaRPr>
          </a:p>
          <a:p>
            <a:pPr lvl="0"/>
            <a:endParaRPr lang="en-US" sz="1400" dirty="0"/>
          </a:p>
        </p:txBody>
      </p:sp>
      <p:sp>
        <p:nvSpPr>
          <p:cNvPr id="8" name="Text Placeholder 7">
            <a:extLst>
              <a:ext uri="{FF2B5EF4-FFF2-40B4-BE49-F238E27FC236}">
                <a16:creationId xmlns:a16="http://schemas.microsoft.com/office/drawing/2014/main" id="{36B30C9E-756A-3D29-15B6-57AF0795CD89}"/>
              </a:ext>
            </a:extLst>
          </p:cNvPr>
          <p:cNvSpPr>
            <a:spLocks noGrp="1"/>
          </p:cNvSpPr>
          <p:nvPr>
            <p:ph type="body" sz="quarter" idx="4294967295"/>
          </p:nvPr>
        </p:nvSpPr>
        <p:spPr>
          <a:xfrm>
            <a:off x="8300367" y="3322502"/>
            <a:ext cx="3332818" cy="2289026"/>
          </a:xfrm>
        </p:spPr>
        <p:txBody>
          <a:bodyPr>
            <a:noAutofit/>
          </a:bodyPr>
          <a:lstStyle/>
          <a:p>
            <a:pPr lvl="0"/>
            <a:r>
              <a:rPr lang="en-US" sz="1400" dirty="0">
                <a:sym typeface="Georgia"/>
              </a:rPr>
              <a:t>Dropbox selected Genpact as its consulting and implementation partner </a:t>
            </a:r>
            <a:br>
              <a:rPr lang="en-US" sz="1400" dirty="0">
                <a:sym typeface="Georgia"/>
              </a:rPr>
            </a:br>
            <a:r>
              <a:rPr lang="en-US" sz="1400" dirty="0">
                <a:sym typeface="Georgia"/>
              </a:rPr>
              <a:t>to deploy Sourcing and Procurement Operations to build a highly efficient, cross-functional, transparent purchasing experience for all employees and vendors.</a:t>
            </a:r>
          </a:p>
          <a:p>
            <a:pPr lvl="1"/>
            <a:r>
              <a:rPr lang="en-US" sz="1400" dirty="0">
                <a:solidFill>
                  <a:schemeClr val="tx1"/>
                </a:solidFill>
              </a:rPr>
              <a:t>Bullet 1 – Level 2</a:t>
            </a:r>
          </a:p>
          <a:p>
            <a:pPr lvl="2"/>
            <a:r>
              <a:rPr lang="en-US" sz="1200" dirty="0">
                <a:solidFill>
                  <a:schemeClr val="tx1"/>
                </a:solidFill>
              </a:rPr>
              <a:t>Bullet 2 – Level 3</a:t>
            </a:r>
          </a:p>
          <a:p>
            <a:pPr lvl="0"/>
            <a:endParaRPr lang="en-US" sz="1400" dirty="0"/>
          </a:p>
        </p:txBody>
      </p:sp>
      <p:sp>
        <p:nvSpPr>
          <p:cNvPr id="5" name="Text Placeholder 4">
            <a:extLst>
              <a:ext uri="{FF2B5EF4-FFF2-40B4-BE49-F238E27FC236}">
                <a16:creationId xmlns:a16="http://schemas.microsoft.com/office/drawing/2014/main" id="{A80ADAD5-3272-8D7F-D31F-251CA641C03A}"/>
              </a:ext>
            </a:extLst>
          </p:cNvPr>
          <p:cNvSpPr>
            <a:spLocks noGrp="1"/>
          </p:cNvSpPr>
          <p:nvPr>
            <p:ph type="body" sz="quarter" idx="17"/>
          </p:nvPr>
        </p:nvSpPr>
        <p:spPr/>
        <p:txBody>
          <a:bodyPr/>
          <a:lstStyle/>
          <a:p>
            <a:pPr lvl="0"/>
            <a:r>
              <a:rPr lang="en-US" dirty="0">
                <a:sym typeface="Georgia"/>
              </a:rPr>
              <a:t>Who we worked with</a:t>
            </a:r>
            <a:endParaRPr lang="en-US" dirty="0"/>
          </a:p>
        </p:txBody>
      </p:sp>
      <p:sp>
        <p:nvSpPr>
          <p:cNvPr id="2" name="Title 1">
            <a:extLst>
              <a:ext uri="{FF2B5EF4-FFF2-40B4-BE49-F238E27FC236}">
                <a16:creationId xmlns:a16="http://schemas.microsoft.com/office/drawing/2014/main" id="{E3447C8C-4BB0-8155-0534-D13254F63C90}"/>
              </a:ext>
            </a:extLst>
          </p:cNvPr>
          <p:cNvSpPr>
            <a:spLocks noGrp="1"/>
          </p:cNvSpPr>
          <p:nvPr>
            <p:ph type="title"/>
          </p:nvPr>
        </p:nvSpPr>
        <p:spPr/>
        <p:txBody>
          <a:bodyPr/>
          <a:lstStyle/>
          <a:p>
            <a:pPr lvl="0"/>
            <a:r>
              <a:rPr lang="en-US">
                <a:sym typeface="Georgia"/>
              </a:rPr>
              <a:t>Making three points on one page</a:t>
            </a:r>
          </a:p>
        </p:txBody>
      </p:sp>
      <p:sp>
        <p:nvSpPr>
          <p:cNvPr id="7" name="Text Placeholder 6">
            <a:extLst>
              <a:ext uri="{FF2B5EF4-FFF2-40B4-BE49-F238E27FC236}">
                <a16:creationId xmlns:a16="http://schemas.microsoft.com/office/drawing/2014/main" id="{413693A0-6431-3F14-FD50-449CEAF6CBBB}"/>
              </a:ext>
            </a:extLst>
          </p:cNvPr>
          <p:cNvSpPr>
            <a:spLocks noGrp="1"/>
          </p:cNvSpPr>
          <p:nvPr>
            <p:ph type="body" sz="quarter" idx="28"/>
          </p:nvPr>
        </p:nvSpPr>
        <p:spPr/>
        <p:txBody>
          <a:bodyPr/>
          <a:lstStyle/>
          <a:p>
            <a:r>
              <a:rPr lang="en-US">
                <a:sym typeface="Georgia"/>
              </a:rPr>
              <a:t>What they needed</a:t>
            </a:r>
            <a:endParaRPr lang="en-US"/>
          </a:p>
        </p:txBody>
      </p:sp>
      <p:sp>
        <p:nvSpPr>
          <p:cNvPr id="9" name="Text Placeholder 8">
            <a:extLst>
              <a:ext uri="{FF2B5EF4-FFF2-40B4-BE49-F238E27FC236}">
                <a16:creationId xmlns:a16="http://schemas.microsoft.com/office/drawing/2014/main" id="{852EAC95-55CC-3AF7-3A1F-F7BCF36BCB26}"/>
              </a:ext>
            </a:extLst>
          </p:cNvPr>
          <p:cNvSpPr>
            <a:spLocks noGrp="1"/>
          </p:cNvSpPr>
          <p:nvPr>
            <p:ph type="body" sz="quarter" idx="29"/>
          </p:nvPr>
        </p:nvSpPr>
        <p:spPr/>
        <p:txBody>
          <a:bodyPr/>
          <a:lstStyle/>
          <a:p>
            <a:r>
              <a:rPr lang="en-US">
                <a:sym typeface="Georgia"/>
              </a:rPr>
              <a:t>How we helped</a:t>
            </a:r>
            <a:endParaRPr lang="en-US"/>
          </a:p>
        </p:txBody>
      </p:sp>
    </p:spTree>
    <p:extLst>
      <p:ext uri="{BB962C8B-B14F-4D97-AF65-F5344CB8AC3E}">
        <p14:creationId xmlns:p14="http://schemas.microsoft.com/office/powerpoint/2010/main" val="8604674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9B866-C659-B7FA-A21F-72AD1A2D766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A11803E-6406-1413-7309-3C829380EB3C}"/>
              </a:ext>
            </a:extLst>
          </p:cNvPr>
          <p:cNvSpPr>
            <a:spLocks noGrp="1"/>
          </p:cNvSpPr>
          <p:nvPr>
            <p:ph type="title"/>
          </p:nvPr>
        </p:nvSpPr>
        <p:spPr/>
        <p:txBody>
          <a:bodyPr/>
          <a:lstStyle/>
          <a:p>
            <a:pPr lvl="0"/>
            <a:r>
              <a:rPr lang="en-US">
                <a:sym typeface="Georgia"/>
              </a:rPr>
              <a:t>Making four points on one page</a:t>
            </a:r>
          </a:p>
        </p:txBody>
      </p:sp>
      <p:sp>
        <p:nvSpPr>
          <p:cNvPr id="41" name="Text Placeholder 40">
            <a:extLst>
              <a:ext uri="{FF2B5EF4-FFF2-40B4-BE49-F238E27FC236}">
                <a16:creationId xmlns:a16="http://schemas.microsoft.com/office/drawing/2014/main" id="{957A2B0F-4D53-167B-7375-55C92F073C49}"/>
              </a:ext>
            </a:extLst>
          </p:cNvPr>
          <p:cNvSpPr>
            <a:spLocks noGrp="1"/>
          </p:cNvSpPr>
          <p:nvPr>
            <p:ph type="body" sz="quarter" idx="25"/>
          </p:nvPr>
        </p:nvSpPr>
        <p:spPr/>
        <p:txBody>
          <a:bodyPr/>
          <a:lstStyle/>
          <a:p>
            <a:pPr lvl="0"/>
            <a:r>
              <a:rPr lang="en-US">
                <a:sym typeface="Georgia"/>
              </a:rPr>
              <a:t>What they needed</a:t>
            </a:r>
            <a:endParaRPr lang="en-US"/>
          </a:p>
        </p:txBody>
      </p:sp>
      <p:sp>
        <p:nvSpPr>
          <p:cNvPr id="42" name="Text Placeholder 41">
            <a:extLst>
              <a:ext uri="{FF2B5EF4-FFF2-40B4-BE49-F238E27FC236}">
                <a16:creationId xmlns:a16="http://schemas.microsoft.com/office/drawing/2014/main" id="{68EC7682-C7F4-9CE6-B8CC-C395EC98D4F6}"/>
              </a:ext>
            </a:extLst>
          </p:cNvPr>
          <p:cNvSpPr>
            <a:spLocks noGrp="1"/>
          </p:cNvSpPr>
          <p:nvPr>
            <p:ph type="body" sz="quarter" idx="26"/>
          </p:nvPr>
        </p:nvSpPr>
        <p:spPr/>
        <p:txBody>
          <a:bodyPr/>
          <a:lstStyle/>
          <a:p>
            <a:pPr lvl="0"/>
            <a:r>
              <a:rPr lang="en-US">
                <a:sym typeface="Georgia"/>
              </a:rPr>
              <a:t>How we helped</a:t>
            </a:r>
            <a:endParaRPr lang="en-US"/>
          </a:p>
        </p:txBody>
      </p:sp>
      <p:sp>
        <p:nvSpPr>
          <p:cNvPr id="43" name="Text Placeholder 42">
            <a:extLst>
              <a:ext uri="{FF2B5EF4-FFF2-40B4-BE49-F238E27FC236}">
                <a16:creationId xmlns:a16="http://schemas.microsoft.com/office/drawing/2014/main" id="{9EEC4BFF-42C9-73E4-EC59-B5ECE29D609D}"/>
              </a:ext>
            </a:extLst>
          </p:cNvPr>
          <p:cNvSpPr>
            <a:spLocks noGrp="1"/>
          </p:cNvSpPr>
          <p:nvPr>
            <p:ph type="body" sz="quarter" idx="27"/>
          </p:nvPr>
        </p:nvSpPr>
        <p:spPr/>
        <p:txBody>
          <a:bodyPr/>
          <a:lstStyle/>
          <a:p>
            <a:pPr lvl="0"/>
            <a:r>
              <a:rPr lang="en-US">
                <a:sym typeface="Georgia"/>
              </a:rPr>
              <a:t>What the company got</a:t>
            </a:r>
            <a:endParaRPr lang="en-US"/>
          </a:p>
        </p:txBody>
      </p:sp>
      <p:sp>
        <p:nvSpPr>
          <p:cNvPr id="11" name="Text Placeholder 10">
            <a:extLst>
              <a:ext uri="{FF2B5EF4-FFF2-40B4-BE49-F238E27FC236}">
                <a16:creationId xmlns:a16="http://schemas.microsoft.com/office/drawing/2014/main" id="{ABF50FC5-75D6-E327-F8F6-181A2517C07E}"/>
              </a:ext>
            </a:extLst>
          </p:cNvPr>
          <p:cNvSpPr>
            <a:spLocks noGrp="1"/>
          </p:cNvSpPr>
          <p:nvPr>
            <p:ph type="body" sz="quarter" idx="12"/>
          </p:nvPr>
        </p:nvSpPr>
        <p:spPr/>
        <p:txBody>
          <a:bodyPr>
            <a:noAutofit/>
          </a:bodyPr>
          <a:lstStyle/>
          <a:p>
            <a:pPr lvl="0"/>
            <a:r>
              <a:rPr lang="en-US">
                <a:sym typeface="Georgia"/>
              </a:rPr>
              <a:t>Replace disconnected processes requiring multiple, time-consuming manual interventions with a user-friendly, end-to-end, automatically orchestrated, </a:t>
            </a:r>
            <a:br>
              <a:rPr lang="en-US">
                <a:sym typeface="Georgia"/>
              </a:rPr>
            </a:br>
            <a:r>
              <a:rPr lang="en-US">
                <a:sym typeface="Georgia"/>
              </a:rPr>
              <a:t>and integrated system.</a:t>
            </a:r>
            <a:endParaRPr lang="en-US"/>
          </a:p>
        </p:txBody>
      </p:sp>
      <p:sp>
        <p:nvSpPr>
          <p:cNvPr id="9" name="Text Placeholder 8">
            <a:extLst>
              <a:ext uri="{FF2B5EF4-FFF2-40B4-BE49-F238E27FC236}">
                <a16:creationId xmlns:a16="http://schemas.microsoft.com/office/drawing/2014/main" id="{28881D30-F49B-7BAC-F8E2-A10E1819F306}"/>
              </a:ext>
            </a:extLst>
          </p:cNvPr>
          <p:cNvSpPr>
            <a:spLocks noGrp="1"/>
          </p:cNvSpPr>
          <p:nvPr>
            <p:ph type="body" sz="quarter" idx="17"/>
          </p:nvPr>
        </p:nvSpPr>
        <p:spPr/>
        <p:txBody>
          <a:bodyPr>
            <a:normAutofit/>
          </a:bodyPr>
          <a:lstStyle/>
          <a:p>
            <a:pPr lvl="0"/>
            <a:r>
              <a:rPr lang="en-US" dirty="0"/>
              <a:t>Who we worked with</a:t>
            </a:r>
          </a:p>
        </p:txBody>
      </p:sp>
      <p:sp>
        <p:nvSpPr>
          <p:cNvPr id="62" name="Text Placeholder 61">
            <a:extLst>
              <a:ext uri="{FF2B5EF4-FFF2-40B4-BE49-F238E27FC236}">
                <a16:creationId xmlns:a16="http://schemas.microsoft.com/office/drawing/2014/main" id="{170B68A2-6D3D-C71E-C81D-D174B74C056F}"/>
              </a:ext>
            </a:extLst>
          </p:cNvPr>
          <p:cNvSpPr>
            <a:spLocks noGrp="1"/>
          </p:cNvSpPr>
          <p:nvPr>
            <p:ph type="body" sz="quarter" idx="21"/>
          </p:nvPr>
        </p:nvSpPr>
        <p:spPr/>
        <p:txBody>
          <a:bodyPr>
            <a:normAutofit/>
          </a:bodyPr>
          <a:lstStyle/>
          <a:p>
            <a:pPr lvl="0"/>
            <a:r>
              <a:rPr lang="en-US">
                <a:sym typeface="Georgia"/>
              </a:rPr>
              <a:t>Dropbox selected Genpact </a:t>
            </a:r>
            <a:br>
              <a:rPr lang="en-US">
                <a:sym typeface="Georgia"/>
              </a:rPr>
            </a:br>
            <a:r>
              <a:rPr lang="en-US">
                <a:sym typeface="Georgia"/>
              </a:rPr>
              <a:t>as its consulting and implementation partner to build a highly efficient, </a:t>
            </a:r>
            <a:br>
              <a:rPr lang="en-US">
                <a:sym typeface="Georgia"/>
              </a:rPr>
            </a:br>
            <a:r>
              <a:rPr lang="en-US">
                <a:sym typeface="Georgia"/>
              </a:rPr>
              <a:t>cross-functional, transparent purchasing experience for all employees and vendors.</a:t>
            </a:r>
            <a:endParaRPr lang="en-US"/>
          </a:p>
          <a:p>
            <a:endParaRPr lang="en-GB"/>
          </a:p>
        </p:txBody>
      </p:sp>
      <p:sp>
        <p:nvSpPr>
          <p:cNvPr id="63" name="Text Placeholder 62">
            <a:extLst>
              <a:ext uri="{FF2B5EF4-FFF2-40B4-BE49-F238E27FC236}">
                <a16:creationId xmlns:a16="http://schemas.microsoft.com/office/drawing/2014/main" id="{866CAB5E-6536-33F2-444A-457C9F37578A}"/>
              </a:ext>
            </a:extLst>
          </p:cNvPr>
          <p:cNvSpPr>
            <a:spLocks noGrp="1"/>
          </p:cNvSpPr>
          <p:nvPr>
            <p:ph type="body" sz="quarter" idx="22"/>
          </p:nvPr>
        </p:nvSpPr>
        <p:spPr>
          <a:xfrm>
            <a:off x="6235759" y="3802373"/>
            <a:ext cx="2699133" cy="1643798"/>
          </a:xfrm>
        </p:spPr>
        <p:txBody>
          <a:bodyPr>
            <a:normAutofit/>
          </a:bodyPr>
          <a:lstStyle/>
          <a:p>
            <a:pPr lvl="1"/>
            <a:r>
              <a:rPr lang="en-US">
                <a:sym typeface="Georgia"/>
              </a:rPr>
              <a:t>A 50%+ reduction in procurement cycle</a:t>
            </a:r>
            <a:endParaRPr lang="en-US"/>
          </a:p>
          <a:p>
            <a:pPr lvl="1"/>
            <a:r>
              <a:rPr lang="en-US">
                <a:sym typeface="Georgia"/>
              </a:rPr>
              <a:t>1,000+ ERP and risk assessments automated</a:t>
            </a:r>
            <a:endParaRPr lang="en-US"/>
          </a:p>
          <a:p>
            <a:pPr lvl="1"/>
            <a:r>
              <a:rPr lang="en-US">
                <a:sym typeface="Georgia"/>
              </a:rPr>
              <a:t>99% compliance rate with the new process</a:t>
            </a:r>
            <a:endParaRPr lang="en-US"/>
          </a:p>
        </p:txBody>
      </p:sp>
      <p:sp>
        <p:nvSpPr>
          <p:cNvPr id="40" name="Text Placeholder 39">
            <a:extLst>
              <a:ext uri="{FF2B5EF4-FFF2-40B4-BE49-F238E27FC236}">
                <a16:creationId xmlns:a16="http://schemas.microsoft.com/office/drawing/2014/main" id="{46A4763B-7489-E400-3BE9-35132F3714BF}"/>
              </a:ext>
            </a:extLst>
          </p:cNvPr>
          <p:cNvSpPr>
            <a:spLocks noGrp="1"/>
          </p:cNvSpPr>
          <p:nvPr>
            <p:ph type="body" sz="quarter" idx="23"/>
          </p:nvPr>
        </p:nvSpPr>
        <p:spPr/>
        <p:txBody>
          <a:bodyPr/>
          <a:lstStyle/>
          <a:p>
            <a:pPr lvl="0"/>
            <a:r>
              <a:rPr lang="en-US">
                <a:sym typeface="Georgia"/>
              </a:rPr>
              <a:t>Dropbox's software is used by 700 million users in 180 countries to collaborate seamlessly and deliver work faster.</a:t>
            </a:r>
            <a:endParaRPr lang="en-US"/>
          </a:p>
        </p:txBody>
      </p:sp>
    </p:spTree>
    <p:extLst>
      <p:ext uri="{BB962C8B-B14F-4D97-AF65-F5344CB8AC3E}">
        <p14:creationId xmlns:p14="http://schemas.microsoft.com/office/powerpoint/2010/main" val="22521803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AA925-FAC4-F36B-7E54-B7ECEC1BFFA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D57ED2C-CA1C-8A71-C226-724D686FEF9F}"/>
              </a:ext>
            </a:extLst>
          </p:cNvPr>
          <p:cNvSpPr>
            <a:spLocks noGrp="1"/>
          </p:cNvSpPr>
          <p:nvPr>
            <p:ph type="body" sz="quarter" idx="12"/>
          </p:nvPr>
        </p:nvSpPr>
        <p:spPr/>
        <p:txBody>
          <a:bodyPr/>
          <a:lstStyle/>
          <a:p>
            <a:endParaRPr lang="en-US"/>
          </a:p>
        </p:txBody>
      </p:sp>
      <p:sp>
        <p:nvSpPr>
          <p:cNvPr id="4" name="Text Placeholder 3">
            <a:extLst>
              <a:ext uri="{FF2B5EF4-FFF2-40B4-BE49-F238E27FC236}">
                <a16:creationId xmlns:a16="http://schemas.microsoft.com/office/drawing/2014/main" id="{950CC965-3142-45AF-AFB1-F2C9AC52AA6F}"/>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8B89D196-2E5E-BC71-F381-B1D5EADC0C57}"/>
              </a:ext>
            </a:extLst>
          </p:cNvPr>
          <p:cNvSpPr>
            <a:spLocks noGrp="1"/>
          </p:cNvSpPr>
          <p:nvPr>
            <p:ph type="body" sz="quarter" idx="14"/>
          </p:nvPr>
        </p:nvSpPr>
        <p:spPr/>
        <p:txBody>
          <a:bodyPr/>
          <a:lstStyle/>
          <a:p>
            <a:endParaRPr lang="en-US"/>
          </a:p>
        </p:txBody>
      </p:sp>
      <p:sp>
        <p:nvSpPr>
          <p:cNvPr id="6" name="Text Placeholder 5">
            <a:extLst>
              <a:ext uri="{FF2B5EF4-FFF2-40B4-BE49-F238E27FC236}">
                <a16:creationId xmlns:a16="http://schemas.microsoft.com/office/drawing/2014/main" id="{53112621-ADBA-A8C8-E1C9-A219273DB500}"/>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32736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7C2A0-04A5-5FCD-2EEB-1BE0A75D5C58}"/>
              </a:ext>
            </a:extLst>
          </p:cNvPr>
          <p:cNvSpPr>
            <a:spLocks noGrp="1"/>
          </p:cNvSpPr>
          <p:nvPr>
            <p:ph type="title"/>
          </p:nvPr>
        </p:nvSpPr>
        <p:spPr/>
        <p:txBody>
          <a:bodyPr/>
          <a:lstStyle/>
          <a:p>
            <a:endParaRPr lang="en-US" dirty="0"/>
          </a:p>
        </p:txBody>
      </p:sp>
      <p:grpSp>
        <p:nvGrpSpPr>
          <p:cNvPr id="18" name="Group 17">
            <a:extLst>
              <a:ext uri="{FF2B5EF4-FFF2-40B4-BE49-F238E27FC236}">
                <a16:creationId xmlns:a16="http://schemas.microsoft.com/office/drawing/2014/main" id="{18D496BB-75E8-36F1-58B1-2CE7AF38C684}"/>
              </a:ext>
            </a:extLst>
          </p:cNvPr>
          <p:cNvGrpSpPr/>
          <p:nvPr/>
        </p:nvGrpSpPr>
        <p:grpSpPr>
          <a:xfrm>
            <a:off x="2017711" y="1855536"/>
            <a:ext cx="3141195" cy="3534822"/>
            <a:chOff x="1249510" y="1956222"/>
            <a:chExt cx="3141195" cy="3534822"/>
          </a:xfrm>
        </p:grpSpPr>
        <p:grpSp>
          <p:nvGrpSpPr>
            <p:cNvPr id="19" name="Group 18">
              <a:extLst>
                <a:ext uri="{FF2B5EF4-FFF2-40B4-BE49-F238E27FC236}">
                  <a16:creationId xmlns:a16="http://schemas.microsoft.com/office/drawing/2014/main" id="{986E99C0-6429-A385-33D6-9B3F99ED82C4}"/>
                </a:ext>
              </a:extLst>
            </p:cNvPr>
            <p:cNvGrpSpPr/>
            <p:nvPr/>
          </p:nvGrpSpPr>
          <p:grpSpPr>
            <a:xfrm>
              <a:off x="1249510" y="1956222"/>
              <a:ext cx="3141195" cy="1440000"/>
              <a:chOff x="1249510" y="1956222"/>
              <a:chExt cx="3141195" cy="1440000"/>
            </a:xfrm>
          </p:grpSpPr>
          <p:pic>
            <p:nvPicPr>
              <p:cNvPr id="23" name="Picture 22" descr="A person in an orange shirt with her arms crossed&#10;&#10;Description automatically generated">
                <a:extLst>
                  <a:ext uri="{FF2B5EF4-FFF2-40B4-BE49-F238E27FC236}">
                    <a16:creationId xmlns:a16="http://schemas.microsoft.com/office/drawing/2014/main" id="{E95EAD46-75E0-8608-6AED-47447B8EC2FF}"/>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p:blipFill>
            <p:spPr>
              <a:xfrm>
                <a:off x="1249510" y="1956222"/>
                <a:ext cx="1440000" cy="1440000"/>
              </a:xfrm>
              <a:prstGeom prst="ellipse">
                <a:avLst/>
              </a:prstGeom>
            </p:spPr>
          </p:pic>
          <p:sp>
            <p:nvSpPr>
              <p:cNvPr id="24" name="TextBox 23">
                <a:extLst>
                  <a:ext uri="{FF2B5EF4-FFF2-40B4-BE49-F238E27FC236}">
                    <a16:creationId xmlns:a16="http://schemas.microsoft.com/office/drawing/2014/main" id="{2D4E1C8F-0F86-F015-DEF4-68D486CACDCC}"/>
                  </a:ext>
                </a:extLst>
              </p:cNvPr>
              <p:cNvSpPr txBox="1"/>
              <p:nvPr/>
            </p:nvSpPr>
            <p:spPr>
              <a:xfrm>
                <a:off x="2987355" y="2430001"/>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tx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tx1"/>
                    </a:solidFill>
                    <a:effectLst/>
                    <a:uLnTx/>
                    <a:uFillTx/>
                    <a:latin typeface="Funnel Sans ExtraBold" pitchFamily="2" charset="0"/>
                  </a:rPr>
                </a:br>
                <a:r>
                  <a:rPr kumimoji="0" lang="en-US" sz="1400" b="0" i="0" u="none" strike="noStrike" kern="0" cap="none" spc="0" normalizeH="0" baseline="0" noProof="0" dirty="0">
                    <a:ln>
                      <a:noFill/>
                    </a:ln>
                    <a:solidFill>
                      <a:schemeClr val="tx1"/>
                    </a:solidFill>
                    <a:effectLst/>
                    <a:uLnTx/>
                    <a:uFillTx/>
                    <a:latin typeface="Funnel Sans ExtraBold" pitchFamily="2" charset="0"/>
                  </a:rPr>
                  <a:t>Designation</a:t>
                </a:r>
              </a:p>
            </p:txBody>
          </p:sp>
        </p:grpSp>
        <p:grpSp>
          <p:nvGrpSpPr>
            <p:cNvPr id="20" name="Group 19">
              <a:extLst>
                <a:ext uri="{FF2B5EF4-FFF2-40B4-BE49-F238E27FC236}">
                  <a16:creationId xmlns:a16="http://schemas.microsoft.com/office/drawing/2014/main" id="{02C7234F-D0C0-02C2-D81D-AE50FADF2FE9}"/>
                </a:ext>
              </a:extLst>
            </p:cNvPr>
            <p:cNvGrpSpPr/>
            <p:nvPr/>
          </p:nvGrpSpPr>
          <p:grpSpPr>
            <a:xfrm>
              <a:off x="1249510" y="4051044"/>
              <a:ext cx="3141195" cy="1440000"/>
              <a:chOff x="1249510" y="4051044"/>
              <a:chExt cx="3141195" cy="1440000"/>
            </a:xfrm>
          </p:grpSpPr>
          <p:sp>
            <p:nvSpPr>
              <p:cNvPr id="21" name="TextBox 20">
                <a:extLst>
                  <a:ext uri="{FF2B5EF4-FFF2-40B4-BE49-F238E27FC236}">
                    <a16:creationId xmlns:a16="http://schemas.microsoft.com/office/drawing/2014/main" id="{F59C8952-6844-802B-D215-61C907AAA7A4}"/>
                  </a:ext>
                </a:extLst>
              </p:cNvPr>
              <p:cNvSpPr txBox="1"/>
              <p:nvPr/>
            </p:nvSpPr>
            <p:spPr>
              <a:xfrm>
                <a:off x="2987355" y="4524823"/>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tx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tx1"/>
                    </a:solidFill>
                    <a:effectLst/>
                    <a:uLnTx/>
                    <a:uFillTx/>
                    <a:latin typeface="Funnel Sans ExtraBold" pitchFamily="2" charset="0"/>
                  </a:rPr>
                </a:br>
                <a:r>
                  <a:rPr kumimoji="0" lang="en-US" sz="1400" b="0" i="0" u="none" strike="noStrike" kern="0" cap="none" spc="0" normalizeH="0" baseline="0" noProof="0" dirty="0">
                    <a:ln>
                      <a:noFill/>
                    </a:ln>
                    <a:solidFill>
                      <a:schemeClr val="tx1"/>
                    </a:solidFill>
                    <a:effectLst/>
                    <a:uLnTx/>
                    <a:uFillTx/>
                    <a:latin typeface="Funnel Sans ExtraBold" pitchFamily="2" charset="0"/>
                  </a:rPr>
                  <a:t>Designation</a:t>
                </a:r>
              </a:p>
            </p:txBody>
          </p:sp>
          <p:pic>
            <p:nvPicPr>
              <p:cNvPr id="22" name="Picture 21">
                <a:extLst>
                  <a:ext uri="{FF2B5EF4-FFF2-40B4-BE49-F238E27FC236}">
                    <a16:creationId xmlns:a16="http://schemas.microsoft.com/office/drawing/2014/main" id="{A420A847-0A88-856A-F81D-6F6DE5E0A6D4}"/>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p:blipFill>
            <p:spPr>
              <a:xfrm>
                <a:off x="1249510" y="4051044"/>
                <a:ext cx="1440000" cy="1440000"/>
              </a:xfrm>
              <a:prstGeom prst="ellipse">
                <a:avLst/>
              </a:prstGeom>
            </p:spPr>
          </p:pic>
        </p:grpSp>
      </p:grpSp>
      <p:cxnSp>
        <p:nvCxnSpPr>
          <p:cNvPr id="25" name="直接连接符 7">
            <a:extLst>
              <a:ext uri="{FF2B5EF4-FFF2-40B4-BE49-F238E27FC236}">
                <a16:creationId xmlns:a16="http://schemas.microsoft.com/office/drawing/2014/main" id="{F982DA11-42EE-591F-64C9-E0409245AD5B}"/>
              </a:ext>
            </a:extLst>
          </p:cNvPr>
          <p:cNvCxnSpPr>
            <a:cxnSpLocks/>
          </p:cNvCxnSpPr>
          <p:nvPr/>
        </p:nvCxnSpPr>
        <p:spPr>
          <a:xfrm>
            <a:off x="6097014" y="1788429"/>
            <a:ext cx="0" cy="3669037"/>
          </a:xfrm>
          <a:prstGeom prst="line">
            <a:avLst/>
          </a:prstGeom>
          <a:noFill/>
          <a:ln w="6350" cap="flat" cmpd="sng" algn="ctr">
            <a:solidFill>
              <a:schemeClr val="accent2"/>
            </a:solidFill>
            <a:prstDash val="solid"/>
            <a:miter lim="800000"/>
          </a:ln>
          <a:effectLst/>
        </p:spPr>
      </p:cxnSp>
      <p:grpSp>
        <p:nvGrpSpPr>
          <p:cNvPr id="26" name="Group 25">
            <a:extLst>
              <a:ext uri="{FF2B5EF4-FFF2-40B4-BE49-F238E27FC236}">
                <a16:creationId xmlns:a16="http://schemas.microsoft.com/office/drawing/2014/main" id="{AAD9251B-D816-675C-48FF-F0E7F86F1E75}"/>
              </a:ext>
            </a:extLst>
          </p:cNvPr>
          <p:cNvGrpSpPr/>
          <p:nvPr/>
        </p:nvGrpSpPr>
        <p:grpSpPr>
          <a:xfrm>
            <a:off x="7035122" y="1872799"/>
            <a:ext cx="3139167" cy="3500297"/>
            <a:chOff x="6266921" y="1960962"/>
            <a:chExt cx="3139167" cy="3500297"/>
          </a:xfrm>
        </p:grpSpPr>
        <p:grpSp>
          <p:nvGrpSpPr>
            <p:cNvPr id="27" name="Group 26">
              <a:extLst>
                <a:ext uri="{FF2B5EF4-FFF2-40B4-BE49-F238E27FC236}">
                  <a16:creationId xmlns:a16="http://schemas.microsoft.com/office/drawing/2014/main" id="{BDBD1EF0-A6C9-4350-D493-032C1348A75A}"/>
                </a:ext>
              </a:extLst>
            </p:cNvPr>
            <p:cNvGrpSpPr/>
            <p:nvPr/>
          </p:nvGrpSpPr>
          <p:grpSpPr>
            <a:xfrm>
              <a:off x="6266921" y="1960962"/>
              <a:ext cx="3139167" cy="1440000"/>
              <a:chOff x="6266921" y="1960962"/>
              <a:chExt cx="3139167" cy="1440000"/>
            </a:xfrm>
          </p:grpSpPr>
          <p:pic>
            <p:nvPicPr>
              <p:cNvPr id="31" name="Picture 30">
                <a:extLst>
                  <a:ext uri="{FF2B5EF4-FFF2-40B4-BE49-F238E27FC236}">
                    <a16:creationId xmlns:a16="http://schemas.microsoft.com/office/drawing/2014/main" id="{838B8160-7729-3CE7-379F-CAD60A2CC866}"/>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6266921" y="1960962"/>
                <a:ext cx="1440000" cy="1440000"/>
              </a:xfrm>
              <a:prstGeom prst="ellipse">
                <a:avLst/>
              </a:prstGeom>
            </p:spPr>
          </p:pic>
          <p:sp>
            <p:nvSpPr>
              <p:cNvPr id="32" name="TextBox 31">
                <a:extLst>
                  <a:ext uri="{FF2B5EF4-FFF2-40B4-BE49-F238E27FC236}">
                    <a16:creationId xmlns:a16="http://schemas.microsoft.com/office/drawing/2014/main" id="{3D4DFC40-094F-37A6-793E-3CAE997D5887}"/>
                  </a:ext>
                </a:extLst>
              </p:cNvPr>
              <p:cNvSpPr txBox="1"/>
              <p:nvPr/>
            </p:nvSpPr>
            <p:spPr>
              <a:xfrm>
                <a:off x="8002738" y="2434741"/>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tx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tx1"/>
                    </a:solidFill>
                    <a:effectLst/>
                    <a:uLnTx/>
                    <a:uFillTx/>
                    <a:latin typeface="Funnel Sans ExtraBold" pitchFamily="2" charset="0"/>
                  </a:rPr>
                </a:br>
                <a:r>
                  <a:rPr kumimoji="0" lang="en-US" sz="1400" b="0" i="0" u="none" strike="noStrike" kern="0" cap="none" spc="0" normalizeH="0" baseline="0" noProof="0" dirty="0">
                    <a:ln>
                      <a:noFill/>
                    </a:ln>
                    <a:solidFill>
                      <a:schemeClr val="tx1"/>
                    </a:solidFill>
                    <a:effectLst/>
                    <a:uLnTx/>
                    <a:uFillTx/>
                    <a:latin typeface="Funnel Sans ExtraBold" pitchFamily="2" charset="0"/>
                  </a:rPr>
                  <a:t>Designation</a:t>
                </a:r>
              </a:p>
            </p:txBody>
          </p:sp>
        </p:grpSp>
        <p:grpSp>
          <p:nvGrpSpPr>
            <p:cNvPr id="28" name="Group 27">
              <a:extLst>
                <a:ext uri="{FF2B5EF4-FFF2-40B4-BE49-F238E27FC236}">
                  <a16:creationId xmlns:a16="http://schemas.microsoft.com/office/drawing/2014/main" id="{599B2FBA-207D-62AA-AAA2-33E99AF43D04}"/>
                </a:ext>
              </a:extLst>
            </p:cNvPr>
            <p:cNvGrpSpPr/>
            <p:nvPr/>
          </p:nvGrpSpPr>
          <p:grpSpPr>
            <a:xfrm>
              <a:off x="6266921" y="4021259"/>
              <a:ext cx="3139167" cy="1440000"/>
              <a:chOff x="6266921" y="4021259"/>
              <a:chExt cx="3139167" cy="1440000"/>
            </a:xfrm>
          </p:grpSpPr>
          <p:pic>
            <p:nvPicPr>
              <p:cNvPr id="29" name="Picture 28">
                <a:extLst>
                  <a:ext uri="{FF2B5EF4-FFF2-40B4-BE49-F238E27FC236}">
                    <a16:creationId xmlns:a16="http://schemas.microsoft.com/office/drawing/2014/main" id="{AE39EE09-C3DE-6068-99D5-6F345847F0EC}"/>
                  </a:ext>
                </a:extLst>
              </p:cNvPr>
              <p:cNvPicPr>
                <a:picLocks noChangeAspect="1"/>
              </p:cNvPicPr>
              <p:nvPr/>
            </p:nvPicPr>
            <p:blipFill rotWithShape="1">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p:blipFill>
            <p:spPr>
              <a:xfrm>
                <a:off x="6266921" y="4021259"/>
                <a:ext cx="1440000" cy="1440000"/>
              </a:xfrm>
              <a:prstGeom prst="ellipse">
                <a:avLst/>
              </a:prstGeom>
            </p:spPr>
          </p:pic>
          <p:sp>
            <p:nvSpPr>
              <p:cNvPr id="30" name="TextBox 29">
                <a:extLst>
                  <a:ext uri="{FF2B5EF4-FFF2-40B4-BE49-F238E27FC236}">
                    <a16:creationId xmlns:a16="http://schemas.microsoft.com/office/drawing/2014/main" id="{B86F34C3-6EE2-1D6C-F72E-3F3ED57130CE}"/>
                  </a:ext>
                </a:extLst>
              </p:cNvPr>
              <p:cNvSpPr txBox="1"/>
              <p:nvPr/>
            </p:nvSpPr>
            <p:spPr>
              <a:xfrm>
                <a:off x="8002738" y="4495038"/>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tx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tx1"/>
                    </a:solidFill>
                    <a:effectLst/>
                    <a:uLnTx/>
                    <a:uFillTx/>
                    <a:latin typeface="Funnel Sans ExtraBold" pitchFamily="2" charset="0"/>
                  </a:rPr>
                </a:br>
                <a:r>
                  <a:rPr kumimoji="0" lang="en-US" sz="1400" b="0" i="0" u="none" strike="noStrike" kern="0" cap="none" spc="0" normalizeH="0" baseline="0" noProof="0" dirty="0">
                    <a:ln>
                      <a:noFill/>
                    </a:ln>
                    <a:solidFill>
                      <a:schemeClr val="tx1"/>
                    </a:solidFill>
                    <a:effectLst/>
                    <a:uLnTx/>
                    <a:uFillTx/>
                    <a:latin typeface="Funnel Sans ExtraBold" pitchFamily="2" charset="0"/>
                  </a:rPr>
                  <a:t>Designation</a:t>
                </a:r>
              </a:p>
            </p:txBody>
          </p:sp>
        </p:grpSp>
      </p:grpSp>
    </p:spTree>
    <p:extLst>
      <p:ext uri="{BB962C8B-B14F-4D97-AF65-F5344CB8AC3E}">
        <p14:creationId xmlns:p14="http://schemas.microsoft.com/office/powerpoint/2010/main" val="3915517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08424-D186-995F-9DF2-8C9900AEA267}"/>
              </a:ext>
            </a:extLst>
          </p:cNvPr>
          <p:cNvSpPr>
            <a:spLocks noGrp="1"/>
          </p:cNvSpPr>
          <p:nvPr>
            <p:ph type="title"/>
          </p:nvPr>
        </p:nvSpPr>
        <p:spPr/>
        <p:txBody>
          <a:bodyPr/>
          <a:lstStyle/>
          <a:p>
            <a:endParaRPr lang="en-US"/>
          </a:p>
        </p:txBody>
      </p:sp>
      <p:sp>
        <p:nvSpPr>
          <p:cNvPr id="3" name="Graphic 2">
            <a:extLst>
              <a:ext uri="{FF2B5EF4-FFF2-40B4-BE49-F238E27FC236}">
                <a16:creationId xmlns:a16="http://schemas.microsoft.com/office/drawing/2014/main" id="{81882AEE-6AD0-F232-6968-D50D3398A5C2}"/>
              </a:ext>
            </a:extLst>
          </p:cNvPr>
          <p:cNvSpPr/>
          <p:nvPr/>
        </p:nvSpPr>
        <p:spPr>
          <a:xfrm>
            <a:off x="925975" y="1741679"/>
            <a:ext cx="10340050" cy="4236127"/>
          </a:xfrm>
          <a:custGeom>
            <a:avLst/>
            <a:gdLst>
              <a:gd name="connsiteX0" fmla="*/ 12166287 w 12166287"/>
              <a:gd name="connsiteY0" fmla="*/ 0 h 6325584"/>
              <a:gd name="connsiteX1" fmla="*/ 11805599 w 12166287"/>
              <a:gd name="connsiteY1" fmla="*/ 291812 h 6325584"/>
              <a:gd name="connsiteX2" fmla="*/ 9771398 w 12166287"/>
              <a:gd name="connsiteY2" fmla="*/ 291812 h 6325584"/>
              <a:gd name="connsiteX3" fmla="*/ 9410711 w 12166287"/>
              <a:gd name="connsiteY3" fmla="*/ 583624 h 6325584"/>
              <a:gd name="connsiteX4" fmla="*/ 9214799 w 12166287"/>
              <a:gd name="connsiteY4" fmla="*/ 1501698 h 6325584"/>
              <a:gd name="connsiteX5" fmla="*/ 8854112 w 12166287"/>
              <a:gd name="connsiteY5" fmla="*/ 1793510 h 6325584"/>
              <a:gd name="connsiteX6" fmla="*/ 6819911 w 12166287"/>
              <a:gd name="connsiteY6" fmla="*/ 1793510 h 6325584"/>
              <a:gd name="connsiteX7" fmla="*/ 6459224 w 12166287"/>
              <a:gd name="connsiteY7" fmla="*/ 2085322 h 6325584"/>
              <a:gd name="connsiteX8" fmla="*/ 6263312 w 12166287"/>
              <a:gd name="connsiteY8" fmla="*/ 3003395 h 6325584"/>
              <a:gd name="connsiteX9" fmla="*/ 5902625 w 12166287"/>
              <a:gd name="connsiteY9" fmla="*/ 3295208 h 6325584"/>
              <a:gd name="connsiteX10" fmla="*/ 3880406 w 12166287"/>
              <a:gd name="connsiteY10" fmla="*/ 3295208 h 6325584"/>
              <a:gd name="connsiteX11" fmla="*/ 3519719 w 12166287"/>
              <a:gd name="connsiteY11" fmla="*/ 3587020 h 6325584"/>
              <a:gd name="connsiteX12" fmla="*/ 3321271 w 12166287"/>
              <a:gd name="connsiteY12" fmla="*/ 4517075 h 6325584"/>
              <a:gd name="connsiteX13" fmla="*/ 2960583 w 12166287"/>
              <a:gd name="connsiteY13" fmla="*/ 4808888 h 6325584"/>
              <a:gd name="connsiteX14" fmla="*/ 920479 w 12166287"/>
              <a:gd name="connsiteY14" fmla="*/ 4808888 h 6325584"/>
              <a:gd name="connsiteX15" fmla="*/ 559791 w 12166287"/>
              <a:gd name="connsiteY15" fmla="*/ 5100700 h 6325584"/>
              <a:gd name="connsiteX16" fmla="*/ 360687 w 12166287"/>
              <a:gd name="connsiteY16" fmla="*/ 6033773 h 6325584"/>
              <a:gd name="connsiteX17" fmla="*/ 0 w 12166287"/>
              <a:gd name="connsiteY17" fmla="*/ 6325585 h 6325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66287" h="6325584">
                <a:moveTo>
                  <a:pt x="12166287" y="0"/>
                </a:moveTo>
                <a:cubicBezTo>
                  <a:pt x="12080794" y="249525"/>
                  <a:pt x="11979645" y="291812"/>
                  <a:pt x="11805599" y="291812"/>
                </a:cubicBezTo>
                <a:lnTo>
                  <a:pt x="9771398" y="291812"/>
                </a:lnTo>
                <a:cubicBezTo>
                  <a:pt x="9597395" y="291812"/>
                  <a:pt x="9447051" y="413470"/>
                  <a:pt x="9410711" y="583624"/>
                </a:cubicBezTo>
                <a:lnTo>
                  <a:pt x="9214799" y="1501698"/>
                </a:lnTo>
                <a:cubicBezTo>
                  <a:pt x="9178503" y="1671896"/>
                  <a:pt x="9028159" y="1793510"/>
                  <a:pt x="8854112" y="1793510"/>
                </a:cubicBezTo>
                <a:lnTo>
                  <a:pt x="6819911" y="1793510"/>
                </a:lnTo>
                <a:cubicBezTo>
                  <a:pt x="6645908" y="1793510"/>
                  <a:pt x="6495564" y="1915168"/>
                  <a:pt x="6459224" y="2085322"/>
                </a:cubicBezTo>
                <a:lnTo>
                  <a:pt x="6263312" y="3003395"/>
                </a:lnTo>
                <a:cubicBezTo>
                  <a:pt x="6227016" y="3173594"/>
                  <a:pt x="6076671" y="3295208"/>
                  <a:pt x="5902625" y="3295208"/>
                </a:cubicBezTo>
                <a:lnTo>
                  <a:pt x="3880406" y="3295208"/>
                </a:lnTo>
                <a:cubicBezTo>
                  <a:pt x="3706403" y="3295208"/>
                  <a:pt x="3556058" y="3416865"/>
                  <a:pt x="3519719" y="3587020"/>
                </a:cubicBezTo>
                <a:lnTo>
                  <a:pt x="3321271" y="4517075"/>
                </a:lnTo>
                <a:cubicBezTo>
                  <a:pt x="3284974" y="4687273"/>
                  <a:pt x="3134630" y="4808888"/>
                  <a:pt x="2960583" y="4808888"/>
                </a:cubicBezTo>
                <a:lnTo>
                  <a:pt x="920479" y="4808888"/>
                </a:lnTo>
                <a:cubicBezTo>
                  <a:pt x="746476" y="4808888"/>
                  <a:pt x="596131" y="4930545"/>
                  <a:pt x="559791" y="5100700"/>
                </a:cubicBezTo>
                <a:lnTo>
                  <a:pt x="360687" y="6033773"/>
                </a:lnTo>
                <a:cubicBezTo>
                  <a:pt x="324391" y="6203970"/>
                  <a:pt x="174046" y="6325585"/>
                  <a:pt x="0" y="6325585"/>
                </a:cubicBezTo>
              </a:path>
            </a:pathLst>
          </a:custGeom>
          <a:noFill/>
          <a:ln w="6350" cap="rnd">
            <a:gradFill>
              <a:gsLst>
                <a:gs pos="1000">
                  <a:schemeClr val="accent3"/>
                </a:gs>
                <a:gs pos="33000">
                  <a:schemeClr val="accent1"/>
                </a:gs>
                <a:gs pos="66000">
                  <a:schemeClr val="accent3"/>
                </a:gs>
                <a:gs pos="100000">
                  <a:schemeClr val="accent1"/>
                </a:gs>
              </a:gsLst>
              <a:lin ang="0" scaled="0"/>
            </a:gradFill>
            <a:prstDash val="solid"/>
            <a:miter/>
          </a:ln>
        </p:spPr>
        <p:txBody>
          <a:bodyPr rtlCol="0" anchor="ctr"/>
          <a:lstStyle/>
          <a:p>
            <a:endParaRPr lang="en-IN" dirty="0">
              <a:solidFill>
                <a:schemeClr val="tx1"/>
              </a:solidFill>
            </a:endParaRPr>
          </a:p>
        </p:txBody>
      </p:sp>
      <p:grpSp>
        <p:nvGrpSpPr>
          <p:cNvPr id="4" name="Group 3">
            <a:extLst>
              <a:ext uri="{FF2B5EF4-FFF2-40B4-BE49-F238E27FC236}">
                <a16:creationId xmlns:a16="http://schemas.microsoft.com/office/drawing/2014/main" id="{37D34E8F-C2D5-61BD-ED41-85C0003E4BB9}"/>
              </a:ext>
            </a:extLst>
          </p:cNvPr>
          <p:cNvGrpSpPr/>
          <p:nvPr/>
        </p:nvGrpSpPr>
        <p:grpSpPr>
          <a:xfrm>
            <a:off x="1633728" y="4049664"/>
            <a:ext cx="1878372" cy="2379433"/>
            <a:chOff x="2061992" y="3735797"/>
            <a:chExt cx="1878372" cy="2379433"/>
          </a:xfrm>
        </p:grpSpPr>
        <p:grpSp>
          <p:nvGrpSpPr>
            <p:cNvPr id="5" name="Group 4">
              <a:extLst>
                <a:ext uri="{FF2B5EF4-FFF2-40B4-BE49-F238E27FC236}">
                  <a16:creationId xmlns:a16="http://schemas.microsoft.com/office/drawing/2014/main" id="{CA93B916-00BE-7209-AC73-2FDF5EF3822D}"/>
                </a:ext>
              </a:extLst>
            </p:cNvPr>
            <p:cNvGrpSpPr/>
            <p:nvPr/>
          </p:nvGrpSpPr>
          <p:grpSpPr>
            <a:xfrm>
              <a:off x="2809622" y="3735797"/>
              <a:ext cx="383112" cy="506470"/>
              <a:chOff x="5972174" y="3290887"/>
              <a:chExt cx="247650" cy="276510"/>
            </a:xfrm>
          </p:grpSpPr>
          <p:sp>
            <p:nvSpPr>
              <p:cNvPr id="8" name="Freeform: Shape 6">
                <a:extLst>
                  <a:ext uri="{FF2B5EF4-FFF2-40B4-BE49-F238E27FC236}">
                    <a16:creationId xmlns:a16="http://schemas.microsoft.com/office/drawing/2014/main" id="{3F2DC8EB-CE3C-0DCE-5A5A-F654773C8776}"/>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9" name="Freeform: Shape 9">
                <a:extLst>
                  <a:ext uri="{FF2B5EF4-FFF2-40B4-BE49-F238E27FC236}">
                    <a16:creationId xmlns:a16="http://schemas.microsoft.com/office/drawing/2014/main" id="{4E33534D-6947-FE62-F712-B2B4B29A3AAE}"/>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10" name="Freeform: Shape 11">
                <a:extLst>
                  <a:ext uri="{FF2B5EF4-FFF2-40B4-BE49-F238E27FC236}">
                    <a16:creationId xmlns:a16="http://schemas.microsoft.com/office/drawing/2014/main" id="{E53129D2-4C5E-B504-54E4-BC5DCD6483E3}"/>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11" name="Freeform: Shape 14">
                <a:extLst>
                  <a:ext uri="{FF2B5EF4-FFF2-40B4-BE49-F238E27FC236}">
                    <a16:creationId xmlns:a16="http://schemas.microsoft.com/office/drawing/2014/main" id="{B9C18EFD-3CB7-E9C6-7EA0-3818B1FB697B}"/>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12" name="Freeform: Shape 15">
                <a:extLst>
                  <a:ext uri="{FF2B5EF4-FFF2-40B4-BE49-F238E27FC236}">
                    <a16:creationId xmlns:a16="http://schemas.microsoft.com/office/drawing/2014/main" id="{BE0CB23F-0DE2-FD82-62BD-7017B285264A}"/>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13" name="Freeform: Shape 26">
                <a:extLst>
                  <a:ext uri="{FF2B5EF4-FFF2-40B4-BE49-F238E27FC236}">
                    <a16:creationId xmlns:a16="http://schemas.microsoft.com/office/drawing/2014/main" id="{74659547-8CC8-4F44-2AB0-5E34FEE771AB}"/>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14" name="Freeform: Shape 27">
                <a:extLst>
                  <a:ext uri="{FF2B5EF4-FFF2-40B4-BE49-F238E27FC236}">
                    <a16:creationId xmlns:a16="http://schemas.microsoft.com/office/drawing/2014/main" id="{F676A346-F0C2-A1B6-14D3-3BC0C2CF8F05}"/>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tx2"/>
                </a:solidFill>
                <a:prstDash val="solid"/>
                <a:miter/>
              </a:ln>
            </p:spPr>
            <p:txBody>
              <a:bodyPr rtlCol="0" anchor="ctr"/>
              <a:lstStyle/>
              <a:p>
                <a:endParaRPr lang="en-IN">
                  <a:ln>
                    <a:solidFill>
                      <a:schemeClr val="tx2"/>
                    </a:solidFill>
                  </a:ln>
                  <a:solidFill>
                    <a:schemeClr val="tx1"/>
                  </a:solidFill>
                  <a:latin typeface="Funnel Sans" pitchFamily="2" charset="0"/>
                </a:endParaRPr>
              </a:p>
            </p:txBody>
          </p:sp>
        </p:grpSp>
        <p:sp>
          <p:nvSpPr>
            <p:cNvPr id="6" name="TextBox 5">
              <a:extLst>
                <a:ext uri="{FF2B5EF4-FFF2-40B4-BE49-F238E27FC236}">
                  <a16:creationId xmlns:a16="http://schemas.microsoft.com/office/drawing/2014/main" id="{0D1C388E-514D-1A83-2B95-12C2460C345A}"/>
                </a:ext>
              </a:extLst>
            </p:cNvPr>
            <p:cNvSpPr txBox="1"/>
            <p:nvPr/>
          </p:nvSpPr>
          <p:spPr>
            <a:xfrm>
              <a:off x="2061992" y="4884124"/>
              <a:ext cx="1878372" cy="1231106"/>
            </a:xfrm>
            <a:prstGeom prst="rect">
              <a:avLst/>
            </a:prstGeom>
            <a:noFill/>
          </p:spPr>
          <p:txBody>
            <a:bodyPr wrap="square" lIns="0" tIns="0" rIns="0" bIns="0">
              <a:spAutoFit/>
            </a:bodyPr>
            <a:lstStyle/>
            <a:p>
              <a:pPr algn="ctr">
                <a:spcAft>
                  <a:spcPts val="600"/>
                </a:spcAft>
                <a:defRPr/>
              </a:pPr>
              <a:r>
                <a:rPr lang="fr-FR" b="1" dirty="0">
                  <a:solidFill>
                    <a:schemeClr val="tx1"/>
                  </a:solidFill>
                  <a:latin typeface="Funnel Sans" pitchFamily="2" charset="0"/>
                </a:rPr>
                <a:t>Lorem ipsum </a:t>
              </a:r>
            </a:p>
            <a:p>
              <a:pPr algn="ctr">
                <a:spcAft>
                  <a:spcPts val="600"/>
                </a:spcAft>
                <a:defRPr/>
              </a:pPr>
              <a:r>
                <a:rPr lang="fr-FR" b="1" dirty="0" err="1">
                  <a:solidFill>
                    <a:schemeClr val="tx1"/>
                  </a:solidFill>
                  <a:latin typeface="Funnel Sans" pitchFamily="2" charset="0"/>
                </a:rPr>
                <a:t>dolor</a:t>
              </a:r>
              <a:r>
                <a:rPr lang="fr-FR" b="1" dirty="0">
                  <a:solidFill>
                    <a:schemeClr val="tx1"/>
                  </a:solidFill>
                  <a:latin typeface="Funnel Sans" pitchFamily="2" charset="0"/>
                </a:rPr>
                <a:t> </a:t>
              </a:r>
              <a:r>
                <a:rPr lang="fr-FR" b="1" dirty="0" err="1">
                  <a:solidFill>
                    <a:schemeClr val="tx1"/>
                  </a:solidFill>
                  <a:latin typeface="Funnel Sans" pitchFamily="2" charset="0"/>
                </a:rPr>
                <a:t>sit</a:t>
              </a:r>
              <a:endParaRPr lang="fr-FR" b="1" dirty="0">
                <a:solidFill>
                  <a:schemeClr val="tx1"/>
                </a:solidFill>
                <a:latin typeface="Funnel Sans" pitchFamily="2" charset="0"/>
              </a:endParaRPr>
            </a:p>
            <a:p>
              <a:pPr algn="ctr">
                <a:spcAft>
                  <a:spcPts val="600"/>
                </a:spcAft>
                <a:defRPr/>
              </a:pPr>
              <a:r>
                <a:rPr lang="en-US" dirty="0">
                  <a:solidFill>
                    <a:schemeClr val="tx1"/>
                  </a:solidFill>
                  <a:latin typeface="Funnel Sans" pitchFamily="2" charset="0"/>
                </a:rPr>
                <a:t>Duis aute </a:t>
              </a:r>
              <a:r>
                <a:rPr lang="en-US" dirty="0" err="1">
                  <a:solidFill>
                    <a:schemeClr val="tx1"/>
                  </a:solidFill>
                  <a:latin typeface="Funnel Sans" pitchFamily="2" charset="0"/>
                </a:rPr>
                <a:t>irure</a:t>
              </a:r>
              <a:r>
                <a:rPr lang="en-US" dirty="0">
                  <a:solidFill>
                    <a:schemeClr val="tx1"/>
                  </a:solidFill>
                  <a:latin typeface="Funnel Sans" pitchFamily="2" charset="0"/>
                </a:rPr>
                <a:t> dolor in </a:t>
              </a:r>
              <a:r>
                <a:rPr lang="en-US" dirty="0" err="1">
                  <a:solidFill>
                    <a:schemeClr val="tx1"/>
                  </a:solidFill>
                  <a:latin typeface="Funnel Sans" pitchFamily="2" charset="0"/>
                </a:rPr>
                <a:t>reprehenvoluptate</a:t>
              </a:r>
              <a:r>
                <a:rPr lang="en-US" dirty="0">
                  <a:solidFill>
                    <a:schemeClr val="tx1"/>
                  </a:solidFill>
                  <a:latin typeface="Funnel Sans" pitchFamily="2" charset="0"/>
                </a:rPr>
                <a:t> </a:t>
              </a:r>
              <a:r>
                <a:rPr lang="en-US" dirty="0" err="1">
                  <a:solidFill>
                    <a:schemeClr val="tx1"/>
                  </a:solidFill>
                  <a:latin typeface="Funnel Sans" pitchFamily="2" charset="0"/>
                </a:rPr>
                <a:t>velit</a:t>
              </a:r>
              <a:r>
                <a:rPr lang="en-US" dirty="0">
                  <a:solidFill>
                    <a:schemeClr val="tx1"/>
                  </a:solidFill>
                  <a:latin typeface="Funnel Sans" pitchFamily="2" charset="0"/>
                </a:rPr>
                <a:t> esse </a:t>
              </a:r>
              <a:r>
                <a:rPr lang="en-US" dirty="0" err="1">
                  <a:solidFill>
                    <a:schemeClr val="tx1"/>
                  </a:solidFill>
                  <a:latin typeface="Funnel Sans" pitchFamily="2" charset="0"/>
                </a:rPr>
                <a:t>cillum</a:t>
              </a:r>
              <a:endParaRPr lang="en-US" dirty="0">
                <a:solidFill>
                  <a:schemeClr val="tx1"/>
                </a:solidFill>
                <a:latin typeface="Funnel Sans" pitchFamily="2" charset="0"/>
              </a:endParaRPr>
            </a:p>
          </p:txBody>
        </p:sp>
        <p:sp>
          <p:nvSpPr>
            <p:cNvPr id="7" name="Oval 6">
              <a:extLst>
                <a:ext uri="{FF2B5EF4-FFF2-40B4-BE49-F238E27FC236}">
                  <a16:creationId xmlns:a16="http://schemas.microsoft.com/office/drawing/2014/main" id="{56739C7E-C7C9-5F15-6FBB-B7AC0CB18429}"/>
                </a:ext>
              </a:extLst>
            </p:cNvPr>
            <p:cNvSpPr/>
            <p:nvPr/>
          </p:nvSpPr>
          <p:spPr>
            <a:xfrm>
              <a:off x="2897628" y="4551592"/>
              <a:ext cx="207100" cy="207100"/>
            </a:xfrm>
            <a:prstGeom prst="ellipse">
              <a:avLst/>
            </a:prstGeom>
            <a:solidFill>
              <a:schemeClr val="accent3"/>
            </a:solidFill>
            <a:ln w="53975">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latin typeface="Funnel Sans" pitchFamily="2" charset="0"/>
              </a:endParaRPr>
            </a:p>
          </p:txBody>
        </p:sp>
      </p:grpSp>
      <p:grpSp>
        <p:nvGrpSpPr>
          <p:cNvPr id="15" name="Group 14">
            <a:extLst>
              <a:ext uri="{FF2B5EF4-FFF2-40B4-BE49-F238E27FC236}">
                <a16:creationId xmlns:a16="http://schemas.microsoft.com/office/drawing/2014/main" id="{E664EBA4-AC65-2EEE-3365-FF658FC4E421}"/>
              </a:ext>
            </a:extLst>
          </p:cNvPr>
          <p:cNvGrpSpPr/>
          <p:nvPr/>
        </p:nvGrpSpPr>
        <p:grpSpPr>
          <a:xfrm>
            <a:off x="4259910" y="3038745"/>
            <a:ext cx="1836090" cy="2379433"/>
            <a:chOff x="4505923" y="2605388"/>
            <a:chExt cx="1836090" cy="2379433"/>
          </a:xfrm>
        </p:grpSpPr>
        <p:grpSp>
          <p:nvGrpSpPr>
            <p:cNvPr id="16" name="Group 15">
              <a:extLst>
                <a:ext uri="{FF2B5EF4-FFF2-40B4-BE49-F238E27FC236}">
                  <a16:creationId xmlns:a16="http://schemas.microsoft.com/office/drawing/2014/main" id="{17CEE4EA-3D9A-F3FF-03E0-30233CF97DB0}"/>
                </a:ext>
              </a:extLst>
            </p:cNvPr>
            <p:cNvGrpSpPr/>
            <p:nvPr/>
          </p:nvGrpSpPr>
          <p:grpSpPr>
            <a:xfrm>
              <a:off x="5119682" y="2605388"/>
              <a:ext cx="383112" cy="506470"/>
              <a:chOff x="5972174" y="3290887"/>
              <a:chExt cx="247650" cy="276510"/>
            </a:xfrm>
          </p:grpSpPr>
          <p:sp>
            <p:nvSpPr>
              <p:cNvPr id="19" name="Freeform: Shape 31">
                <a:extLst>
                  <a:ext uri="{FF2B5EF4-FFF2-40B4-BE49-F238E27FC236}">
                    <a16:creationId xmlns:a16="http://schemas.microsoft.com/office/drawing/2014/main" id="{55C84751-3982-F976-EC79-3A26A26C79A9}"/>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20" name="Freeform: Shape 32">
                <a:extLst>
                  <a:ext uri="{FF2B5EF4-FFF2-40B4-BE49-F238E27FC236}">
                    <a16:creationId xmlns:a16="http://schemas.microsoft.com/office/drawing/2014/main" id="{AC6798E3-35B0-BDE7-123F-72C9A55D8ECF}"/>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21" name="Freeform: Shape 33">
                <a:extLst>
                  <a:ext uri="{FF2B5EF4-FFF2-40B4-BE49-F238E27FC236}">
                    <a16:creationId xmlns:a16="http://schemas.microsoft.com/office/drawing/2014/main" id="{D8D8802B-5246-49F2-0C2E-D4B375264EEB}"/>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22" name="Freeform: Shape 34">
                <a:extLst>
                  <a:ext uri="{FF2B5EF4-FFF2-40B4-BE49-F238E27FC236}">
                    <a16:creationId xmlns:a16="http://schemas.microsoft.com/office/drawing/2014/main" id="{68D0EB5D-6E84-67E4-747B-0E40E0D59AC1}"/>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23" name="Freeform: Shape 35">
                <a:extLst>
                  <a:ext uri="{FF2B5EF4-FFF2-40B4-BE49-F238E27FC236}">
                    <a16:creationId xmlns:a16="http://schemas.microsoft.com/office/drawing/2014/main" id="{224ECD1A-1EFE-3C2E-D2BD-F778C478C97C}"/>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24" name="Freeform: Shape 36">
                <a:extLst>
                  <a:ext uri="{FF2B5EF4-FFF2-40B4-BE49-F238E27FC236}">
                    <a16:creationId xmlns:a16="http://schemas.microsoft.com/office/drawing/2014/main" id="{197713E5-C65C-898D-83EE-8B411B873DCA}"/>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25" name="Freeform: Shape 37">
                <a:extLst>
                  <a:ext uri="{FF2B5EF4-FFF2-40B4-BE49-F238E27FC236}">
                    <a16:creationId xmlns:a16="http://schemas.microsoft.com/office/drawing/2014/main" id="{3BA58589-D6B8-3AEB-12C5-BBE6CD3C6523}"/>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grpSp>
        <p:sp>
          <p:nvSpPr>
            <p:cNvPr id="17" name="TextBox 16">
              <a:extLst>
                <a:ext uri="{FF2B5EF4-FFF2-40B4-BE49-F238E27FC236}">
                  <a16:creationId xmlns:a16="http://schemas.microsoft.com/office/drawing/2014/main" id="{9E9E7ADD-A5FC-082F-1895-21B6113E2A89}"/>
                </a:ext>
              </a:extLst>
            </p:cNvPr>
            <p:cNvSpPr txBox="1"/>
            <p:nvPr/>
          </p:nvSpPr>
          <p:spPr>
            <a:xfrm>
              <a:off x="4505923" y="3753715"/>
              <a:ext cx="1836090" cy="1231106"/>
            </a:xfrm>
            <a:prstGeom prst="rect">
              <a:avLst/>
            </a:prstGeom>
            <a:noFill/>
            <a:ln>
              <a:noFill/>
            </a:ln>
          </p:spPr>
          <p:txBody>
            <a:bodyPr wrap="square" lIns="0" tIns="0" rIns="0" bIns="0">
              <a:spAutoFit/>
            </a:bodyPr>
            <a:lstStyle/>
            <a:p>
              <a:pPr algn="ctr">
                <a:spcAft>
                  <a:spcPts val="600"/>
                </a:spcAft>
                <a:defRPr/>
              </a:pPr>
              <a:r>
                <a:rPr lang="fr-FR" b="1" dirty="0">
                  <a:solidFill>
                    <a:schemeClr val="tx1"/>
                  </a:solidFill>
                  <a:latin typeface="Funnel Sans" pitchFamily="2" charset="0"/>
                </a:rPr>
                <a:t>Lorem ipsum </a:t>
              </a:r>
            </a:p>
            <a:p>
              <a:pPr algn="ctr">
                <a:spcAft>
                  <a:spcPts val="600"/>
                </a:spcAft>
                <a:defRPr/>
              </a:pPr>
              <a:r>
                <a:rPr lang="fr-FR" b="1" dirty="0" err="1">
                  <a:solidFill>
                    <a:schemeClr val="tx1"/>
                  </a:solidFill>
                  <a:latin typeface="Funnel Sans" pitchFamily="2" charset="0"/>
                </a:rPr>
                <a:t>dolor</a:t>
              </a:r>
              <a:r>
                <a:rPr lang="fr-FR" b="1" dirty="0">
                  <a:solidFill>
                    <a:schemeClr val="tx1"/>
                  </a:solidFill>
                  <a:latin typeface="Funnel Sans" pitchFamily="2" charset="0"/>
                </a:rPr>
                <a:t> </a:t>
              </a:r>
              <a:r>
                <a:rPr lang="fr-FR" b="1" dirty="0" err="1">
                  <a:solidFill>
                    <a:schemeClr val="tx1"/>
                  </a:solidFill>
                  <a:latin typeface="Funnel Sans" pitchFamily="2" charset="0"/>
                </a:rPr>
                <a:t>sit</a:t>
              </a:r>
              <a:endParaRPr lang="fr-FR" b="1" dirty="0">
                <a:solidFill>
                  <a:schemeClr val="tx1"/>
                </a:solidFill>
                <a:latin typeface="Funnel Sans" pitchFamily="2" charset="0"/>
              </a:endParaRPr>
            </a:p>
            <a:p>
              <a:pPr algn="ctr">
                <a:spcAft>
                  <a:spcPts val="600"/>
                </a:spcAft>
                <a:defRPr/>
              </a:pPr>
              <a:r>
                <a:rPr lang="en-US" dirty="0">
                  <a:solidFill>
                    <a:schemeClr val="tx1"/>
                  </a:solidFill>
                  <a:latin typeface="Funnel Sans" pitchFamily="2" charset="0"/>
                </a:rPr>
                <a:t>Duis </a:t>
              </a:r>
              <a:r>
                <a:rPr lang="en-US" dirty="0" err="1">
                  <a:solidFill>
                    <a:schemeClr val="tx1"/>
                  </a:solidFill>
                  <a:latin typeface="Funnel Sans" pitchFamily="2" charset="0"/>
                </a:rPr>
                <a:t>aute</a:t>
              </a:r>
              <a:r>
                <a:rPr lang="en-US" dirty="0">
                  <a:solidFill>
                    <a:schemeClr val="tx1"/>
                  </a:solidFill>
                  <a:latin typeface="Funnel Sans" pitchFamily="2" charset="0"/>
                </a:rPr>
                <a:t> </a:t>
              </a:r>
              <a:r>
                <a:rPr lang="en-US" dirty="0" err="1">
                  <a:solidFill>
                    <a:schemeClr val="tx1"/>
                  </a:solidFill>
                  <a:latin typeface="Funnel Sans" pitchFamily="2" charset="0"/>
                </a:rPr>
                <a:t>irure</a:t>
              </a:r>
              <a:r>
                <a:rPr lang="en-US" dirty="0">
                  <a:solidFill>
                    <a:schemeClr val="tx1"/>
                  </a:solidFill>
                  <a:latin typeface="Funnel Sans" pitchFamily="2" charset="0"/>
                </a:rPr>
                <a:t> dolor in </a:t>
              </a:r>
              <a:r>
                <a:rPr lang="en-US" dirty="0" err="1">
                  <a:solidFill>
                    <a:schemeClr val="tx1"/>
                  </a:solidFill>
                  <a:latin typeface="Funnel Sans" pitchFamily="2" charset="0"/>
                </a:rPr>
                <a:t>reprehenvoluptate</a:t>
              </a:r>
              <a:r>
                <a:rPr lang="en-US" dirty="0">
                  <a:solidFill>
                    <a:schemeClr val="tx1"/>
                  </a:solidFill>
                  <a:latin typeface="Funnel Sans" pitchFamily="2" charset="0"/>
                </a:rPr>
                <a:t> </a:t>
              </a:r>
              <a:r>
                <a:rPr lang="en-US" dirty="0" err="1">
                  <a:solidFill>
                    <a:schemeClr val="tx1"/>
                  </a:solidFill>
                  <a:latin typeface="Funnel Sans" pitchFamily="2" charset="0"/>
                </a:rPr>
                <a:t>velit</a:t>
              </a:r>
              <a:r>
                <a:rPr lang="en-US" dirty="0">
                  <a:solidFill>
                    <a:schemeClr val="tx1"/>
                  </a:solidFill>
                  <a:latin typeface="Funnel Sans" pitchFamily="2" charset="0"/>
                </a:rPr>
                <a:t> </a:t>
              </a:r>
              <a:r>
                <a:rPr lang="en-US" dirty="0" err="1">
                  <a:solidFill>
                    <a:schemeClr val="tx1"/>
                  </a:solidFill>
                  <a:latin typeface="Funnel Sans" pitchFamily="2" charset="0"/>
                </a:rPr>
                <a:t>esse</a:t>
              </a:r>
              <a:r>
                <a:rPr lang="en-US" dirty="0">
                  <a:solidFill>
                    <a:schemeClr val="tx1"/>
                  </a:solidFill>
                  <a:latin typeface="Funnel Sans" pitchFamily="2" charset="0"/>
                </a:rPr>
                <a:t> </a:t>
              </a:r>
              <a:r>
                <a:rPr lang="en-US" dirty="0" err="1">
                  <a:solidFill>
                    <a:schemeClr val="tx1"/>
                  </a:solidFill>
                  <a:latin typeface="Funnel Sans" pitchFamily="2" charset="0"/>
                </a:rPr>
                <a:t>cillum</a:t>
              </a:r>
              <a:endParaRPr lang="en-US" dirty="0">
                <a:solidFill>
                  <a:schemeClr val="tx1"/>
                </a:solidFill>
                <a:latin typeface="Funnel Sans" pitchFamily="2" charset="0"/>
              </a:endParaRPr>
            </a:p>
          </p:txBody>
        </p:sp>
        <p:sp>
          <p:nvSpPr>
            <p:cNvPr id="18" name="Oval 17">
              <a:extLst>
                <a:ext uri="{FF2B5EF4-FFF2-40B4-BE49-F238E27FC236}">
                  <a16:creationId xmlns:a16="http://schemas.microsoft.com/office/drawing/2014/main" id="{4660D1D8-7965-D978-9E0F-8752CF242009}"/>
                </a:ext>
              </a:extLst>
            </p:cNvPr>
            <p:cNvSpPr/>
            <p:nvPr/>
          </p:nvSpPr>
          <p:spPr>
            <a:xfrm>
              <a:off x="5207688" y="3421183"/>
              <a:ext cx="207100" cy="207100"/>
            </a:xfrm>
            <a:prstGeom prst="ellipse">
              <a:avLst/>
            </a:prstGeom>
            <a:solidFill>
              <a:schemeClr val="accent1"/>
            </a:solidFill>
            <a:ln w="53975">
              <a:solidFill>
                <a:schemeClr val="tx2"/>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latin typeface="Funnel Sans" pitchFamily="2" charset="0"/>
              </a:endParaRPr>
            </a:p>
          </p:txBody>
        </p:sp>
      </p:grpSp>
      <p:grpSp>
        <p:nvGrpSpPr>
          <p:cNvPr id="26" name="Group 25">
            <a:extLst>
              <a:ext uri="{FF2B5EF4-FFF2-40B4-BE49-F238E27FC236}">
                <a16:creationId xmlns:a16="http://schemas.microsoft.com/office/drawing/2014/main" id="{4A497FBC-361A-B58E-276E-1171B6994EDF}"/>
              </a:ext>
            </a:extLst>
          </p:cNvPr>
          <p:cNvGrpSpPr/>
          <p:nvPr/>
        </p:nvGrpSpPr>
        <p:grpSpPr>
          <a:xfrm>
            <a:off x="6767362" y="2027825"/>
            <a:ext cx="1580348" cy="2163990"/>
            <a:chOff x="4521064" y="2605388"/>
            <a:chExt cx="1580348" cy="2163990"/>
          </a:xfrm>
        </p:grpSpPr>
        <p:grpSp>
          <p:nvGrpSpPr>
            <p:cNvPr id="27" name="Group 26">
              <a:extLst>
                <a:ext uri="{FF2B5EF4-FFF2-40B4-BE49-F238E27FC236}">
                  <a16:creationId xmlns:a16="http://schemas.microsoft.com/office/drawing/2014/main" id="{708126DE-F9F9-0C67-D3F4-482165947B68}"/>
                </a:ext>
              </a:extLst>
            </p:cNvPr>
            <p:cNvGrpSpPr/>
            <p:nvPr/>
          </p:nvGrpSpPr>
          <p:grpSpPr>
            <a:xfrm>
              <a:off x="5119682" y="2605388"/>
              <a:ext cx="383112" cy="506470"/>
              <a:chOff x="5972174" y="3290887"/>
              <a:chExt cx="247650" cy="276510"/>
            </a:xfrm>
          </p:grpSpPr>
          <p:sp>
            <p:nvSpPr>
              <p:cNvPr id="30" name="Freeform: Shape 46">
                <a:extLst>
                  <a:ext uri="{FF2B5EF4-FFF2-40B4-BE49-F238E27FC236}">
                    <a16:creationId xmlns:a16="http://schemas.microsoft.com/office/drawing/2014/main" id="{4F49981A-964C-C934-8BB4-CFD6A207F024}"/>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31" name="Freeform: Shape 47">
                <a:extLst>
                  <a:ext uri="{FF2B5EF4-FFF2-40B4-BE49-F238E27FC236}">
                    <a16:creationId xmlns:a16="http://schemas.microsoft.com/office/drawing/2014/main" id="{16C61D44-77A3-F9AA-FDC0-1177F1B8E3A3}"/>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32" name="Freeform: Shape 48">
                <a:extLst>
                  <a:ext uri="{FF2B5EF4-FFF2-40B4-BE49-F238E27FC236}">
                    <a16:creationId xmlns:a16="http://schemas.microsoft.com/office/drawing/2014/main" id="{0BFE9B92-C25F-D825-EF2F-F2E1F766AEFE}"/>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33" name="Freeform: Shape 49">
                <a:extLst>
                  <a:ext uri="{FF2B5EF4-FFF2-40B4-BE49-F238E27FC236}">
                    <a16:creationId xmlns:a16="http://schemas.microsoft.com/office/drawing/2014/main" id="{AB282FC3-C452-14E7-64FB-D85CF99FCD49}"/>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34" name="Freeform: Shape 50">
                <a:extLst>
                  <a:ext uri="{FF2B5EF4-FFF2-40B4-BE49-F238E27FC236}">
                    <a16:creationId xmlns:a16="http://schemas.microsoft.com/office/drawing/2014/main" id="{452A55F8-17E7-04EB-7437-8F70FE44E961}"/>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35" name="Freeform: Shape 51">
                <a:extLst>
                  <a:ext uri="{FF2B5EF4-FFF2-40B4-BE49-F238E27FC236}">
                    <a16:creationId xmlns:a16="http://schemas.microsoft.com/office/drawing/2014/main" id="{9A3991C2-0B5F-72BF-5001-7D662A3D0E42}"/>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36" name="Freeform: Shape 52">
                <a:extLst>
                  <a:ext uri="{FF2B5EF4-FFF2-40B4-BE49-F238E27FC236}">
                    <a16:creationId xmlns:a16="http://schemas.microsoft.com/office/drawing/2014/main" id="{ABED204F-C497-716A-03A3-1C736E6D8BBB}"/>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grpSp>
        <p:sp>
          <p:nvSpPr>
            <p:cNvPr id="28" name="TextBox 27">
              <a:extLst>
                <a:ext uri="{FF2B5EF4-FFF2-40B4-BE49-F238E27FC236}">
                  <a16:creationId xmlns:a16="http://schemas.microsoft.com/office/drawing/2014/main" id="{5A242667-56C5-E117-2150-7F0A4371F685}"/>
                </a:ext>
              </a:extLst>
            </p:cNvPr>
            <p:cNvSpPr txBox="1"/>
            <p:nvPr/>
          </p:nvSpPr>
          <p:spPr>
            <a:xfrm>
              <a:off x="4521064" y="3753715"/>
              <a:ext cx="1580348" cy="1015663"/>
            </a:xfrm>
            <a:prstGeom prst="rect">
              <a:avLst/>
            </a:prstGeom>
            <a:noFill/>
            <a:ln>
              <a:noFill/>
            </a:ln>
          </p:spPr>
          <p:txBody>
            <a:bodyPr wrap="square" lIns="0" tIns="0" rIns="0" bIns="0">
              <a:spAutoFit/>
            </a:bodyPr>
            <a:lstStyle/>
            <a:p>
              <a:pPr algn="ctr">
                <a:spcAft>
                  <a:spcPts val="600"/>
                </a:spcAft>
                <a:defRPr/>
              </a:pPr>
              <a:r>
                <a:rPr lang="fr-FR" b="1" dirty="0">
                  <a:solidFill>
                    <a:schemeClr val="tx1"/>
                  </a:solidFill>
                  <a:latin typeface="Funnel Sans" pitchFamily="2" charset="0"/>
                </a:rPr>
                <a:t>Lorem ipsum </a:t>
              </a:r>
            </a:p>
            <a:p>
              <a:pPr algn="ctr">
                <a:spcAft>
                  <a:spcPts val="600"/>
                </a:spcAft>
                <a:defRPr/>
              </a:pPr>
              <a:r>
                <a:rPr lang="fr-FR" b="1" dirty="0" err="1">
                  <a:solidFill>
                    <a:schemeClr val="tx1"/>
                  </a:solidFill>
                  <a:latin typeface="Funnel Sans" pitchFamily="2" charset="0"/>
                </a:rPr>
                <a:t>dolor</a:t>
              </a:r>
              <a:r>
                <a:rPr lang="fr-FR" b="1" dirty="0">
                  <a:solidFill>
                    <a:schemeClr val="tx1"/>
                  </a:solidFill>
                  <a:latin typeface="Funnel Sans" pitchFamily="2" charset="0"/>
                </a:rPr>
                <a:t> </a:t>
              </a:r>
              <a:r>
                <a:rPr lang="fr-FR" b="1" dirty="0" err="1">
                  <a:solidFill>
                    <a:schemeClr val="tx1"/>
                  </a:solidFill>
                  <a:latin typeface="Funnel Sans" pitchFamily="2" charset="0"/>
                </a:rPr>
                <a:t>sit</a:t>
              </a:r>
              <a:endParaRPr lang="fr-FR" b="1" dirty="0">
                <a:solidFill>
                  <a:schemeClr val="tx1"/>
                </a:solidFill>
                <a:latin typeface="Funnel Sans" pitchFamily="2" charset="0"/>
              </a:endParaRPr>
            </a:p>
            <a:p>
              <a:pPr algn="ctr">
                <a:spcAft>
                  <a:spcPts val="600"/>
                </a:spcAft>
                <a:defRPr/>
              </a:pPr>
              <a:r>
                <a:rPr lang="en-US" dirty="0">
                  <a:solidFill>
                    <a:schemeClr val="tx1"/>
                  </a:solidFill>
                  <a:latin typeface="Funnel Sans" pitchFamily="2" charset="0"/>
                </a:rPr>
                <a:t>Duis </a:t>
              </a:r>
              <a:r>
                <a:rPr lang="en-US" dirty="0" err="1">
                  <a:solidFill>
                    <a:schemeClr val="tx1"/>
                  </a:solidFill>
                  <a:latin typeface="Funnel Sans" pitchFamily="2" charset="0"/>
                </a:rPr>
                <a:t>aute</a:t>
              </a:r>
              <a:r>
                <a:rPr lang="en-US" dirty="0">
                  <a:solidFill>
                    <a:schemeClr val="tx1"/>
                  </a:solidFill>
                  <a:latin typeface="Funnel Sans" pitchFamily="2" charset="0"/>
                </a:rPr>
                <a:t> </a:t>
              </a:r>
              <a:r>
                <a:rPr lang="en-US" dirty="0" err="1">
                  <a:solidFill>
                    <a:schemeClr val="tx1"/>
                  </a:solidFill>
                  <a:latin typeface="Funnel Sans" pitchFamily="2" charset="0"/>
                </a:rPr>
                <a:t>irure</a:t>
              </a:r>
              <a:r>
                <a:rPr lang="en-US" dirty="0">
                  <a:solidFill>
                    <a:schemeClr val="tx1"/>
                  </a:solidFill>
                  <a:latin typeface="Funnel Sans" pitchFamily="2" charset="0"/>
                </a:rPr>
                <a:t> dolor</a:t>
              </a:r>
            </a:p>
          </p:txBody>
        </p:sp>
        <p:sp>
          <p:nvSpPr>
            <p:cNvPr id="29" name="Oval 28">
              <a:extLst>
                <a:ext uri="{FF2B5EF4-FFF2-40B4-BE49-F238E27FC236}">
                  <a16:creationId xmlns:a16="http://schemas.microsoft.com/office/drawing/2014/main" id="{A7315282-105C-A723-03C7-200271465295}"/>
                </a:ext>
              </a:extLst>
            </p:cNvPr>
            <p:cNvSpPr/>
            <p:nvPr/>
          </p:nvSpPr>
          <p:spPr>
            <a:xfrm>
              <a:off x="5207688" y="3421183"/>
              <a:ext cx="207100" cy="207100"/>
            </a:xfrm>
            <a:prstGeom prst="ellipse">
              <a:avLst/>
            </a:prstGeom>
            <a:solidFill>
              <a:schemeClr val="accent3"/>
            </a:solidFill>
            <a:ln w="53975">
              <a:solidFill>
                <a:schemeClr val="tx2"/>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latin typeface="Funnel Sans" pitchFamily="2" charset="0"/>
              </a:endParaRPr>
            </a:p>
          </p:txBody>
        </p:sp>
      </p:grpSp>
      <p:grpSp>
        <p:nvGrpSpPr>
          <p:cNvPr id="37" name="Group 36">
            <a:extLst>
              <a:ext uri="{FF2B5EF4-FFF2-40B4-BE49-F238E27FC236}">
                <a16:creationId xmlns:a16="http://schemas.microsoft.com/office/drawing/2014/main" id="{E6C4121D-BF8C-4349-B2B5-21D0D198535A}"/>
              </a:ext>
            </a:extLst>
          </p:cNvPr>
          <p:cNvGrpSpPr/>
          <p:nvPr/>
        </p:nvGrpSpPr>
        <p:grpSpPr>
          <a:xfrm>
            <a:off x="9215467" y="1016905"/>
            <a:ext cx="1668760" cy="2594877"/>
            <a:chOff x="4476858" y="2605388"/>
            <a:chExt cx="1668760" cy="2594877"/>
          </a:xfrm>
        </p:grpSpPr>
        <p:grpSp>
          <p:nvGrpSpPr>
            <p:cNvPr id="38" name="Group 37">
              <a:extLst>
                <a:ext uri="{FF2B5EF4-FFF2-40B4-BE49-F238E27FC236}">
                  <a16:creationId xmlns:a16="http://schemas.microsoft.com/office/drawing/2014/main" id="{0FA3017B-69DC-1D5B-83ED-2A529A2E8512}"/>
                </a:ext>
              </a:extLst>
            </p:cNvPr>
            <p:cNvGrpSpPr/>
            <p:nvPr/>
          </p:nvGrpSpPr>
          <p:grpSpPr>
            <a:xfrm>
              <a:off x="5119682" y="2605388"/>
              <a:ext cx="383112" cy="506470"/>
              <a:chOff x="5972174" y="3290887"/>
              <a:chExt cx="247650" cy="276510"/>
            </a:xfrm>
          </p:grpSpPr>
          <p:sp>
            <p:nvSpPr>
              <p:cNvPr id="41" name="Freeform: Shape 57">
                <a:extLst>
                  <a:ext uri="{FF2B5EF4-FFF2-40B4-BE49-F238E27FC236}">
                    <a16:creationId xmlns:a16="http://schemas.microsoft.com/office/drawing/2014/main" id="{B597BD80-4420-EB1F-EEA5-C41B9ABC742F}"/>
                  </a:ext>
                </a:extLst>
              </p:cNvPr>
              <p:cNvSpPr/>
              <p:nvPr/>
            </p:nvSpPr>
            <p:spPr>
              <a:xfrm>
                <a:off x="6010274" y="3290887"/>
                <a:ext cx="209550" cy="242030"/>
              </a:xfrm>
              <a:custGeom>
                <a:avLst/>
                <a:gdLst>
                  <a:gd name="connsiteX0" fmla="*/ 0 w 209550"/>
                  <a:gd name="connsiteY0" fmla="*/ 223266 h 242030"/>
                  <a:gd name="connsiteX1" fmla="*/ 0 w 209550"/>
                  <a:gd name="connsiteY1" fmla="*/ 18669 h 242030"/>
                  <a:gd name="connsiteX2" fmla="*/ 20574 w 209550"/>
                  <a:gd name="connsiteY2" fmla="*/ 0 h 242030"/>
                  <a:gd name="connsiteX3" fmla="*/ 159925 w 209550"/>
                  <a:gd name="connsiteY3" fmla="*/ 0 h 242030"/>
                  <a:gd name="connsiteX4" fmla="*/ 209550 w 209550"/>
                  <a:gd name="connsiteY4" fmla="*/ 45053 h 242030"/>
                  <a:gd name="connsiteX5" fmla="*/ 209550 w 209550"/>
                  <a:gd name="connsiteY5" fmla="*/ 223361 h 242030"/>
                  <a:gd name="connsiteX6" fmla="*/ 188976 w 209550"/>
                  <a:gd name="connsiteY6" fmla="*/ 242030 h 242030"/>
                  <a:gd name="connsiteX7" fmla="*/ 20574 w 209550"/>
                  <a:gd name="connsiteY7" fmla="*/ 242030 h 242030"/>
                  <a:gd name="connsiteX8" fmla="*/ 0 w 209550"/>
                  <a:gd name="connsiteY8" fmla="*/ 223361 h 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242030">
                    <a:moveTo>
                      <a:pt x="0" y="223266"/>
                    </a:moveTo>
                    <a:lnTo>
                      <a:pt x="0" y="18669"/>
                    </a:lnTo>
                    <a:cubicBezTo>
                      <a:pt x="0" y="8382"/>
                      <a:pt x="9239" y="0"/>
                      <a:pt x="20574" y="0"/>
                    </a:cubicBezTo>
                    <a:lnTo>
                      <a:pt x="159925" y="0"/>
                    </a:lnTo>
                    <a:lnTo>
                      <a:pt x="209550" y="45053"/>
                    </a:lnTo>
                    <a:lnTo>
                      <a:pt x="209550" y="223361"/>
                    </a:lnTo>
                    <a:cubicBezTo>
                      <a:pt x="209550" y="233648"/>
                      <a:pt x="200311" y="242030"/>
                      <a:pt x="188976" y="242030"/>
                    </a:cubicBezTo>
                    <a:lnTo>
                      <a:pt x="20574" y="242030"/>
                    </a:lnTo>
                    <a:cubicBezTo>
                      <a:pt x="9239" y="242030"/>
                      <a:pt x="0" y="233648"/>
                      <a:pt x="0" y="223361"/>
                    </a:cubicBez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42" name="Freeform: Shape 58">
                <a:extLst>
                  <a:ext uri="{FF2B5EF4-FFF2-40B4-BE49-F238E27FC236}">
                    <a16:creationId xmlns:a16="http://schemas.microsoft.com/office/drawing/2014/main" id="{365EBDDC-3DDA-C4F8-9892-93FACBEE2D5A}"/>
                  </a:ext>
                </a:extLst>
              </p:cNvPr>
              <p:cNvSpPr/>
              <p:nvPr/>
            </p:nvSpPr>
            <p:spPr>
              <a:xfrm>
                <a:off x="6153149" y="3316795"/>
                <a:ext cx="38100" cy="34575"/>
              </a:xfrm>
              <a:custGeom>
                <a:avLst/>
                <a:gdLst>
                  <a:gd name="connsiteX0" fmla="*/ 38100 w 38100"/>
                  <a:gd name="connsiteY0" fmla="*/ 34576 h 34575"/>
                  <a:gd name="connsiteX1" fmla="*/ 0 w 38100"/>
                  <a:gd name="connsiteY1" fmla="*/ 34576 h 34575"/>
                  <a:gd name="connsiteX2" fmla="*/ 0 w 38100"/>
                  <a:gd name="connsiteY2" fmla="*/ 0 h 34575"/>
                </a:gdLst>
                <a:ahLst/>
                <a:cxnLst>
                  <a:cxn ang="0">
                    <a:pos x="connsiteX0" y="connsiteY0"/>
                  </a:cxn>
                  <a:cxn ang="0">
                    <a:pos x="connsiteX1" y="connsiteY1"/>
                  </a:cxn>
                  <a:cxn ang="0">
                    <a:pos x="connsiteX2" y="connsiteY2"/>
                  </a:cxn>
                </a:cxnLst>
                <a:rect l="l" t="t" r="r" b="b"/>
                <a:pathLst>
                  <a:path w="38100" h="34575">
                    <a:moveTo>
                      <a:pt x="38100" y="34576"/>
                    </a:moveTo>
                    <a:lnTo>
                      <a:pt x="0" y="34576"/>
                    </a:ln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43" name="Freeform: Shape 59">
                <a:extLst>
                  <a:ext uri="{FF2B5EF4-FFF2-40B4-BE49-F238E27FC236}">
                    <a16:creationId xmlns:a16="http://schemas.microsoft.com/office/drawing/2014/main" id="{1075AA4B-2999-61C4-E80B-6BD6AAA879BB}"/>
                  </a:ext>
                </a:extLst>
              </p:cNvPr>
              <p:cNvSpPr/>
              <p:nvPr/>
            </p:nvSpPr>
            <p:spPr>
              <a:xfrm>
                <a:off x="6048374" y="3342703"/>
                <a:ext cx="38100" cy="34575"/>
              </a:xfrm>
              <a:custGeom>
                <a:avLst/>
                <a:gdLst>
                  <a:gd name="connsiteX0" fmla="*/ 0 w 38100"/>
                  <a:gd name="connsiteY0" fmla="*/ 0 h 34575"/>
                  <a:gd name="connsiteX1" fmla="*/ 38100 w 38100"/>
                  <a:gd name="connsiteY1" fmla="*/ 0 h 34575"/>
                  <a:gd name="connsiteX2" fmla="*/ 38100 w 38100"/>
                  <a:gd name="connsiteY2" fmla="*/ 34576 h 34575"/>
                  <a:gd name="connsiteX3" fmla="*/ 0 w 38100"/>
                  <a:gd name="connsiteY3" fmla="*/ 34576 h 34575"/>
                </a:gdLst>
                <a:ahLst/>
                <a:cxnLst>
                  <a:cxn ang="0">
                    <a:pos x="connsiteX0" y="connsiteY0"/>
                  </a:cxn>
                  <a:cxn ang="0">
                    <a:pos x="connsiteX1" y="connsiteY1"/>
                  </a:cxn>
                  <a:cxn ang="0">
                    <a:pos x="connsiteX2" y="connsiteY2"/>
                  </a:cxn>
                  <a:cxn ang="0">
                    <a:pos x="connsiteX3" y="connsiteY3"/>
                  </a:cxn>
                </a:cxnLst>
                <a:rect l="l" t="t" r="r" b="b"/>
                <a:pathLst>
                  <a:path w="38100" h="34575">
                    <a:moveTo>
                      <a:pt x="0" y="0"/>
                    </a:moveTo>
                    <a:lnTo>
                      <a:pt x="38100" y="0"/>
                    </a:lnTo>
                    <a:lnTo>
                      <a:pt x="38100" y="34576"/>
                    </a:lnTo>
                    <a:lnTo>
                      <a:pt x="0" y="34576"/>
                    </a:lnTo>
                    <a:close/>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44" name="Freeform: Shape 60">
                <a:extLst>
                  <a:ext uri="{FF2B5EF4-FFF2-40B4-BE49-F238E27FC236}">
                    <a16:creationId xmlns:a16="http://schemas.microsoft.com/office/drawing/2014/main" id="{C2923834-401C-4F25-2DB9-3C985F7400EE}"/>
                  </a:ext>
                </a:extLst>
              </p:cNvPr>
              <p:cNvSpPr/>
              <p:nvPr/>
            </p:nvSpPr>
            <p:spPr>
              <a:xfrm>
                <a:off x="6048374" y="3446430"/>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45" name="Freeform: Shape 61">
                <a:extLst>
                  <a:ext uri="{FF2B5EF4-FFF2-40B4-BE49-F238E27FC236}">
                    <a16:creationId xmlns:a16="http://schemas.microsoft.com/office/drawing/2014/main" id="{A278B186-7E43-AD61-6DFD-0486FF6AB34B}"/>
                  </a:ext>
                </a:extLst>
              </p:cNvPr>
              <p:cNvSpPr/>
              <p:nvPr/>
            </p:nvSpPr>
            <p:spPr>
              <a:xfrm>
                <a:off x="6048374" y="3481006"/>
                <a:ext cx="85725" cy="9525"/>
              </a:xfrm>
              <a:custGeom>
                <a:avLst/>
                <a:gdLst>
                  <a:gd name="connsiteX0" fmla="*/ 0 w 85725"/>
                  <a:gd name="connsiteY0" fmla="*/ 0 h 9525"/>
                  <a:gd name="connsiteX1" fmla="*/ 85725 w 85725"/>
                  <a:gd name="connsiteY1" fmla="*/ 0 h 9525"/>
                </a:gdLst>
                <a:ahLst/>
                <a:cxnLst>
                  <a:cxn ang="0">
                    <a:pos x="connsiteX0" y="connsiteY0"/>
                  </a:cxn>
                  <a:cxn ang="0">
                    <a:pos x="connsiteX1" y="connsiteY1"/>
                  </a:cxn>
                </a:cxnLst>
                <a:rect l="l" t="t" r="r" b="b"/>
                <a:pathLst>
                  <a:path w="85725" h="9525">
                    <a:moveTo>
                      <a:pt x="0" y="0"/>
                    </a:moveTo>
                    <a:lnTo>
                      <a:pt x="85725"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46" name="Freeform: Shape 62">
                <a:extLst>
                  <a:ext uri="{FF2B5EF4-FFF2-40B4-BE49-F238E27FC236}">
                    <a16:creationId xmlns:a16="http://schemas.microsoft.com/office/drawing/2014/main" id="{EE4A1113-09A3-9C96-4374-ADB19B73F30E}"/>
                  </a:ext>
                </a:extLst>
              </p:cNvPr>
              <p:cNvSpPr/>
              <p:nvPr/>
            </p:nvSpPr>
            <p:spPr>
              <a:xfrm>
                <a:off x="6048374" y="3411855"/>
                <a:ext cx="133350" cy="9525"/>
              </a:xfrm>
              <a:custGeom>
                <a:avLst/>
                <a:gdLst>
                  <a:gd name="connsiteX0" fmla="*/ 0 w 133350"/>
                  <a:gd name="connsiteY0" fmla="*/ 0 h 9525"/>
                  <a:gd name="connsiteX1" fmla="*/ 133350 w 133350"/>
                  <a:gd name="connsiteY1" fmla="*/ 0 h 9525"/>
                </a:gdLst>
                <a:ahLst/>
                <a:cxnLst>
                  <a:cxn ang="0">
                    <a:pos x="connsiteX0" y="connsiteY0"/>
                  </a:cxn>
                  <a:cxn ang="0">
                    <a:pos x="connsiteX1" y="connsiteY1"/>
                  </a:cxn>
                </a:cxnLst>
                <a:rect l="l" t="t" r="r" b="b"/>
                <a:pathLst>
                  <a:path w="133350" h="9525">
                    <a:moveTo>
                      <a:pt x="0" y="0"/>
                    </a:moveTo>
                    <a:lnTo>
                      <a:pt x="133350" y="0"/>
                    </a:lnTo>
                  </a:path>
                </a:pathLst>
              </a:custGeom>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sp>
            <p:nvSpPr>
              <p:cNvPr id="47" name="Freeform: Shape 63">
                <a:extLst>
                  <a:ext uri="{FF2B5EF4-FFF2-40B4-BE49-F238E27FC236}">
                    <a16:creationId xmlns:a16="http://schemas.microsoft.com/office/drawing/2014/main" id="{4A01860C-B6D7-0388-93C9-48421AB8DBA9}"/>
                  </a:ext>
                </a:extLst>
              </p:cNvPr>
              <p:cNvSpPr/>
              <p:nvPr/>
            </p:nvSpPr>
            <p:spPr>
              <a:xfrm>
                <a:off x="5972174" y="3342703"/>
                <a:ext cx="171450" cy="224694"/>
              </a:xfrm>
              <a:custGeom>
                <a:avLst/>
                <a:gdLst>
                  <a:gd name="connsiteX0" fmla="*/ 171450 w 171450"/>
                  <a:gd name="connsiteY0" fmla="*/ 224695 h 224694"/>
                  <a:gd name="connsiteX1" fmla="*/ 31718 w 171450"/>
                  <a:gd name="connsiteY1" fmla="*/ 224695 h 224694"/>
                  <a:gd name="connsiteX2" fmla="*/ 0 w 171450"/>
                  <a:gd name="connsiteY2" fmla="*/ 195929 h 224694"/>
                  <a:gd name="connsiteX3" fmla="*/ 0 w 171450"/>
                  <a:gd name="connsiteY3" fmla="*/ 0 h 224694"/>
                </a:gdLst>
                <a:ahLst/>
                <a:cxnLst>
                  <a:cxn ang="0">
                    <a:pos x="connsiteX0" y="connsiteY0"/>
                  </a:cxn>
                  <a:cxn ang="0">
                    <a:pos x="connsiteX1" y="connsiteY1"/>
                  </a:cxn>
                  <a:cxn ang="0">
                    <a:pos x="connsiteX2" y="connsiteY2"/>
                  </a:cxn>
                  <a:cxn ang="0">
                    <a:pos x="connsiteX3" y="connsiteY3"/>
                  </a:cxn>
                </a:cxnLst>
                <a:rect l="l" t="t" r="r" b="b"/>
                <a:pathLst>
                  <a:path w="171450" h="224694">
                    <a:moveTo>
                      <a:pt x="171450" y="224695"/>
                    </a:moveTo>
                    <a:lnTo>
                      <a:pt x="31718" y="224695"/>
                    </a:lnTo>
                    <a:cubicBezTo>
                      <a:pt x="14192" y="224695"/>
                      <a:pt x="0" y="211836"/>
                      <a:pt x="0" y="195929"/>
                    </a:cubicBezTo>
                    <a:lnTo>
                      <a:pt x="0" y="0"/>
                    </a:lnTo>
                  </a:path>
                </a:pathLst>
              </a:custGeom>
              <a:noFill/>
              <a:ln w="9525" cap="flat">
                <a:solidFill>
                  <a:schemeClr val="tx2"/>
                </a:solidFill>
                <a:prstDash val="solid"/>
                <a:miter/>
              </a:ln>
            </p:spPr>
            <p:txBody>
              <a:bodyPr rtlCol="0" anchor="ctr"/>
              <a:lstStyle/>
              <a:p>
                <a:endParaRPr lang="en-IN">
                  <a:solidFill>
                    <a:schemeClr val="tx1"/>
                  </a:solidFill>
                  <a:latin typeface="Funnel Sans" pitchFamily="2" charset="0"/>
                </a:endParaRPr>
              </a:p>
            </p:txBody>
          </p:sp>
        </p:grpSp>
        <p:sp>
          <p:nvSpPr>
            <p:cNvPr id="39" name="TextBox 38">
              <a:extLst>
                <a:ext uri="{FF2B5EF4-FFF2-40B4-BE49-F238E27FC236}">
                  <a16:creationId xmlns:a16="http://schemas.microsoft.com/office/drawing/2014/main" id="{CF916D2B-939F-8D85-8358-B2D946214099}"/>
                </a:ext>
              </a:extLst>
            </p:cNvPr>
            <p:cNvSpPr txBox="1"/>
            <p:nvPr/>
          </p:nvSpPr>
          <p:spPr>
            <a:xfrm>
              <a:off x="4476858" y="3753715"/>
              <a:ext cx="1668760" cy="1446550"/>
            </a:xfrm>
            <a:prstGeom prst="rect">
              <a:avLst/>
            </a:prstGeom>
            <a:noFill/>
            <a:ln>
              <a:noFill/>
            </a:ln>
          </p:spPr>
          <p:txBody>
            <a:bodyPr wrap="square" lIns="0" tIns="0" rIns="0" bIns="0">
              <a:spAutoFit/>
            </a:bodyPr>
            <a:lstStyle/>
            <a:p>
              <a:pPr algn="ctr">
                <a:spcAft>
                  <a:spcPts val="600"/>
                </a:spcAft>
                <a:defRPr/>
              </a:pPr>
              <a:r>
                <a:rPr lang="fr-FR" b="1" dirty="0">
                  <a:solidFill>
                    <a:schemeClr val="tx1"/>
                  </a:solidFill>
                  <a:latin typeface="Funnel Sans" pitchFamily="2" charset="0"/>
                </a:rPr>
                <a:t>Lorem ipsum </a:t>
              </a:r>
            </a:p>
            <a:p>
              <a:pPr algn="ctr">
                <a:spcAft>
                  <a:spcPts val="600"/>
                </a:spcAft>
                <a:defRPr/>
              </a:pPr>
              <a:r>
                <a:rPr lang="fr-FR" b="1" dirty="0" err="1">
                  <a:solidFill>
                    <a:schemeClr val="tx1"/>
                  </a:solidFill>
                  <a:latin typeface="Funnel Sans" pitchFamily="2" charset="0"/>
                </a:rPr>
                <a:t>dolor</a:t>
              </a:r>
              <a:r>
                <a:rPr lang="fr-FR" b="1" dirty="0">
                  <a:solidFill>
                    <a:schemeClr val="tx1"/>
                  </a:solidFill>
                  <a:latin typeface="Funnel Sans" pitchFamily="2" charset="0"/>
                </a:rPr>
                <a:t> </a:t>
              </a:r>
              <a:r>
                <a:rPr lang="fr-FR" b="1" dirty="0" err="1">
                  <a:solidFill>
                    <a:schemeClr val="tx1"/>
                  </a:solidFill>
                  <a:latin typeface="Funnel Sans" pitchFamily="2" charset="0"/>
                </a:rPr>
                <a:t>sit</a:t>
              </a:r>
              <a:endParaRPr lang="fr-FR" b="1" dirty="0">
                <a:solidFill>
                  <a:schemeClr val="tx1"/>
                </a:solidFill>
                <a:latin typeface="Funnel Sans" pitchFamily="2" charset="0"/>
              </a:endParaRPr>
            </a:p>
            <a:p>
              <a:pPr algn="ctr">
                <a:spcAft>
                  <a:spcPts val="600"/>
                </a:spcAft>
                <a:defRPr/>
              </a:pPr>
              <a:r>
                <a:rPr lang="en-US" dirty="0">
                  <a:solidFill>
                    <a:schemeClr val="tx1"/>
                  </a:solidFill>
                  <a:latin typeface="Funnel Sans" pitchFamily="2" charset="0"/>
                </a:rPr>
                <a:t>Duis </a:t>
              </a:r>
              <a:r>
                <a:rPr lang="en-US" dirty="0" err="1">
                  <a:solidFill>
                    <a:schemeClr val="tx1"/>
                  </a:solidFill>
                  <a:latin typeface="Funnel Sans" pitchFamily="2" charset="0"/>
                </a:rPr>
                <a:t>aute</a:t>
              </a:r>
              <a:r>
                <a:rPr lang="en-US" dirty="0">
                  <a:solidFill>
                    <a:schemeClr val="tx1"/>
                  </a:solidFill>
                  <a:latin typeface="Funnel Sans" pitchFamily="2" charset="0"/>
                </a:rPr>
                <a:t> </a:t>
              </a:r>
              <a:r>
                <a:rPr lang="en-US" dirty="0" err="1">
                  <a:solidFill>
                    <a:schemeClr val="tx1"/>
                  </a:solidFill>
                  <a:latin typeface="Funnel Sans" pitchFamily="2" charset="0"/>
                </a:rPr>
                <a:t>irure</a:t>
              </a:r>
              <a:r>
                <a:rPr lang="en-US" dirty="0">
                  <a:solidFill>
                    <a:schemeClr val="tx1"/>
                  </a:solidFill>
                  <a:latin typeface="Funnel Sans" pitchFamily="2" charset="0"/>
                </a:rPr>
                <a:t> dolor in </a:t>
              </a:r>
              <a:r>
                <a:rPr lang="en-US" dirty="0" err="1">
                  <a:solidFill>
                    <a:schemeClr val="tx1"/>
                  </a:solidFill>
                  <a:latin typeface="Funnel Sans" pitchFamily="2" charset="0"/>
                </a:rPr>
                <a:t>reprehenvoluptate</a:t>
              </a:r>
              <a:r>
                <a:rPr lang="en-US" dirty="0">
                  <a:solidFill>
                    <a:schemeClr val="tx1"/>
                  </a:solidFill>
                  <a:latin typeface="Funnel Sans" pitchFamily="2" charset="0"/>
                </a:rPr>
                <a:t> </a:t>
              </a:r>
              <a:r>
                <a:rPr lang="en-US" dirty="0" err="1">
                  <a:solidFill>
                    <a:schemeClr val="tx1"/>
                  </a:solidFill>
                  <a:latin typeface="Funnel Sans" pitchFamily="2" charset="0"/>
                </a:rPr>
                <a:t>velit</a:t>
              </a:r>
              <a:r>
                <a:rPr lang="en-US" dirty="0">
                  <a:solidFill>
                    <a:schemeClr val="tx1"/>
                  </a:solidFill>
                  <a:latin typeface="Funnel Sans" pitchFamily="2" charset="0"/>
                </a:rPr>
                <a:t> </a:t>
              </a:r>
              <a:r>
                <a:rPr lang="en-US" dirty="0" err="1">
                  <a:solidFill>
                    <a:schemeClr val="tx1"/>
                  </a:solidFill>
                  <a:latin typeface="Funnel Sans" pitchFamily="2" charset="0"/>
                </a:rPr>
                <a:t>esse</a:t>
              </a:r>
              <a:r>
                <a:rPr lang="en-US" dirty="0">
                  <a:solidFill>
                    <a:schemeClr val="tx1"/>
                  </a:solidFill>
                  <a:latin typeface="Funnel Sans" pitchFamily="2" charset="0"/>
                </a:rPr>
                <a:t> </a:t>
              </a:r>
              <a:r>
                <a:rPr lang="en-US" dirty="0" err="1">
                  <a:solidFill>
                    <a:schemeClr val="tx1"/>
                  </a:solidFill>
                  <a:latin typeface="Funnel Sans" pitchFamily="2" charset="0"/>
                </a:rPr>
                <a:t>cillum</a:t>
              </a:r>
              <a:endParaRPr lang="en-US" dirty="0">
                <a:solidFill>
                  <a:schemeClr val="tx1"/>
                </a:solidFill>
                <a:latin typeface="Funnel Sans" pitchFamily="2" charset="0"/>
              </a:endParaRPr>
            </a:p>
          </p:txBody>
        </p:sp>
        <p:sp>
          <p:nvSpPr>
            <p:cNvPr id="40" name="Oval 39">
              <a:extLst>
                <a:ext uri="{FF2B5EF4-FFF2-40B4-BE49-F238E27FC236}">
                  <a16:creationId xmlns:a16="http://schemas.microsoft.com/office/drawing/2014/main" id="{929576D4-3D89-2890-3352-2050D8BD941C}"/>
                </a:ext>
              </a:extLst>
            </p:cNvPr>
            <p:cNvSpPr/>
            <p:nvPr/>
          </p:nvSpPr>
          <p:spPr>
            <a:xfrm>
              <a:off x="5207688" y="3421183"/>
              <a:ext cx="207100" cy="207100"/>
            </a:xfrm>
            <a:prstGeom prst="ellipse">
              <a:avLst/>
            </a:prstGeom>
            <a:solidFill>
              <a:schemeClr val="accent1"/>
            </a:solidFill>
            <a:ln w="53975">
              <a:solidFill>
                <a:schemeClr val="tx2"/>
              </a:solidFill>
            </a:ln>
          </p:spPr>
          <p:style>
            <a:lnRef idx="2">
              <a:schemeClr val="dk1">
                <a:shade val="15000"/>
              </a:schemeClr>
            </a:lnRef>
            <a:fillRef idx="1">
              <a:schemeClr val="dk1"/>
            </a:fillRef>
            <a:effectRef idx="0">
              <a:schemeClr val="dk1"/>
            </a:effectRef>
            <a:fontRef idx="minor">
              <a:schemeClr val="lt1"/>
            </a:fontRef>
          </p:style>
          <p:txBody>
            <a:bodyPr rtlCol="0" anchor="ctr"/>
            <a:lstStyle/>
            <a:p>
              <a:endParaRPr lang="en-IN">
                <a:solidFill>
                  <a:schemeClr val="tx1"/>
                </a:solidFill>
                <a:latin typeface="Funnel Sans" pitchFamily="2" charset="0"/>
              </a:endParaRPr>
            </a:p>
          </p:txBody>
        </p:sp>
      </p:grpSp>
    </p:spTree>
    <p:extLst>
      <p:ext uri="{BB962C8B-B14F-4D97-AF65-F5344CB8AC3E}">
        <p14:creationId xmlns:p14="http://schemas.microsoft.com/office/powerpoint/2010/main" val="264152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000"/>
                                        <p:tgtEl>
                                          <p:spTgt spid="3"/>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20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par>
                                <p:cTn id="14" presetID="10" presetClass="entr" presetSubtype="0" fill="hold" nodeType="withEffect">
                                  <p:stCondLst>
                                    <p:cond delay="30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childTnLst>
                                </p:cTn>
                              </p:par>
                              <p:par>
                                <p:cTn id="17" presetID="10" presetClass="entr" presetSubtype="0" fill="hold" nodeType="withEffect">
                                  <p:stCondLst>
                                    <p:cond delay="40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FA4A6-22EA-7E8C-18C1-17CE38770A7E}"/>
              </a:ext>
            </a:extLst>
          </p:cNvPr>
          <p:cNvSpPr>
            <a:spLocks noGrp="1"/>
          </p:cNvSpPr>
          <p:nvPr>
            <p:ph type="title"/>
          </p:nvPr>
        </p:nvSpPr>
        <p:spPr/>
        <p:txBody>
          <a:bodyPr/>
          <a:lstStyle/>
          <a:p>
            <a:r>
              <a:rPr lang="en-US" dirty="0"/>
              <a:t>Shapes</a:t>
            </a:r>
          </a:p>
        </p:txBody>
      </p:sp>
      <p:sp>
        <p:nvSpPr>
          <p:cNvPr id="33" name="Freeform: Shape 13">
            <a:extLst>
              <a:ext uri="{FF2B5EF4-FFF2-40B4-BE49-F238E27FC236}">
                <a16:creationId xmlns:a16="http://schemas.microsoft.com/office/drawing/2014/main" id="{63F4A373-B3C4-3D6B-6C86-A0530794F697}"/>
              </a:ext>
            </a:extLst>
          </p:cNvPr>
          <p:cNvSpPr/>
          <p:nvPr/>
        </p:nvSpPr>
        <p:spPr>
          <a:xfrm>
            <a:off x="3584664" y="1135942"/>
            <a:ext cx="2812723" cy="2424762"/>
          </a:xfrm>
          <a:custGeom>
            <a:avLst/>
            <a:gdLst>
              <a:gd name="connsiteX0" fmla="*/ 316973 w 2428188"/>
              <a:gd name="connsiteY0" fmla="*/ 1802364 h 2093266"/>
              <a:gd name="connsiteX1" fmla="*/ 316973 w 2428188"/>
              <a:gd name="connsiteY1" fmla="*/ 296468 h 2093266"/>
              <a:gd name="connsiteX2" fmla="*/ 1806960 w 2428188"/>
              <a:gd name="connsiteY2" fmla="*/ 314470 h 2093266"/>
              <a:gd name="connsiteX3" fmla="*/ 2375282 w 2428188"/>
              <a:gd name="connsiteY3" fmla="*/ 882792 h 2093266"/>
              <a:gd name="connsiteX4" fmla="*/ 2375282 w 2428188"/>
              <a:gd name="connsiteY4" fmla="*/ 1216249 h 2093266"/>
              <a:gd name="connsiteX5" fmla="*/ 1806960 w 2428188"/>
              <a:gd name="connsiteY5" fmla="*/ 1784571 h 2093266"/>
              <a:gd name="connsiteX6" fmla="*/ 316973 w 2428188"/>
              <a:gd name="connsiteY6" fmla="*/ 1802364 h 209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188" h="2093266">
                <a:moveTo>
                  <a:pt x="316973" y="1802364"/>
                </a:moveTo>
                <a:cubicBezTo>
                  <a:pt x="-105658" y="1389153"/>
                  <a:pt x="-105658" y="709679"/>
                  <a:pt x="316973" y="296468"/>
                </a:cubicBezTo>
                <a:cubicBezTo>
                  <a:pt x="731021" y="-108370"/>
                  <a:pt x="1397517" y="-94973"/>
                  <a:pt x="1806960" y="314470"/>
                </a:cubicBezTo>
                <a:lnTo>
                  <a:pt x="2375282" y="882792"/>
                </a:lnTo>
                <a:cubicBezTo>
                  <a:pt x="2467386" y="974896"/>
                  <a:pt x="2467386" y="1124145"/>
                  <a:pt x="2375282" y="1216249"/>
                </a:cubicBezTo>
                <a:lnTo>
                  <a:pt x="1806960" y="1784571"/>
                </a:lnTo>
                <a:cubicBezTo>
                  <a:pt x="1397517" y="2194014"/>
                  <a:pt x="731021" y="2207202"/>
                  <a:pt x="316973" y="1802364"/>
                </a:cubicBezTo>
                <a:close/>
              </a:path>
            </a:pathLst>
          </a:custGeom>
          <a:solidFill>
            <a:srgbClr val="262B27"/>
          </a:solidFill>
          <a:ln w="20917" cap="flat">
            <a:noFill/>
            <a:prstDash val="solid"/>
            <a:miter/>
          </a:ln>
        </p:spPr>
        <p:txBody>
          <a:bodyPr rtlCol="0" anchor="ctr"/>
          <a:lstStyle/>
          <a:p>
            <a:endParaRPr lang="en-IN">
              <a:latin typeface="Funnel Sans" pitchFamily="2" charset="0"/>
            </a:endParaRPr>
          </a:p>
        </p:txBody>
      </p:sp>
      <p:sp>
        <p:nvSpPr>
          <p:cNvPr id="35" name="Freeform: Shape 16">
            <a:extLst>
              <a:ext uri="{FF2B5EF4-FFF2-40B4-BE49-F238E27FC236}">
                <a16:creationId xmlns:a16="http://schemas.microsoft.com/office/drawing/2014/main" id="{C9217A88-E8A5-DD46-2415-A8A6F1411FEB}"/>
              </a:ext>
            </a:extLst>
          </p:cNvPr>
          <p:cNvSpPr/>
          <p:nvPr/>
        </p:nvSpPr>
        <p:spPr>
          <a:xfrm>
            <a:off x="3584896" y="3318832"/>
            <a:ext cx="2424761" cy="2812723"/>
          </a:xfrm>
          <a:custGeom>
            <a:avLst/>
            <a:gdLst>
              <a:gd name="connsiteX0" fmla="*/ 1802364 w 2093266"/>
              <a:gd name="connsiteY0" fmla="*/ 2127387 h 2428189"/>
              <a:gd name="connsiteX1" fmla="*/ 296468 w 2093266"/>
              <a:gd name="connsiteY1" fmla="*/ 2127387 h 2428189"/>
              <a:gd name="connsiteX2" fmla="*/ 314470 w 2093266"/>
              <a:gd name="connsiteY2" fmla="*/ 637400 h 2428189"/>
              <a:gd name="connsiteX3" fmla="*/ 882792 w 2093266"/>
              <a:gd name="connsiteY3" fmla="*/ 69078 h 2428189"/>
              <a:gd name="connsiteX4" fmla="*/ 1216249 w 2093266"/>
              <a:gd name="connsiteY4" fmla="*/ 69078 h 2428189"/>
              <a:gd name="connsiteX5" fmla="*/ 1784571 w 2093266"/>
              <a:gd name="connsiteY5" fmla="*/ 637400 h 2428189"/>
              <a:gd name="connsiteX6" fmla="*/ 1802364 w 2093266"/>
              <a:gd name="connsiteY6" fmla="*/ 2127387 h 2428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266" h="2428189">
                <a:moveTo>
                  <a:pt x="1802364" y="2127387"/>
                </a:moveTo>
                <a:cubicBezTo>
                  <a:pt x="1389153" y="2550018"/>
                  <a:pt x="709678" y="2550018"/>
                  <a:pt x="296468" y="2127387"/>
                </a:cubicBezTo>
                <a:cubicBezTo>
                  <a:pt x="-108370" y="1713339"/>
                  <a:pt x="-94973" y="1046843"/>
                  <a:pt x="314470" y="637400"/>
                </a:cubicBezTo>
                <a:lnTo>
                  <a:pt x="882792" y="69078"/>
                </a:lnTo>
                <a:cubicBezTo>
                  <a:pt x="974895" y="-23026"/>
                  <a:pt x="1124145" y="-23026"/>
                  <a:pt x="1216249" y="69078"/>
                </a:cubicBezTo>
                <a:lnTo>
                  <a:pt x="1784571" y="637400"/>
                </a:lnTo>
                <a:cubicBezTo>
                  <a:pt x="2193804" y="1046843"/>
                  <a:pt x="2207201" y="1713339"/>
                  <a:pt x="1802364" y="2127387"/>
                </a:cubicBezTo>
                <a:close/>
              </a:path>
            </a:pathLst>
          </a:custGeom>
          <a:solidFill>
            <a:srgbClr val="4C574C"/>
          </a:solidFill>
          <a:ln w="20917" cap="flat">
            <a:noFill/>
            <a:prstDash val="solid"/>
            <a:miter/>
          </a:ln>
        </p:spPr>
        <p:txBody>
          <a:bodyPr rtlCol="0" anchor="ctr"/>
          <a:lstStyle/>
          <a:p>
            <a:endParaRPr lang="en-IN"/>
          </a:p>
        </p:txBody>
      </p:sp>
      <p:sp>
        <p:nvSpPr>
          <p:cNvPr id="41" name="Rectangle 12">
            <a:extLst>
              <a:ext uri="{FF2B5EF4-FFF2-40B4-BE49-F238E27FC236}">
                <a16:creationId xmlns:a16="http://schemas.microsoft.com/office/drawing/2014/main" id="{4866A25D-6F26-D894-C50E-3E856402BD4F}"/>
              </a:ext>
            </a:extLst>
          </p:cNvPr>
          <p:cNvSpPr/>
          <p:nvPr/>
        </p:nvSpPr>
        <p:spPr>
          <a:xfrm>
            <a:off x="914540" y="1869728"/>
            <a:ext cx="2451489"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accent4"/>
                </a:solidFill>
                <a:latin typeface="Funnel Sans" pitchFamily="2" charset="0"/>
              </a:rPr>
              <a:t>Lorem ipsum</a:t>
            </a:r>
          </a:p>
          <a:p>
            <a:pPr>
              <a:spcBef>
                <a:spcPts val="200"/>
              </a:spcBef>
              <a:spcAft>
                <a:spcPts val="200"/>
              </a:spcAft>
            </a:pPr>
            <a:r>
              <a:rPr lang="en-US" dirty="0">
                <a:solidFill>
                  <a:schemeClr val="accent4"/>
                </a:solidFill>
                <a:latin typeface="Funnel Sans" pitchFamily="2" charset="0"/>
              </a:rPr>
              <a:t>Lorem ipsum dolor sit </a:t>
            </a:r>
            <a:r>
              <a:rPr lang="en-US" dirty="0" err="1">
                <a:solidFill>
                  <a:schemeClr val="accent4"/>
                </a:solidFill>
                <a:latin typeface="Funnel Sans" pitchFamily="2" charset="0"/>
              </a:rPr>
              <a:t>amet</a:t>
            </a:r>
            <a:r>
              <a:rPr lang="en-US" dirty="0">
                <a:solidFill>
                  <a:schemeClr val="accent4"/>
                </a:solidFill>
                <a:latin typeface="Funnel Sans" pitchFamily="2" charset="0"/>
              </a:rPr>
              <a:t>, </a:t>
            </a:r>
            <a:r>
              <a:rPr lang="en-US" dirty="0" err="1">
                <a:solidFill>
                  <a:schemeClr val="accent4"/>
                </a:solidFill>
                <a:latin typeface="Funnel Sans" pitchFamily="2" charset="0"/>
              </a:rPr>
              <a:t>consectetur</a:t>
            </a:r>
            <a:r>
              <a:rPr lang="en-US" dirty="0">
                <a:solidFill>
                  <a:schemeClr val="accent4"/>
                </a:solidFill>
                <a:latin typeface="Funnel Sans" pitchFamily="2" charset="0"/>
              </a:rPr>
              <a:t> </a:t>
            </a:r>
            <a:r>
              <a:rPr lang="en-US" dirty="0" err="1">
                <a:solidFill>
                  <a:schemeClr val="accent4"/>
                </a:solidFill>
                <a:latin typeface="Funnel Sans" pitchFamily="2" charset="0"/>
              </a:rPr>
              <a:t>adipiscing</a:t>
            </a:r>
            <a:r>
              <a:rPr lang="en-US" dirty="0">
                <a:solidFill>
                  <a:schemeClr val="accent4"/>
                </a:solidFill>
                <a:latin typeface="Funnel Sans" pitchFamily="2" charset="0"/>
              </a:rPr>
              <a:t> </a:t>
            </a:r>
            <a:r>
              <a:rPr lang="en-US" dirty="0" err="1">
                <a:solidFill>
                  <a:schemeClr val="accent4"/>
                </a:solidFill>
                <a:latin typeface="Funnel Sans" pitchFamily="2" charset="0"/>
              </a:rPr>
              <a:t>elit</a:t>
            </a:r>
            <a:r>
              <a:rPr lang="en-US" dirty="0">
                <a:solidFill>
                  <a:schemeClr val="accent4"/>
                </a:solidFill>
                <a:latin typeface="Funnel Sans" pitchFamily="2" charset="0"/>
              </a:rPr>
              <a:t>. Nam </a:t>
            </a:r>
            <a:r>
              <a:rPr lang="en-US" dirty="0" err="1">
                <a:solidFill>
                  <a:schemeClr val="accent4"/>
                </a:solidFill>
                <a:latin typeface="Funnel Sans" pitchFamily="2" charset="0"/>
              </a:rPr>
              <a:t>venenatis</a:t>
            </a:r>
            <a:r>
              <a:rPr lang="en-US" dirty="0">
                <a:solidFill>
                  <a:schemeClr val="accent4"/>
                </a:solidFill>
                <a:latin typeface="Funnel Sans" pitchFamily="2" charset="0"/>
              </a:rPr>
              <a:t> mi </a:t>
            </a:r>
            <a:r>
              <a:rPr lang="en-US" dirty="0" err="1">
                <a:solidFill>
                  <a:schemeClr val="accent4"/>
                </a:solidFill>
                <a:latin typeface="Funnel Sans" pitchFamily="2" charset="0"/>
              </a:rPr>
              <a:t>neque</a:t>
            </a:r>
            <a:r>
              <a:rPr lang="en-US" dirty="0">
                <a:solidFill>
                  <a:schemeClr val="accent4"/>
                </a:solidFill>
                <a:latin typeface="Funnel Sans" pitchFamily="2" charset="0"/>
              </a:rPr>
              <a:t>, non </a:t>
            </a:r>
            <a:r>
              <a:rPr lang="en-US" dirty="0" err="1">
                <a:solidFill>
                  <a:schemeClr val="accent4"/>
                </a:solidFill>
                <a:latin typeface="Funnel Sans" pitchFamily="2" charset="0"/>
              </a:rPr>
              <a:t>fringilla</a:t>
            </a:r>
            <a:r>
              <a:rPr lang="en-US" dirty="0">
                <a:solidFill>
                  <a:schemeClr val="accent4"/>
                </a:solidFill>
                <a:latin typeface="Funnel Sans" pitchFamily="2" charset="0"/>
              </a:rPr>
              <a:t> dui </a:t>
            </a:r>
            <a:r>
              <a:rPr lang="en-US" dirty="0" err="1">
                <a:solidFill>
                  <a:schemeClr val="accent4"/>
                </a:solidFill>
                <a:latin typeface="Funnel Sans" pitchFamily="2" charset="0"/>
              </a:rPr>
              <a:t>interdum</a:t>
            </a:r>
            <a:r>
              <a:rPr lang="en-US" dirty="0">
                <a:solidFill>
                  <a:schemeClr val="accent4"/>
                </a:solidFill>
                <a:latin typeface="Funnel Sans" pitchFamily="2" charset="0"/>
              </a:rPr>
              <a:t>.</a:t>
            </a:r>
          </a:p>
          <a:p>
            <a:pPr>
              <a:spcBef>
                <a:spcPts val="200"/>
              </a:spcBef>
              <a:spcAft>
                <a:spcPts val="200"/>
              </a:spcAft>
            </a:pPr>
            <a:endParaRPr lang="en-US" b="1" dirty="0">
              <a:solidFill>
                <a:schemeClr val="accent4"/>
              </a:solidFill>
              <a:latin typeface="Funnel Sans" pitchFamily="2" charset="0"/>
            </a:endParaRPr>
          </a:p>
        </p:txBody>
      </p:sp>
      <p:sp>
        <p:nvSpPr>
          <p:cNvPr id="42" name="Freeform: Shape 29">
            <a:extLst>
              <a:ext uri="{FF2B5EF4-FFF2-40B4-BE49-F238E27FC236}">
                <a16:creationId xmlns:a16="http://schemas.microsoft.com/office/drawing/2014/main" id="{9DDC3F0C-56BC-6FC6-72AF-F863689F9A68}"/>
              </a:ext>
            </a:extLst>
          </p:cNvPr>
          <p:cNvSpPr/>
          <p:nvPr/>
        </p:nvSpPr>
        <p:spPr>
          <a:xfrm flipV="1">
            <a:off x="802319" y="3480442"/>
            <a:ext cx="3231523" cy="129192"/>
          </a:xfrm>
          <a:custGeom>
            <a:avLst/>
            <a:gdLst>
              <a:gd name="connsiteX0" fmla="*/ 0 w 4093029"/>
              <a:gd name="connsiteY0" fmla="*/ 0 h 0"/>
              <a:gd name="connsiteX1" fmla="*/ 4093029 w 4093029"/>
              <a:gd name="connsiteY1" fmla="*/ 0 h 0"/>
            </a:gdLst>
            <a:ahLst/>
            <a:cxnLst>
              <a:cxn ang="0">
                <a:pos x="connsiteX0" y="connsiteY0"/>
              </a:cxn>
              <a:cxn ang="0">
                <a:pos x="connsiteX1" y="connsiteY1"/>
              </a:cxn>
            </a:cxnLst>
            <a:rect l="l" t="t" r="r" b="b"/>
            <a:pathLst>
              <a:path w="4093029">
                <a:moveTo>
                  <a:pt x="0" y="0"/>
                </a:moveTo>
                <a:lnTo>
                  <a:pt x="4093029" y="0"/>
                </a:lnTo>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Funnel Sans" pitchFamily="2" charset="0"/>
            </a:endParaRPr>
          </a:p>
        </p:txBody>
      </p:sp>
      <p:sp>
        <p:nvSpPr>
          <p:cNvPr id="51" name="Freeform: Shape 29">
            <a:extLst>
              <a:ext uri="{FF2B5EF4-FFF2-40B4-BE49-F238E27FC236}">
                <a16:creationId xmlns:a16="http://schemas.microsoft.com/office/drawing/2014/main" id="{E100E904-A792-5150-3175-B70FCB3AEA99}"/>
              </a:ext>
            </a:extLst>
          </p:cNvPr>
          <p:cNvSpPr/>
          <p:nvPr/>
        </p:nvSpPr>
        <p:spPr>
          <a:xfrm flipV="1">
            <a:off x="8402501" y="3466986"/>
            <a:ext cx="3231523" cy="129192"/>
          </a:xfrm>
          <a:custGeom>
            <a:avLst/>
            <a:gdLst>
              <a:gd name="connsiteX0" fmla="*/ 0 w 4093029"/>
              <a:gd name="connsiteY0" fmla="*/ 0 h 0"/>
              <a:gd name="connsiteX1" fmla="*/ 4093029 w 4093029"/>
              <a:gd name="connsiteY1" fmla="*/ 0 h 0"/>
            </a:gdLst>
            <a:ahLst/>
            <a:cxnLst>
              <a:cxn ang="0">
                <a:pos x="connsiteX0" y="connsiteY0"/>
              </a:cxn>
              <a:cxn ang="0">
                <a:pos x="connsiteX1" y="connsiteY1"/>
              </a:cxn>
            </a:cxnLst>
            <a:rect l="l" t="t" r="r" b="b"/>
            <a:pathLst>
              <a:path w="4093029">
                <a:moveTo>
                  <a:pt x="0" y="0"/>
                </a:moveTo>
                <a:lnTo>
                  <a:pt x="4093029" y="0"/>
                </a:lnTo>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Funnel Sans" pitchFamily="2" charset="0"/>
            </a:endParaRPr>
          </a:p>
        </p:txBody>
      </p:sp>
      <p:sp>
        <p:nvSpPr>
          <p:cNvPr id="52" name="Rectangle 12">
            <a:extLst>
              <a:ext uri="{FF2B5EF4-FFF2-40B4-BE49-F238E27FC236}">
                <a16:creationId xmlns:a16="http://schemas.microsoft.com/office/drawing/2014/main" id="{D55CDA62-97E1-CE8D-AEB6-0118C1B2CB3C}"/>
              </a:ext>
            </a:extLst>
          </p:cNvPr>
          <p:cNvSpPr/>
          <p:nvPr/>
        </p:nvSpPr>
        <p:spPr>
          <a:xfrm>
            <a:off x="914541" y="3882415"/>
            <a:ext cx="2457590"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accent4"/>
                </a:solidFill>
                <a:latin typeface="Funnel Sans" pitchFamily="2" charset="0"/>
              </a:rPr>
              <a:t>Lorem ipsum</a:t>
            </a:r>
          </a:p>
          <a:p>
            <a:pPr>
              <a:spcBef>
                <a:spcPts val="200"/>
              </a:spcBef>
              <a:spcAft>
                <a:spcPts val="200"/>
              </a:spcAft>
            </a:pPr>
            <a:r>
              <a:rPr lang="en-US" dirty="0">
                <a:solidFill>
                  <a:schemeClr val="accent4"/>
                </a:solidFill>
                <a:latin typeface="Funnel Sans" pitchFamily="2" charset="0"/>
              </a:rPr>
              <a:t>Lorem ipsum dolor sit </a:t>
            </a:r>
            <a:r>
              <a:rPr lang="en-US" dirty="0" err="1">
                <a:solidFill>
                  <a:schemeClr val="accent4"/>
                </a:solidFill>
                <a:latin typeface="Funnel Sans" pitchFamily="2" charset="0"/>
              </a:rPr>
              <a:t>amet</a:t>
            </a:r>
            <a:r>
              <a:rPr lang="en-US" dirty="0">
                <a:solidFill>
                  <a:schemeClr val="accent4"/>
                </a:solidFill>
                <a:latin typeface="Funnel Sans" pitchFamily="2" charset="0"/>
              </a:rPr>
              <a:t>, </a:t>
            </a:r>
            <a:r>
              <a:rPr lang="en-US" dirty="0" err="1">
                <a:solidFill>
                  <a:schemeClr val="accent4"/>
                </a:solidFill>
                <a:latin typeface="Funnel Sans" pitchFamily="2" charset="0"/>
              </a:rPr>
              <a:t>consectetur</a:t>
            </a:r>
            <a:r>
              <a:rPr lang="en-US" dirty="0">
                <a:solidFill>
                  <a:schemeClr val="accent4"/>
                </a:solidFill>
                <a:latin typeface="Funnel Sans" pitchFamily="2" charset="0"/>
              </a:rPr>
              <a:t> </a:t>
            </a:r>
            <a:r>
              <a:rPr lang="en-US" dirty="0" err="1">
                <a:solidFill>
                  <a:schemeClr val="accent4"/>
                </a:solidFill>
                <a:latin typeface="Funnel Sans" pitchFamily="2" charset="0"/>
              </a:rPr>
              <a:t>adipiscing</a:t>
            </a:r>
            <a:r>
              <a:rPr lang="en-US" dirty="0">
                <a:solidFill>
                  <a:schemeClr val="accent4"/>
                </a:solidFill>
                <a:latin typeface="Funnel Sans" pitchFamily="2" charset="0"/>
              </a:rPr>
              <a:t> </a:t>
            </a:r>
            <a:r>
              <a:rPr lang="en-US" dirty="0" err="1">
                <a:solidFill>
                  <a:schemeClr val="accent4"/>
                </a:solidFill>
                <a:latin typeface="Funnel Sans" pitchFamily="2" charset="0"/>
              </a:rPr>
              <a:t>elit</a:t>
            </a:r>
            <a:r>
              <a:rPr lang="en-US" dirty="0">
                <a:solidFill>
                  <a:schemeClr val="accent4"/>
                </a:solidFill>
                <a:latin typeface="Funnel Sans" pitchFamily="2" charset="0"/>
              </a:rPr>
              <a:t>. Nam </a:t>
            </a:r>
            <a:r>
              <a:rPr lang="en-US" dirty="0" err="1">
                <a:solidFill>
                  <a:schemeClr val="accent4"/>
                </a:solidFill>
                <a:latin typeface="Funnel Sans" pitchFamily="2" charset="0"/>
              </a:rPr>
              <a:t>venenatis</a:t>
            </a:r>
            <a:r>
              <a:rPr lang="en-US" dirty="0">
                <a:solidFill>
                  <a:schemeClr val="accent4"/>
                </a:solidFill>
                <a:latin typeface="Funnel Sans" pitchFamily="2" charset="0"/>
              </a:rPr>
              <a:t> mi </a:t>
            </a:r>
            <a:r>
              <a:rPr lang="en-US" dirty="0" err="1">
                <a:solidFill>
                  <a:schemeClr val="accent4"/>
                </a:solidFill>
                <a:latin typeface="Funnel Sans" pitchFamily="2" charset="0"/>
              </a:rPr>
              <a:t>neque</a:t>
            </a:r>
            <a:r>
              <a:rPr lang="en-US" dirty="0">
                <a:solidFill>
                  <a:schemeClr val="accent4"/>
                </a:solidFill>
                <a:latin typeface="Funnel Sans" pitchFamily="2" charset="0"/>
              </a:rPr>
              <a:t>, non </a:t>
            </a:r>
            <a:r>
              <a:rPr lang="en-US" dirty="0" err="1">
                <a:solidFill>
                  <a:schemeClr val="accent4"/>
                </a:solidFill>
                <a:latin typeface="Funnel Sans" pitchFamily="2" charset="0"/>
              </a:rPr>
              <a:t>fringilla</a:t>
            </a:r>
            <a:r>
              <a:rPr lang="en-US" dirty="0">
                <a:solidFill>
                  <a:schemeClr val="accent4"/>
                </a:solidFill>
                <a:latin typeface="Funnel Sans" pitchFamily="2" charset="0"/>
              </a:rPr>
              <a:t> dui </a:t>
            </a:r>
            <a:r>
              <a:rPr lang="en-US" dirty="0" err="1">
                <a:solidFill>
                  <a:schemeClr val="accent4"/>
                </a:solidFill>
                <a:latin typeface="Funnel Sans" pitchFamily="2" charset="0"/>
              </a:rPr>
              <a:t>interdum</a:t>
            </a:r>
            <a:r>
              <a:rPr lang="en-US" dirty="0">
                <a:solidFill>
                  <a:schemeClr val="accent4"/>
                </a:solidFill>
                <a:latin typeface="Funnel Sans" pitchFamily="2" charset="0"/>
              </a:rPr>
              <a:t>.</a:t>
            </a:r>
          </a:p>
          <a:p>
            <a:pPr>
              <a:spcBef>
                <a:spcPts val="200"/>
              </a:spcBef>
              <a:spcAft>
                <a:spcPts val="200"/>
              </a:spcAft>
            </a:pPr>
            <a:endParaRPr lang="en-US" b="1" dirty="0">
              <a:solidFill>
                <a:schemeClr val="accent4"/>
              </a:solidFill>
              <a:latin typeface="Funnel Sans" pitchFamily="2" charset="0"/>
            </a:endParaRPr>
          </a:p>
        </p:txBody>
      </p:sp>
      <p:sp>
        <p:nvSpPr>
          <p:cNvPr id="53" name="Rectangle 12">
            <a:extLst>
              <a:ext uri="{FF2B5EF4-FFF2-40B4-BE49-F238E27FC236}">
                <a16:creationId xmlns:a16="http://schemas.microsoft.com/office/drawing/2014/main" id="{EDF4B6D2-DC49-A536-0328-B083A2E0D4D5}"/>
              </a:ext>
            </a:extLst>
          </p:cNvPr>
          <p:cNvSpPr/>
          <p:nvPr/>
        </p:nvSpPr>
        <p:spPr>
          <a:xfrm>
            <a:off x="8929731" y="1788380"/>
            <a:ext cx="2602603"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accent4"/>
                </a:solidFill>
                <a:latin typeface="Funnel Sans" pitchFamily="2" charset="0"/>
              </a:rPr>
              <a:t>Lorem ipsum</a:t>
            </a:r>
          </a:p>
          <a:p>
            <a:pPr>
              <a:spcBef>
                <a:spcPts val="200"/>
              </a:spcBef>
              <a:spcAft>
                <a:spcPts val="200"/>
              </a:spcAft>
            </a:pPr>
            <a:r>
              <a:rPr lang="en-US" dirty="0">
                <a:solidFill>
                  <a:schemeClr val="accent4"/>
                </a:solidFill>
                <a:latin typeface="Funnel Sans" pitchFamily="2" charset="0"/>
              </a:rPr>
              <a:t>Lorem ipsum dolor sit </a:t>
            </a:r>
            <a:r>
              <a:rPr lang="en-US" dirty="0" err="1">
                <a:solidFill>
                  <a:schemeClr val="accent4"/>
                </a:solidFill>
                <a:latin typeface="Funnel Sans" pitchFamily="2" charset="0"/>
              </a:rPr>
              <a:t>amet</a:t>
            </a:r>
            <a:r>
              <a:rPr lang="en-US" dirty="0">
                <a:solidFill>
                  <a:schemeClr val="accent4"/>
                </a:solidFill>
                <a:latin typeface="Funnel Sans" pitchFamily="2" charset="0"/>
              </a:rPr>
              <a:t>, </a:t>
            </a:r>
            <a:r>
              <a:rPr lang="en-US" dirty="0" err="1">
                <a:solidFill>
                  <a:schemeClr val="accent4"/>
                </a:solidFill>
                <a:latin typeface="Funnel Sans" pitchFamily="2" charset="0"/>
              </a:rPr>
              <a:t>consectetur</a:t>
            </a:r>
            <a:r>
              <a:rPr lang="en-US" dirty="0">
                <a:solidFill>
                  <a:schemeClr val="accent4"/>
                </a:solidFill>
                <a:latin typeface="Funnel Sans" pitchFamily="2" charset="0"/>
              </a:rPr>
              <a:t> </a:t>
            </a:r>
            <a:r>
              <a:rPr lang="en-US" dirty="0" err="1">
                <a:solidFill>
                  <a:schemeClr val="accent4"/>
                </a:solidFill>
                <a:latin typeface="Funnel Sans" pitchFamily="2" charset="0"/>
              </a:rPr>
              <a:t>adipiscing</a:t>
            </a:r>
            <a:r>
              <a:rPr lang="en-US" dirty="0">
                <a:solidFill>
                  <a:schemeClr val="accent4"/>
                </a:solidFill>
                <a:latin typeface="Funnel Sans" pitchFamily="2" charset="0"/>
              </a:rPr>
              <a:t> </a:t>
            </a:r>
            <a:r>
              <a:rPr lang="en-US" dirty="0" err="1">
                <a:solidFill>
                  <a:schemeClr val="accent4"/>
                </a:solidFill>
                <a:latin typeface="Funnel Sans" pitchFamily="2" charset="0"/>
              </a:rPr>
              <a:t>elit</a:t>
            </a:r>
            <a:r>
              <a:rPr lang="en-US" dirty="0">
                <a:solidFill>
                  <a:schemeClr val="accent4"/>
                </a:solidFill>
                <a:latin typeface="Funnel Sans" pitchFamily="2" charset="0"/>
              </a:rPr>
              <a:t>. Nam </a:t>
            </a:r>
            <a:r>
              <a:rPr lang="en-US" dirty="0" err="1">
                <a:solidFill>
                  <a:schemeClr val="accent4"/>
                </a:solidFill>
                <a:latin typeface="Funnel Sans" pitchFamily="2" charset="0"/>
              </a:rPr>
              <a:t>venenatis</a:t>
            </a:r>
            <a:r>
              <a:rPr lang="en-US" dirty="0">
                <a:solidFill>
                  <a:schemeClr val="accent4"/>
                </a:solidFill>
                <a:latin typeface="Funnel Sans" pitchFamily="2" charset="0"/>
              </a:rPr>
              <a:t> mi </a:t>
            </a:r>
            <a:r>
              <a:rPr lang="en-US" dirty="0" err="1">
                <a:solidFill>
                  <a:schemeClr val="accent4"/>
                </a:solidFill>
                <a:latin typeface="Funnel Sans" pitchFamily="2" charset="0"/>
              </a:rPr>
              <a:t>neque</a:t>
            </a:r>
            <a:r>
              <a:rPr lang="en-US" dirty="0">
                <a:solidFill>
                  <a:schemeClr val="accent4"/>
                </a:solidFill>
                <a:latin typeface="Funnel Sans" pitchFamily="2" charset="0"/>
              </a:rPr>
              <a:t>, non </a:t>
            </a:r>
            <a:r>
              <a:rPr lang="en-US" dirty="0" err="1">
                <a:solidFill>
                  <a:schemeClr val="accent4"/>
                </a:solidFill>
                <a:latin typeface="Funnel Sans" pitchFamily="2" charset="0"/>
              </a:rPr>
              <a:t>fringilla</a:t>
            </a:r>
            <a:r>
              <a:rPr lang="en-US" dirty="0">
                <a:solidFill>
                  <a:schemeClr val="accent4"/>
                </a:solidFill>
                <a:latin typeface="Funnel Sans" pitchFamily="2" charset="0"/>
              </a:rPr>
              <a:t> dui </a:t>
            </a:r>
            <a:r>
              <a:rPr lang="en-US" dirty="0" err="1">
                <a:solidFill>
                  <a:schemeClr val="accent4"/>
                </a:solidFill>
                <a:latin typeface="Funnel Sans" pitchFamily="2" charset="0"/>
              </a:rPr>
              <a:t>interdum</a:t>
            </a:r>
            <a:r>
              <a:rPr lang="en-US" dirty="0">
                <a:solidFill>
                  <a:schemeClr val="accent4"/>
                </a:solidFill>
                <a:latin typeface="Funnel Sans" pitchFamily="2" charset="0"/>
              </a:rPr>
              <a:t>.</a:t>
            </a:r>
          </a:p>
          <a:p>
            <a:pPr>
              <a:spcBef>
                <a:spcPts val="200"/>
              </a:spcBef>
              <a:spcAft>
                <a:spcPts val="200"/>
              </a:spcAft>
            </a:pPr>
            <a:endParaRPr lang="en-US" b="1" dirty="0">
              <a:solidFill>
                <a:schemeClr val="accent4"/>
              </a:solidFill>
              <a:latin typeface="Funnel Sans" pitchFamily="2" charset="0"/>
            </a:endParaRPr>
          </a:p>
        </p:txBody>
      </p:sp>
      <p:sp>
        <p:nvSpPr>
          <p:cNvPr id="54" name="Rectangle 12">
            <a:extLst>
              <a:ext uri="{FF2B5EF4-FFF2-40B4-BE49-F238E27FC236}">
                <a16:creationId xmlns:a16="http://schemas.microsoft.com/office/drawing/2014/main" id="{676E304F-BFF6-1516-86C0-3C73C27F639A}"/>
              </a:ext>
            </a:extLst>
          </p:cNvPr>
          <p:cNvSpPr/>
          <p:nvPr/>
        </p:nvSpPr>
        <p:spPr>
          <a:xfrm>
            <a:off x="8929731" y="3801067"/>
            <a:ext cx="2602603" cy="139498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nchorCtr="0"/>
          <a:lstStyle/>
          <a:p>
            <a:pPr>
              <a:spcBef>
                <a:spcPts val="200"/>
              </a:spcBef>
              <a:spcAft>
                <a:spcPts val="200"/>
              </a:spcAft>
            </a:pPr>
            <a:r>
              <a:rPr lang="en-US" b="1" dirty="0">
                <a:solidFill>
                  <a:schemeClr val="accent4"/>
                </a:solidFill>
                <a:latin typeface="Funnel Sans" pitchFamily="2" charset="0"/>
              </a:rPr>
              <a:t>Lorem ipsum</a:t>
            </a:r>
          </a:p>
          <a:p>
            <a:pPr>
              <a:spcBef>
                <a:spcPts val="200"/>
              </a:spcBef>
              <a:spcAft>
                <a:spcPts val="200"/>
              </a:spcAft>
            </a:pPr>
            <a:r>
              <a:rPr lang="en-US" dirty="0">
                <a:solidFill>
                  <a:schemeClr val="accent4"/>
                </a:solidFill>
                <a:latin typeface="Funnel Sans" pitchFamily="2" charset="0"/>
              </a:rPr>
              <a:t>Lorem ipsum dolor sit </a:t>
            </a:r>
            <a:r>
              <a:rPr lang="en-US" dirty="0" err="1">
                <a:solidFill>
                  <a:schemeClr val="accent4"/>
                </a:solidFill>
                <a:latin typeface="Funnel Sans" pitchFamily="2" charset="0"/>
              </a:rPr>
              <a:t>amet</a:t>
            </a:r>
            <a:r>
              <a:rPr lang="en-US" dirty="0">
                <a:solidFill>
                  <a:schemeClr val="accent4"/>
                </a:solidFill>
                <a:latin typeface="Funnel Sans" pitchFamily="2" charset="0"/>
              </a:rPr>
              <a:t>, </a:t>
            </a:r>
            <a:r>
              <a:rPr lang="en-US" dirty="0" err="1">
                <a:solidFill>
                  <a:schemeClr val="accent4"/>
                </a:solidFill>
                <a:latin typeface="Funnel Sans" pitchFamily="2" charset="0"/>
              </a:rPr>
              <a:t>consectetur</a:t>
            </a:r>
            <a:r>
              <a:rPr lang="en-US" dirty="0">
                <a:solidFill>
                  <a:schemeClr val="accent4"/>
                </a:solidFill>
                <a:latin typeface="Funnel Sans" pitchFamily="2" charset="0"/>
              </a:rPr>
              <a:t> </a:t>
            </a:r>
            <a:r>
              <a:rPr lang="en-US" dirty="0" err="1">
                <a:solidFill>
                  <a:schemeClr val="accent4"/>
                </a:solidFill>
                <a:latin typeface="Funnel Sans" pitchFamily="2" charset="0"/>
              </a:rPr>
              <a:t>adipiscing</a:t>
            </a:r>
            <a:r>
              <a:rPr lang="en-US" dirty="0">
                <a:solidFill>
                  <a:schemeClr val="accent4"/>
                </a:solidFill>
                <a:latin typeface="Funnel Sans" pitchFamily="2" charset="0"/>
              </a:rPr>
              <a:t> </a:t>
            </a:r>
            <a:r>
              <a:rPr lang="en-US" dirty="0" err="1">
                <a:solidFill>
                  <a:schemeClr val="accent4"/>
                </a:solidFill>
                <a:latin typeface="Funnel Sans" pitchFamily="2" charset="0"/>
              </a:rPr>
              <a:t>elit</a:t>
            </a:r>
            <a:r>
              <a:rPr lang="en-US" dirty="0">
                <a:solidFill>
                  <a:schemeClr val="accent4"/>
                </a:solidFill>
                <a:latin typeface="Funnel Sans" pitchFamily="2" charset="0"/>
              </a:rPr>
              <a:t>. Nam </a:t>
            </a:r>
            <a:r>
              <a:rPr lang="en-US" dirty="0" err="1">
                <a:solidFill>
                  <a:schemeClr val="accent4"/>
                </a:solidFill>
                <a:latin typeface="Funnel Sans" pitchFamily="2" charset="0"/>
              </a:rPr>
              <a:t>venenatis</a:t>
            </a:r>
            <a:r>
              <a:rPr lang="en-US" dirty="0">
                <a:solidFill>
                  <a:schemeClr val="accent4"/>
                </a:solidFill>
                <a:latin typeface="Funnel Sans" pitchFamily="2" charset="0"/>
              </a:rPr>
              <a:t> mi </a:t>
            </a:r>
            <a:r>
              <a:rPr lang="en-US" dirty="0" err="1">
                <a:solidFill>
                  <a:schemeClr val="accent4"/>
                </a:solidFill>
                <a:latin typeface="Funnel Sans" pitchFamily="2" charset="0"/>
              </a:rPr>
              <a:t>neque</a:t>
            </a:r>
            <a:r>
              <a:rPr lang="en-US" dirty="0">
                <a:solidFill>
                  <a:schemeClr val="accent4"/>
                </a:solidFill>
                <a:latin typeface="Funnel Sans" pitchFamily="2" charset="0"/>
              </a:rPr>
              <a:t>, non </a:t>
            </a:r>
            <a:r>
              <a:rPr lang="en-US" dirty="0" err="1">
                <a:solidFill>
                  <a:schemeClr val="accent4"/>
                </a:solidFill>
                <a:latin typeface="Funnel Sans" pitchFamily="2" charset="0"/>
              </a:rPr>
              <a:t>fringilla</a:t>
            </a:r>
            <a:r>
              <a:rPr lang="en-US" dirty="0">
                <a:solidFill>
                  <a:schemeClr val="accent4"/>
                </a:solidFill>
                <a:latin typeface="Funnel Sans" pitchFamily="2" charset="0"/>
              </a:rPr>
              <a:t> dui </a:t>
            </a:r>
            <a:r>
              <a:rPr lang="en-US" dirty="0" err="1">
                <a:solidFill>
                  <a:schemeClr val="accent4"/>
                </a:solidFill>
                <a:latin typeface="Funnel Sans" pitchFamily="2" charset="0"/>
              </a:rPr>
              <a:t>interdum</a:t>
            </a:r>
            <a:r>
              <a:rPr lang="en-US" dirty="0">
                <a:solidFill>
                  <a:schemeClr val="accent4"/>
                </a:solidFill>
                <a:latin typeface="Funnel Sans" pitchFamily="2" charset="0"/>
              </a:rPr>
              <a:t>.</a:t>
            </a:r>
          </a:p>
          <a:p>
            <a:pPr>
              <a:spcBef>
                <a:spcPts val="200"/>
              </a:spcBef>
              <a:spcAft>
                <a:spcPts val="200"/>
              </a:spcAft>
            </a:pPr>
            <a:endParaRPr lang="en-US" b="1" dirty="0">
              <a:solidFill>
                <a:schemeClr val="accent4"/>
              </a:solidFill>
              <a:latin typeface="Funnel Sans" pitchFamily="2" charset="0"/>
            </a:endParaRPr>
          </a:p>
        </p:txBody>
      </p:sp>
      <p:grpSp>
        <p:nvGrpSpPr>
          <p:cNvPr id="60" name="Group 59">
            <a:extLst>
              <a:ext uri="{FF2B5EF4-FFF2-40B4-BE49-F238E27FC236}">
                <a16:creationId xmlns:a16="http://schemas.microsoft.com/office/drawing/2014/main" id="{E169A842-6310-CA3E-1B9C-41135C9E6A1F}"/>
              </a:ext>
            </a:extLst>
          </p:cNvPr>
          <p:cNvGrpSpPr/>
          <p:nvPr/>
        </p:nvGrpSpPr>
        <p:grpSpPr>
          <a:xfrm>
            <a:off x="3825018" y="1131831"/>
            <a:ext cx="4824522" cy="5007870"/>
            <a:chOff x="3825018" y="1131831"/>
            <a:chExt cx="4824522" cy="5007870"/>
          </a:xfrm>
        </p:grpSpPr>
        <p:sp>
          <p:nvSpPr>
            <p:cNvPr id="3" name="Freeform: Shape 6">
              <a:extLst>
                <a:ext uri="{FF2B5EF4-FFF2-40B4-BE49-F238E27FC236}">
                  <a16:creationId xmlns:a16="http://schemas.microsoft.com/office/drawing/2014/main" id="{1A7AE499-8C9E-7085-503D-1BCADB90EBF0}"/>
                </a:ext>
              </a:extLst>
            </p:cNvPr>
            <p:cNvSpPr/>
            <p:nvPr/>
          </p:nvSpPr>
          <p:spPr>
            <a:xfrm>
              <a:off x="5824793" y="3714939"/>
              <a:ext cx="2812723" cy="2424762"/>
            </a:xfrm>
            <a:custGeom>
              <a:avLst/>
              <a:gdLst>
                <a:gd name="connsiteX0" fmla="*/ 2127387 w 2428188"/>
                <a:gd name="connsiteY0" fmla="*/ 296492 h 2093266"/>
                <a:gd name="connsiteX1" fmla="*/ 2127387 w 2428188"/>
                <a:gd name="connsiteY1" fmla="*/ 1802388 h 2093266"/>
                <a:gd name="connsiteX2" fmla="*/ 637400 w 2428188"/>
                <a:gd name="connsiteY2" fmla="*/ 1784386 h 2093266"/>
                <a:gd name="connsiteX3" fmla="*/ 69078 w 2428188"/>
                <a:gd name="connsiteY3" fmla="*/ 1216065 h 2093266"/>
                <a:gd name="connsiteX4" fmla="*/ 69078 w 2428188"/>
                <a:gd name="connsiteY4" fmla="*/ 882607 h 2093266"/>
                <a:gd name="connsiteX5" fmla="*/ 637400 w 2428188"/>
                <a:gd name="connsiteY5" fmla="*/ 314285 h 2093266"/>
                <a:gd name="connsiteX6" fmla="*/ 2127387 w 2428188"/>
                <a:gd name="connsiteY6" fmla="*/ 296492 h 209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188" h="2093266">
                  <a:moveTo>
                    <a:pt x="2127387" y="296492"/>
                  </a:moveTo>
                  <a:cubicBezTo>
                    <a:pt x="2550017" y="709703"/>
                    <a:pt x="2550017" y="1389178"/>
                    <a:pt x="2127387" y="1802388"/>
                  </a:cubicBezTo>
                  <a:cubicBezTo>
                    <a:pt x="1713338" y="2207226"/>
                    <a:pt x="1046843" y="2193829"/>
                    <a:pt x="637400" y="1784386"/>
                  </a:cubicBezTo>
                  <a:lnTo>
                    <a:pt x="69078" y="1216065"/>
                  </a:lnTo>
                  <a:cubicBezTo>
                    <a:pt x="-23026" y="1123961"/>
                    <a:pt x="-23026" y="974711"/>
                    <a:pt x="69078" y="882607"/>
                  </a:cubicBezTo>
                  <a:lnTo>
                    <a:pt x="637400" y="314285"/>
                  </a:lnTo>
                  <a:cubicBezTo>
                    <a:pt x="1046843" y="-94948"/>
                    <a:pt x="1713338" y="-108345"/>
                    <a:pt x="2127387" y="296492"/>
                  </a:cubicBezTo>
                  <a:close/>
                </a:path>
              </a:pathLst>
            </a:custGeom>
            <a:solidFill>
              <a:srgbClr val="262B27"/>
            </a:solidFill>
            <a:ln w="20917" cap="flat">
              <a:noFill/>
              <a:prstDash val="solid"/>
              <a:miter/>
            </a:ln>
          </p:spPr>
          <p:txBody>
            <a:bodyPr rtlCol="0" anchor="ctr"/>
            <a:lstStyle/>
            <a:p>
              <a:endParaRPr lang="en-IN"/>
            </a:p>
          </p:txBody>
        </p:sp>
        <p:sp>
          <p:nvSpPr>
            <p:cNvPr id="17" name="Freeform: Shape 8">
              <a:extLst>
                <a:ext uri="{FF2B5EF4-FFF2-40B4-BE49-F238E27FC236}">
                  <a16:creationId xmlns:a16="http://schemas.microsoft.com/office/drawing/2014/main" id="{2C718DF4-C28D-FF14-3F92-2CD21C4656A7}"/>
                </a:ext>
              </a:extLst>
            </p:cNvPr>
            <p:cNvSpPr/>
            <p:nvPr/>
          </p:nvSpPr>
          <p:spPr>
            <a:xfrm>
              <a:off x="6461050" y="3955089"/>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1" y="1684242"/>
                    <a:pt x="0" y="1307212"/>
                    <a:pt x="0" y="842121"/>
                  </a:cubicBezTo>
                  <a:cubicBezTo>
                    <a:pt x="0" y="377031"/>
                    <a:pt x="377030"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20" name="Freeform: Shape 10">
              <a:extLst>
                <a:ext uri="{FF2B5EF4-FFF2-40B4-BE49-F238E27FC236}">
                  <a16:creationId xmlns:a16="http://schemas.microsoft.com/office/drawing/2014/main" id="{234E081C-60D2-9946-2E2A-4A042CA462CD}"/>
                </a:ext>
              </a:extLst>
            </p:cNvPr>
            <p:cNvSpPr/>
            <p:nvPr/>
          </p:nvSpPr>
          <p:spPr>
            <a:xfrm>
              <a:off x="6224779" y="1131831"/>
              <a:ext cx="2424761" cy="2812723"/>
            </a:xfrm>
            <a:custGeom>
              <a:avLst/>
              <a:gdLst>
                <a:gd name="connsiteX0" fmla="*/ 296492 w 2093266"/>
                <a:gd name="connsiteY0" fmla="*/ 316973 h 2428189"/>
                <a:gd name="connsiteX1" fmla="*/ 1802388 w 2093266"/>
                <a:gd name="connsiteY1" fmla="*/ 316973 h 2428189"/>
                <a:gd name="connsiteX2" fmla="*/ 1784386 w 2093266"/>
                <a:gd name="connsiteY2" fmla="*/ 1806960 h 2428189"/>
                <a:gd name="connsiteX3" fmla="*/ 1216064 w 2093266"/>
                <a:gd name="connsiteY3" fmla="*/ 2375282 h 2428189"/>
                <a:gd name="connsiteX4" fmla="*/ 882607 w 2093266"/>
                <a:gd name="connsiteY4" fmla="*/ 2375282 h 2428189"/>
                <a:gd name="connsiteX5" fmla="*/ 314285 w 2093266"/>
                <a:gd name="connsiteY5" fmla="*/ 1806960 h 2428189"/>
                <a:gd name="connsiteX6" fmla="*/ 296492 w 2093266"/>
                <a:gd name="connsiteY6" fmla="*/ 316973 h 2428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3266" h="2428189">
                  <a:moveTo>
                    <a:pt x="296492" y="316973"/>
                  </a:moveTo>
                  <a:cubicBezTo>
                    <a:pt x="709703" y="-105658"/>
                    <a:pt x="1389178" y="-105658"/>
                    <a:pt x="1802388" y="316973"/>
                  </a:cubicBezTo>
                  <a:cubicBezTo>
                    <a:pt x="2207226" y="731021"/>
                    <a:pt x="2193829" y="1397517"/>
                    <a:pt x="1784386" y="1806960"/>
                  </a:cubicBezTo>
                  <a:lnTo>
                    <a:pt x="1216064" y="2375282"/>
                  </a:lnTo>
                  <a:cubicBezTo>
                    <a:pt x="1123961" y="2467386"/>
                    <a:pt x="974711" y="2467386"/>
                    <a:pt x="882607" y="2375282"/>
                  </a:cubicBezTo>
                  <a:lnTo>
                    <a:pt x="314285" y="1806960"/>
                  </a:lnTo>
                  <a:cubicBezTo>
                    <a:pt x="-94948" y="1397517"/>
                    <a:pt x="-108345" y="731021"/>
                    <a:pt x="296492" y="316973"/>
                  </a:cubicBezTo>
                  <a:close/>
                </a:path>
              </a:pathLst>
            </a:custGeom>
            <a:solidFill>
              <a:schemeClr val="accent5"/>
            </a:solidFill>
            <a:ln w="20917" cap="flat">
              <a:noFill/>
              <a:prstDash val="solid"/>
              <a:miter/>
            </a:ln>
          </p:spPr>
          <p:txBody>
            <a:bodyPr rtlCol="0" anchor="ctr"/>
            <a:lstStyle/>
            <a:p>
              <a:endParaRPr lang="en-IN">
                <a:latin typeface="Funnel Sans" pitchFamily="2" charset="0"/>
              </a:endParaRPr>
            </a:p>
          </p:txBody>
        </p:sp>
        <p:sp>
          <p:nvSpPr>
            <p:cNvPr id="32" name="Freeform: Shape 12">
              <a:extLst>
                <a:ext uri="{FF2B5EF4-FFF2-40B4-BE49-F238E27FC236}">
                  <a16:creationId xmlns:a16="http://schemas.microsoft.com/office/drawing/2014/main" id="{DF32D387-5026-4E7C-9C65-C4688A755001}"/>
                </a:ext>
              </a:extLst>
            </p:cNvPr>
            <p:cNvSpPr/>
            <p:nvPr/>
          </p:nvSpPr>
          <p:spPr>
            <a:xfrm>
              <a:off x="6464931" y="1376065"/>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1" y="1684242"/>
                    <a:pt x="0" y="1307212"/>
                    <a:pt x="0" y="842121"/>
                  </a:cubicBezTo>
                  <a:cubicBezTo>
                    <a:pt x="0" y="377030"/>
                    <a:pt x="377031"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34" name="Freeform: Shape 14">
              <a:extLst>
                <a:ext uri="{FF2B5EF4-FFF2-40B4-BE49-F238E27FC236}">
                  <a16:creationId xmlns:a16="http://schemas.microsoft.com/office/drawing/2014/main" id="{C566E576-D2A5-4622-9569-7BFFF61B1303}"/>
                </a:ext>
              </a:extLst>
            </p:cNvPr>
            <p:cNvSpPr/>
            <p:nvPr/>
          </p:nvSpPr>
          <p:spPr>
            <a:xfrm>
              <a:off x="3828898" y="1376065"/>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0" y="1684242"/>
                    <a:pt x="0" y="1307212"/>
                    <a:pt x="0" y="842121"/>
                  </a:cubicBezTo>
                  <a:cubicBezTo>
                    <a:pt x="0" y="377030"/>
                    <a:pt x="377030"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36" name="Freeform: Shape 9">
              <a:extLst>
                <a:ext uri="{FF2B5EF4-FFF2-40B4-BE49-F238E27FC236}">
                  <a16:creationId xmlns:a16="http://schemas.microsoft.com/office/drawing/2014/main" id="{EE6C2F26-C0B1-169C-4C1A-EA5790FC20C5}"/>
                </a:ext>
              </a:extLst>
            </p:cNvPr>
            <p:cNvSpPr/>
            <p:nvPr/>
          </p:nvSpPr>
          <p:spPr>
            <a:xfrm>
              <a:off x="6815840" y="4149454"/>
              <a:ext cx="1256631"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262B26"/>
            </a:solidFill>
            <a:ln w="20917" cap="flat">
              <a:noFill/>
              <a:prstDash val="solid"/>
              <a:miter/>
            </a:ln>
          </p:spPr>
          <p:txBody>
            <a:bodyPr rtlCol="0" anchor="ctr"/>
            <a:lstStyle/>
            <a:p>
              <a:endParaRPr lang="en-IN">
                <a:latin typeface="Funnel Sans" pitchFamily="2" charset="0"/>
              </a:endParaRPr>
            </a:p>
          </p:txBody>
        </p:sp>
        <p:sp>
          <p:nvSpPr>
            <p:cNvPr id="37" name="Freeform: Shape 15">
              <a:extLst>
                <a:ext uri="{FF2B5EF4-FFF2-40B4-BE49-F238E27FC236}">
                  <a16:creationId xmlns:a16="http://schemas.microsoft.com/office/drawing/2014/main" id="{2BD7EAD9-735F-FA0E-6ED4-979329D06A7F}"/>
                </a:ext>
              </a:extLst>
            </p:cNvPr>
            <p:cNvSpPr/>
            <p:nvPr/>
          </p:nvSpPr>
          <p:spPr>
            <a:xfrm>
              <a:off x="4129083" y="1588110"/>
              <a:ext cx="1333618"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181C22"/>
            </a:solidFill>
            <a:ln w="20917" cap="flat">
              <a:noFill/>
              <a:prstDash val="solid"/>
              <a:miter/>
            </a:ln>
          </p:spPr>
          <p:txBody>
            <a:bodyPr rtlCol="0" anchor="ctr"/>
            <a:lstStyle/>
            <a:p>
              <a:endParaRPr lang="en-IN">
                <a:latin typeface="Funnel Sans" pitchFamily="2" charset="0"/>
              </a:endParaRPr>
            </a:p>
          </p:txBody>
        </p:sp>
        <p:sp>
          <p:nvSpPr>
            <p:cNvPr id="38" name="Freeform: Shape 18">
              <a:extLst>
                <a:ext uri="{FF2B5EF4-FFF2-40B4-BE49-F238E27FC236}">
                  <a16:creationId xmlns:a16="http://schemas.microsoft.com/office/drawing/2014/main" id="{0A3B8BF6-4E73-D2DC-C825-EA6B32FCB8C0}"/>
                </a:ext>
              </a:extLst>
            </p:cNvPr>
            <p:cNvSpPr/>
            <p:nvPr/>
          </p:nvSpPr>
          <p:spPr>
            <a:xfrm>
              <a:off x="3825018" y="3955089"/>
              <a:ext cx="1939809" cy="1939809"/>
            </a:xfrm>
            <a:custGeom>
              <a:avLst/>
              <a:gdLst>
                <a:gd name="connsiteX0" fmla="*/ 1684242 w 1674613"/>
                <a:gd name="connsiteY0" fmla="*/ 842121 h 1674613"/>
                <a:gd name="connsiteX1" fmla="*/ 842121 w 1674613"/>
                <a:gd name="connsiteY1" fmla="*/ 1684242 h 1674613"/>
                <a:gd name="connsiteX2" fmla="*/ 0 w 1674613"/>
                <a:gd name="connsiteY2" fmla="*/ 842121 h 1674613"/>
                <a:gd name="connsiteX3" fmla="*/ 842121 w 1674613"/>
                <a:gd name="connsiteY3" fmla="*/ 0 h 1674613"/>
                <a:gd name="connsiteX4" fmla="*/ 1684242 w 1674613"/>
                <a:gd name="connsiteY4" fmla="*/ 842121 h 167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613" h="1674613">
                  <a:moveTo>
                    <a:pt x="1684242" y="842121"/>
                  </a:moveTo>
                  <a:cubicBezTo>
                    <a:pt x="1684242" y="1307212"/>
                    <a:pt x="1307212" y="1684242"/>
                    <a:pt x="842121" y="1684242"/>
                  </a:cubicBezTo>
                  <a:cubicBezTo>
                    <a:pt x="377031" y="1684242"/>
                    <a:pt x="0" y="1307212"/>
                    <a:pt x="0" y="842121"/>
                  </a:cubicBezTo>
                  <a:cubicBezTo>
                    <a:pt x="0" y="377031"/>
                    <a:pt x="377031" y="0"/>
                    <a:pt x="842121" y="0"/>
                  </a:cubicBezTo>
                  <a:cubicBezTo>
                    <a:pt x="1307212" y="0"/>
                    <a:pt x="1684242" y="377031"/>
                    <a:pt x="1684242" y="842121"/>
                  </a:cubicBezTo>
                  <a:close/>
                </a:path>
              </a:pathLst>
            </a:custGeom>
            <a:solidFill>
              <a:schemeClr val="bg1"/>
            </a:solidFill>
            <a:ln w="20917" cap="flat">
              <a:noFill/>
              <a:prstDash val="solid"/>
              <a:miter/>
            </a:ln>
          </p:spPr>
          <p:txBody>
            <a:bodyPr rtlCol="0" anchor="ctr"/>
            <a:lstStyle/>
            <a:p>
              <a:endParaRPr lang="en-IN">
                <a:latin typeface="Funnel Sans" pitchFamily="2" charset="0"/>
              </a:endParaRPr>
            </a:p>
          </p:txBody>
        </p:sp>
        <p:sp>
          <p:nvSpPr>
            <p:cNvPr id="39" name="Freeform: Shape 19">
              <a:extLst>
                <a:ext uri="{FF2B5EF4-FFF2-40B4-BE49-F238E27FC236}">
                  <a16:creationId xmlns:a16="http://schemas.microsoft.com/office/drawing/2014/main" id="{5AEC0C2F-7F79-E99D-EAFF-F7317E6B31DD}"/>
                </a:ext>
              </a:extLst>
            </p:cNvPr>
            <p:cNvSpPr/>
            <p:nvPr/>
          </p:nvSpPr>
          <p:spPr>
            <a:xfrm>
              <a:off x="4128113" y="4156195"/>
              <a:ext cx="1333618"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4C574C"/>
            </a:solidFill>
            <a:ln w="20917" cap="flat">
              <a:noFill/>
              <a:prstDash val="solid"/>
              <a:miter/>
            </a:ln>
          </p:spPr>
          <p:txBody>
            <a:bodyPr rtlCol="0" anchor="ctr"/>
            <a:lstStyle/>
            <a:p>
              <a:endParaRPr lang="en-IN">
                <a:latin typeface="Funnel Sans" pitchFamily="2" charset="0"/>
              </a:endParaRPr>
            </a:p>
          </p:txBody>
        </p:sp>
        <p:sp>
          <p:nvSpPr>
            <p:cNvPr id="40" name="Freeform: Shape 22">
              <a:extLst>
                <a:ext uri="{FF2B5EF4-FFF2-40B4-BE49-F238E27FC236}">
                  <a16:creationId xmlns:a16="http://schemas.microsoft.com/office/drawing/2014/main" id="{86621C24-B526-8DBA-F50B-51609507F7AC}"/>
                </a:ext>
              </a:extLst>
            </p:cNvPr>
            <p:cNvSpPr/>
            <p:nvPr/>
          </p:nvSpPr>
          <p:spPr>
            <a:xfrm>
              <a:off x="6788868" y="1588110"/>
              <a:ext cx="1333618" cy="387962"/>
            </a:xfrm>
            <a:custGeom>
              <a:avLst/>
              <a:gdLst>
                <a:gd name="connsiteX0" fmla="*/ 1166368 w 1151296"/>
                <a:gd name="connsiteY0" fmla="*/ 351983 h 334922"/>
                <a:gd name="connsiteX1" fmla="*/ 1049145 w 1151296"/>
                <a:gd name="connsiteY1" fmla="*/ 193104 h 334922"/>
                <a:gd name="connsiteX2" fmla="*/ 117223 w 1151296"/>
                <a:gd name="connsiteY2" fmla="*/ 193104 h 334922"/>
                <a:gd name="connsiteX3" fmla="*/ 0 w 1151296"/>
                <a:gd name="connsiteY3" fmla="*/ 351983 h 334922"/>
                <a:gd name="connsiteX4" fmla="*/ 1166368 w 1151296"/>
                <a:gd name="connsiteY4" fmla="*/ 351983 h 334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296" h="334922">
                  <a:moveTo>
                    <a:pt x="1166368" y="351983"/>
                  </a:moveTo>
                  <a:cubicBezTo>
                    <a:pt x="1136225" y="294837"/>
                    <a:pt x="1097081" y="241040"/>
                    <a:pt x="1049145" y="193104"/>
                  </a:cubicBezTo>
                  <a:cubicBezTo>
                    <a:pt x="791883" y="-64368"/>
                    <a:pt x="374485" y="-64368"/>
                    <a:pt x="117223" y="193104"/>
                  </a:cubicBezTo>
                  <a:cubicBezTo>
                    <a:pt x="69078" y="241249"/>
                    <a:pt x="30143" y="294837"/>
                    <a:pt x="0" y="351983"/>
                  </a:cubicBezTo>
                  <a:lnTo>
                    <a:pt x="1166368" y="351983"/>
                  </a:lnTo>
                  <a:close/>
                </a:path>
              </a:pathLst>
            </a:custGeom>
            <a:solidFill>
              <a:srgbClr val="494949"/>
            </a:solidFill>
            <a:ln w="20917" cap="flat">
              <a:noFill/>
              <a:prstDash val="solid"/>
              <a:miter/>
            </a:ln>
          </p:spPr>
          <p:txBody>
            <a:bodyPr rtlCol="0" anchor="ctr"/>
            <a:lstStyle/>
            <a:p>
              <a:endParaRPr lang="en-IN">
                <a:latin typeface="Funnel Sans" pitchFamily="2" charset="0"/>
              </a:endParaRPr>
            </a:p>
          </p:txBody>
        </p:sp>
        <p:sp>
          <p:nvSpPr>
            <p:cNvPr id="43" name="Rectangle 42">
              <a:extLst>
                <a:ext uri="{FF2B5EF4-FFF2-40B4-BE49-F238E27FC236}">
                  <a16:creationId xmlns:a16="http://schemas.microsoft.com/office/drawing/2014/main" id="{F3CB38ED-2153-CC6F-6A9F-88053D943EC8}"/>
                </a:ext>
              </a:extLst>
            </p:cNvPr>
            <p:cNvSpPr/>
            <p:nvPr/>
          </p:nvSpPr>
          <p:spPr>
            <a:xfrm>
              <a:off x="4124434" y="2077161"/>
              <a:ext cx="1340973"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44" name="Rectangle 43">
              <a:extLst>
                <a:ext uri="{FF2B5EF4-FFF2-40B4-BE49-F238E27FC236}">
                  <a16:creationId xmlns:a16="http://schemas.microsoft.com/office/drawing/2014/main" id="{740C0514-AFA8-B3C5-3F1B-171EDDBF0BCB}"/>
                </a:ext>
              </a:extLst>
            </p:cNvPr>
            <p:cNvSpPr/>
            <p:nvPr/>
          </p:nvSpPr>
          <p:spPr>
            <a:xfrm>
              <a:off x="6796304" y="2077161"/>
              <a:ext cx="1326181"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45" name="Rectangle 44">
              <a:extLst>
                <a:ext uri="{FF2B5EF4-FFF2-40B4-BE49-F238E27FC236}">
                  <a16:creationId xmlns:a16="http://schemas.microsoft.com/office/drawing/2014/main" id="{06E88629-86A5-0482-3CEA-42C02708B1E9}"/>
                </a:ext>
              </a:extLst>
            </p:cNvPr>
            <p:cNvSpPr/>
            <p:nvPr/>
          </p:nvSpPr>
          <p:spPr>
            <a:xfrm>
              <a:off x="6815839" y="4625276"/>
              <a:ext cx="1256631"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46" name="Rectangle 45">
              <a:extLst>
                <a:ext uri="{FF2B5EF4-FFF2-40B4-BE49-F238E27FC236}">
                  <a16:creationId xmlns:a16="http://schemas.microsoft.com/office/drawing/2014/main" id="{7A450098-1049-227A-8C74-AFED996CFB76}"/>
                </a:ext>
              </a:extLst>
            </p:cNvPr>
            <p:cNvSpPr/>
            <p:nvPr/>
          </p:nvSpPr>
          <p:spPr>
            <a:xfrm>
              <a:off x="4128113" y="4603475"/>
              <a:ext cx="1333618" cy="584775"/>
            </a:xfrm>
            <a:prstGeom prst="rect">
              <a:avLst/>
            </a:prstGeom>
          </p:spPr>
          <p:txBody>
            <a:bodyPr wrap="square">
              <a:spAutoFit/>
            </a:bodyPr>
            <a:lstStyle/>
            <a:p>
              <a:pPr algn="ctr">
                <a:spcBef>
                  <a:spcPts val="200"/>
                </a:spcBef>
                <a:spcAft>
                  <a:spcPts val="200"/>
                </a:spcAft>
              </a:pPr>
              <a:r>
                <a:rPr lang="en-US" sz="1600" b="1" dirty="0" err="1">
                  <a:solidFill>
                    <a:schemeClr val="tx2"/>
                  </a:solidFill>
                  <a:latin typeface="Funnel Sans" pitchFamily="2" charset="0"/>
                </a:rPr>
                <a:t>Loream</a:t>
              </a:r>
              <a:r>
                <a:rPr lang="en-US" sz="1600" b="1" dirty="0">
                  <a:solidFill>
                    <a:schemeClr val="tx2"/>
                  </a:solidFill>
                  <a:latin typeface="Funnel Sans" pitchFamily="2" charset="0"/>
                </a:rPr>
                <a:t> ipsum</a:t>
              </a:r>
            </a:p>
          </p:txBody>
        </p:sp>
        <p:sp>
          <p:nvSpPr>
            <p:cNvPr id="47" name="TextBox 46">
              <a:extLst>
                <a:ext uri="{FF2B5EF4-FFF2-40B4-BE49-F238E27FC236}">
                  <a16:creationId xmlns:a16="http://schemas.microsoft.com/office/drawing/2014/main" id="{E1F68484-B035-2E51-B483-1ADDB4FD570C}"/>
                </a:ext>
              </a:extLst>
            </p:cNvPr>
            <p:cNvSpPr txBox="1"/>
            <p:nvPr/>
          </p:nvSpPr>
          <p:spPr>
            <a:xfrm>
              <a:off x="4124434" y="1658822"/>
              <a:ext cx="1340973" cy="307777"/>
            </a:xfrm>
            <a:prstGeom prst="rect">
              <a:avLst/>
            </a:prstGeom>
            <a:noFill/>
          </p:spPr>
          <p:txBody>
            <a:bodyPr wrap="square" rtlCol="0">
              <a:spAutoFit/>
            </a:bodyPr>
            <a:lstStyle/>
            <a:p>
              <a:pPr algn="ctr"/>
              <a:r>
                <a:rPr lang="en-IN" b="1" dirty="0">
                  <a:solidFill>
                    <a:schemeClr val="bg1"/>
                  </a:solidFill>
                  <a:latin typeface="Funnel Sans" pitchFamily="2" charset="0"/>
                </a:rPr>
                <a:t>01</a:t>
              </a:r>
            </a:p>
          </p:txBody>
        </p:sp>
        <p:sp>
          <p:nvSpPr>
            <p:cNvPr id="48" name="TextBox 47">
              <a:extLst>
                <a:ext uri="{FF2B5EF4-FFF2-40B4-BE49-F238E27FC236}">
                  <a16:creationId xmlns:a16="http://schemas.microsoft.com/office/drawing/2014/main" id="{D07A27B9-20A0-EF51-89EF-2E7D84A7A80E}"/>
                </a:ext>
              </a:extLst>
            </p:cNvPr>
            <p:cNvSpPr txBox="1"/>
            <p:nvPr/>
          </p:nvSpPr>
          <p:spPr>
            <a:xfrm>
              <a:off x="6788868" y="1641730"/>
              <a:ext cx="1333618" cy="307777"/>
            </a:xfrm>
            <a:prstGeom prst="rect">
              <a:avLst/>
            </a:prstGeom>
            <a:noFill/>
          </p:spPr>
          <p:txBody>
            <a:bodyPr wrap="square" rtlCol="0">
              <a:spAutoFit/>
            </a:bodyPr>
            <a:lstStyle/>
            <a:p>
              <a:pPr algn="ctr"/>
              <a:r>
                <a:rPr lang="en-IN" b="1" dirty="0">
                  <a:solidFill>
                    <a:schemeClr val="bg1"/>
                  </a:solidFill>
                  <a:latin typeface="Funnel Sans" pitchFamily="2" charset="0"/>
                </a:rPr>
                <a:t>02</a:t>
              </a:r>
            </a:p>
          </p:txBody>
        </p:sp>
        <p:sp>
          <p:nvSpPr>
            <p:cNvPr id="49" name="TextBox 48">
              <a:extLst>
                <a:ext uri="{FF2B5EF4-FFF2-40B4-BE49-F238E27FC236}">
                  <a16:creationId xmlns:a16="http://schemas.microsoft.com/office/drawing/2014/main" id="{8D86FD97-284A-2E3D-AE37-83C218CAEE90}"/>
                </a:ext>
              </a:extLst>
            </p:cNvPr>
            <p:cNvSpPr txBox="1"/>
            <p:nvPr/>
          </p:nvSpPr>
          <p:spPr>
            <a:xfrm>
              <a:off x="4124435" y="4253273"/>
              <a:ext cx="1340973" cy="307777"/>
            </a:xfrm>
            <a:prstGeom prst="rect">
              <a:avLst/>
            </a:prstGeom>
            <a:noFill/>
          </p:spPr>
          <p:txBody>
            <a:bodyPr wrap="square" rtlCol="0">
              <a:spAutoFit/>
            </a:bodyPr>
            <a:lstStyle/>
            <a:p>
              <a:pPr algn="ctr"/>
              <a:r>
                <a:rPr lang="en-IN" b="1" dirty="0">
                  <a:solidFill>
                    <a:schemeClr val="bg1"/>
                  </a:solidFill>
                  <a:latin typeface="Funnel Sans" pitchFamily="2" charset="0"/>
                </a:rPr>
                <a:t>04</a:t>
              </a:r>
            </a:p>
          </p:txBody>
        </p:sp>
        <p:sp>
          <p:nvSpPr>
            <p:cNvPr id="50" name="TextBox 49">
              <a:extLst>
                <a:ext uri="{FF2B5EF4-FFF2-40B4-BE49-F238E27FC236}">
                  <a16:creationId xmlns:a16="http://schemas.microsoft.com/office/drawing/2014/main" id="{BC959E70-B9BB-66BA-3D4C-9F5F8556F061}"/>
                </a:ext>
              </a:extLst>
            </p:cNvPr>
            <p:cNvSpPr txBox="1"/>
            <p:nvPr/>
          </p:nvSpPr>
          <p:spPr>
            <a:xfrm>
              <a:off x="6803816" y="4249888"/>
              <a:ext cx="1268655" cy="307777"/>
            </a:xfrm>
            <a:prstGeom prst="rect">
              <a:avLst/>
            </a:prstGeom>
            <a:noFill/>
          </p:spPr>
          <p:txBody>
            <a:bodyPr wrap="square" rtlCol="0">
              <a:spAutoFit/>
            </a:bodyPr>
            <a:lstStyle/>
            <a:p>
              <a:pPr algn="ctr"/>
              <a:r>
                <a:rPr lang="en-IN" b="1" dirty="0">
                  <a:solidFill>
                    <a:schemeClr val="bg1"/>
                  </a:solidFill>
                  <a:latin typeface="Funnel Sans" pitchFamily="2" charset="0"/>
                </a:rPr>
                <a:t>03</a:t>
              </a:r>
            </a:p>
          </p:txBody>
        </p:sp>
        <p:sp>
          <p:nvSpPr>
            <p:cNvPr id="59" name="Freeform: Shape 5">
              <a:extLst>
                <a:ext uri="{FF2B5EF4-FFF2-40B4-BE49-F238E27FC236}">
                  <a16:creationId xmlns:a16="http://schemas.microsoft.com/office/drawing/2014/main" id="{048B3AB0-73A5-1C68-BCC8-CE609B4C8D50}"/>
                </a:ext>
              </a:extLst>
            </p:cNvPr>
            <p:cNvSpPr/>
            <p:nvPr/>
          </p:nvSpPr>
          <p:spPr>
            <a:xfrm>
              <a:off x="5829014" y="4480302"/>
              <a:ext cx="412209" cy="897162"/>
            </a:xfrm>
            <a:custGeom>
              <a:avLst/>
              <a:gdLst>
                <a:gd name="connsiteX0" fmla="*/ 297244 w 355855"/>
                <a:gd name="connsiteY0" fmla="*/ 787696 h 774508"/>
                <a:gd name="connsiteX1" fmla="*/ 69078 w 355855"/>
                <a:gd name="connsiteY1" fmla="*/ 559530 h 774508"/>
                <a:gd name="connsiteX2" fmla="*/ 69078 w 355855"/>
                <a:gd name="connsiteY2" fmla="*/ 226073 h 774508"/>
                <a:gd name="connsiteX3" fmla="*/ 295151 w 355855"/>
                <a:gd name="connsiteY3" fmla="*/ 0 h 774508"/>
                <a:gd name="connsiteX4" fmla="*/ 297244 w 355855"/>
                <a:gd name="connsiteY4" fmla="*/ 787696 h 774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55" h="774508">
                  <a:moveTo>
                    <a:pt x="297244" y="787696"/>
                  </a:moveTo>
                  <a:lnTo>
                    <a:pt x="69078" y="559530"/>
                  </a:lnTo>
                  <a:cubicBezTo>
                    <a:pt x="-23026" y="467427"/>
                    <a:pt x="-23026" y="318176"/>
                    <a:pt x="69078" y="226073"/>
                  </a:cubicBezTo>
                  <a:lnTo>
                    <a:pt x="295151" y="0"/>
                  </a:lnTo>
                  <a:cubicBezTo>
                    <a:pt x="396046" y="252448"/>
                    <a:pt x="397511" y="535876"/>
                    <a:pt x="297244" y="787696"/>
                  </a:cubicBezTo>
                  <a:close/>
                </a:path>
              </a:pathLst>
            </a:custGeom>
            <a:solidFill>
              <a:srgbClr val="262B27"/>
            </a:solidFill>
            <a:ln w="20917" cap="flat">
              <a:noFill/>
              <a:prstDash val="solid"/>
              <a:miter/>
            </a:ln>
          </p:spPr>
          <p:txBody>
            <a:bodyPr rtlCol="0" anchor="ctr"/>
            <a:lstStyle/>
            <a:p>
              <a:endParaRPr lang="en-IN">
                <a:latin typeface="Funnel Sans" pitchFamily="2" charset="0"/>
              </a:endParaRPr>
            </a:p>
          </p:txBody>
        </p:sp>
      </p:grpSp>
    </p:spTree>
    <p:extLst>
      <p:ext uri="{BB962C8B-B14F-4D97-AF65-F5344CB8AC3E}">
        <p14:creationId xmlns:p14="http://schemas.microsoft.com/office/powerpoint/2010/main" val="623418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87E6E-45D3-32CE-B34C-FCE85862E468}"/>
              </a:ext>
            </a:extLst>
          </p:cNvPr>
          <p:cNvSpPr>
            <a:spLocks noGrp="1"/>
          </p:cNvSpPr>
          <p:nvPr>
            <p:ph type="title"/>
          </p:nvPr>
        </p:nvSpPr>
        <p:spPr/>
        <p:txBody>
          <a:bodyPr/>
          <a:lstStyle/>
          <a:p>
            <a:r>
              <a:rPr lang="en-US" dirty="0"/>
              <a:t>Map/Chart</a:t>
            </a:r>
          </a:p>
        </p:txBody>
      </p:sp>
      <p:grpSp>
        <p:nvGrpSpPr>
          <p:cNvPr id="3" name="Group 225">
            <a:extLst>
              <a:ext uri="{FF2B5EF4-FFF2-40B4-BE49-F238E27FC236}">
                <a16:creationId xmlns:a16="http://schemas.microsoft.com/office/drawing/2014/main" id="{2BB4DDBB-A329-AB36-59B6-78D17FF6BD1F}"/>
              </a:ext>
            </a:extLst>
          </p:cNvPr>
          <p:cNvGrpSpPr>
            <a:grpSpLocks/>
          </p:cNvGrpSpPr>
          <p:nvPr/>
        </p:nvGrpSpPr>
        <p:grpSpPr bwMode="auto">
          <a:xfrm>
            <a:off x="2524165" y="2196195"/>
            <a:ext cx="7143671" cy="4130748"/>
            <a:chOff x="61885" y="752495"/>
            <a:chExt cx="8724928" cy="5045055"/>
          </a:xfrm>
          <a:solidFill>
            <a:srgbClr val="181C22"/>
          </a:solidFill>
        </p:grpSpPr>
        <p:sp>
          <p:nvSpPr>
            <p:cNvPr id="4" name="Freeform 5962">
              <a:extLst>
                <a:ext uri="{FF2B5EF4-FFF2-40B4-BE49-F238E27FC236}">
                  <a16:creationId xmlns:a16="http://schemas.microsoft.com/office/drawing/2014/main" id="{BC1131EA-CDB3-4FE7-AED8-C34B8FCD6EEC}"/>
                </a:ext>
              </a:extLst>
            </p:cNvPr>
            <p:cNvSpPr>
              <a:spLocks noEditPoints="1"/>
            </p:cNvSpPr>
            <p:nvPr/>
          </p:nvSpPr>
          <p:spPr bwMode="auto">
            <a:xfrm>
              <a:off x="2279629" y="3535372"/>
              <a:ext cx="1189042" cy="2262178"/>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 name="Freeform 6151">
              <a:extLst>
                <a:ext uri="{FF2B5EF4-FFF2-40B4-BE49-F238E27FC236}">
                  <a16:creationId xmlns:a16="http://schemas.microsoft.com/office/drawing/2014/main" id="{90E35DB4-4CA2-4ABF-CF02-DAF620CE341D}"/>
                </a:ext>
              </a:extLst>
            </p:cNvPr>
            <p:cNvSpPr>
              <a:spLocks noEditPoints="1"/>
            </p:cNvSpPr>
            <p:nvPr/>
          </p:nvSpPr>
          <p:spPr bwMode="auto">
            <a:xfrm>
              <a:off x="6834182" y="3952882"/>
              <a:ext cx="1708155" cy="152558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 name="Freeform 6153">
              <a:extLst>
                <a:ext uri="{FF2B5EF4-FFF2-40B4-BE49-F238E27FC236}">
                  <a16:creationId xmlns:a16="http://schemas.microsoft.com/office/drawing/2014/main" id="{4D198A2B-464C-63E6-5E6A-5618E306A2F0}"/>
                </a:ext>
              </a:extLst>
            </p:cNvPr>
            <p:cNvSpPr>
              <a:spLocks noEditPoints="1"/>
            </p:cNvSpPr>
            <p:nvPr/>
          </p:nvSpPr>
          <p:spPr bwMode="auto">
            <a:xfrm>
              <a:off x="3490913" y="2755900"/>
              <a:ext cx="1762125" cy="2303463"/>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7" name="Freeform 6155">
              <a:extLst>
                <a:ext uri="{FF2B5EF4-FFF2-40B4-BE49-F238E27FC236}">
                  <a16:creationId xmlns:a16="http://schemas.microsoft.com/office/drawing/2014/main" id="{30020787-C65A-66BE-00C3-BC99AE0598DE}"/>
                </a:ext>
              </a:extLst>
            </p:cNvPr>
            <p:cNvSpPr>
              <a:spLocks noEditPoints="1"/>
            </p:cNvSpPr>
            <p:nvPr/>
          </p:nvSpPr>
          <p:spPr bwMode="auto">
            <a:xfrm>
              <a:off x="3668697" y="954107"/>
              <a:ext cx="1798643" cy="2608252"/>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8" name="Freeform 6156">
              <a:extLst>
                <a:ext uri="{FF2B5EF4-FFF2-40B4-BE49-F238E27FC236}">
                  <a16:creationId xmlns:a16="http://schemas.microsoft.com/office/drawing/2014/main" id="{CC9E3612-515B-4ACE-A9FB-C11400D375BD}"/>
                </a:ext>
              </a:extLst>
            </p:cNvPr>
            <p:cNvSpPr>
              <a:spLocks noEditPoints="1"/>
            </p:cNvSpPr>
            <p:nvPr/>
          </p:nvSpPr>
          <p:spPr bwMode="auto">
            <a:xfrm>
              <a:off x="5067288" y="879494"/>
              <a:ext cx="3719525" cy="3473436"/>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9" name="Freeform 6004">
              <a:extLst>
                <a:ext uri="{FF2B5EF4-FFF2-40B4-BE49-F238E27FC236}">
                  <a16:creationId xmlns:a16="http://schemas.microsoft.com/office/drawing/2014/main" id="{74F78BDB-1243-0F2D-1EC1-5EC604A02D65}"/>
                </a:ext>
              </a:extLst>
            </p:cNvPr>
            <p:cNvSpPr>
              <a:spLocks/>
            </p:cNvSpPr>
            <p:nvPr/>
          </p:nvSpPr>
          <p:spPr bwMode="auto">
            <a:xfrm>
              <a:off x="3537599" y="3604608"/>
              <a:ext cx="5080" cy="6349"/>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nvGrpSpPr>
            <p:cNvPr id="10" name="Gruppe 224">
              <a:extLst>
                <a:ext uri="{FF2B5EF4-FFF2-40B4-BE49-F238E27FC236}">
                  <a16:creationId xmlns:a16="http://schemas.microsoft.com/office/drawing/2014/main" id="{9368F580-8FCB-F861-8938-06DCF0EFD3EE}"/>
                </a:ext>
              </a:extLst>
            </p:cNvPr>
            <p:cNvGrpSpPr/>
            <p:nvPr/>
          </p:nvGrpSpPr>
          <p:grpSpPr bwMode="auto">
            <a:xfrm>
              <a:off x="61885" y="752495"/>
              <a:ext cx="3986212" cy="2951162"/>
              <a:chOff x="93979" y="699453"/>
              <a:chExt cx="3986530" cy="2951480"/>
            </a:xfrm>
            <a:grpFill/>
          </p:grpSpPr>
          <p:sp>
            <p:nvSpPr>
              <p:cNvPr id="18" name="Freeform 6016">
                <a:extLst>
                  <a:ext uri="{FF2B5EF4-FFF2-40B4-BE49-F238E27FC236}">
                    <a16:creationId xmlns:a16="http://schemas.microsoft.com/office/drawing/2014/main" id="{953A0AD1-D7FD-C50F-B71B-9268E6E09FE9}"/>
                  </a:ext>
                </a:extLst>
              </p:cNvPr>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9" name="Freeform 6017">
                <a:extLst>
                  <a:ext uri="{FF2B5EF4-FFF2-40B4-BE49-F238E27FC236}">
                    <a16:creationId xmlns:a16="http://schemas.microsoft.com/office/drawing/2014/main" id="{44A69283-55B5-30A4-0988-DBB19D464C5F}"/>
                  </a:ext>
                </a:extLst>
              </p:cNvPr>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0" name="Freeform 6018">
                <a:extLst>
                  <a:ext uri="{FF2B5EF4-FFF2-40B4-BE49-F238E27FC236}">
                    <a16:creationId xmlns:a16="http://schemas.microsoft.com/office/drawing/2014/main" id="{9401E408-31A2-75FE-97C0-2BE95D2AB4D9}"/>
                  </a:ext>
                </a:extLst>
              </p:cNvPr>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1" name="Freeform 6019">
                <a:extLst>
                  <a:ext uri="{FF2B5EF4-FFF2-40B4-BE49-F238E27FC236}">
                    <a16:creationId xmlns:a16="http://schemas.microsoft.com/office/drawing/2014/main" id="{49A9E83D-ED63-8241-5E5C-532A23D53A7A}"/>
                  </a:ext>
                </a:extLst>
              </p:cNvPr>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2" name="Freeform 6020">
                <a:extLst>
                  <a:ext uri="{FF2B5EF4-FFF2-40B4-BE49-F238E27FC236}">
                    <a16:creationId xmlns:a16="http://schemas.microsoft.com/office/drawing/2014/main" id="{BD546798-EA1D-B1CC-3DD3-C6A58E4EAD02}"/>
                  </a:ext>
                </a:extLst>
              </p:cNvPr>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3" name="Freeform 6021">
                <a:extLst>
                  <a:ext uri="{FF2B5EF4-FFF2-40B4-BE49-F238E27FC236}">
                    <a16:creationId xmlns:a16="http://schemas.microsoft.com/office/drawing/2014/main" id="{01681198-45EF-338C-6789-2300CD15ED65}"/>
                  </a:ext>
                </a:extLst>
              </p:cNvPr>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4" name="Freeform 6022">
                <a:extLst>
                  <a:ext uri="{FF2B5EF4-FFF2-40B4-BE49-F238E27FC236}">
                    <a16:creationId xmlns:a16="http://schemas.microsoft.com/office/drawing/2014/main" id="{00101AB5-7D03-32A1-80CA-0F399DB1449B}"/>
                  </a:ext>
                </a:extLst>
              </p:cNvPr>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5" name="Freeform 6023">
                <a:extLst>
                  <a:ext uri="{FF2B5EF4-FFF2-40B4-BE49-F238E27FC236}">
                    <a16:creationId xmlns:a16="http://schemas.microsoft.com/office/drawing/2014/main" id="{0651C3BC-35B6-D0E5-2ED9-9355401C7016}"/>
                  </a:ext>
                </a:extLst>
              </p:cNvPr>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6" name="Freeform 6024">
                <a:extLst>
                  <a:ext uri="{FF2B5EF4-FFF2-40B4-BE49-F238E27FC236}">
                    <a16:creationId xmlns:a16="http://schemas.microsoft.com/office/drawing/2014/main" id="{D3707AA7-D506-C55E-86DD-44827A98BD5D}"/>
                  </a:ext>
                </a:extLst>
              </p:cNvPr>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7" name="Freeform 6025">
                <a:extLst>
                  <a:ext uri="{FF2B5EF4-FFF2-40B4-BE49-F238E27FC236}">
                    <a16:creationId xmlns:a16="http://schemas.microsoft.com/office/drawing/2014/main" id="{514CCF25-61A8-5D2B-EE5E-7A37EB6B0726}"/>
                  </a:ext>
                </a:extLst>
              </p:cNvPr>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8" name="Freeform 6026">
                <a:extLst>
                  <a:ext uri="{FF2B5EF4-FFF2-40B4-BE49-F238E27FC236}">
                    <a16:creationId xmlns:a16="http://schemas.microsoft.com/office/drawing/2014/main" id="{95436358-B9B7-50B5-7B3A-DDD0AD0FD64C}"/>
                  </a:ext>
                </a:extLst>
              </p:cNvPr>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29" name="Freeform 6027">
                <a:extLst>
                  <a:ext uri="{FF2B5EF4-FFF2-40B4-BE49-F238E27FC236}">
                    <a16:creationId xmlns:a16="http://schemas.microsoft.com/office/drawing/2014/main" id="{72845D1D-764B-8E69-7C14-51B519BA3F87}"/>
                  </a:ext>
                </a:extLst>
              </p:cNvPr>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0" name="Freeform 6033">
                <a:extLst>
                  <a:ext uri="{FF2B5EF4-FFF2-40B4-BE49-F238E27FC236}">
                    <a16:creationId xmlns:a16="http://schemas.microsoft.com/office/drawing/2014/main" id="{F1295B18-9A22-875B-C770-41108AC7E7BA}"/>
                  </a:ext>
                </a:extLst>
              </p:cNvPr>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1" name="Freeform 6037">
                <a:extLst>
                  <a:ext uri="{FF2B5EF4-FFF2-40B4-BE49-F238E27FC236}">
                    <a16:creationId xmlns:a16="http://schemas.microsoft.com/office/drawing/2014/main" id="{561EAEF9-6E1A-CC36-E955-B373C2D77662}"/>
                  </a:ext>
                </a:extLst>
              </p:cNvPr>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2" name="Freeform 6054">
                <a:extLst>
                  <a:ext uri="{FF2B5EF4-FFF2-40B4-BE49-F238E27FC236}">
                    <a16:creationId xmlns:a16="http://schemas.microsoft.com/office/drawing/2014/main" id="{30C8B407-A848-17A6-D96F-81954B0C347F}"/>
                  </a:ext>
                </a:extLst>
              </p:cNvPr>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3" name="Freeform 6074">
                <a:extLst>
                  <a:ext uri="{FF2B5EF4-FFF2-40B4-BE49-F238E27FC236}">
                    <a16:creationId xmlns:a16="http://schemas.microsoft.com/office/drawing/2014/main" id="{D6BC927A-9E45-24BD-2579-1E4307FCCF62}"/>
                  </a:ext>
                </a:extLst>
              </p:cNvPr>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4" name="Freeform 6084">
                <a:extLst>
                  <a:ext uri="{FF2B5EF4-FFF2-40B4-BE49-F238E27FC236}">
                    <a16:creationId xmlns:a16="http://schemas.microsoft.com/office/drawing/2014/main" id="{34B6F49D-5119-2A15-C2D3-ADDC69958231}"/>
                  </a:ext>
                </a:extLst>
              </p:cNvPr>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5" name="Freeform 6086">
                <a:extLst>
                  <a:ext uri="{FF2B5EF4-FFF2-40B4-BE49-F238E27FC236}">
                    <a16:creationId xmlns:a16="http://schemas.microsoft.com/office/drawing/2014/main" id="{0AA56F7A-D148-EF5D-28C4-96E931030A5D}"/>
                  </a:ext>
                </a:extLst>
              </p:cNvPr>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6" name="Freeform 6087">
                <a:extLst>
                  <a:ext uri="{FF2B5EF4-FFF2-40B4-BE49-F238E27FC236}">
                    <a16:creationId xmlns:a16="http://schemas.microsoft.com/office/drawing/2014/main" id="{FC344895-6F30-164C-B606-7C63ECC2CC9C}"/>
                  </a:ext>
                </a:extLst>
              </p:cNvPr>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7" name="Freeform 6088">
                <a:extLst>
                  <a:ext uri="{FF2B5EF4-FFF2-40B4-BE49-F238E27FC236}">
                    <a16:creationId xmlns:a16="http://schemas.microsoft.com/office/drawing/2014/main" id="{43498C53-5C08-CFF4-6AD0-A751F2FE7D98}"/>
                  </a:ext>
                </a:extLst>
              </p:cNvPr>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8" name="Freeform 6089">
                <a:extLst>
                  <a:ext uri="{FF2B5EF4-FFF2-40B4-BE49-F238E27FC236}">
                    <a16:creationId xmlns:a16="http://schemas.microsoft.com/office/drawing/2014/main" id="{B6071089-C374-BE3A-F3CD-2AD661C3E749}"/>
                  </a:ext>
                </a:extLst>
              </p:cNvPr>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39" name="Freeform 6091">
                <a:extLst>
                  <a:ext uri="{FF2B5EF4-FFF2-40B4-BE49-F238E27FC236}">
                    <a16:creationId xmlns:a16="http://schemas.microsoft.com/office/drawing/2014/main" id="{C1F0F38F-69BB-2219-3ADD-1A8CEC8418D8}"/>
                  </a:ext>
                </a:extLst>
              </p:cNvPr>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0" name="Freeform 6092">
                <a:extLst>
                  <a:ext uri="{FF2B5EF4-FFF2-40B4-BE49-F238E27FC236}">
                    <a16:creationId xmlns:a16="http://schemas.microsoft.com/office/drawing/2014/main" id="{B93AA6F5-60A2-F4AF-ED88-19034005935E}"/>
                  </a:ext>
                </a:extLst>
              </p:cNvPr>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1" name="Freeform 6094">
                <a:extLst>
                  <a:ext uri="{FF2B5EF4-FFF2-40B4-BE49-F238E27FC236}">
                    <a16:creationId xmlns:a16="http://schemas.microsoft.com/office/drawing/2014/main" id="{69397883-18CD-16EB-34D8-BC9EA48C849A}"/>
                  </a:ext>
                </a:extLst>
              </p:cNvPr>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2" name="Freeform 6098">
                <a:extLst>
                  <a:ext uri="{FF2B5EF4-FFF2-40B4-BE49-F238E27FC236}">
                    <a16:creationId xmlns:a16="http://schemas.microsoft.com/office/drawing/2014/main" id="{861DE761-5A6A-B74F-B543-AF23F8CDB34E}"/>
                  </a:ext>
                </a:extLst>
              </p:cNvPr>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3" name="Freeform 6099">
                <a:extLst>
                  <a:ext uri="{FF2B5EF4-FFF2-40B4-BE49-F238E27FC236}">
                    <a16:creationId xmlns:a16="http://schemas.microsoft.com/office/drawing/2014/main" id="{A7F84103-3C22-29A8-4708-E4C46D7C4334}"/>
                  </a:ext>
                </a:extLst>
              </p:cNvPr>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4" name="Freeform 6100">
                <a:extLst>
                  <a:ext uri="{FF2B5EF4-FFF2-40B4-BE49-F238E27FC236}">
                    <a16:creationId xmlns:a16="http://schemas.microsoft.com/office/drawing/2014/main" id="{473FD0E8-B331-8597-4C80-58D2C95FF112}"/>
                  </a:ext>
                </a:extLst>
              </p:cNvPr>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5" name="Freeform 6101">
                <a:extLst>
                  <a:ext uri="{FF2B5EF4-FFF2-40B4-BE49-F238E27FC236}">
                    <a16:creationId xmlns:a16="http://schemas.microsoft.com/office/drawing/2014/main" id="{FBCA91C6-C7C5-E836-A0EF-F1CC800AB48A}"/>
                  </a:ext>
                </a:extLst>
              </p:cNvPr>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6" name="Freeform 6102">
                <a:extLst>
                  <a:ext uri="{FF2B5EF4-FFF2-40B4-BE49-F238E27FC236}">
                    <a16:creationId xmlns:a16="http://schemas.microsoft.com/office/drawing/2014/main" id="{32D32639-283F-9D26-6609-498D19E55EF5}"/>
                  </a:ext>
                </a:extLst>
              </p:cNvPr>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7" name="Freeform 6103">
                <a:extLst>
                  <a:ext uri="{FF2B5EF4-FFF2-40B4-BE49-F238E27FC236}">
                    <a16:creationId xmlns:a16="http://schemas.microsoft.com/office/drawing/2014/main" id="{CA4E9252-3906-943A-D7A3-CE2351E9409A}"/>
                  </a:ext>
                </a:extLst>
              </p:cNvPr>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8" name="Freeform 6104">
                <a:extLst>
                  <a:ext uri="{FF2B5EF4-FFF2-40B4-BE49-F238E27FC236}">
                    <a16:creationId xmlns:a16="http://schemas.microsoft.com/office/drawing/2014/main" id="{701D8217-46F8-2001-46D5-962081721D3C}"/>
                  </a:ext>
                </a:extLst>
              </p:cNvPr>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49" name="Freeform 6105">
                <a:extLst>
                  <a:ext uri="{FF2B5EF4-FFF2-40B4-BE49-F238E27FC236}">
                    <a16:creationId xmlns:a16="http://schemas.microsoft.com/office/drawing/2014/main" id="{10129E7A-587A-8F5D-9667-9457A2C78F76}"/>
                  </a:ext>
                </a:extLst>
              </p:cNvPr>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0" name="Freeform 6106">
                <a:extLst>
                  <a:ext uri="{FF2B5EF4-FFF2-40B4-BE49-F238E27FC236}">
                    <a16:creationId xmlns:a16="http://schemas.microsoft.com/office/drawing/2014/main" id="{7CE6D3E2-C67E-5C3D-2D79-515797CDCE3B}"/>
                  </a:ext>
                </a:extLst>
              </p:cNvPr>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1" name="Freeform 6107">
                <a:extLst>
                  <a:ext uri="{FF2B5EF4-FFF2-40B4-BE49-F238E27FC236}">
                    <a16:creationId xmlns:a16="http://schemas.microsoft.com/office/drawing/2014/main" id="{50A0392B-98C1-ED2F-BEE9-8CE1FAA8356F}"/>
                  </a:ext>
                </a:extLst>
              </p:cNvPr>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2" name="Freeform 6108">
                <a:extLst>
                  <a:ext uri="{FF2B5EF4-FFF2-40B4-BE49-F238E27FC236}">
                    <a16:creationId xmlns:a16="http://schemas.microsoft.com/office/drawing/2014/main" id="{EE421ECA-16BE-580F-53BB-BA69DDCBBA51}"/>
                  </a:ext>
                </a:extLst>
              </p:cNvPr>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3" name="Freeform 6109">
                <a:extLst>
                  <a:ext uri="{FF2B5EF4-FFF2-40B4-BE49-F238E27FC236}">
                    <a16:creationId xmlns:a16="http://schemas.microsoft.com/office/drawing/2014/main" id="{CDD751F6-924C-D629-F09C-A325760E1BA4}"/>
                  </a:ext>
                </a:extLst>
              </p:cNvPr>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4" name="Freeform 6110">
                <a:extLst>
                  <a:ext uri="{FF2B5EF4-FFF2-40B4-BE49-F238E27FC236}">
                    <a16:creationId xmlns:a16="http://schemas.microsoft.com/office/drawing/2014/main" id="{5663EB51-6685-47F4-F471-A0FD5025FDEB}"/>
                  </a:ext>
                </a:extLst>
              </p:cNvPr>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5" name="Freeform 6111">
                <a:extLst>
                  <a:ext uri="{FF2B5EF4-FFF2-40B4-BE49-F238E27FC236}">
                    <a16:creationId xmlns:a16="http://schemas.microsoft.com/office/drawing/2014/main" id="{E0D0220C-2277-0810-83E3-FD7877E6698B}"/>
                  </a:ext>
                </a:extLst>
              </p:cNvPr>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6" name="Freeform 6112">
                <a:extLst>
                  <a:ext uri="{FF2B5EF4-FFF2-40B4-BE49-F238E27FC236}">
                    <a16:creationId xmlns:a16="http://schemas.microsoft.com/office/drawing/2014/main" id="{A210F344-1DAA-A9F8-868B-38FB08430105}"/>
                  </a:ext>
                </a:extLst>
              </p:cNvPr>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7" name="Freeform 6113">
                <a:extLst>
                  <a:ext uri="{FF2B5EF4-FFF2-40B4-BE49-F238E27FC236}">
                    <a16:creationId xmlns:a16="http://schemas.microsoft.com/office/drawing/2014/main" id="{ACDF4D36-B35F-8DBA-BBD7-D0C4431AD240}"/>
                  </a:ext>
                </a:extLst>
              </p:cNvPr>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8" name="Freeform 6115">
                <a:extLst>
                  <a:ext uri="{FF2B5EF4-FFF2-40B4-BE49-F238E27FC236}">
                    <a16:creationId xmlns:a16="http://schemas.microsoft.com/office/drawing/2014/main" id="{FA3D22C7-B734-E4AE-15B8-525BC09A62FD}"/>
                  </a:ext>
                </a:extLst>
              </p:cNvPr>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59" name="Freeform 6116">
                <a:extLst>
                  <a:ext uri="{FF2B5EF4-FFF2-40B4-BE49-F238E27FC236}">
                    <a16:creationId xmlns:a16="http://schemas.microsoft.com/office/drawing/2014/main" id="{EECDF918-A09E-F697-4B12-531C7F8650E7}"/>
                  </a:ext>
                </a:extLst>
              </p:cNvPr>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0" name="Freeform 6117">
                <a:extLst>
                  <a:ext uri="{FF2B5EF4-FFF2-40B4-BE49-F238E27FC236}">
                    <a16:creationId xmlns:a16="http://schemas.microsoft.com/office/drawing/2014/main" id="{DA515B7B-062F-7AB2-5CF7-CCAE1EE99C7D}"/>
                  </a:ext>
                </a:extLst>
              </p:cNvPr>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61" name="Freeform 6118">
                <a:extLst>
                  <a:ext uri="{FF2B5EF4-FFF2-40B4-BE49-F238E27FC236}">
                    <a16:creationId xmlns:a16="http://schemas.microsoft.com/office/drawing/2014/main" id="{15BC23CC-0C97-F773-4211-0ABBDCD4AF9D}"/>
                  </a:ext>
                </a:extLst>
              </p:cNvPr>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sp>
          <p:nvSpPr>
            <p:cNvPr id="11" name="Freeform 6134">
              <a:extLst>
                <a:ext uri="{FF2B5EF4-FFF2-40B4-BE49-F238E27FC236}">
                  <a16:creationId xmlns:a16="http://schemas.microsoft.com/office/drawing/2014/main" id="{F2E2B099-D13E-65E5-8996-9E2EE7A17906}"/>
                </a:ext>
              </a:extLst>
            </p:cNvPr>
            <p:cNvSpPr>
              <a:spLocks/>
            </p:cNvSpPr>
            <p:nvPr/>
          </p:nvSpPr>
          <p:spPr bwMode="auto">
            <a:xfrm>
              <a:off x="3549028" y="3600798"/>
              <a:ext cx="3810" cy="5079"/>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2" name="Freeform 6135">
              <a:extLst>
                <a:ext uri="{FF2B5EF4-FFF2-40B4-BE49-F238E27FC236}">
                  <a16:creationId xmlns:a16="http://schemas.microsoft.com/office/drawing/2014/main" id="{62B6E125-6950-8EDE-4313-A1E49A549210}"/>
                </a:ext>
              </a:extLst>
            </p:cNvPr>
            <p:cNvSpPr>
              <a:spLocks/>
            </p:cNvSpPr>
            <p:nvPr/>
          </p:nvSpPr>
          <p:spPr bwMode="auto">
            <a:xfrm>
              <a:off x="3554396" y="3592522"/>
              <a:ext cx="1587" cy="158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3" name="Freeform 6136">
              <a:extLst>
                <a:ext uri="{FF2B5EF4-FFF2-40B4-BE49-F238E27FC236}">
                  <a16:creationId xmlns:a16="http://schemas.microsoft.com/office/drawing/2014/main" id="{EC34443D-E9BF-7068-7574-344A1754A2EA}"/>
                </a:ext>
              </a:extLst>
            </p:cNvPr>
            <p:cNvSpPr>
              <a:spLocks/>
            </p:cNvSpPr>
            <p:nvPr/>
          </p:nvSpPr>
          <p:spPr bwMode="auto">
            <a:xfrm>
              <a:off x="3542678" y="3591909"/>
              <a:ext cx="3810" cy="5079"/>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4" name="Freeform 6138">
              <a:extLst>
                <a:ext uri="{FF2B5EF4-FFF2-40B4-BE49-F238E27FC236}">
                  <a16:creationId xmlns:a16="http://schemas.microsoft.com/office/drawing/2014/main" id="{81E368B5-1763-5C80-E56E-5D09FE534843}"/>
                </a:ext>
              </a:extLst>
            </p:cNvPr>
            <p:cNvSpPr>
              <a:spLocks/>
            </p:cNvSpPr>
            <p:nvPr/>
          </p:nvSpPr>
          <p:spPr bwMode="auto">
            <a:xfrm>
              <a:off x="3543948" y="3604608"/>
              <a:ext cx="2540" cy="3810"/>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5" name="Freeform 6144">
              <a:extLst>
                <a:ext uri="{FF2B5EF4-FFF2-40B4-BE49-F238E27FC236}">
                  <a16:creationId xmlns:a16="http://schemas.microsoft.com/office/drawing/2014/main" id="{7C7A28B5-5236-EDA9-D184-AF297B5A0FA3}"/>
                </a:ext>
              </a:extLst>
            </p:cNvPr>
            <p:cNvSpPr>
              <a:spLocks/>
            </p:cNvSpPr>
            <p:nvPr/>
          </p:nvSpPr>
          <p:spPr bwMode="auto">
            <a:xfrm>
              <a:off x="3540139" y="3583020"/>
              <a:ext cx="5080" cy="3810"/>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6" name="Freeform 6149">
              <a:extLst>
                <a:ext uri="{FF2B5EF4-FFF2-40B4-BE49-F238E27FC236}">
                  <a16:creationId xmlns:a16="http://schemas.microsoft.com/office/drawing/2014/main" id="{5EBAB2BD-E4A6-887C-56D2-E5A2DE00F19B}"/>
                </a:ext>
              </a:extLst>
            </p:cNvPr>
            <p:cNvSpPr>
              <a:spLocks/>
            </p:cNvSpPr>
            <p:nvPr/>
          </p:nvSpPr>
          <p:spPr bwMode="auto">
            <a:xfrm>
              <a:off x="3533758" y="3592522"/>
              <a:ext cx="3175" cy="158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sp>
          <p:nvSpPr>
            <p:cNvPr id="17" name="Freeform 6150">
              <a:extLst>
                <a:ext uri="{FF2B5EF4-FFF2-40B4-BE49-F238E27FC236}">
                  <a16:creationId xmlns:a16="http://schemas.microsoft.com/office/drawing/2014/main" id="{F0A1D21C-C336-25FE-626D-D2735DA98963}"/>
                </a:ext>
              </a:extLst>
            </p:cNvPr>
            <p:cNvSpPr>
              <a:spLocks/>
            </p:cNvSpPr>
            <p:nvPr/>
          </p:nvSpPr>
          <p:spPr bwMode="auto">
            <a:xfrm>
              <a:off x="3536329" y="3600798"/>
              <a:ext cx="3810" cy="2540"/>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400" b="1" i="0" u="none" strike="noStrike" kern="1200" cap="none" spc="0" normalizeH="0" baseline="0" noProof="0">
                <a:ln>
                  <a:noFill/>
                </a:ln>
                <a:solidFill>
                  <a:srgbClr val="073262"/>
                </a:solidFill>
                <a:effectLst/>
                <a:uLnTx/>
                <a:uFillTx/>
                <a:latin typeface="Funnel Sans" pitchFamily="2" charset="0"/>
                <a:ea typeface="+mn-ea"/>
                <a:cs typeface="+mn-cs"/>
              </a:endParaRPr>
            </a:p>
          </p:txBody>
        </p:sp>
      </p:grpSp>
      <p:sp>
        <p:nvSpPr>
          <p:cNvPr id="62" name="Oval 61">
            <a:extLst>
              <a:ext uri="{FF2B5EF4-FFF2-40B4-BE49-F238E27FC236}">
                <a16:creationId xmlns:a16="http://schemas.microsoft.com/office/drawing/2014/main" id="{DA970D40-BCB3-2D92-BCB5-1E59F45450FA}"/>
              </a:ext>
            </a:extLst>
          </p:cNvPr>
          <p:cNvSpPr/>
          <p:nvPr/>
        </p:nvSpPr>
        <p:spPr>
          <a:xfrm>
            <a:off x="7731534" y="5115909"/>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25%</a:t>
            </a:r>
          </a:p>
        </p:txBody>
      </p:sp>
      <p:sp>
        <p:nvSpPr>
          <p:cNvPr id="63" name="Oval 62">
            <a:extLst>
              <a:ext uri="{FF2B5EF4-FFF2-40B4-BE49-F238E27FC236}">
                <a16:creationId xmlns:a16="http://schemas.microsoft.com/office/drawing/2014/main" id="{D7449D48-3D75-6EDB-F6CE-30BAB2944BC2}"/>
              </a:ext>
            </a:extLst>
          </p:cNvPr>
          <p:cNvSpPr/>
          <p:nvPr/>
        </p:nvSpPr>
        <p:spPr>
          <a:xfrm>
            <a:off x="8412655" y="2134909"/>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75%</a:t>
            </a:r>
          </a:p>
        </p:txBody>
      </p:sp>
      <p:sp>
        <p:nvSpPr>
          <p:cNvPr id="64" name="Oval 63">
            <a:extLst>
              <a:ext uri="{FF2B5EF4-FFF2-40B4-BE49-F238E27FC236}">
                <a16:creationId xmlns:a16="http://schemas.microsoft.com/office/drawing/2014/main" id="{169F9F47-5AB7-FB0F-307B-EE83F7F923D9}"/>
              </a:ext>
            </a:extLst>
          </p:cNvPr>
          <p:cNvSpPr/>
          <p:nvPr/>
        </p:nvSpPr>
        <p:spPr>
          <a:xfrm>
            <a:off x="3427941" y="1889631"/>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60%</a:t>
            </a:r>
          </a:p>
        </p:txBody>
      </p:sp>
      <p:sp>
        <p:nvSpPr>
          <p:cNvPr id="65" name="Oval 64">
            <a:extLst>
              <a:ext uri="{FF2B5EF4-FFF2-40B4-BE49-F238E27FC236}">
                <a16:creationId xmlns:a16="http://schemas.microsoft.com/office/drawing/2014/main" id="{4FA60A6C-0D0C-6ED3-1A0E-7AF61DD5C2D9}"/>
              </a:ext>
            </a:extLst>
          </p:cNvPr>
          <p:cNvSpPr/>
          <p:nvPr/>
        </p:nvSpPr>
        <p:spPr>
          <a:xfrm>
            <a:off x="2461481" y="3506886"/>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35%</a:t>
            </a:r>
          </a:p>
        </p:txBody>
      </p:sp>
      <p:sp>
        <p:nvSpPr>
          <p:cNvPr id="66" name="Oval 65">
            <a:extLst>
              <a:ext uri="{FF2B5EF4-FFF2-40B4-BE49-F238E27FC236}">
                <a16:creationId xmlns:a16="http://schemas.microsoft.com/office/drawing/2014/main" id="{0C4EFC08-9656-2CFB-9414-48E74B25A243}"/>
              </a:ext>
            </a:extLst>
          </p:cNvPr>
          <p:cNvSpPr/>
          <p:nvPr/>
        </p:nvSpPr>
        <p:spPr>
          <a:xfrm>
            <a:off x="3219242" y="5112498"/>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73262"/>
                </a:solidFill>
                <a:effectLst/>
                <a:uLnTx/>
                <a:uFillTx/>
                <a:latin typeface="Funnel Sans" pitchFamily="2" charset="0"/>
              </a:rPr>
              <a:t>80%</a:t>
            </a:r>
          </a:p>
        </p:txBody>
      </p:sp>
      <p:sp>
        <p:nvSpPr>
          <p:cNvPr id="67" name="Oval 66">
            <a:extLst>
              <a:ext uri="{FF2B5EF4-FFF2-40B4-BE49-F238E27FC236}">
                <a16:creationId xmlns:a16="http://schemas.microsoft.com/office/drawing/2014/main" id="{5A0CF9C4-52F6-7E72-E12B-4FDB80BBC4C6}"/>
              </a:ext>
            </a:extLst>
          </p:cNvPr>
          <p:cNvSpPr/>
          <p:nvPr/>
        </p:nvSpPr>
        <p:spPr>
          <a:xfrm>
            <a:off x="6360043" y="1788263"/>
            <a:ext cx="1235238" cy="12352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73262"/>
                </a:solidFill>
                <a:effectLst/>
                <a:uLnTx/>
                <a:uFillTx/>
                <a:latin typeface="Funnel Sans" pitchFamily="2" charset="0"/>
              </a:rPr>
              <a:t>50%</a:t>
            </a:r>
          </a:p>
        </p:txBody>
      </p:sp>
      <p:graphicFrame>
        <p:nvGraphicFramePr>
          <p:cNvPr id="68" name="Chart 67">
            <a:extLst>
              <a:ext uri="{FF2B5EF4-FFF2-40B4-BE49-F238E27FC236}">
                <a16:creationId xmlns:a16="http://schemas.microsoft.com/office/drawing/2014/main" id="{7EB86DD6-6054-1741-FA4C-C66B29332B1F}"/>
              </a:ext>
            </a:extLst>
          </p:cNvPr>
          <p:cNvGraphicFramePr/>
          <p:nvPr>
            <p:extLst>
              <p:ext uri="{D42A27DB-BD31-4B8C-83A1-F6EECF244321}">
                <p14:modId xmlns:p14="http://schemas.microsoft.com/office/powerpoint/2010/main" val="878191640"/>
              </p:ext>
            </p:extLst>
          </p:nvPr>
        </p:nvGraphicFramePr>
        <p:xfrm>
          <a:off x="7669772" y="5067668"/>
          <a:ext cx="1358763" cy="133171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9" name="Chart 68">
            <a:extLst>
              <a:ext uri="{FF2B5EF4-FFF2-40B4-BE49-F238E27FC236}">
                <a16:creationId xmlns:a16="http://schemas.microsoft.com/office/drawing/2014/main" id="{22E9317C-A4C1-F493-E8C8-4EA319B10E71}"/>
              </a:ext>
            </a:extLst>
          </p:cNvPr>
          <p:cNvGraphicFramePr/>
          <p:nvPr>
            <p:extLst>
              <p:ext uri="{D42A27DB-BD31-4B8C-83A1-F6EECF244321}">
                <p14:modId xmlns:p14="http://schemas.microsoft.com/office/powerpoint/2010/main" val="525693227"/>
              </p:ext>
            </p:extLst>
          </p:nvPr>
        </p:nvGraphicFramePr>
        <p:xfrm>
          <a:off x="8350894" y="2086669"/>
          <a:ext cx="1358763" cy="13317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0" name="Chart 69">
            <a:extLst>
              <a:ext uri="{FF2B5EF4-FFF2-40B4-BE49-F238E27FC236}">
                <a16:creationId xmlns:a16="http://schemas.microsoft.com/office/drawing/2014/main" id="{35A8B9FB-93AC-99CA-16C9-E3BF9B70BED7}"/>
              </a:ext>
            </a:extLst>
          </p:cNvPr>
          <p:cNvGraphicFramePr/>
          <p:nvPr>
            <p:extLst>
              <p:ext uri="{D42A27DB-BD31-4B8C-83A1-F6EECF244321}">
                <p14:modId xmlns:p14="http://schemas.microsoft.com/office/powerpoint/2010/main" val="2566741637"/>
              </p:ext>
            </p:extLst>
          </p:nvPr>
        </p:nvGraphicFramePr>
        <p:xfrm>
          <a:off x="3366178" y="1838237"/>
          <a:ext cx="1358763" cy="13317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1" name="Chart 70">
            <a:extLst>
              <a:ext uri="{FF2B5EF4-FFF2-40B4-BE49-F238E27FC236}">
                <a16:creationId xmlns:a16="http://schemas.microsoft.com/office/drawing/2014/main" id="{0F263D10-793E-6BA6-A9D1-1E8984AC27C3}"/>
              </a:ext>
            </a:extLst>
          </p:cNvPr>
          <p:cNvGraphicFramePr/>
          <p:nvPr>
            <p:extLst>
              <p:ext uri="{D42A27DB-BD31-4B8C-83A1-F6EECF244321}">
                <p14:modId xmlns:p14="http://schemas.microsoft.com/office/powerpoint/2010/main" val="4023707353"/>
              </p:ext>
            </p:extLst>
          </p:nvPr>
        </p:nvGraphicFramePr>
        <p:xfrm>
          <a:off x="3163466" y="5077105"/>
          <a:ext cx="1358763" cy="13317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2" name="Chart 71">
            <a:extLst>
              <a:ext uri="{FF2B5EF4-FFF2-40B4-BE49-F238E27FC236}">
                <a16:creationId xmlns:a16="http://schemas.microsoft.com/office/drawing/2014/main" id="{28171207-69F2-CB9D-4F63-48EE1293766F}"/>
              </a:ext>
            </a:extLst>
          </p:cNvPr>
          <p:cNvGraphicFramePr/>
          <p:nvPr>
            <p:extLst>
              <p:ext uri="{D42A27DB-BD31-4B8C-83A1-F6EECF244321}">
                <p14:modId xmlns:p14="http://schemas.microsoft.com/office/powerpoint/2010/main" val="3289885720"/>
              </p:ext>
            </p:extLst>
          </p:nvPr>
        </p:nvGraphicFramePr>
        <p:xfrm>
          <a:off x="2399719" y="3458646"/>
          <a:ext cx="1358763" cy="133171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3" name="Chart 72">
            <a:extLst>
              <a:ext uri="{FF2B5EF4-FFF2-40B4-BE49-F238E27FC236}">
                <a16:creationId xmlns:a16="http://schemas.microsoft.com/office/drawing/2014/main" id="{07BB8703-9C0C-3110-F7B1-1D8EEBEA1772}"/>
              </a:ext>
            </a:extLst>
          </p:cNvPr>
          <p:cNvGraphicFramePr/>
          <p:nvPr>
            <p:extLst>
              <p:ext uri="{D42A27DB-BD31-4B8C-83A1-F6EECF244321}">
                <p14:modId xmlns:p14="http://schemas.microsoft.com/office/powerpoint/2010/main" val="3899171549"/>
              </p:ext>
            </p:extLst>
          </p:nvPr>
        </p:nvGraphicFramePr>
        <p:xfrm>
          <a:off x="6298281" y="1740023"/>
          <a:ext cx="1358763" cy="1331719"/>
        </p:xfrm>
        <a:graphic>
          <a:graphicData uri="http://schemas.openxmlformats.org/drawingml/2006/chart">
            <c:chart xmlns:c="http://schemas.openxmlformats.org/drawingml/2006/chart" xmlns:r="http://schemas.openxmlformats.org/officeDocument/2006/relationships" r:id="rId7"/>
          </a:graphicData>
        </a:graphic>
      </p:graphicFrame>
      <p:sp>
        <p:nvSpPr>
          <p:cNvPr id="74" name="Oval 73">
            <a:extLst>
              <a:ext uri="{FF2B5EF4-FFF2-40B4-BE49-F238E27FC236}">
                <a16:creationId xmlns:a16="http://schemas.microsoft.com/office/drawing/2014/main" id="{7041F29F-39FA-95CB-1A2E-2CFDA77BF339}"/>
              </a:ext>
            </a:extLst>
          </p:cNvPr>
          <p:cNvSpPr/>
          <p:nvPr/>
        </p:nvSpPr>
        <p:spPr>
          <a:xfrm>
            <a:off x="5557719" y="3713863"/>
            <a:ext cx="55909" cy="559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75" name="Connector: Elbow 75">
            <a:extLst>
              <a:ext uri="{FF2B5EF4-FFF2-40B4-BE49-F238E27FC236}">
                <a16:creationId xmlns:a16="http://schemas.microsoft.com/office/drawing/2014/main" id="{E1F5A633-34BC-0330-3EB2-AE1107EE02A0}"/>
              </a:ext>
            </a:extLst>
          </p:cNvPr>
          <p:cNvCxnSpPr>
            <a:stCxn id="64" idx="6"/>
            <a:endCxn id="74" idx="2"/>
          </p:cNvCxnSpPr>
          <p:nvPr/>
        </p:nvCxnSpPr>
        <p:spPr>
          <a:xfrm>
            <a:off x="4663179" y="2507250"/>
            <a:ext cx="894540" cy="1234568"/>
          </a:xfrm>
          <a:prstGeom prst="bentConnector3">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76" name="Oval 75">
            <a:extLst>
              <a:ext uri="{FF2B5EF4-FFF2-40B4-BE49-F238E27FC236}">
                <a16:creationId xmlns:a16="http://schemas.microsoft.com/office/drawing/2014/main" id="{EACD8874-A050-4D66-7A33-AA73AA00F023}"/>
              </a:ext>
            </a:extLst>
          </p:cNvPr>
          <p:cNvSpPr/>
          <p:nvPr/>
        </p:nvSpPr>
        <p:spPr>
          <a:xfrm>
            <a:off x="3989650" y="3567379"/>
            <a:ext cx="55909" cy="5590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77" name="Connector: Elbow 77">
            <a:extLst>
              <a:ext uri="{FF2B5EF4-FFF2-40B4-BE49-F238E27FC236}">
                <a16:creationId xmlns:a16="http://schemas.microsoft.com/office/drawing/2014/main" id="{BE55B972-EA13-ADF9-E93D-F4C2DA27EDEB}"/>
              </a:ext>
            </a:extLst>
          </p:cNvPr>
          <p:cNvCxnSpPr>
            <a:cxnSpLocks/>
            <a:stCxn id="72" idx="3"/>
            <a:endCxn id="76" idx="2"/>
          </p:cNvCxnSpPr>
          <p:nvPr/>
        </p:nvCxnSpPr>
        <p:spPr>
          <a:xfrm flipV="1">
            <a:off x="3758482" y="3595334"/>
            <a:ext cx="231168" cy="529171"/>
          </a:xfrm>
          <a:prstGeom prst="bentConnector3">
            <a:avLst>
              <a:gd name="adj1" fmla="val 50000"/>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77B6873F-7475-DC9B-4682-6B8F03F4CD9C}"/>
              </a:ext>
            </a:extLst>
          </p:cNvPr>
          <p:cNvSpPr/>
          <p:nvPr/>
        </p:nvSpPr>
        <p:spPr>
          <a:xfrm>
            <a:off x="5885907" y="4605997"/>
            <a:ext cx="55909" cy="55909"/>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79" name="Connector: Elbow 79">
            <a:extLst>
              <a:ext uri="{FF2B5EF4-FFF2-40B4-BE49-F238E27FC236}">
                <a16:creationId xmlns:a16="http://schemas.microsoft.com/office/drawing/2014/main" id="{2DE6171E-D601-63A6-FEB3-AEE301545DA1}"/>
              </a:ext>
            </a:extLst>
          </p:cNvPr>
          <p:cNvCxnSpPr>
            <a:cxnSpLocks/>
            <a:endCxn id="78" idx="2"/>
          </p:cNvCxnSpPr>
          <p:nvPr/>
        </p:nvCxnSpPr>
        <p:spPr>
          <a:xfrm flipV="1">
            <a:off x="4516243" y="4633952"/>
            <a:ext cx="1369664" cy="1069111"/>
          </a:xfrm>
          <a:prstGeom prst="bentConnector3">
            <a:avLst>
              <a:gd name="adj1" fmla="val 50000"/>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80" name="Oval 79">
            <a:extLst>
              <a:ext uri="{FF2B5EF4-FFF2-40B4-BE49-F238E27FC236}">
                <a16:creationId xmlns:a16="http://schemas.microsoft.com/office/drawing/2014/main" id="{506FD98B-54C4-8D56-DD5C-0A605B906DEC}"/>
              </a:ext>
            </a:extLst>
          </p:cNvPr>
          <p:cNvSpPr/>
          <p:nvPr/>
        </p:nvSpPr>
        <p:spPr>
          <a:xfrm>
            <a:off x="7392480" y="3826266"/>
            <a:ext cx="55909" cy="55909"/>
          </a:xfrm>
          <a:prstGeom prst="ellips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81" name="Connector: Elbow 81">
            <a:extLst>
              <a:ext uri="{FF2B5EF4-FFF2-40B4-BE49-F238E27FC236}">
                <a16:creationId xmlns:a16="http://schemas.microsoft.com/office/drawing/2014/main" id="{B30872D7-37E8-9B26-1B18-7FEEF2205E77}"/>
              </a:ext>
            </a:extLst>
          </p:cNvPr>
          <p:cNvCxnSpPr>
            <a:cxnSpLocks/>
            <a:stCxn id="67" idx="4"/>
            <a:endCxn id="80" idx="0"/>
          </p:cNvCxnSpPr>
          <p:nvPr/>
        </p:nvCxnSpPr>
        <p:spPr>
          <a:xfrm rot="16200000" flipH="1">
            <a:off x="6797666" y="3203496"/>
            <a:ext cx="802765" cy="442774"/>
          </a:xfrm>
          <a:prstGeom prst="bentConnector3">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CFD40D73-4578-65CA-8E13-8FF25540C22A}"/>
              </a:ext>
            </a:extLst>
          </p:cNvPr>
          <p:cNvSpPr/>
          <p:nvPr/>
        </p:nvSpPr>
        <p:spPr>
          <a:xfrm>
            <a:off x="7852930" y="4336254"/>
            <a:ext cx="55909" cy="559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83" name="Connector: Elbow 83">
            <a:extLst>
              <a:ext uri="{FF2B5EF4-FFF2-40B4-BE49-F238E27FC236}">
                <a16:creationId xmlns:a16="http://schemas.microsoft.com/office/drawing/2014/main" id="{8CCDCBDB-FB4F-04BC-7E22-99213319D812}"/>
              </a:ext>
            </a:extLst>
          </p:cNvPr>
          <p:cNvCxnSpPr>
            <a:cxnSpLocks/>
            <a:stCxn id="69" idx="2"/>
            <a:endCxn id="82" idx="6"/>
          </p:cNvCxnSpPr>
          <p:nvPr/>
        </p:nvCxnSpPr>
        <p:spPr>
          <a:xfrm rot="5400000">
            <a:off x="7996647" y="3330580"/>
            <a:ext cx="945821" cy="1121436"/>
          </a:xfrm>
          <a:prstGeom prst="bentConnector2">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965E2BE9-D4A3-DFEE-30CF-DF6D3E4BCE52}"/>
              </a:ext>
            </a:extLst>
          </p:cNvPr>
          <p:cNvSpPr/>
          <p:nvPr/>
        </p:nvSpPr>
        <p:spPr>
          <a:xfrm>
            <a:off x="6646231" y="5253294"/>
            <a:ext cx="55909" cy="559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cxnSp>
        <p:nvCxnSpPr>
          <p:cNvPr id="85" name="Connector: Elbow 85">
            <a:extLst>
              <a:ext uri="{FF2B5EF4-FFF2-40B4-BE49-F238E27FC236}">
                <a16:creationId xmlns:a16="http://schemas.microsoft.com/office/drawing/2014/main" id="{D017A7E9-316B-10E6-EC6B-FC33FD672286}"/>
              </a:ext>
            </a:extLst>
          </p:cNvPr>
          <p:cNvCxnSpPr>
            <a:cxnSpLocks/>
            <a:stCxn id="84" idx="6"/>
            <a:endCxn id="68" idx="0"/>
          </p:cNvCxnSpPr>
          <p:nvPr/>
        </p:nvCxnSpPr>
        <p:spPr>
          <a:xfrm flipV="1">
            <a:off x="6702140" y="5067668"/>
            <a:ext cx="1647013" cy="213581"/>
          </a:xfrm>
          <a:prstGeom prst="bentConnector4">
            <a:avLst>
              <a:gd name="adj1" fmla="val 29375"/>
              <a:gd name="adj2" fmla="val 207032"/>
            </a:avLst>
          </a:prstGeom>
          <a:ln>
            <a:solidFill>
              <a:srgbClr val="6D706B"/>
            </a:solidFill>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848AFC7F-14DA-74F3-B945-801E0FCAF645}"/>
              </a:ext>
            </a:extLst>
          </p:cNvPr>
          <p:cNvSpPr txBox="1"/>
          <p:nvPr/>
        </p:nvSpPr>
        <p:spPr>
          <a:xfrm>
            <a:off x="9763439" y="2092738"/>
            <a:ext cx="1758001" cy="1292662"/>
          </a:xfrm>
          <a:prstGeom prst="rect">
            <a:avLst/>
          </a:prstGeom>
          <a:noFill/>
          <a:ln>
            <a:noFill/>
          </a:ln>
        </p:spPr>
        <p:txBody>
          <a:bodyPr wrap="square" lIns="0" tIns="0" rIns="0" bIns="0" rtlCol="0" anchor="t">
            <a:spAutoFit/>
          </a:bodyPr>
          <a:lstStyle/>
          <a:p>
            <a:pPr marR="0" lvl="0" defTabSz="914400" rtl="0" eaLnBrk="1" fontAlgn="auto" latinLnBrk="0" hangingPunct="1">
              <a:lnSpc>
                <a:spcPct val="100000"/>
              </a:lnSpc>
              <a:spcBef>
                <a:spcPts val="0"/>
              </a:spcBef>
              <a:spcAft>
                <a:spcPts val="0"/>
              </a:spcAft>
              <a:buClr>
                <a:schemeClr val="accent1"/>
              </a:buClr>
              <a:buSzTx/>
              <a:tabLst/>
              <a:defRPr/>
            </a:pP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Lorem ipsum dolor sit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consectetur</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adipiscing</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elit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Aliquam</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eu</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lobortis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eros.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Pellentesque</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sit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finibus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sapien</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p>
        </p:txBody>
      </p:sp>
      <p:sp>
        <p:nvSpPr>
          <p:cNvPr id="87" name="TextBox 86">
            <a:extLst>
              <a:ext uri="{FF2B5EF4-FFF2-40B4-BE49-F238E27FC236}">
                <a16:creationId xmlns:a16="http://schemas.microsoft.com/office/drawing/2014/main" id="{DBC5A599-F9F5-6F4D-FC3F-D47A8CA8231F}"/>
              </a:ext>
            </a:extLst>
          </p:cNvPr>
          <p:cNvSpPr txBox="1"/>
          <p:nvPr/>
        </p:nvSpPr>
        <p:spPr>
          <a:xfrm>
            <a:off x="7206333" y="965853"/>
            <a:ext cx="2936473" cy="861774"/>
          </a:xfrm>
          <a:prstGeom prst="rect">
            <a:avLst/>
          </a:prstGeom>
          <a:noFill/>
          <a:ln>
            <a:noFill/>
          </a:ln>
        </p:spPr>
        <p:txBody>
          <a:bodyPr wrap="square" lIns="0" tIns="0" rIns="0" bIns="0" rtlCol="0" anchor="t">
            <a:spAutoFit/>
          </a:bodyPr>
          <a:lstStyle/>
          <a:p>
            <a:pPr>
              <a:buClr>
                <a:schemeClr val="accent1"/>
              </a:buClr>
              <a:defRPr/>
            </a:pPr>
            <a:r>
              <a:rPr lang="en-US" dirty="0">
                <a:solidFill>
                  <a:schemeClr val="tx2"/>
                </a:solidFill>
                <a:latin typeface="Funnel Sans" pitchFamily="2" charset="0"/>
              </a:rPr>
              <a:t>Lorem ipsum dolor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consectetur</a:t>
            </a:r>
            <a:r>
              <a:rPr lang="en-US" dirty="0">
                <a:solidFill>
                  <a:schemeClr val="tx2"/>
                </a:solidFill>
                <a:latin typeface="Funnel Sans" pitchFamily="2" charset="0"/>
              </a:rPr>
              <a:t> </a:t>
            </a:r>
            <a:r>
              <a:rPr lang="en-US" dirty="0" err="1">
                <a:solidFill>
                  <a:schemeClr val="tx2"/>
                </a:solidFill>
                <a:latin typeface="Funnel Sans" pitchFamily="2" charset="0"/>
              </a:rPr>
              <a:t>adipiscing</a:t>
            </a:r>
            <a:r>
              <a:rPr lang="en-US" dirty="0">
                <a:solidFill>
                  <a:schemeClr val="tx2"/>
                </a:solidFill>
                <a:latin typeface="Funnel Sans" pitchFamily="2" charset="0"/>
              </a:rPr>
              <a:t> </a:t>
            </a:r>
            <a:r>
              <a:rPr lang="en-US" dirty="0" err="1">
                <a:solidFill>
                  <a:schemeClr val="tx2"/>
                </a:solidFill>
                <a:latin typeface="Funnel Sans" pitchFamily="2" charset="0"/>
              </a:rPr>
              <a:t>elit</a:t>
            </a:r>
            <a:r>
              <a:rPr lang="en-US" dirty="0">
                <a:solidFill>
                  <a:schemeClr val="tx2"/>
                </a:solidFill>
                <a:latin typeface="Funnel Sans" pitchFamily="2" charset="0"/>
              </a:rPr>
              <a:t>. </a:t>
            </a:r>
            <a:r>
              <a:rPr lang="en-US" dirty="0" err="1">
                <a:solidFill>
                  <a:schemeClr val="tx2"/>
                </a:solidFill>
                <a:latin typeface="Funnel Sans" pitchFamily="2" charset="0"/>
              </a:rPr>
              <a:t>Aliquam</a:t>
            </a:r>
            <a:r>
              <a:rPr lang="en-US" dirty="0">
                <a:solidFill>
                  <a:schemeClr val="tx2"/>
                </a:solidFill>
                <a:latin typeface="Funnel Sans" pitchFamily="2" charset="0"/>
              </a:rPr>
              <a:t> </a:t>
            </a:r>
            <a:r>
              <a:rPr lang="en-US" dirty="0" err="1">
                <a:solidFill>
                  <a:schemeClr val="tx2"/>
                </a:solidFill>
                <a:latin typeface="Funnel Sans" pitchFamily="2" charset="0"/>
              </a:rPr>
              <a:t>eu</a:t>
            </a:r>
            <a:r>
              <a:rPr lang="en-US" dirty="0">
                <a:solidFill>
                  <a:schemeClr val="tx2"/>
                </a:solidFill>
                <a:latin typeface="Funnel Sans" pitchFamily="2" charset="0"/>
              </a:rPr>
              <a:t> </a:t>
            </a:r>
            <a:r>
              <a:rPr lang="en-US" dirty="0" err="1">
                <a:solidFill>
                  <a:schemeClr val="tx2"/>
                </a:solidFill>
                <a:latin typeface="Funnel Sans" pitchFamily="2" charset="0"/>
              </a:rPr>
              <a:t>lobortis</a:t>
            </a:r>
            <a:r>
              <a:rPr lang="en-US" dirty="0">
                <a:solidFill>
                  <a:schemeClr val="tx2"/>
                </a:solidFill>
                <a:latin typeface="Funnel Sans" pitchFamily="2" charset="0"/>
              </a:rPr>
              <a:t> eros. </a:t>
            </a:r>
            <a:r>
              <a:rPr lang="en-US" dirty="0" err="1">
                <a:solidFill>
                  <a:schemeClr val="tx2"/>
                </a:solidFill>
                <a:latin typeface="Funnel Sans" pitchFamily="2" charset="0"/>
              </a:rPr>
              <a:t>Pellentesque</a:t>
            </a:r>
            <a:r>
              <a:rPr lang="en-US" dirty="0">
                <a:solidFill>
                  <a:schemeClr val="tx2"/>
                </a:solidFill>
                <a:latin typeface="Funnel Sans" pitchFamily="2" charset="0"/>
              </a:rPr>
              <a:t>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finibus</a:t>
            </a:r>
            <a:r>
              <a:rPr lang="en-US" dirty="0">
                <a:solidFill>
                  <a:schemeClr val="tx2"/>
                </a:solidFill>
                <a:latin typeface="Funnel Sans" pitchFamily="2" charset="0"/>
              </a:rPr>
              <a:t> </a:t>
            </a:r>
            <a:r>
              <a:rPr lang="en-US" dirty="0" err="1">
                <a:solidFill>
                  <a:schemeClr val="tx2"/>
                </a:solidFill>
                <a:latin typeface="Funnel Sans" pitchFamily="2" charset="0"/>
              </a:rPr>
              <a:t>sapien</a:t>
            </a:r>
            <a:r>
              <a:rPr lang="en-US" dirty="0">
                <a:solidFill>
                  <a:schemeClr val="tx2"/>
                </a:solidFill>
                <a:latin typeface="Funnel Sans" pitchFamily="2" charset="0"/>
              </a:rPr>
              <a:t>. </a:t>
            </a:r>
          </a:p>
        </p:txBody>
      </p:sp>
      <p:sp>
        <p:nvSpPr>
          <p:cNvPr id="88" name="TextBox 87">
            <a:extLst>
              <a:ext uri="{FF2B5EF4-FFF2-40B4-BE49-F238E27FC236}">
                <a16:creationId xmlns:a16="http://schemas.microsoft.com/office/drawing/2014/main" id="{9F79A422-DBB5-597E-818E-97833BFC8D11}"/>
              </a:ext>
            </a:extLst>
          </p:cNvPr>
          <p:cNvSpPr txBox="1"/>
          <p:nvPr/>
        </p:nvSpPr>
        <p:spPr>
          <a:xfrm>
            <a:off x="710071" y="1281523"/>
            <a:ext cx="2897917" cy="861774"/>
          </a:xfrm>
          <a:prstGeom prst="rect">
            <a:avLst/>
          </a:prstGeom>
          <a:noFill/>
          <a:ln>
            <a:noFill/>
          </a:ln>
        </p:spPr>
        <p:txBody>
          <a:bodyPr wrap="square" lIns="0" tIns="0" rIns="0" bIns="0" rtlCol="0" anchor="t">
            <a:spAutoFit/>
          </a:bodyPr>
          <a:lstStyle/>
          <a:p>
            <a:pPr>
              <a:buClr>
                <a:schemeClr val="accent1"/>
              </a:buClr>
              <a:defRPr/>
            </a:pPr>
            <a:r>
              <a:rPr lang="en-US" dirty="0">
                <a:solidFill>
                  <a:schemeClr val="tx2"/>
                </a:solidFill>
                <a:latin typeface="Funnel Sans" pitchFamily="2" charset="0"/>
              </a:rPr>
              <a:t>Lorem ipsum dolor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consectetur</a:t>
            </a:r>
            <a:r>
              <a:rPr lang="en-US" dirty="0">
                <a:solidFill>
                  <a:schemeClr val="tx2"/>
                </a:solidFill>
                <a:latin typeface="Funnel Sans" pitchFamily="2" charset="0"/>
              </a:rPr>
              <a:t> </a:t>
            </a:r>
            <a:r>
              <a:rPr lang="en-US" dirty="0" err="1">
                <a:solidFill>
                  <a:schemeClr val="tx2"/>
                </a:solidFill>
                <a:latin typeface="Funnel Sans" pitchFamily="2" charset="0"/>
              </a:rPr>
              <a:t>adipiscing</a:t>
            </a:r>
            <a:r>
              <a:rPr lang="en-US" dirty="0">
                <a:solidFill>
                  <a:schemeClr val="tx2"/>
                </a:solidFill>
                <a:latin typeface="Funnel Sans" pitchFamily="2" charset="0"/>
              </a:rPr>
              <a:t> </a:t>
            </a:r>
            <a:r>
              <a:rPr lang="en-US" dirty="0" err="1">
                <a:solidFill>
                  <a:schemeClr val="tx2"/>
                </a:solidFill>
                <a:latin typeface="Funnel Sans" pitchFamily="2" charset="0"/>
              </a:rPr>
              <a:t>elit</a:t>
            </a:r>
            <a:r>
              <a:rPr lang="en-US" dirty="0">
                <a:solidFill>
                  <a:schemeClr val="tx2"/>
                </a:solidFill>
                <a:latin typeface="Funnel Sans" pitchFamily="2" charset="0"/>
              </a:rPr>
              <a:t>. </a:t>
            </a:r>
            <a:r>
              <a:rPr lang="en-US" dirty="0" err="1">
                <a:solidFill>
                  <a:schemeClr val="tx2"/>
                </a:solidFill>
                <a:latin typeface="Funnel Sans" pitchFamily="2" charset="0"/>
              </a:rPr>
              <a:t>Aliquam</a:t>
            </a:r>
            <a:r>
              <a:rPr lang="en-US" dirty="0">
                <a:solidFill>
                  <a:schemeClr val="tx2"/>
                </a:solidFill>
                <a:latin typeface="Funnel Sans" pitchFamily="2" charset="0"/>
              </a:rPr>
              <a:t> </a:t>
            </a:r>
            <a:r>
              <a:rPr lang="en-US" dirty="0" err="1">
                <a:solidFill>
                  <a:schemeClr val="tx2"/>
                </a:solidFill>
                <a:latin typeface="Funnel Sans" pitchFamily="2" charset="0"/>
              </a:rPr>
              <a:t>eu</a:t>
            </a:r>
            <a:r>
              <a:rPr lang="en-US" dirty="0">
                <a:solidFill>
                  <a:schemeClr val="tx2"/>
                </a:solidFill>
                <a:latin typeface="Funnel Sans" pitchFamily="2" charset="0"/>
              </a:rPr>
              <a:t> </a:t>
            </a:r>
            <a:r>
              <a:rPr lang="en-US" dirty="0" err="1">
                <a:solidFill>
                  <a:schemeClr val="tx2"/>
                </a:solidFill>
                <a:latin typeface="Funnel Sans" pitchFamily="2" charset="0"/>
              </a:rPr>
              <a:t>lobortis</a:t>
            </a:r>
            <a:r>
              <a:rPr lang="en-US" dirty="0">
                <a:solidFill>
                  <a:schemeClr val="tx2"/>
                </a:solidFill>
                <a:latin typeface="Funnel Sans" pitchFamily="2" charset="0"/>
              </a:rPr>
              <a:t> eros. </a:t>
            </a:r>
            <a:r>
              <a:rPr lang="en-US" dirty="0" err="1">
                <a:solidFill>
                  <a:schemeClr val="tx2"/>
                </a:solidFill>
                <a:latin typeface="Funnel Sans" pitchFamily="2" charset="0"/>
              </a:rPr>
              <a:t>Pellentesque</a:t>
            </a:r>
            <a:r>
              <a:rPr lang="en-US" dirty="0">
                <a:solidFill>
                  <a:schemeClr val="tx2"/>
                </a:solidFill>
                <a:latin typeface="Funnel Sans" pitchFamily="2" charset="0"/>
              </a:rPr>
              <a:t>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finibus</a:t>
            </a:r>
            <a:r>
              <a:rPr lang="en-US" dirty="0">
                <a:solidFill>
                  <a:schemeClr val="tx2"/>
                </a:solidFill>
                <a:latin typeface="Funnel Sans" pitchFamily="2" charset="0"/>
              </a:rPr>
              <a:t> </a:t>
            </a:r>
            <a:r>
              <a:rPr lang="en-US" dirty="0" err="1">
                <a:solidFill>
                  <a:schemeClr val="tx2"/>
                </a:solidFill>
                <a:latin typeface="Funnel Sans" pitchFamily="2" charset="0"/>
              </a:rPr>
              <a:t>sapien</a:t>
            </a:r>
            <a:r>
              <a:rPr lang="en-US" dirty="0">
                <a:solidFill>
                  <a:schemeClr val="tx2"/>
                </a:solidFill>
                <a:latin typeface="Funnel Sans" pitchFamily="2" charset="0"/>
              </a:rPr>
              <a:t>. </a:t>
            </a:r>
          </a:p>
        </p:txBody>
      </p:sp>
      <p:sp>
        <p:nvSpPr>
          <p:cNvPr id="89" name="TextBox 88">
            <a:extLst>
              <a:ext uri="{FF2B5EF4-FFF2-40B4-BE49-F238E27FC236}">
                <a16:creationId xmlns:a16="http://schemas.microsoft.com/office/drawing/2014/main" id="{824D1726-F5CB-2167-7C07-E6D98423E47B}"/>
              </a:ext>
            </a:extLst>
          </p:cNvPr>
          <p:cNvSpPr txBox="1"/>
          <p:nvPr/>
        </p:nvSpPr>
        <p:spPr>
          <a:xfrm>
            <a:off x="673736" y="3109336"/>
            <a:ext cx="1734507" cy="1292662"/>
          </a:xfrm>
          <a:prstGeom prst="rect">
            <a:avLst/>
          </a:prstGeom>
          <a:noFill/>
          <a:ln>
            <a:noFill/>
          </a:ln>
        </p:spPr>
        <p:txBody>
          <a:bodyPr wrap="square" lIns="0" tIns="0" rIns="0" bIns="0" rtlCol="0" anchor="t">
            <a:spAutoFit/>
          </a:bodyPr>
          <a:lstStyle/>
          <a:p>
            <a:pPr>
              <a:buClr>
                <a:schemeClr val="accent1"/>
              </a:buClr>
              <a:defRPr/>
            </a:pPr>
            <a:r>
              <a:rPr lang="en-US" dirty="0">
                <a:solidFill>
                  <a:schemeClr val="tx2"/>
                </a:solidFill>
                <a:latin typeface="Funnel Sans" pitchFamily="2" charset="0"/>
              </a:rPr>
              <a:t>Lorem ipsum dolor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consectetur</a:t>
            </a:r>
            <a:r>
              <a:rPr lang="en-US" dirty="0">
                <a:solidFill>
                  <a:schemeClr val="tx2"/>
                </a:solidFill>
                <a:latin typeface="Funnel Sans" pitchFamily="2" charset="0"/>
              </a:rPr>
              <a:t> </a:t>
            </a:r>
            <a:r>
              <a:rPr lang="en-US" dirty="0" err="1">
                <a:solidFill>
                  <a:schemeClr val="tx2"/>
                </a:solidFill>
                <a:latin typeface="Funnel Sans" pitchFamily="2" charset="0"/>
              </a:rPr>
              <a:t>adipiscing</a:t>
            </a:r>
            <a:r>
              <a:rPr lang="en-US" dirty="0">
                <a:solidFill>
                  <a:schemeClr val="tx2"/>
                </a:solidFill>
                <a:latin typeface="Funnel Sans" pitchFamily="2" charset="0"/>
              </a:rPr>
              <a:t> </a:t>
            </a:r>
            <a:r>
              <a:rPr lang="en-US" dirty="0" err="1">
                <a:solidFill>
                  <a:schemeClr val="tx2"/>
                </a:solidFill>
                <a:latin typeface="Funnel Sans" pitchFamily="2" charset="0"/>
              </a:rPr>
              <a:t>elit</a:t>
            </a:r>
            <a:r>
              <a:rPr lang="en-US" dirty="0">
                <a:solidFill>
                  <a:schemeClr val="tx2"/>
                </a:solidFill>
                <a:latin typeface="Funnel Sans" pitchFamily="2" charset="0"/>
              </a:rPr>
              <a:t>. </a:t>
            </a:r>
            <a:r>
              <a:rPr lang="en-US" dirty="0" err="1">
                <a:solidFill>
                  <a:schemeClr val="tx2"/>
                </a:solidFill>
                <a:latin typeface="Funnel Sans" pitchFamily="2" charset="0"/>
              </a:rPr>
              <a:t>Aliquam</a:t>
            </a:r>
            <a:r>
              <a:rPr lang="en-US" dirty="0">
                <a:solidFill>
                  <a:schemeClr val="tx2"/>
                </a:solidFill>
                <a:latin typeface="Funnel Sans" pitchFamily="2" charset="0"/>
              </a:rPr>
              <a:t> </a:t>
            </a:r>
            <a:r>
              <a:rPr lang="en-US" dirty="0" err="1">
                <a:solidFill>
                  <a:schemeClr val="tx2"/>
                </a:solidFill>
                <a:latin typeface="Funnel Sans" pitchFamily="2" charset="0"/>
              </a:rPr>
              <a:t>eu</a:t>
            </a:r>
            <a:r>
              <a:rPr lang="en-US" dirty="0">
                <a:solidFill>
                  <a:schemeClr val="tx2"/>
                </a:solidFill>
                <a:latin typeface="Funnel Sans" pitchFamily="2" charset="0"/>
              </a:rPr>
              <a:t> </a:t>
            </a:r>
            <a:r>
              <a:rPr lang="en-US" dirty="0" err="1">
                <a:solidFill>
                  <a:schemeClr val="tx2"/>
                </a:solidFill>
                <a:latin typeface="Funnel Sans" pitchFamily="2" charset="0"/>
              </a:rPr>
              <a:t>lobortis</a:t>
            </a:r>
            <a:r>
              <a:rPr lang="en-US" dirty="0">
                <a:solidFill>
                  <a:schemeClr val="tx2"/>
                </a:solidFill>
                <a:latin typeface="Funnel Sans" pitchFamily="2" charset="0"/>
              </a:rPr>
              <a:t> eros. </a:t>
            </a:r>
            <a:r>
              <a:rPr lang="en-US" dirty="0" err="1">
                <a:solidFill>
                  <a:schemeClr val="tx2"/>
                </a:solidFill>
                <a:latin typeface="Funnel Sans" pitchFamily="2" charset="0"/>
              </a:rPr>
              <a:t>Pellentesque</a:t>
            </a:r>
            <a:r>
              <a:rPr lang="en-US" dirty="0">
                <a:solidFill>
                  <a:schemeClr val="tx2"/>
                </a:solidFill>
                <a:latin typeface="Funnel Sans" pitchFamily="2" charset="0"/>
              </a:rPr>
              <a:t>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finibus</a:t>
            </a:r>
            <a:r>
              <a:rPr lang="en-US" dirty="0">
                <a:solidFill>
                  <a:schemeClr val="tx2"/>
                </a:solidFill>
                <a:latin typeface="Funnel Sans" pitchFamily="2" charset="0"/>
              </a:rPr>
              <a:t> </a:t>
            </a:r>
            <a:r>
              <a:rPr lang="en-US" dirty="0" err="1">
                <a:solidFill>
                  <a:schemeClr val="tx2"/>
                </a:solidFill>
                <a:latin typeface="Funnel Sans" pitchFamily="2" charset="0"/>
              </a:rPr>
              <a:t>sapien</a:t>
            </a:r>
            <a:r>
              <a:rPr lang="en-US" dirty="0">
                <a:solidFill>
                  <a:schemeClr val="tx2"/>
                </a:solidFill>
                <a:latin typeface="Funnel Sans" pitchFamily="2" charset="0"/>
              </a:rPr>
              <a:t>. </a:t>
            </a:r>
          </a:p>
        </p:txBody>
      </p:sp>
      <p:sp>
        <p:nvSpPr>
          <p:cNvPr id="90" name="TextBox 89">
            <a:extLst>
              <a:ext uri="{FF2B5EF4-FFF2-40B4-BE49-F238E27FC236}">
                <a16:creationId xmlns:a16="http://schemas.microsoft.com/office/drawing/2014/main" id="{9EE53A0F-576F-FC3D-6817-E2B7E9E40B12}"/>
              </a:ext>
            </a:extLst>
          </p:cNvPr>
          <p:cNvSpPr txBox="1"/>
          <p:nvPr/>
        </p:nvSpPr>
        <p:spPr>
          <a:xfrm>
            <a:off x="673736" y="5108944"/>
            <a:ext cx="2334185" cy="1077218"/>
          </a:xfrm>
          <a:prstGeom prst="rect">
            <a:avLst/>
          </a:prstGeom>
          <a:noFill/>
          <a:ln>
            <a:noFill/>
          </a:ln>
        </p:spPr>
        <p:txBody>
          <a:bodyPr wrap="square" lIns="0" tIns="0" rIns="0" bIns="0" rtlCol="0" anchor="t">
            <a:spAutoFit/>
          </a:bodyPr>
          <a:lstStyle/>
          <a:p>
            <a:pPr>
              <a:buClr>
                <a:schemeClr val="accent1"/>
              </a:buClr>
              <a:defRPr/>
            </a:pPr>
            <a:r>
              <a:rPr lang="en-US" dirty="0">
                <a:solidFill>
                  <a:schemeClr val="tx2"/>
                </a:solidFill>
                <a:latin typeface="Funnel Sans" pitchFamily="2" charset="0"/>
              </a:rPr>
              <a:t>Lorem ipsum dolor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consectetur</a:t>
            </a:r>
            <a:r>
              <a:rPr lang="en-US" dirty="0">
                <a:solidFill>
                  <a:schemeClr val="tx2"/>
                </a:solidFill>
                <a:latin typeface="Funnel Sans" pitchFamily="2" charset="0"/>
              </a:rPr>
              <a:t> </a:t>
            </a:r>
            <a:r>
              <a:rPr lang="en-US" dirty="0" err="1">
                <a:solidFill>
                  <a:schemeClr val="tx2"/>
                </a:solidFill>
                <a:latin typeface="Funnel Sans" pitchFamily="2" charset="0"/>
              </a:rPr>
              <a:t>adipiscing</a:t>
            </a:r>
            <a:r>
              <a:rPr lang="en-US" dirty="0">
                <a:solidFill>
                  <a:schemeClr val="tx2"/>
                </a:solidFill>
                <a:latin typeface="Funnel Sans" pitchFamily="2" charset="0"/>
              </a:rPr>
              <a:t> </a:t>
            </a:r>
            <a:r>
              <a:rPr lang="en-US" dirty="0" err="1">
                <a:solidFill>
                  <a:schemeClr val="tx2"/>
                </a:solidFill>
                <a:latin typeface="Funnel Sans" pitchFamily="2" charset="0"/>
              </a:rPr>
              <a:t>elit</a:t>
            </a:r>
            <a:r>
              <a:rPr lang="en-US" dirty="0">
                <a:solidFill>
                  <a:schemeClr val="tx2"/>
                </a:solidFill>
                <a:latin typeface="Funnel Sans" pitchFamily="2" charset="0"/>
              </a:rPr>
              <a:t>. </a:t>
            </a:r>
            <a:r>
              <a:rPr lang="en-US" dirty="0" err="1">
                <a:solidFill>
                  <a:schemeClr val="tx2"/>
                </a:solidFill>
                <a:latin typeface="Funnel Sans" pitchFamily="2" charset="0"/>
              </a:rPr>
              <a:t>Aliquam</a:t>
            </a:r>
            <a:r>
              <a:rPr lang="en-US" dirty="0">
                <a:solidFill>
                  <a:schemeClr val="tx2"/>
                </a:solidFill>
                <a:latin typeface="Funnel Sans" pitchFamily="2" charset="0"/>
              </a:rPr>
              <a:t> </a:t>
            </a:r>
            <a:r>
              <a:rPr lang="en-US" dirty="0" err="1">
                <a:solidFill>
                  <a:schemeClr val="tx2"/>
                </a:solidFill>
                <a:latin typeface="Funnel Sans" pitchFamily="2" charset="0"/>
              </a:rPr>
              <a:t>eu</a:t>
            </a:r>
            <a:r>
              <a:rPr lang="en-US" dirty="0">
                <a:solidFill>
                  <a:schemeClr val="tx2"/>
                </a:solidFill>
                <a:latin typeface="Funnel Sans" pitchFamily="2" charset="0"/>
              </a:rPr>
              <a:t> </a:t>
            </a:r>
            <a:r>
              <a:rPr lang="en-US" dirty="0" err="1">
                <a:solidFill>
                  <a:schemeClr val="tx2"/>
                </a:solidFill>
                <a:latin typeface="Funnel Sans" pitchFamily="2" charset="0"/>
              </a:rPr>
              <a:t>lobortis</a:t>
            </a:r>
            <a:r>
              <a:rPr lang="en-US" dirty="0">
                <a:solidFill>
                  <a:schemeClr val="tx2"/>
                </a:solidFill>
                <a:latin typeface="Funnel Sans" pitchFamily="2" charset="0"/>
              </a:rPr>
              <a:t> eros. </a:t>
            </a:r>
            <a:r>
              <a:rPr lang="en-US" dirty="0" err="1">
                <a:solidFill>
                  <a:schemeClr val="tx2"/>
                </a:solidFill>
                <a:latin typeface="Funnel Sans" pitchFamily="2" charset="0"/>
              </a:rPr>
              <a:t>Pellentesque</a:t>
            </a:r>
            <a:r>
              <a:rPr lang="en-US" dirty="0">
                <a:solidFill>
                  <a:schemeClr val="tx2"/>
                </a:solidFill>
                <a:latin typeface="Funnel Sans" pitchFamily="2" charset="0"/>
              </a:rPr>
              <a:t>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finibus</a:t>
            </a:r>
            <a:r>
              <a:rPr lang="en-US" dirty="0">
                <a:solidFill>
                  <a:schemeClr val="tx2"/>
                </a:solidFill>
                <a:latin typeface="Funnel Sans" pitchFamily="2" charset="0"/>
              </a:rPr>
              <a:t> </a:t>
            </a:r>
            <a:r>
              <a:rPr lang="en-US" dirty="0" err="1">
                <a:solidFill>
                  <a:schemeClr val="tx2"/>
                </a:solidFill>
                <a:latin typeface="Funnel Sans" pitchFamily="2" charset="0"/>
              </a:rPr>
              <a:t>sapien</a:t>
            </a:r>
            <a:r>
              <a:rPr lang="en-US" dirty="0">
                <a:solidFill>
                  <a:schemeClr val="tx2"/>
                </a:solidFill>
                <a:latin typeface="Funnel Sans" pitchFamily="2" charset="0"/>
              </a:rPr>
              <a:t>. </a:t>
            </a:r>
          </a:p>
        </p:txBody>
      </p:sp>
      <p:sp>
        <p:nvSpPr>
          <p:cNvPr id="91" name="TextBox 90">
            <a:extLst>
              <a:ext uri="{FF2B5EF4-FFF2-40B4-BE49-F238E27FC236}">
                <a16:creationId xmlns:a16="http://schemas.microsoft.com/office/drawing/2014/main" id="{98C36712-BB97-5538-328D-8CEE7992B4B0}"/>
              </a:ext>
            </a:extLst>
          </p:cNvPr>
          <p:cNvSpPr txBox="1"/>
          <p:nvPr/>
        </p:nvSpPr>
        <p:spPr>
          <a:xfrm>
            <a:off x="9098618" y="5030374"/>
            <a:ext cx="2456868" cy="1077218"/>
          </a:xfrm>
          <a:prstGeom prst="rect">
            <a:avLst/>
          </a:prstGeom>
          <a:noFill/>
          <a:ln>
            <a:noFill/>
          </a:ln>
        </p:spPr>
        <p:txBody>
          <a:bodyPr wrap="square" lIns="0" tIns="0" rIns="0" bIns="0" rtlCol="0" anchor="t">
            <a:spAutoFit/>
          </a:bodyPr>
          <a:lstStyle/>
          <a:p>
            <a:pPr>
              <a:buClr>
                <a:schemeClr val="accent1"/>
              </a:buClr>
              <a:defRPr/>
            </a:pPr>
            <a:r>
              <a:rPr lang="en-US" dirty="0">
                <a:solidFill>
                  <a:schemeClr val="tx2"/>
                </a:solidFill>
                <a:latin typeface="Funnel Sans" pitchFamily="2" charset="0"/>
              </a:rPr>
              <a:t>Lorem ipsum dolor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consectetur</a:t>
            </a:r>
            <a:r>
              <a:rPr lang="en-US" dirty="0">
                <a:solidFill>
                  <a:schemeClr val="tx2"/>
                </a:solidFill>
                <a:latin typeface="Funnel Sans" pitchFamily="2" charset="0"/>
              </a:rPr>
              <a:t> </a:t>
            </a:r>
            <a:r>
              <a:rPr lang="en-US" dirty="0" err="1">
                <a:solidFill>
                  <a:schemeClr val="tx2"/>
                </a:solidFill>
                <a:latin typeface="Funnel Sans" pitchFamily="2" charset="0"/>
              </a:rPr>
              <a:t>adipiscing</a:t>
            </a:r>
            <a:r>
              <a:rPr lang="en-US" dirty="0">
                <a:solidFill>
                  <a:schemeClr val="tx2"/>
                </a:solidFill>
                <a:latin typeface="Funnel Sans" pitchFamily="2" charset="0"/>
              </a:rPr>
              <a:t> </a:t>
            </a:r>
            <a:r>
              <a:rPr lang="en-US" dirty="0" err="1">
                <a:solidFill>
                  <a:schemeClr val="tx2"/>
                </a:solidFill>
                <a:latin typeface="Funnel Sans" pitchFamily="2" charset="0"/>
              </a:rPr>
              <a:t>elit</a:t>
            </a:r>
            <a:r>
              <a:rPr lang="en-US" dirty="0">
                <a:solidFill>
                  <a:schemeClr val="tx2"/>
                </a:solidFill>
                <a:latin typeface="Funnel Sans" pitchFamily="2" charset="0"/>
              </a:rPr>
              <a:t>. </a:t>
            </a:r>
            <a:r>
              <a:rPr lang="en-US" dirty="0" err="1">
                <a:solidFill>
                  <a:schemeClr val="tx2"/>
                </a:solidFill>
                <a:latin typeface="Funnel Sans" pitchFamily="2" charset="0"/>
              </a:rPr>
              <a:t>Aliquam</a:t>
            </a:r>
            <a:r>
              <a:rPr lang="en-US" dirty="0">
                <a:solidFill>
                  <a:schemeClr val="tx2"/>
                </a:solidFill>
                <a:latin typeface="Funnel Sans" pitchFamily="2" charset="0"/>
              </a:rPr>
              <a:t> </a:t>
            </a:r>
            <a:r>
              <a:rPr lang="en-US" dirty="0" err="1">
                <a:solidFill>
                  <a:schemeClr val="tx2"/>
                </a:solidFill>
                <a:latin typeface="Funnel Sans" pitchFamily="2" charset="0"/>
              </a:rPr>
              <a:t>eu</a:t>
            </a:r>
            <a:r>
              <a:rPr lang="en-US" dirty="0">
                <a:solidFill>
                  <a:schemeClr val="tx2"/>
                </a:solidFill>
                <a:latin typeface="Funnel Sans" pitchFamily="2" charset="0"/>
              </a:rPr>
              <a:t> </a:t>
            </a:r>
            <a:r>
              <a:rPr lang="en-US" dirty="0" err="1">
                <a:solidFill>
                  <a:schemeClr val="tx2"/>
                </a:solidFill>
                <a:latin typeface="Funnel Sans" pitchFamily="2" charset="0"/>
              </a:rPr>
              <a:t>lobortis</a:t>
            </a:r>
            <a:r>
              <a:rPr lang="en-US" dirty="0">
                <a:solidFill>
                  <a:schemeClr val="tx2"/>
                </a:solidFill>
                <a:latin typeface="Funnel Sans" pitchFamily="2" charset="0"/>
              </a:rPr>
              <a:t> eros. </a:t>
            </a:r>
            <a:r>
              <a:rPr lang="en-US" dirty="0" err="1">
                <a:solidFill>
                  <a:schemeClr val="tx2"/>
                </a:solidFill>
                <a:latin typeface="Funnel Sans" pitchFamily="2" charset="0"/>
              </a:rPr>
              <a:t>Pellentesque</a:t>
            </a:r>
            <a:r>
              <a:rPr lang="en-US" dirty="0">
                <a:solidFill>
                  <a:schemeClr val="tx2"/>
                </a:solidFill>
                <a:latin typeface="Funnel Sans" pitchFamily="2" charset="0"/>
              </a:rPr>
              <a:t> sit </a:t>
            </a:r>
            <a:r>
              <a:rPr lang="en-US" dirty="0" err="1">
                <a:solidFill>
                  <a:schemeClr val="tx2"/>
                </a:solidFill>
                <a:latin typeface="Funnel Sans" pitchFamily="2" charset="0"/>
              </a:rPr>
              <a:t>amet</a:t>
            </a:r>
            <a:r>
              <a:rPr lang="en-US" dirty="0">
                <a:solidFill>
                  <a:schemeClr val="tx2"/>
                </a:solidFill>
                <a:latin typeface="Funnel Sans" pitchFamily="2" charset="0"/>
              </a:rPr>
              <a:t> </a:t>
            </a:r>
            <a:r>
              <a:rPr lang="en-US" dirty="0" err="1">
                <a:solidFill>
                  <a:schemeClr val="tx2"/>
                </a:solidFill>
                <a:latin typeface="Funnel Sans" pitchFamily="2" charset="0"/>
              </a:rPr>
              <a:t>finibus</a:t>
            </a:r>
            <a:r>
              <a:rPr lang="en-US" dirty="0">
                <a:solidFill>
                  <a:schemeClr val="tx2"/>
                </a:solidFill>
                <a:latin typeface="Funnel Sans" pitchFamily="2" charset="0"/>
              </a:rPr>
              <a:t> </a:t>
            </a:r>
            <a:r>
              <a:rPr lang="en-US" dirty="0" err="1">
                <a:solidFill>
                  <a:schemeClr val="tx2"/>
                </a:solidFill>
                <a:latin typeface="Funnel Sans" pitchFamily="2" charset="0"/>
              </a:rPr>
              <a:t>sapien</a:t>
            </a:r>
            <a:r>
              <a:rPr lang="en-US" dirty="0">
                <a:solidFill>
                  <a:schemeClr val="tx2"/>
                </a:solidFill>
                <a:latin typeface="Funnel Sans" pitchFamily="2" charset="0"/>
              </a:rPr>
              <a:t>. </a:t>
            </a:r>
          </a:p>
        </p:txBody>
      </p:sp>
      <p:sp>
        <p:nvSpPr>
          <p:cNvPr id="92" name="Oval 91">
            <a:extLst>
              <a:ext uri="{FF2B5EF4-FFF2-40B4-BE49-F238E27FC236}">
                <a16:creationId xmlns:a16="http://schemas.microsoft.com/office/drawing/2014/main" id="{DD935B44-3772-8E80-B1C8-5195DFA2C6D0}"/>
              </a:ext>
            </a:extLst>
          </p:cNvPr>
          <p:cNvSpPr/>
          <p:nvPr/>
        </p:nvSpPr>
        <p:spPr>
          <a:xfrm>
            <a:off x="5522720" y="3713863"/>
            <a:ext cx="55909" cy="55909"/>
          </a:xfrm>
          <a:prstGeom prst="ellips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
        <p:nvSpPr>
          <p:cNvPr id="93" name="Oval 92">
            <a:extLst>
              <a:ext uri="{FF2B5EF4-FFF2-40B4-BE49-F238E27FC236}">
                <a16:creationId xmlns:a16="http://schemas.microsoft.com/office/drawing/2014/main" id="{E562036B-E36B-75D9-2EA7-0E0EC744AB92}"/>
              </a:ext>
            </a:extLst>
          </p:cNvPr>
          <p:cNvSpPr/>
          <p:nvPr/>
        </p:nvSpPr>
        <p:spPr>
          <a:xfrm>
            <a:off x="7873840" y="4346089"/>
            <a:ext cx="55909" cy="55909"/>
          </a:xfrm>
          <a:prstGeom prst="ellips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Funnel Sans" pitchFamily="2" charset="0"/>
            </a:endParaRPr>
          </a:p>
        </p:txBody>
      </p:sp>
    </p:spTree>
    <p:extLst>
      <p:ext uri="{BB962C8B-B14F-4D97-AF65-F5344CB8AC3E}">
        <p14:creationId xmlns:p14="http://schemas.microsoft.com/office/powerpoint/2010/main" val="2804467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207CC-F2B9-24E2-3E0F-4D1CB653FCE6}"/>
              </a:ext>
            </a:extLst>
          </p:cNvPr>
          <p:cNvSpPr>
            <a:spLocks noGrp="1"/>
          </p:cNvSpPr>
          <p:nvPr>
            <p:ph type="title"/>
          </p:nvPr>
        </p:nvSpPr>
        <p:spPr/>
        <p:txBody>
          <a:bodyPr/>
          <a:lstStyle/>
          <a:p>
            <a:r>
              <a:rPr lang="en-US" dirty="0"/>
              <a:t>Spider chart</a:t>
            </a:r>
          </a:p>
        </p:txBody>
      </p:sp>
      <p:graphicFrame>
        <p:nvGraphicFramePr>
          <p:cNvPr id="3" name="Chart 2">
            <a:extLst>
              <a:ext uri="{FF2B5EF4-FFF2-40B4-BE49-F238E27FC236}">
                <a16:creationId xmlns:a16="http://schemas.microsoft.com/office/drawing/2014/main" id="{1BBDE970-EEF3-5F75-8ECB-A6F6B69B3C9B}"/>
              </a:ext>
            </a:extLst>
          </p:cNvPr>
          <p:cNvGraphicFramePr/>
          <p:nvPr>
            <p:extLst>
              <p:ext uri="{D42A27DB-BD31-4B8C-83A1-F6EECF244321}">
                <p14:modId xmlns:p14="http://schemas.microsoft.com/office/powerpoint/2010/main" val="966437696"/>
              </p:ext>
            </p:extLst>
          </p:nvPr>
        </p:nvGraphicFramePr>
        <p:xfrm>
          <a:off x="490538" y="1236133"/>
          <a:ext cx="5486400" cy="40502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a:extLst>
              <a:ext uri="{FF2B5EF4-FFF2-40B4-BE49-F238E27FC236}">
                <a16:creationId xmlns:a16="http://schemas.microsoft.com/office/drawing/2014/main" id="{4E8656F4-0D56-B69E-3D8D-C593D6C87F5F}"/>
              </a:ext>
            </a:extLst>
          </p:cNvPr>
          <p:cNvGraphicFramePr/>
          <p:nvPr>
            <p:extLst>
              <p:ext uri="{D42A27DB-BD31-4B8C-83A1-F6EECF244321}">
                <p14:modId xmlns:p14="http://schemas.microsoft.com/office/powerpoint/2010/main" val="842050153"/>
              </p:ext>
            </p:extLst>
          </p:nvPr>
        </p:nvGraphicFramePr>
        <p:xfrm>
          <a:off x="6215063" y="1236133"/>
          <a:ext cx="5486400" cy="405024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7131F450-10D4-D6F5-CF84-AC5771AAD10E}"/>
              </a:ext>
            </a:extLst>
          </p:cNvPr>
          <p:cNvSpPr txBox="1"/>
          <p:nvPr/>
        </p:nvSpPr>
        <p:spPr>
          <a:xfrm>
            <a:off x="993896" y="5083175"/>
            <a:ext cx="4347209" cy="86177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Lorem ipsum dolor sit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consectetur</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adipiscing</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elit</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Phasellus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congue</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varius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justo</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vel fermentum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metus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vehicula</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venenatis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Morbi vitae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auctor,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egestas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odio</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id,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sodales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a:t>
            </a:r>
          </a:p>
        </p:txBody>
      </p:sp>
      <p:sp>
        <p:nvSpPr>
          <p:cNvPr id="6" name="TextBox 5">
            <a:extLst>
              <a:ext uri="{FF2B5EF4-FFF2-40B4-BE49-F238E27FC236}">
                <a16:creationId xmlns:a16="http://schemas.microsoft.com/office/drawing/2014/main" id="{C4CB738E-8890-D0C9-9B39-4DB3030DFC3C}"/>
              </a:ext>
            </a:extLst>
          </p:cNvPr>
          <p:cNvSpPr txBox="1"/>
          <p:nvPr/>
        </p:nvSpPr>
        <p:spPr>
          <a:xfrm>
            <a:off x="7072240" y="5086350"/>
            <a:ext cx="4347209" cy="86177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Lorem ipsum dolor sit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consectetur</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adipiscing</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elit</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Phasellus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congue</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varius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justo</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vel fermentum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metus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vehicula</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venenatis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Morbi vitae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auctor,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egestas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odio</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id,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sodales</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sz="1400"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sz="1400" b="0" i="0" u="none" strike="noStrike" kern="1200" cap="none" spc="0" normalizeH="0" baseline="0" noProof="0" dirty="0">
                <a:ln>
                  <a:noFill/>
                </a:ln>
                <a:solidFill>
                  <a:schemeClr val="tx2"/>
                </a:solidFill>
                <a:effectLst/>
                <a:uLnTx/>
                <a:uFillTx/>
                <a:latin typeface="Funnel Sans" pitchFamily="2" charset="0"/>
                <a:ea typeface="+mn-ea"/>
                <a:cs typeface="+mn-cs"/>
              </a:rPr>
              <a:t>.</a:t>
            </a:r>
          </a:p>
        </p:txBody>
      </p:sp>
    </p:spTree>
    <p:extLst>
      <p:ext uri="{BB962C8B-B14F-4D97-AF65-F5344CB8AC3E}">
        <p14:creationId xmlns:p14="http://schemas.microsoft.com/office/powerpoint/2010/main" val="2154424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A0E61-5AA3-CD44-80A0-5065EEE7F56A}"/>
              </a:ext>
            </a:extLst>
          </p:cNvPr>
          <p:cNvSpPr>
            <a:spLocks noGrp="1"/>
          </p:cNvSpPr>
          <p:nvPr>
            <p:ph type="title"/>
          </p:nvPr>
        </p:nvSpPr>
        <p:spPr/>
        <p:txBody>
          <a:bodyPr/>
          <a:lstStyle/>
          <a:p>
            <a:r>
              <a:rPr lang="en-US" dirty="0"/>
              <a:t>Waterfall chart</a:t>
            </a:r>
          </a:p>
        </p:txBody>
      </p:sp>
      <p:graphicFrame>
        <p:nvGraphicFramePr>
          <p:cNvPr id="8" name="Chart 7">
            <a:extLst>
              <a:ext uri="{FF2B5EF4-FFF2-40B4-BE49-F238E27FC236}">
                <a16:creationId xmlns:a16="http://schemas.microsoft.com/office/drawing/2014/main" id="{2ACD6403-A920-FD7C-CF4C-4E2C064F381E}"/>
              </a:ext>
            </a:extLst>
          </p:cNvPr>
          <p:cNvGraphicFramePr/>
          <p:nvPr>
            <p:extLst>
              <p:ext uri="{D42A27DB-BD31-4B8C-83A1-F6EECF244321}">
                <p14:modId xmlns:p14="http://schemas.microsoft.com/office/powerpoint/2010/main" val="2615035237"/>
              </p:ext>
            </p:extLst>
          </p:nvPr>
        </p:nvGraphicFramePr>
        <p:xfrm>
          <a:off x="540008" y="1380181"/>
          <a:ext cx="6147985" cy="5000736"/>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a:extLst>
              <a:ext uri="{FF2B5EF4-FFF2-40B4-BE49-F238E27FC236}">
                <a16:creationId xmlns:a16="http://schemas.microsoft.com/office/drawing/2014/main" id="{CD751BAE-F35C-A163-5A90-EE9C13335313}"/>
              </a:ext>
            </a:extLst>
          </p:cNvPr>
          <p:cNvSpPr txBox="1"/>
          <p:nvPr/>
        </p:nvSpPr>
        <p:spPr>
          <a:xfrm>
            <a:off x="6649977" y="1398513"/>
            <a:ext cx="4620994" cy="861774"/>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Lorem ipsum dolor sit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consectetur</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adipiscing</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elit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Phasellus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congue</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varius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justo</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vel fermentum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metus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vehicula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venenatis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Morbi vitae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auctor,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egestas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odio</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id,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sodales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a:t>
            </a:r>
          </a:p>
        </p:txBody>
      </p:sp>
      <p:sp>
        <p:nvSpPr>
          <p:cNvPr id="10" name="TextBox 9">
            <a:extLst>
              <a:ext uri="{FF2B5EF4-FFF2-40B4-BE49-F238E27FC236}">
                <a16:creationId xmlns:a16="http://schemas.microsoft.com/office/drawing/2014/main" id="{0FA1AD79-7915-7F8B-E18C-B8C610EEE579}"/>
              </a:ext>
            </a:extLst>
          </p:cNvPr>
          <p:cNvSpPr txBox="1"/>
          <p:nvPr/>
        </p:nvSpPr>
        <p:spPr>
          <a:xfrm>
            <a:off x="6649977" y="2703442"/>
            <a:ext cx="4620994" cy="861774"/>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Lorem ipsum dolor sit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consectetur</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adipiscing</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elit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Phasellus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congue</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varius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justo</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vel fermentum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metus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vehicula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venenatis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Morbi vitae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auctor,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egestas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odio</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id,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sodales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a:t>
            </a:r>
          </a:p>
        </p:txBody>
      </p:sp>
      <p:cxnSp>
        <p:nvCxnSpPr>
          <p:cNvPr id="11" name="Straight Connector 10">
            <a:extLst>
              <a:ext uri="{FF2B5EF4-FFF2-40B4-BE49-F238E27FC236}">
                <a16:creationId xmlns:a16="http://schemas.microsoft.com/office/drawing/2014/main" id="{A7A97452-03F4-3765-345A-01ADB56AA0BE}"/>
              </a:ext>
            </a:extLst>
          </p:cNvPr>
          <p:cNvCxnSpPr/>
          <p:nvPr/>
        </p:nvCxnSpPr>
        <p:spPr>
          <a:xfrm>
            <a:off x="6594375" y="2510893"/>
            <a:ext cx="4752000" cy="0"/>
          </a:xfrm>
          <a:prstGeom prst="line">
            <a:avLst/>
          </a:prstGeom>
          <a:ln>
            <a:solidFill>
              <a:srgbClr val="171A16"/>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E42F366-70FD-F610-8178-33682B0591DA}"/>
              </a:ext>
            </a:extLst>
          </p:cNvPr>
          <p:cNvCxnSpPr/>
          <p:nvPr/>
        </p:nvCxnSpPr>
        <p:spPr>
          <a:xfrm>
            <a:off x="6594375" y="3772280"/>
            <a:ext cx="4752000" cy="0"/>
          </a:xfrm>
          <a:prstGeom prst="line">
            <a:avLst/>
          </a:prstGeom>
          <a:ln>
            <a:solidFill>
              <a:srgbClr val="171A16"/>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7BC72A6D-16AB-E4CC-4DEC-33F9400000F5}"/>
              </a:ext>
            </a:extLst>
          </p:cNvPr>
          <p:cNvSpPr txBox="1"/>
          <p:nvPr/>
        </p:nvSpPr>
        <p:spPr>
          <a:xfrm>
            <a:off x="6649977" y="3993857"/>
            <a:ext cx="4620994" cy="861774"/>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Lorem ipsum dolor sit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amet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consectetur</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adipiscing</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elit</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Phasellus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congue</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varius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justo</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vel fermentum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metus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vehicula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venenatis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Morbi vitae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auctor,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egestas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odio</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id,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sodales</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 </a:t>
            </a:r>
            <a:r>
              <a:rPr kumimoji="0" lang="en-US" b="0" i="0" u="none" strike="noStrike" kern="1200" cap="none" spc="0" normalizeH="0" baseline="0" noProof="0" dirty="0" err="1">
                <a:ln>
                  <a:noFill/>
                </a:ln>
                <a:solidFill>
                  <a:schemeClr val="tx2"/>
                </a:solidFill>
                <a:effectLst/>
                <a:uLnTx/>
                <a:uFillTx/>
                <a:latin typeface="Funnel Sans" pitchFamily="2" charset="0"/>
                <a:ea typeface="+mn-ea"/>
                <a:cs typeface="+mn-cs"/>
              </a:rPr>
              <a:t>massa</a:t>
            </a:r>
            <a:r>
              <a:rPr kumimoji="0" lang="en-US" b="0" i="0" u="none" strike="noStrike" kern="1200" cap="none" spc="0" normalizeH="0" baseline="0" noProof="0" dirty="0">
                <a:ln>
                  <a:noFill/>
                </a:ln>
                <a:solidFill>
                  <a:schemeClr val="tx2"/>
                </a:solidFill>
                <a:effectLst/>
                <a:uLnTx/>
                <a:uFillTx/>
                <a:latin typeface="Funnel Sans" pitchFamily="2" charset="0"/>
                <a:ea typeface="+mn-ea"/>
                <a:cs typeface="+mn-cs"/>
              </a:rPr>
              <a:t>.</a:t>
            </a:r>
          </a:p>
        </p:txBody>
      </p:sp>
      <p:grpSp>
        <p:nvGrpSpPr>
          <p:cNvPr id="14" name="Group 13">
            <a:extLst>
              <a:ext uri="{FF2B5EF4-FFF2-40B4-BE49-F238E27FC236}">
                <a16:creationId xmlns:a16="http://schemas.microsoft.com/office/drawing/2014/main" id="{4DE8C49B-81EE-3D1A-DF31-D611E8E6966C}"/>
              </a:ext>
            </a:extLst>
          </p:cNvPr>
          <p:cNvGrpSpPr/>
          <p:nvPr/>
        </p:nvGrpSpPr>
        <p:grpSpPr>
          <a:xfrm>
            <a:off x="6649977" y="5176063"/>
            <a:ext cx="4650294" cy="492443"/>
            <a:chOff x="6649977" y="5176063"/>
            <a:chExt cx="4650294" cy="492443"/>
          </a:xfrm>
        </p:grpSpPr>
        <p:grpSp>
          <p:nvGrpSpPr>
            <p:cNvPr id="15" name="Group 14">
              <a:extLst>
                <a:ext uri="{FF2B5EF4-FFF2-40B4-BE49-F238E27FC236}">
                  <a16:creationId xmlns:a16="http://schemas.microsoft.com/office/drawing/2014/main" id="{5C5A488D-D195-4618-85ED-6509D8EDD9CD}"/>
                </a:ext>
              </a:extLst>
            </p:cNvPr>
            <p:cNvGrpSpPr/>
            <p:nvPr/>
          </p:nvGrpSpPr>
          <p:grpSpPr>
            <a:xfrm>
              <a:off x="7409772" y="5176063"/>
              <a:ext cx="3890499" cy="492443"/>
              <a:chOff x="7457992" y="5126367"/>
              <a:chExt cx="3890499" cy="492443"/>
            </a:xfrm>
          </p:grpSpPr>
          <p:sp>
            <p:nvSpPr>
              <p:cNvPr id="18" name="TextBox 17">
                <a:extLst>
                  <a:ext uri="{FF2B5EF4-FFF2-40B4-BE49-F238E27FC236}">
                    <a16:creationId xmlns:a16="http://schemas.microsoft.com/office/drawing/2014/main" id="{BF52590A-056A-B08B-8C15-B0CEEA4FA2D0}"/>
                  </a:ext>
                </a:extLst>
              </p:cNvPr>
              <p:cNvSpPr txBox="1"/>
              <p:nvPr/>
            </p:nvSpPr>
            <p:spPr>
              <a:xfrm>
                <a:off x="7457992" y="5126367"/>
                <a:ext cx="1381487" cy="49244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4"/>
                    </a:solidFill>
                    <a:effectLst/>
                    <a:uLnTx/>
                    <a:uFillTx/>
                    <a:latin typeface="Funnel Sans" pitchFamily="2" charset="0"/>
                    <a:ea typeface="+mn-ea"/>
                    <a:cs typeface="+mn-cs"/>
                  </a:rPr>
                  <a:t>Lorem ipsum dolor sit </a:t>
                </a:r>
                <a:r>
                  <a:rPr kumimoji="0" lang="en-US" sz="1600" b="0" i="0" u="none" strike="noStrike" kern="1200" cap="none" spc="0" normalizeH="0" baseline="0" noProof="0" dirty="0" err="1">
                    <a:ln>
                      <a:noFill/>
                    </a:ln>
                    <a:solidFill>
                      <a:schemeClr val="accent4"/>
                    </a:solidFill>
                    <a:effectLst/>
                    <a:uLnTx/>
                    <a:uFillTx/>
                    <a:latin typeface="Funnel Sans" pitchFamily="2" charset="0"/>
                    <a:ea typeface="+mn-ea"/>
                    <a:cs typeface="+mn-cs"/>
                  </a:rPr>
                  <a:t>amet</a:t>
                </a:r>
                <a:r>
                  <a:rPr kumimoji="0" lang="en-US" sz="1600" b="0" i="0" u="none" strike="noStrike" kern="1200" cap="none" spc="0" normalizeH="0" baseline="0" noProof="0" dirty="0">
                    <a:ln>
                      <a:noFill/>
                    </a:ln>
                    <a:solidFill>
                      <a:schemeClr val="accent4"/>
                    </a:solidFill>
                    <a:effectLst/>
                    <a:uLnTx/>
                    <a:uFillTx/>
                    <a:latin typeface="Funnel Sans" pitchFamily="2" charset="0"/>
                    <a:ea typeface="+mn-ea"/>
                    <a:cs typeface="+mn-cs"/>
                  </a:rPr>
                  <a:t>.</a:t>
                </a:r>
              </a:p>
            </p:txBody>
          </p:sp>
          <p:sp>
            <p:nvSpPr>
              <p:cNvPr id="19" name="TextBox 18">
                <a:extLst>
                  <a:ext uri="{FF2B5EF4-FFF2-40B4-BE49-F238E27FC236}">
                    <a16:creationId xmlns:a16="http://schemas.microsoft.com/office/drawing/2014/main" id="{BD558E6A-498B-3510-410A-1A4B32230613}"/>
                  </a:ext>
                </a:extLst>
              </p:cNvPr>
              <p:cNvSpPr txBox="1"/>
              <p:nvPr/>
            </p:nvSpPr>
            <p:spPr>
              <a:xfrm>
                <a:off x="9821552" y="5126367"/>
                <a:ext cx="1526939" cy="49244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4"/>
                    </a:solidFill>
                    <a:effectLst/>
                    <a:uLnTx/>
                    <a:uFillTx/>
                    <a:latin typeface="Funnel Sans" pitchFamily="2" charset="0"/>
                    <a:ea typeface="+mn-ea"/>
                    <a:cs typeface="+mn-cs"/>
                  </a:rPr>
                  <a:t>Lorem ipsum dolor sit </a:t>
                </a:r>
                <a:r>
                  <a:rPr kumimoji="0" lang="en-US" sz="1600" b="0" i="0" u="none" strike="noStrike" kern="1200" cap="none" spc="0" normalizeH="0" baseline="0" noProof="0" dirty="0" err="1">
                    <a:ln>
                      <a:noFill/>
                    </a:ln>
                    <a:solidFill>
                      <a:schemeClr val="accent4"/>
                    </a:solidFill>
                    <a:effectLst/>
                    <a:uLnTx/>
                    <a:uFillTx/>
                    <a:latin typeface="Funnel Sans" pitchFamily="2" charset="0"/>
                    <a:ea typeface="+mn-ea"/>
                    <a:cs typeface="+mn-cs"/>
                  </a:rPr>
                  <a:t>amet</a:t>
                </a:r>
                <a:r>
                  <a:rPr kumimoji="0" lang="en-US" sz="1600" b="0" i="0" u="none" strike="noStrike" kern="1200" cap="none" spc="0" normalizeH="0" baseline="0" noProof="0" dirty="0">
                    <a:ln>
                      <a:noFill/>
                    </a:ln>
                    <a:solidFill>
                      <a:schemeClr val="accent4"/>
                    </a:solidFill>
                    <a:effectLst/>
                    <a:uLnTx/>
                    <a:uFillTx/>
                    <a:latin typeface="Funnel Sans" pitchFamily="2" charset="0"/>
                    <a:ea typeface="+mn-ea"/>
                    <a:cs typeface="+mn-cs"/>
                  </a:rPr>
                  <a:t>.</a:t>
                </a:r>
              </a:p>
            </p:txBody>
          </p:sp>
        </p:grpSp>
        <p:sp>
          <p:nvSpPr>
            <p:cNvPr id="16" name="Rectangle: Rounded Corners 28">
              <a:extLst>
                <a:ext uri="{FF2B5EF4-FFF2-40B4-BE49-F238E27FC236}">
                  <a16:creationId xmlns:a16="http://schemas.microsoft.com/office/drawing/2014/main" id="{838DA866-605D-6FE2-6A49-4872BA3609B6}"/>
                </a:ext>
              </a:extLst>
            </p:cNvPr>
            <p:cNvSpPr/>
            <p:nvPr/>
          </p:nvSpPr>
          <p:spPr>
            <a:xfrm flipV="1">
              <a:off x="6649977" y="5234094"/>
              <a:ext cx="594885" cy="434411"/>
            </a:xfrm>
            <a:prstGeom prst="roundRect">
              <a:avLst>
                <a:gd name="adj" fmla="val 287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nnel Sans" pitchFamily="2" charset="0"/>
              </a:endParaRPr>
            </a:p>
          </p:txBody>
        </p:sp>
        <p:sp>
          <p:nvSpPr>
            <p:cNvPr id="17" name="Rectangle: Rounded Corners 28">
              <a:extLst>
                <a:ext uri="{FF2B5EF4-FFF2-40B4-BE49-F238E27FC236}">
                  <a16:creationId xmlns:a16="http://schemas.microsoft.com/office/drawing/2014/main" id="{AFA33F27-9356-A36E-EA3A-F8FAC22604FE}"/>
                </a:ext>
              </a:extLst>
            </p:cNvPr>
            <p:cNvSpPr/>
            <p:nvPr/>
          </p:nvSpPr>
          <p:spPr>
            <a:xfrm flipV="1">
              <a:off x="9010361" y="5234094"/>
              <a:ext cx="594885" cy="434411"/>
            </a:xfrm>
            <a:prstGeom prst="roundRect">
              <a:avLst>
                <a:gd name="adj" fmla="val 2728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nnel Sans" pitchFamily="2" charset="0"/>
              </a:endParaRPr>
            </a:p>
          </p:txBody>
        </p:sp>
      </p:grpSp>
    </p:spTree>
    <p:extLst>
      <p:ext uri="{BB962C8B-B14F-4D97-AF65-F5344CB8AC3E}">
        <p14:creationId xmlns:p14="http://schemas.microsoft.com/office/powerpoint/2010/main" val="1920555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B9161-9442-433B-F7E7-D6605A3B0BD8}"/>
            </a:ext>
          </a:extLst>
        </p:cNvPr>
        <p:cNvGrpSpPr/>
        <p:nvPr/>
      </p:nvGrpSpPr>
      <p:grpSpPr>
        <a:xfrm>
          <a:off x="0" y="0"/>
          <a:ext cx="0" cy="0"/>
          <a:chOff x="0" y="0"/>
          <a:chExt cx="0" cy="0"/>
        </a:xfrm>
      </p:grpSpPr>
      <p:pic>
        <p:nvPicPr>
          <p:cNvPr id="6" name="Picture Placeholder 5" descr="A field with wind turbines in the background&#10;&#10;Description automatically generated">
            <a:extLst>
              <a:ext uri="{FF2B5EF4-FFF2-40B4-BE49-F238E27FC236}">
                <a16:creationId xmlns:a16="http://schemas.microsoft.com/office/drawing/2014/main" id="{A415ABB9-13D1-8CD2-A03C-58C6DB7E4360}"/>
              </a:ext>
            </a:extLst>
          </p:cNvPr>
          <p:cNvPicPr>
            <a:picLocks noGrp="1" noChangeAspect="1"/>
          </p:cNvPicPr>
          <p:nvPr>
            <p:ph type="pic" sz="quarter" idx="10"/>
          </p:nvPr>
        </p:nvPicPr>
        <p:blipFill>
          <a:blip r:embed="rId2"/>
          <a:srcRect l="7" r="7"/>
          <a:stretch>
            <a:fillRect/>
          </a:stretch>
        </p:blipFill>
        <p:spPr>
          <a:xfrm>
            <a:off x="0" y="0"/>
            <a:ext cx="12190413" cy="6858000"/>
          </a:xfrm>
        </p:spPr>
      </p:pic>
      <p:sp>
        <p:nvSpPr>
          <p:cNvPr id="4" name="Title 3">
            <a:extLst>
              <a:ext uri="{FF2B5EF4-FFF2-40B4-BE49-F238E27FC236}">
                <a16:creationId xmlns:a16="http://schemas.microsoft.com/office/drawing/2014/main" id="{456F33A1-5F81-E6D2-F66A-96FF90168995}"/>
              </a:ext>
            </a:extLst>
          </p:cNvPr>
          <p:cNvSpPr>
            <a:spLocks noGrp="1"/>
          </p:cNvSpPr>
          <p:nvPr>
            <p:ph type="title"/>
          </p:nvPr>
        </p:nvSpPr>
        <p:spPr>
          <a:xfrm>
            <a:off x="910210" y="2284470"/>
            <a:ext cx="4004632" cy="1720409"/>
          </a:xfrm>
        </p:spPr>
        <p:txBody>
          <a:bodyPr/>
          <a:lstStyle/>
          <a:p>
            <a:r>
              <a:rPr lang="en-GB" dirty="0">
                <a:sym typeface="Georgia"/>
              </a:rPr>
              <a:t>Break Slide</a:t>
            </a:r>
            <a:endParaRPr lang="en-GB" dirty="0"/>
          </a:p>
        </p:txBody>
      </p:sp>
      <p:sp>
        <p:nvSpPr>
          <p:cNvPr id="5" name="Text Placeholder 4">
            <a:extLst>
              <a:ext uri="{FF2B5EF4-FFF2-40B4-BE49-F238E27FC236}">
                <a16:creationId xmlns:a16="http://schemas.microsoft.com/office/drawing/2014/main" id="{EAB21FEB-2A60-1B3E-2FB2-D26DD0B7F612}"/>
              </a:ext>
            </a:extLst>
          </p:cNvPr>
          <p:cNvSpPr>
            <a:spLocks noGrp="1"/>
          </p:cNvSpPr>
          <p:nvPr>
            <p:ph type="body" idx="2"/>
          </p:nvPr>
        </p:nvSpPr>
        <p:spPr>
          <a:xfrm>
            <a:off x="910210" y="4214200"/>
            <a:ext cx="2962806" cy="501743"/>
          </a:xfrm>
        </p:spPr>
        <p:txBody>
          <a:bodyPr/>
          <a:lstStyle/>
          <a:p>
            <a:r>
              <a:rPr lang="en-GB" dirty="0">
                <a:solidFill>
                  <a:schemeClr val="bg1"/>
                </a:solidFill>
              </a:rPr>
              <a:t>Part Two</a:t>
            </a:r>
          </a:p>
        </p:txBody>
      </p:sp>
      <p:pic>
        <p:nvPicPr>
          <p:cNvPr id="7" name="Graphic 6">
            <a:extLst>
              <a:ext uri="{FF2B5EF4-FFF2-40B4-BE49-F238E27FC236}">
                <a16:creationId xmlns:a16="http://schemas.microsoft.com/office/drawing/2014/main" id="{7ADE2B69-D18B-2823-0CF3-402300DF6D25}"/>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2" name="Google Shape;22;p26">
            <a:extLst>
              <a:ext uri="{FF2B5EF4-FFF2-40B4-BE49-F238E27FC236}">
                <a16:creationId xmlns:a16="http://schemas.microsoft.com/office/drawing/2014/main" id="{4EB4BE59-3048-86DA-A9F5-06E025D70156}"/>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cxnSp>
        <p:nvCxnSpPr>
          <p:cNvPr id="3" name="Straight Connector 2">
            <a:extLst>
              <a:ext uri="{FF2B5EF4-FFF2-40B4-BE49-F238E27FC236}">
                <a16:creationId xmlns:a16="http://schemas.microsoft.com/office/drawing/2014/main" id="{23FADCCD-34E6-029B-E344-CD9FC9B5C458}"/>
              </a:ext>
            </a:extLst>
          </p:cNvPr>
          <p:cNvCxnSpPr>
            <a:cxnSpLocks/>
          </p:cNvCxnSpPr>
          <p:nvPr/>
        </p:nvCxnSpPr>
        <p:spPr>
          <a:xfrm>
            <a:off x="910210" y="4115705"/>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pSp>
        <p:nvGrpSpPr>
          <p:cNvPr id="8" name="Group 7">
            <a:extLst>
              <a:ext uri="{FF2B5EF4-FFF2-40B4-BE49-F238E27FC236}">
                <a16:creationId xmlns:a16="http://schemas.microsoft.com/office/drawing/2014/main" id="{F6F9199E-825C-4209-E36C-0A0859CE2DD1}"/>
              </a:ext>
            </a:extLst>
          </p:cNvPr>
          <p:cNvGrpSpPr/>
          <p:nvPr/>
        </p:nvGrpSpPr>
        <p:grpSpPr>
          <a:xfrm>
            <a:off x="910209" y="5169675"/>
            <a:ext cx="710126" cy="196850"/>
            <a:chOff x="1601959" y="2654797"/>
            <a:chExt cx="710126" cy="196850"/>
          </a:xfrm>
        </p:grpSpPr>
        <p:pic>
          <p:nvPicPr>
            <p:cNvPr id="9" name="Graphic 8">
              <a:extLst>
                <a:ext uri="{FF2B5EF4-FFF2-40B4-BE49-F238E27FC236}">
                  <a16:creationId xmlns:a16="http://schemas.microsoft.com/office/drawing/2014/main" id="{A993B4EE-696B-C0B0-A372-622ABF495F0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0" name="Graphic 9">
              <a:extLst>
                <a:ext uri="{FF2B5EF4-FFF2-40B4-BE49-F238E27FC236}">
                  <a16:creationId xmlns:a16="http://schemas.microsoft.com/office/drawing/2014/main" id="{D466326B-1A62-5B8C-B8F2-AA3AB6A866D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1" name="Graphic 10">
              <a:extLst>
                <a:ext uri="{FF2B5EF4-FFF2-40B4-BE49-F238E27FC236}">
                  <a16:creationId xmlns:a16="http://schemas.microsoft.com/office/drawing/2014/main" id="{48E6A93E-FF37-BC7B-122D-E72EE4F1F4D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2" name="Graphic 11">
              <a:extLst>
                <a:ext uri="{FF2B5EF4-FFF2-40B4-BE49-F238E27FC236}">
                  <a16:creationId xmlns:a16="http://schemas.microsoft.com/office/drawing/2014/main" id="{80A62704-EB37-CF00-44E7-396BC8F654D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18606961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5A613-272E-7F67-2801-50E18B48FC1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07691F9-7F24-B031-D3FE-CBBFD0005F72}"/>
              </a:ext>
            </a:extLst>
          </p:cNvPr>
          <p:cNvSpPr>
            <a:spLocks noGrp="1"/>
          </p:cNvSpPr>
          <p:nvPr>
            <p:ph type="title"/>
          </p:nvPr>
        </p:nvSpPr>
        <p:spPr/>
        <p:txBody>
          <a:bodyPr/>
          <a:lstStyle/>
          <a:p>
            <a:pPr lvl="0"/>
            <a:r>
              <a:rPr lang="en-US">
                <a:sym typeface="Georgia"/>
              </a:rPr>
              <a:t>Layering multiple images </a:t>
            </a:r>
          </a:p>
        </p:txBody>
      </p:sp>
      <p:pic>
        <p:nvPicPr>
          <p:cNvPr id="4" name="Google Shape;154;p10" descr="A close-up of a computer&#10;&#10;Description automatically generated">
            <a:extLst>
              <a:ext uri="{FF2B5EF4-FFF2-40B4-BE49-F238E27FC236}">
                <a16:creationId xmlns:a16="http://schemas.microsoft.com/office/drawing/2014/main" id="{B65E593E-EAA6-3D5E-F649-9608FC2D1834}"/>
              </a:ext>
            </a:extLst>
          </p:cNvPr>
          <p:cNvPicPr preferRelativeResize="0"/>
          <p:nvPr/>
        </p:nvPicPr>
        <p:blipFill rotWithShape="1">
          <a:blip r:embed="rId2">
            <a:alphaModFix/>
          </a:blip>
          <a:srcRect l="806" t="806" r="806" b="806"/>
          <a:stretch/>
        </p:blipFill>
        <p:spPr>
          <a:xfrm>
            <a:off x="5576047" y="1184275"/>
            <a:ext cx="6159500" cy="4279900"/>
          </a:xfrm>
          <a:prstGeom prst="rect">
            <a:avLst/>
          </a:prstGeom>
          <a:noFill/>
          <a:ln>
            <a:noFill/>
          </a:ln>
        </p:spPr>
      </p:pic>
      <p:pic>
        <p:nvPicPr>
          <p:cNvPr id="5" name="Google Shape;155;p10" descr="A close-up of a pair of hands&#10;&#10;Description automatically generated">
            <a:extLst>
              <a:ext uri="{FF2B5EF4-FFF2-40B4-BE49-F238E27FC236}">
                <a16:creationId xmlns:a16="http://schemas.microsoft.com/office/drawing/2014/main" id="{E46AFB1E-8D89-0D37-F604-05BD5D780926}"/>
              </a:ext>
            </a:extLst>
          </p:cNvPr>
          <p:cNvPicPr preferRelativeResize="0"/>
          <p:nvPr/>
        </p:nvPicPr>
        <p:blipFill rotWithShape="1">
          <a:blip r:embed="rId3">
            <a:alphaModFix/>
          </a:blip>
          <a:srcRect t="2030" b="2963"/>
          <a:stretch/>
        </p:blipFill>
        <p:spPr>
          <a:xfrm>
            <a:off x="2222193" y="2164415"/>
            <a:ext cx="4381500" cy="4693585"/>
          </a:xfrm>
          <a:prstGeom prst="rect">
            <a:avLst/>
          </a:prstGeom>
          <a:noFill/>
          <a:ln>
            <a:noFill/>
          </a:ln>
        </p:spPr>
      </p:pic>
      <p:pic>
        <p:nvPicPr>
          <p:cNvPr id="7" name="Google Shape;159;p10" descr="A transparent robot with legs&#10;&#10;Description automatically generated with medium confidence">
            <a:extLst>
              <a:ext uri="{FF2B5EF4-FFF2-40B4-BE49-F238E27FC236}">
                <a16:creationId xmlns:a16="http://schemas.microsoft.com/office/drawing/2014/main" id="{6EDFBF14-F98A-77AE-919E-5231A6815FFC}"/>
              </a:ext>
            </a:extLst>
          </p:cNvPr>
          <p:cNvPicPr preferRelativeResize="0"/>
          <p:nvPr/>
        </p:nvPicPr>
        <p:blipFill rotWithShape="1">
          <a:blip r:embed="rId4">
            <a:alphaModFix/>
          </a:blip>
          <a:srcRect/>
          <a:stretch/>
        </p:blipFill>
        <p:spPr>
          <a:xfrm>
            <a:off x="1257300" y="1184275"/>
            <a:ext cx="1981200" cy="3949700"/>
          </a:xfrm>
          <a:prstGeom prst="rect">
            <a:avLst/>
          </a:prstGeom>
          <a:noFill/>
          <a:ln>
            <a:noFill/>
          </a:ln>
        </p:spPr>
      </p:pic>
      <p:grpSp>
        <p:nvGrpSpPr>
          <p:cNvPr id="10" name="Group 9">
            <a:extLst>
              <a:ext uri="{FF2B5EF4-FFF2-40B4-BE49-F238E27FC236}">
                <a16:creationId xmlns:a16="http://schemas.microsoft.com/office/drawing/2014/main" id="{FF515C20-8372-52CD-3F36-E051D0DBADD4}"/>
              </a:ext>
            </a:extLst>
          </p:cNvPr>
          <p:cNvGrpSpPr/>
          <p:nvPr/>
        </p:nvGrpSpPr>
        <p:grpSpPr>
          <a:xfrm>
            <a:off x="6858460" y="5646573"/>
            <a:ext cx="710126" cy="196850"/>
            <a:chOff x="1601959" y="2654797"/>
            <a:chExt cx="710126" cy="196850"/>
          </a:xfrm>
        </p:grpSpPr>
        <p:pic>
          <p:nvPicPr>
            <p:cNvPr id="11" name="Graphic 10">
              <a:extLst>
                <a:ext uri="{FF2B5EF4-FFF2-40B4-BE49-F238E27FC236}">
                  <a16:creationId xmlns:a16="http://schemas.microsoft.com/office/drawing/2014/main" id="{BFAE6D72-7097-8CFF-CA21-CC625978129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62607BB3-45BA-3F89-F9B5-7DC39F09AED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1F8E7306-FDAA-F373-9419-66785F03D1C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9AC3844E-4AA9-A7F0-D8F5-92D21B03C2A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1509669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1E929-5EFC-D1B1-3D36-3D2B61C39791}"/>
            </a:ext>
          </a:extLst>
        </p:cNvPr>
        <p:cNvGrpSpPr/>
        <p:nvPr/>
      </p:nvGrpSpPr>
      <p:grpSpPr>
        <a:xfrm>
          <a:off x="0" y="0"/>
          <a:ext cx="0" cy="0"/>
          <a:chOff x="0" y="0"/>
          <a:chExt cx="0" cy="0"/>
        </a:xfrm>
      </p:grpSpPr>
      <p:pic>
        <p:nvPicPr>
          <p:cNvPr id="46" name="Picture Placeholder 45">
            <a:extLst>
              <a:ext uri="{FF2B5EF4-FFF2-40B4-BE49-F238E27FC236}">
                <a16:creationId xmlns:a16="http://schemas.microsoft.com/office/drawing/2014/main" id="{EC44559E-2EB8-423A-F60E-BAB436B65AA6}"/>
              </a:ext>
            </a:extLst>
          </p:cNvPr>
          <p:cNvPicPr>
            <a:picLocks noGrp="1" noChangeAspect="1"/>
          </p:cNvPicPr>
          <p:nvPr>
            <p:ph type="pic" sz="quarter" idx="14"/>
          </p:nvPr>
        </p:nvPicPr>
        <p:blipFill rotWithShape="1">
          <a:blip r:embed="rId3"/>
          <a:srcRect l="23750" r="23750"/>
          <a:stretch/>
        </p:blipFill>
        <p:spPr/>
      </p:pic>
      <p:pic>
        <p:nvPicPr>
          <p:cNvPr id="54" name="Picture Placeholder 53">
            <a:extLst>
              <a:ext uri="{FF2B5EF4-FFF2-40B4-BE49-F238E27FC236}">
                <a16:creationId xmlns:a16="http://schemas.microsoft.com/office/drawing/2014/main" id="{3A96A336-2AC6-95B1-AB27-186EE60129F5}"/>
              </a:ext>
            </a:extLst>
          </p:cNvPr>
          <p:cNvPicPr>
            <a:picLocks noGrp="1" noChangeAspect="1"/>
          </p:cNvPicPr>
          <p:nvPr>
            <p:ph type="pic" sz="quarter" idx="15"/>
          </p:nvPr>
        </p:nvPicPr>
        <p:blipFill rotWithShape="1">
          <a:blip r:embed="rId4"/>
          <a:srcRect t="6061" b="6061"/>
          <a:stretch/>
        </p:blipFill>
        <p:spPr/>
      </p:pic>
      <p:pic>
        <p:nvPicPr>
          <p:cNvPr id="61" name="Picture Placeholder 60">
            <a:extLst>
              <a:ext uri="{FF2B5EF4-FFF2-40B4-BE49-F238E27FC236}">
                <a16:creationId xmlns:a16="http://schemas.microsoft.com/office/drawing/2014/main" id="{CB3839DB-217D-F4EE-FCFF-3984418FF8DF}"/>
              </a:ext>
            </a:extLst>
          </p:cNvPr>
          <p:cNvPicPr>
            <a:picLocks noGrp="1" noChangeAspect="1"/>
          </p:cNvPicPr>
          <p:nvPr>
            <p:ph type="pic" sz="quarter" idx="16"/>
          </p:nvPr>
        </p:nvPicPr>
        <p:blipFill rotWithShape="1">
          <a:blip r:embed="rId5"/>
          <a:srcRect t="16176" b="16176"/>
          <a:stretch/>
        </p:blipFill>
        <p:spPr/>
      </p:pic>
      <p:pic>
        <p:nvPicPr>
          <p:cNvPr id="75" name="Picture Placeholder 74">
            <a:extLst>
              <a:ext uri="{FF2B5EF4-FFF2-40B4-BE49-F238E27FC236}">
                <a16:creationId xmlns:a16="http://schemas.microsoft.com/office/drawing/2014/main" id="{0F1B8975-7A7A-822F-E6D8-546A80F3A274}"/>
              </a:ext>
            </a:extLst>
          </p:cNvPr>
          <p:cNvPicPr>
            <a:picLocks noGrp="1" noChangeAspect="1"/>
          </p:cNvPicPr>
          <p:nvPr>
            <p:ph type="pic" sz="quarter" idx="17"/>
          </p:nvPr>
        </p:nvPicPr>
        <p:blipFill rotWithShape="1">
          <a:blip r:embed="rId6"/>
          <a:srcRect/>
          <a:stretch/>
        </p:blipFill>
        <p:spPr/>
      </p:pic>
      <p:pic>
        <p:nvPicPr>
          <p:cNvPr id="80" name="Picture Placeholder 79">
            <a:extLst>
              <a:ext uri="{FF2B5EF4-FFF2-40B4-BE49-F238E27FC236}">
                <a16:creationId xmlns:a16="http://schemas.microsoft.com/office/drawing/2014/main" id="{BC42998B-EE5D-6F59-DAEE-8F5AC457D177}"/>
              </a:ext>
            </a:extLst>
          </p:cNvPr>
          <p:cNvPicPr>
            <a:picLocks noGrp="1" noChangeAspect="1"/>
          </p:cNvPicPr>
          <p:nvPr>
            <p:ph type="pic" sz="quarter" idx="18"/>
          </p:nvPr>
        </p:nvPicPr>
        <p:blipFill rotWithShape="1">
          <a:blip r:embed="rId7"/>
          <a:srcRect l="1389" r="1389"/>
          <a:stretch/>
        </p:blipFill>
        <p:spPr/>
      </p:pic>
      <p:pic>
        <p:nvPicPr>
          <p:cNvPr id="95" name="Picture Placeholder 94">
            <a:extLst>
              <a:ext uri="{FF2B5EF4-FFF2-40B4-BE49-F238E27FC236}">
                <a16:creationId xmlns:a16="http://schemas.microsoft.com/office/drawing/2014/main" id="{FB990FCF-E0C4-EB4B-74A9-9980E36B0F8C}"/>
              </a:ext>
            </a:extLst>
          </p:cNvPr>
          <p:cNvPicPr>
            <a:picLocks noGrp="1" noChangeAspect="1"/>
          </p:cNvPicPr>
          <p:nvPr>
            <p:ph type="pic" sz="quarter" idx="19"/>
          </p:nvPr>
        </p:nvPicPr>
        <p:blipFill rotWithShape="1">
          <a:blip r:embed="rId8"/>
          <a:srcRect t="3947" b="3947"/>
          <a:stretch/>
        </p:blipFill>
        <p:spPr/>
      </p:pic>
      <p:sp>
        <p:nvSpPr>
          <p:cNvPr id="24" name="Text Placeholder 23">
            <a:extLst>
              <a:ext uri="{FF2B5EF4-FFF2-40B4-BE49-F238E27FC236}">
                <a16:creationId xmlns:a16="http://schemas.microsoft.com/office/drawing/2014/main" id="{74054D22-784C-A20A-6753-7FDF358CF5E3}"/>
              </a:ext>
            </a:extLst>
          </p:cNvPr>
          <p:cNvSpPr>
            <a:spLocks noGrp="1"/>
          </p:cNvSpPr>
          <p:nvPr>
            <p:ph type="body" sz="quarter" idx="12"/>
          </p:nvPr>
        </p:nvSpPr>
        <p:spPr/>
        <p:txBody>
          <a:bodyPr>
            <a:normAutofit/>
          </a:bodyPr>
          <a:lstStyle/>
          <a:p>
            <a:pPr lvl="0"/>
            <a:r>
              <a:rPr lang="en-US">
                <a:sym typeface="Georgia"/>
              </a:rPr>
              <a:t>Strategic Advisory</a:t>
            </a:r>
            <a:endParaRPr lang="en-US"/>
          </a:p>
        </p:txBody>
      </p:sp>
      <p:sp>
        <p:nvSpPr>
          <p:cNvPr id="31" name="Text Placeholder 30">
            <a:extLst>
              <a:ext uri="{FF2B5EF4-FFF2-40B4-BE49-F238E27FC236}">
                <a16:creationId xmlns:a16="http://schemas.microsoft.com/office/drawing/2014/main" id="{E9F56FBB-D349-D2EB-C1AA-95B9F080ADB7}"/>
              </a:ext>
            </a:extLst>
          </p:cNvPr>
          <p:cNvSpPr>
            <a:spLocks noGrp="1"/>
          </p:cNvSpPr>
          <p:nvPr>
            <p:ph type="body" sz="quarter" idx="20"/>
          </p:nvPr>
        </p:nvSpPr>
        <p:spPr/>
        <p:txBody>
          <a:bodyPr>
            <a:normAutofit/>
          </a:bodyPr>
          <a:lstStyle/>
          <a:p>
            <a:pPr lvl="0"/>
            <a:r>
              <a:rPr lang="en-US">
                <a:sym typeface="Georgia"/>
              </a:rPr>
              <a:t>Managed Services</a:t>
            </a:r>
            <a:endParaRPr lang="en-US"/>
          </a:p>
        </p:txBody>
      </p:sp>
      <p:sp>
        <p:nvSpPr>
          <p:cNvPr id="32" name="Text Placeholder 31">
            <a:extLst>
              <a:ext uri="{FF2B5EF4-FFF2-40B4-BE49-F238E27FC236}">
                <a16:creationId xmlns:a16="http://schemas.microsoft.com/office/drawing/2014/main" id="{36ADBA1C-59B0-DB51-37DE-C21125271C25}"/>
              </a:ext>
            </a:extLst>
          </p:cNvPr>
          <p:cNvSpPr>
            <a:spLocks noGrp="1"/>
          </p:cNvSpPr>
          <p:nvPr>
            <p:ph type="body" sz="quarter" idx="21"/>
          </p:nvPr>
        </p:nvSpPr>
        <p:spPr/>
        <p:txBody>
          <a:bodyPr>
            <a:normAutofit/>
          </a:bodyPr>
          <a:lstStyle/>
          <a:p>
            <a:pPr lvl="0"/>
            <a:r>
              <a:rPr lang="en-US">
                <a:sym typeface="Georgia"/>
              </a:rPr>
              <a:t>AI and Data</a:t>
            </a:r>
            <a:endParaRPr lang="en-US"/>
          </a:p>
        </p:txBody>
      </p:sp>
      <p:sp>
        <p:nvSpPr>
          <p:cNvPr id="33" name="Text Placeholder 32">
            <a:extLst>
              <a:ext uri="{FF2B5EF4-FFF2-40B4-BE49-F238E27FC236}">
                <a16:creationId xmlns:a16="http://schemas.microsoft.com/office/drawing/2014/main" id="{BEA317D3-E12B-D872-0D88-30B083BBA8EA}"/>
              </a:ext>
            </a:extLst>
          </p:cNvPr>
          <p:cNvSpPr>
            <a:spLocks noGrp="1"/>
          </p:cNvSpPr>
          <p:nvPr>
            <p:ph type="body" sz="quarter" idx="22"/>
          </p:nvPr>
        </p:nvSpPr>
        <p:spPr/>
        <p:txBody>
          <a:bodyPr>
            <a:noAutofit/>
          </a:bodyPr>
          <a:lstStyle/>
          <a:p>
            <a:pPr lvl="0"/>
            <a:r>
              <a:rPr lang="en-US">
                <a:sym typeface="Georgia"/>
              </a:rPr>
              <a:t>System of Engagement</a:t>
            </a:r>
            <a:endParaRPr lang="en-US"/>
          </a:p>
        </p:txBody>
      </p:sp>
      <p:sp>
        <p:nvSpPr>
          <p:cNvPr id="34" name="Text Placeholder 33">
            <a:extLst>
              <a:ext uri="{FF2B5EF4-FFF2-40B4-BE49-F238E27FC236}">
                <a16:creationId xmlns:a16="http://schemas.microsoft.com/office/drawing/2014/main" id="{F18C01B6-3000-7A67-FBE3-C498791AD175}"/>
              </a:ext>
            </a:extLst>
          </p:cNvPr>
          <p:cNvSpPr>
            <a:spLocks noGrp="1"/>
          </p:cNvSpPr>
          <p:nvPr>
            <p:ph type="body" sz="quarter" idx="23"/>
          </p:nvPr>
        </p:nvSpPr>
        <p:spPr/>
        <p:txBody>
          <a:bodyPr>
            <a:normAutofit/>
          </a:bodyPr>
          <a:lstStyle/>
          <a:p>
            <a:pPr lvl="0"/>
            <a:r>
              <a:rPr lang="en-US">
                <a:sym typeface="Georgia"/>
              </a:rPr>
              <a:t>System of Records</a:t>
            </a:r>
            <a:endParaRPr lang="en-US"/>
          </a:p>
        </p:txBody>
      </p:sp>
      <p:sp>
        <p:nvSpPr>
          <p:cNvPr id="35" name="Text Placeholder 34">
            <a:extLst>
              <a:ext uri="{FF2B5EF4-FFF2-40B4-BE49-F238E27FC236}">
                <a16:creationId xmlns:a16="http://schemas.microsoft.com/office/drawing/2014/main" id="{F60AA465-B049-ECBE-670D-058B1EDDF749}"/>
              </a:ext>
            </a:extLst>
          </p:cNvPr>
          <p:cNvSpPr>
            <a:spLocks noGrp="1"/>
          </p:cNvSpPr>
          <p:nvPr>
            <p:ph type="body" sz="quarter" idx="24"/>
          </p:nvPr>
        </p:nvSpPr>
        <p:spPr/>
        <p:txBody>
          <a:bodyPr>
            <a:normAutofit/>
          </a:bodyPr>
          <a:lstStyle/>
          <a:p>
            <a:pPr lvl="0"/>
            <a:r>
              <a:rPr lang="en-US">
                <a:sym typeface="Georgia"/>
              </a:rPr>
              <a:t>Infrastructure/Cloud</a:t>
            </a:r>
            <a:endParaRPr lang="en-US"/>
          </a:p>
        </p:txBody>
      </p:sp>
      <p:sp>
        <p:nvSpPr>
          <p:cNvPr id="36" name="Text Placeholder 35">
            <a:extLst>
              <a:ext uri="{FF2B5EF4-FFF2-40B4-BE49-F238E27FC236}">
                <a16:creationId xmlns:a16="http://schemas.microsoft.com/office/drawing/2014/main" id="{63367424-6D1F-7D76-C224-63F16365E078}"/>
              </a:ext>
            </a:extLst>
          </p:cNvPr>
          <p:cNvSpPr>
            <a:spLocks noGrp="1"/>
          </p:cNvSpPr>
          <p:nvPr>
            <p:ph type="body" sz="quarter" idx="25"/>
          </p:nvPr>
        </p:nvSpPr>
        <p:spPr/>
        <p:txBody>
          <a:bodyPr>
            <a:normAutofit/>
          </a:bodyPr>
          <a:lstStyle/>
          <a:p>
            <a:pPr lvl="0"/>
            <a:r>
              <a:rPr lang="en-US">
                <a:sym typeface="Georgia"/>
              </a:rPr>
              <a:t>Strategic advisory includes advising CFOs on Org design, Performance Management</a:t>
            </a:r>
            <a:endParaRPr lang="en-US"/>
          </a:p>
        </p:txBody>
      </p:sp>
      <p:sp>
        <p:nvSpPr>
          <p:cNvPr id="37" name="Text Placeholder 36">
            <a:extLst>
              <a:ext uri="{FF2B5EF4-FFF2-40B4-BE49-F238E27FC236}">
                <a16:creationId xmlns:a16="http://schemas.microsoft.com/office/drawing/2014/main" id="{3C07E3EA-B577-7CFF-5000-2B42F2545E11}"/>
              </a:ext>
            </a:extLst>
          </p:cNvPr>
          <p:cNvSpPr>
            <a:spLocks noGrp="1"/>
          </p:cNvSpPr>
          <p:nvPr>
            <p:ph type="body" sz="quarter" idx="26"/>
          </p:nvPr>
        </p:nvSpPr>
        <p:spPr/>
        <p:txBody>
          <a:bodyPr>
            <a:noAutofit/>
          </a:bodyPr>
          <a:lstStyle/>
          <a:p>
            <a:pPr lvl="0"/>
            <a:r>
              <a:rPr lang="en-US">
                <a:sym typeface="Georgia"/>
              </a:rPr>
              <a:t>Managed Services consists of all activities and processes required to maintain financial operations, using people &amp; technology</a:t>
            </a:r>
            <a:endParaRPr lang="en-US"/>
          </a:p>
        </p:txBody>
      </p:sp>
      <p:sp>
        <p:nvSpPr>
          <p:cNvPr id="38" name="Text Placeholder 37">
            <a:extLst>
              <a:ext uri="{FF2B5EF4-FFF2-40B4-BE49-F238E27FC236}">
                <a16:creationId xmlns:a16="http://schemas.microsoft.com/office/drawing/2014/main" id="{24BF8AAD-876E-193D-3D73-4C30B750BE0F}"/>
              </a:ext>
            </a:extLst>
          </p:cNvPr>
          <p:cNvSpPr>
            <a:spLocks noGrp="1"/>
          </p:cNvSpPr>
          <p:nvPr>
            <p:ph type="body" sz="quarter" idx="27"/>
          </p:nvPr>
        </p:nvSpPr>
        <p:spPr/>
        <p:txBody>
          <a:bodyPr>
            <a:noAutofit/>
          </a:bodyPr>
          <a:lstStyle/>
          <a:p>
            <a:pPr lvl="0"/>
            <a:r>
              <a:rPr lang="en-US">
                <a:sym typeface="Georgia"/>
              </a:rPr>
              <a:t>AI &amp; Data layer focuses on leveraging data analytics, ML and AI to extract insights and support data-driven decision making</a:t>
            </a:r>
            <a:endParaRPr lang="en-US"/>
          </a:p>
        </p:txBody>
      </p:sp>
      <p:sp>
        <p:nvSpPr>
          <p:cNvPr id="39" name="Text Placeholder 38">
            <a:extLst>
              <a:ext uri="{FF2B5EF4-FFF2-40B4-BE49-F238E27FC236}">
                <a16:creationId xmlns:a16="http://schemas.microsoft.com/office/drawing/2014/main" id="{34E07D7B-0FAC-0454-3774-441AD4F77FB3}"/>
              </a:ext>
            </a:extLst>
          </p:cNvPr>
          <p:cNvSpPr>
            <a:spLocks noGrp="1"/>
          </p:cNvSpPr>
          <p:nvPr>
            <p:ph type="body" sz="quarter" idx="28"/>
          </p:nvPr>
        </p:nvSpPr>
        <p:spPr/>
        <p:txBody>
          <a:bodyPr>
            <a:noAutofit/>
          </a:bodyPr>
          <a:lstStyle/>
          <a:p>
            <a:pPr lvl="0"/>
            <a:r>
              <a:rPr lang="en-US">
                <a:sym typeface="Georgia"/>
              </a:rPr>
              <a:t>SOE works with SOR to streamline financial processes, leading to higher efficiency &amp; improved outcomes</a:t>
            </a:r>
            <a:endParaRPr lang="en-US"/>
          </a:p>
        </p:txBody>
      </p:sp>
      <p:sp>
        <p:nvSpPr>
          <p:cNvPr id="40" name="Text Placeholder 39">
            <a:extLst>
              <a:ext uri="{FF2B5EF4-FFF2-40B4-BE49-F238E27FC236}">
                <a16:creationId xmlns:a16="http://schemas.microsoft.com/office/drawing/2014/main" id="{FD1B7D47-1053-3FF8-8B47-A4C64C7B000D}"/>
              </a:ext>
            </a:extLst>
          </p:cNvPr>
          <p:cNvSpPr>
            <a:spLocks noGrp="1"/>
          </p:cNvSpPr>
          <p:nvPr>
            <p:ph type="body" sz="quarter" idx="29"/>
          </p:nvPr>
        </p:nvSpPr>
        <p:spPr/>
        <p:txBody>
          <a:bodyPr>
            <a:noAutofit/>
          </a:bodyPr>
          <a:lstStyle/>
          <a:p>
            <a:pPr lvl="0"/>
            <a:r>
              <a:rPr lang="en-US">
                <a:sym typeface="Georgia"/>
              </a:rPr>
              <a:t>SOR / ERP serves as the single source of truth for all transactions, accounting entries, and reporting</a:t>
            </a:r>
            <a:endParaRPr lang="en-US"/>
          </a:p>
        </p:txBody>
      </p:sp>
      <p:sp>
        <p:nvSpPr>
          <p:cNvPr id="41" name="Text Placeholder 40">
            <a:extLst>
              <a:ext uri="{FF2B5EF4-FFF2-40B4-BE49-F238E27FC236}">
                <a16:creationId xmlns:a16="http://schemas.microsoft.com/office/drawing/2014/main" id="{8B3869D2-38B5-3BF6-F0B7-59C0926381B6}"/>
              </a:ext>
            </a:extLst>
          </p:cNvPr>
          <p:cNvSpPr>
            <a:spLocks noGrp="1"/>
          </p:cNvSpPr>
          <p:nvPr>
            <p:ph type="body" sz="quarter" idx="30"/>
          </p:nvPr>
        </p:nvSpPr>
        <p:spPr/>
        <p:txBody>
          <a:bodyPr>
            <a:noAutofit/>
          </a:bodyPr>
          <a:lstStyle/>
          <a:p>
            <a:pPr lvl="0"/>
            <a:r>
              <a:rPr lang="en-US">
                <a:sym typeface="Georgia"/>
              </a:rPr>
              <a:t>On-</a:t>
            </a:r>
            <a:r>
              <a:rPr lang="en-US" err="1">
                <a:sym typeface="Georgia"/>
              </a:rPr>
              <a:t>Premesis</a:t>
            </a:r>
            <a:r>
              <a:rPr lang="en-US">
                <a:sym typeface="Georgia"/>
              </a:rPr>
              <a:t> Infra / Cloud that is required to run the finance applications and the associated managed services</a:t>
            </a:r>
            <a:endParaRPr lang="en-US"/>
          </a:p>
        </p:txBody>
      </p:sp>
      <p:sp>
        <p:nvSpPr>
          <p:cNvPr id="2" name="Title 1">
            <a:extLst>
              <a:ext uri="{FF2B5EF4-FFF2-40B4-BE49-F238E27FC236}">
                <a16:creationId xmlns:a16="http://schemas.microsoft.com/office/drawing/2014/main" id="{2F7B358B-8D40-6A5B-E469-221A93EE059F}"/>
              </a:ext>
            </a:extLst>
          </p:cNvPr>
          <p:cNvSpPr>
            <a:spLocks noGrp="1"/>
          </p:cNvSpPr>
          <p:nvPr>
            <p:ph type="title"/>
          </p:nvPr>
        </p:nvSpPr>
        <p:spPr/>
        <p:txBody>
          <a:bodyPr/>
          <a:lstStyle/>
          <a:p>
            <a:pPr lvl="0"/>
            <a:r>
              <a:rPr lang="en-US">
                <a:sym typeface="Georgia"/>
              </a:rPr>
              <a:t>Finance stack</a:t>
            </a:r>
            <a:endParaRPr lang="en-US"/>
          </a:p>
        </p:txBody>
      </p:sp>
    </p:spTree>
    <p:extLst>
      <p:ext uri="{BB962C8B-B14F-4D97-AF65-F5344CB8AC3E}">
        <p14:creationId xmlns:p14="http://schemas.microsoft.com/office/powerpoint/2010/main" val="1349040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41DCF-7328-BE05-6FF0-541D8DBB18D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E15D00C-8B75-F5F2-5859-D143291BD553}"/>
              </a:ext>
            </a:extLst>
          </p:cNvPr>
          <p:cNvSpPr>
            <a:spLocks noGrp="1"/>
          </p:cNvSpPr>
          <p:nvPr>
            <p:ph type="title"/>
          </p:nvPr>
        </p:nvSpPr>
        <p:spPr/>
        <p:txBody>
          <a:bodyPr/>
          <a:lstStyle/>
          <a:p>
            <a:pPr lvl="0"/>
            <a:r>
              <a:rPr lang="en-US">
                <a:sym typeface="Georgia"/>
              </a:rPr>
              <a:t>The numbers tell the story</a:t>
            </a:r>
            <a:endParaRPr lang="en-US"/>
          </a:p>
        </p:txBody>
      </p:sp>
      <p:grpSp>
        <p:nvGrpSpPr>
          <p:cNvPr id="2" name="Google Shape;516;p27">
            <a:extLst>
              <a:ext uri="{FF2B5EF4-FFF2-40B4-BE49-F238E27FC236}">
                <a16:creationId xmlns:a16="http://schemas.microsoft.com/office/drawing/2014/main" id="{F808C4EF-F8E0-A5FC-17EA-87D90D7BE267}"/>
              </a:ext>
            </a:extLst>
          </p:cNvPr>
          <p:cNvGrpSpPr/>
          <p:nvPr/>
        </p:nvGrpSpPr>
        <p:grpSpPr>
          <a:xfrm>
            <a:off x="778580" y="892310"/>
            <a:ext cx="10634839" cy="5274982"/>
            <a:chOff x="1151999" y="1025912"/>
            <a:chExt cx="10634839" cy="5274982"/>
          </a:xfrm>
        </p:grpSpPr>
        <p:graphicFrame>
          <p:nvGraphicFramePr>
            <p:cNvPr id="4" name="Google Shape;517;p27">
              <a:extLst>
                <a:ext uri="{FF2B5EF4-FFF2-40B4-BE49-F238E27FC236}">
                  <a16:creationId xmlns:a16="http://schemas.microsoft.com/office/drawing/2014/main" id="{8653995D-C145-48F8-2082-B431503A4516}"/>
                </a:ext>
              </a:extLst>
            </p:cNvPr>
            <p:cNvGraphicFramePr/>
            <p:nvPr/>
          </p:nvGraphicFramePr>
          <p:xfrm>
            <a:off x="1151999" y="1025912"/>
            <a:ext cx="10634839" cy="5274982"/>
          </p:xfrm>
          <a:graphic>
            <a:graphicData uri="http://schemas.openxmlformats.org/drawingml/2006/chart">
              <c:chart xmlns:c="http://schemas.openxmlformats.org/drawingml/2006/chart" xmlns:r="http://schemas.openxmlformats.org/officeDocument/2006/relationships" r:id="rId2"/>
            </a:graphicData>
          </a:graphic>
        </p:graphicFrame>
        <p:sp>
          <p:nvSpPr>
            <p:cNvPr id="20" name="Google Shape;521;p27">
              <a:extLst>
                <a:ext uri="{FF2B5EF4-FFF2-40B4-BE49-F238E27FC236}">
                  <a16:creationId xmlns:a16="http://schemas.microsoft.com/office/drawing/2014/main" id="{4485BFCF-0676-CBA0-1487-FF9957E61A37}"/>
                </a:ext>
              </a:extLst>
            </p:cNvPr>
            <p:cNvSpPr txBox="1"/>
            <p:nvPr/>
          </p:nvSpPr>
          <p:spPr>
            <a:xfrm>
              <a:off x="9956800" y="2246029"/>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10%</a:t>
              </a:r>
              <a:endParaRPr>
                <a:solidFill>
                  <a:schemeClr val="bg1"/>
                </a:solidFill>
                <a:latin typeface="Funnel Sans" pitchFamily="2" charset="0"/>
              </a:endParaRPr>
            </a:p>
          </p:txBody>
        </p:sp>
        <p:sp>
          <p:nvSpPr>
            <p:cNvPr id="21" name="Google Shape;522;p27">
              <a:extLst>
                <a:ext uri="{FF2B5EF4-FFF2-40B4-BE49-F238E27FC236}">
                  <a16:creationId xmlns:a16="http://schemas.microsoft.com/office/drawing/2014/main" id="{859A6C32-0CDE-D145-9E3D-6858BCAD82D6}"/>
                </a:ext>
              </a:extLst>
            </p:cNvPr>
            <p:cNvSpPr txBox="1"/>
            <p:nvPr/>
          </p:nvSpPr>
          <p:spPr>
            <a:xfrm>
              <a:off x="8669867" y="2979807"/>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3%</a:t>
              </a:r>
              <a:endParaRPr>
                <a:latin typeface="Funnel Sans" pitchFamily="2" charset="0"/>
              </a:endParaRPr>
            </a:p>
          </p:txBody>
        </p:sp>
        <p:sp>
          <p:nvSpPr>
            <p:cNvPr id="22" name="Google Shape;523;p27">
              <a:extLst>
                <a:ext uri="{FF2B5EF4-FFF2-40B4-BE49-F238E27FC236}">
                  <a16:creationId xmlns:a16="http://schemas.microsoft.com/office/drawing/2014/main" id="{CE7D596F-1DDB-C45B-F7DE-6A4DC09ACC97}"/>
                </a:ext>
              </a:extLst>
            </p:cNvPr>
            <p:cNvSpPr txBox="1"/>
            <p:nvPr/>
          </p:nvSpPr>
          <p:spPr>
            <a:xfrm>
              <a:off x="6513689" y="335870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36%</a:t>
              </a:r>
              <a:endParaRPr>
                <a:solidFill>
                  <a:schemeClr val="bg1"/>
                </a:solidFill>
                <a:latin typeface="Funnel Sans" pitchFamily="2" charset="0"/>
              </a:endParaRPr>
            </a:p>
          </p:txBody>
        </p:sp>
        <p:sp>
          <p:nvSpPr>
            <p:cNvPr id="23" name="Google Shape;524;p27">
              <a:extLst>
                <a:ext uri="{FF2B5EF4-FFF2-40B4-BE49-F238E27FC236}">
                  <a16:creationId xmlns:a16="http://schemas.microsoft.com/office/drawing/2014/main" id="{8F2FB556-2CC3-0CA4-C807-1E3FA54E5978}"/>
                </a:ext>
              </a:extLst>
            </p:cNvPr>
            <p:cNvSpPr txBox="1"/>
            <p:nvPr/>
          </p:nvSpPr>
          <p:spPr>
            <a:xfrm>
              <a:off x="5226756" y="1828340"/>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81%</a:t>
              </a:r>
              <a:endParaRPr>
                <a:latin typeface="Funnel Sans" pitchFamily="2" charset="0"/>
              </a:endParaRPr>
            </a:p>
          </p:txBody>
        </p:sp>
        <p:sp>
          <p:nvSpPr>
            <p:cNvPr id="24" name="Google Shape;525;p27">
              <a:extLst>
                <a:ext uri="{FF2B5EF4-FFF2-40B4-BE49-F238E27FC236}">
                  <a16:creationId xmlns:a16="http://schemas.microsoft.com/office/drawing/2014/main" id="{FC33C135-AD74-4CB9-2104-B09DB0DE282F}"/>
                </a:ext>
              </a:extLst>
            </p:cNvPr>
            <p:cNvSpPr txBox="1"/>
            <p:nvPr/>
          </p:nvSpPr>
          <p:spPr>
            <a:xfrm>
              <a:off x="3070578" y="1511892"/>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$1.1T</a:t>
              </a:r>
              <a:endParaRPr>
                <a:solidFill>
                  <a:schemeClr val="bg1"/>
                </a:solidFill>
                <a:latin typeface="Funnel Sans" pitchFamily="2" charset="0"/>
              </a:endParaRPr>
            </a:p>
          </p:txBody>
        </p:sp>
        <p:sp>
          <p:nvSpPr>
            <p:cNvPr id="25" name="Google Shape;526;p27">
              <a:extLst>
                <a:ext uri="{FF2B5EF4-FFF2-40B4-BE49-F238E27FC236}">
                  <a16:creationId xmlns:a16="http://schemas.microsoft.com/office/drawing/2014/main" id="{78406BED-9EB1-AD82-7662-7D9B127C0094}"/>
                </a:ext>
              </a:extLst>
            </p:cNvPr>
            <p:cNvSpPr txBox="1"/>
            <p:nvPr/>
          </p:nvSpPr>
          <p:spPr>
            <a:xfrm>
              <a:off x="1783645" y="262899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$1.6B</a:t>
              </a:r>
              <a:endParaRPr>
                <a:latin typeface="Funnel Sans" pitchFamily="2" charset="0"/>
              </a:endParaRPr>
            </a:p>
          </p:txBody>
        </p:sp>
      </p:grpSp>
      <p:pic>
        <p:nvPicPr>
          <p:cNvPr id="27" name="Graphic 26">
            <a:extLst>
              <a:ext uri="{FF2B5EF4-FFF2-40B4-BE49-F238E27FC236}">
                <a16:creationId xmlns:a16="http://schemas.microsoft.com/office/drawing/2014/main" id="{774F69D2-FC15-F3D4-432E-D0CB8B6CDA19}"/>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1574449" y="4630568"/>
            <a:ext cx="890753" cy="979825"/>
          </a:xfrm>
          <a:prstGeom prst="rect">
            <a:avLst/>
          </a:prstGeom>
        </p:spPr>
      </p:pic>
      <p:pic>
        <p:nvPicPr>
          <p:cNvPr id="28" name="Graphic 27">
            <a:extLst>
              <a:ext uri="{FF2B5EF4-FFF2-40B4-BE49-F238E27FC236}">
                <a16:creationId xmlns:a16="http://schemas.microsoft.com/office/drawing/2014/main" id="{D93B2F23-6BA5-7E6F-7376-CED58C93DB0D}"/>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5012130" y="4630568"/>
            <a:ext cx="890753" cy="979825"/>
          </a:xfrm>
          <a:prstGeom prst="rect">
            <a:avLst/>
          </a:prstGeom>
        </p:spPr>
      </p:pic>
      <p:pic>
        <p:nvPicPr>
          <p:cNvPr id="29" name="Graphic 28">
            <a:extLst>
              <a:ext uri="{FF2B5EF4-FFF2-40B4-BE49-F238E27FC236}">
                <a16:creationId xmlns:a16="http://schemas.microsoft.com/office/drawing/2014/main" id="{91AE1F5D-A1DD-CE7E-2136-1258951318B8}"/>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8461385" y="4630568"/>
            <a:ext cx="890753" cy="979825"/>
          </a:xfrm>
          <a:prstGeom prst="rect">
            <a:avLst/>
          </a:prstGeom>
        </p:spPr>
      </p:pic>
    </p:spTree>
    <p:extLst>
      <p:ext uri="{BB962C8B-B14F-4D97-AF65-F5344CB8AC3E}">
        <p14:creationId xmlns:p14="http://schemas.microsoft.com/office/powerpoint/2010/main" val="41013418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F12F7-E5B7-206C-D33E-C71412124B3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7937E29-715C-3E67-C99B-D182735B121F}"/>
              </a:ext>
            </a:extLst>
          </p:cNvPr>
          <p:cNvSpPr>
            <a:spLocks noGrp="1"/>
          </p:cNvSpPr>
          <p:nvPr>
            <p:ph type="body" sz="quarter" idx="12"/>
          </p:nvPr>
        </p:nvSpPr>
        <p:spPr/>
        <p:txBody>
          <a:bodyPr>
            <a:normAutofit/>
          </a:bodyPr>
          <a:lstStyle/>
          <a:p>
            <a:pPr lvl="0"/>
            <a:r>
              <a:rPr lang="en-US">
                <a:sym typeface="Georgia"/>
              </a:rPr>
              <a:t>Positions us </a:t>
            </a:r>
            <a:br>
              <a:rPr lang="en-US">
                <a:sym typeface="Georgia"/>
              </a:rPr>
            </a:br>
            <a:r>
              <a:rPr lang="en-US">
                <a:sym typeface="Georgia"/>
              </a:rPr>
              <a:t>for growth in </a:t>
            </a:r>
            <a:br>
              <a:rPr lang="en-US">
                <a:sym typeface="Georgia"/>
              </a:rPr>
            </a:br>
            <a:r>
              <a:rPr lang="en-US">
                <a:sym typeface="Georgia"/>
              </a:rPr>
              <a:t>Data &amp; AI</a:t>
            </a:r>
            <a:endParaRPr lang="en-US"/>
          </a:p>
        </p:txBody>
      </p:sp>
      <p:sp>
        <p:nvSpPr>
          <p:cNvPr id="5" name="Text Placeholder 4">
            <a:extLst>
              <a:ext uri="{FF2B5EF4-FFF2-40B4-BE49-F238E27FC236}">
                <a16:creationId xmlns:a16="http://schemas.microsoft.com/office/drawing/2014/main" id="{878994B7-C40B-94FC-A98D-C43157E2BE50}"/>
              </a:ext>
            </a:extLst>
          </p:cNvPr>
          <p:cNvSpPr>
            <a:spLocks noGrp="1"/>
          </p:cNvSpPr>
          <p:nvPr>
            <p:ph type="body" sz="quarter" idx="14"/>
          </p:nvPr>
        </p:nvSpPr>
        <p:spPr/>
        <p:txBody>
          <a:bodyPr>
            <a:normAutofit/>
          </a:bodyPr>
          <a:lstStyle/>
          <a:p>
            <a:pPr lvl="0"/>
            <a:r>
              <a:rPr lang="en-US">
                <a:sym typeface="Georgia"/>
              </a:rPr>
              <a:t>Build and scale with Partners to drive differentiation</a:t>
            </a:r>
            <a:endParaRPr lang="en-US"/>
          </a:p>
        </p:txBody>
      </p:sp>
      <p:sp>
        <p:nvSpPr>
          <p:cNvPr id="6" name="Text Placeholder 5">
            <a:extLst>
              <a:ext uri="{FF2B5EF4-FFF2-40B4-BE49-F238E27FC236}">
                <a16:creationId xmlns:a16="http://schemas.microsoft.com/office/drawing/2014/main" id="{4B992697-06B3-CCAB-C0F0-D1843FB987A9}"/>
              </a:ext>
            </a:extLst>
          </p:cNvPr>
          <p:cNvSpPr>
            <a:spLocks noGrp="1"/>
          </p:cNvSpPr>
          <p:nvPr>
            <p:ph type="body" sz="quarter" idx="15"/>
          </p:nvPr>
        </p:nvSpPr>
        <p:spPr/>
        <p:txBody>
          <a:bodyPr>
            <a:noAutofit/>
          </a:bodyPr>
          <a:lstStyle/>
          <a:p>
            <a:pPr lvl="0"/>
            <a:r>
              <a:rPr lang="en-US">
                <a:sym typeface="Georgia"/>
              </a:rPr>
              <a:t>Next-gen clients  —</a:t>
            </a:r>
            <a:br>
              <a:rPr lang="en-US">
                <a:sym typeface="Georgia"/>
              </a:rPr>
            </a:br>
            <a:r>
              <a:rPr lang="en-US">
                <a:sym typeface="Georgia"/>
              </a:rPr>
              <a:t>be their transformation partners</a:t>
            </a:r>
            <a:endParaRPr lang="en-US"/>
          </a:p>
        </p:txBody>
      </p:sp>
      <p:sp>
        <p:nvSpPr>
          <p:cNvPr id="7" name="Text Placeholder 6">
            <a:extLst>
              <a:ext uri="{FF2B5EF4-FFF2-40B4-BE49-F238E27FC236}">
                <a16:creationId xmlns:a16="http://schemas.microsoft.com/office/drawing/2014/main" id="{6E5D60A3-BBC1-E70C-D191-33B3AF7BEB56}"/>
              </a:ext>
            </a:extLst>
          </p:cNvPr>
          <p:cNvSpPr>
            <a:spLocks noGrp="1"/>
          </p:cNvSpPr>
          <p:nvPr>
            <p:ph type="body" sz="quarter" idx="16"/>
          </p:nvPr>
        </p:nvSpPr>
        <p:spPr/>
        <p:txBody>
          <a:bodyPr>
            <a:noAutofit/>
          </a:bodyPr>
          <a:lstStyle/>
          <a:p>
            <a:pPr lvl="0"/>
            <a:r>
              <a:rPr lang="en-US">
                <a:sym typeface="Georgia"/>
              </a:rPr>
              <a:t>Build our </a:t>
            </a:r>
            <a:br>
              <a:rPr lang="en-US">
                <a:sym typeface="Georgia"/>
              </a:rPr>
            </a:br>
            <a:r>
              <a:rPr lang="en-US">
                <a:sym typeface="Georgia"/>
              </a:rPr>
              <a:t>CFO advisory </a:t>
            </a:r>
            <a:br>
              <a:rPr lang="en-US">
                <a:sym typeface="Georgia"/>
              </a:rPr>
            </a:br>
            <a:r>
              <a:rPr lang="en-US">
                <a:sym typeface="Georgia"/>
              </a:rPr>
              <a:t>brand</a:t>
            </a:r>
            <a:endParaRPr lang="en-US"/>
          </a:p>
        </p:txBody>
      </p:sp>
      <p:pic>
        <p:nvPicPr>
          <p:cNvPr id="12" name="Google Shape;259;p13" descr="A close-up of a server&#10;&#10;Description automatically generated">
            <a:extLst>
              <a:ext uri="{FF2B5EF4-FFF2-40B4-BE49-F238E27FC236}">
                <a16:creationId xmlns:a16="http://schemas.microsoft.com/office/drawing/2014/main" id="{B687CF88-766F-09BC-66CB-E25BD51B0755}"/>
              </a:ext>
            </a:extLst>
          </p:cNvPr>
          <p:cNvPicPr preferRelativeResize="0">
            <a:picLocks noGrp="1"/>
          </p:cNvPicPr>
          <p:nvPr>
            <p:ph type="pic" sz="quarter" idx="21"/>
          </p:nvPr>
        </p:nvPicPr>
        <p:blipFill rotWithShape="1">
          <a:blip r:embed="rId2">
            <a:alphaModFix/>
          </a:blip>
          <a:srcRect t="635" b="635"/>
          <a:stretch/>
        </p:blipFill>
        <p:spPr>
          <a:noFill/>
          <a:ln>
            <a:noFill/>
          </a:ln>
        </p:spPr>
      </p:pic>
      <p:pic>
        <p:nvPicPr>
          <p:cNvPr id="13" name="Google Shape;262;p13" descr="A person using a computer&#10;&#10;Description automatically generated">
            <a:extLst>
              <a:ext uri="{FF2B5EF4-FFF2-40B4-BE49-F238E27FC236}">
                <a16:creationId xmlns:a16="http://schemas.microsoft.com/office/drawing/2014/main" id="{B60ADE13-AC78-93B1-161C-7C0194132D6B}"/>
              </a:ext>
            </a:extLst>
          </p:cNvPr>
          <p:cNvPicPr preferRelativeResize="0">
            <a:picLocks noGrp="1"/>
          </p:cNvPicPr>
          <p:nvPr>
            <p:ph type="pic" sz="quarter" idx="22"/>
          </p:nvPr>
        </p:nvPicPr>
        <p:blipFill rotWithShape="1">
          <a:blip r:embed="rId3">
            <a:alphaModFix/>
          </a:blip>
          <a:srcRect t="635" b="635"/>
          <a:stretch/>
        </p:blipFill>
        <p:spPr>
          <a:noFill/>
          <a:ln>
            <a:noFill/>
          </a:ln>
        </p:spPr>
      </p:pic>
      <p:pic>
        <p:nvPicPr>
          <p:cNvPr id="14" name="Google Shape;261;p13" descr="A group of people sitting at a table&#10;&#10;Description automatically generated">
            <a:extLst>
              <a:ext uri="{FF2B5EF4-FFF2-40B4-BE49-F238E27FC236}">
                <a16:creationId xmlns:a16="http://schemas.microsoft.com/office/drawing/2014/main" id="{2D9F6A91-DB4A-2E79-D54A-7491FF3AA29F}"/>
              </a:ext>
            </a:extLst>
          </p:cNvPr>
          <p:cNvPicPr preferRelativeResize="0">
            <a:picLocks noGrp="1"/>
          </p:cNvPicPr>
          <p:nvPr>
            <p:ph type="pic" sz="quarter" idx="23"/>
          </p:nvPr>
        </p:nvPicPr>
        <p:blipFill rotWithShape="1">
          <a:blip r:embed="rId4">
            <a:alphaModFix/>
          </a:blip>
          <a:srcRect t="635" b="635"/>
          <a:stretch/>
        </p:blipFill>
        <p:spPr>
          <a:noFill/>
          <a:ln>
            <a:noFill/>
          </a:ln>
        </p:spPr>
      </p:pic>
      <p:pic>
        <p:nvPicPr>
          <p:cNvPr id="15" name="Google Shape;260;p13" descr="A low angle view of tall buildings&#10;&#10;Description automatically generated">
            <a:extLst>
              <a:ext uri="{FF2B5EF4-FFF2-40B4-BE49-F238E27FC236}">
                <a16:creationId xmlns:a16="http://schemas.microsoft.com/office/drawing/2014/main" id="{5FF7FC7F-9971-AC02-4233-5D7A7D2446B2}"/>
              </a:ext>
            </a:extLst>
          </p:cNvPr>
          <p:cNvPicPr preferRelativeResize="0">
            <a:picLocks noGrp="1"/>
          </p:cNvPicPr>
          <p:nvPr>
            <p:ph type="pic" sz="quarter" idx="24"/>
          </p:nvPr>
        </p:nvPicPr>
        <p:blipFill rotWithShape="1">
          <a:blip r:embed="rId5">
            <a:alphaModFix/>
          </a:blip>
          <a:srcRect t="390" b="390"/>
          <a:stretch/>
        </p:blipFill>
        <p:spPr>
          <a:noFill/>
          <a:ln>
            <a:noFill/>
          </a:ln>
        </p:spPr>
      </p:pic>
      <p:sp>
        <p:nvSpPr>
          <p:cNvPr id="2" name="Title 1">
            <a:extLst>
              <a:ext uri="{FF2B5EF4-FFF2-40B4-BE49-F238E27FC236}">
                <a16:creationId xmlns:a16="http://schemas.microsoft.com/office/drawing/2014/main" id="{A341F3DB-9961-17C4-2D8E-4A182EBF606A}"/>
              </a:ext>
            </a:extLst>
          </p:cNvPr>
          <p:cNvSpPr>
            <a:spLocks noGrp="1"/>
          </p:cNvSpPr>
          <p:nvPr>
            <p:ph type="title"/>
          </p:nvPr>
        </p:nvSpPr>
        <p:spPr/>
        <p:txBody>
          <a:bodyPr/>
          <a:lstStyle/>
          <a:p>
            <a:pPr lvl="0"/>
            <a:r>
              <a:rPr lang="en-US">
                <a:sym typeface="Georgia"/>
              </a:rPr>
              <a:t>Prioritized actions across the finance stack </a:t>
            </a:r>
            <a:endParaRPr lang="en-US"/>
          </a:p>
        </p:txBody>
      </p:sp>
    </p:spTree>
    <p:extLst>
      <p:ext uri="{BB962C8B-B14F-4D97-AF65-F5344CB8AC3E}">
        <p14:creationId xmlns:p14="http://schemas.microsoft.com/office/powerpoint/2010/main" val="3702635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87383-D3ED-FD60-D1BB-A1A0069C971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C51686A-F446-FD1D-E874-957C0FA91F7E}"/>
              </a:ext>
            </a:extLst>
          </p:cNvPr>
          <p:cNvSpPr>
            <a:spLocks noGrp="1"/>
          </p:cNvSpPr>
          <p:nvPr>
            <p:ph type="body" sz="quarter" idx="22"/>
          </p:nvPr>
        </p:nvSpPr>
        <p:spPr/>
        <p:txBody>
          <a:bodyPr>
            <a:normAutofit/>
          </a:bodyPr>
          <a:lstStyle/>
          <a:p>
            <a:pPr lvl="0"/>
            <a:r>
              <a:rPr lang="en-US">
                <a:sym typeface="Georgia"/>
              </a:rPr>
              <a:t>SI for SaaS</a:t>
            </a:r>
            <a:endParaRPr lang="en-US"/>
          </a:p>
        </p:txBody>
      </p:sp>
      <p:sp>
        <p:nvSpPr>
          <p:cNvPr id="15" name="Text Placeholder 14">
            <a:extLst>
              <a:ext uri="{FF2B5EF4-FFF2-40B4-BE49-F238E27FC236}">
                <a16:creationId xmlns:a16="http://schemas.microsoft.com/office/drawing/2014/main" id="{2C6575AF-F835-F357-3594-3A6874C756A3}"/>
              </a:ext>
            </a:extLst>
          </p:cNvPr>
          <p:cNvSpPr>
            <a:spLocks noGrp="1"/>
          </p:cNvSpPr>
          <p:nvPr>
            <p:ph type="body" idx="2"/>
          </p:nvPr>
        </p:nvSpPr>
        <p:spPr/>
        <p:txBody>
          <a:bodyPr/>
          <a:lstStyle/>
          <a:p>
            <a:pPr lvl="0"/>
            <a:r>
              <a:rPr lang="en-US">
                <a:sym typeface="Georgia"/>
              </a:rPr>
              <a:t>Doing a few things well</a:t>
            </a:r>
            <a:endParaRPr lang="en-US"/>
          </a:p>
        </p:txBody>
      </p:sp>
      <p:sp>
        <p:nvSpPr>
          <p:cNvPr id="4" name="Text Placeholder 3">
            <a:extLst>
              <a:ext uri="{FF2B5EF4-FFF2-40B4-BE49-F238E27FC236}">
                <a16:creationId xmlns:a16="http://schemas.microsoft.com/office/drawing/2014/main" id="{66F65827-AC35-3E69-9262-4CB9687C1427}"/>
              </a:ext>
            </a:extLst>
          </p:cNvPr>
          <p:cNvSpPr>
            <a:spLocks noGrp="1"/>
          </p:cNvSpPr>
          <p:nvPr>
            <p:ph type="body" sz="quarter" idx="17"/>
          </p:nvPr>
        </p:nvSpPr>
        <p:spPr/>
        <p:txBody>
          <a:bodyPr>
            <a:normAutofit/>
          </a:bodyPr>
          <a:lstStyle/>
          <a:p>
            <a:pPr lvl="0"/>
            <a:r>
              <a:rPr lang="en-US">
                <a:sym typeface="Georgia"/>
              </a:rPr>
              <a:t>Data &amp; AI</a:t>
            </a:r>
            <a:endParaRPr lang="en-US"/>
          </a:p>
        </p:txBody>
      </p:sp>
      <p:sp>
        <p:nvSpPr>
          <p:cNvPr id="14" name="Title 13">
            <a:extLst>
              <a:ext uri="{FF2B5EF4-FFF2-40B4-BE49-F238E27FC236}">
                <a16:creationId xmlns:a16="http://schemas.microsoft.com/office/drawing/2014/main" id="{6980B016-47E6-AB79-92B2-A1D77CE1DB78}"/>
              </a:ext>
            </a:extLst>
          </p:cNvPr>
          <p:cNvSpPr>
            <a:spLocks noGrp="1"/>
          </p:cNvSpPr>
          <p:nvPr>
            <p:ph type="title"/>
          </p:nvPr>
        </p:nvSpPr>
        <p:spPr/>
        <p:txBody>
          <a:bodyPr/>
          <a:lstStyle/>
          <a:p>
            <a:pPr lvl="0"/>
            <a:r>
              <a:rPr lang="en-US">
                <a:sym typeface="Georgia"/>
              </a:rPr>
              <a:t>Key tenets of finance strategy</a:t>
            </a:r>
            <a:endParaRPr lang="en-US"/>
          </a:p>
        </p:txBody>
      </p:sp>
      <p:sp>
        <p:nvSpPr>
          <p:cNvPr id="6" name="Text Placeholder 5">
            <a:extLst>
              <a:ext uri="{FF2B5EF4-FFF2-40B4-BE49-F238E27FC236}">
                <a16:creationId xmlns:a16="http://schemas.microsoft.com/office/drawing/2014/main" id="{67F8FD22-8CC7-894D-D88A-92F78F08D5C1}"/>
              </a:ext>
            </a:extLst>
          </p:cNvPr>
          <p:cNvSpPr>
            <a:spLocks noGrp="1"/>
          </p:cNvSpPr>
          <p:nvPr>
            <p:ph type="body" sz="quarter" idx="23"/>
          </p:nvPr>
        </p:nvSpPr>
        <p:spPr/>
        <p:txBody>
          <a:bodyPr>
            <a:normAutofit/>
          </a:bodyPr>
          <a:lstStyle/>
          <a:p>
            <a:pPr lvl="0"/>
            <a:r>
              <a:rPr lang="en-US">
                <a:sym typeface="Georgia"/>
              </a:rPr>
              <a:t>CFO Advisory</a:t>
            </a:r>
            <a:endParaRPr lang="en-US"/>
          </a:p>
        </p:txBody>
      </p:sp>
      <p:sp>
        <p:nvSpPr>
          <p:cNvPr id="7" name="Text Placeholder 6">
            <a:extLst>
              <a:ext uri="{FF2B5EF4-FFF2-40B4-BE49-F238E27FC236}">
                <a16:creationId xmlns:a16="http://schemas.microsoft.com/office/drawing/2014/main" id="{C8D2CE9E-7ECD-3088-D695-45F279661B44}"/>
              </a:ext>
            </a:extLst>
          </p:cNvPr>
          <p:cNvSpPr>
            <a:spLocks noGrp="1"/>
          </p:cNvSpPr>
          <p:nvPr>
            <p:ph type="body" sz="quarter" idx="24"/>
          </p:nvPr>
        </p:nvSpPr>
        <p:spPr/>
        <p:txBody>
          <a:bodyPr>
            <a:normAutofit/>
          </a:bodyPr>
          <a:lstStyle/>
          <a:p>
            <a:pPr lvl="0"/>
            <a:r>
              <a:rPr lang="en-US">
                <a:sym typeface="Georgia"/>
              </a:rPr>
              <a:t>Growth Levers</a:t>
            </a:r>
            <a:endParaRPr lang="en-US"/>
          </a:p>
        </p:txBody>
      </p:sp>
      <p:sp>
        <p:nvSpPr>
          <p:cNvPr id="8" name="Google Shape;275;p14">
            <a:extLst>
              <a:ext uri="{FF2B5EF4-FFF2-40B4-BE49-F238E27FC236}">
                <a16:creationId xmlns:a16="http://schemas.microsoft.com/office/drawing/2014/main" id="{3B7F0DD0-EF7E-C70B-0068-5C986C4BEAC3}"/>
              </a:ext>
            </a:extLst>
          </p:cNvPr>
          <p:cNvSpPr txBox="1"/>
          <p:nvPr/>
        </p:nvSpPr>
        <p:spPr>
          <a:xfrm>
            <a:off x="1272154" y="3217910"/>
            <a:ext cx="1998142"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Build &amp; implement EDGE solutions </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Launch AI powered finance offerings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Launch Finance enterprise data hubs (Databricks / Microsoft)</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9" name="Google Shape;279;p14">
            <a:extLst>
              <a:ext uri="{FF2B5EF4-FFF2-40B4-BE49-F238E27FC236}">
                <a16:creationId xmlns:a16="http://schemas.microsoft.com/office/drawing/2014/main" id="{FB6ACD29-046F-54CB-51A9-3F0C72D651BF}"/>
              </a:ext>
            </a:extLst>
          </p:cNvPr>
          <p:cNvGrpSpPr/>
          <p:nvPr/>
        </p:nvGrpSpPr>
        <p:grpSpPr>
          <a:xfrm>
            <a:off x="1246136" y="3879321"/>
            <a:ext cx="2050179" cy="1001151"/>
            <a:chOff x="1409311" y="3828768"/>
            <a:chExt cx="2180046" cy="1004711"/>
          </a:xfrm>
        </p:grpSpPr>
        <p:cxnSp>
          <p:nvCxnSpPr>
            <p:cNvPr id="10" name="Google Shape;280;p14">
              <a:extLst>
                <a:ext uri="{FF2B5EF4-FFF2-40B4-BE49-F238E27FC236}">
                  <a16:creationId xmlns:a16="http://schemas.microsoft.com/office/drawing/2014/main" id="{45DF5EAC-25BD-C4B9-17E5-2A8A5B978D32}"/>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11" name="Google Shape;281;p14">
              <a:extLst>
                <a:ext uri="{FF2B5EF4-FFF2-40B4-BE49-F238E27FC236}">
                  <a16:creationId xmlns:a16="http://schemas.microsoft.com/office/drawing/2014/main" id="{CDE214E4-EF68-B19C-39ED-AECC83856FD2}"/>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12" name="Google Shape;276;p14">
            <a:extLst>
              <a:ext uri="{FF2B5EF4-FFF2-40B4-BE49-F238E27FC236}">
                <a16:creationId xmlns:a16="http://schemas.microsoft.com/office/drawing/2014/main" id="{21AF5793-BD1D-92B1-E250-D89194374A93}"/>
              </a:ext>
            </a:extLst>
          </p:cNvPr>
          <p:cNvSpPr txBox="1"/>
          <p:nvPr/>
        </p:nvSpPr>
        <p:spPr>
          <a:xfrm>
            <a:off x="3893357" y="3201087"/>
            <a:ext cx="2050178"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Scale SI </a:t>
            </a:r>
            <a:r>
              <a:rPr lang="en-US" dirty="0" err="1">
                <a:solidFill>
                  <a:schemeClr val="tx1"/>
                </a:solidFill>
                <a:latin typeface="Funnel Sans" pitchFamily="2" charset="0"/>
                <a:ea typeface="Georgia"/>
                <a:cs typeface="Georgia"/>
                <a:sym typeface="Georgia"/>
              </a:rPr>
              <a:t>CoEs</a:t>
            </a:r>
            <a:r>
              <a:rPr lang="en-US" dirty="0">
                <a:solidFill>
                  <a:schemeClr val="tx1"/>
                </a:solidFill>
                <a:latin typeface="Funnel Sans" pitchFamily="2" charset="0"/>
                <a:ea typeface="Georgia"/>
                <a:cs typeface="Georgia"/>
                <a:sym typeface="Georgia"/>
              </a:rPr>
              <a:t> around </a:t>
            </a:r>
            <a:r>
              <a:rPr lang="en-US" dirty="0" err="1">
                <a:solidFill>
                  <a:schemeClr val="tx1"/>
                </a:solidFill>
                <a:latin typeface="Funnel Sans" pitchFamily="2" charset="0"/>
                <a:ea typeface="Georgia"/>
                <a:cs typeface="Georgia"/>
                <a:sym typeface="Georgia"/>
              </a:rPr>
              <a:t>SoE</a:t>
            </a:r>
            <a:r>
              <a:rPr lang="en-US" dirty="0">
                <a:solidFill>
                  <a:schemeClr val="tx1"/>
                </a:solidFill>
                <a:latin typeface="Funnel Sans" pitchFamily="2" charset="0"/>
                <a:ea typeface="Georgia"/>
                <a:cs typeface="Georgia"/>
                <a:sym typeface="Georgia"/>
              </a:rPr>
              <a:t> platforms (HRC, BL)</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Identity early-stage SaaS partners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13" name="Google Shape;282;p14">
            <a:extLst>
              <a:ext uri="{FF2B5EF4-FFF2-40B4-BE49-F238E27FC236}">
                <a16:creationId xmlns:a16="http://schemas.microsoft.com/office/drawing/2014/main" id="{D8F1205C-2682-3008-9956-A810E7635162}"/>
              </a:ext>
            </a:extLst>
          </p:cNvPr>
          <p:cNvGrpSpPr/>
          <p:nvPr/>
        </p:nvGrpSpPr>
        <p:grpSpPr>
          <a:xfrm>
            <a:off x="3920454" y="3879321"/>
            <a:ext cx="2050179" cy="1001151"/>
            <a:chOff x="1409311" y="3828768"/>
            <a:chExt cx="2180046" cy="1004711"/>
          </a:xfrm>
        </p:grpSpPr>
        <p:cxnSp>
          <p:nvCxnSpPr>
            <p:cNvPr id="32" name="Google Shape;283;p14">
              <a:extLst>
                <a:ext uri="{FF2B5EF4-FFF2-40B4-BE49-F238E27FC236}">
                  <a16:creationId xmlns:a16="http://schemas.microsoft.com/office/drawing/2014/main" id="{8A364BD0-CE2F-2E23-8903-0BACB4AF4143}"/>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33" name="Google Shape;284;p14">
              <a:extLst>
                <a:ext uri="{FF2B5EF4-FFF2-40B4-BE49-F238E27FC236}">
                  <a16:creationId xmlns:a16="http://schemas.microsoft.com/office/drawing/2014/main" id="{81D9E5CC-E30B-23AC-67EC-FB54E37A1FE2}"/>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34" name="Google Shape;277;p14">
            <a:extLst>
              <a:ext uri="{FF2B5EF4-FFF2-40B4-BE49-F238E27FC236}">
                <a16:creationId xmlns:a16="http://schemas.microsoft.com/office/drawing/2014/main" id="{992CEDE6-175D-7C0F-64B7-4C8DE602911D}"/>
              </a:ext>
            </a:extLst>
          </p:cNvPr>
          <p:cNvSpPr txBox="1"/>
          <p:nvPr/>
        </p:nvSpPr>
        <p:spPr>
          <a:xfrm>
            <a:off x="6648399" y="3201087"/>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AI led modern finance offering</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Advisory  talent for partnering with CFOs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35" name="Google Shape;285;p14">
            <a:extLst>
              <a:ext uri="{FF2B5EF4-FFF2-40B4-BE49-F238E27FC236}">
                <a16:creationId xmlns:a16="http://schemas.microsoft.com/office/drawing/2014/main" id="{E73EA8D4-0C1F-C835-BB2F-B93E529E9056}"/>
              </a:ext>
            </a:extLst>
          </p:cNvPr>
          <p:cNvGrpSpPr/>
          <p:nvPr/>
        </p:nvGrpSpPr>
        <p:grpSpPr>
          <a:xfrm>
            <a:off x="6648399" y="3879321"/>
            <a:ext cx="2050179" cy="1001151"/>
            <a:chOff x="1409311" y="3828768"/>
            <a:chExt cx="2180046" cy="1004711"/>
          </a:xfrm>
        </p:grpSpPr>
        <p:cxnSp>
          <p:nvCxnSpPr>
            <p:cNvPr id="36" name="Google Shape;286;p14">
              <a:extLst>
                <a:ext uri="{FF2B5EF4-FFF2-40B4-BE49-F238E27FC236}">
                  <a16:creationId xmlns:a16="http://schemas.microsoft.com/office/drawing/2014/main" id="{0F28142E-99A4-9E15-16BE-0D202292EFD6}"/>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37" name="Google Shape;287;p14">
              <a:extLst>
                <a:ext uri="{FF2B5EF4-FFF2-40B4-BE49-F238E27FC236}">
                  <a16:creationId xmlns:a16="http://schemas.microsoft.com/office/drawing/2014/main" id="{5E5A1BEC-5339-722D-4DC8-A6036E3A8791}"/>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38" name="Google Shape;278;p14">
            <a:extLst>
              <a:ext uri="{FF2B5EF4-FFF2-40B4-BE49-F238E27FC236}">
                <a16:creationId xmlns:a16="http://schemas.microsoft.com/office/drawing/2014/main" id="{151A84A6-959B-E8F4-E68E-8AF30ED65D78}"/>
              </a:ext>
            </a:extLst>
          </p:cNvPr>
          <p:cNvSpPr txBox="1"/>
          <p:nvPr/>
        </p:nvSpPr>
        <p:spPr>
          <a:xfrm>
            <a:off x="9348736" y="3201087"/>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Inorganic capability acquisition   </a:t>
            </a:r>
            <a:endParaRPr>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Microsoft SI </a:t>
            </a:r>
            <a:endParaRPr>
              <a:solidFill>
                <a:schemeClr val="tx1"/>
              </a:solidFill>
              <a:latin typeface="Funnel Sans" pitchFamily="2" charset="0"/>
            </a:endParaRPr>
          </a:p>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Data Hub SI </a:t>
            </a:r>
            <a:endParaRPr>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a:solidFill>
                  <a:schemeClr val="tx1"/>
                </a:solidFill>
                <a:latin typeface="Funnel Sans" pitchFamily="2" charset="0"/>
                <a:ea typeface="Georgia"/>
                <a:cs typeface="Georgia"/>
                <a:sym typeface="Georgia"/>
              </a:rPr>
              <a:t> CFO Advisory firm</a:t>
            </a:r>
            <a:endParaRPr>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a:solidFill>
                <a:schemeClr val="tx1"/>
              </a:solidFill>
              <a:latin typeface="Funnel Sans" pitchFamily="2" charset="0"/>
              <a:ea typeface="Georgia"/>
              <a:cs typeface="Georgia"/>
              <a:sym typeface="Georgia"/>
            </a:endParaRPr>
          </a:p>
        </p:txBody>
      </p:sp>
      <p:grpSp>
        <p:nvGrpSpPr>
          <p:cNvPr id="39" name="Google Shape;288;p14">
            <a:extLst>
              <a:ext uri="{FF2B5EF4-FFF2-40B4-BE49-F238E27FC236}">
                <a16:creationId xmlns:a16="http://schemas.microsoft.com/office/drawing/2014/main" id="{E2C0F1D8-0F26-5EE8-2FA5-CD8C29CEC3ED}"/>
              </a:ext>
            </a:extLst>
          </p:cNvPr>
          <p:cNvGrpSpPr/>
          <p:nvPr/>
        </p:nvGrpSpPr>
        <p:grpSpPr>
          <a:xfrm>
            <a:off x="9348736" y="3879321"/>
            <a:ext cx="2050179" cy="1001151"/>
            <a:chOff x="1409311" y="3828768"/>
            <a:chExt cx="2180046" cy="1004711"/>
          </a:xfrm>
        </p:grpSpPr>
        <p:cxnSp>
          <p:nvCxnSpPr>
            <p:cNvPr id="40" name="Google Shape;289;p14">
              <a:extLst>
                <a:ext uri="{FF2B5EF4-FFF2-40B4-BE49-F238E27FC236}">
                  <a16:creationId xmlns:a16="http://schemas.microsoft.com/office/drawing/2014/main" id="{88B46210-0346-518D-1945-78ECEB639AD9}"/>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41" name="Google Shape;290;p14">
              <a:extLst>
                <a:ext uri="{FF2B5EF4-FFF2-40B4-BE49-F238E27FC236}">
                  <a16:creationId xmlns:a16="http://schemas.microsoft.com/office/drawing/2014/main" id="{931D3ECD-CD8E-CEC3-1185-742F5A29EE24}"/>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Tree>
    <p:extLst>
      <p:ext uri="{BB962C8B-B14F-4D97-AF65-F5344CB8AC3E}">
        <p14:creationId xmlns:p14="http://schemas.microsoft.com/office/powerpoint/2010/main" val="1003330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4B297C-5CD9-4C84-FC27-06914A5AE7FF}"/>
              </a:ext>
            </a:extLst>
          </p:cNvPr>
          <p:cNvSpPr>
            <a:spLocks noGrp="1"/>
          </p:cNvSpPr>
          <p:nvPr>
            <p:ph type="title"/>
          </p:nvPr>
        </p:nvSpPr>
        <p:spPr/>
        <p:txBody>
          <a:bodyPr/>
          <a:lstStyle/>
          <a:p>
            <a:r>
              <a:rPr lang="en-US"/>
              <a:t>Our values</a:t>
            </a:r>
          </a:p>
        </p:txBody>
      </p:sp>
      <p:pic>
        <p:nvPicPr>
          <p:cNvPr id="5" name="Picture 4">
            <a:extLst>
              <a:ext uri="{FF2B5EF4-FFF2-40B4-BE49-F238E27FC236}">
                <a16:creationId xmlns:a16="http://schemas.microsoft.com/office/drawing/2014/main" id="{DA350C80-A482-3183-BC63-3913159A36F5}"/>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623367" y="1499940"/>
            <a:ext cx="2266056" cy="3515187"/>
          </a:xfrm>
          <a:prstGeom prst="roundRect">
            <a:avLst>
              <a:gd name="adj" fmla="val 5216"/>
            </a:avLst>
          </a:prstGeom>
        </p:spPr>
      </p:pic>
      <p:pic>
        <p:nvPicPr>
          <p:cNvPr id="6" name="Picture 5">
            <a:extLst>
              <a:ext uri="{FF2B5EF4-FFF2-40B4-BE49-F238E27FC236}">
                <a16:creationId xmlns:a16="http://schemas.microsoft.com/office/drawing/2014/main" id="{C8B3830C-619E-2601-94F3-876483AA1D6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955960" y="1499940"/>
            <a:ext cx="2266056" cy="3515187"/>
          </a:xfrm>
          <a:prstGeom prst="roundRect">
            <a:avLst>
              <a:gd name="adj" fmla="val 5216"/>
            </a:avLst>
          </a:prstGeom>
        </p:spPr>
      </p:pic>
      <p:pic>
        <p:nvPicPr>
          <p:cNvPr id="7" name="Picture 6">
            <a:extLst>
              <a:ext uri="{FF2B5EF4-FFF2-40B4-BE49-F238E27FC236}">
                <a16:creationId xmlns:a16="http://schemas.microsoft.com/office/drawing/2014/main" id="{7AE3BC0A-4183-A778-0B95-E4D639590D3B}"/>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288553" y="1499940"/>
            <a:ext cx="2266056" cy="3515187"/>
          </a:xfrm>
          <a:prstGeom prst="roundRect">
            <a:avLst>
              <a:gd name="adj" fmla="val 5216"/>
            </a:avLst>
          </a:prstGeom>
        </p:spPr>
      </p:pic>
      <p:pic>
        <p:nvPicPr>
          <p:cNvPr id="8" name="Picture 7">
            <a:extLst>
              <a:ext uri="{FF2B5EF4-FFF2-40B4-BE49-F238E27FC236}">
                <a16:creationId xmlns:a16="http://schemas.microsoft.com/office/drawing/2014/main" id="{B12FFBA0-539E-3500-05C0-1FDD7F9EE80A}"/>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9621146" y="1499940"/>
            <a:ext cx="2266056" cy="3515187"/>
          </a:xfrm>
          <a:prstGeom prst="roundRect">
            <a:avLst>
              <a:gd name="adj" fmla="val 5216"/>
            </a:avLst>
          </a:prstGeom>
        </p:spPr>
      </p:pic>
      <p:pic>
        <p:nvPicPr>
          <p:cNvPr id="9" name="Picture 8">
            <a:extLst>
              <a:ext uri="{FF2B5EF4-FFF2-40B4-BE49-F238E27FC236}">
                <a16:creationId xmlns:a16="http://schemas.microsoft.com/office/drawing/2014/main" id="{9C85E7FF-6C11-2003-ED69-CA3DE484367D}"/>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290774" y="1499940"/>
            <a:ext cx="2266056" cy="3515187"/>
          </a:xfrm>
          <a:prstGeom prst="roundRect">
            <a:avLst>
              <a:gd name="adj" fmla="val 5216"/>
            </a:avLst>
          </a:prstGeom>
        </p:spPr>
      </p:pic>
      <p:sp>
        <p:nvSpPr>
          <p:cNvPr id="10" name="Rectangle: Rounded Corners 1">
            <a:extLst>
              <a:ext uri="{FF2B5EF4-FFF2-40B4-BE49-F238E27FC236}">
                <a16:creationId xmlns:a16="http://schemas.microsoft.com/office/drawing/2014/main" id="{F6DA15F8-5598-2F68-BBEA-4078D87D476A}"/>
              </a:ext>
            </a:extLst>
          </p:cNvPr>
          <p:cNvSpPr/>
          <p:nvPr/>
        </p:nvSpPr>
        <p:spPr>
          <a:xfrm>
            <a:off x="278543"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Rounded Corners 7">
            <a:extLst>
              <a:ext uri="{FF2B5EF4-FFF2-40B4-BE49-F238E27FC236}">
                <a16:creationId xmlns:a16="http://schemas.microsoft.com/office/drawing/2014/main" id="{899A43F5-44D0-20DF-ACB7-4AD301EE8453}"/>
              </a:ext>
            </a:extLst>
          </p:cNvPr>
          <p:cNvSpPr/>
          <p:nvPr/>
        </p:nvSpPr>
        <p:spPr>
          <a:xfrm>
            <a:off x="2606031"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9">
            <a:extLst>
              <a:ext uri="{FF2B5EF4-FFF2-40B4-BE49-F238E27FC236}">
                <a16:creationId xmlns:a16="http://schemas.microsoft.com/office/drawing/2014/main" id="{22F3FA36-427F-5991-86EE-0A31A9FB3CFD}"/>
              </a:ext>
            </a:extLst>
          </p:cNvPr>
          <p:cNvSpPr/>
          <p:nvPr/>
        </p:nvSpPr>
        <p:spPr>
          <a:xfrm>
            <a:off x="9618977"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Rounded Corners 22">
            <a:extLst>
              <a:ext uri="{FF2B5EF4-FFF2-40B4-BE49-F238E27FC236}">
                <a16:creationId xmlns:a16="http://schemas.microsoft.com/office/drawing/2014/main" id="{70F061E8-C74B-2487-D148-EF3E55D4A35F}"/>
              </a:ext>
            </a:extLst>
          </p:cNvPr>
          <p:cNvSpPr/>
          <p:nvPr/>
        </p:nvSpPr>
        <p:spPr>
          <a:xfrm>
            <a:off x="7291489"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Rounded Corners 23">
            <a:extLst>
              <a:ext uri="{FF2B5EF4-FFF2-40B4-BE49-F238E27FC236}">
                <a16:creationId xmlns:a16="http://schemas.microsoft.com/office/drawing/2014/main" id="{1974E83B-6F0B-5427-4098-C8878C4D23B0}"/>
              </a:ext>
            </a:extLst>
          </p:cNvPr>
          <p:cNvSpPr/>
          <p:nvPr/>
        </p:nvSpPr>
        <p:spPr>
          <a:xfrm>
            <a:off x="4964000" y="3317580"/>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0E1E4A27-89AA-5AE9-DA83-4505BD3BEEE2}"/>
              </a:ext>
            </a:extLst>
          </p:cNvPr>
          <p:cNvSpPr/>
          <p:nvPr/>
        </p:nvSpPr>
        <p:spPr>
          <a:xfrm>
            <a:off x="465309" y="4213544"/>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6" name="Title 1">
            <a:extLst>
              <a:ext uri="{FF2B5EF4-FFF2-40B4-BE49-F238E27FC236}">
                <a16:creationId xmlns:a16="http://schemas.microsoft.com/office/drawing/2014/main" id="{481E10AA-7F44-4642-0A28-4CA9BF0476A3}"/>
              </a:ext>
            </a:extLst>
          </p:cNvPr>
          <p:cNvSpPr txBox="1">
            <a:spLocks/>
          </p:cNvSpPr>
          <p:nvPr/>
        </p:nvSpPr>
        <p:spPr>
          <a:xfrm>
            <a:off x="465309" y="3757967"/>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7" name="Rectangle 16">
            <a:extLst>
              <a:ext uri="{FF2B5EF4-FFF2-40B4-BE49-F238E27FC236}">
                <a16:creationId xmlns:a16="http://schemas.microsoft.com/office/drawing/2014/main" id="{4322380D-AD03-32DD-ED53-70F69681E33D}"/>
              </a:ext>
            </a:extLst>
          </p:cNvPr>
          <p:cNvSpPr/>
          <p:nvPr/>
        </p:nvSpPr>
        <p:spPr>
          <a:xfrm>
            <a:off x="2811129" y="4213544"/>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8" name="Title 1">
            <a:extLst>
              <a:ext uri="{FF2B5EF4-FFF2-40B4-BE49-F238E27FC236}">
                <a16:creationId xmlns:a16="http://schemas.microsoft.com/office/drawing/2014/main" id="{27ED904F-2F1C-DE05-8DC9-6B68C0441E6D}"/>
              </a:ext>
            </a:extLst>
          </p:cNvPr>
          <p:cNvSpPr txBox="1">
            <a:spLocks/>
          </p:cNvSpPr>
          <p:nvPr/>
        </p:nvSpPr>
        <p:spPr>
          <a:xfrm>
            <a:off x="2835643" y="3757967"/>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19" name="Rectangle 18">
            <a:extLst>
              <a:ext uri="{FF2B5EF4-FFF2-40B4-BE49-F238E27FC236}">
                <a16:creationId xmlns:a16="http://schemas.microsoft.com/office/drawing/2014/main" id="{C8883B91-C61C-45AF-1014-E0FFFAB8614C}"/>
              </a:ext>
            </a:extLst>
          </p:cNvPr>
          <p:cNvSpPr/>
          <p:nvPr/>
        </p:nvSpPr>
        <p:spPr>
          <a:xfrm>
            <a:off x="5149154" y="4213544"/>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0" name="Title 1">
            <a:extLst>
              <a:ext uri="{FF2B5EF4-FFF2-40B4-BE49-F238E27FC236}">
                <a16:creationId xmlns:a16="http://schemas.microsoft.com/office/drawing/2014/main" id="{3E3BF5E0-A862-88AA-C510-4DF05902EF61}"/>
              </a:ext>
            </a:extLst>
          </p:cNvPr>
          <p:cNvSpPr txBox="1">
            <a:spLocks/>
          </p:cNvSpPr>
          <p:nvPr/>
        </p:nvSpPr>
        <p:spPr>
          <a:xfrm>
            <a:off x="5141772" y="3757967"/>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21" name="Rectangle 20">
            <a:extLst>
              <a:ext uri="{FF2B5EF4-FFF2-40B4-BE49-F238E27FC236}">
                <a16:creationId xmlns:a16="http://schemas.microsoft.com/office/drawing/2014/main" id="{720A4A73-D4D4-FFF5-2B08-38F2AEEFA8A7}"/>
              </a:ext>
            </a:extLst>
          </p:cNvPr>
          <p:cNvSpPr/>
          <p:nvPr/>
        </p:nvSpPr>
        <p:spPr>
          <a:xfrm>
            <a:off x="7469290" y="4213544"/>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8C1B63C0-4A71-8ECD-FDA7-9B87D0ECC4CB}"/>
              </a:ext>
            </a:extLst>
          </p:cNvPr>
          <p:cNvSpPr txBox="1">
            <a:spLocks/>
          </p:cNvSpPr>
          <p:nvPr/>
        </p:nvSpPr>
        <p:spPr>
          <a:xfrm>
            <a:off x="7469290" y="3757967"/>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23" name="Rectangle 22">
            <a:extLst>
              <a:ext uri="{FF2B5EF4-FFF2-40B4-BE49-F238E27FC236}">
                <a16:creationId xmlns:a16="http://schemas.microsoft.com/office/drawing/2014/main" id="{7F771A67-0B0B-937D-9EF5-8853169B8D73}"/>
              </a:ext>
            </a:extLst>
          </p:cNvPr>
          <p:cNvSpPr/>
          <p:nvPr/>
        </p:nvSpPr>
        <p:spPr>
          <a:xfrm>
            <a:off x="9778100" y="4213544"/>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4" name="Title 1">
            <a:extLst>
              <a:ext uri="{FF2B5EF4-FFF2-40B4-BE49-F238E27FC236}">
                <a16:creationId xmlns:a16="http://schemas.microsoft.com/office/drawing/2014/main" id="{640E2DF6-5836-50DD-4444-28ACE236553B}"/>
              </a:ext>
            </a:extLst>
          </p:cNvPr>
          <p:cNvSpPr txBox="1">
            <a:spLocks/>
          </p:cNvSpPr>
          <p:nvPr/>
        </p:nvSpPr>
        <p:spPr>
          <a:xfrm>
            <a:off x="9778100" y="3757967"/>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Tree>
    <p:extLst>
      <p:ext uri="{BB962C8B-B14F-4D97-AF65-F5344CB8AC3E}">
        <p14:creationId xmlns:p14="http://schemas.microsoft.com/office/powerpoint/2010/main" val="24187741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FF3E89F-743F-4DE8-2F2F-6584D9F8CB35}"/>
              </a:ext>
            </a:extLst>
          </p:cNvPr>
          <p:cNvSpPr>
            <a:spLocks noGrp="1"/>
          </p:cNvSpPr>
          <p:nvPr>
            <p:ph type="title"/>
          </p:nvPr>
        </p:nvSpPr>
        <p:spPr/>
        <p:txBody>
          <a:bodyPr/>
          <a:lstStyle/>
          <a:p>
            <a:r>
              <a:rPr lang="en-US"/>
              <a:t>Design elements</a:t>
            </a:r>
          </a:p>
        </p:txBody>
      </p:sp>
      <p:pic>
        <p:nvPicPr>
          <p:cNvPr id="5" name="Picture 4" descr="A close up of a sky&#10;&#10;Description automatically generated">
            <a:extLst>
              <a:ext uri="{FF2B5EF4-FFF2-40B4-BE49-F238E27FC236}">
                <a16:creationId xmlns:a16="http://schemas.microsoft.com/office/drawing/2014/main" id="{B4A0283E-D0FE-2800-C511-37CD4CF67F3C}"/>
              </a:ext>
            </a:extLst>
          </p:cNvPr>
          <p:cNvPicPr>
            <a:picLocks noChangeAspect="1"/>
          </p:cNvPicPr>
          <p:nvPr/>
        </p:nvPicPr>
        <p:blipFill>
          <a:blip r:embed="rId2"/>
          <a:stretch>
            <a:fillRect/>
          </a:stretch>
        </p:blipFill>
        <p:spPr>
          <a:xfrm>
            <a:off x="985002" y="1544243"/>
            <a:ext cx="3605535" cy="1433780"/>
          </a:xfrm>
          <a:prstGeom prst="roundRect">
            <a:avLst>
              <a:gd name="adj" fmla="val 10126"/>
            </a:avLst>
          </a:prstGeom>
        </p:spPr>
      </p:pic>
      <p:pic>
        <p:nvPicPr>
          <p:cNvPr id="6" name="Picture 5" descr="A close up of a paper&#10;&#10;Description automatically generated">
            <a:extLst>
              <a:ext uri="{FF2B5EF4-FFF2-40B4-BE49-F238E27FC236}">
                <a16:creationId xmlns:a16="http://schemas.microsoft.com/office/drawing/2014/main" id="{75269CE5-F24C-DEF9-7CF7-2D39B9B1E965}"/>
              </a:ext>
            </a:extLst>
          </p:cNvPr>
          <p:cNvPicPr>
            <a:picLocks noChangeAspect="1"/>
          </p:cNvPicPr>
          <p:nvPr/>
        </p:nvPicPr>
        <p:blipFill>
          <a:blip r:embed="rId3"/>
          <a:srcRect b="7232"/>
          <a:stretch/>
        </p:blipFill>
        <p:spPr>
          <a:xfrm>
            <a:off x="985002" y="3189160"/>
            <a:ext cx="3605535" cy="1433780"/>
          </a:xfrm>
          <a:prstGeom prst="roundRect">
            <a:avLst>
              <a:gd name="adj" fmla="val 9982"/>
            </a:avLst>
          </a:prstGeom>
        </p:spPr>
      </p:pic>
      <p:grpSp>
        <p:nvGrpSpPr>
          <p:cNvPr id="7" name="Group 6">
            <a:extLst>
              <a:ext uri="{FF2B5EF4-FFF2-40B4-BE49-F238E27FC236}">
                <a16:creationId xmlns:a16="http://schemas.microsoft.com/office/drawing/2014/main" id="{FB90DB2B-7902-7E19-D525-CCFC84A8B46D}"/>
              </a:ext>
            </a:extLst>
          </p:cNvPr>
          <p:cNvGrpSpPr/>
          <p:nvPr/>
        </p:nvGrpSpPr>
        <p:grpSpPr>
          <a:xfrm>
            <a:off x="10404402" y="1644639"/>
            <a:ext cx="710126" cy="196850"/>
            <a:chOff x="1601959" y="2654797"/>
            <a:chExt cx="710126" cy="196850"/>
          </a:xfrm>
        </p:grpSpPr>
        <p:pic>
          <p:nvPicPr>
            <p:cNvPr id="8" name="Graphic 7">
              <a:extLst>
                <a:ext uri="{FF2B5EF4-FFF2-40B4-BE49-F238E27FC236}">
                  <a16:creationId xmlns:a16="http://schemas.microsoft.com/office/drawing/2014/main" id="{3506EE79-7B95-2352-C188-8C8300F4F16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589656" y="2667100"/>
              <a:ext cx="196850" cy="172244"/>
            </a:xfrm>
            <a:prstGeom prst="rect">
              <a:avLst/>
            </a:prstGeom>
          </p:spPr>
        </p:pic>
        <p:pic>
          <p:nvPicPr>
            <p:cNvPr id="9" name="Graphic 8">
              <a:extLst>
                <a:ext uri="{FF2B5EF4-FFF2-40B4-BE49-F238E27FC236}">
                  <a16:creationId xmlns:a16="http://schemas.microsoft.com/office/drawing/2014/main" id="{1EF7F6FA-CADB-7CCF-9E73-16B45A1C6AB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768950" y="2667100"/>
              <a:ext cx="196850" cy="172244"/>
            </a:xfrm>
            <a:prstGeom prst="rect">
              <a:avLst/>
            </a:prstGeom>
          </p:spPr>
        </p:pic>
        <p:pic>
          <p:nvPicPr>
            <p:cNvPr id="10" name="Graphic 9">
              <a:extLst>
                <a:ext uri="{FF2B5EF4-FFF2-40B4-BE49-F238E27FC236}">
                  <a16:creationId xmlns:a16="http://schemas.microsoft.com/office/drawing/2014/main" id="{0886E05B-AC52-2409-99A7-9FE94F2958F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948244" y="2667100"/>
              <a:ext cx="196850" cy="172244"/>
            </a:xfrm>
            <a:prstGeom prst="rect">
              <a:avLst/>
            </a:prstGeom>
          </p:spPr>
        </p:pic>
        <p:pic>
          <p:nvPicPr>
            <p:cNvPr id="11" name="Graphic 10">
              <a:extLst>
                <a:ext uri="{FF2B5EF4-FFF2-40B4-BE49-F238E27FC236}">
                  <a16:creationId xmlns:a16="http://schemas.microsoft.com/office/drawing/2014/main" id="{81413FA3-E200-1438-4C39-3D22F4EEC9F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127538" y="2667100"/>
              <a:ext cx="196850" cy="172244"/>
            </a:xfrm>
            <a:prstGeom prst="rect">
              <a:avLst/>
            </a:prstGeom>
          </p:spPr>
        </p:pic>
      </p:grpSp>
      <p:grpSp>
        <p:nvGrpSpPr>
          <p:cNvPr id="17" name="Group 16">
            <a:extLst>
              <a:ext uri="{FF2B5EF4-FFF2-40B4-BE49-F238E27FC236}">
                <a16:creationId xmlns:a16="http://schemas.microsoft.com/office/drawing/2014/main" id="{93469EDC-61EC-3E06-3587-3535DEA31EB8}"/>
              </a:ext>
            </a:extLst>
          </p:cNvPr>
          <p:cNvGrpSpPr/>
          <p:nvPr/>
        </p:nvGrpSpPr>
        <p:grpSpPr>
          <a:xfrm>
            <a:off x="10404402" y="2572615"/>
            <a:ext cx="710126" cy="196850"/>
            <a:chOff x="1601959" y="2654797"/>
            <a:chExt cx="710126" cy="196850"/>
          </a:xfrm>
        </p:grpSpPr>
        <p:pic>
          <p:nvPicPr>
            <p:cNvPr id="18" name="Graphic 17">
              <a:extLst>
                <a:ext uri="{FF2B5EF4-FFF2-40B4-BE49-F238E27FC236}">
                  <a16:creationId xmlns:a16="http://schemas.microsoft.com/office/drawing/2014/main" id="{64E1E9BE-355D-4D62-5EB6-59372BBCEC6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19" name="Graphic 18">
              <a:extLst>
                <a:ext uri="{FF2B5EF4-FFF2-40B4-BE49-F238E27FC236}">
                  <a16:creationId xmlns:a16="http://schemas.microsoft.com/office/drawing/2014/main" id="{1CF96745-07A1-C471-7DD7-A80A2C6C083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20" name="Graphic 19">
              <a:extLst>
                <a:ext uri="{FF2B5EF4-FFF2-40B4-BE49-F238E27FC236}">
                  <a16:creationId xmlns:a16="http://schemas.microsoft.com/office/drawing/2014/main" id="{63848916-793C-205F-3D52-46532BD8A46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21" name="Graphic 20">
              <a:extLst>
                <a:ext uri="{FF2B5EF4-FFF2-40B4-BE49-F238E27FC236}">
                  <a16:creationId xmlns:a16="http://schemas.microsoft.com/office/drawing/2014/main" id="{1755CE7D-EA0E-AEFF-1CDE-E0A78F4D8C7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pic>
        <p:nvPicPr>
          <p:cNvPr id="22" name="Picture 21" descr="A stack of colorful shipping containers&#10;&#10;Description automatically generated">
            <a:extLst>
              <a:ext uri="{FF2B5EF4-FFF2-40B4-BE49-F238E27FC236}">
                <a16:creationId xmlns:a16="http://schemas.microsoft.com/office/drawing/2014/main" id="{850157A2-CF2C-2D21-F93A-77690169F7EC}"/>
              </a:ext>
            </a:extLst>
          </p:cNvPr>
          <p:cNvPicPr>
            <a:picLocks noChangeAspect="1"/>
          </p:cNvPicPr>
          <p:nvPr/>
        </p:nvPicPr>
        <p:blipFill>
          <a:blip r:embed="rId8"/>
          <a:stretch>
            <a:fillRect/>
          </a:stretch>
        </p:blipFill>
        <p:spPr>
          <a:xfrm>
            <a:off x="4849165" y="1544246"/>
            <a:ext cx="1530733" cy="858116"/>
          </a:xfrm>
          <a:prstGeom prst="roundRect">
            <a:avLst>
              <a:gd name="adj" fmla="val 7753"/>
            </a:avLst>
          </a:prstGeom>
        </p:spPr>
      </p:pic>
      <p:pic>
        <p:nvPicPr>
          <p:cNvPr id="23" name="Picture 22">
            <a:extLst>
              <a:ext uri="{FF2B5EF4-FFF2-40B4-BE49-F238E27FC236}">
                <a16:creationId xmlns:a16="http://schemas.microsoft.com/office/drawing/2014/main" id="{FAAEF40E-F6C2-5E56-0B23-1954FC2321B4}"/>
              </a:ext>
            </a:extLst>
          </p:cNvPr>
          <p:cNvPicPr>
            <a:picLocks noChangeAspect="1"/>
          </p:cNvPicPr>
          <p:nvPr/>
        </p:nvPicPr>
        <p:blipFill>
          <a:blip r:embed="rId9"/>
          <a:srcRect l="5424" r="5424"/>
          <a:stretch/>
        </p:blipFill>
        <p:spPr>
          <a:xfrm>
            <a:off x="4849165" y="2509872"/>
            <a:ext cx="1530733" cy="858116"/>
          </a:xfrm>
          <a:prstGeom prst="roundRect">
            <a:avLst>
              <a:gd name="adj" fmla="val 7753"/>
            </a:avLst>
          </a:prstGeom>
        </p:spPr>
      </p:pic>
      <p:pic>
        <p:nvPicPr>
          <p:cNvPr id="24" name="Picture 23">
            <a:extLst>
              <a:ext uri="{FF2B5EF4-FFF2-40B4-BE49-F238E27FC236}">
                <a16:creationId xmlns:a16="http://schemas.microsoft.com/office/drawing/2014/main" id="{284BA123-8822-1BEC-691A-80870244754E}"/>
              </a:ext>
            </a:extLst>
          </p:cNvPr>
          <p:cNvPicPr>
            <a:picLocks noChangeAspect="1"/>
          </p:cNvPicPr>
          <p:nvPr/>
        </p:nvPicPr>
        <p:blipFill>
          <a:blip r:embed="rId10"/>
          <a:srcRect l="3268" r="45844"/>
          <a:stretch/>
        </p:blipFill>
        <p:spPr>
          <a:xfrm>
            <a:off x="4849165" y="3475496"/>
            <a:ext cx="1530733" cy="858116"/>
          </a:xfrm>
          <a:prstGeom prst="roundRect">
            <a:avLst>
              <a:gd name="adj" fmla="val 7753"/>
            </a:avLst>
          </a:prstGeom>
        </p:spPr>
      </p:pic>
      <p:pic>
        <p:nvPicPr>
          <p:cNvPr id="25" name="Picture 24">
            <a:extLst>
              <a:ext uri="{FF2B5EF4-FFF2-40B4-BE49-F238E27FC236}">
                <a16:creationId xmlns:a16="http://schemas.microsoft.com/office/drawing/2014/main" id="{68AEC33C-27A8-CFE4-F19B-DF9E18FD913D}"/>
              </a:ext>
            </a:extLst>
          </p:cNvPr>
          <p:cNvPicPr>
            <a:picLocks noChangeAspect="1"/>
          </p:cNvPicPr>
          <p:nvPr/>
        </p:nvPicPr>
        <p:blipFill>
          <a:blip r:embed="rId11"/>
          <a:srcRect l="9832" t="2023" r="7808" b="1"/>
          <a:stretch/>
        </p:blipFill>
        <p:spPr>
          <a:xfrm rot="5400000">
            <a:off x="5185472" y="4104817"/>
            <a:ext cx="858117" cy="1530733"/>
          </a:xfrm>
          <a:prstGeom prst="roundRect">
            <a:avLst>
              <a:gd name="adj" fmla="val 7753"/>
            </a:avLst>
          </a:prstGeom>
        </p:spPr>
      </p:pic>
      <p:pic>
        <p:nvPicPr>
          <p:cNvPr id="26" name="Picture 25">
            <a:extLst>
              <a:ext uri="{FF2B5EF4-FFF2-40B4-BE49-F238E27FC236}">
                <a16:creationId xmlns:a16="http://schemas.microsoft.com/office/drawing/2014/main" id="{2D11B939-C068-1887-2715-4FCD4E7AE554}"/>
              </a:ext>
            </a:extLst>
          </p:cNvPr>
          <p:cNvPicPr>
            <a:picLocks noChangeAspect="1"/>
          </p:cNvPicPr>
          <p:nvPr/>
        </p:nvPicPr>
        <p:blipFill>
          <a:blip r:embed="rId12"/>
          <a:srcRect l="25336" t="19011" r="12731" b="19710"/>
          <a:stretch/>
        </p:blipFill>
        <p:spPr>
          <a:xfrm>
            <a:off x="4849165" y="5406056"/>
            <a:ext cx="1530733" cy="858116"/>
          </a:xfrm>
          <a:prstGeom prst="roundRect">
            <a:avLst>
              <a:gd name="adj" fmla="val 7753"/>
            </a:avLst>
          </a:prstGeom>
        </p:spPr>
      </p:pic>
      <p:pic>
        <p:nvPicPr>
          <p:cNvPr id="27" name="Picture 26">
            <a:extLst>
              <a:ext uri="{FF2B5EF4-FFF2-40B4-BE49-F238E27FC236}">
                <a16:creationId xmlns:a16="http://schemas.microsoft.com/office/drawing/2014/main" id="{8C7DD1D2-FE73-F0E0-C7A1-105A4CC26598}"/>
              </a:ext>
            </a:extLst>
          </p:cNvPr>
          <p:cNvPicPr>
            <a:picLocks noChangeAspect="1"/>
          </p:cNvPicPr>
          <p:nvPr/>
        </p:nvPicPr>
        <p:blipFill>
          <a:blip r:embed="rId13"/>
          <a:srcRect l="15824" t="47481" r="34172" b="32634"/>
          <a:stretch/>
        </p:blipFill>
        <p:spPr>
          <a:xfrm>
            <a:off x="985002" y="4830391"/>
            <a:ext cx="3605535" cy="1433780"/>
          </a:xfrm>
          <a:prstGeom prst="roundRect">
            <a:avLst>
              <a:gd name="adj" fmla="val 9982"/>
            </a:avLst>
          </a:prstGeom>
        </p:spPr>
      </p:pic>
      <p:sp>
        <p:nvSpPr>
          <p:cNvPr id="28" name="Rounded Rectangle 27">
            <a:extLst>
              <a:ext uri="{FF2B5EF4-FFF2-40B4-BE49-F238E27FC236}">
                <a16:creationId xmlns:a16="http://schemas.microsoft.com/office/drawing/2014/main" id="{C58D16F2-DBB3-1775-123A-E29B5BF8060C}"/>
              </a:ext>
            </a:extLst>
          </p:cNvPr>
          <p:cNvSpPr/>
          <p:nvPr/>
        </p:nvSpPr>
        <p:spPr>
          <a:xfrm>
            <a:off x="6691969" y="2439122"/>
            <a:ext cx="1699846" cy="538901"/>
          </a:xfrm>
          <a:prstGeom prst="roundRect">
            <a:avLst>
              <a:gd name="adj" fmla="val 50000"/>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Funnel Sans" pitchFamily="2" charset="0"/>
              </a:rPr>
              <a:t>Tag/button</a:t>
            </a:r>
          </a:p>
        </p:txBody>
      </p:sp>
      <p:sp>
        <p:nvSpPr>
          <p:cNvPr id="30" name="Rounded Rectangle 29">
            <a:extLst>
              <a:ext uri="{FF2B5EF4-FFF2-40B4-BE49-F238E27FC236}">
                <a16:creationId xmlns:a16="http://schemas.microsoft.com/office/drawing/2014/main" id="{87A3ED3A-072A-3904-2C64-3DA5C2116FB9}"/>
              </a:ext>
            </a:extLst>
          </p:cNvPr>
          <p:cNvSpPr/>
          <p:nvPr/>
        </p:nvSpPr>
        <p:spPr>
          <a:xfrm>
            <a:off x="6691969" y="1533793"/>
            <a:ext cx="1699846"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Tag/button</a:t>
            </a:r>
          </a:p>
        </p:txBody>
      </p:sp>
      <p:sp>
        <p:nvSpPr>
          <p:cNvPr id="31" name="Text Placeholder 14">
            <a:extLst>
              <a:ext uri="{FF2B5EF4-FFF2-40B4-BE49-F238E27FC236}">
                <a16:creationId xmlns:a16="http://schemas.microsoft.com/office/drawing/2014/main" id="{44C3F8FA-C87D-D8B9-D741-AB13E0B117CC}"/>
              </a:ext>
            </a:extLst>
          </p:cNvPr>
          <p:cNvSpPr txBox="1">
            <a:spLocks/>
          </p:cNvSpPr>
          <p:nvPr/>
        </p:nvSpPr>
        <p:spPr>
          <a:xfrm>
            <a:off x="902706"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Backgrounds</a:t>
            </a:r>
            <a:endParaRPr lang="en-US" sz="1400" dirty="0"/>
          </a:p>
        </p:txBody>
      </p:sp>
      <p:sp>
        <p:nvSpPr>
          <p:cNvPr id="32" name="Text Placeholder 14">
            <a:extLst>
              <a:ext uri="{FF2B5EF4-FFF2-40B4-BE49-F238E27FC236}">
                <a16:creationId xmlns:a16="http://schemas.microsoft.com/office/drawing/2014/main" id="{6BAE3777-B86A-F205-D225-5CE8AB970C0C}"/>
              </a:ext>
            </a:extLst>
          </p:cNvPr>
          <p:cNvSpPr txBox="1">
            <a:spLocks/>
          </p:cNvSpPr>
          <p:nvPr/>
        </p:nvSpPr>
        <p:spPr>
          <a:xfrm>
            <a:off x="4743435" y="1090669"/>
            <a:ext cx="1599453"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Images</a:t>
            </a:r>
            <a:endParaRPr lang="en-US" sz="1400" dirty="0"/>
          </a:p>
        </p:txBody>
      </p:sp>
      <p:sp>
        <p:nvSpPr>
          <p:cNvPr id="33" name="Text Placeholder 14">
            <a:extLst>
              <a:ext uri="{FF2B5EF4-FFF2-40B4-BE49-F238E27FC236}">
                <a16:creationId xmlns:a16="http://schemas.microsoft.com/office/drawing/2014/main" id="{5F10733B-3596-C4A4-8D1D-98F11F310033}"/>
              </a:ext>
            </a:extLst>
          </p:cNvPr>
          <p:cNvSpPr txBox="1">
            <a:spLocks/>
          </p:cNvSpPr>
          <p:nvPr/>
        </p:nvSpPr>
        <p:spPr>
          <a:xfrm>
            <a:off x="6611094"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a:sym typeface="Georgia"/>
              </a:rPr>
              <a:t>Tags/buttons</a:t>
            </a:r>
            <a:endParaRPr lang="en-US" sz="1400"/>
          </a:p>
        </p:txBody>
      </p:sp>
      <p:sp>
        <p:nvSpPr>
          <p:cNvPr id="34" name="Text Placeholder 14">
            <a:extLst>
              <a:ext uri="{FF2B5EF4-FFF2-40B4-BE49-F238E27FC236}">
                <a16:creationId xmlns:a16="http://schemas.microsoft.com/office/drawing/2014/main" id="{8CF72BB1-0900-9588-5A6B-AD5EC57F1E47}"/>
              </a:ext>
            </a:extLst>
          </p:cNvPr>
          <p:cNvSpPr txBox="1">
            <a:spLocks/>
          </p:cNvSpPr>
          <p:nvPr/>
        </p:nvSpPr>
        <p:spPr>
          <a:xfrm>
            <a:off x="10284423" y="1090669"/>
            <a:ext cx="1502193"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err="1">
                <a:sym typeface="Georgia"/>
              </a:rPr>
              <a:t>Wayfinder</a:t>
            </a:r>
            <a:r>
              <a:rPr lang="en-US" sz="1400" dirty="0">
                <a:sym typeface="Georgia"/>
              </a:rPr>
              <a:t> sets</a:t>
            </a:r>
            <a:endParaRPr lang="en-US" sz="1400" dirty="0"/>
          </a:p>
        </p:txBody>
      </p:sp>
      <p:pic>
        <p:nvPicPr>
          <p:cNvPr id="35" name="Graphic 34">
            <a:extLst>
              <a:ext uri="{FF2B5EF4-FFF2-40B4-BE49-F238E27FC236}">
                <a16:creationId xmlns:a16="http://schemas.microsoft.com/office/drawing/2014/main" id="{F243001B-A159-6D93-EBD2-BAF8245F58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8764468" y="1656942"/>
            <a:ext cx="196850" cy="172244"/>
          </a:xfrm>
          <a:prstGeom prst="rect">
            <a:avLst/>
          </a:prstGeom>
        </p:spPr>
      </p:pic>
      <p:pic>
        <p:nvPicPr>
          <p:cNvPr id="37" name="Graphic 36">
            <a:extLst>
              <a:ext uri="{FF2B5EF4-FFF2-40B4-BE49-F238E27FC236}">
                <a16:creationId xmlns:a16="http://schemas.microsoft.com/office/drawing/2014/main" id="{92E48329-80AC-57D1-7FF4-62711049A1F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a:off x="8764468" y="2584918"/>
            <a:ext cx="196850" cy="172244"/>
          </a:xfrm>
          <a:prstGeom prst="rect">
            <a:avLst/>
          </a:prstGeom>
        </p:spPr>
      </p:pic>
      <p:sp>
        <p:nvSpPr>
          <p:cNvPr id="38" name="Text Placeholder 14">
            <a:extLst>
              <a:ext uri="{FF2B5EF4-FFF2-40B4-BE49-F238E27FC236}">
                <a16:creationId xmlns:a16="http://schemas.microsoft.com/office/drawing/2014/main" id="{D0D0238B-4CA9-F158-31A0-12A82B9CBE52}"/>
              </a:ext>
            </a:extLst>
          </p:cNvPr>
          <p:cNvSpPr txBox="1">
            <a:spLocks/>
          </p:cNvSpPr>
          <p:nvPr/>
        </p:nvSpPr>
        <p:spPr>
          <a:xfrm>
            <a:off x="8601929" y="1090669"/>
            <a:ext cx="1502192"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Wayfinders</a:t>
            </a:r>
            <a:endParaRPr lang="en-US" sz="1400" dirty="0"/>
          </a:p>
        </p:txBody>
      </p:sp>
      <p:pic>
        <p:nvPicPr>
          <p:cNvPr id="39" name="Graphic 38">
            <a:extLst>
              <a:ext uri="{FF2B5EF4-FFF2-40B4-BE49-F238E27FC236}">
                <a16:creationId xmlns:a16="http://schemas.microsoft.com/office/drawing/2014/main" id="{12311370-7512-849C-25E6-E67E3AC9F7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92714" y="1656942"/>
            <a:ext cx="196850" cy="172244"/>
          </a:xfrm>
          <a:prstGeom prst="rect">
            <a:avLst/>
          </a:prstGeom>
        </p:spPr>
      </p:pic>
      <p:pic>
        <p:nvPicPr>
          <p:cNvPr id="40" name="Graphic 39">
            <a:extLst>
              <a:ext uri="{FF2B5EF4-FFF2-40B4-BE49-F238E27FC236}">
                <a16:creationId xmlns:a16="http://schemas.microsoft.com/office/drawing/2014/main" id="{61AD36BD-3298-F62D-9292-ED882C6589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9420960" y="1656942"/>
            <a:ext cx="196850" cy="172244"/>
          </a:xfrm>
          <a:prstGeom prst="rect">
            <a:avLst/>
          </a:prstGeom>
        </p:spPr>
      </p:pic>
      <p:pic>
        <p:nvPicPr>
          <p:cNvPr id="43" name="Graphic 42">
            <a:extLst>
              <a:ext uri="{FF2B5EF4-FFF2-40B4-BE49-F238E27FC236}">
                <a16:creationId xmlns:a16="http://schemas.microsoft.com/office/drawing/2014/main" id="{22B098D0-6F58-5BF7-80D8-C9983CA72D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92714" y="2584918"/>
            <a:ext cx="196850" cy="172244"/>
          </a:xfrm>
          <a:prstGeom prst="rect">
            <a:avLst/>
          </a:prstGeom>
        </p:spPr>
      </p:pic>
      <p:pic>
        <p:nvPicPr>
          <p:cNvPr id="44" name="Graphic 43">
            <a:extLst>
              <a:ext uri="{FF2B5EF4-FFF2-40B4-BE49-F238E27FC236}">
                <a16:creationId xmlns:a16="http://schemas.microsoft.com/office/drawing/2014/main" id="{C6C94875-8039-1CB6-2EB0-A534A14F8EA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9420960" y="2584918"/>
            <a:ext cx="196850" cy="172244"/>
          </a:xfrm>
          <a:prstGeom prst="rect">
            <a:avLst/>
          </a:prstGeom>
        </p:spPr>
      </p:pic>
      <p:pic>
        <p:nvPicPr>
          <p:cNvPr id="45" name="Graphic 44">
            <a:extLst>
              <a:ext uri="{FF2B5EF4-FFF2-40B4-BE49-F238E27FC236}">
                <a16:creationId xmlns:a16="http://schemas.microsoft.com/office/drawing/2014/main" id="{112D8AD1-D47A-74E2-359B-6BC70F0785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9796099" y="1656942"/>
            <a:ext cx="196850" cy="172244"/>
          </a:xfrm>
          <a:prstGeom prst="rect">
            <a:avLst/>
          </a:prstGeom>
        </p:spPr>
      </p:pic>
      <p:pic>
        <p:nvPicPr>
          <p:cNvPr id="47" name="Graphic 46">
            <a:extLst>
              <a:ext uri="{FF2B5EF4-FFF2-40B4-BE49-F238E27FC236}">
                <a16:creationId xmlns:a16="http://schemas.microsoft.com/office/drawing/2014/main" id="{F43B8873-AA24-B426-5A2F-AF32BA1E9C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a:off x="9796099" y="2584918"/>
            <a:ext cx="196850" cy="172244"/>
          </a:xfrm>
          <a:prstGeom prst="rect">
            <a:avLst/>
          </a:prstGeom>
        </p:spPr>
      </p:pic>
    </p:spTree>
    <p:extLst>
      <p:ext uri="{BB962C8B-B14F-4D97-AF65-F5344CB8AC3E}">
        <p14:creationId xmlns:p14="http://schemas.microsoft.com/office/powerpoint/2010/main" val="33382308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14854-FCB0-7919-AFBB-6111C79F2F45}"/>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ECCC442F-8DAE-37AB-CA1A-446A4178A235}"/>
              </a:ext>
            </a:extLst>
          </p:cNvPr>
          <p:cNvSpPr>
            <a:spLocks noGrp="1"/>
          </p:cNvSpPr>
          <p:nvPr>
            <p:ph type="title"/>
          </p:nvPr>
        </p:nvSpPr>
        <p:spPr/>
        <p:txBody>
          <a:bodyPr/>
          <a:lstStyle/>
          <a:p>
            <a:pPr lvl="0"/>
            <a:r>
              <a:rPr lang="en-US">
                <a:sym typeface="Georgia"/>
              </a:rPr>
              <a:t>AI Academy in Finance</a:t>
            </a:r>
            <a:endParaRPr lang="en-US"/>
          </a:p>
        </p:txBody>
      </p:sp>
      <p:sp>
        <p:nvSpPr>
          <p:cNvPr id="7" name="Google Shape;296;p15">
            <a:extLst>
              <a:ext uri="{FF2B5EF4-FFF2-40B4-BE49-F238E27FC236}">
                <a16:creationId xmlns:a16="http://schemas.microsoft.com/office/drawing/2014/main" id="{13D25E77-192D-75E1-5F25-ED701686D52B}"/>
              </a:ext>
            </a:extLst>
          </p:cNvPr>
          <p:cNvSpPr/>
          <p:nvPr/>
        </p:nvSpPr>
        <p:spPr>
          <a:xfrm rot="10800000">
            <a:off x="1002828" y="1638373"/>
            <a:ext cx="5404861"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chemeClr val="tx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bg1"/>
                </a:solidFill>
                <a:latin typeface="Funnel Sans" pitchFamily="2" charset="0"/>
                <a:ea typeface="Georgia"/>
                <a:cs typeface="Georgia"/>
                <a:sym typeface="Georgia"/>
              </a:rPr>
              <a:t>‸</a:t>
            </a:r>
            <a:endParaRPr>
              <a:solidFill>
                <a:schemeClr val="bg1"/>
              </a:solidFill>
              <a:latin typeface="Funnel Sans" pitchFamily="2" charset="0"/>
            </a:endParaRPr>
          </a:p>
        </p:txBody>
      </p:sp>
      <p:pic>
        <p:nvPicPr>
          <p:cNvPr id="8" name="Google Shape;297;p15">
            <a:extLst>
              <a:ext uri="{FF2B5EF4-FFF2-40B4-BE49-F238E27FC236}">
                <a16:creationId xmlns:a16="http://schemas.microsoft.com/office/drawing/2014/main" id="{BC77A36F-8A25-C6EB-5F40-40B2EC116CD8}"/>
              </a:ext>
            </a:extLst>
          </p:cNvPr>
          <p:cNvPicPr preferRelativeResize="0"/>
          <p:nvPr/>
        </p:nvPicPr>
        <p:blipFill rotWithShape="1">
          <a:blip r:embed="rId2">
            <a:alphaModFix/>
          </a:blip>
          <a:srcRect l="1299" r="1298"/>
          <a:stretch/>
        </p:blipFill>
        <p:spPr>
          <a:xfrm>
            <a:off x="5711356" y="4670227"/>
            <a:ext cx="1188000" cy="1219688"/>
          </a:xfrm>
          <a:prstGeom prst="ellipse">
            <a:avLst/>
          </a:prstGeom>
          <a:noFill/>
          <a:ln w="9525" cap="flat" cmpd="sng">
            <a:solidFill>
              <a:srgbClr val="5D5D5D"/>
            </a:solidFill>
            <a:prstDash val="solid"/>
            <a:round/>
            <a:headEnd type="none" w="sm" len="sm"/>
            <a:tailEnd type="none" w="sm" len="sm"/>
          </a:ln>
        </p:spPr>
      </p:pic>
      <p:pic>
        <p:nvPicPr>
          <p:cNvPr id="9" name="Google Shape;298;p15">
            <a:extLst>
              <a:ext uri="{FF2B5EF4-FFF2-40B4-BE49-F238E27FC236}">
                <a16:creationId xmlns:a16="http://schemas.microsoft.com/office/drawing/2014/main" id="{81B15844-552C-952C-7FD8-A060A76CBD8C}"/>
              </a:ext>
            </a:extLst>
          </p:cNvPr>
          <p:cNvPicPr preferRelativeResize="0"/>
          <p:nvPr/>
        </p:nvPicPr>
        <p:blipFill rotWithShape="1">
          <a:blip r:embed="rId3">
            <a:alphaModFix/>
          </a:blip>
          <a:srcRect t="593" b="593"/>
          <a:stretch/>
        </p:blipFill>
        <p:spPr>
          <a:xfrm>
            <a:off x="4234337" y="3456377"/>
            <a:ext cx="1188000" cy="1173911"/>
          </a:xfrm>
          <a:prstGeom prst="ellipse">
            <a:avLst/>
          </a:prstGeom>
          <a:noFill/>
          <a:ln w="9525" cap="flat" cmpd="sng">
            <a:solidFill>
              <a:srgbClr val="5D5D5D"/>
            </a:solidFill>
            <a:prstDash val="solid"/>
            <a:round/>
            <a:headEnd type="none" w="sm" len="sm"/>
            <a:tailEnd type="none" w="sm" len="sm"/>
          </a:ln>
        </p:spPr>
      </p:pic>
      <p:pic>
        <p:nvPicPr>
          <p:cNvPr id="10" name="Google Shape;299;p15">
            <a:extLst>
              <a:ext uri="{FF2B5EF4-FFF2-40B4-BE49-F238E27FC236}">
                <a16:creationId xmlns:a16="http://schemas.microsoft.com/office/drawing/2014/main" id="{CCC2C22D-FC84-A30A-2CD9-9C31A18557C2}"/>
              </a:ext>
            </a:extLst>
          </p:cNvPr>
          <p:cNvPicPr preferRelativeResize="0"/>
          <p:nvPr/>
        </p:nvPicPr>
        <p:blipFill rotWithShape="1">
          <a:blip r:embed="rId4">
            <a:alphaModFix/>
          </a:blip>
          <a:srcRect l="182" r="182"/>
          <a:stretch/>
        </p:blipFill>
        <p:spPr>
          <a:xfrm>
            <a:off x="5711356" y="2139196"/>
            <a:ext cx="1188000" cy="1187225"/>
          </a:xfrm>
          <a:prstGeom prst="ellipse">
            <a:avLst/>
          </a:prstGeom>
          <a:noFill/>
          <a:ln w="9525" cap="flat" cmpd="sng">
            <a:solidFill>
              <a:srgbClr val="5D5D5D"/>
            </a:solidFill>
            <a:prstDash val="solid"/>
            <a:round/>
            <a:headEnd type="none" w="sm" len="sm"/>
            <a:tailEnd type="none" w="sm" len="sm"/>
          </a:ln>
        </p:spPr>
      </p:pic>
      <p:pic>
        <p:nvPicPr>
          <p:cNvPr id="11" name="Google Shape;300;p15">
            <a:extLst>
              <a:ext uri="{FF2B5EF4-FFF2-40B4-BE49-F238E27FC236}">
                <a16:creationId xmlns:a16="http://schemas.microsoft.com/office/drawing/2014/main" id="{138D0B5D-8D38-C806-FE20-0AEA483F7B13}"/>
              </a:ext>
            </a:extLst>
          </p:cNvPr>
          <p:cNvPicPr preferRelativeResize="0"/>
          <p:nvPr/>
        </p:nvPicPr>
        <p:blipFill rotWithShape="1">
          <a:blip r:embed="rId5">
            <a:alphaModFix/>
          </a:blip>
          <a:srcRect t="593" b="593"/>
          <a:stretch/>
        </p:blipFill>
        <p:spPr>
          <a:xfrm>
            <a:off x="7225962" y="3456377"/>
            <a:ext cx="1188000" cy="1173911"/>
          </a:xfrm>
          <a:prstGeom prst="ellipse">
            <a:avLst/>
          </a:prstGeom>
          <a:noFill/>
          <a:ln w="9525" cap="flat" cmpd="sng">
            <a:solidFill>
              <a:srgbClr val="5D5D5D"/>
            </a:solidFill>
            <a:prstDash val="solid"/>
            <a:round/>
            <a:headEnd type="none" w="sm" len="sm"/>
            <a:tailEnd type="none" w="sm" len="sm"/>
          </a:ln>
        </p:spPr>
      </p:pic>
      <p:sp>
        <p:nvSpPr>
          <p:cNvPr id="12" name="Google Shape;301;p15">
            <a:extLst>
              <a:ext uri="{FF2B5EF4-FFF2-40B4-BE49-F238E27FC236}">
                <a16:creationId xmlns:a16="http://schemas.microsoft.com/office/drawing/2014/main" id="{5943893F-4929-98F4-59BE-56BA9976BA4F}"/>
              </a:ext>
            </a:extLst>
          </p:cNvPr>
          <p:cNvSpPr/>
          <p:nvPr/>
        </p:nvSpPr>
        <p:spPr>
          <a:xfrm rot="10800000" flipH="1">
            <a:off x="6380496" y="1638372"/>
            <a:ext cx="5007258"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chemeClr val="tx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bg1"/>
                </a:solidFill>
                <a:latin typeface="Funnel Sans" pitchFamily="2" charset="0"/>
                <a:ea typeface="Georgia"/>
                <a:cs typeface="Georgia"/>
                <a:sym typeface="Georgia"/>
              </a:rPr>
              <a:t>‸</a:t>
            </a:r>
            <a:endParaRPr>
              <a:solidFill>
                <a:schemeClr val="bg1"/>
              </a:solidFill>
              <a:latin typeface="Funnel Sans" pitchFamily="2" charset="0"/>
            </a:endParaRPr>
          </a:p>
        </p:txBody>
      </p:sp>
      <p:sp>
        <p:nvSpPr>
          <p:cNvPr id="13" name="Google Shape;306;p15">
            <a:extLst>
              <a:ext uri="{FF2B5EF4-FFF2-40B4-BE49-F238E27FC236}">
                <a16:creationId xmlns:a16="http://schemas.microsoft.com/office/drawing/2014/main" id="{92942F4C-675B-2B68-4AB5-96592B60472C}"/>
              </a:ext>
            </a:extLst>
          </p:cNvPr>
          <p:cNvSpPr txBox="1"/>
          <p:nvPr/>
        </p:nvSpPr>
        <p:spPr>
          <a:xfrm>
            <a:off x="9909258" y="2194705"/>
            <a:ext cx="197794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Technical Skills</a:t>
            </a:r>
            <a:endParaRPr>
              <a:solidFill>
                <a:schemeClr val="tx1"/>
              </a:solidFill>
              <a:latin typeface="Funnel Sans" pitchFamily="2" charset="0"/>
            </a:endParaRPr>
          </a:p>
        </p:txBody>
      </p:sp>
      <p:sp>
        <p:nvSpPr>
          <p:cNvPr id="15" name="Google Shape;307;p15">
            <a:extLst>
              <a:ext uri="{FF2B5EF4-FFF2-40B4-BE49-F238E27FC236}">
                <a16:creationId xmlns:a16="http://schemas.microsoft.com/office/drawing/2014/main" id="{314D0898-2E40-C6A6-4BAE-C127DACB25A8}"/>
              </a:ext>
            </a:extLst>
          </p:cNvPr>
          <p:cNvSpPr txBox="1"/>
          <p:nvPr/>
        </p:nvSpPr>
        <p:spPr>
          <a:xfrm>
            <a:off x="9484468" y="2825541"/>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Applied AI in Business</a:t>
            </a:r>
            <a:endParaRPr>
              <a:solidFill>
                <a:schemeClr val="tx1"/>
              </a:solidFill>
              <a:latin typeface="Funnel Sans" pitchFamily="2" charset="0"/>
            </a:endParaRPr>
          </a:p>
        </p:txBody>
      </p:sp>
      <p:sp>
        <p:nvSpPr>
          <p:cNvPr id="16" name="Google Shape;308;p15">
            <a:extLst>
              <a:ext uri="{FF2B5EF4-FFF2-40B4-BE49-F238E27FC236}">
                <a16:creationId xmlns:a16="http://schemas.microsoft.com/office/drawing/2014/main" id="{1BC32B0E-17CE-4EB7-04D2-FDEA5D74E500}"/>
              </a:ext>
            </a:extLst>
          </p:cNvPr>
          <p:cNvSpPr txBox="1"/>
          <p:nvPr/>
        </p:nvSpPr>
        <p:spPr>
          <a:xfrm>
            <a:off x="9484468" y="3456377"/>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Data Literacy</a:t>
            </a:r>
            <a:endParaRPr>
              <a:solidFill>
                <a:schemeClr val="tx1"/>
              </a:solidFill>
              <a:latin typeface="Funnel Sans" pitchFamily="2" charset="0"/>
            </a:endParaRPr>
          </a:p>
        </p:txBody>
      </p:sp>
      <p:sp>
        <p:nvSpPr>
          <p:cNvPr id="17" name="Google Shape;309;p15">
            <a:extLst>
              <a:ext uri="{FF2B5EF4-FFF2-40B4-BE49-F238E27FC236}">
                <a16:creationId xmlns:a16="http://schemas.microsoft.com/office/drawing/2014/main" id="{3F4C9822-31E2-10BB-F0D3-EA97E0602487}"/>
              </a:ext>
            </a:extLst>
          </p:cNvPr>
          <p:cNvSpPr txBox="1"/>
          <p:nvPr/>
        </p:nvSpPr>
        <p:spPr>
          <a:xfrm>
            <a:off x="8708646" y="4087213"/>
            <a:ext cx="3178556"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Genpact &amp; Partner AI-Tools</a:t>
            </a:r>
            <a:endParaRPr>
              <a:solidFill>
                <a:schemeClr val="tx1"/>
              </a:solidFill>
              <a:latin typeface="Funnel Sans" pitchFamily="2" charset="0"/>
            </a:endParaRPr>
          </a:p>
        </p:txBody>
      </p:sp>
      <p:sp>
        <p:nvSpPr>
          <p:cNvPr id="18" name="Google Shape;310;p15">
            <a:extLst>
              <a:ext uri="{FF2B5EF4-FFF2-40B4-BE49-F238E27FC236}">
                <a16:creationId xmlns:a16="http://schemas.microsoft.com/office/drawing/2014/main" id="{430F6530-9BA9-0F55-6412-A22F6855BD1F}"/>
              </a:ext>
            </a:extLst>
          </p:cNvPr>
          <p:cNvSpPr txBox="1"/>
          <p:nvPr/>
        </p:nvSpPr>
        <p:spPr>
          <a:xfrm>
            <a:off x="5788637" y="6088277"/>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Analyst</a:t>
            </a:r>
            <a:endParaRPr>
              <a:solidFill>
                <a:schemeClr val="tx1"/>
              </a:solidFill>
              <a:latin typeface="Funnel Sans" pitchFamily="2" charset="0"/>
            </a:endParaRPr>
          </a:p>
        </p:txBody>
      </p:sp>
      <p:sp>
        <p:nvSpPr>
          <p:cNvPr id="19" name="Google Shape;311;p15">
            <a:extLst>
              <a:ext uri="{FF2B5EF4-FFF2-40B4-BE49-F238E27FC236}">
                <a16:creationId xmlns:a16="http://schemas.microsoft.com/office/drawing/2014/main" id="{9FB7098F-D661-DED2-30D1-73DBF7033C01}"/>
              </a:ext>
            </a:extLst>
          </p:cNvPr>
          <p:cNvSpPr txBox="1"/>
          <p:nvPr/>
        </p:nvSpPr>
        <p:spPr>
          <a:xfrm>
            <a:off x="4027300" y="4819781"/>
            <a:ext cx="160658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Vice President</a:t>
            </a:r>
            <a:endParaRPr>
              <a:solidFill>
                <a:schemeClr val="tx1"/>
              </a:solidFill>
              <a:latin typeface="Funnel Sans" pitchFamily="2" charset="0"/>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p:txBody>
      </p:sp>
      <p:sp>
        <p:nvSpPr>
          <p:cNvPr id="20" name="Google Shape;312;p15">
            <a:extLst>
              <a:ext uri="{FF2B5EF4-FFF2-40B4-BE49-F238E27FC236}">
                <a16:creationId xmlns:a16="http://schemas.microsoft.com/office/drawing/2014/main" id="{343D4D41-CBA3-10E5-7D60-F4DD238E5EBA}"/>
              </a:ext>
            </a:extLst>
          </p:cNvPr>
          <p:cNvSpPr txBox="1"/>
          <p:nvPr/>
        </p:nvSpPr>
        <p:spPr>
          <a:xfrm>
            <a:off x="5788637" y="3447173"/>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Director</a:t>
            </a:r>
            <a:endParaRPr>
              <a:solidFill>
                <a:schemeClr val="tx1"/>
              </a:solidFill>
              <a:latin typeface="Funnel Sans" pitchFamily="2" charset="0"/>
            </a:endParaRPr>
          </a:p>
        </p:txBody>
      </p:sp>
      <p:sp>
        <p:nvSpPr>
          <p:cNvPr id="21" name="Google Shape;313;p15">
            <a:extLst>
              <a:ext uri="{FF2B5EF4-FFF2-40B4-BE49-F238E27FC236}">
                <a16:creationId xmlns:a16="http://schemas.microsoft.com/office/drawing/2014/main" id="{078B6A1B-7C49-1A54-0038-2640CD86B0A0}"/>
              </a:ext>
            </a:extLst>
          </p:cNvPr>
          <p:cNvSpPr txBox="1"/>
          <p:nvPr/>
        </p:nvSpPr>
        <p:spPr>
          <a:xfrm>
            <a:off x="7303768" y="4819781"/>
            <a:ext cx="111019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Manager</a:t>
            </a:r>
            <a:endParaRPr>
              <a:solidFill>
                <a:schemeClr val="tx1"/>
              </a:solidFill>
              <a:latin typeface="Funnel Sans" pitchFamily="2" charset="0"/>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p:txBody>
      </p:sp>
      <p:sp>
        <p:nvSpPr>
          <p:cNvPr id="22" name="Google Shape;314;p15">
            <a:extLst>
              <a:ext uri="{FF2B5EF4-FFF2-40B4-BE49-F238E27FC236}">
                <a16:creationId xmlns:a16="http://schemas.microsoft.com/office/drawing/2014/main" id="{8452C689-BC01-2163-E21C-F976A6A5E082}"/>
              </a:ext>
            </a:extLst>
          </p:cNvPr>
          <p:cNvSpPr txBox="1"/>
          <p:nvPr/>
        </p:nvSpPr>
        <p:spPr>
          <a:xfrm>
            <a:off x="1156196" y="1973365"/>
            <a:ext cx="2301065" cy="854183"/>
          </a:xfrm>
          <a:prstGeom prst="rect">
            <a:avLst/>
          </a:prstGeom>
          <a:noFill/>
          <a:ln>
            <a:noFill/>
          </a:ln>
        </p:spPr>
        <p:txBody>
          <a:bodyPr spcFirstLastPara="1" wrap="square" lIns="90000" tIns="45700" rIns="91425" bIns="45700" anchor="t" anchorCtr="0">
            <a:noAutofit/>
          </a:bodyPr>
          <a:lstStyle/>
          <a:p>
            <a:pPr marL="0" marR="0" lvl="0" indent="0" algn="l" rtl="0">
              <a:lnSpc>
                <a:spcPct val="80000"/>
              </a:lnSpc>
              <a:spcBef>
                <a:spcPts val="0"/>
              </a:spcBef>
              <a:spcAft>
                <a:spcPts val="0"/>
              </a:spcAft>
              <a:buNone/>
            </a:pPr>
            <a:r>
              <a:rPr lang="en-US" sz="2400">
                <a:solidFill>
                  <a:schemeClr val="tx1"/>
                </a:solidFill>
                <a:latin typeface="Funnel Sans" pitchFamily="2" charset="0"/>
                <a:ea typeface="Georgia"/>
                <a:cs typeface="Georgia"/>
                <a:sym typeface="Georgia"/>
              </a:rPr>
              <a:t>Biggest </a:t>
            </a:r>
            <a:endParaRPr>
              <a:solidFill>
                <a:schemeClr val="tx1"/>
              </a:solidFill>
              <a:latin typeface="Funnel Sans" pitchFamily="2" charset="0"/>
            </a:endParaRPr>
          </a:p>
          <a:p>
            <a:pPr marL="0" marR="0" lvl="0" indent="0" algn="l" rtl="0">
              <a:lnSpc>
                <a:spcPct val="80000"/>
              </a:lnSpc>
              <a:spcBef>
                <a:spcPts val="0"/>
              </a:spcBef>
              <a:spcAft>
                <a:spcPts val="0"/>
              </a:spcAft>
              <a:buNone/>
            </a:pPr>
            <a:r>
              <a:rPr lang="en-US" sz="2400">
                <a:solidFill>
                  <a:schemeClr val="tx1"/>
                </a:solidFill>
                <a:latin typeface="Funnel Sans" pitchFamily="2" charset="0"/>
                <a:ea typeface="Georgia"/>
                <a:cs typeface="Georgia"/>
                <a:sym typeface="Georgia"/>
              </a:rPr>
              <a:t>barrier</a:t>
            </a:r>
            <a:endParaRPr>
              <a:solidFill>
                <a:schemeClr val="tx1"/>
              </a:solidFill>
              <a:latin typeface="Funnel Sans" pitchFamily="2" charset="0"/>
            </a:endParaRPr>
          </a:p>
        </p:txBody>
      </p:sp>
      <p:sp>
        <p:nvSpPr>
          <p:cNvPr id="23" name="Google Shape;315;p15">
            <a:extLst>
              <a:ext uri="{FF2B5EF4-FFF2-40B4-BE49-F238E27FC236}">
                <a16:creationId xmlns:a16="http://schemas.microsoft.com/office/drawing/2014/main" id="{AEEB04AA-69EE-B449-55F3-90D712CC71E8}"/>
              </a:ext>
            </a:extLst>
          </p:cNvPr>
          <p:cNvSpPr txBox="1"/>
          <p:nvPr/>
        </p:nvSpPr>
        <p:spPr>
          <a:xfrm>
            <a:off x="1156196" y="3926412"/>
            <a:ext cx="2250508" cy="743815"/>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1400">
                <a:solidFill>
                  <a:schemeClr val="tx1"/>
                </a:solidFill>
                <a:latin typeface="Funnel Sans" pitchFamily="2" charset="0"/>
                <a:ea typeface="Georgia"/>
                <a:cs typeface="Georgia"/>
                <a:sym typeface="Georgia"/>
              </a:rPr>
              <a:t>Finance individuals say low levels of data literacy &amp; technical skills</a:t>
            </a:r>
            <a:endParaRPr>
              <a:solidFill>
                <a:schemeClr val="tx1"/>
              </a:solidFill>
              <a:latin typeface="Funnel Sans" pitchFamily="2" charset="0"/>
            </a:endParaRPr>
          </a:p>
          <a:p>
            <a:pPr marL="0" marR="0" lvl="0" indent="0" algn="l" rtl="0">
              <a:spcBef>
                <a:spcPts val="0"/>
              </a:spcBef>
              <a:spcAft>
                <a:spcPts val="0"/>
              </a:spcAft>
              <a:buNone/>
            </a:pPr>
            <a:endParaRPr sz="1400">
              <a:solidFill>
                <a:schemeClr val="tx1"/>
              </a:solidFill>
              <a:latin typeface="Funnel Sans" pitchFamily="2" charset="0"/>
              <a:ea typeface="Georgia"/>
              <a:cs typeface="Georgia"/>
              <a:sym typeface="Georgia"/>
            </a:endParaRPr>
          </a:p>
        </p:txBody>
      </p:sp>
      <p:sp>
        <p:nvSpPr>
          <p:cNvPr id="24" name="Google Shape;316;p15">
            <a:extLst>
              <a:ext uri="{FF2B5EF4-FFF2-40B4-BE49-F238E27FC236}">
                <a16:creationId xmlns:a16="http://schemas.microsoft.com/office/drawing/2014/main" id="{34E90B1A-14BC-BF46-B36F-F6CA78858517}"/>
              </a:ext>
            </a:extLst>
          </p:cNvPr>
          <p:cNvSpPr txBox="1"/>
          <p:nvPr/>
        </p:nvSpPr>
        <p:spPr>
          <a:xfrm>
            <a:off x="1156196" y="2383175"/>
            <a:ext cx="2179169" cy="854183"/>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8000">
                <a:solidFill>
                  <a:schemeClr val="tx1"/>
                </a:solidFill>
                <a:latin typeface="Funnel Sans" pitchFamily="2" charset="0"/>
                <a:ea typeface="Georgia"/>
                <a:cs typeface="Georgia"/>
                <a:sym typeface="Georgia"/>
              </a:rPr>
              <a:t>45</a:t>
            </a:r>
            <a:r>
              <a:rPr lang="en-US" sz="5400">
                <a:solidFill>
                  <a:schemeClr val="tx1"/>
                </a:solidFill>
                <a:latin typeface="Funnel Sans" pitchFamily="2" charset="0"/>
                <a:ea typeface="Georgia"/>
                <a:cs typeface="Georgia"/>
                <a:sym typeface="Georgia"/>
              </a:rPr>
              <a:t>%</a:t>
            </a:r>
            <a:endParaRPr sz="7200">
              <a:solidFill>
                <a:schemeClr val="tx1"/>
              </a:solidFill>
              <a:latin typeface="Funnel Sans" pitchFamily="2" charset="0"/>
              <a:ea typeface="Georgia"/>
              <a:cs typeface="Georgia"/>
              <a:sym typeface="Georgia"/>
            </a:endParaRPr>
          </a:p>
        </p:txBody>
      </p:sp>
      <p:sp>
        <p:nvSpPr>
          <p:cNvPr id="25" name="Google Shape;317;p15">
            <a:extLst>
              <a:ext uri="{FF2B5EF4-FFF2-40B4-BE49-F238E27FC236}">
                <a16:creationId xmlns:a16="http://schemas.microsoft.com/office/drawing/2014/main" id="{55D3B5B2-66FB-0048-555A-1F7FDA8CD49A}"/>
              </a:ext>
            </a:extLst>
          </p:cNvPr>
          <p:cNvSpPr txBox="1"/>
          <p:nvPr/>
        </p:nvSpPr>
        <p:spPr>
          <a:xfrm>
            <a:off x="4862817" y="1612556"/>
            <a:ext cx="2885077" cy="337148"/>
          </a:xfrm>
          <a:prstGeom prst="rect">
            <a:avLst/>
          </a:prstGeom>
          <a:gradFill flip="none" rotWithShape="1">
            <a:gsLst>
              <a:gs pos="83000">
                <a:schemeClr val="bg1"/>
              </a:gs>
              <a:gs pos="17000">
                <a:schemeClr val="bg1"/>
              </a:gs>
              <a:gs pos="0">
                <a:schemeClr val="bg1">
                  <a:alpha val="0"/>
                </a:schemeClr>
              </a:gs>
              <a:gs pos="50000">
                <a:schemeClr val="bg1"/>
              </a:gs>
              <a:gs pos="100000">
                <a:schemeClr val="bg1">
                  <a:alpha val="0"/>
                </a:schemeClr>
              </a:gs>
            </a:gsLst>
            <a:lin ang="10200000" scaled="0"/>
            <a:tileRect/>
          </a:gradFill>
          <a:ln>
            <a:noFill/>
          </a:ln>
        </p:spPr>
        <p:txBody>
          <a:bodyPr spcFirstLastPara="1" wrap="square" lIns="90000" tIns="45700" rIns="91425" bIns="45700" anchor="ctr" anchorCtr="0">
            <a:noAutofit/>
          </a:bodyPr>
          <a:lstStyle>
            <a:defPPr marR="0" lvl="0" algn="l" rtl="0">
              <a:lnSpc>
                <a:spcPct val="100000"/>
              </a:lnSpc>
              <a:spcBef>
                <a:spcPts val="0"/>
              </a:spcBef>
              <a:spcAft>
                <a:spcPts val="0"/>
              </a:spcAft>
            </a:defPPr>
            <a:lvl1pPr marL="0" indent="0" algn="ctr">
              <a:buNone/>
              <a:defRPr>
                <a:solidFill>
                  <a:schemeClr val="bg2"/>
                </a:solidFill>
                <a:latin typeface="Funnel Sans" pitchFamily="2" charset="0"/>
                <a:ea typeface="Georgia"/>
                <a:cs typeface="Georgia"/>
              </a:defRPr>
            </a:lvl1pPr>
          </a:lstStyle>
          <a:p>
            <a:r>
              <a:rPr lang="en-US">
                <a:solidFill>
                  <a:schemeClr val="tx1"/>
                </a:solidFill>
                <a:sym typeface="Georgia"/>
              </a:rPr>
              <a:t>Client retained roles</a:t>
            </a:r>
            <a:endParaRPr>
              <a:solidFill>
                <a:schemeClr val="tx1"/>
              </a:solidFill>
              <a:sym typeface="Georgia"/>
            </a:endParaRPr>
          </a:p>
        </p:txBody>
      </p:sp>
      <p:grpSp>
        <p:nvGrpSpPr>
          <p:cNvPr id="26" name="Google Shape;318;p15">
            <a:extLst>
              <a:ext uri="{FF2B5EF4-FFF2-40B4-BE49-F238E27FC236}">
                <a16:creationId xmlns:a16="http://schemas.microsoft.com/office/drawing/2014/main" id="{DF7B8530-1797-EA06-C4EE-567EB77834D2}"/>
              </a:ext>
            </a:extLst>
          </p:cNvPr>
          <p:cNvGrpSpPr/>
          <p:nvPr/>
        </p:nvGrpSpPr>
        <p:grpSpPr>
          <a:xfrm>
            <a:off x="8865090" y="2611100"/>
            <a:ext cx="2996222" cy="1892508"/>
            <a:chOff x="8839200" y="2611100"/>
            <a:chExt cx="3048002" cy="1892508"/>
          </a:xfrm>
        </p:grpSpPr>
        <p:cxnSp>
          <p:nvCxnSpPr>
            <p:cNvPr id="27" name="Google Shape;319;p15">
              <a:extLst>
                <a:ext uri="{FF2B5EF4-FFF2-40B4-BE49-F238E27FC236}">
                  <a16:creationId xmlns:a16="http://schemas.microsoft.com/office/drawing/2014/main" id="{35A0FCC1-831F-55AE-C60B-391CF79C434D}"/>
                </a:ext>
              </a:extLst>
            </p:cNvPr>
            <p:cNvCxnSpPr/>
            <p:nvPr/>
          </p:nvCxnSpPr>
          <p:spPr>
            <a:xfrm>
              <a:off x="8839200" y="2611100"/>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28" name="Google Shape;320;p15">
              <a:extLst>
                <a:ext uri="{FF2B5EF4-FFF2-40B4-BE49-F238E27FC236}">
                  <a16:creationId xmlns:a16="http://schemas.microsoft.com/office/drawing/2014/main" id="{49116BB1-208C-AE97-095F-9387D5169119}"/>
                </a:ext>
              </a:extLst>
            </p:cNvPr>
            <p:cNvCxnSpPr/>
            <p:nvPr/>
          </p:nvCxnSpPr>
          <p:spPr>
            <a:xfrm>
              <a:off x="8839200" y="3241936"/>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29" name="Google Shape;321;p15">
              <a:extLst>
                <a:ext uri="{FF2B5EF4-FFF2-40B4-BE49-F238E27FC236}">
                  <a16:creationId xmlns:a16="http://schemas.microsoft.com/office/drawing/2014/main" id="{27812F25-59B9-5265-19D1-129830D9CF84}"/>
                </a:ext>
              </a:extLst>
            </p:cNvPr>
            <p:cNvCxnSpPr/>
            <p:nvPr/>
          </p:nvCxnSpPr>
          <p:spPr>
            <a:xfrm>
              <a:off x="8839200" y="3872772"/>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30" name="Google Shape;322;p15">
              <a:extLst>
                <a:ext uri="{FF2B5EF4-FFF2-40B4-BE49-F238E27FC236}">
                  <a16:creationId xmlns:a16="http://schemas.microsoft.com/office/drawing/2014/main" id="{0D4E5015-D075-D783-A012-64D7B95AB20E}"/>
                </a:ext>
              </a:extLst>
            </p:cNvPr>
            <p:cNvCxnSpPr/>
            <p:nvPr/>
          </p:nvCxnSpPr>
          <p:spPr>
            <a:xfrm>
              <a:off x="8839200" y="4503608"/>
              <a:ext cx="3048002" cy="0"/>
            </a:xfrm>
            <a:prstGeom prst="straightConnector1">
              <a:avLst/>
            </a:prstGeom>
            <a:noFill/>
            <a:ln w="9525" cap="flat" cmpd="sng">
              <a:solidFill>
                <a:schemeClr val="tx1"/>
              </a:solidFill>
              <a:prstDash val="solid"/>
              <a:miter lim="800000"/>
              <a:headEnd type="oval" w="med" len="med"/>
              <a:tailEnd type="none" w="sm" len="sm"/>
            </a:ln>
          </p:spPr>
        </p:cxnSp>
      </p:grpSp>
      <p:sp>
        <p:nvSpPr>
          <p:cNvPr id="6" name="Rounded Rectangle 5">
            <a:extLst>
              <a:ext uri="{FF2B5EF4-FFF2-40B4-BE49-F238E27FC236}">
                <a16:creationId xmlns:a16="http://schemas.microsoft.com/office/drawing/2014/main" id="{677FD56D-4557-EFAB-A040-E88647867AFC}"/>
              </a:ext>
            </a:extLst>
          </p:cNvPr>
          <p:cNvSpPr/>
          <p:nvPr/>
        </p:nvSpPr>
        <p:spPr>
          <a:xfrm>
            <a:off x="8968154" y="503057"/>
            <a:ext cx="2121162"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a:solidFill>
                  <a:schemeClr val="accent1"/>
                </a:solidFill>
                <a:latin typeface="Funnel Sans" pitchFamily="2" charset="0"/>
              </a:rPr>
              <a:t>Launching soon</a:t>
            </a:r>
          </a:p>
        </p:txBody>
      </p:sp>
    </p:spTree>
    <p:extLst>
      <p:ext uri="{BB962C8B-B14F-4D97-AF65-F5344CB8AC3E}">
        <p14:creationId xmlns:p14="http://schemas.microsoft.com/office/powerpoint/2010/main" val="42304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ppt_w</p:attrName>
                                        </p:attrNameLst>
                                      </p:cBhvr>
                                      <p:tavLst>
                                        <p:tav tm="0">
                                          <p:val>
                                            <p:strVal val="0"/>
                                          </p:val>
                                        </p:tav>
                                        <p:tav tm="100000">
                                          <p:val>
                                            <p:strVal val="#ppt_w"/>
                                          </p:val>
                                        </p:tav>
                                      </p:tavLst>
                                    </p:anim>
                                    <p:anim calcmode="lin" valueType="num">
                                      <p:cBhvr additive="base">
                                        <p:cTn id="32" dur="500"/>
                                        <p:tgtEl>
                                          <p:spTgt spid="24"/>
                                        </p:tgtEl>
                                        <p:attrNameLst>
                                          <p:attrName>ppt_h</p:attrName>
                                        </p:attrNameLst>
                                      </p:cBhvr>
                                      <p:tavLst>
                                        <p:tav tm="0">
                                          <p:val>
                                            <p:strVal val="0"/>
                                          </p:val>
                                        </p:tav>
                                        <p:tav tm="100000">
                                          <p:val>
                                            <p:strVal val="#ppt_h"/>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4E7B5-1176-CA64-F5ED-F4E37D6DAAC5}"/>
            </a:ext>
          </a:extLst>
        </p:cNvPr>
        <p:cNvGrpSpPr/>
        <p:nvPr/>
      </p:nvGrpSpPr>
      <p:grpSpPr>
        <a:xfrm>
          <a:off x="0" y="0"/>
          <a:ext cx="0" cy="0"/>
          <a:chOff x="0" y="0"/>
          <a:chExt cx="0" cy="0"/>
        </a:xfrm>
      </p:grpSpPr>
      <p:pic>
        <p:nvPicPr>
          <p:cNvPr id="18" name="Picture Placeholder 17" descr="A aerial view of trees with different colored leaves&#10;&#10;Description automatically generated">
            <a:extLst>
              <a:ext uri="{FF2B5EF4-FFF2-40B4-BE49-F238E27FC236}">
                <a16:creationId xmlns:a16="http://schemas.microsoft.com/office/drawing/2014/main" id="{671A91C2-F437-79FD-77D7-6065F0186AE0}"/>
              </a:ext>
            </a:extLst>
          </p:cNvPr>
          <p:cNvPicPr>
            <a:picLocks noGrp="1" noChangeAspect="1"/>
          </p:cNvPicPr>
          <p:nvPr>
            <p:ph type="pic" sz="quarter" idx="10"/>
          </p:nvPr>
        </p:nvPicPr>
        <p:blipFill>
          <a:blip r:embed="rId2"/>
          <a:srcRect l="7" r="7"/>
          <a:stretch>
            <a:fillRect/>
          </a:stretch>
        </p:blipFill>
        <p:spPr/>
      </p:pic>
      <p:sp>
        <p:nvSpPr>
          <p:cNvPr id="2" name="Title 1">
            <a:extLst>
              <a:ext uri="{FF2B5EF4-FFF2-40B4-BE49-F238E27FC236}">
                <a16:creationId xmlns:a16="http://schemas.microsoft.com/office/drawing/2014/main" id="{585EDFA2-5668-C086-26F8-81E0895112F3}"/>
              </a:ext>
            </a:extLst>
          </p:cNvPr>
          <p:cNvSpPr>
            <a:spLocks noGrp="1"/>
          </p:cNvSpPr>
          <p:nvPr>
            <p:ph type="title"/>
          </p:nvPr>
        </p:nvSpPr>
        <p:spPr/>
        <p:txBody>
          <a:bodyPr/>
          <a:lstStyle/>
          <a:p>
            <a:r>
              <a:rPr lang="en-GB" dirty="0"/>
              <a:t>Thank you</a:t>
            </a:r>
          </a:p>
        </p:txBody>
      </p:sp>
      <p:pic>
        <p:nvPicPr>
          <p:cNvPr id="6" name="Picture 5" descr="A logo with white text&#10;&#10;Description automatically generated">
            <a:extLst>
              <a:ext uri="{FF2B5EF4-FFF2-40B4-BE49-F238E27FC236}">
                <a16:creationId xmlns:a16="http://schemas.microsoft.com/office/drawing/2014/main" id="{26AAF6AE-535E-DC07-6B69-B1777F48CE40}"/>
              </a:ext>
            </a:extLst>
          </p:cNvPr>
          <p:cNvPicPr>
            <a:picLocks noChangeAspect="1"/>
          </p:cNvPicPr>
          <p:nvPr/>
        </p:nvPicPr>
        <p:blipFill>
          <a:blip r:embed="rId3"/>
          <a:stretch>
            <a:fillRect/>
          </a:stretch>
        </p:blipFill>
        <p:spPr>
          <a:xfrm>
            <a:off x="6242049" y="2152270"/>
            <a:ext cx="4869997" cy="2553458"/>
          </a:xfrm>
          <a:prstGeom prst="rect">
            <a:avLst/>
          </a:prstGeom>
        </p:spPr>
      </p:pic>
      <p:sp>
        <p:nvSpPr>
          <p:cNvPr id="3" name="Google Shape;22;p26">
            <a:extLst>
              <a:ext uri="{FF2B5EF4-FFF2-40B4-BE49-F238E27FC236}">
                <a16:creationId xmlns:a16="http://schemas.microsoft.com/office/drawing/2014/main" id="{ADB1E435-560A-D344-9606-43A1A8F620DE}"/>
              </a:ext>
            </a:extLst>
          </p:cNvPr>
          <p:cNvSpPr txBox="1">
            <a:spLocks/>
          </p:cNvSpPr>
          <p:nvPr/>
        </p:nvSpPr>
        <p:spPr>
          <a:xfrm>
            <a:off x="9829092" y="6361924"/>
            <a:ext cx="2188802" cy="338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800" b="0" i="0" u="none" strike="noStrike" cap="none">
                <a:solidFill>
                  <a:schemeClr val="tx1">
                    <a:lumMod val="10000"/>
                    <a:lumOff val="90000"/>
                    <a:alpha val="50000"/>
                  </a:schemeClr>
                </a:solidFill>
                <a:latin typeface="Funnel Sans" pitchFamily="2" charset="0"/>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GB" dirty="0"/>
              <a:t>© 2025 Copyright Genpact. All Rights Reserved.</a:t>
            </a:r>
          </a:p>
        </p:txBody>
      </p:sp>
    </p:spTree>
    <p:extLst>
      <p:ext uri="{BB962C8B-B14F-4D97-AF65-F5344CB8AC3E}">
        <p14:creationId xmlns:p14="http://schemas.microsoft.com/office/powerpoint/2010/main" val="1793008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D06AB-F20F-3EE4-D53D-73971669D444}"/>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84A0F127-2E48-4D06-93AE-63FB3F937D96}"/>
              </a:ext>
            </a:extLst>
          </p:cNvPr>
          <p:cNvSpPr>
            <a:spLocks noGrp="1"/>
          </p:cNvSpPr>
          <p:nvPr>
            <p:ph type="body" idx="2"/>
          </p:nvPr>
        </p:nvSpPr>
        <p:spPr/>
        <p:txBody>
          <a:bodyPr/>
          <a:lstStyle/>
          <a:p>
            <a:r>
              <a:rPr lang="en-GB"/>
              <a:t>Subheads are larger than body copy and can drop over multiple lines and are helpful to take the strain off the big headline.</a:t>
            </a:r>
          </a:p>
        </p:txBody>
      </p:sp>
      <p:sp>
        <p:nvSpPr>
          <p:cNvPr id="11" name="Text Placeholder 10">
            <a:extLst>
              <a:ext uri="{FF2B5EF4-FFF2-40B4-BE49-F238E27FC236}">
                <a16:creationId xmlns:a16="http://schemas.microsoft.com/office/drawing/2014/main" id="{C35ACABC-9C23-5ADF-788E-3275C778FEBD}"/>
              </a:ext>
            </a:extLst>
          </p:cNvPr>
          <p:cNvSpPr>
            <a:spLocks noGrp="1"/>
          </p:cNvSpPr>
          <p:nvPr>
            <p:ph type="body" sz="quarter" idx="12"/>
          </p:nvPr>
        </p:nvSpPr>
        <p:spPr/>
        <p:txBody>
          <a:bodyPr/>
          <a:lstStyle/>
          <a:p>
            <a:pPr lvl="0"/>
            <a:r>
              <a:rPr lang="en-US"/>
              <a:t>Click to add text and use Alt, Shift plus the arrow keys to change to other placeholder text styles, such as bullet levels and body headings</a:t>
            </a:r>
          </a:p>
          <a:p>
            <a:pPr lvl="1"/>
            <a:r>
              <a:rPr lang="en-US"/>
              <a:t>Bullet 1 – Level 2</a:t>
            </a:r>
          </a:p>
          <a:p>
            <a:pPr lvl="2"/>
            <a:r>
              <a:rPr lang="en-US"/>
              <a:t>Bullet 2 – Level 3</a:t>
            </a:r>
          </a:p>
          <a:p>
            <a:pPr lvl="3"/>
            <a:r>
              <a:rPr lang="en-US"/>
              <a:t>Bullet 3 – Bullet Level 4</a:t>
            </a:r>
          </a:p>
          <a:p>
            <a:pPr marL="720000" lvl="3" indent="0">
              <a:buNone/>
            </a:pPr>
            <a:endParaRPr lang="en-US"/>
          </a:p>
        </p:txBody>
      </p:sp>
      <p:sp>
        <p:nvSpPr>
          <p:cNvPr id="10" name="Text Placeholder 9">
            <a:extLst>
              <a:ext uri="{FF2B5EF4-FFF2-40B4-BE49-F238E27FC236}">
                <a16:creationId xmlns:a16="http://schemas.microsoft.com/office/drawing/2014/main" id="{EE436562-D346-9223-363C-C5F6685FE025}"/>
              </a:ext>
            </a:extLst>
          </p:cNvPr>
          <p:cNvSpPr>
            <a:spLocks noGrp="1"/>
          </p:cNvSpPr>
          <p:nvPr>
            <p:ph type="body" sz="quarter" idx="14"/>
          </p:nvPr>
        </p:nvSpPr>
        <p:spPr/>
        <p:txBody>
          <a:bodyPr/>
          <a:lstStyle/>
          <a:p>
            <a:pPr lvl="0"/>
            <a:r>
              <a:rPr lang="en-US" dirty="0"/>
              <a:t>Click to add text and use Alt, Shift plus the arrow keys to change to other placeholder text styles, such as bullet levels and body headings</a:t>
            </a:r>
          </a:p>
          <a:p>
            <a:pPr lvl="1"/>
            <a:r>
              <a:rPr lang="en-US" dirty="0"/>
              <a:t>Bullet 1 – Level 2</a:t>
            </a:r>
          </a:p>
          <a:p>
            <a:pPr lvl="2"/>
            <a:r>
              <a:rPr lang="en-US" dirty="0"/>
              <a:t>Bullet 2 – Level 3</a:t>
            </a:r>
          </a:p>
          <a:p>
            <a:pPr lvl="3"/>
            <a:r>
              <a:rPr lang="en-US" dirty="0"/>
              <a:t>Bullet 3 – Bullet Level 4</a:t>
            </a:r>
          </a:p>
          <a:p>
            <a:pPr marL="720000" lvl="3" indent="0">
              <a:buNone/>
            </a:pPr>
            <a:endParaRPr lang="en-US" dirty="0"/>
          </a:p>
          <a:p>
            <a:endParaRPr lang="en-GB" dirty="0"/>
          </a:p>
        </p:txBody>
      </p:sp>
      <p:sp>
        <p:nvSpPr>
          <p:cNvPr id="6" name="Title 5">
            <a:extLst>
              <a:ext uri="{FF2B5EF4-FFF2-40B4-BE49-F238E27FC236}">
                <a16:creationId xmlns:a16="http://schemas.microsoft.com/office/drawing/2014/main" id="{5D15A0A0-1C52-B517-31CE-3F31DBC41D8C}"/>
              </a:ext>
            </a:extLst>
          </p:cNvPr>
          <p:cNvSpPr>
            <a:spLocks noGrp="1"/>
          </p:cNvSpPr>
          <p:nvPr>
            <p:ph type="title"/>
          </p:nvPr>
        </p:nvSpPr>
        <p:spPr/>
        <p:txBody>
          <a:bodyPr/>
          <a:lstStyle/>
          <a:p>
            <a:r>
              <a:rPr lang="en-GB"/>
              <a:t>Titles go here, and never get smaller</a:t>
            </a:r>
          </a:p>
        </p:txBody>
      </p:sp>
    </p:spTree>
    <p:extLst>
      <p:ext uri="{BB962C8B-B14F-4D97-AF65-F5344CB8AC3E}">
        <p14:creationId xmlns:p14="http://schemas.microsoft.com/office/powerpoint/2010/main" val="271185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CDBE3-27D7-C76A-0F0B-109C8A9E8B5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B6DCFDB-949B-E04E-4EBF-CF1F5922830B}"/>
              </a:ext>
            </a:extLst>
          </p:cNvPr>
          <p:cNvSpPr>
            <a:spLocks noGrp="1"/>
          </p:cNvSpPr>
          <p:nvPr>
            <p:ph type="body" sz="quarter" idx="12"/>
          </p:nvPr>
        </p:nvSpPr>
        <p:spPr/>
        <p:txBody>
          <a:bodyPr/>
          <a:lstStyle/>
          <a:p>
            <a:endParaRPr lang="en-US"/>
          </a:p>
        </p:txBody>
      </p:sp>
      <p:sp>
        <p:nvSpPr>
          <p:cNvPr id="4" name="Text Placeholder 3">
            <a:extLst>
              <a:ext uri="{FF2B5EF4-FFF2-40B4-BE49-F238E27FC236}">
                <a16:creationId xmlns:a16="http://schemas.microsoft.com/office/drawing/2014/main" id="{AF9F0B7B-2D1B-0098-8BEB-9C38EC939D96}"/>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8D719E20-366F-9CC4-2FFC-191DFA89D8FF}"/>
              </a:ext>
            </a:extLst>
          </p:cNvPr>
          <p:cNvSpPr>
            <a:spLocks noGrp="1"/>
          </p:cNvSpPr>
          <p:nvPr>
            <p:ph type="body" sz="quarter" idx="14"/>
          </p:nvPr>
        </p:nvSpPr>
        <p:spPr/>
        <p:txBody>
          <a:bodyPr/>
          <a:lstStyle/>
          <a:p>
            <a:endParaRPr lang="en-US"/>
          </a:p>
        </p:txBody>
      </p:sp>
      <p:sp>
        <p:nvSpPr>
          <p:cNvPr id="6" name="Text Placeholder 5">
            <a:extLst>
              <a:ext uri="{FF2B5EF4-FFF2-40B4-BE49-F238E27FC236}">
                <a16:creationId xmlns:a16="http://schemas.microsoft.com/office/drawing/2014/main" id="{CACE606C-E183-DF8A-2951-1617B982357A}"/>
              </a:ext>
            </a:extLst>
          </p:cNvPr>
          <p:cNvSpPr>
            <a:spLocks noGrp="1"/>
          </p:cNvSpPr>
          <p:nvPr>
            <p:ph type="body" sz="quarter" idx="25"/>
          </p:nvPr>
        </p:nvSpPr>
        <p:spPr/>
        <p:txBody>
          <a:bodyPr/>
          <a:lstStyle/>
          <a:p>
            <a:endParaRPr lang="en-US" dirty="0"/>
          </a:p>
        </p:txBody>
      </p:sp>
    </p:spTree>
    <p:extLst>
      <p:ext uri="{BB962C8B-B14F-4D97-AF65-F5344CB8AC3E}">
        <p14:creationId xmlns:p14="http://schemas.microsoft.com/office/powerpoint/2010/main" val="2792576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35E1F-6A89-5381-7D8E-75443F78FF74}"/>
              </a:ext>
            </a:extLst>
          </p:cNvPr>
          <p:cNvSpPr>
            <a:spLocks noGrp="1"/>
          </p:cNvSpPr>
          <p:nvPr>
            <p:ph type="title"/>
          </p:nvPr>
        </p:nvSpPr>
        <p:spPr/>
        <p:txBody>
          <a:bodyPr/>
          <a:lstStyle/>
          <a:p>
            <a:pPr lvl="0"/>
            <a:r>
              <a:rPr lang="en-US">
                <a:sym typeface="Georgia"/>
              </a:rPr>
              <a:t>Making three points on one page</a:t>
            </a:r>
          </a:p>
        </p:txBody>
      </p:sp>
      <p:sp>
        <p:nvSpPr>
          <p:cNvPr id="9" name="Text Placeholder 8">
            <a:extLst>
              <a:ext uri="{FF2B5EF4-FFF2-40B4-BE49-F238E27FC236}">
                <a16:creationId xmlns:a16="http://schemas.microsoft.com/office/drawing/2014/main" id="{3EF73724-A9AD-AB09-8F40-77CB14B79458}"/>
              </a:ext>
            </a:extLst>
          </p:cNvPr>
          <p:cNvSpPr>
            <a:spLocks noGrp="1"/>
          </p:cNvSpPr>
          <p:nvPr>
            <p:ph type="body" sz="quarter" idx="17"/>
          </p:nvPr>
        </p:nvSpPr>
        <p:spPr/>
        <p:txBody>
          <a:bodyPr/>
          <a:lstStyle/>
          <a:p>
            <a:r>
              <a:rPr lang="en-US">
                <a:sym typeface="Georgia"/>
              </a:rPr>
              <a:t>What they needed</a:t>
            </a:r>
            <a:endParaRPr lang="en-US"/>
          </a:p>
        </p:txBody>
      </p:sp>
      <p:sp>
        <p:nvSpPr>
          <p:cNvPr id="7" name="Text Placeholder 6">
            <a:extLst>
              <a:ext uri="{FF2B5EF4-FFF2-40B4-BE49-F238E27FC236}">
                <a16:creationId xmlns:a16="http://schemas.microsoft.com/office/drawing/2014/main" id="{A0F2B781-9D8F-1938-24CF-239138335485}"/>
              </a:ext>
            </a:extLst>
          </p:cNvPr>
          <p:cNvSpPr>
            <a:spLocks noGrp="1"/>
          </p:cNvSpPr>
          <p:nvPr>
            <p:ph type="body" sz="quarter" idx="28"/>
          </p:nvPr>
        </p:nvSpPr>
        <p:spPr/>
        <p:txBody>
          <a:bodyPr>
            <a:normAutofit/>
          </a:bodyPr>
          <a:lstStyle/>
          <a:p>
            <a:pPr lvl="0"/>
            <a:r>
              <a:rPr lang="en-US"/>
              <a:t>Who we worked with</a:t>
            </a:r>
          </a:p>
        </p:txBody>
      </p:sp>
      <p:sp>
        <p:nvSpPr>
          <p:cNvPr id="5" name="Text Placeholder 4">
            <a:extLst>
              <a:ext uri="{FF2B5EF4-FFF2-40B4-BE49-F238E27FC236}">
                <a16:creationId xmlns:a16="http://schemas.microsoft.com/office/drawing/2014/main" id="{F0FBB360-9499-1BD2-8274-38217E855DFB}"/>
              </a:ext>
            </a:extLst>
          </p:cNvPr>
          <p:cNvSpPr>
            <a:spLocks noGrp="1"/>
          </p:cNvSpPr>
          <p:nvPr>
            <p:ph type="body" sz="quarter" idx="29"/>
          </p:nvPr>
        </p:nvSpPr>
        <p:spPr/>
        <p:txBody>
          <a:bodyPr/>
          <a:lstStyle/>
          <a:p>
            <a:pPr lvl="0"/>
            <a:r>
              <a:rPr lang="en-US">
                <a:sym typeface="Georgia"/>
              </a:rPr>
              <a:t>How we helped</a:t>
            </a:r>
            <a:endParaRPr lang="en-US"/>
          </a:p>
        </p:txBody>
      </p:sp>
      <p:sp>
        <p:nvSpPr>
          <p:cNvPr id="13" name="Text Placeholder 29">
            <a:extLst>
              <a:ext uri="{FF2B5EF4-FFF2-40B4-BE49-F238E27FC236}">
                <a16:creationId xmlns:a16="http://schemas.microsoft.com/office/drawing/2014/main" id="{39CA002F-8925-196D-7CB0-6E7F3D4C6A26}"/>
              </a:ext>
            </a:extLst>
          </p:cNvPr>
          <p:cNvSpPr>
            <a:spLocks noGrp="1"/>
          </p:cNvSpPr>
          <p:nvPr>
            <p:ph type="body" sz="quarter" idx="23"/>
          </p:nvPr>
        </p:nvSpPr>
        <p:spPr>
          <a:xfrm>
            <a:off x="8376473" y="3802373"/>
            <a:ext cx="3257552"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4" name="Text Placeholder 3">
            <a:extLst>
              <a:ext uri="{FF2B5EF4-FFF2-40B4-BE49-F238E27FC236}">
                <a16:creationId xmlns:a16="http://schemas.microsoft.com/office/drawing/2014/main" id="{CBA13A54-C636-6C7A-85EB-0C109FAF8091}"/>
              </a:ext>
            </a:extLst>
          </p:cNvPr>
          <p:cNvSpPr txBox="1">
            <a:spLocks/>
          </p:cNvSpPr>
          <p:nvPr/>
        </p:nvSpPr>
        <p:spPr>
          <a:xfrm>
            <a:off x="4718873" y="3802373"/>
            <a:ext cx="3265441" cy="246190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b="0" i="0" kern="1200" spc="0">
                <a:solidFill>
                  <a:schemeClr val="bg1"/>
                </a:solidFill>
                <a:latin typeface="Funnel Sans" pitchFamily="2" charset="0"/>
                <a:ea typeface="+mn-ea"/>
                <a:cs typeface="+mn-cs"/>
              </a:defRPr>
            </a:lvl1pPr>
            <a:lvl2pPr marL="216000" indent="-216000" algn="l" defTabSz="914400" rtl="0" eaLnBrk="1" latinLnBrk="0" hangingPunct="1">
              <a:lnSpc>
                <a:spcPct val="100000"/>
              </a:lnSpc>
              <a:spcBef>
                <a:spcPts val="0"/>
              </a:spcBef>
              <a:spcAft>
                <a:spcPts val="600"/>
              </a:spcAft>
              <a:buFontTx/>
              <a:buBlip>
                <a:blip r:embed="rId2"/>
              </a:buBlip>
              <a:defRPr sz="1100" b="0" i="0" kern="1200">
                <a:solidFill>
                  <a:srgbClr val="D8D8D8"/>
                </a:solidFill>
                <a:latin typeface="Funnel Sans" pitchFamily="2" charset="0"/>
                <a:ea typeface="+mn-ea"/>
                <a:cs typeface="+mn-cs"/>
              </a:defRPr>
            </a:lvl2pPr>
            <a:lvl3pPr marL="576000" indent="-217560" algn="l" defTabSz="914400" rtl="0" eaLnBrk="1" latinLnBrk="0" hangingPunct="1">
              <a:lnSpc>
                <a:spcPct val="100000"/>
              </a:lnSpc>
              <a:spcBef>
                <a:spcPts val="0"/>
              </a:spcBef>
              <a:spcAft>
                <a:spcPts val="600"/>
              </a:spcAft>
              <a:buFontTx/>
              <a:buBlip>
                <a:blip r:embed="rId2"/>
              </a:buBlip>
              <a:defRPr sz="1050" b="0" i="0" kern="1200">
                <a:solidFill>
                  <a:srgbClr val="D8D8D8"/>
                </a:solidFill>
                <a:latin typeface="Funnel Sans" pitchFamily="2" charset="0"/>
                <a:ea typeface="+mn-ea"/>
                <a:cs typeface="+mn-cs"/>
              </a:defRPr>
            </a:lvl3pPr>
            <a:lvl4pPr marL="936000" indent="-216000" algn="l" defTabSz="914400" rtl="0" eaLnBrk="1" latinLnBrk="0" hangingPunct="1">
              <a:lnSpc>
                <a:spcPct val="100000"/>
              </a:lnSpc>
              <a:spcBef>
                <a:spcPts val="0"/>
              </a:spcBef>
              <a:spcAft>
                <a:spcPts val="600"/>
              </a:spcAft>
              <a:buFontTx/>
              <a:buBlip>
                <a:blip r:embed="rId2"/>
              </a:buBlip>
              <a:defRPr sz="1000" b="0" i="0" kern="1200">
                <a:solidFill>
                  <a:srgbClr val="D8D8D8"/>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2"/>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dirty="0">
                <a:sym typeface="Georgia"/>
              </a:rPr>
              <a:t>Replace disconnected processes requiring multiple, time-consuming manual interventions with a user-friendly, end-to-end, automatically orchestrated, and integrated system.</a:t>
            </a:r>
          </a:p>
          <a:p>
            <a:pPr lvl="1">
              <a:buClrTx/>
            </a:pPr>
            <a:r>
              <a:rPr lang="en-GB" sz="1500" dirty="0"/>
              <a:t>Second level</a:t>
            </a:r>
          </a:p>
          <a:p>
            <a:pPr lvl="2"/>
            <a:r>
              <a:rPr lang="en-GB" dirty="0"/>
              <a:t>Third level</a:t>
            </a:r>
            <a:endParaRPr lang="en-GB" sz="1500" dirty="0"/>
          </a:p>
          <a:p>
            <a:pPr>
              <a:buClrTx/>
            </a:pPr>
            <a:endParaRPr lang="en-US" dirty="0"/>
          </a:p>
          <a:p>
            <a:pPr>
              <a:buClrTx/>
            </a:pPr>
            <a:endParaRPr lang="en-GB" dirty="0"/>
          </a:p>
        </p:txBody>
      </p:sp>
      <p:sp>
        <p:nvSpPr>
          <p:cNvPr id="15" name="Text Placeholder 3">
            <a:extLst>
              <a:ext uri="{FF2B5EF4-FFF2-40B4-BE49-F238E27FC236}">
                <a16:creationId xmlns:a16="http://schemas.microsoft.com/office/drawing/2014/main" id="{1A6C7C75-DE6F-426F-A114-B72E0FC5C04C}"/>
              </a:ext>
            </a:extLst>
          </p:cNvPr>
          <p:cNvSpPr txBox="1">
            <a:spLocks/>
          </p:cNvSpPr>
          <p:nvPr/>
        </p:nvSpPr>
        <p:spPr>
          <a:xfrm>
            <a:off x="1061273" y="3802373"/>
            <a:ext cx="3265441" cy="246190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b="0" i="0" kern="1200" spc="0">
                <a:solidFill>
                  <a:schemeClr val="bg1"/>
                </a:solidFill>
                <a:latin typeface="Funnel Sans" pitchFamily="2" charset="0"/>
                <a:ea typeface="+mn-ea"/>
                <a:cs typeface="+mn-cs"/>
              </a:defRPr>
            </a:lvl1pPr>
            <a:lvl2pPr marL="216000" indent="-216000" algn="l" defTabSz="914400" rtl="0" eaLnBrk="1" latinLnBrk="0" hangingPunct="1">
              <a:lnSpc>
                <a:spcPct val="100000"/>
              </a:lnSpc>
              <a:spcBef>
                <a:spcPts val="0"/>
              </a:spcBef>
              <a:spcAft>
                <a:spcPts val="600"/>
              </a:spcAft>
              <a:buFontTx/>
              <a:buBlip>
                <a:blip r:embed="rId2"/>
              </a:buBlip>
              <a:defRPr sz="1100" b="0" i="0" kern="1200">
                <a:solidFill>
                  <a:srgbClr val="D8D8D8"/>
                </a:solidFill>
                <a:latin typeface="Funnel Sans" pitchFamily="2" charset="0"/>
                <a:ea typeface="+mn-ea"/>
                <a:cs typeface="+mn-cs"/>
              </a:defRPr>
            </a:lvl2pPr>
            <a:lvl3pPr marL="576000" indent="-217560" algn="l" defTabSz="914400" rtl="0" eaLnBrk="1" latinLnBrk="0" hangingPunct="1">
              <a:lnSpc>
                <a:spcPct val="100000"/>
              </a:lnSpc>
              <a:spcBef>
                <a:spcPts val="0"/>
              </a:spcBef>
              <a:spcAft>
                <a:spcPts val="600"/>
              </a:spcAft>
              <a:buFontTx/>
              <a:buBlip>
                <a:blip r:embed="rId2"/>
              </a:buBlip>
              <a:defRPr sz="1050" b="0" i="0" kern="1200">
                <a:solidFill>
                  <a:srgbClr val="D8D8D8"/>
                </a:solidFill>
                <a:latin typeface="Funnel Sans" pitchFamily="2" charset="0"/>
                <a:ea typeface="+mn-ea"/>
                <a:cs typeface="+mn-cs"/>
              </a:defRPr>
            </a:lvl3pPr>
            <a:lvl4pPr marL="936000" indent="-216000" algn="l" defTabSz="914400" rtl="0" eaLnBrk="1" latinLnBrk="0" hangingPunct="1">
              <a:lnSpc>
                <a:spcPct val="100000"/>
              </a:lnSpc>
              <a:spcBef>
                <a:spcPts val="0"/>
              </a:spcBef>
              <a:spcAft>
                <a:spcPts val="600"/>
              </a:spcAft>
              <a:buFontTx/>
              <a:buBlip>
                <a:blip r:embed="rId2"/>
              </a:buBlip>
              <a:defRPr sz="1000" b="0" i="0" kern="1200">
                <a:solidFill>
                  <a:srgbClr val="D8D8D8"/>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2"/>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sym typeface="Georgia"/>
              </a:rPr>
              <a:t>Dropbox's software is used by 700 million users in 180 countries to collaborate seamlessly and deliver work faster.</a:t>
            </a:r>
            <a:endParaRPr lang="en-US" dirty="0"/>
          </a:p>
          <a:p>
            <a:pPr lvl="1">
              <a:buClrTx/>
            </a:pPr>
            <a:r>
              <a:rPr lang="en-GB" sz="1500" dirty="0"/>
              <a:t>Second level</a:t>
            </a:r>
          </a:p>
          <a:p>
            <a:pPr lvl="2"/>
            <a:r>
              <a:rPr lang="en-GB" dirty="0"/>
              <a:t>Third level</a:t>
            </a:r>
            <a:endParaRPr lang="en-GB" sz="1500" dirty="0"/>
          </a:p>
          <a:p>
            <a:pPr>
              <a:buClrTx/>
            </a:pPr>
            <a:endParaRPr lang="en-US" dirty="0"/>
          </a:p>
          <a:p>
            <a:pPr>
              <a:buClrTx/>
            </a:pPr>
            <a:endParaRPr lang="en-GB" dirty="0"/>
          </a:p>
        </p:txBody>
      </p:sp>
    </p:spTree>
    <p:extLst>
      <p:ext uri="{BB962C8B-B14F-4D97-AF65-F5344CB8AC3E}">
        <p14:creationId xmlns:p14="http://schemas.microsoft.com/office/powerpoint/2010/main" val="3071139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3ECAB-18B4-81A9-4DB8-39380B7E71A0}"/>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E9EDA2D4-1B94-A67F-447E-29FCC8C05F86}"/>
              </a:ext>
            </a:extLst>
          </p:cNvPr>
          <p:cNvSpPr>
            <a:spLocks noGrp="1"/>
          </p:cNvSpPr>
          <p:nvPr>
            <p:ph type="body" sz="quarter" idx="25"/>
          </p:nvPr>
        </p:nvSpPr>
        <p:spPr/>
        <p:txBody>
          <a:bodyPr/>
          <a:lstStyle/>
          <a:p>
            <a:r>
              <a:rPr lang="en-US"/>
              <a:t>What they needed</a:t>
            </a:r>
          </a:p>
        </p:txBody>
      </p:sp>
      <p:sp>
        <p:nvSpPr>
          <p:cNvPr id="13" name="Text Placeholder 12">
            <a:extLst>
              <a:ext uri="{FF2B5EF4-FFF2-40B4-BE49-F238E27FC236}">
                <a16:creationId xmlns:a16="http://schemas.microsoft.com/office/drawing/2014/main" id="{1D2C3481-A50A-2FA3-117A-520BA43A4B36}"/>
              </a:ext>
            </a:extLst>
          </p:cNvPr>
          <p:cNvSpPr>
            <a:spLocks noGrp="1"/>
          </p:cNvSpPr>
          <p:nvPr>
            <p:ph type="body" sz="quarter" idx="26"/>
          </p:nvPr>
        </p:nvSpPr>
        <p:spPr/>
        <p:txBody>
          <a:bodyPr/>
          <a:lstStyle/>
          <a:p>
            <a:r>
              <a:rPr lang="en-US"/>
              <a:t>How we helped</a:t>
            </a:r>
          </a:p>
        </p:txBody>
      </p:sp>
      <p:sp>
        <p:nvSpPr>
          <p:cNvPr id="14" name="Text Placeholder 13">
            <a:extLst>
              <a:ext uri="{FF2B5EF4-FFF2-40B4-BE49-F238E27FC236}">
                <a16:creationId xmlns:a16="http://schemas.microsoft.com/office/drawing/2014/main" id="{275D2E57-3862-2753-66EF-B96B6F1F1FD9}"/>
              </a:ext>
            </a:extLst>
          </p:cNvPr>
          <p:cNvSpPr>
            <a:spLocks noGrp="1"/>
          </p:cNvSpPr>
          <p:nvPr>
            <p:ph type="body" sz="quarter" idx="27"/>
          </p:nvPr>
        </p:nvSpPr>
        <p:spPr/>
        <p:txBody>
          <a:bodyPr/>
          <a:lstStyle/>
          <a:p>
            <a:r>
              <a:rPr lang="en-US"/>
              <a:t>What the company got</a:t>
            </a:r>
          </a:p>
        </p:txBody>
      </p:sp>
      <p:sp>
        <p:nvSpPr>
          <p:cNvPr id="11" name="Text Placeholder 10">
            <a:extLst>
              <a:ext uri="{FF2B5EF4-FFF2-40B4-BE49-F238E27FC236}">
                <a16:creationId xmlns:a16="http://schemas.microsoft.com/office/drawing/2014/main" id="{D79BC495-E9B6-C624-8D52-C40C95661EF6}"/>
              </a:ext>
            </a:extLst>
          </p:cNvPr>
          <p:cNvSpPr>
            <a:spLocks noGrp="1"/>
          </p:cNvSpPr>
          <p:nvPr>
            <p:ph type="body" sz="quarter" idx="12"/>
          </p:nvPr>
        </p:nvSpPr>
        <p:spPr/>
        <p:txBody>
          <a:bodyPr>
            <a:noAutofit/>
          </a:bodyPr>
          <a:lstStyle/>
          <a:p>
            <a:pPr lvl="0"/>
            <a:r>
              <a:rPr lang="en-US">
                <a:sym typeface="Georgia"/>
              </a:rPr>
              <a:t>Replace disconnected processes requiring multiple, time-consuming manual interventions with a user-friendly, end-to-end, automatically orchestrated, </a:t>
            </a:r>
            <a:br>
              <a:rPr lang="en-US">
                <a:sym typeface="Georgia"/>
              </a:rPr>
            </a:br>
            <a:r>
              <a:rPr lang="en-US">
                <a:sym typeface="Georgia"/>
              </a:rPr>
              <a:t>and integrated system.</a:t>
            </a:r>
            <a:endParaRPr lang="en-US"/>
          </a:p>
        </p:txBody>
      </p:sp>
      <p:sp>
        <p:nvSpPr>
          <p:cNvPr id="40" name="Text Placeholder 39">
            <a:extLst>
              <a:ext uri="{FF2B5EF4-FFF2-40B4-BE49-F238E27FC236}">
                <a16:creationId xmlns:a16="http://schemas.microsoft.com/office/drawing/2014/main" id="{18EAD701-5DB4-1705-513F-F5A8313DB372}"/>
              </a:ext>
            </a:extLst>
          </p:cNvPr>
          <p:cNvSpPr>
            <a:spLocks noGrp="1"/>
          </p:cNvSpPr>
          <p:nvPr>
            <p:ph type="body" sz="quarter" idx="17"/>
          </p:nvPr>
        </p:nvSpPr>
        <p:spPr/>
        <p:txBody>
          <a:bodyPr/>
          <a:lstStyle/>
          <a:p>
            <a:pPr lvl="0"/>
            <a:r>
              <a:rPr lang="en-US">
                <a:sym typeface="Georgia"/>
              </a:rPr>
              <a:t>Who we worked with</a:t>
            </a:r>
            <a:endParaRPr lang="en-US"/>
          </a:p>
        </p:txBody>
      </p:sp>
      <p:sp>
        <p:nvSpPr>
          <p:cNvPr id="9" name="Text Placeholder 8">
            <a:extLst>
              <a:ext uri="{FF2B5EF4-FFF2-40B4-BE49-F238E27FC236}">
                <a16:creationId xmlns:a16="http://schemas.microsoft.com/office/drawing/2014/main" id="{02993995-B087-41F6-1E97-ADE58A380424}"/>
              </a:ext>
            </a:extLst>
          </p:cNvPr>
          <p:cNvSpPr>
            <a:spLocks noGrp="1"/>
          </p:cNvSpPr>
          <p:nvPr>
            <p:ph type="body" sz="quarter" idx="21"/>
          </p:nvPr>
        </p:nvSpPr>
        <p:spPr/>
        <p:txBody>
          <a:bodyPr/>
          <a:lstStyle/>
          <a:p>
            <a:pPr lvl="0"/>
            <a:r>
              <a:rPr lang="en-US">
                <a:sym typeface="Georgia"/>
              </a:rPr>
              <a:t>Dropbox's software is used by 700 million users in 180 countries to collaborate seamlessly and deliver work faster.</a:t>
            </a:r>
            <a:endParaRPr lang="en-US"/>
          </a:p>
        </p:txBody>
      </p:sp>
      <p:sp>
        <p:nvSpPr>
          <p:cNvPr id="62" name="Text Placeholder 61">
            <a:extLst>
              <a:ext uri="{FF2B5EF4-FFF2-40B4-BE49-F238E27FC236}">
                <a16:creationId xmlns:a16="http://schemas.microsoft.com/office/drawing/2014/main" id="{1AF7C2F4-45BC-E235-8A7A-DDD90394E43F}"/>
              </a:ext>
            </a:extLst>
          </p:cNvPr>
          <p:cNvSpPr>
            <a:spLocks noGrp="1"/>
          </p:cNvSpPr>
          <p:nvPr>
            <p:ph type="body" sz="quarter" idx="22"/>
          </p:nvPr>
        </p:nvSpPr>
        <p:spPr/>
        <p:txBody>
          <a:bodyPr/>
          <a:lstStyle/>
          <a:p>
            <a:pPr lvl="0"/>
            <a:r>
              <a:rPr lang="en-US">
                <a:sym typeface="Georgia"/>
              </a:rPr>
              <a:t>Dropbox selected Genpact </a:t>
            </a:r>
            <a:br>
              <a:rPr lang="en-US">
                <a:sym typeface="Georgia"/>
              </a:rPr>
            </a:br>
            <a:r>
              <a:rPr lang="en-US">
                <a:sym typeface="Georgia"/>
              </a:rPr>
              <a:t>as its consulting and implementation partner to build a highly efficient, </a:t>
            </a:r>
            <a:br>
              <a:rPr lang="en-US">
                <a:sym typeface="Georgia"/>
              </a:rPr>
            </a:br>
            <a:r>
              <a:rPr lang="en-US">
                <a:sym typeface="Georgia"/>
              </a:rPr>
              <a:t>cross-functional, transparent purchasing experience for all employees and vendors.</a:t>
            </a:r>
            <a:endParaRPr lang="en-US"/>
          </a:p>
          <a:p>
            <a:endParaRPr lang="en-GB"/>
          </a:p>
        </p:txBody>
      </p:sp>
      <p:sp>
        <p:nvSpPr>
          <p:cNvPr id="63" name="Text Placeholder 62">
            <a:extLst>
              <a:ext uri="{FF2B5EF4-FFF2-40B4-BE49-F238E27FC236}">
                <a16:creationId xmlns:a16="http://schemas.microsoft.com/office/drawing/2014/main" id="{EA6FCF40-4F24-ECA6-9604-B1127F24355C}"/>
              </a:ext>
            </a:extLst>
          </p:cNvPr>
          <p:cNvSpPr>
            <a:spLocks noGrp="1"/>
          </p:cNvSpPr>
          <p:nvPr>
            <p:ph type="body" sz="quarter" idx="23"/>
          </p:nvPr>
        </p:nvSpPr>
        <p:spPr/>
        <p:txBody>
          <a:bodyPr/>
          <a:lstStyle/>
          <a:p>
            <a:pPr lvl="1"/>
            <a:r>
              <a:rPr lang="en-US">
                <a:sym typeface="Georgia"/>
              </a:rPr>
              <a:t>A 50%+ reduction in procurement cycle</a:t>
            </a:r>
            <a:endParaRPr lang="en-US"/>
          </a:p>
          <a:p>
            <a:pPr lvl="1"/>
            <a:r>
              <a:rPr lang="en-US">
                <a:sym typeface="Georgia"/>
              </a:rPr>
              <a:t>1,000+ ERP and risk assessments automated</a:t>
            </a:r>
            <a:endParaRPr lang="en-US"/>
          </a:p>
          <a:p>
            <a:pPr lvl="1"/>
            <a:r>
              <a:rPr lang="en-US">
                <a:sym typeface="Georgia"/>
              </a:rPr>
              <a:t>99% compliance rate with the new process</a:t>
            </a:r>
            <a:endParaRPr lang="en-US"/>
          </a:p>
        </p:txBody>
      </p:sp>
      <p:sp>
        <p:nvSpPr>
          <p:cNvPr id="6" name="Title 5">
            <a:extLst>
              <a:ext uri="{FF2B5EF4-FFF2-40B4-BE49-F238E27FC236}">
                <a16:creationId xmlns:a16="http://schemas.microsoft.com/office/drawing/2014/main" id="{1168F0B3-C302-352E-14E4-2109E032FF1A}"/>
              </a:ext>
            </a:extLst>
          </p:cNvPr>
          <p:cNvSpPr>
            <a:spLocks noGrp="1"/>
          </p:cNvSpPr>
          <p:nvPr>
            <p:ph type="title"/>
          </p:nvPr>
        </p:nvSpPr>
        <p:spPr/>
        <p:txBody>
          <a:bodyPr/>
          <a:lstStyle/>
          <a:p>
            <a:pPr lvl="0"/>
            <a:r>
              <a:rPr lang="en-US">
                <a:sym typeface="Georgia"/>
              </a:rPr>
              <a:t>Making four points on one page</a:t>
            </a:r>
          </a:p>
        </p:txBody>
      </p:sp>
    </p:spTree>
    <p:extLst>
      <p:ext uri="{BB962C8B-B14F-4D97-AF65-F5344CB8AC3E}">
        <p14:creationId xmlns:p14="http://schemas.microsoft.com/office/powerpoint/2010/main" val="1948270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A2C8A-FF62-3EF8-A437-43F2A16A8477}"/>
              </a:ext>
            </a:extLst>
          </p:cNvPr>
          <p:cNvSpPr>
            <a:spLocks noGrp="1"/>
          </p:cNvSpPr>
          <p:nvPr>
            <p:ph type="title"/>
          </p:nvPr>
        </p:nvSpPr>
        <p:spPr/>
        <p:txBody>
          <a:bodyPr/>
          <a:lstStyle/>
          <a:p>
            <a:r>
              <a:rPr lang="en-US" dirty="0"/>
              <a:t>Title</a:t>
            </a:r>
          </a:p>
        </p:txBody>
      </p:sp>
      <p:grpSp>
        <p:nvGrpSpPr>
          <p:cNvPr id="4" name="Group 3">
            <a:extLst>
              <a:ext uri="{FF2B5EF4-FFF2-40B4-BE49-F238E27FC236}">
                <a16:creationId xmlns:a16="http://schemas.microsoft.com/office/drawing/2014/main" id="{B7AB2768-AF19-5A36-90E2-9BD0AD0F11DA}"/>
              </a:ext>
            </a:extLst>
          </p:cNvPr>
          <p:cNvGrpSpPr/>
          <p:nvPr/>
        </p:nvGrpSpPr>
        <p:grpSpPr>
          <a:xfrm>
            <a:off x="2017711" y="1855536"/>
            <a:ext cx="3141195" cy="3534822"/>
            <a:chOff x="1249510" y="1956222"/>
            <a:chExt cx="3141195" cy="3534822"/>
          </a:xfrm>
        </p:grpSpPr>
        <p:grpSp>
          <p:nvGrpSpPr>
            <p:cNvPr id="5" name="Group 4">
              <a:extLst>
                <a:ext uri="{FF2B5EF4-FFF2-40B4-BE49-F238E27FC236}">
                  <a16:creationId xmlns:a16="http://schemas.microsoft.com/office/drawing/2014/main" id="{2F36270C-421B-9480-36D6-6B0614A19E07}"/>
                </a:ext>
              </a:extLst>
            </p:cNvPr>
            <p:cNvGrpSpPr/>
            <p:nvPr/>
          </p:nvGrpSpPr>
          <p:grpSpPr>
            <a:xfrm>
              <a:off x="1249510" y="1956222"/>
              <a:ext cx="3141195" cy="1440000"/>
              <a:chOff x="1249510" y="1956222"/>
              <a:chExt cx="3141195" cy="1440000"/>
            </a:xfrm>
          </p:grpSpPr>
          <p:pic>
            <p:nvPicPr>
              <p:cNvPr id="9" name="Picture 8" descr="A person in an orange shirt with her arms crossed&#10;&#10;Description automatically generated">
                <a:extLst>
                  <a:ext uri="{FF2B5EF4-FFF2-40B4-BE49-F238E27FC236}">
                    <a16:creationId xmlns:a16="http://schemas.microsoft.com/office/drawing/2014/main" id="{7644F53F-59B9-80B5-898A-B2EC93DADDFB}"/>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p:blipFill>
            <p:spPr>
              <a:xfrm>
                <a:off x="1249510" y="1956222"/>
                <a:ext cx="1440000" cy="1440000"/>
              </a:xfrm>
              <a:prstGeom prst="ellipse">
                <a:avLst/>
              </a:prstGeom>
            </p:spPr>
          </p:pic>
          <p:sp>
            <p:nvSpPr>
              <p:cNvPr id="10" name="TextBox 9">
                <a:extLst>
                  <a:ext uri="{FF2B5EF4-FFF2-40B4-BE49-F238E27FC236}">
                    <a16:creationId xmlns:a16="http://schemas.microsoft.com/office/drawing/2014/main" id="{E107EFEA-16E2-9114-431B-62952545E6C6}"/>
                  </a:ext>
                </a:extLst>
              </p:cNvPr>
              <p:cNvSpPr txBox="1"/>
              <p:nvPr/>
            </p:nvSpPr>
            <p:spPr>
              <a:xfrm>
                <a:off x="2987355" y="2430001"/>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bg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bg1"/>
                    </a:solidFill>
                    <a:effectLst/>
                    <a:uLnTx/>
                    <a:uFillTx/>
                    <a:latin typeface="Funnel Sans ExtraBold" pitchFamily="2" charset="0"/>
                  </a:rPr>
                </a:br>
                <a:r>
                  <a:rPr kumimoji="0" lang="en-US" sz="1400" b="0" i="0" u="none" strike="noStrike" kern="0" cap="none" spc="0" normalizeH="0" baseline="0" noProof="0" dirty="0">
                    <a:ln>
                      <a:noFill/>
                    </a:ln>
                    <a:solidFill>
                      <a:schemeClr val="bg1"/>
                    </a:solidFill>
                    <a:effectLst/>
                    <a:uLnTx/>
                    <a:uFillTx/>
                    <a:latin typeface="Funnel Sans ExtraBold" pitchFamily="2" charset="0"/>
                  </a:rPr>
                  <a:t>Designation</a:t>
                </a:r>
              </a:p>
            </p:txBody>
          </p:sp>
        </p:grpSp>
        <p:grpSp>
          <p:nvGrpSpPr>
            <p:cNvPr id="6" name="Group 5">
              <a:extLst>
                <a:ext uri="{FF2B5EF4-FFF2-40B4-BE49-F238E27FC236}">
                  <a16:creationId xmlns:a16="http://schemas.microsoft.com/office/drawing/2014/main" id="{50BD9B0A-DBC0-DA12-3C11-CABFB010372E}"/>
                </a:ext>
              </a:extLst>
            </p:cNvPr>
            <p:cNvGrpSpPr/>
            <p:nvPr/>
          </p:nvGrpSpPr>
          <p:grpSpPr>
            <a:xfrm>
              <a:off x="1249510" y="4051044"/>
              <a:ext cx="3141195" cy="1440000"/>
              <a:chOff x="1249510" y="4051044"/>
              <a:chExt cx="3141195" cy="1440000"/>
            </a:xfrm>
          </p:grpSpPr>
          <p:sp>
            <p:nvSpPr>
              <p:cNvPr id="7" name="TextBox 6">
                <a:extLst>
                  <a:ext uri="{FF2B5EF4-FFF2-40B4-BE49-F238E27FC236}">
                    <a16:creationId xmlns:a16="http://schemas.microsoft.com/office/drawing/2014/main" id="{BE258DEC-3587-1908-CB44-ADB0AE422398}"/>
                  </a:ext>
                </a:extLst>
              </p:cNvPr>
              <p:cNvSpPr txBox="1"/>
              <p:nvPr/>
            </p:nvSpPr>
            <p:spPr>
              <a:xfrm>
                <a:off x="2987355" y="4524823"/>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bg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bg1"/>
                    </a:solidFill>
                    <a:effectLst/>
                    <a:uLnTx/>
                    <a:uFillTx/>
                    <a:latin typeface="Funnel Sans ExtraBold" pitchFamily="2" charset="0"/>
                  </a:rPr>
                </a:br>
                <a:r>
                  <a:rPr kumimoji="0" lang="en-US" sz="1400" b="0" i="0" u="none" strike="noStrike" kern="0" cap="none" spc="0" normalizeH="0" baseline="0" noProof="0" dirty="0">
                    <a:ln>
                      <a:noFill/>
                    </a:ln>
                    <a:solidFill>
                      <a:schemeClr val="bg1"/>
                    </a:solidFill>
                    <a:effectLst/>
                    <a:uLnTx/>
                    <a:uFillTx/>
                    <a:latin typeface="Funnel Sans ExtraBold" pitchFamily="2" charset="0"/>
                  </a:rPr>
                  <a:t>Designation</a:t>
                </a:r>
              </a:p>
            </p:txBody>
          </p:sp>
          <p:pic>
            <p:nvPicPr>
              <p:cNvPr id="8" name="Picture 7">
                <a:extLst>
                  <a:ext uri="{FF2B5EF4-FFF2-40B4-BE49-F238E27FC236}">
                    <a16:creationId xmlns:a16="http://schemas.microsoft.com/office/drawing/2014/main" id="{B35E8BBA-6ED2-B567-1F15-60895AAEC0FB}"/>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p:blipFill>
            <p:spPr>
              <a:xfrm>
                <a:off x="1249510" y="4051044"/>
                <a:ext cx="1440000" cy="1440000"/>
              </a:xfrm>
              <a:prstGeom prst="ellipse">
                <a:avLst/>
              </a:prstGeom>
            </p:spPr>
          </p:pic>
        </p:grpSp>
      </p:grpSp>
      <p:cxnSp>
        <p:nvCxnSpPr>
          <p:cNvPr id="11" name="直接连接符 7">
            <a:extLst>
              <a:ext uri="{FF2B5EF4-FFF2-40B4-BE49-F238E27FC236}">
                <a16:creationId xmlns:a16="http://schemas.microsoft.com/office/drawing/2014/main" id="{0A4C12A2-E39D-73BD-0C4A-FAD989827FA0}"/>
              </a:ext>
            </a:extLst>
          </p:cNvPr>
          <p:cNvCxnSpPr>
            <a:cxnSpLocks/>
          </p:cNvCxnSpPr>
          <p:nvPr/>
        </p:nvCxnSpPr>
        <p:spPr>
          <a:xfrm>
            <a:off x="6097014" y="1788429"/>
            <a:ext cx="0" cy="3669037"/>
          </a:xfrm>
          <a:prstGeom prst="line">
            <a:avLst/>
          </a:prstGeom>
          <a:noFill/>
          <a:ln w="6350" cap="flat" cmpd="sng" algn="ctr">
            <a:solidFill>
              <a:schemeClr val="accent2"/>
            </a:solidFill>
            <a:prstDash val="solid"/>
            <a:miter lim="800000"/>
          </a:ln>
          <a:effectLst/>
        </p:spPr>
      </p:cxnSp>
      <p:grpSp>
        <p:nvGrpSpPr>
          <p:cNvPr id="12" name="Group 11">
            <a:extLst>
              <a:ext uri="{FF2B5EF4-FFF2-40B4-BE49-F238E27FC236}">
                <a16:creationId xmlns:a16="http://schemas.microsoft.com/office/drawing/2014/main" id="{40370465-C2F0-A1D5-C714-08D16DC84A39}"/>
              </a:ext>
            </a:extLst>
          </p:cNvPr>
          <p:cNvGrpSpPr/>
          <p:nvPr/>
        </p:nvGrpSpPr>
        <p:grpSpPr>
          <a:xfrm>
            <a:off x="7035122" y="1872799"/>
            <a:ext cx="3139167" cy="3500297"/>
            <a:chOff x="6266921" y="1960962"/>
            <a:chExt cx="3139167" cy="3500297"/>
          </a:xfrm>
        </p:grpSpPr>
        <p:grpSp>
          <p:nvGrpSpPr>
            <p:cNvPr id="13" name="Group 12">
              <a:extLst>
                <a:ext uri="{FF2B5EF4-FFF2-40B4-BE49-F238E27FC236}">
                  <a16:creationId xmlns:a16="http://schemas.microsoft.com/office/drawing/2014/main" id="{5DB2C1F5-2223-EECD-7368-429C7C0CDD2D}"/>
                </a:ext>
              </a:extLst>
            </p:cNvPr>
            <p:cNvGrpSpPr/>
            <p:nvPr/>
          </p:nvGrpSpPr>
          <p:grpSpPr>
            <a:xfrm>
              <a:off x="6266921" y="1960962"/>
              <a:ext cx="3139167" cy="1440000"/>
              <a:chOff x="6266921" y="1960962"/>
              <a:chExt cx="3139167" cy="1440000"/>
            </a:xfrm>
          </p:grpSpPr>
          <p:pic>
            <p:nvPicPr>
              <p:cNvPr id="17" name="Picture 16">
                <a:extLst>
                  <a:ext uri="{FF2B5EF4-FFF2-40B4-BE49-F238E27FC236}">
                    <a16:creationId xmlns:a16="http://schemas.microsoft.com/office/drawing/2014/main" id="{9BCA8071-544A-F1CA-764E-2468A18A794F}"/>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p:blipFill>
            <p:spPr>
              <a:xfrm>
                <a:off x="6266921" y="1960962"/>
                <a:ext cx="1440000" cy="1440000"/>
              </a:xfrm>
              <a:prstGeom prst="ellipse">
                <a:avLst/>
              </a:prstGeom>
            </p:spPr>
          </p:pic>
          <p:sp>
            <p:nvSpPr>
              <p:cNvPr id="18" name="TextBox 17">
                <a:extLst>
                  <a:ext uri="{FF2B5EF4-FFF2-40B4-BE49-F238E27FC236}">
                    <a16:creationId xmlns:a16="http://schemas.microsoft.com/office/drawing/2014/main" id="{6BB105B9-A881-1404-55CC-AF9D460FD791}"/>
                  </a:ext>
                </a:extLst>
              </p:cNvPr>
              <p:cNvSpPr txBox="1"/>
              <p:nvPr/>
            </p:nvSpPr>
            <p:spPr>
              <a:xfrm>
                <a:off x="8002738" y="2434741"/>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bg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bg1"/>
                    </a:solidFill>
                    <a:effectLst/>
                    <a:uLnTx/>
                    <a:uFillTx/>
                    <a:latin typeface="Funnel Sans ExtraBold" pitchFamily="2" charset="0"/>
                  </a:rPr>
                </a:br>
                <a:r>
                  <a:rPr kumimoji="0" lang="en-US" sz="1400" b="0" i="0" u="none" strike="noStrike" kern="0" cap="none" spc="0" normalizeH="0" baseline="0" noProof="0" dirty="0">
                    <a:ln>
                      <a:noFill/>
                    </a:ln>
                    <a:solidFill>
                      <a:schemeClr val="bg1"/>
                    </a:solidFill>
                    <a:effectLst/>
                    <a:uLnTx/>
                    <a:uFillTx/>
                    <a:latin typeface="Funnel Sans ExtraBold" pitchFamily="2" charset="0"/>
                  </a:rPr>
                  <a:t>Designation</a:t>
                </a:r>
              </a:p>
            </p:txBody>
          </p:sp>
        </p:grpSp>
        <p:grpSp>
          <p:nvGrpSpPr>
            <p:cNvPr id="14" name="Group 13">
              <a:extLst>
                <a:ext uri="{FF2B5EF4-FFF2-40B4-BE49-F238E27FC236}">
                  <a16:creationId xmlns:a16="http://schemas.microsoft.com/office/drawing/2014/main" id="{E4A90E1B-579B-261A-C324-3E51965DF021}"/>
                </a:ext>
              </a:extLst>
            </p:cNvPr>
            <p:cNvGrpSpPr/>
            <p:nvPr/>
          </p:nvGrpSpPr>
          <p:grpSpPr>
            <a:xfrm>
              <a:off x="6266921" y="4021259"/>
              <a:ext cx="3139167" cy="1440000"/>
              <a:chOff x="6266921" y="4021259"/>
              <a:chExt cx="3139167" cy="1440000"/>
            </a:xfrm>
          </p:grpSpPr>
          <p:pic>
            <p:nvPicPr>
              <p:cNvPr id="15" name="Picture 14">
                <a:extLst>
                  <a:ext uri="{FF2B5EF4-FFF2-40B4-BE49-F238E27FC236}">
                    <a16:creationId xmlns:a16="http://schemas.microsoft.com/office/drawing/2014/main" id="{361E320D-DD90-4A9D-9361-9FE794B54932}"/>
                  </a:ext>
                </a:extLst>
              </p:cNvPr>
              <p:cNvPicPr>
                <a:picLocks noChangeAspect="1"/>
              </p:cNvPicPr>
              <p:nvPr/>
            </p:nvPicPr>
            <p:blipFill rotWithShape="1">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p:blipFill>
            <p:spPr>
              <a:xfrm>
                <a:off x="6266921" y="4021259"/>
                <a:ext cx="1440000" cy="1440000"/>
              </a:xfrm>
              <a:prstGeom prst="ellipse">
                <a:avLst/>
              </a:prstGeom>
            </p:spPr>
          </p:pic>
          <p:sp>
            <p:nvSpPr>
              <p:cNvPr id="16" name="TextBox 15">
                <a:extLst>
                  <a:ext uri="{FF2B5EF4-FFF2-40B4-BE49-F238E27FC236}">
                    <a16:creationId xmlns:a16="http://schemas.microsoft.com/office/drawing/2014/main" id="{F4670614-2927-FBA2-8572-3406B492E52B}"/>
                  </a:ext>
                </a:extLst>
              </p:cNvPr>
              <p:cNvSpPr txBox="1"/>
              <p:nvPr/>
            </p:nvSpPr>
            <p:spPr>
              <a:xfrm>
                <a:off x="8002738" y="4495038"/>
                <a:ext cx="1403350" cy="492443"/>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fr-FR" sz="1800" b="1" i="0" u="none" strike="noStrike" kern="0" cap="none" spc="0" normalizeH="0" baseline="0" noProof="0" dirty="0">
                    <a:ln>
                      <a:noFill/>
                    </a:ln>
                    <a:solidFill>
                      <a:schemeClr val="bg1"/>
                    </a:solidFill>
                    <a:effectLst/>
                    <a:uLnTx/>
                    <a:uFillTx/>
                    <a:latin typeface="Funnel Sans ExtraBold" pitchFamily="2" charset="0"/>
                  </a:rPr>
                  <a:t>Full Name</a:t>
                </a:r>
                <a:br>
                  <a:rPr kumimoji="0" lang="fr-FR" sz="1800" b="1" i="0" u="none" strike="noStrike" kern="0" cap="none" spc="0" normalizeH="0" baseline="0" noProof="0" dirty="0">
                    <a:ln>
                      <a:noFill/>
                    </a:ln>
                    <a:solidFill>
                      <a:schemeClr val="bg1"/>
                    </a:solidFill>
                    <a:effectLst/>
                    <a:uLnTx/>
                    <a:uFillTx/>
                    <a:latin typeface="Funnel Sans ExtraBold" pitchFamily="2" charset="0"/>
                  </a:rPr>
                </a:br>
                <a:r>
                  <a:rPr kumimoji="0" lang="en-US" sz="1400" b="0" i="0" u="none" strike="noStrike" kern="0" cap="none" spc="0" normalizeH="0" baseline="0" noProof="0" dirty="0">
                    <a:ln>
                      <a:noFill/>
                    </a:ln>
                    <a:solidFill>
                      <a:schemeClr val="bg1"/>
                    </a:solidFill>
                    <a:effectLst/>
                    <a:uLnTx/>
                    <a:uFillTx/>
                    <a:latin typeface="Funnel Sans ExtraBold" pitchFamily="2" charset="0"/>
                  </a:rPr>
                  <a:t>Designation</a:t>
                </a:r>
              </a:p>
            </p:txBody>
          </p:sp>
        </p:grpSp>
      </p:grpSp>
    </p:spTree>
    <p:extLst>
      <p:ext uri="{BB962C8B-B14F-4D97-AF65-F5344CB8AC3E}">
        <p14:creationId xmlns:p14="http://schemas.microsoft.com/office/powerpoint/2010/main" val="1312767231"/>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D19FF71-DE7A-4B4B-BB18-934F4FB0C56A}">
  <ds:schemaRefs>
    <ds:schemaRef ds:uri="http://schemas.microsoft.com/sharepoint/v3/contenttype/forms"/>
  </ds:schemaRefs>
</ds:datastoreItem>
</file>

<file path=customXml/itemProps2.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C7FB29C-10F2-4698-AA4E-399E5AC39323}">
  <ds:schemaRefs>
    <ds:schemaRef ds:uri="http://schemas.microsoft.com/office/2006/documentManagement/types"/>
    <ds:schemaRef ds:uri="http://purl.org/dc/elements/1.1/"/>
    <ds:schemaRef ds:uri="http://purl.org/dc/dcmitype/"/>
    <ds:schemaRef ds:uri="http://www.w3.org/XML/1998/namespace"/>
    <ds:schemaRef ds:uri="http://schemas.microsoft.com/office/infopath/2007/PartnerControls"/>
    <ds:schemaRef ds:uri="http://schemas.openxmlformats.org/package/2006/metadata/core-properties"/>
    <ds:schemaRef ds:uri="372e849b-fc60-49fc-88ef-6f6a3a7352cc"/>
    <ds:schemaRef ds:uri="http://schemas.microsoft.com/office/2006/metadata/properties"/>
    <ds:schemaRef ds:uri="bd251cb2-1da6-4860-af86-f9dc13914816"/>
    <ds:schemaRef ds:uri="24efd74e-70fc-4ae7-9af1-193f4b512e31"/>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1362</TotalTime>
  <Words>3049</Words>
  <Application>Microsoft Macintosh PowerPoint</Application>
  <PresentationFormat>Widescreen</PresentationFormat>
  <Paragraphs>464</Paragraphs>
  <Slides>48</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48</vt:i4>
      </vt:variant>
    </vt:vector>
  </HeadingPairs>
  <TitlesOfParts>
    <vt:vector size="55" baseType="lpstr">
      <vt:lpstr>Aptos</vt:lpstr>
      <vt:lpstr>Arial</vt:lpstr>
      <vt:lpstr>Funnel Sans</vt:lpstr>
      <vt:lpstr>Funnel Sans ExtraBold</vt:lpstr>
      <vt:lpstr>Georgia</vt:lpstr>
      <vt:lpstr>Custom Design</vt:lpstr>
      <vt:lpstr>1_Custom Design</vt:lpstr>
      <vt:lpstr>Some top-line tips</vt:lpstr>
      <vt:lpstr>Title Slide</vt:lpstr>
      <vt:lpstr>Agenda </vt:lpstr>
      <vt:lpstr>Break Slide</vt:lpstr>
      <vt:lpstr>Titles go here, and never get smaller</vt:lpstr>
      <vt:lpstr>PowerPoint Presentation</vt:lpstr>
      <vt:lpstr>Making three points on one page</vt:lpstr>
      <vt:lpstr>Making four points on one page</vt:lpstr>
      <vt:lpstr>Title</vt:lpstr>
      <vt:lpstr>PowerPoint Presentation</vt:lpstr>
      <vt:lpstr>Shapes</vt:lpstr>
      <vt:lpstr>Map/chart</vt:lpstr>
      <vt:lpstr>Spider chart</vt:lpstr>
      <vt:lpstr>Waterfall chart</vt:lpstr>
      <vt:lpstr>Layering multiple images </vt:lpstr>
      <vt:lpstr>Finance stack</vt:lpstr>
      <vt:lpstr>PowerPoint Presentation</vt:lpstr>
      <vt:lpstr>PowerPoint Presentation</vt:lpstr>
      <vt:lpstr>The numbers tell the story</vt:lpstr>
      <vt:lpstr>Prioritized actions across the finance stack </vt:lpstr>
      <vt:lpstr>Key tenets of finance strategy</vt:lpstr>
      <vt:lpstr>Our values</vt:lpstr>
      <vt:lpstr>Design elements</vt:lpstr>
      <vt:lpstr>PowerPoint Presentation</vt:lpstr>
      <vt:lpstr>Some top-line tips</vt:lpstr>
      <vt:lpstr>Title Slide</vt:lpstr>
      <vt:lpstr>Title Slide</vt:lpstr>
      <vt:lpstr>Agenda</vt:lpstr>
      <vt:lpstr>Break Slide</vt:lpstr>
      <vt:lpstr>Titles go here, and never get smaller</vt:lpstr>
      <vt:lpstr>Making three points on one page</vt:lpstr>
      <vt:lpstr>Making four points on one page</vt:lpstr>
      <vt:lpstr>PowerPoint Presentation</vt:lpstr>
      <vt:lpstr>PowerPoint Presentation</vt:lpstr>
      <vt:lpstr>PowerPoint Presentation</vt:lpstr>
      <vt:lpstr>Shapes</vt:lpstr>
      <vt:lpstr>Map/Chart</vt:lpstr>
      <vt:lpstr>Spider chart</vt:lpstr>
      <vt:lpstr>Waterfall chart</vt:lpstr>
      <vt:lpstr>Layering multiple images </vt:lpstr>
      <vt:lpstr>Finance stack</vt:lpstr>
      <vt:lpstr>The numbers tell the story</vt:lpstr>
      <vt:lpstr>Prioritized actions across the finance stack </vt:lpstr>
      <vt:lpstr>Key tenets of finance strategy</vt:lpstr>
      <vt:lpstr>Our values</vt:lpstr>
      <vt:lpstr>Design elements</vt:lpstr>
      <vt:lpstr>AI Academy in Finance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Erica Cooper</dc:creator>
  <cp:lastModifiedBy>Bhattacharya, Subhabrata</cp:lastModifiedBy>
  <cp:revision>2</cp:revision>
  <cp:lastPrinted>2024-12-13T12:20:15Z</cp:lastPrinted>
  <dcterms:created xsi:type="dcterms:W3CDTF">2024-12-13T08:30:06Z</dcterms:created>
  <dcterms:modified xsi:type="dcterms:W3CDTF">2025-02-28T17:40:50Z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