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52" r:id="rId4"/>
    <p:sldMasterId id="2147483821" r:id="rId5"/>
  </p:sldMasterIdLst>
  <p:notesMasterIdLst>
    <p:notesMasterId r:id="rId38"/>
  </p:notesMasterIdLst>
  <p:handoutMasterIdLst>
    <p:handoutMasterId r:id="rId39"/>
  </p:handoutMasterIdLst>
  <p:sldIdLst>
    <p:sldId id="276" r:id="rId6"/>
    <p:sldId id="262" r:id="rId7"/>
    <p:sldId id="304" r:id="rId8"/>
    <p:sldId id="286" r:id="rId9"/>
    <p:sldId id="258" r:id="rId10"/>
    <p:sldId id="278" r:id="rId11"/>
    <p:sldId id="279" r:id="rId12"/>
    <p:sldId id="280" r:id="rId13"/>
    <p:sldId id="281" r:id="rId14"/>
    <p:sldId id="282" r:id="rId15"/>
    <p:sldId id="283" r:id="rId16"/>
    <p:sldId id="284" r:id="rId17"/>
    <p:sldId id="300" r:id="rId18"/>
    <p:sldId id="299" r:id="rId19"/>
    <p:sldId id="285" r:id="rId20"/>
    <p:sldId id="296" r:id="rId21"/>
    <p:sldId id="311" r:id="rId22"/>
    <p:sldId id="315" r:id="rId23"/>
    <p:sldId id="268" r:id="rId24"/>
    <p:sldId id="316" r:id="rId25"/>
    <p:sldId id="303" r:id="rId26"/>
    <p:sldId id="288" r:id="rId27"/>
    <p:sldId id="297" r:id="rId28"/>
    <p:sldId id="290" r:id="rId29"/>
    <p:sldId id="291" r:id="rId30"/>
    <p:sldId id="292" r:id="rId31"/>
    <p:sldId id="293" r:id="rId32"/>
    <p:sldId id="294" r:id="rId33"/>
    <p:sldId id="298" r:id="rId34"/>
    <p:sldId id="301" r:id="rId35"/>
    <p:sldId id="295" r:id="rId36"/>
    <p:sldId id="302" r:id="rId37"/>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2B26"/>
    <a:srgbClr val="4C574C"/>
    <a:srgbClr val="66604E"/>
    <a:srgbClr val="494949"/>
    <a:srgbClr val="525548"/>
    <a:srgbClr val="3E4036"/>
    <a:srgbClr val="262B27"/>
    <a:srgbClr val="202320"/>
    <a:srgbClr val="33352C"/>
    <a:srgbClr val="34352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F406051-EF84-9D4E-A5B2-F21A5BDF2A73}" v="485" dt="2025-02-28T17:33:43.091"/>
    <p1510:client id="{81EEAAF1-8E1E-4EA6-95B0-8972F35AC11B}" v="26" dt="2025-02-28T16:11:36.10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467"/>
    <p:restoredTop sz="94564"/>
  </p:normalViewPr>
  <p:slideViewPr>
    <p:cSldViewPr snapToGrid="0">
      <p:cViewPr varScale="1">
        <p:scale>
          <a:sx n="99" d="100"/>
          <a:sy n="99" d="100"/>
        </p:scale>
        <p:origin x="68" y="184"/>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handoutMaster" Target="handoutMasters/handout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bg1"/>
            </a:solidFill>
            <a:ln>
              <a:noFill/>
            </a:ln>
            <a:effectLst/>
          </c:spPr>
          <c:invertIfNegative val="0"/>
          <c:cat>
            <c:strRef>
              <c:f>Sheet1!$A$2:$A$4</c:f>
              <c:strCache>
                <c:ptCount val="3"/>
                <c:pt idx="0">
                  <c:v>Total addressable market</c:v>
                </c:pt>
                <c:pt idx="1">
                  <c:v>Business mix</c:v>
                </c:pt>
                <c:pt idx="2">
                  <c:v>Growth rate</c:v>
                </c:pt>
              </c:strCache>
            </c:strRef>
          </c:cat>
          <c:val>
            <c:numRef>
              <c:f>Sheet1!$B$2:$B$4</c:f>
              <c:numCache>
                <c:formatCode>General</c:formatCode>
                <c:ptCount val="3"/>
                <c:pt idx="0">
                  <c:v>63</c:v>
                </c:pt>
                <c:pt idx="1">
                  <c:v>78</c:v>
                </c:pt>
                <c:pt idx="2">
                  <c:v>55</c:v>
                </c:pt>
              </c:numCache>
            </c:numRef>
          </c:val>
          <c:extLst>
            <c:ext xmlns:c16="http://schemas.microsoft.com/office/drawing/2014/chart" uri="{C3380CC4-5D6E-409C-BE32-E72D297353CC}">
              <c16:uniqueId val="{00000000-3335-2C4E-88B2-39524A7FCA03}"/>
            </c:ext>
          </c:extLst>
        </c:ser>
        <c:ser>
          <c:idx val="1"/>
          <c:order val="1"/>
          <c:tx>
            <c:strRef>
              <c:f>Sheet1!$C$1</c:f>
              <c:strCache>
                <c:ptCount val="1"/>
                <c:pt idx="0">
                  <c:v>Series 2</c:v>
                </c:pt>
              </c:strCache>
            </c:strRef>
          </c:tx>
          <c:spPr>
            <a:solidFill>
              <a:schemeClr val="accent5"/>
            </a:solidFill>
            <a:ln>
              <a:noFill/>
            </a:ln>
            <a:effectLst/>
          </c:spPr>
          <c:invertIfNegative val="0"/>
          <c:cat>
            <c:strRef>
              <c:f>Sheet1!$A$2:$A$4</c:f>
              <c:strCache>
                <c:ptCount val="3"/>
                <c:pt idx="0">
                  <c:v>Total addressable market</c:v>
                </c:pt>
                <c:pt idx="1">
                  <c:v>Business mix</c:v>
                </c:pt>
                <c:pt idx="2">
                  <c:v>Growth rate</c:v>
                </c:pt>
              </c:strCache>
            </c:strRef>
          </c:cat>
          <c:val>
            <c:numRef>
              <c:f>Sheet1!$C$2:$C$4</c:f>
              <c:numCache>
                <c:formatCode>General</c:formatCode>
                <c:ptCount val="3"/>
                <c:pt idx="0">
                  <c:v>85</c:v>
                </c:pt>
                <c:pt idx="1">
                  <c:v>48</c:v>
                </c:pt>
                <c:pt idx="2">
                  <c:v>70</c:v>
                </c:pt>
              </c:numCache>
            </c:numRef>
          </c:val>
          <c:extLst>
            <c:ext xmlns:c16="http://schemas.microsoft.com/office/drawing/2014/chart" uri="{C3380CC4-5D6E-409C-BE32-E72D297353CC}">
              <c16:uniqueId val="{00000001-3335-2C4E-88B2-39524A7FCA03}"/>
            </c:ext>
          </c:extLst>
        </c:ser>
        <c:dLbls>
          <c:showLegendKey val="0"/>
          <c:showVal val="0"/>
          <c:showCatName val="0"/>
          <c:showSerName val="0"/>
          <c:showPercent val="0"/>
          <c:showBubbleSize val="0"/>
        </c:dLbls>
        <c:gapWidth val="81"/>
        <c:overlap val="-6"/>
        <c:axId val="418457567"/>
        <c:axId val="418459279"/>
      </c:barChart>
      <c:catAx>
        <c:axId val="418457567"/>
        <c:scaling>
          <c:orientation val="minMax"/>
        </c:scaling>
        <c:delete val="0"/>
        <c:axPos val="b"/>
        <c:numFmt formatCode="General" sourceLinked="1"/>
        <c:majorTickMark val="none"/>
        <c:minorTickMark val="none"/>
        <c:tickLblPos val="low"/>
        <c:spPr>
          <a:noFill/>
          <a:ln w="9525" cap="flat" cmpd="sng" algn="ctr">
            <a:noFill/>
            <a:round/>
          </a:ln>
          <a:effectLst/>
        </c:spPr>
        <c:txPr>
          <a:bodyPr rot="-60000000" spcFirstLastPara="1" vertOverflow="ellipsis" vert="horz" wrap="square" anchor="t" anchorCtr="0"/>
          <a:lstStyle/>
          <a:p>
            <a:pPr>
              <a:defRPr sz="1800" b="0" i="0" u="none" strike="noStrike" kern="1200" baseline="0">
                <a:solidFill>
                  <a:schemeClr val="bg1"/>
                </a:solidFill>
                <a:latin typeface="Funnel Sans" pitchFamily="2" charset="0"/>
                <a:ea typeface="+mn-ea"/>
                <a:cs typeface="+mn-cs"/>
              </a:defRPr>
            </a:pPr>
            <a:endParaRPr lang="en-US"/>
          </a:p>
        </c:txPr>
        <c:crossAx val="418459279"/>
        <c:crosses val="autoZero"/>
        <c:auto val="1"/>
        <c:lblAlgn val="ctr"/>
        <c:lblOffset val="0"/>
        <c:noMultiLvlLbl val="0"/>
      </c:catAx>
      <c:valAx>
        <c:axId val="418459279"/>
        <c:scaling>
          <c:orientation val="minMax"/>
        </c:scaling>
        <c:delete val="1"/>
        <c:axPos val="l"/>
        <c:majorGridlines>
          <c:spPr>
            <a:ln w="9525" cap="flat" cmpd="sng" algn="ctr">
              <a:noFill/>
              <a:round/>
            </a:ln>
            <a:effectLst/>
          </c:spPr>
        </c:majorGridlines>
        <c:numFmt formatCode="General" sourceLinked="1"/>
        <c:majorTickMark val="none"/>
        <c:minorTickMark val="none"/>
        <c:tickLblPos val="nextTo"/>
        <c:crossAx val="41845756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tx1"/>
            </a:solidFill>
            <a:ln>
              <a:noFill/>
            </a:ln>
            <a:effectLst/>
          </c:spPr>
          <c:invertIfNegative val="0"/>
          <c:cat>
            <c:strRef>
              <c:f>Sheet1!$A$2:$A$4</c:f>
              <c:strCache>
                <c:ptCount val="3"/>
                <c:pt idx="0">
                  <c:v>Total addressable market</c:v>
                </c:pt>
                <c:pt idx="1">
                  <c:v>Business mix</c:v>
                </c:pt>
                <c:pt idx="2">
                  <c:v>Growth rate</c:v>
                </c:pt>
              </c:strCache>
            </c:strRef>
          </c:cat>
          <c:val>
            <c:numRef>
              <c:f>Sheet1!$B$2:$B$4</c:f>
              <c:numCache>
                <c:formatCode>General</c:formatCode>
                <c:ptCount val="3"/>
                <c:pt idx="0">
                  <c:v>63</c:v>
                </c:pt>
                <c:pt idx="1">
                  <c:v>78</c:v>
                </c:pt>
                <c:pt idx="2">
                  <c:v>55</c:v>
                </c:pt>
              </c:numCache>
            </c:numRef>
          </c:val>
          <c:extLst>
            <c:ext xmlns:c16="http://schemas.microsoft.com/office/drawing/2014/chart" uri="{C3380CC4-5D6E-409C-BE32-E72D297353CC}">
              <c16:uniqueId val="{00000000-0992-0148-9ECB-AF3029E45CD3}"/>
            </c:ext>
          </c:extLst>
        </c:ser>
        <c:ser>
          <c:idx val="1"/>
          <c:order val="1"/>
          <c:tx>
            <c:strRef>
              <c:f>Sheet1!$C$1</c:f>
              <c:strCache>
                <c:ptCount val="1"/>
                <c:pt idx="0">
                  <c:v>Series 2</c:v>
                </c:pt>
              </c:strCache>
            </c:strRef>
          </c:tx>
          <c:spPr>
            <a:solidFill>
              <a:schemeClr val="accent5"/>
            </a:solidFill>
            <a:ln>
              <a:noFill/>
            </a:ln>
            <a:effectLst/>
          </c:spPr>
          <c:invertIfNegative val="0"/>
          <c:cat>
            <c:strRef>
              <c:f>Sheet1!$A$2:$A$4</c:f>
              <c:strCache>
                <c:ptCount val="3"/>
                <c:pt idx="0">
                  <c:v>Total addressable market</c:v>
                </c:pt>
                <c:pt idx="1">
                  <c:v>Business mix</c:v>
                </c:pt>
                <c:pt idx="2">
                  <c:v>Growth rate</c:v>
                </c:pt>
              </c:strCache>
            </c:strRef>
          </c:cat>
          <c:val>
            <c:numRef>
              <c:f>Sheet1!$C$2:$C$4</c:f>
              <c:numCache>
                <c:formatCode>General</c:formatCode>
                <c:ptCount val="3"/>
                <c:pt idx="0">
                  <c:v>85</c:v>
                </c:pt>
                <c:pt idx="1">
                  <c:v>48</c:v>
                </c:pt>
                <c:pt idx="2">
                  <c:v>70</c:v>
                </c:pt>
              </c:numCache>
            </c:numRef>
          </c:val>
          <c:extLst>
            <c:ext xmlns:c16="http://schemas.microsoft.com/office/drawing/2014/chart" uri="{C3380CC4-5D6E-409C-BE32-E72D297353CC}">
              <c16:uniqueId val="{00000001-0992-0148-9ECB-AF3029E45CD3}"/>
            </c:ext>
          </c:extLst>
        </c:ser>
        <c:dLbls>
          <c:showLegendKey val="0"/>
          <c:showVal val="0"/>
          <c:showCatName val="0"/>
          <c:showSerName val="0"/>
          <c:showPercent val="0"/>
          <c:showBubbleSize val="0"/>
        </c:dLbls>
        <c:gapWidth val="81"/>
        <c:overlap val="-6"/>
        <c:axId val="418457567"/>
        <c:axId val="418459279"/>
      </c:barChart>
      <c:catAx>
        <c:axId val="418457567"/>
        <c:scaling>
          <c:orientation val="minMax"/>
        </c:scaling>
        <c:delete val="0"/>
        <c:axPos val="b"/>
        <c:numFmt formatCode="General" sourceLinked="1"/>
        <c:majorTickMark val="none"/>
        <c:minorTickMark val="none"/>
        <c:tickLblPos val="low"/>
        <c:spPr>
          <a:noFill/>
          <a:ln w="9525" cap="flat" cmpd="sng" algn="ctr">
            <a:noFill/>
            <a:round/>
          </a:ln>
          <a:effectLst/>
        </c:spPr>
        <c:txPr>
          <a:bodyPr rot="-60000000" spcFirstLastPara="1" vertOverflow="ellipsis" vert="horz" wrap="square" anchor="t" anchorCtr="0"/>
          <a:lstStyle/>
          <a:p>
            <a:pPr>
              <a:defRPr sz="1800" b="0" i="0" u="none" strike="noStrike" kern="1200" baseline="0">
                <a:solidFill>
                  <a:schemeClr val="tx1"/>
                </a:solidFill>
                <a:latin typeface="Funnel Sans" pitchFamily="2" charset="0"/>
                <a:ea typeface="+mn-ea"/>
                <a:cs typeface="+mn-cs"/>
              </a:defRPr>
            </a:pPr>
            <a:endParaRPr lang="en-US"/>
          </a:p>
        </c:txPr>
        <c:crossAx val="418459279"/>
        <c:crosses val="autoZero"/>
        <c:auto val="1"/>
        <c:lblAlgn val="ctr"/>
        <c:lblOffset val="0"/>
        <c:noMultiLvlLbl val="0"/>
      </c:catAx>
      <c:valAx>
        <c:axId val="418459279"/>
        <c:scaling>
          <c:orientation val="minMax"/>
        </c:scaling>
        <c:delete val="1"/>
        <c:axPos val="l"/>
        <c:majorGridlines>
          <c:spPr>
            <a:ln w="9525" cap="flat" cmpd="sng" algn="ctr">
              <a:noFill/>
              <a:round/>
            </a:ln>
            <a:effectLst/>
          </c:spPr>
        </c:majorGridlines>
        <c:numFmt formatCode="General" sourceLinked="1"/>
        <c:majorTickMark val="none"/>
        <c:minorTickMark val="none"/>
        <c:tickLblPos val="nextTo"/>
        <c:crossAx val="41845756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3AFF942-DFCB-8830-9ACE-094A8119817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a:extLst>
              <a:ext uri="{FF2B5EF4-FFF2-40B4-BE49-F238E27FC236}">
                <a16:creationId xmlns:a16="http://schemas.microsoft.com/office/drawing/2014/main" id="{E9A2309C-E2F7-8E21-2087-3F79B925DFE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3D73871-A89C-4923-A50E-D2ECEA295AFB}" type="datetimeFigureOut">
              <a:rPr lang="en-IN" smtClean="0"/>
              <a:t>26-03-2025</a:t>
            </a:fld>
            <a:endParaRPr lang="en-IN"/>
          </a:p>
        </p:txBody>
      </p:sp>
      <p:sp>
        <p:nvSpPr>
          <p:cNvPr id="4" name="Footer Placeholder 3">
            <a:extLst>
              <a:ext uri="{FF2B5EF4-FFF2-40B4-BE49-F238E27FC236}">
                <a16:creationId xmlns:a16="http://schemas.microsoft.com/office/drawing/2014/main" id="{62D2C05B-A738-6611-6D49-285704E66E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 2025 Copyright Genpact. All Rights Reserved.</a:t>
            </a:r>
            <a:endParaRPr lang="en-IN"/>
          </a:p>
        </p:txBody>
      </p:sp>
      <p:sp>
        <p:nvSpPr>
          <p:cNvPr id="5" name="Slide Number Placeholder 4">
            <a:extLst>
              <a:ext uri="{FF2B5EF4-FFF2-40B4-BE49-F238E27FC236}">
                <a16:creationId xmlns:a16="http://schemas.microsoft.com/office/drawing/2014/main" id="{C2CBA30E-90E5-5CA9-99D3-F61A22265CD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4C2880E-790E-4CF7-A789-ECC92F40E95D}" type="slidenum">
              <a:rPr lang="en-IN" smtClean="0"/>
              <a:t>‹#›</a:t>
            </a:fld>
            <a:endParaRPr lang="en-IN"/>
          </a:p>
        </p:txBody>
      </p:sp>
    </p:spTree>
    <p:extLst>
      <p:ext uri="{BB962C8B-B14F-4D97-AF65-F5344CB8AC3E}">
        <p14:creationId xmlns:p14="http://schemas.microsoft.com/office/powerpoint/2010/main" val="3811587092"/>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9734B9-555B-B849-9C8D-8A1E8B6E136E}" type="datetimeFigureOut">
              <a:rPr lang="en-GB" smtClean="0"/>
              <a:t>26/03/2025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r>
              <a:rPr lang="en-US"/>
              <a:t>© 2025 Copyright Genpact. All Rights Reserved.</a:t>
            </a:r>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9FFD3E-1587-764D-BD19-EA0F1A2804F6}" type="slidenum">
              <a:rPr lang="en-GB" smtClean="0"/>
              <a:t>‹#›</a:t>
            </a:fld>
            <a:endParaRPr lang="en-GB"/>
          </a:p>
        </p:txBody>
      </p:sp>
    </p:spTree>
    <p:extLst>
      <p:ext uri="{BB962C8B-B14F-4D97-AF65-F5344CB8AC3E}">
        <p14:creationId xmlns:p14="http://schemas.microsoft.com/office/powerpoint/2010/main" val="3585348561"/>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r>
              <a:rPr lang="en-US"/>
              <a:t>© 2025 Copyright Genpact. All Rights Reserved.</a:t>
            </a:r>
            <a:endParaRPr lang="en-GB"/>
          </a:p>
        </p:txBody>
      </p:sp>
      <p:sp>
        <p:nvSpPr>
          <p:cNvPr id="5" name="Slide Number Placeholder 4"/>
          <p:cNvSpPr>
            <a:spLocks noGrp="1"/>
          </p:cNvSpPr>
          <p:nvPr>
            <p:ph type="sldNum" sz="quarter" idx="5"/>
          </p:nvPr>
        </p:nvSpPr>
        <p:spPr/>
        <p:txBody>
          <a:bodyPr/>
          <a:lstStyle/>
          <a:p>
            <a:fld id="{0A9FFD3E-1587-764D-BD19-EA0F1A2804F6}" type="slidenum">
              <a:rPr lang="en-GB" smtClean="0"/>
              <a:t>1</a:t>
            </a:fld>
            <a:endParaRPr lang="en-GB"/>
          </a:p>
        </p:txBody>
      </p:sp>
    </p:spTree>
    <p:extLst>
      <p:ext uri="{BB962C8B-B14F-4D97-AF65-F5344CB8AC3E}">
        <p14:creationId xmlns:p14="http://schemas.microsoft.com/office/powerpoint/2010/main" val="34910732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r>
              <a:rPr lang="en-US"/>
              <a:t>© 2025 Copyright Genpact. All Rights Reserved.</a:t>
            </a:r>
            <a:endParaRPr lang="en-GB"/>
          </a:p>
        </p:txBody>
      </p:sp>
      <p:sp>
        <p:nvSpPr>
          <p:cNvPr id="5" name="Slide Number Placeholder 4"/>
          <p:cNvSpPr>
            <a:spLocks noGrp="1"/>
          </p:cNvSpPr>
          <p:nvPr>
            <p:ph type="sldNum" sz="quarter" idx="5"/>
          </p:nvPr>
        </p:nvSpPr>
        <p:spPr/>
        <p:txBody>
          <a:bodyPr/>
          <a:lstStyle/>
          <a:p>
            <a:fld id="{0A9FFD3E-1587-764D-BD19-EA0F1A2804F6}" type="slidenum">
              <a:rPr lang="en-GB" smtClean="0"/>
              <a:t>8</a:t>
            </a:fld>
            <a:endParaRPr lang="en-GB"/>
          </a:p>
        </p:txBody>
      </p:sp>
    </p:spTree>
    <p:extLst>
      <p:ext uri="{BB962C8B-B14F-4D97-AF65-F5344CB8AC3E}">
        <p14:creationId xmlns:p14="http://schemas.microsoft.com/office/powerpoint/2010/main" val="3560933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A9FFD3E-1587-764D-BD19-EA0F1A2804F6}" type="slidenum">
              <a:rPr lang="en-GB" smtClean="0"/>
              <a:t>25</a:t>
            </a:fld>
            <a:endParaRPr lang="en-GB"/>
          </a:p>
        </p:txBody>
      </p:sp>
      <p:sp>
        <p:nvSpPr>
          <p:cNvPr id="5" name="Footer Placeholder 4">
            <a:extLst>
              <a:ext uri="{FF2B5EF4-FFF2-40B4-BE49-F238E27FC236}">
                <a16:creationId xmlns:a16="http://schemas.microsoft.com/office/drawing/2014/main" id="{198DD965-E287-FF06-BA52-D099E5ECAF35}"/>
              </a:ext>
            </a:extLst>
          </p:cNvPr>
          <p:cNvSpPr>
            <a:spLocks noGrp="1"/>
          </p:cNvSpPr>
          <p:nvPr>
            <p:ph type="ftr" sz="quarter" idx="4"/>
          </p:nvPr>
        </p:nvSpPr>
        <p:spPr/>
        <p:txBody>
          <a:bodyPr/>
          <a:lstStyle/>
          <a:p>
            <a:r>
              <a:rPr lang="en-US"/>
              <a:t>© 2025 Copyright Genpact. All Rights Reserved.</a:t>
            </a:r>
            <a:endParaRPr lang="en-GB"/>
          </a:p>
        </p:txBody>
      </p:sp>
    </p:spTree>
    <p:extLst>
      <p:ext uri="{BB962C8B-B14F-4D97-AF65-F5344CB8AC3E}">
        <p14:creationId xmlns:p14="http://schemas.microsoft.com/office/powerpoint/2010/main" val="39464373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3.png"/><Relationship Id="rId2"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5.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image" Target="../media/image1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 Target="../slides/slide6.xml"/><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17.sv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0.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Title Slide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6BF638A-8A47-15D7-CDFF-817BA1CDC54B}"/>
              </a:ext>
            </a:extLst>
          </p:cNvPr>
          <p:cNvSpPr/>
          <p:nvPr userDrawn="1"/>
        </p:nvSpPr>
        <p:spPr>
          <a:xfrm>
            <a:off x="0" y="0"/>
            <a:ext cx="6096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Funnel Sans" pitchFamily="2" charset="0"/>
            </a:endParaRPr>
          </a:p>
        </p:txBody>
      </p:sp>
      <p:sp>
        <p:nvSpPr>
          <p:cNvPr id="14" name="Google Shape;22;p26">
            <a:extLst>
              <a:ext uri="{FF2B5EF4-FFF2-40B4-BE49-F238E27FC236}">
                <a16:creationId xmlns:a16="http://schemas.microsoft.com/office/drawing/2014/main" id="{DDB3BA56-EAD5-5D65-30E3-BD8F506E16D2}"/>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2025 Copyright Genpact. All Rights Reserved.</a:t>
            </a:r>
          </a:p>
        </p:txBody>
      </p:sp>
      <p:cxnSp>
        <p:nvCxnSpPr>
          <p:cNvPr id="15" name="Straight Connector 14">
            <a:extLst>
              <a:ext uri="{FF2B5EF4-FFF2-40B4-BE49-F238E27FC236}">
                <a16:creationId xmlns:a16="http://schemas.microsoft.com/office/drawing/2014/main" id="{3484EDBC-1EE3-09B7-D98C-A5145060C1C2}"/>
              </a:ext>
            </a:extLst>
          </p:cNvPr>
          <p:cNvCxnSpPr>
            <a:cxnSpLocks/>
          </p:cNvCxnSpPr>
          <p:nvPr userDrawn="1"/>
        </p:nvCxnSpPr>
        <p:spPr>
          <a:xfrm>
            <a:off x="910210" y="4109292"/>
            <a:ext cx="4111308"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Google Shape;18;p26">
            <a:extLst>
              <a:ext uri="{FF2B5EF4-FFF2-40B4-BE49-F238E27FC236}">
                <a16:creationId xmlns:a16="http://schemas.microsoft.com/office/drawing/2014/main" id="{5D7BE2E0-D859-8133-0A18-808CF49D4162}"/>
              </a:ext>
            </a:extLst>
          </p:cNvPr>
          <p:cNvSpPr txBox="1">
            <a:spLocks noGrp="1"/>
          </p:cNvSpPr>
          <p:nvPr>
            <p:ph type="title" hasCustomPrompt="1"/>
          </p:nvPr>
        </p:nvSpPr>
        <p:spPr>
          <a:xfrm>
            <a:off x="910210" y="2307321"/>
            <a:ext cx="4111308" cy="1714495"/>
          </a:xfrm>
          <a:prstGeom prst="rect">
            <a:avLst/>
          </a:prstGeom>
          <a:noFill/>
          <a:ln>
            <a:noFill/>
          </a:ln>
        </p:spPr>
        <p:txBody>
          <a:bodyPr spcFirstLastPara="1" wrap="square" lIns="0" tIns="45700" rIns="91425" bIns="0" anchor="b" anchorCtr="0">
            <a:noAutofit/>
          </a:bodyPr>
          <a:lstStyle>
            <a:lvl1pPr lvl="0" algn="l">
              <a:lnSpc>
                <a:spcPct val="80000"/>
              </a:lnSpc>
              <a:spcBef>
                <a:spcPts val="0"/>
              </a:spcBef>
              <a:spcAft>
                <a:spcPts val="0"/>
              </a:spcAft>
              <a:buSzPts val="3200"/>
              <a:buNone/>
              <a:defRPr sz="7250" b="1" i="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 Slide</a:t>
            </a:r>
            <a:endParaRPr/>
          </a:p>
        </p:txBody>
      </p:sp>
      <p:sp>
        <p:nvSpPr>
          <p:cNvPr id="17" name="Google Shape;24;p26">
            <a:extLst>
              <a:ext uri="{FF2B5EF4-FFF2-40B4-BE49-F238E27FC236}">
                <a16:creationId xmlns:a16="http://schemas.microsoft.com/office/drawing/2014/main" id="{F45BC6CB-DF2E-693A-1779-75C11CA0D2CB}"/>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Innovation into action</a:t>
            </a:r>
          </a:p>
        </p:txBody>
      </p:sp>
      <p:sp>
        <p:nvSpPr>
          <p:cNvPr id="2" name="Google Shape;22;p26">
            <a:extLst>
              <a:ext uri="{FF2B5EF4-FFF2-40B4-BE49-F238E27FC236}">
                <a16:creationId xmlns:a16="http://schemas.microsoft.com/office/drawing/2014/main" id="{03C0A8B4-480D-85E4-EB3F-2ABAB69FD3F8}"/>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
        <p:nvSpPr>
          <p:cNvPr id="5" name="Picture Placeholder 7">
            <a:extLst>
              <a:ext uri="{FF2B5EF4-FFF2-40B4-BE49-F238E27FC236}">
                <a16:creationId xmlns:a16="http://schemas.microsoft.com/office/drawing/2014/main" id="{03799AF4-66B1-F3D0-8275-42F705CCD419}"/>
              </a:ext>
            </a:extLst>
          </p:cNvPr>
          <p:cNvSpPr>
            <a:spLocks noGrp="1"/>
          </p:cNvSpPr>
          <p:nvPr>
            <p:ph type="pic" sz="quarter" idx="10"/>
          </p:nvPr>
        </p:nvSpPr>
        <p:spPr>
          <a:xfrm>
            <a:off x="6096000" y="0"/>
            <a:ext cx="6096000" cy="6858000"/>
          </a:xfrm>
        </p:spPr>
        <p:txBody>
          <a:bodyPr/>
          <a:lstStyle/>
          <a:p>
            <a:endParaRPr lang="en-IN"/>
          </a:p>
        </p:txBody>
      </p:sp>
      <p:grpSp>
        <p:nvGrpSpPr>
          <p:cNvPr id="4" name="Group 3">
            <a:extLst>
              <a:ext uri="{FF2B5EF4-FFF2-40B4-BE49-F238E27FC236}">
                <a16:creationId xmlns:a16="http://schemas.microsoft.com/office/drawing/2014/main" id="{3230EFED-EF67-487A-0746-2A4CE82A1ABB}"/>
              </a:ext>
            </a:extLst>
          </p:cNvPr>
          <p:cNvGrpSpPr/>
          <p:nvPr userDrawn="1"/>
        </p:nvGrpSpPr>
        <p:grpSpPr>
          <a:xfrm>
            <a:off x="918334" y="830925"/>
            <a:ext cx="3825594" cy="778160"/>
            <a:chOff x="314326" y="6235457"/>
            <a:chExt cx="1991112" cy="405010"/>
          </a:xfrm>
        </p:grpSpPr>
        <p:pic>
          <p:nvPicPr>
            <p:cNvPr id="6" name="Google Shape;33;p34">
              <a:extLst>
                <a:ext uri="{FF2B5EF4-FFF2-40B4-BE49-F238E27FC236}">
                  <a16:creationId xmlns:a16="http://schemas.microsoft.com/office/drawing/2014/main" id="{AB2EAB14-EB3D-635C-7841-11B9C9F5561C}"/>
                </a:ext>
              </a:extLst>
            </p:cNvPr>
            <p:cNvPicPr preferRelativeResize="0"/>
            <p:nvPr userDrawn="1"/>
          </p:nvPicPr>
          <p:blipFill>
            <a:blip r:embed="rId2"/>
            <a:srcRect/>
            <a:stretch/>
          </p:blipFill>
          <p:spPr>
            <a:xfrm>
              <a:off x="314326" y="6235457"/>
              <a:ext cx="928803" cy="405010"/>
            </a:xfrm>
            <a:prstGeom prst="rect">
              <a:avLst/>
            </a:prstGeom>
            <a:noFill/>
            <a:ln>
              <a:noFill/>
            </a:ln>
          </p:spPr>
        </p:pic>
        <p:cxnSp>
          <p:nvCxnSpPr>
            <p:cNvPr id="7" name="Straight Connector 6">
              <a:extLst>
                <a:ext uri="{FF2B5EF4-FFF2-40B4-BE49-F238E27FC236}">
                  <a16:creationId xmlns:a16="http://schemas.microsoft.com/office/drawing/2014/main" id="{3BA98874-9C7D-1EF9-CE93-482C155118EF}"/>
                </a:ext>
              </a:extLst>
            </p:cNvPr>
            <p:cNvCxnSpPr>
              <a:cxnSpLocks/>
            </p:cNvCxnSpPr>
            <p:nvPr userDrawn="1"/>
          </p:nvCxnSpPr>
          <p:spPr>
            <a:xfrm flipV="1">
              <a:off x="1435480" y="6307537"/>
              <a:ext cx="0" cy="232984"/>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Google Shape;33;p34">
              <a:extLst>
                <a:ext uri="{FF2B5EF4-FFF2-40B4-BE49-F238E27FC236}">
                  <a16:creationId xmlns:a16="http://schemas.microsoft.com/office/drawing/2014/main" id="{DC29722E-0B16-C729-73AE-4CF51A8C13BD}"/>
                </a:ext>
              </a:extLst>
            </p:cNvPr>
            <p:cNvPicPr preferRelativeResize="0"/>
            <p:nvPr userDrawn="1"/>
          </p:nvPicPr>
          <p:blipFill>
            <a:blip r:embed="rId3"/>
            <a:srcRect/>
            <a:stretch/>
          </p:blipFill>
          <p:spPr>
            <a:xfrm>
              <a:off x="1636699" y="6347254"/>
              <a:ext cx="668739" cy="174516"/>
            </a:xfrm>
            <a:prstGeom prst="rect">
              <a:avLst/>
            </a:prstGeom>
            <a:noFill/>
            <a:ln>
              <a:noFill/>
            </a:ln>
          </p:spPr>
        </p:pic>
      </p:grpSp>
    </p:spTree>
    <p:extLst>
      <p:ext uri="{BB962C8B-B14F-4D97-AF65-F5344CB8AC3E}">
        <p14:creationId xmlns:p14="http://schemas.microsoft.com/office/powerpoint/2010/main" val="6804731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Content with Subtitle 2">
    <p:bg>
      <p:bgPr>
        <a:solidFill>
          <a:schemeClr val="tx1"/>
        </a:solidFill>
        <a:effectLst/>
      </p:bgPr>
    </p:bg>
    <p:spTree>
      <p:nvGrpSpPr>
        <p:cNvPr id="1" name=""/>
        <p:cNvGrpSpPr/>
        <p:nvPr/>
      </p:nvGrpSpPr>
      <p:grpSpPr>
        <a:xfrm>
          <a:off x="0" y="0"/>
          <a:ext cx="0" cy="0"/>
          <a:chOff x="0" y="0"/>
          <a:chExt cx="0" cy="0"/>
        </a:xfrm>
      </p:grpSpPr>
      <p:sp>
        <p:nvSpPr>
          <p:cNvPr id="4" name="Google Shape;24;p26">
            <a:extLst>
              <a:ext uri="{FF2B5EF4-FFF2-40B4-BE49-F238E27FC236}">
                <a16:creationId xmlns:a16="http://schemas.microsoft.com/office/drawing/2014/main" id="{7D928B5C-F90E-335F-FF83-2AE5D6633DE6}"/>
              </a:ext>
            </a:extLst>
          </p:cNvPr>
          <p:cNvSpPr txBox="1">
            <a:spLocks noGrp="1"/>
          </p:cNvSpPr>
          <p:nvPr>
            <p:ph type="body" idx="2" hasCustomPrompt="1"/>
          </p:nvPr>
        </p:nvSpPr>
        <p:spPr>
          <a:xfrm>
            <a:off x="993896" y="1055697"/>
            <a:ext cx="9256696" cy="696261"/>
          </a:xfrm>
          <a:prstGeom prst="rect">
            <a:avLst/>
          </a:prstGeom>
          <a:noFill/>
          <a:ln>
            <a:noFill/>
          </a:ln>
        </p:spPr>
        <p:txBody>
          <a:bodyPr spcFirstLastPara="1" wrap="square" lIns="0" tIns="0" rIns="0" bIns="0" anchor="t" anchorCtr="0">
            <a:noAutofit/>
          </a:bodyPr>
          <a:lstStyle>
            <a:lvl1pPr marL="0" lvl="0" indent="0" algn="l">
              <a:lnSpc>
                <a:spcPct val="90000"/>
              </a:lnSpc>
              <a:spcBef>
                <a:spcPts val="0"/>
              </a:spcBef>
              <a:spcAft>
                <a:spcPts val="0"/>
              </a:spcAft>
              <a:buSzPts val="1400"/>
              <a:buFont typeface="Arial" panose="020B0604020202020204" pitchFamily="34" charset="0"/>
              <a:buNone/>
              <a:defRPr lang="en-GB" sz="2400" b="1" i="0" kern="1200" spc="0" dirty="0">
                <a:solidFill>
                  <a:schemeClr val="bg1"/>
                </a:solidFill>
                <a:latin typeface="Funnel Sans" pitchFamily="2" charset="0"/>
                <a:ea typeface="+mn-ea"/>
                <a:cs typeface="+mn-cs"/>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Subheads are larger than body copy and can drop over multiple lines, and are helpful to take the strain off the big headline.</a:t>
            </a:r>
          </a:p>
        </p:txBody>
      </p:sp>
      <p:sp>
        <p:nvSpPr>
          <p:cNvPr id="7" name="Text Placeholder 29">
            <a:extLst>
              <a:ext uri="{FF2B5EF4-FFF2-40B4-BE49-F238E27FC236}">
                <a16:creationId xmlns:a16="http://schemas.microsoft.com/office/drawing/2014/main" id="{46482378-AECD-3D9B-EAD3-584511C7220A}"/>
              </a:ext>
            </a:extLst>
          </p:cNvPr>
          <p:cNvSpPr>
            <a:spLocks noGrp="1"/>
          </p:cNvSpPr>
          <p:nvPr>
            <p:ph type="body" sz="quarter" idx="12"/>
          </p:nvPr>
        </p:nvSpPr>
        <p:spPr>
          <a:xfrm>
            <a:off x="993896" y="1996574"/>
            <a:ext cx="4884274" cy="3805729"/>
          </a:xfrm>
        </p:spPr>
        <p:txBody>
          <a:bodyPr lIns="0" tIns="0" rIns="0" bIns="0">
            <a:normAutofit/>
          </a:bodyPr>
          <a:lstStyle>
            <a:lvl1pPr marL="0" indent="0">
              <a:lnSpc>
                <a:spcPct val="100000"/>
              </a:lnSpc>
              <a:spcBef>
                <a:spcPts val="1328"/>
              </a:spcBef>
              <a:spcAft>
                <a:spcPts val="0"/>
              </a:spcAft>
              <a:defRPr sz="1600" b="0" i="0" spc="0">
                <a:solidFill>
                  <a:schemeClr val="bg1"/>
                </a:solidFill>
                <a:latin typeface="Funnel Sans" pitchFamily="2" charset="0"/>
              </a:defRPr>
            </a:lvl1pPr>
            <a:lvl2pPr marL="216000" indent="-216000">
              <a:lnSpc>
                <a:spcPct val="100000"/>
              </a:lnSpc>
              <a:buFontTx/>
              <a:buBlip>
                <a:blip r:embed="rId2"/>
              </a:buBlip>
              <a:defRPr sz="1600" b="0" i="0">
                <a:solidFill>
                  <a:schemeClr val="bg1"/>
                </a:solidFill>
                <a:latin typeface="Funnel Sans" pitchFamily="2" charset="0"/>
              </a:defRPr>
            </a:lvl2pPr>
            <a:lvl3pPr marL="576000" indent="-217560">
              <a:lnSpc>
                <a:spcPct val="100000"/>
              </a:lnSpc>
              <a:buFontTx/>
              <a:buBlip>
                <a:blip r:embed="rId2"/>
              </a:buBlip>
              <a:defRPr sz="1400" b="0" i="0">
                <a:solidFill>
                  <a:schemeClr val="bg1"/>
                </a:solidFill>
                <a:latin typeface="Funnel Sans" pitchFamily="2" charset="0"/>
              </a:defRPr>
            </a:lvl3pPr>
            <a:lvl4pPr marL="936000" indent="-216000">
              <a:lnSpc>
                <a:spcPct val="100000"/>
              </a:lnSpc>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8" name="Text Placeholder 29">
            <a:extLst>
              <a:ext uri="{FF2B5EF4-FFF2-40B4-BE49-F238E27FC236}">
                <a16:creationId xmlns:a16="http://schemas.microsoft.com/office/drawing/2014/main" id="{D1E70E66-2D85-AF1C-EBE2-3897458CE370}"/>
              </a:ext>
            </a:extLst>
          </p:cNvPr>
          <p:cNvSpPr>
            <a:spLocks noGrp="1"/>
          </p:cNvSpPr>
          <p:nvPr>
            <p:ph type="body" sz="quarter" idx="14"/>
          </p:nvPr>
        </p:nvSpPr>
        <p:spPr>
          <a:xfrm>
            <a:off x="6096000" y="1996574"/>
            <a:ext cx="4884274" cy="3805729"/>
          </a:xfrm>
        </p:spPr>
        <p:txBody>
          <a:bodyPr lIns="0" tIns="0" rIns="0" bIns="0">
            <a:normAutofit/>
          </a:bodyPr>
          <a:lstStyle>
            <a:lvl1pPr marL="0" indent="0">
              <a:lnSpc>
                <a:spcPct val="100000"/>
              </a:lnSpc>
              <a:spcBef>
                <a:spcPts val="1328"/>
              </a:spcBef>
              <a:spcAft>
                <a:spcPts val="0"/>
              </a:spcAft>
              <a:defRPr sz="1600" b="0" i="0" spc="0">
                <a:solidFill>
                  <a:schemeClr val="bg1"/>
                </a:solidFill>
                <a:latin typeface="Funnel Sans" pitchFamily="2" charset="0"/>
              </a:defRPr>
            </a:lvl1pPr>
            <a:lvl2pPr marL="216000" indent="-216000">
              <a:lnSpc>
                <a:spcPct val="100000"/>
              </a:lnSpc>
              <a:buFontTx/>
              <a:buBlip>
                <a:blip r:embed="rId2"/>
              </a:buBlip>
              <a:defRPr sz="1600" b="0" i="0">
                <a:solidFill>
                  <a:schemeClr val="bg1"/>
                </a:solidFill>
                <a:latin typeface="Funnel Sans" pitchFamily="2" charset="0"/>
              </a:defRPr>
            </a:lvl2pPr>
            <a:lvl3pPr marL="576000" indent="-217560">
              <a:lnSpc>
                <a:spcPct val="100000"/>
              </a:lnSpc>
              <a:buFontTx/>
              <a:buBlip>
                <a:blip r:embed="rId2"/>
              </a:buBlip>
              <a:defRPr sz="1400" b="0" i="0">
                <a:solidFill>
                  <a:schemeClr val="bg1"/>
                </a:solidFill>
                <a:latin typeface="Funnel Sans" pitchFamily="2" charset="0"/>
              </a:defRPr>
            </a:lvl3pPr>
            <a:lvl4pPr marL="936000" indent="-216000">
              <a:lnSpc>
                <a:spcPct val="100000"/>
              </a:lnSpc>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14" name="Google Shape;18;p26">
            <a:extLst>
              <a:ext uri="{FF2B5EF4-FFF2-40B4-BE49-F238E27FC236}">
                <a16:creationId xmlns:a16="http://schemas.microsoft.com/office/drawing/2014/main" id="{5704D772-7781-1777-206A-5DE46FF7FD52}"/>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5" name="Google Shape;22;p26">
            <a:extLst>
              <a:ext uri="{FF2B5EF4-FFF2-40B4-BE49-F238E27FC236}">
                <a16:creationId xmlns:a16="http://schemas.microsoft.com/office/drawing/2014/main" id="{58F683C0-0370-BE33-97F1-6342A172CA48}"/>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
        <p:nvSpPr>
          <p:cNvPr id="9" name="Google Shape;21;p33">
            <a:extLst>
              <a:ext uri="{FF2B5EF4-FFF2-40B4-BE49-F238E27FC236}">
                <a16:creationId xmlns:a16="http://schemas.microsoft.com/office/drawing/2014/main" id="{9DD421EE-A81C-E6F5-AFCC-40E69287AEAA}"/>
              </a:ext>
            </a:extLst>
          </p:cNvPr>
          <p:cNvSpPr txBox="1">
            <a:spLocks/>
          </p:cNvSpPr>
          <p:nvPr userDrawn="1"/>
        </p:nvSpPr>
        <p:spPr>
          <a:xfrm>
            <a:off x="11366870" y="294924"/>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chemeClr val="bg1"/>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solidFill>
                  <a:srgbClr val="BABABA"/>
                </a:solidFill>
              </a:rPr>
              <a:pPr/>
              <a:t>‹#›</a:t>
            </a:fld>
            <a:endParaRPr lang="en-US" dirty="0">
              <a:solidFill>
                <a:srgbClr val="BABABA"/>
              </a:solidFill>
            </a:endParaRPr>
          </a:p>
        </p:txBody>
      </p:sp>
      <p:grpSp>
        <p:nvGrpSpPr>
          <p:cNvPr id="2" name="Group 1">
            <a:extLst>
              <a:ext uri="{FF2B5EF4-FFF2-40B4-BE49-F238E27FC236}">
                <a16:creationId xmlns:a16="http://schemas.microsoft.com/office/drawing/2014/main" id="{F256FB40-340E-197D-E41B-4B9F2E9D494C}"/>
              </a:ext>
            </a:extLst>
          </p:cNvPr>
          <p:cNvGrpSpPr/>
          <p:nvPr userDrawn="1"/>
        </p:nvGrpSpPr>
        <p:grpSpPr>
          <a:xfrm>
            <a:off x="314325" y="6082059"/>
            <a:ext cx="2745249" cy="558408"/>
            <a:chOff x="314325" y="6235457"/>
            <a:chExt cx="1991113" cy="405010"/>
          </a:xfrm>
        </p:grpSpPr>
        <p:pic>
          <p:nvPicPr>
            <p:cNvPr id="6" name="Google Shape;33;p34">
              <a:extLst>
                <a:ext uri="{FF2B5EF4-FFF2-40B4-BE49-F238E27FC236}">
                  <a16:creationId xmlns:a16="http://schemas.microsoft.com/office/drawing/2014/main" id="{B68A0CBC-1D0A-181A-9173-19CF3B3C748B}"/>
                </a:ext>
              </a:extLst>
            </p:cNvPr>
            <p:cNvPicPr preferRelativeResize="0"/>
            <p:nvPr userDrawn="1"/>
          </p:nvPicPr>
          <p:blipFill>
            <a:blip r:embed="rId3"/>
            <a:srcRect/>
            <a:stretch/>
          </p:blipFill>
          <p:spPr>
            <a:xfrm>
              <a:off x="314325" y="6235457"/>
              <a:ext cx="928806" cy="405010"/>
            </a:xfrm>
            <a:prstGeom prst="rect">
              <a:avLst/>
            </a:prstGeom>
            <a:noFill/>
            <a:ln>
              <a:noFill/>
            </a:ln>
          </p:spPr>
        </p:pic>
        <p:cxnSp>
          <p:nvCxnSpPr>
            <p:cNvPr id="10" name="Straight Connector 9">
              <a:extLst>
                <a:ext uri="{FF2B5EF4-FFF2-40B4-BE49-F238E27FC236}">
                  <a16:creationId xmlns:a16="http://schemas.microsoft.com/office/drawing/2014/main" id="{8CE88FC2-189C-AC66-6A91-CE1188859090}"/>
                </a:ext>
              </a:extLst>
            </p:cNvPr>
            <p:cNvCxnSpPr>
              <a:cxnSpLocks/>
            </p:cNvCxnSpPr>
            <p:nvPr userDrawn="1"/>
          </p:nvCxnSpPr>
          <p:spPr>
            <a:xfrm flipV="1">
              <a:off x="1435480" y="6307537"/>
              <a:ext cx="0" cy="232984"/>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Google Shape;33;p34">
              <a:extLst>
                <a:ext uri="{FF2B5EF4-FFF2-40B4-BE49-F238E27FC236}">
                  <a16:creationId xmlns:a16="http://schemas.microsoft.com/office/drawing/2014/main" id="{1EFCDB03-A000-38EF-3A90-15E0D4F90836}"/>
                </a:ext>
              </a:extLst>
            </p:cNvPr>
            <p:cNvPicPr preferRelativeResize="0"/>
            <p:nvPr userDrawn="1"/>
          </p:nvPicPr>
          <p:blipFill>
            <a:blip r:embed="rId4"/>
            <a:srcRect/>
            <a:stretch/>
          </p:blipFill>
          <p:spPr>
            <a:xfrm>
              <a:off x="1636699" y="6347254"/>
              <a:ext cx="668739" cy="174516"/>
            </a:xfrm>
            <a:prstGeom prst="rect">
              <a:avLst/>
            </a:prstGeom>
            <a:noFill/>
            <a:ln>
              <a:noFill/>
            </a:ln>
          </p:spPr>
        </p:pic>
      </p:grpSp>
    </p:spTree>
    <p:extLst>
      <p:ext uri="{BB962C8B-B14F-4D97-AF65-F5344CB8AC3E}">
        <p14:creationId xmlns:p14="http://schemas.microsoft.com/office/powerpoint/2010/main" val="313791342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Title Content with Subtitle 2">
    <p:bg>
      <p:bgPr>
        <a:solidFill>
          <a:schemeClr val="tx1"/>
        </a:solidFill>
        <a:effectLst/>
      </p:bgPr>
    </p:bg>
    <p:spTree>
      <p:nvGrpSpPr>
        <p:cNvPr id="1" name=""/>
        <p:cNvGrpSpPr/>
        <p:nvPr/>
      </p:nvGrpSpPr>
      <p:grpSpPr>
        <a:xfrm>
          <a:off x="0" y="0"/>
          <a:ext cx="0" cy="0"/>
          <a:chOff x="0" y="0"/>
          <a:chExt cx="0" cy="0"/>
        </a:xfrm>
      </p:grpSpPr>
      <p:sp>
        <p:nvSpPr>
          <p:cNvPr id="10" name="Google Shape;18;p26">
            <a:extLst>
              <a:ext uri="{FF2B5EF4-FFF2-40B4-BE49-F238E27FC236}">
                <a16:creationId xmlns:a16="http://schemas.microsoft.com/office/drawing/2014/main" id="{5B750E74-6C9A-AC48-B2A3-B2649BE34D6A}"/>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2" name="Google Shape;22;p26">
            <a:extLst>
              <a:ext uri="{FF2B5EF4-FFF2-40B4-BE49-F238E27FC236}">
                <a16:creationId xmlns:a16="http://schemas.microsoft.com/office/drawing/2014/main" id="{23D58D9C-E749-0648-D647-46FA39F8A49F}"/>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
        <p:nvSpPr>
          <p:cNvPr id="5" name="Google Shape;21;p33">
            <a:extLst>
              <a:ext uri="{FF2B5EF4-FFF2-40B4-BE49-F238E27FC236}">
                <a16:creationId xmlns:a16="http://schemas.microsoft.com/office/drawing/2014/main" id="{01CCE6EA-2C40-085B-42D0-470AD6819204}"/>
              </a:ext>
            </a:extLst>
          </p:cNvPr>
          <p:cNvSpPr txBox="1">
            <a:spLocks/>
          </p:cNvSpPr>
          <p:nvPr userDrawn="1"/>
        </p:nvSpPr>
        <p:spPr>
          <a:xfrm>
            <a:off x="11366870" y="294924"/>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chemeClr val="bg1"/>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solidFill>
                  <a:srgbClr val="BABABA"/>
                </a:solidFill>
              </a:rPr>
              <a:pPr/>
              <a:t>‹#›</a:t>
            </a:fld>
            <a:endParaRPr lang="en-US" dirty="0">
              <a:solidFill>
                <a:srgbClr val="BABABA"/>
              </a:solidFill>
            </a:endParaRPr>
          </a:p>
        </p:txBody>
      </p:sp>
      <p:grpSp>
        <p:nvGrpSpPr>
          <p:cNvPr id="3" name="Group 2">
            <a:extLst>
              <a:ext uri="{FF2B5EF4-FFF2-40B4-BE49-F238E27FC236}">
                <a16:creationId xmlns:a16="http://schemas.microsoft.com/office/drawing/2014/main" id="{79C73EC5-1D9D-BF30-4144-AAE920B3FD69}"/>
              </a:ext>
            </a:extLst>
          </p:cNvPr>
          <p:cNvGrpSpPr/>
          <p:nvPr userDrawn="1"/>
        </p:nvGrpSpPr>
        <p:grpSpPr>
          <a:xfrm>
            <a:off x="314325" y="6082059"/>
            <a:ext cx="2745249" cy="558408"/>
            <a:chOff x="314325" y="6235457"/>
            <a:chExt cx="1991113" cy="405010"/>
          </a:xfrm>
        </p:grpSpPr>
        <p:pic>
          <p:nvPicPr>
            <p:cNvPr id="4" name="Google Shape;33;p34">
              <a:extLst>
                <a:ext uri="{FF2B5EF4-FFF2-40B4-BE49-F238E27FC236}">
                  <a16:creationId xmlns:a16="http://schemas.microsoft.com/office/drawing/2014/main" id="{70D7196D-9AE0-F63D-9DE7-F6A4DE6AC50A}"/>
                </a:ext>
              </a:extLst>
            </p:cNvPr>
            <p:cNvPicPr preferRelativeResize="0"/>
            <p:nvPr userDrawn="1"/>
          </p:nvPicPr>
          <p:blipFill>
            <a:blip r:embed="rId2"/>
            <a:srcRect/>
            <a:stretch/>
          </p:blipFill>
          <p:spPr>
            <a:xfrm>
              <a:off x="314325" y="6235457"/>
              <a:ext cx="928806" cy="405010"/>
            </a:xfrm>
            <a:prstGeom prst="rect">
              <a:avLst/>
            </a:prstGeom>
            <a:noFill/>
            <a:ln>
              <a:noFill/>
            </a:ln>
          </p:spPr>
        </p:pic>
        <p:cxnSp>
          <p:nvCxnSpPr>
            <p:cNvPr id="6" name="Straight Connector 5">
              <a:extLst>
                <a:ext uri="{FF2B5EF4-FFF2-40B4-BE49-F238E27FC236}">
                  <a16:creationId xmlns:a16="http://schemas.microsoft.com/office/drawing/2014/main" id="{9AA3E86E-9C19-BEC4-70CC-13F6DC3EE557}"/>
                </a:ext>
              </a:extLst>
            </p:cNvPr>
            <p:cNvCxnSpPr>
              <a:cxnSpLocks/>
            </p:cNvCxnSpPr>
            <p:nvPr userDrawn="1"/>
          </p:nvCxnSpPr>
          <p:spPr>
            <a:xfrm flipV="1">
              <a:off x="1435480" y="6307537"/>
              <a:ext cx="0" cy="232984"/>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Google Shape;33;p34">
              <a:extLst>
                <a:ext uri="{FF2B5EF4-FFF2-40B4-BE49-F238E27FC236}">
                  <a16:creationId xmlns:a16="http://schemas.microsoft.com/office/drawing/2014/main" id="{3ECB88D7-412A-BAF0-CF9C-E1096E44AA12}"/>
                </a:ext>
              </a:extLst>
            </p:cNvPr>
            <p:cNvPicPr preferRelativeResize="0"/>
            <p:nvPr userDrawn="1"/>
          </p:nvPicPr>
          <p:blipFill>
            <a:blip r:embed="rId3"/>
            <a:srcRect/>
            <a:stretch/>
          </p:blipFill>
          <p:spPr>
            <a:xfrm>
              <a:off x="1636699" y="6347254"/>
              <a:ext cx="668739" cy="174516"/>
            </a:xfrm>
            <a:prstGeom prst="rect">
              <a:avLst/>
            </a:prstGeom>
            <a:noFill/>
            <a:ln>
              <a:noFill/>
            </a:ln>
          </p:spPr>
        </p:pic>
      </p:grpSp>
    </p:spTree>
    <p:extLst>
      <p:ext uri="{BB962C8B-B14F-4D97-AF65-F5344CB8AC3E}">
        <p14:creationId xmlns:p14="http://schemas.microsoft.com/office/powerpoint/2010/main" val="77726351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_Title Content with Subtitle 2">
    <p:bg>
      <p:bgPr>
        <a:solidFill>
          <a:schemeClr val="bg1"/>
        </a:solidFill>
        <a:effectLst/>
      </p:bgPr>
    </p:bg>
    <p:spTree>
      <p:nvGrpSpPr>
        <p:cNvPr id="1" name=""/>
        <p:cNvGrpSpPr/>
        <p:nvPr/>
      </p:nvGrpSpPr>
      <p:grpSpPr>
        <a:xfrm>
          <a:off x="0" y="0"/>
          <a:ext cx="0" cy="0"/>
          <a:chOff x="0" y="0"/>
          <a:chExt cx="0" cy="0"/>
        </a:xfrm>
      </p:grpSpPr>
      <p:sp>
        <p:nvSpPr>
          <p:cNvPr id="5" name="Google Shape;18;p26">
            <a:extLst>
              <a:ext uri="{FF2B5EF4-FFF2-40B4-BE49-F238E27FC236}">
                <a16:creationId xmlns:a16="http://schemas.microsoft.com/office/drawing/2014/main" id="{6FB866B6-19E4-7F2A-E9EF-9900570367EF}"/>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grpSp>
        <p:nvGrpSpPr>
          <p:cNvPr id="2" name="Group 1">
            <a:extLst>
              <a:ext uri="{FF2B5EF4-FFF2-40B4-BE49-F238E27FC236}">
                <a16:creationId xmlns:a16="http://schemas.microsoft.com/office/drawing/2014/main" id="{CF56DBB4-D1EF-C1C1-E68A-AC2F070F7012}"/>
              </a:ext>
            </a:extLst>
          </p:cNvPr>
          <p:cNvGrpSpPr/>
          <p:nvPr userDrawn="1"/>
        </p:nvGrpSpPr>
        <p:grpSpPr>
          <a:xfrm>
            <a:off x="314326" y="6082059"/>
            <a:ext cx="2745248" cy="558408"/>
            <a:chOff x="314326" y="6235457"/>
            <a:chExt cx="1991112" cy="405010"/>
          </a:xfrm>
        </p:grpSpPr>
        <p:pic>
          <p:nvPicPr>
            <p:cNvPr id="3" name="Google Shape;33;p34">
              <a:extLst>
                <a:ext uri="{FF2B5EF4-FFF2-40B4-BE49-F238E27FC236}">
                  <a16:creationId xmlns:a16="http://schemas.microsoft.com/office/drawing/2014/main" id="{5B338655-AE1C-5E13-B2C1-4FCFA0441D0C}"/>
                </a:ext>
              </a:extLst>
            </p:cNvPr>
            <p:cNvPicPr preferRelativeResize="0"/>
            <p:nvPr userDrawn="1"/>
          </p:nvPicPr>
          <p:blipFill>
            <a:blip r:embed="rId2"/>
            <a:srcRect/>
            <a:stretch/>
          </p:blipFill>
          <p:spPr>
            <a:xfrm>
              <a:off x="314326" y="6235457"/>
              <a:ext cx="928804" cy="405010"/>
            </a:xfrm>
            <a:prstGeom prst="rect">
              <a:avLst/>
            </a:prstGeom>
            <a:noFill/>
            <a:ln>
              <a:noFill/>
            </a:ln>
          </p:spPr>
        </p:pic>
        <p:cxnSp>
          <p:nvCxnSpPr>
            <p:cNvPr id="4" name="Straight Connector 3">
              <a:extLst>
                <a:ext uri="{FF2B5EF4-FFF2-40B4-BE49-F238E27FC236}">
                  <a16:creationId xmlns:a16="http://schemas.microsoft.com/office/drawing/2014/main" id="{75CC575E-85A7-3C5A-35C2-8A2E90CED6F1}"/>
                </a:ext>
              </a:extLst>
            </p:cNvPr>
            <p:cNvCxnSpPr>
              <a:cxnSpLocks/>
            </p:cNvCxnSpPr>
            <p:nvPr userDrawn="1"/>
          </p:nvCxnSpPr>
          <p:spPr>
            <a:xfrm flipV="1">
              <a:off x="1435480" y="6307537"/>
              <a:ext cx="0" cy="232984"/>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Google Shape;33;p34">
              <a:extLst>
                <a:ext uri="{FF2B5EF4-FFF2-40B4-BE49-F238E27FC236}">
                  <a16:creationId xmlns:a16="http://schemas.microsoft.com/office/drawing/2014/main" id="{3A63B61D-F9BA-1A15-B536-2776D0614A7C}"/>
                </a:ext>
              </a:extLst>
            </p:cNvPr>
            <p:cNvPicPr preferRelativeResize="0"/>
            <p:nvPr userDrawn="1"/>
          </p:nvPicPr>
          <p:blipFill>
            <a:blip r:embed="rId3"/>
            <a:srcRect/>
            <a:stretch/>
          </p:blipFill>
          <p:spPr>
            <a:xfrm>
              <a:off x="1636699" y="6347254"/>
              <a:ext cx="668739" cy="174516"/>
            </a:xfrm>
            <a:prstGeom prst="rect">
              <a:avLst/>
            </a:prstGeom>
            <a:noFill/>
            <a:ln>
              <a:noFill/>
            </a:ln>
          </p:spPr>
        </p:pic>
      </p:grpSp>
    </p:spTree>
    <p:extLst>
      <p:ext uri="{BB962C8B-B14F-4D97-AF65-F5344CB8AC3E}">
        <p14:creationId xmlns:p14="http://schemas.microsoft.com/office/powerpoint/2010/main" val="123919436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_Title Content with Subtitle 2">
    <p:bg>
      <p:bgPr>
        <a:solidFill>
          <a:schemeClr val="bg1"/>
        </a:solidFill>
        <a:effectLst/>
      </p:bgPr>
    </p:bg>
    <p:spTree>
      <p:nvGrpSpPr>
        <p:cNvPr id="1" name=""/>
        <p:cNvGrpSpPr/>
        <p:nvPr/>
      </p:nvGrpSpPr>
      <p:grpSpPr>
        <a:xfrm>
          <a:off x="0" y="0"/>
          <a:ext cx="0" cy="0"/>
          <a:chOff x="0" y="0"/>
          <a:chExt cx="0" cy="0"/>
        </a:xfrm>
      </p:grpSpPr>
      <p:sp>
        <p:nvSpPr>
          <p:cNvPr id="12" name="Freeform: Shape 130">
            <a:extLst>
              <a:ext uri="{FF2B5EF4-FFF2-40B4-BE49-F238E27FC236}">
                <a16:creationId xmlns:a16="http://schemas.microsoft.com/office/drawing/2014/main" id="{5F949667-2402-5FFC-4567-8B9F56EF1DF4}"/>
              </a:ext>
            </a:extLst>
          </p:cNvPr>
          <p:cNvSpPr/>
          <p:nvPr userDrawn="1"/>
        </p:nvSpPr>
        <p:spPr>
          <a:xfrm>
            <a:off x="1590868" y="4719911"/>
            <a:ext cx="3597782" cy="1573340"/>
          </a:xfrm>
          <a:custGeom>
            <a:avLst/>
            <a:gdLst>
              <a:gd name="connsiteX0" fmla="*/ 262229 w 3597782"/>
              <a:gd name="connsiteY0" fmla="*/ 0 h 1573340"/>
              <a:gd name="connsiteX1" fmla="*/ 3335553 w 3597782"/>
              <a:gd name="connsiteY1" fmla="*/ 0 h 1573340"/>
              <a:gd name="connsiteX2" fmla="*/ 3597782 w 3597782"/>
              <a:gd name="connsiteY2" fmla="*/ 262229 h 1573340"/>
              <a:gd name="connsiteX3" fmla="*/ 3597782 w 3597782"/>
              <a:gd name="connsiteY3" fmla="*/ 1311111 h 1573340"/>
              <a:gd name="connsiteX4" fmla="*/ 3335553 w 3597782"/>
              <a:gd name="connsiteY4" fmla="*/ 1573340 h 1573340"/>
              <a:gd name="connsiteX5" fmla="*/ 262229 w 3597782"/>
              <a:gd name="connsiteY5" fmla="*/ 1573340 h 1573340"/>
              <a:gd name="connsiteX6" fmla="*/ 0 w 3597782"/>
              <a:gd name="connsiteY6" fmla="*/ 1311111 h 1573340"/>
              <a:gd name="connsiteX7" fmla="*/ 0 w 3597782"/>
              <a:gd name="connsiteY7" fmla="*/ 1164712 h 1573340"/>
              <a:gd name="connsiteX8" fmla="*/ 29290 w 3597782"/>
              <a:gd name="connsiteY8" fmla="*/ 1161760 h 1573340"/>
              <a:gd name="connsiteX9" fmla="*/ 334997 w 3597782"/>
              <a:gd name="connsiteY9" fmla="*/ 786670 h 1573340"/>
              <a:gd name="connsiteX10" fmla="*/ 29290 w 3597782"/>
              <a:gd name="connsiteY10" fmla="*/ 411581 h 1573340"/>
              <a:gd name="connsiteX11" fmla="*/ 0 w 3597782"/>
              <a:gd name="connsiteY11" fmla="*/ 408628 h 1573340"/>
              <a:gd name="connsiteX12" fmla="*/ 0 w 3597782"/>
              <a:gd name="connsiteY12" fmla="*/ 262229 h 1573340"/>
              <a:gd name="connsiteX13" fmla="*/ 262229 w 3597782"/>
              <a:gd name="connsiteY13" fmla="*/ 0 h 157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97782" h="1573340">
                <a:moveTo>
                  <a:pt x="262229" y="0"/>
                </a:moveTo>
                <a:lnTo>
                  <a:pt x="3335553" y="0"/>
                </a:lnTo>
                <a:cubicBezTo>
                  <a:pt x="3480378" y="0"/>
                  <a:pt x="3597782" y="117404"/>
                  <a:pt x="3597782" y="262229"/>
                </a:cubicBezTo>
                <a:lnTo>
                  <a:pt x="3597782" y="1311111"/>
                </a:lnTo>
                <a:cubicBezTo>
                  <a:pt x="3597782" y="1455936"/>
                  <a:pt x="3480378" y="1573340"/>
                  <a:pt x="3335553" y="1573340"/>
                </a:cubicBezTo>
                <a:lnTo>
                  <a:pt x="262229" y="1573340"/>
                </a:lnTo>
                <a:cubicBezTo>
                  <a:pt x="117404" y="1573340"/>
                  <a:pt x="0" y="1455936"/>
                  <a:pt x="0" y="1311111"/>
                </a:cubicBezTo>
                <a:lnTo>
                  <a:pt x="0" y="1164712"/>
                </a:lnTo>
                <a:lnTo>
                  <a:pt x="29290" y="1161760"/>
                </a:lnTo>
                <a:cubicBezTo>
                  <a:pt x="203757" y="1126059"/>
                  <a:pt x="334997" y="971691"/>
                  <a:pt x="334997" y="786670"/>
                </a:cubicBezTo>
                <a:cubicBezTo>
                  <a:pt x="334997" y="601650"/>
                  <a:pt x="203757" y="447282"/>
                  <a:pt x="29290" y="411581"/>
                </a:cubicBezTo>
                <a:lnTo>
                  <a:pt x="0" y="408628"/>
                </a:lnTo>
                <a:lnTo>
                  <a:pt x="0" y="262229"/>
                </a:lnTo>
                <a:cubicBezTo>
                  <a:pt x="0" y="117404"/>
                  <a:pt x="117404" y="0"/>
                  <a:pt x="262229" y="0"/>
                </a:cubicBezTo>
                <a:close/>
              </a:path>
            </a:pathLst>
          </a:custGeom>
          <a:noFill/>
          <a:ln w="63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IN">
              <a:solidFill>
                <a:schemeClr val="tx1"/>
              </a:solidFill>
            </a:endParaRPr>
          </a:p>
        </p:txBody>
      </p:sp>
      <p:sp>
        <p:nvSpPr>
          <p:cNvPr id="18" name="Oval 17">
            <a:extLst>
              <a:ext uri="{FF2B5EF4-FFF2-40B4-BE49-F238E27FC236}">
                <a16:creationId xmlns:a16="http://schemas.microsoft.com/office/drawing/2014/main" id="{B3C82A2B-A5F6-055D-8F52-1CD70F6F010B}"/>
              </a:ext>
            </a:extLst>
          </p:cNvPr>
          <p:cNvSpPr/>
          <p:nvPr userDrawn="1"/>
        </p:nvSpPr>
        <p:spPr>
          <a:xfrm>
            <a:off x="1174811" y="5093702"/>
            <a:ext cx="825758" cy="825758"/>
          </a:xfrm>
          <a:prstGeom prst="ellipse">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9" name="Freeform: Shape 125">
            <a:extLst>
              <a:ext uri="{FF2B5EF4-FFF2-40B4-BE49-F238E27FC236}">
                <a16:creationId xmlns:a16="http://schemas.microsoft.com/office/drawing/2014/main" id="{6FDD0FF0-61D3-3751-CFD6-F195F4DD1CC5}"/>
              </a:ext>
            </a:extLst>
          </p:cNvPr>
          <p:cNvSpPr/>
          <p:nvPr userDrawn="1"/>
        </p:nvSpPr>
        <p:spPr>
          <a:xfrm>
            <a:off x="1590868" y="2974991"/>
            <a:ext cx="3597782" cy="1573340"/>
          </a:xfrm>
          <a:custGeom>
            <a:avLst/>
            <a:gdLst>
              <a:gd name="connsiteX0" fmla="*/ 262229 w 3597782"/>
              <a:gd name="connsiteY0" fmla="*/ 0 h 1573340"/>
              <a:gd name="connsiteX1" fmla="*/ 3335553 w 3597782"/>
              <a:gd name="connsiteY1" fmla="*/ 0 h 1573340"/>
              <a:gd name="connsiteX2" fmla="*/ 3597782 w 3597782"/>
              <a:gd name="connsiteY2" fmla="*/ 262229 h 1573340"/>
              <a:gd name="connsiteX3" fmla="*/ 3597782 w 3597782"/>
              <a:gd name="connsiteY3" fmla="*/ 1311111 h 1573340"/>
              <a:gd name="connsiteX4" fmla="*/ 3335553 w 3597782"/>
              <a:gd name="connsiteY4" fmla="*/ 1573340 h 1573340"/>
              <a:gd name="connsiteX5" fmla="*/ 262229 w 3597782"/>
              <a:gd name="connsiteY5" fmla="*/ 1573340 h 1573340"/>
              <a:gd name="connsiteX6" fmla="*/ 0 w 3597782"/>
              <a:gd name="connsiteY6" fmla="*/ 1311111 h 1573340"/>
              <a:gd name="connsiteX7" fmla="*/ 0 w 3597782"/>
              <a:gd name="connsiteY7" fmla="*/ 1164712 h 1573340"/>
              <a:gd name="connsiteX8" fmla="*/ 29290 w 3597782"/>
              <a:gd name="connsiteY8" fmla="*/ 1161760 h 1573340"/>
              <a:gd name="connsiteX9" fmla="*/ 334997 w 3597782"/>
              <a:gd name="connsiteY9" fmla="*/ 786670 h 1573340"/>
              <a:gd name="connsiteX10" fmla="*/ 29290 w 3597782"/>
              <a:gd name="connsiteY10" fmla="*/ 411581 h 1573340"/>
              <a:gd name="connsiteX11" fmla="*/ 0 w 3597782"/>
              <a:gd name="connsiteY11" fmla="*/ 408628 h 1573340"/>
              <a:gd name="connsiteX12" fmla="*/ 0 w 3597782"/>
              <a:gd name="connsiteY12" fmla="*/ 262229 h 1573340"/>
              <a:gd name="connsiteX13" fmla="*/ 262229 w 3597782"/>
              <a:gd name="connsiteY13" fmla="*/ 0 h 157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97782" h="1573340">
                <a:moveTo>
                  <a:pt x="262229" y="0"/>
                </a:moveTo>
                <a:lnTo>
                  <a:pt x="3335553" y="0"/>
                </a:lnTo>
                <a:cubicBezTo>
                  <a:pt x="3480378" y="0"/>
                  <a:pt x="3597782" y="117404"/>
                  <a:pt x="3597782" y="262229"/>
                </a:cubicBezTo>
                <a:lnTo>
                  <a:pt x="3597782" y="1311111"/>
                </a:lnTo>
                <a:cubicBezTo>
                  <a:pt x="3597782" y="1455936"/>
                  <a:pt x="3480378" y="1573340"/>
                  <a:pt x="3335553" y="1573340"/>
                </a:cubicBezTo>
                <a:lnTo>
                  <a:pt x="262229" y="1573340"/>
                </a:lnTo>
                <a:cubicBezTo>
                  <a:pt x="117404" y="1573340"/>
                  <a:pt x="0" y="1455936"/>
                  <a:pt x="0" y="1311111"/>
                </a:cubicBezTo>
                <a:lnTo>
                  <a:pt x="0" y="1164712"/>
                </a:lnTo>
                <a:lnTo>
                  <a:pt x="29290" y="1161760"/>
                </a:lnTo>
                <a:cubicBezTo>
                  <a:pt x="203757" y="1126059"/>
                  <a:pt x="334997" y="971691"/>
                  <a:pt x="334997" y="786670"/>
                </a:cubicBezTo>
                <a:cubicBezTo>
                  <a:pt x="334997" y="601650"/>
                  <a:pt x="203757" y="447282"/>
                  <a:pt x="29290" y="411581"/>
                </a:cubicBezTo>
                <a:lnTo>
                  <a:pt x="0" y="408628"/>
                </a:lnTo>
                <a:lnTo>
                  <a:pt x="0" y="262229"/>
                </a:lnTo>
                <a:cubicBezTo>
                  <a:pt x="0" y="117404"/>
                  <a:pt x="117404" y="0"/>
                  <a:pt x="262229" y="0"/>
                </a:cubicBezTo>
                <a:close/>
              </a:path>
            </a:pathLst>
          </a:custGeom>
          <a:noFill/>
          <a:ln w="63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IN">
              <a:solidFill>
                <a:schemeClr val="tx1"/>
              </a:solidFill>
            </a:endParaRPr>
          </a:p>
        </p:txBody>
      </p:sp>
      <p:sp>
        <p:nvSpPr>
          <p:cNvPr id="17" name="Oval 16">
            <a:extLst>
              <a:ext uri="{FF2B5EF4-FFF2-40B4-BE49-F238E27FC236}">
                <a16:creationId xmlns:a16="http://schemas.microsoft.com/office/drawing/2014/main" id="{57E801A5-0F65-F1D1-B106-4405493A9ECE}"/>
              </a:ext>
            </a:extLst>
          </p:cNvPr>
          <p:cNvSpPr/>
          <p:nvPr userDrawn="1"/>
        </p:nvSpPr>
        <p:spPr>
          <a:xfrm>
            <a:off x="1180867" y="3343781"/>
            <a:ext cx="825758" cy="825758"/>
          </a:xfrm>
          <a:prstGeom prst="ellipse">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6" name="Freeform: Shape 100">
            <a:extLst>
              <a:ext uri="{FF2B5EF4-FFF2-40B4-BE49-F238E27FC236}">
                <a16:creationId xmlns:a16="http://schemas.microsoft.com/office/drawing/2014/main" id="{7DAE44FF-B8BF-84C2-C22B-DE6C69A6813B}"/>
              </a:ext>
            </a:extLst>
          </p:cNvPr>
          <p:cNvSpPr/>
          <p:nvPr userDrawn="1"/>
        </p:nvSpPr>
        <p:spPr>
          <a:xfrm>
            <a:off x="1590868" y="1230071"/>
            <a:ext cx="3597782" cy="1573340"/>
          </a:xfrm>
          <a:custGeom>
            <a:avLst/>
            <a:gdLst>
              <a:gd name="connsiteX0" fmla="*/ 262229 w 3597782"/>
              <a:gd name="connsiteY0" fmla="*/ 0 h 1573340"/>
              <a:gd name="connsiteX1" fmla="*/ 3335553 w 3597782"/>
              <a:gd name="connsiteY1" fmla="*/ 0 h 1573340"/>
              <a:gd name="connsiteX2" fmla="*/ 3597782 w 3597782"/>
              <a:gd name="connsiteY2" fmla="*/ 262229 h 1573340"/>
              <a:gd name="connsiteX3" fmla="*/ 3597782 w 3597782"/>
              <a:gd name="connsiteY3" fmla="*/ 1311111 h 1573340"/>
              <a:gd name="connsiteX4" fmla="*/ 3335553 w 3597782"/>
              <a:gd name="connsiteY4" fmla="*/ 1573340 h 1573340"/>
              <a:gd name="connsiteX5" fmla="*/ 262229 w 3597782"/>
              <a:gd name="connsiteY5" fmla="*/ 1573340 h 1573340"/>
              <a:gd name="connsiteX6" fmla="*/ 0 w 3597782"/>
              <a:gd name="connsiteY6" fmla="*/ 1311111 h 1573340"/>
              <a:gd name="connsiteX7" fmla="*/ 0 w 3597782"/>
              <a:gd name="connsiteY7" fmla="*/ 1164712 h 1573340"/>
              <a:gd name="connsiteX8" fmla="*/ 29290 w 3597782"/>
              <a:gd name="connsiteY8" fmla="*/ 1161760 h 1573340"/>
              <a:gd name="connsiteX9" fmla="*/ 334997 w 3597782"/>
              <a:gd name="connsiteY9" fmla="*/ 786670 h 1573340"/>
              <a:gd name="connsiteX10" fmla="*/ 29290 w 3597782"/>
              <a:gd name="connsiteY10" fmla="*/ 411581 h 1573340"/>
              <a:gd name="connsiteX11" fmla="*/ 0 w 3597782"/>
              <a:gd name="connsiteY11" fmla="*/ 408628 h 1573340"/>
              <a:gd name="connsiteX12" fmla="*/ 0 w 3597782"/>
              <a:gd name="connsiteY12" fmla="*/ 262229 h 1573340"/>
              <a:gd name="connsiteX13" fmla="*/ 262229 w 3597782"/>
              <a:gd name="connsiteY13" fmla="*/ 0 h 157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97782" h="1573340">
                <a:moveTo>
                  <a:pt x="262229" y="0"/>
                </a:moveTo>
                <a:lnTo>
                  <a:pt x="3335553" y="0"/>
                </a:lnTo>
                <a:cubicBezTo>
                  <a:pt x="3480378" y="0"/>
                  <a:pt x="3597782" y="117404"/>
                  <a:pt x="3597782" y="262229"/>
                </a:cubicBezTo>
                <a:lnTo>
                  <a:pt x="3597782" y="1311111"/>
                </a:lnTo>
                <a:cubicBezTo>
                  <a:pt x="3597782" y="1455936"/>
                  <a:pt x="3480378" y="1573340"/>
                  <a:pt x="3335553" y="1573340"/>
                </a:cubicBezTo>
                <a:lnTo>
                  <a:pt x="262229" y="1573340"/>
                </a:lnTo>
                <a:cubicBezTo>
                  <a:pt x="117404" y="1573340"/>
                  <a:pt x="0" y="1455936"/>
                  <a:pt x="0" y="1311111"/>
                </a:cubicBezTo>
                <a:lnTo>
                  <a:pt x="0" y="1164712"/>
                </a:lnTo>
                <a:lnTo>
                  <a:pt x="29290" y="1161760"/>
                </a:lnTo>
                <a:cubicBezTo>
                  <a:pt x="203757" y="1126059"/>
                  <a:pt x="334997" y="971691"/>
                  <a:pt x="334997" y="786670"/>
                </a:cubicBezTo>
                <a:cubicBezTo>
                  <a:pt x="334997" y="601650"/>
                  <a:pt x="203757" y="447282"/>
                  <a:pt x="29290" y="411581"/>
                </a:cubicBezTo>
                <a:lnTo>
                  <a:pt x="0" y="408628"/>
                </a:lnTo>
                <a:lnTo>
                  <a:pt x="0" y="262229"/>
                </a:lnTo>
                <a:cubicBezTo>
                  <a:pt x="0" y="117404"/>
                  <a:pt x="117404" y="0"/>
                  <a:pt x="262229" y="0"/>
                </a:cubicBezTo>
                <a:close/>
              </a:path>
            </a:pathLst>
          </a:custGeom>
          <a:noFill/>
          <a:ln w="63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IN">
              <a:solidFill>
                <a:schemeClr val="tx1"/>
              </a:solidFill>
            </a:endParaRPr>
          </a:p>
        </p:txBody>
      </p:sp>
      <p:sp>
        <p:nvSpPr>
          <p:cNvPr id="2" name="Oval 1">
            <a:extLst>
              <a:ext uri="{FF2B5EF4-FFF2-40B4-BE49-F238E27FC236}">
                <a16:creationId xmlns:a16="http://schemas.microsoft.com/office/drawing/2014/main" id="{ED5BAACE-3A6A-42C5-7C71-36E2B7C3EA3C}"/>
              </a:ext>
            </a:extLst>
          </p:cNvPr>
          <p:cNvSpPr/>
          <p:nvPr userDrawn="1"/>
        </p:nvSpPr>
        <p:spPr>
          <a:xfrm>
            <a:off x="1180867" y="1603862"/>
            <a:ext cx="825758" cy="825758"/>
          </a:xfrm>
          <a:prstGeom prst="ellipse">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5" name="Google Shape;18;p26">
            <a:extLst>
              <a:ext uri="{FF2B5EF4-FFF2-40B4-BE49-F238E27FC236}">
                <a16:creationId xmlns:a16="http://schemas.microsoft.com/office/drawing/2014/main" id="{6FB866B6-19E4-7F2A-E9EF-9900570367EF}"/>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3" name="Oval 2">
            <a:extLst>
              <a:ext uri="{FF2B5EF4-FFF2-40B4-BE49-F238E27FC236}">
                <a16:creationId xmlns:a16="http://schemas.microsoft.com/office/drawing/2014/main" id="{940EBC75-2CEB-5E5D-8C27-1B39BF84B02A}"/>
              </a:ext>
            </a:extLst>
          </p:cNvPr>
          <p:cNvSpPr/>
          <p:nvPr userDrawn="1"/>
        </p:nvSpPr>
        <p:spPr>
          <a:xfrm>
            <a:off x="1289356" y="1714654"/>
            <a:ext cx="604176" cy="604174"/>
          </a:xfrm>
          <a:prstGeom prst="ellipse">
            <a:avLst/>
          </a:prstGeom>
          <a:solidFill>
            <a:schemeClr val="tx2"/>
          </a:solidFill>
          <a:ln w="53975">
            <a:noFill/>
          </a:ln>
        </p:spPr>
        <p:style>
          <a:lnRef idx="2">
            <a:schemeClr val="dk1">
              <a:shade val="15000"/>
            </a:schemeClr>
          </a:lnRef>
          <a:fillRef idx="1">
            <a:schemeClr val="dk1"/>
          </a:fillRef>
          <a:effectRef idx="0">
            <a:schemeClr val="dk1"/>
          </a:effectRef>
          <a:fontRef idx="minor">
            <a:schemeClr val="lt1"/>
          </a:fontRef>
        </p:style>
        <p:txBody>
          <a:bodyPr rtlCol="0" anchor="ctr"/>
          <a:lstStyle/>
          <a:p>
            <a:endParaRPr lang="en-IN" dirty="0">
              <a:solidFill>
                <a:schemeClr val="tx1"/>
              </a:solidFill>
            </a:endParaRPr>
          </a:p>
        </p:txBody>
      </p:sp>
      <p:pic>
        <p:nvPicPr>
          <p:cNvPr id="4" name="Graphic 3">
            <a:hlinkClick r:id="rId2" action="ppaction://hlinksldjump"/>
            <a:extLst>
              <a:ext uri="{FF2B5EF4-FFF2-40B4-BE49-F238E27FC236}">
                <a16:creationId xmlns:a16="http://schemas.microsoft.com/office/drawing/2014/main" id="{C6631D92-7378-1FFF-D966-B6B53E5227F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475609" y="1892825"/>
            <a:ext cx="231671" cy="247834"/>
          </a:xfrm>
          <a:prstGeom prst="rect">
            <a:avLst/>
          </a:prstGeom>
        </p:spPr>
      </p:pic>
      <p:sp>
        <p:nvSpPr>
          <p:cNvPr id="7" name="Oval 6">
            <a:extLst>
              <a:ext uri="{FF2B5EF4-FFF2-40B4-BE49-F238E27FC236}">
                <a16:creationId xmlns:a16="http://schemas.microsoft.com/office/drawing/2014/main" id="{8630FC86-A872-3FD4-DD0C-29D9EA4EB6CD}"/>
              </a:ext>
            </a:extLst>
          </p:cNvPr>
          <p:cNvSpPr/>
          <p:nvPr userDrawn="1"/>
        </p:nvSpPr>
        <p:spPr>
          <a:xfrm>
            <a:off x="1283300" y="3459574"/>
            <a:ext cx="604176" cy="604174"/>
          </a:xfrm>
          <a:prstGeom prst="ellipse">
            <a:avLst/>
          </a:prstGeom>
          <a:solidFill>
            <a:schemeClr val="tx2"/>
          </a:solidFill>
          <a:ln w="53975">
            <a:noFill/>
          </a:ln>
        </p:spPr>
        <p:style>
          <a:lnRef idx="2">
            <a:schemeClr val="dk1">
              <a:shade val="15000"/>
            </a:schemeClr>
          </a:lnRef>
          <a:fillRef idx="1">
            <a:schemeClr val="dk1"/>
          </a:fillRef>
          <a:effectRef idx="0">
            <a:schemeClr val="dk1"/>
          </a:effectRef>
          <a:fontRef idx="minor">
            <a:schemeClr val="lt1"/>
          </a:fontRef>
        </p:style>
        <p:txBody>
          <a:bodyPr rtlCol="0" anchor="ctr"/>
          <a:lstStyle/>
          <a:p>
            <a:endParaRPr lang="en-IN">
              <a:solidFill>
                <a:schemeClr val="tx1"/>
              </a:solidFill>
            </a:endParaRPr>
          </a:p>
        </p:txBody>
      </p:sp>
      <p:pic>
        <p:nvPicPr>
          <p:cNvPr id="8" name="Graphic 7">
            <a:hlinkClick r:id="rId2" action="ppaction://hlinksldjump"/>
            <a:extLst>
              <a:ext uri="{FF2B5EF4-FFF2-40B4-BE49-F238E27FC236}">
                <a16:creationId xmlns:a16="http://schemas.microsoft.com/office/drawing/2014/main" id="{3BCE4232-0E14-4A1F-270B-618F7AFB0CC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469553" y="3637745"/>
            <a:ext cx="231671" cy="247834"/>
          </a:xfrm>
          <a:prstGeom prst="rect">
            <a:avLst/>
          </a:prstGeom>
        </p:spPr>
      </p:pic>
      <p:sp>
        <p:nvSpPr>
          <p:cNvPr id="10" name="Oval 9">
            <a:extLst>
              <a:ext uri="{FF2B5EF4-FFF2-40B4-BE49-F238E27FC236}">
                <a16:creationId xmlns:a16="http://schemas.microsoft.com/office/drawing/2014/main" id="{91609B53-FE92-938F-C584-1FDBD0F9714E}"/>
              </a:ext>
            </a:extLst>
          </p:cNvPr>
          <p:cNvSpPr/>
          <p:nvPr userDrawn="1"/>
        </p:nvSpPr>
        <p:spPr>
          <a:xfrm>
            <a:off x="1295412" y="5204494"/>
            <a:ext cx="604176" cy="604174"/>
          </a:xfrm>
          <a:prstGeom prst="ellipse">
            <a:avLst/>
          </a:prstGeom>
          <a:solidFill>
            <a:schemeClr val="tx2"/>
          </a:solidFill>
          <a:ln w="53975">
            <a:noFill/>
          </a:ln>
        </p:spPr>
        <p:style>
          <a:lnRef idx="2">
            <a:schemeClr val="dk1">
              <a:shade val="15000"/>
            </a:schemeClr>
          </a:lnRef>
          <a:fillRef idx="1">
            <a:schemeClr val="dk1"/>
          </a:fillRef>
          <a:effectRef idx="0">
            <a:schemeClr val="dk1"/>
          </a:effectRef>
          <a:fontRef idx="minor">
            <a:schemeClr val="lt1"/>
          </a:fontRef>
        </p:style>
        <p:txBody>
          <a:bodyPr rtlCol="0" anchor="ctr"/>
          <a:lstStyle/>
          <a:p>
            <a:endParaRPr lang="en-IN">
              <a:solidFill>
                <a:schemeClr val="tx1"/>
              </a:solidFill>
            </a:endParaRPr>
          </a:p>
        </p:txBody>
      </p:sp>
      <p:pic>
        <p:nvPicPr>
          <p:cNvPr id="11" name="Graphic 10">
            <a:hlinkClick r:id="rId2" action="ppaction://hlinksldjump"/>
            <a:extLst>
              <a:ext uri="{FF2B5EF4-FFF2-40B4-BE49-F238E27FC236}">
                <a16:creationId xmlns:a16="http://schemas.microsoft.com/office/drawing/2014/main" id="{C1DE6BDE-9D94-643B-CA40-42B087141C1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481665" y="5382665"/>
            <a:ext cx="231671" cy="247834"/>
          </a:xfrm>
          <a:prstGeom prst="rect">
            <a:avLst/>
          </a:prstGeom>
        </p:spPr>
      </p:pic>
      <p:sp>
        <p:nvSpPr>
          <p:cNvPr id="13" name="Text Placeholder 29">
            <a:extLst>
              <a:ext uri="{FF2B5EF4-FFF2-40B4-BE49-F238E27FC236}">
                <a16:creationId xmlns:a16="http://schemas.microsoft.com/office/drawing/2014/main" id="{043A8F64-894D-BA58-5901-B324C4C71D19}"/>
              </a:ext>
            </a:extLst>
          </p:cNvPr>
          <p:cNvSpPr>
            <a:spLocks noGrp="1"/>
          </p:cNvSpPr>
          <p:nvPr>
            <p:ph type="body" sz="quarter" idx="12" hasCustomPrompt="1"/>
          </p:nvPr>
        </p:nvSpPr>
        <p:spPr>
          <a:xfrm>
            <a:off x="2121170" y="1529061"/>
            <a:ext cx="2801350" cy="975360"/>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400" b="0" i="0" spc="0">
                <a:solidFill>
                  <a:schemeClr val="tx1"/>
                </a:solidFill>
                <a:latin typeface="Funnel Sans" pitchFamily="2" charset="0"/>
              </a:defRPr>
            </a:lvl1pPr>
            <a:lvl2pPr marL="216000" indent="-216000">
              <a:lnSpc>
                <a:spcPct val="100000"/>
              </a:lnSpc>
              <a:spcBef>
                <a:spcPts val="0"/>
              </a:spcBef>
              <a:spcAft>
                <a:spcPts val="600"/>
              </a:spcAft>
              <a:buFontTx/>
              <a:buBlip>
                <a:blip r:embed="rId5"/>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5"/>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5"/>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14" name="Text Placeholder 29">
            <a:extLst>
              <a:ext uri="{FF2B5EF4-FFF2-40B4-BE49-F238E27FC236}">
                <a16:creationId xmlns:a16="http://schemas.microsoft.com/office/drawing/2014/main" id="{A52F3FEC-FAC6-0752-1743-1611E8DE6B60}"/>
              </a:ext>
            </a:extLst>
          </p:cNvPr>
          <p:cNvSpPr>
            <a:spLocks noGrp="1"/>
          </p:cNvSpPr>
          <p:nvPr>
            <p:ph type="body" sz="quarter" idx="13" hasCustomPrompt="1"/>
          </p:nvPr>
        </p:nvSpPr>
        <p:spPr>
          <a:xfrm>
            <a:off x="2121170" y="3268980"/>
            <a:ext cx="2801350" cy="975360"/>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400" b="0" i="0" spc="0">
                <a:solidFill>
                  <a:schemeClr val="tx1"/>
                </a:solidFill>
                <a:latin typeface="Funnel Sans" pitchFamily="2" charset="0"/>
              </a:defRPr>
            </a:lvl1pPr>
            <a:lvl2pPr marL="216000" indent="-216000">
              <a:lnSpc>
                <a:spcPct val="100000"/>
              </a:lnSpc>
              <a:spcBef>
                <a:spcPts val="0"/>
              </a:spcBef>
              <a:spcAft>
                <a:spcPts val="600"/>
              </a:spcAft>
              <a:buFontTx/>
              <a:buBlip>
                <a:blip r:embed="rId5"/>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5"/>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5"/>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15" name="Text Placeholder 29">
            <a:extLst>
              <a:ext uri="{FF2B5EF4-FFF2-40B4-BE49-F238E27FC236}">
                <a16:creationId xmlns:a16="http://schemas.microsoft.com/office/drawing/2014/main" id="{E77470C2-1C5C-C039-12BA-E7922CEE64C2}"/>
              </a:ext>
            </a:extLst>
          </p:cNvPr>
          <p:cNvSpPr>
            <a:spLocks noGrp="1"/>
          </p:cNvSpPr>
          <p:nvPr>
            <p:ph type="body" sz="quarter" idx="14" hasCustomPrompt="1"/>
          </p:nvPr>
        </p:nvSpPr>
        <p:spPr>
          <a:xfrm>
            <a:off x="2121170" y="5018901"/>
            <a:ext cx="2801350" cy="975360"/>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400" b="0" i="0" spc="0">
                <a:solidFill>
                  <a:schemeClr val="tx1"/>
                </a:solidFill>
                <a:latin typeface="Funnel Sans" pitchFamily="2" charset="0"/>
              </a:defRPr>
            </a:lvl1pPr>
            <a:lvl2pPr marL="216000" indent="-216000">
              <a:lnSpc>
                <a:spcPct val="100000"/>
              </a:lnSpc>
              <a:spcBef>
                <a:spcPts val="0"/>
              </a:spcBef>
              <a:spcAft>
                <a:spcPts val="600"/>
              </a:spcAft>
              <a:buFontTx/>
              <a:buBlip>
                <a:blip r:embed="rId5"/>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5"/>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5"/>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16" name="Text Placeholder 29">
            <a:extLst>
              <a:ext uri="{FF2B5EF4-FFF2-40B4-BE49-F238E27FC236}">
                <a16:creationId xmlns:a16="http://schemas.microsoft.com/office/drawing/2014/main" id="{B50F4AAE-B94E-189D-9C1D-D83A6F1766F1}"/>
              </a:ext>
            </a:extLst>
          </p:cNvPr>
          <p:cNvSpPr>
            <a:spLocks noGrp="1"/>
          </p:cNvSpPr>
          <p:nvPr>
            <p:ph type="body" sz="quarter" idx="25" hasCustomPrompt="1"/>
          </p:nvPr>
        </p:nvSpPr>
        <p:spPr>
          <a:xfrm>
            <a:off x="5538610" y="1382245"/>
            <a:ext cx="6095413" cy="4911006"/>
          </a:xfrm>
        </p:spPr>
        <p:txBody>
          <a:bodyPr lIns="0" tIns="0" rIns="0" bIns="0" anchor="t" anchorCtr="0">
            <a:norm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5"/>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5"/>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5"/>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One defining characteristic of Gen AI is their seamless integration with technology. For them, interacting with AI is as natural as breathing. They effortlessly navigate between physical and virtual worlds, leveraging AI-powered tools to enhance productivity, creativity, and connectivity. Their fluency in technology enables them to harness the full potential of AI, leveraging its capabilities to solve complex problems and drive innovation across diverse domains.</a:t>
            </a:r>
          </a:p>
          <a:p>
            <a:pPr lvl="0"/>
            <a:r>
              <a:rPr lang="en-GB" dirty="0"/>
              <a:t>However, Gen AI also faces unique challenges and ethical considerations. As they embrace AI-driven technologies, they must grapple with issues of privacy, security, and algorithmic bias. They are keenly aware of the trade-offs between convenience and control, demanding greater transparency and accountability from AI systems. Moreover, they are at the forefront of discussions surrounding the ethical implications of AI, advocating for fairness, inclusivity, and social responsibility in its development and deployment.</a:t>
            </a:r>
          </a:p>
        </p:txBody>
      </p:sp>
      <p:grpSp>
        <p:nvGrpSpPr>
          <p:cNvPr id="19" name="Group 18">
            <a:extLst>
              <a:ext uri="{FF2B5EF4-FFF2-40B4-BE49-F238E27FC236}">
                <a16:creationId xmlns:a16="http://schemas.microsoft.com/office/drawing/2014/main" id="{78BE3D6D-F7B8-A78A-C229-06EB3511ECF3}"/>
              </a:ext>
            </a:extLst>
          </p:cNvPr>
          <p:cNvGrpSpPr/>
          <p:nvPr userDrawn="1"/>
        </p:nvGrpSpPr>
        <p:grpSpPr>
          <a:xfrm>
            <a:off x="314326" y="6082059"/>
            <a:ext cx="2745248" cy="558408"/>
            <a:chOff x="314326" y="6235457"/>
            <a:chExt cx="1991112" cy="405010"/>
          </a:xfrm>
        </p:grpSpPr>
        <p:pic>
          <p:nvPicPr>
            <p:cNvPr id="20" name="Google Shape;33;p34">
              <a:extLst>
                <a:ext uri="{FF2B5EF4-FFF2-40B4-BE49-F238E27FC236}">
                  <a16:creationId xmlns:a16="http://schemas.microsoft.com/office/drawing/2014/main" id="{C0E2661D-B211-BD64-E802-A98EC969033C}"/>
                </a:ext>
              </a:extLst>
            </p:cNvPr>
            <p:cNvPicPr preferRelativeResize="0"/>
            <p:nvPr userDrawn="1"/>
          </p:nvPicPr>
          <p:blipFill>
            <a:blip r:embed="rId6"/>
            <a:srcRect/>
            <a:stretch/>
          </p:blipFill>
          <p:spPr>
            <a:xfrm>
              <a:off x="314326" y="6235457"/>
              <a:ext cx="928804" cy="405010"/>
            </a:xfrm>
            <a:prstGeom prst="rect">
              <a:avLst/>
            </a:prstGeom>
            <a:noFill/>
            <a:ln>
              <a:noFill/>
            </a:ln>
          </p:spPr>
        </p:pic>
        <p:cxnSp>
          <p:nvCxnSpPr>
            <p:cNvPr id="21" name="Straight Connector 20">
              <a:extLst>
                <a:ext uri="{FF2B5EF4-FFF2-40B4-BE49-F238E27FC236}">
                  <a16:creationId xmlns:a16="http://schemas.microsoft.com/office/drawing/2014/main" id="{FC0C7363-A133-1AC3-23DE-D489B6FAC6D3}"/>
                </a:ext>
              </a:extLst>
            </p:cNvPr>
            <p:cNvCxnSpPr>
              <a:cxnSpLocks/>
            </p:cNvCxnSpPr>
            <p:nvPr userDrawn="1"/>
          </p:nvCxnSpPr>
          <p:spPr>
            <a:xfrm flipV="1">
              <a:off x="1435480" y="6307537"/>
              <a:ext cx="0" cy="232984"/>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22" name="Google Shape;33;p34">
              <a:extLst>
                <a:ext uri="{FF2B5EF4-FFF2-40B4-BE49-F238E27FC236}">
                  <a16:creationId xmlns:a16="http://schemas.microsoft.com/office/drawing/2014/main" id="{604E3D27-4CF2-600B-58C2-B4D9B3C194C1}"/>
                </a:ext>
              </a:extLst>
            </p:cNvPr>
            <p:cNvPicPr preferRelativeResize="0"/>
            <p:nvPr userDrawn="1"/>
          </p:nvPicPr>
          <p:blipFill>
            <a:blip r:embed="rId7"/>
            <a:srcRect/>
            <a:stretch/>
          </p:blipFill>
          <p:spPr>
            <a:xfrm>
              <a:off x="1636699" y="6347254"/>
              <a:ext cx="668739" cy="174516"/>
            </a:xfrm>
            <a:prstGeom prst="rect">
              <a:avLst/>
            </a:prstGeom>
            <a:noFill/>
            <a:ln>
              <a:noFill/>
            </a:ln>
          </p:spPr>
        </p:pic>
      </p:grpSp>
    </p:spTree>
    <p:extLst>
      <p:ext uri="{BB962C8B-B14F-4D97-AF65-F5344CB8AC3E}">
        <p14:creationId xmlns:p14="http://schemas.microsoft.com/office/powerpoint/2010/main" val="349733685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Title Content with Subtitle 2">
    <p:bg>
      <p:bgPr>
        <a:solidFill>
          <a:schemeClr val="tx1"/>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047C1042-56A8-A826-B72C-DFD0FD9648FF}"/>
              </a:ext>
            </a:extLst>
          </p:cNvPr>
          <p:cNvSpPr>
            <a:spLocks noGrp="1"/>
          </p:cNvSpPr>
          <p:nvPr>
            <p:ph type="pic" sz="quarter" idx="14"/>
          </p:nvPr>
        </p:nvSpPr>
        <p:spPr>
          <a:xfrm>
            <a:off x="2703513" y="1382246"/>
            <a:ext cx="523779" cy="523780"/>
          </a:xfrm>
        </p:spPr>
        <p:txBody>
          <a:bodyPr>
            <a:normAutofit/>
          </a:bodyPr>
          <a:lstStyle>
            <a:lvl1pPr>
              <a:defRPr sz="1000"/>
            </a:lvl1pPr>
          </a:lstStyle>
          <a:p>
            <a:endParaRPr lang="en-GB"/>
          </a:p>
        </p:txBody>
      </p:sp>
      <p:sp>
        <p:nvSpPr>
          <p:cNvPr id="15" name="Picture Placeholder 13">
            <a:extLst>
              <a:ext uri="{FF2B5EF4-FFF2-40B4-BE49-F238E27FC236}">
                <a16:creationId xmlns:a16="http://schemas.microsoft.com/office/drawing/2014/main" id="{4CF4C1B9-4FE3-D5D7-C92E-CD4BD21EB1DA}"/>
              </a:ext>
            </a:extLst>
          </p:cNvPr>
          <p:cNvSpPr>
            <a:spLocks noGrp="1"/>
          </p:cNvSpPr>
          <p:nvPr>
            <p:ph type="pic" sz="quarter" idx="15"/>
          </p:nvPr>
        </p:nvSpPr>
        <p:spPr>
          <a:xfrm>
            <a:off x="2703513" y="2207208"/>
            <a:ext cx="523779" cy="523780"/>
          </a:xfrm>
        </p:spPr>
        <p:txBody>
          <a:bodyPr>
            <a:normAutofit/>
          </a:bodyPr>
          <a:lstStyle>
            <a:lvl1pPr>
              <a:defRPr sz="1000"/>
            </a:lvl1pPr>
          </a:lstStyle>
          <a:p>
            <a:endParaRPr lang="en-GB"/>
          </a:p>
        </p:txBody>
      </p:sp>
      <p:sp>
        <p:nvSpPr>
          <p:cNvPr id="16" name="Picture Placeholder 13">
            <a:extLst>
              <a:ext uri="{FF2B5EF4-FFF2-40B4-BE49-F238E27FC236}">
                <a16:creationId xmlns:a16="http://schemas.microsoft.com/office/drawing/2014/main" id="{08B973C0-93BB-BECD-08C8-19E8789F85E3}"/>
              </a:ext>
            </a:extLst>
          </p:cNvPr>
          <p:cNvSpPr>
            <a:spLocks noGrp="1"/>
          </p:cNvSpPr>
          <p:nvPr>
            <p:ph type="pic" sz="quarter" idx="16"/>
          </p:nvPr>
        </p:nvSpPr>
        <p:spPr>
          <a:xfrm>
            <a:off x="2703513" y="3032170"/>
            <a:ext cx="523779" cy="523780"/>
          </a:xfrm>
        </p:spPr>
        <p:txBody>
          <a:bodyPr>
            <a:normAutofit/>
          </a:bodyPr>
          <a:lstStyle>
            <a:lvl1pPr>
              <a:defRPr sz="1000"/>
            </a:lvl1pPr>
          </a:lstStyle>
          <a:p>
            <a:endParaRPr lang="en-GB"/>
          </a:p>
        </p:txBody>
      </p:sp>
      <p:sp>
        <p:nvSpPr>
          <p:cNvPr id="17" name="Picture Placeholder 13">
            <a:extLst>
              <a:ext uri="{FF2B5EF4-FFF2-40B4-BE49-F238E27FC236}">
                <a16:creationId xmlns:a16="http://schemas.microsoft.com/office/drawing/2014/main" id="{3DFF13AD-E03F-F7A0-6EBF-1D4A1A9DBCA1}"/>
              </a:ext>
            </a:extLst>
          </p:cNvPr>
          <p:cNvSpPr>
            <a:spLocks noGrp="1"/>
          </p:cNvSpPr>
          <p:nvPr>
            <p:ph type="pic" sz="quarter" idx="17"/>
          </p:nvPr>
        </p:nvSpPr>
        <p:spPr>
          <a:xfrm>
            <a:off x="2703513" y="3857132"/>
            <a:ext cx="523779" cy="523780"/>
          </a:xfrm>
        </p:spPr>
        <p:txBody>
          <a:bodyPr>
            <a:normAutofit/>
          </a:bodyPr>
          <a:lstStyle>
            <a:lvl1pPr>
              <a:defRPr sz="1000"/>
            </a:lvl1pPr>
          </a:lstStyle>
          <a:p>
            <a:endParaRPr lang="en-GB"/>
          </a:p>
        </p:txBody>
      </p:sp>
      <p:sp>
        <p:nvSpPr>
          <p:cNvPr id="18" name="Picture Placeholder 13">
            <a:extLst>
              <a:ext uri="{FF2B5EF4-FFF2-40B4-BE49-F238E27FC236}">
                <a16:creationId xmlns:a16="http://schemas.microsoft.com/office/drawing/2014/main" id="{6AB04580-4916-00AA-A8F7-FCFF0D44F367}"/>
              </a:ext>
            </a:extLst>
          </p:cNvPr>
          <p:cNvSpPr>
            <a:spLocks noGrp="1"/>
          </p:cNvSpPr>
          <p:nvPr>
            <p:ph type="pic" sz="quarter" idx="18"/>
          </p:nvPr>
        </p:nvSpPr>
        <p:spPr>
          <a:xfrm>
            <a:off x="2703513" y="4682094"/>
            <a:ext cx="523779" cy="523780"/>
          </a:xfrm>
        </p:spPr>
        <p:txBody>
          <a:bodyPr>
            <a:normAutofit/>
          </a:bodyPr>
          <a:lstStyle>
            <a:lvl1pPr>
              <a:defRPr sz="1000"/>
            </a:lvl1pPr>
          </a:lstStyle>
          <a:p>
            <a:endParaRPr lang="en-GB"/>
          </a:p>
        </p:txBody>
      </p:sp>
      <p:sp>
        <p:nvSpPr>
          <p:cNvPr id="19" name="Picture Placeholder 13">
            <a:extLst>
              <a:ext uri="{FF2B5EF4-FFF2-40B4-BE49-F238E27FC236}">
                <a16:creationId xmlns:a16="http://schemas.microsoft.com/office/drawing/2014/main" id="{D801AEC6-DF83-F481-951B-A94269130B43}"/>
              </a:ext>
            </a:extLst>
          </p:cNvPr>
          <p:cNvSpPr>
            <a:spLocks noGrp="1"/>
          </p:cNvSpPr>
          <p:nvPr>
            <p:ph type="pic" sz="quarter" idx="19"/>
          </p:nvPr>
        </p:nvSpPr>
        <p:spPr>
          <a:xfrm>
            <a:off x="2703513" y="5507056"/>
            <a:ext cx="523779" cy="523780"/>
          </a:xfrm>
        </p:spPr>
        <p:txBody>
          <a:bodyPr>
            <a:normAutofit/>
          </a:bodyPr>
          <a:lstStyle>
            <a:lvl1pPr>
              <a:defRPr sz="1000"/>
            </a:lvl1pPr>
          </a:lstStyle>
          <a:p>
            <a:endParaRPr lang="en-GB"/>
          </a:p>
        </p:txBody>
      </p:sp>
      <p:sp>
        <p:nvSpPr>
          <p:cNvPr id="20" name="Text Placeholder 29">
            <a:extLst>
              <a:ext uri="{FF2B5EF4-FFF2-40B4-BE49-F238E27FC236}">
                <a16:creationId xmlns:a16="http://schemas.microsoft.com/office/drawing/2014/main" id="{72973DFC-6171-0DFD-71C6-59997FA09975}"/>
              </a:ext>
            </a:extLst>
          </p:cNvPr>
          <p:cNvSpPr>
            <a:spLocks noGrp="1"/>
          </p:cNvSpPr>
          <p:nvPr>
            <p:ph type="body" sz="quarter" idx="12" hasCustomPrompt="1"/>
          </p:nvPr>
        </p:nvSpPr>
        <p:spPr>
          <a:xfrm>
            <a:off x="3509704" y="138224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1" name="Text Placeholder 29">
            <a:extLst>
              <a:ext uri="{FF2B5EF4-FFF2-40B4-BE49-F238E27FC236}">
                <a16:creationId xmlns:a16="http://schemas.microsoft.com/office/drawing/2014/main" id="{8F80F2FC-0C6A-45BA-E74B-9131EF9549B2}"/>
              </a:ext>
            </a:extLst>
          </p:cNvPr>
          <p:cNvSpPr>
            <a:spLocks noGrp="1"/>
          </p:cNvSpPr>
          <p:nvPr>
            <p:ph type="body" sz="quarter" idx="20" hasCustomPrompt="1"/>
          </p:nvPr>
        </p:nvSpPr>
        <p:spPr>
          <a:xfrm>
            <a:off x="3509704" y="2207209"/>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2" name="Text Placeholder 29">
            <a:extLst>
              <a:ext uri="{FF2B5EF4-FFF2-40B4-BE49-F238E27FC236}">
                <a16:creationId xmlns:a16="http://schemas.microsoft.com/office/drawing/2014/main" id="{9562AF29-3BC4-019C-8595-D09498EA2E9E}"/>
              </a:ext>
            </a:extLst>
          </p:cNvPr>
          <p:cNvSpPr>
            <a:spLocks noGrp="1"/>
          </p:cNvSpPr>
          <p:nvPr>
            <p:ph type="body" sz="quarter" idx="21" hasCustomPrompt="1"/>
          </p:nvPr>
        </p:nvSpPr>
        <p:spPr>
          <a:xfrm>
            <a:off x="3509704" y="3032170"/>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3" name="Text Placeholder 29">
            <a:extLst>
              <a:ext uri="{FF2B5EF4-FFF2-40B4-BE49-F238E27FC236}">
                <a16:creationId xmlns:a16="http://schemas.microsoft.com/office/drawing/2014/main" id="{7D5A6C05-246F-9B93-F926-B6AC356C30D9}"/>
              </a:ext>
            </a:extLst>
          </p:cNvPr>
          <p:cNvSpPr>
            <a:spLocks noGrp="1"/>
          </p:cNvSpPr>
          <p:nvPr>
            <p:ph type="body" sz="quarter" idx="22" hasCustomPrompt="1"/>
          </p:nvPr>
        </p:nvSpPr>
        <p:spPr>
          <a:xfrm>
            <a:off x="3509704" y="3857132"/>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4" name="Text Placeholder 29">
            <a:extLst>
              <a:ext uri="{FF2B5EF4-FFF2-40B4-BE49-F238E27FC236}">
                <a16:creationId xmlns:a16="http://schemas.microsoft.com/office/drawing/2014/main" id="{F2EE1EA3-B638-FE3D-0F2F-37FCB7A71F89}"/>
              </a:ext>
            </a:extLst>
          </p:cNvPr>
          <p:cNvSpPr>
            <a:spLocks noGrp="1"/>
          </p:cNvSpPr>
          <p:nvPr>
            <p:ph type="body" sz="quarter" idx="23" hasCustomPrompt="1"/>
          </p:nvPr>
        </p:nvSpPr>
        <p:spPr>
          <a:xfrm>
            <a:off x="3509704" y="467926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5" name="Text Placeholder 29">
            <a:extLst>
              <a:ext uri="{FF2B5EF4-FFF2-40B4-BE49-F238E27FC236}">
                <a16:creationId xmlns:a16="http://schemas.microsoft.com/office/drawing/2014/main" id="{77ECA0FA-2314-7192-185F-89F35B19314B}"/>
              </a:ext>
            </a:extLst>
          </p:cNvPr>
          <p:cNvSpPr>
            <a:spLocks noGrp="1"/>
          </p:cNvSpPr>
          <p:nvPr>
            <p:ph type="body" sz="quarter" idx="24" hasCustomPrompt="1"/>
          </p:nvPr>
        </p:nvSpPr>
        <p:spPr>
          <a:xfrm>
            <a:off x="3509704" y="5507056"/>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6" name="Text Placeholder 29">
            <a:extLst>
              <a:ext uri="{FF2B5EF4-FFF2-40B4-BE49-F238E27FC236}">
                <a16:creationId xmlns:a16="http://schemas.microsoft.com/office/drawing/2014/main" id="{42A54817-44EB-40C2-D8C3-A943F1D9322E}"/>
              </a:ext>
            </a:extLst>
          </p:cNvPr>
          <p:cNvSpPr>
            <a:spLocks noGrp="1"/>
          </p:cNvSpPr>
          <p:nvPr>
            <p:ph type="body" sz="quarter" idx="25" hasCustomPrompt="1"/>
          </p:nvPr>
        </p:nvSpPr>
        <p:spPr>
          <a:xfrm>
            <a:off x="6750447" y="138224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7" name="Text Placeholder 29">
            <a:extLst>
              <a:ext uri="{FF2B5EF4-FFF2-40B4-BE49-F238E27FC236}">
                <a16:creationId xmlns:a16="http://schemas.microsoft.com/office/drawing/2014/main" id="{5682C179-2910-7A45-2D26-2B7599A94280}"/>
              </a:ext>
            </a:extLst>
          </p:cNvPr>
          <p:cNvSpPr>
            <a:spLocks noGrp="1"/>
          </p:cNvSpPr>
          <p:nvPr>
            <p:ph type="body" sz="quarter" idx="26" hasCustomPrompt="1"/>
          </p:nvPr>
        </p:nvSpPr>
        <p:spPr>
          <a:xfrm>
            <a:off x="6750447" y="2207209"/>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8" name="Text Placeholder 29">
            <a:extLst>
              <a:ext uri="{FF2B5EF4-FFF2-40B4-BE49-F238E27FC236}">
                <a16:creationId xmlns:a16="http://schemas.microsoft.com/office/drawing/2014/main" id="{632DB566-FC10-871C-4F8C-C8D44C3DC2ED}"/>
              </a:ext>
            </a:extLst>
          </p:cNvPr>
          <p:cNvSpPr>
            <a:spLocks noGrp="1"/>
          </p:cNvSpPr>
          <p:nvPr>
            <p:ph type="body" sz="quarter" idx="27" hasCustomPrompt="1"/>
          </p:nvPr>
        </p:nvSpPr>
        <p:spPr>
          <a:xfrm>
            <a:off x="6750447" y="3032170"/>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9" name="Text Placeholder 29">
            <a:extLst>
              <a:ext uri="{FF2B5EF4-FFF2-40B4-BE49-F238E27FC236}">
                <a16:creationId xmlns:a16="http://schemas.microsoft.com/office/drawing/2014/main" id="{49E58398-EE12-9DC4-49AC-7DB4AE9AA08D}"/>
              </a:ext>
            </a:extLst>
          </p:cNvPr>
          <p:cNvSpPr>
            <a:spLocks noGrp="1"/>
          </p:cNvSpPr>
          <p:nvPr>
            <p:ph type="body" sz="quarter" idx="28" hasCustomPrompt="1"/>
          </p:nvPr>
        </p:nvSpPr>
        <p:spPr>
          <a:xfrm>
            <a:off x="6750447" y="3857132"/>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30" name="Text Placeholder 29">
            <a:extLst>
              <a:ext uri="{FF2B5EF4-FFF2-40B4-BE49-F238E27FC236}">
                <a16:creationId xmlns:a16="http://schemas.microsoft.com/office/drawing/2014/main" id="{DED2C998-0161-2571-7BF6-C229081287B8}"/>
              </a:ext>
            </a:extLst>
          </p:cNvPr>
          <p:cNvSpPr>
            <a:spLocks noGrp="1"/>
          </p:cNvSpPr>
          <p:nvPr>
            <p:ph type="body" sz="quarter" idx="29" hasCustomPrompt="1"/>
          </p:nvPr>
        </p:nvSpPr>
        <p:spPr>
          <a:xfrm>
            <a:off x="6750447" y="467926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31" name="Text Placeholder 29">
            <a:extLst>
              <a:ext uri="{FF2B5EF4-FFF2-40B4-BE49-F238E27FC236}">
                <a16:creationId xmlns:a16="http://schemas.microsoft.com/office/drawing/2014/main" id="{1ABBBC37-F0F7-7D16-C91B-1C33DF6ED05F}"/>
              </a:ext>
            </a:extLst>
          </p:cNvPr>
          <p:cNvSpPr>
            <a:spLocks noGrp="1"/>
          </p:cNvSpPr>
          <p:nvPr>
            <p:ph type="body" sz="quarter" idx="30" hasCustomPrompt="1"/>
          </p:nvPr>
        </p:nvSpPr>
        <p:spPr>
          <a:xfrm>
            <a:off x="6750447" y="5507056"/>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13" name="Google Shape;18;p26">
            <a:extLst>
              <a:ext uri="{FF2B5EF4-FFF2-40B4-BE49-F238E27FC236}">
                <a16:creationId xmlns:a16="http://schemas.microsoft.com/office/drawing/2014/main" id="{DAE68BB0-3099-7DDC-C0F1-DA5D3EA433E0}"/>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2" name="Google Shape;22;p26">
            <a:extLst>
              <a:ext uri="{FF2B5EF4-FFF2-40B4-BE49-F238E27FC236}">
                <a16:creationId xmlns:a16="http://schemas.microsoft.com/office/drawing/2014/main" id="{8CAA304D-771A-EF02-F95F-69D4045E2FE6}"/>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
        <p:nvSpPr>
          <p:cNvPr id="6" name="Google Shape;21;p33">
            <a:extLst>
              <a:ext uri="{FF2B5EF4-FFF2-40B4-BE49-F238E27FC236}">
                <a16:creationId xmlns:a16="http://schemas.microsoft.com/office/drawing/2014/main" id="{F31A6B91-BC3D-DFFB-D615-1E39210AD714}"/>
              </a:ext>
            </a:extLst>
          </p:cNvPr>
          <p:cNvSpPr txBox="1">
            <a:spLocks/>
          </p:cNvSpPr>
          <p:nvPr userDrawn="1"/>
        </p:nvSpPr>
        <p:spPr>
          <a:xfrm>
            <a:off x="11366870" y="294924"/>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chemeClr val="bg1"/>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solidFill>
                  <a:srgbClr val="BABABA"/>
                </a:solidFill>
              </a:rPr>
              <a:pPr/>
              <a:t>‹#›</a:t>
            </a:fld>
            <a:endParaRPr lang="en-US" dirty="0">
              <a:solidFill>
                <a:srgbClr val="BABABA"/>
              </a:solidFill>
            </a:endParaRPr>
          </a:p>
        </p:txBody>
      </p:sp>
      <p:grpSp>
        <p:nvGrpSpPr>
          <p:cNvPr id="3" name="Group 2">
            <a:extLst>
              <a:ext uri="{FF2B5EF4-FFF2-40B4-BE49-F238E27FC236}">
                <a16:creationId xmlns:a16="http://schemas.microsoft.com/office/drawing/2014/main" id="{BDC2340D-C90D-A6F5-C7D3-C8286ADD3939}"/>
              </a:ext>
            </a:extLst>
          </p:cNvPr>
          <p:cNvGrpSpPr/>
          <p:nvPr userDrawn="1"/>
        </p:nvGrpSpPr>
        <p:grpSpPr>
          <a:xfrm>
            <a:off x="314325" y="6082059"/>
            <a:ext cx="2745249" cy="558408"/>
            <a:chOff x="314325" y="6235457"/>
            <a:chExt cx="1991113" cy="405010"/>
          </a:xfrm>
        </p:grpSpPr>
        <p:pic>
          <p:nvPicPr>
            <p:cNvPr id="5" name="Google Shape;33;p34">
              <a:extLst>
                <a:ext uri="{FF2B5EF4-FFF2-40B4-BE49-F238E27FC236}">
                  <a16:creationId xmlns:a16="http://schemas.microsoft.com/office/drawing/2014/main" id="{7A7FA73B-4CFB-35D0-92FA-694B8EDFB312}"/>
                </a:ext>
              </a:extLst>
            </p:cNvPr>
            <p:cNvPicPr preferRelativeResize="0"/>
            <p:nvPr userDrawn="1"/>
          </p:nvPicPr>
          <p:blipFill>
            <a:blip r:embed="rId3"/>
            <a:srcRect/>
            <a:stretch/>
          </p:blipFill>
          <p:spPr>
            <a:xfrm>
              <a:off x="314325" y="6235457"/>
              <a:ext cx="928806" cy="405010"/>
            </a:xfrm>
            <a:prstGeom prst="rect">
              <a:avLst/>
            </a:prstGeom>
            <a:noFill/>
            <a:ln>
              <a:noFill/>
            </a:ln>
          </p:spPr>
        </p:pic>
        <p:cxnSp>
          <p:nvCxnSpPr>
            <p:cNvPr id="10" name="Straight Connector 9">
              <a:extLst>
                <a:ext uri="{FF2B5EF4-FFF2-40B4-BE49-F238E27FC236}">
                  <a16:creationId xmlns:a16="http://schemas.microsoft.com/office/drawing/2014/main" id="{15C38896-9D73-627B-835C-511954F3ED30}"/>
                </a:ext>
              </a:extLst>
            </p:cNvPr>
            <p:cNvCxnSpPr>
              <a:cxnSpLocks/>
            </p:cNvCxnSpPr>
            <p:nvPr userDrawn="1"/>
          </p:nvCxnSpPr>
          <p:spPr>
            <a:xfrm flipV="1">
              <a:off x="1435480" y="6307537"/>
              <a:ext cx="0" cy="232984"/>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Google Shape;33;p34">
              <a:extLst>
                <a:ext uri="{FF2B5EF4-FFF2-40B4-BE49-F238E27FC236}">
                  <a16:creationId xmlns:a16="http://schemas.microsoft.com/office/drawing/2014/main" id="{550AA4D1-2E5A-8D90-60C1-8C746BC7D41B}"/>
                </a:ext>
              </a:extLst>
            </p:cNvPr>
            <p:cNvPicPr preferRelativeResize="0"/>
            <p:nvPr userDrawn="1"/>
          </p:nvPicPr>
          <p:blipFill>
            <a:blip r:embed="rId4"/>
            <a:srcRect/>
            <a:stretch/>
          </p:blipFill>
          <p:spPr>
            <a:xfrm>
              <a:off x="1636699" y="6347254"/>
              <a:ext cx="668739" cy="174516"/>
            </a:xfrm>
            <a:prstGeom prst="rect">
              <a:avLst/>
            </a:prstGeom>
            <a:noFill/>
            <a:ln>
              <a:noFill/>
            </a:ln>
          </p:spPr>
        </p:pic>
      </p:grpSp>
      <p:cxnSp>
        <p:nvCxnSpPr>
          <p:cNvPr id="12" name="Google Shape;82;p40">
            <a:extLst>
              <a:ext uri="{FF2B5EF4-FFF2-40B4-BE49-F238E27FC236}">
                <a16:creationId xmlns:a16="http://schemas.microsoft.com/office/drawing/2014/main" id="{6FF39F77-E909-E378-F8B4-6E018D05C6F7}"/>
              </a:ext>
            </a:extLst>
          </p:cNvPr>
          <p:cNvCxnSpPr>
            <a:cxnSpLocks/>
          </p:cNvCxnSpPr>
          <p:nvPr userDrawn="1"/>
        </p:nvCxnSpPr>
        <p:spPr>
          <a:xfrm>
            <a:off x="2375210" y="1247345"/>
            <a:ext cx="0" cy="4783490"/>
          </a:xfrm>
          <a:prstGeom prst="straightConnector1">
            <a:avLst/>
          </a:prstGeom>
          <a:noFill/>
          <a:ln w="12700" cap="flat" cmpd="sng">
            <a:solidFill>
              <a:schemeClr val="lt1"/>
            </a:solidFill>
            <a:prstDash val="solid"/>
            <a:miter lim="800000"/>
            <a:headEnd type="none" w="sm" len="sm"/>
            <a:tailEnd type="none" w="sm" len="sm"/>
          </a:ln>
        </p:spPr>
      </p:cxnSp>
      <p:pic>
        <p:nvPicPr>
          <p:cNvPr id="32" name="Google Shape;83;p40">
            <a:extLst>
              <a:ext uri="{FF2B5EF4-FFF2-40B4-BE49-F238E27FC236}">
                <a16:creationId xmlns:a16="http://schemas.microsoft.com/office/drawing/2014/main" id="{3292FC1D-F7B4-538F-EB5C-41FF1138E08A}"/>
              </a:ext>
            </a:extLst>
          </p:cNvPr>
          <p:cNvPicPr preferRelativeResize="0"/>
          <p:nvPr userDrawn="1"/>
        </p:nvPicPr>
        <p:blipFill rotWithShape="1">
          <a:blip r:embed="rId5">
            <a:alphaModFix/>
          </a:blip>
          <a:srcRect l="8134" t="14156" r="57485" b="13359"/>
          <a:stretch/>
        </p:blipFill>
        <p:spPr>
          <a:xfrm>
            <a:off x="1301162" y="2385569"/>
            <a:ext cx="890753" cy="979825"/>
          </a:xfrm>
          <a:prstGeom prst="rect">
            <a:avLst/>
          </a:prstGeom>
          <a:noFill/>
          <a:ln>
            <a:noFill/>
          </a:ln>
        </p:spPr>
      </p:pic>
      <p:grpSp>
        <p:nvGrpSpPr>
          <p:cNvPr id="33" name="Group 32">
            <a:extLst>
              <a:ext uri="{FF2B5EF4-FFF2-40B4-BE49-F238E27FC236}">
                <a16:creationId xmlns:a16="http://schemas.microsoft.com/office/drawing/2014/main" id="{7CE6F5C9-877F-694E-F8DA-D7DAED1B0232}"/>
              </a:ext>
            </a:extLst>
          </p:cNvPr>
          <p:cNvGrpSpPr/>
          <p:nvPr userDrawn="1"/>
        </p:nvGrpSpPr>
        <p:grpSpPr>
          <a:xfrm>
            <a:off x="1443128" y="4141453"/>
            <a:ext cx="615094" cy="972132"/>
            <a:chOff x="1443128" y="4310403"/>
            <a:chExt cx="615094" cy="972132"/>
          </a:xfrm>
        </p:grpSpPr>
        <p:pic>
          <p:nvPicPr>
            <p:cNvPr id="34" name="Google Shape;24;p33">
              <a:extLst>
                <a:ext uri="{FF2B5EF4-FFF2-40B4-BE49-F238E27FC236}">
                  <a16:creationId xmlns:a16="http://schemas.microsoft.com/office/drawing/2014/main" id="{2E3550A6-EA64-1499-0978-3B02B4A0A6A5}"/>
                </a:ext>
              </a:extLst>
            </p:cNvPr>
            <p:cNvPicPr preferRelativeResize="0"/>
            <p:nvPr userDrawn="1"/>
          </p:nvPicPr>
          <p:blipFill>
            <a:blip r:embed="rId6"/>
            <a:srcRect l="9672" r="9672"/>
            <a:stretch/>
          </p:blipFill>
          <p:spPr>
            <a:xfrm>
              <a:off x="1456776" y="4310403"/>
              <a:ext cx="573412" cy="630751"/>
            </a:xfrm>
            <a:prstGeom prst="rect">
              <a:avLst/>
            </a:prstGeom>
            <a:noFill/>
            <a:ln>
              <a:noFill/>
            </a:ln>
          </p:spPr>
        </p:pic>
        <p:pic>
          <p:nvPicPr>
            <p:cNvPr id="35" name="Google Shape;24;p33">
              <a:extLst>
                <a:ext uri="{FF2B5EF4-FFF2-40B4-BE49-F238E27FC236}">
                  <a16:creationId xmlns:a16="http://schemas.microsoft.com/office/drawing/2014/main" id="{3850C6DA-7E51-E6E4-B3FB-E051558770FA}"/>
                </a:ext>
              </a:extLst>
            </p:cNvPr>
            <p:cNvPicPr preferRelativeResize="0"/>
            <p:nvPr userDrawn="1"/>
          </p:nvPicPr>
          <p:blipFill>
            <a:blip r:embed="rId4"/>
            <a:srcRect l="38138" r="-2655"/>
            <a:stretch/>
          </p:blipFill>
          <p:spPr>
            <a:xfrm>
              <a:off x="1443128" y="5033737"/>
              <a:ext cx="615094" cy="248798"/>
            </a:xfrm>
            <a:prstGeom prst="rect">
              <a:avLst/>
            </a:prstGeom>
            <a:noFill/>
            <a:ln>
              <a:noFill/>
            </a:ln>
          </p:spPr>
        </p:pic>
      </p:grpSp>
    </p:spTree>
    <p:extLst>
      <p:ext uri="{BB962C8B-B14F-4D97-AF65-F5344CB8AC3E}">
        <p14:creationId xmlns:p14="http://schemas.microsoft.com/office/powerpoint/2010/main" val="178737822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0_Title Content with Subtitle 2">
    <p:bg>
      <p:bgPr>
        <a:solidFill>
          <a:schemeClr val="bg1"/>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047C1042-56A8-A826-B72C-DFD0FD9648FF}"/>
              </a:ext>
            </a:extLst>
          </p:cNvPr>
          <p:cNvSpPr>
            <a:spLocks noGrp="1"/>
          </p:cNvSpPr>
          <p:nvPr>
            <p:ph type="pic" sz="quarter" idx="14"/>
          </p:nvPr>
        </p:nvSpPr>
        <p:spPr>
          <a:xfrm>
            <a:off x="2703513" y="1382246"/>
            <a:ext cx="523779" cy="523780"/>
          </a:xfrm>
        </p:spPr>
        <p:txBody>
          <a:bodyPr>
            <a:normAutofit/>
          </a:bodyPr>
          <a:lstStyle>
            <a:lvl1pPr>
              <a:defRPr sz="1000">
                <a:solidFill>
                  <a:schemeClr val="tx1"/>
                </a:solidFill>
              </a:defRPr>
            </a:lvl1pPr>
          </a:lstStyle>
          <a:p>
            <a:endParaRPr lang="en-GB"/>
          </a:p>
        </p:txBody>
      </p:sp>
      <p:sp>
        <p:nvSpPr>
          <p:cNvPr id="15" name="Picture Placeholder 13">
            <a:extLst>
              <a:ext uri="{FF2B5EF4-FFF2-40B4-BE49-F238E27FC236}">
                <a16:creationId xmlns:a16="http://schemas.microsoft.com/office/drawing/2014/main" id="{4CF4C1B9-4FE3-D5D7-C92E-CD4BD21EB1DA}"/>
              </a:ext>
            </a:extLst>
          </p:cNvPr>
          <p:cNvSpPr>
            <a:spLocks noGrp="1"/>
          </p:cNvSpPr>
          <p:nvPr>
            <p:ph type="pic" sz="quarter" idx="15"/>
          </p:nvPr>
        </p:nvSpPr>
        <p:spPr>
          <a:xfrm>
            <a:off x="2703513" y="2207208"/>
            <a:ext cx="523779" cy="523780"/>
          </a:xfrm>
        </p:spPr>
        <p:txBody>
          <a:bodyPr>
            <a:normAutofit/>
          </a:bodyPr>
          <a:lstStyle>
            <a:lvl1pPr>
              <a:defRPr sz="1000">
                <a:solidFill>
                  <a:schemeClr val="tx1"/>
                </a:solidFill>
              </a:defRPr>
            </a:lvl1pPr>
          </a:lstStyle>
          <a:p>
            <a:endParaRPr lang="en-GB"/>
          </a:p>
        </p:txBody>
      </p:sp>
      <p:sp>
        <p:nvSpPr>
          <p:cNvPr id="16" name="Picture Placeholder 13">
            <a:extLst>
              <a:ext uri="{FF2B5EF4-FFF2-40B4-BE49-F238E27FC236}">
                <a16:creationId xmlns:a16="http://schemas.microsoft.com/office/drawing/2014/main" id="{08B973C0-93BB-BECD-08C8-19E8789F85E3}"/>
              </a:ext>
            </a:extLst>
          </p:cNvPr>
          <p:cNvSpPr>
            <a:spLocks noGrp="1"/>
          </p:cNvSpPr>
          <p:nvPr>
            <p:ph type="pic" sz="quarter" idx="16"/>
          </p:nvPr>
        </p:nvSpPr>
        <p:spPr>
          <a:xfrm>
            <a:off x="2703513" y="3032170"/>
            <a:ext cx="523779" cy="523780"/>
          </a:xfrm>
        </p:spPr>
        <p:txBody>
          <a:bodyPr>
            <a:normAutofit/>
          </a:bodyPr>
          <a:lstStyle>
            <a:lvl1pPr>
              <a:defRPr sz="1000">
                <a:solidFill>
                  <a:schemeClr val="tx1"/>
                </a:solidFill>
              </a:defRPr>
            </a:lvl1pPr>
          </a:lstStyle>
          <a:p>
            <a:endParaRPr lang="en-GB"/>
          </a:p>
        </p:txBody>
      </p:sp>
      <p:sp>
        <p:nvSpPr>
          <p:cNvPr id="17" name="Picture Placeholder 13">
            <a:extLst>
              <a:ext uri="{FF2B5EF4-FFF2-40B4-BE49-F238E27FC236}">
                <a16:creationId xmlns:a16="http://schemas.microsoft.com/office/drawing/2014/main" id="{3DFF13AD-E03F-F7A0-6EBF-1D4A1A9DBCA1}"/>
              </a:ext>
            </a:extLst>
          </p:cNvPr>
          <p:cNvSpPr>
            <a:spLocks noGrp="1"/>
          </p:cNvSpPr>
          <p:nvPr>
            <p:ph type="pic" sz="quarter" idx="17"/>
          </p:nvPr>
        </p:nvSpPr>
        <p:spPr>
          <a:xfrm>
            <a:off x="2703513" y="3857132"/>
            <a:ext cx="523779" cy="523780"/>
          </a:xfrm>
        </p:spPr>
        <p:txBody>
          <a:bodyPr>
            <a:normAutofit/>
          </a:bodyPr>
          <a:lstStyle>
            <a:lvl1pPr>
              <a:defRPr sz="1000">
                <a:solidFill>
                  <a:schemeClr val="tx1"/>
                </a:solidFill>
              </a:defRPr>
            </a:lvl1pPr>
          </a:lstStyle>
          <a:p>
            <a:endParaRPr lang="en-GB"/>
          </a:p>
        </p:txBody>
      </p:sp>
      <p:sp>
        <p:nvSpPr>
          <p:cNvPr id="18" name="Picture Placeholder 13">
            <a:extLst>
              <a:ext uri="{FF2B5EF4-FFF2-40B4-BE49-F238E27FC236}">
                <a16:creationId xmlns:a16="http://schemas.microsoft.com/office/drawing/2014/main" id="{6AB04580-4916-00AA-A8F7-FCFF0D44F367}"/>
              </a:ext>
            </a:extLst>
          </p:cNvPr>
          <p:cNvSpPr>
            <a:spLocks noGrp="1"/>
          </p:cNvSpPr>
          <p:nvPr>
            <p:ph type="pic" sz="quarter" idx="18"/>
          </p:nvPr>
        </p:nvSpPr>
        <p:spPr>
          <a:xfrm>
            <a:off x="2703513" y="4682094"/>
            <a:ext cx="523779" cy="523780"/>
          </a:xfrm>
        </p:spPr>
        <p:txBody>
          <a:bodyPr>
            <a:normAutofit/>
          </a:bodyPr>
          <a:lstStyle>
            <a:lvl1pPr>
              <a:defRPr sz="1000">
                <a:solidFill>
                  <a:schemeClr val="tx1"/>
                </a:solidFill>
              </a:defRPr>
            </a:lvl1pPr>
          </a:lstStyle>
          <a:p>
            <a:endParaRPr lang="en-GB"/>
          </a:p>
        </p:txBody>
      </p:sp>
      <p:sp>
        <p:nvSpPr>
          <p:cNvPr id="19" name="Picture Placeholder 13">
            <a:extLst>
              <a:ext uri="{FF2B5EF4-FFF2-40B4-BE49-F238E27FC236}">
                <a16:creationId xmlns:a16="http://schemas.microsoft.com/office/drawing/2014/main" id="{D801AEC6-DF83-F481-951B-A94269130B43}"/>
              </a:ext>
            </a:extLst>
          </p:cNvPr>
          <p:cNvSpPr>
            <a:spLocks noGrp="1"/>
          </p:cNvSpPr>
          <p:nvPr>
            <p:ph type="pic" sz="quarter" idx="19"/>
          </p:nvPr>
        </p:nvSpPr>
        <p:spPr>
          <a:xfrm>
            <a:off x="2703513" y="5507056"/>
            <a:ext cx="523779" cy="523780"/>
          </a:xfrm>
        </p:spPr>
        <p:txBody>
          <a:bodyPr>
            <a:normAutofit/>
          </a:bodyPr>
          <a:lstStyle>
            <a:lvl1pPr>
              <a:defRPr sz="1000">
                <a:solidFill>
                  <a:schemeClr val="tx1"/>
                </a:solidFill>
              </a:defRPr>
            </a:lvl1pPr>
          </a:lstStyle>
          <a:p>
            <a:endParaRPr lang="en-GB"/>
          </a:p>
        </p:txBody>
      </p:sp>
      <p:sp>
        <p:nvSpPr>
          <p:cNvPr id="20" name="Text Placeholder 29">
            <a:extLst>
              <a:ext uri="{FF2B5EF4-FFF2-40B4-BE49-F238E27FC236}">
                <a16:creationId xmlns:a16="http://schemas.microsoft.com/office/drawing/2014/main" id="{72973DFC-6171-0DFD-71C6-59997FA09975}"/>
              </a:ext>
            </a:extLst>
          </p:cNvPr>
          <p:cNvSpPr>
            <a:spLocks noGrp="1"/>
          </p:cNvSpPr>
          <p:nvPr>
            <p:ph type="body" sz="quarter" idx="12" hasCustomPrompt="1"/>
          </p:nvPr>
        </p:nvSpPr>
        <p:spPr>
          <a:xfrm>
            <a:off x="3509704" y="138224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1" name="Text Placeholder 29">
            <a:extLst>
              <a:ext uri="{FF2B5EF4-FFF2-40B4-BE49-F238E27FC236}">
                <a16:creationId xmlns:a16="http://schemas.microsoft.com/office/drawing/2014/main" id="{8F80F2FC-0C6A-45BA-E74B-9131EF9549B2}"/>
              </a:ext>
            </a:extLst>
          </p:cNvPr>
          <p:cNvSpPr>
            <a:spLocks noGrp="1"/>
          </p:cNvSpPr>
          <p:nvPr>
            <p:ph type="body" sz="quarter" idx="20" hasCustomPrompt="1"/>
          </p:nvPr>
        </p:nvSpPr>
        <p:spPr>
          <a:xfrm>
            <a:off x="3509704" y="2207209"/>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2" name="Text Placeholder 29">
            <a:extLst>
              <a:ext uri="{FF2B5EF4-FFF2-40B4-BE49-F238E27FC236}">
                <a16:creationId xmlns:a16="http://schemas.microsoft.com/office/drawing/2014/main" id="{9562AF29-3BC4-019C-8595-D09498EA2E9E}"/>
              </a:ext>
            </a:extLst>
          </p:cNvPr>
          <p:cNvSpPr>
            <a:spLocks noGrp="1"/>
          </p:cNvSpPr>
          <p:nvPr>
            <p:ph type="body" sz="quarter" idx="21" hasCustomPrompt="1"/>
          </p:nvPr>
        </p:nvSpPr>
        <p:spPr>
          <a:xfrm>
            <a:off x="3509704" y="3032170"/>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3" name="Text Placeholder 29">
            <a:extLst>
              <a:ext uri="{FF2B5EF4-FFF2-40B4-BE49-F238E27FC236}">
                <a16:creationId xmlns:a16="http://schemas.microsoft.com/office/drawing/2014/main" id="{7D5A6C05-246F-9B93-F926-B6AC356C30D9}"/>
              </a:ext>
            </a:extLst>
          </p:cNvPr>
          <p:cNvSpPr>
            <a:spLocks noGrp="1"/>
          </p:cNvSpPr>
          <p:nvPr>
            <p:ph type="body" sz="quarter" idx="22" hasCustomPrompt="1"/>
          </p:nvPr>
        </p:nvSpPr>
        <p:spPr>
          <a:xfrm>
            <a:off x="3509704" y="3857132"/>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4" name="Text Placeholder 29">
            <a:extLst>
              <a:ext uri="{FF2B5EF4-FFF2-40B4-BE49-F238E27FC236}">
                <a16:creationId xmlns:a16="http://schemas.microsoft.com/office/drawing/2014/main" id="{F2EE1EA3-B638-FE3D-0F2F-37FCB7A71F89}"/>
              </a:ext>
            </a:extLst>
          </p:cNvPr>
          <p:cNvSpPr>
            <a:spLocks noGrp="1"/>
          </p:cNvSpPr>
          <p:nvPr>
            <p:ph type="body" sz="quarter" idx="23" hasCustomPrompt="1"/>
          </p:nvPr>
        </p:nvSpPr>
        <p:spPr>
          <a:xfrm>
            <a:off x="3509704" y="467926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5" name="Text Placeholder 29">
            <a:extLst>
              <a:ext uri="{FF2B5EF4-FFF2-40B4-BE49-F238E27FC236}">
                <a16:creationId xmlns:a16="http://schemas.microsoft.com/office/drawing/2014/main" id="{77ECA0FA-2314-7192-185F-89F35B19314B}"/>
              </a:ext>
            </a:extLst>
          </p:cNvPr>
          <p:cNvSpPr>
            <a:spLocks noGrp="1"/>
          </p:cNvSpPr>
          <p:nvPr>
            <p:ph type="body" sz="quarter" idx="24" hasCustomPrompt="1"/>
          </p:nvPr>
        </p:nvSpPr>
        <p:spPr>
          <a:xfrm>
            <a:off x="3509704" y="5507056"/>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6" name="Text Placeholder 29">
            <a:extLst>
              <a:ext uri="{FF2B5EF4-FFF2-40B4-BE49-F238E27FC236}">
                <a16:creationId xmlns:a16="http://schemas.microsoft.com/office/drawing/2014/main" id="{42A54817-44EB-40C2-D8C3-A943F1D9322E}"/>
              </a:ext>
            </a:extLst>
          </p:cNvPr>
          <p:cNvSpPr>
            <a:spLocks noGrp="1"/>
          </p:cNvSpPr>
          <p:nvPr>
            <p:ph type="body" sz="quarter" idx="25" hasCustomPrompt="1"/>
          </p:nvPr>
        </p:nvSpPr>
        <p:spPr>
          <a:xfrm>
            <a:off x="6750447" y="138224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7" name="Text Placeholder 29">
            <a:extLst>
              <a:ext uri="{FF2B5EF4-FFF2-40B4-BE49-F238E27FC236}">
                <a16:creationId xmlns:a16="http://schemas.microsoft.com/office/drawing/2014/main" id="{5682C179-2910-7A45-2D26-2B7599A94280}"/>
              </a:ext>
            </a:extLst>
          </p:cNvPr>
          <p:cNvSpPr>
            <a:spLocks noGrp="1"/>
          </p:cNvSpPr>
          <p:nvPr>
            <p:ph type="body" sz="quarter" idx="26" hasCustomPrompt="1"/>
          </p:nvPr>
        </p:nvSpPr>
        <p:spPr>
          <a:xfrm>
            <a:off x="6750447" y="2207209"/>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8" name="Text Placeholder 29">
            <a:extLst>
              <a:ext uri="{FF2B5EF4-FFF2-40B4-BE49-F238E27FC236}">
                <a16:creationId xmlns:a16="http://schemas.microsoft.com/office/drawing/2014/main" id="{632DB566-FC10-871C-4F8C-C8D44C3DC2ED}"/>
              </a:ext>
            </a:extLst>
          </p:cNvPr>
          <p:cNvSpPr>
            <a:spLocks noGrp="1"/>
          </p:cNvSpPr>
          <p:nvPr>
            <p:ph type="body" sz="quarter" idx="27" hasCustomPrompt="1"/>
          </p:nvPr>
        </p:nvSpPr>
        <p:spPr>
          <a:xfrm>
            <a:off x="6750447" y="3032170"/>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9" name="Text Placeholder 29">
            <a:extLst>
              <a:ext uri="{FF2B5EF4-FFF2-40B4-BE49-F238E27FC236}">
                <a16:creationId xmlns:a16="http://schemas.microsoft.com/office/drawing/2014/main" id="{49E58398-EE12-9DC4-49AC-7DB4AE9AA08D}"/>
              </a:ext>
            </a:extLst>
          </p:cNvPr>
          <p:cNvSpPr>
            <a:spLocks noGrp="1"/>
          </p:cNvSpPr>
          <p:nvPr>
            <p:ph type="body" sz="quarter" idx="28" hasCustomPrompt="1"/>
          </p:nvPr>
        </p:nvSpPr>
        <p:spPr>
          <a:xfrm>
            <a:off x="6750447" y="3857132"/>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30" name="Text Placeholder 29">
            <a:extLst>
              <a:ext uri="{FF2B5EF4-FFF2-40B4-BE49-F238E27FC236}">
                <a16:creationId xmlns:a16="http://schemas.microsoft.com/office/drawing/2014/main" id="{DED2C998-0161-2571-7BF6-C229081287B8}"/>
              </a:ext>
            </a:extLst>
          </p:cNvPr>
          <p:cNvSpPr>
            <a:spLocks noGrp="1"/>
          </p:cNvSpPr>
          <p:nvPr>
            <p:ph type="body" sz="quarter" idx="29" hasCustomPrompt="1"/>
          </p:nvPr>
        </p:nvSpPr>
        <p:spPr>
          <a:xfrm>
            <a:off x="6750447" y="467926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31" name="Text Placeholder 29">
            <a:extLst>
              <a:ext uri="{FF2B5EF4-FFF2-40B4-BE49-F238E27FC236}">
                <a16:creationId xmlns:a16="http://schemas.microsoft.com/office/drawing/2014/main" id="{1ABBBC37-F0F7-7D16-C91B-1C33DF6ED05F}"/>
              </a:ext>
            </a:extLst>
          </p:cNvPr>
          <p:cNvSpPr>
            <a:spLocks noGrp="1"/>
          </p:cNvSpPr>
          <p:nvPr>
            <p:ph type="body" sz="quarter" idx="30" hasCustomPrompt="1"/>
          </p:nvPr>
        </p:nvSpPr>
        <p:spPr>
          <a:xfrm>
            <a:off x="6750447" y="5507056"/>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3" name="Google Shape;22;p26">
            <a:extLst>
              <a:ext uri="{FF2B5EF4-FFF2-40B4-BE49-F238E27FC236}">
                <a16:creationId xmlns:a16="http://schemas.microsoft.com/office/drawing/2014/main" id="{6B748954-01D9-1024-146C-7BB5E7844CE6}"/>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75000"/>
                    <a:lumOff val="25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2025 Copyright Genpact. All Rights Reserved.</a:t>
            </a:r>
          </a:p>
        </p:txBody>
      </p:sp>
      <p:sp>
        <p:nvSpPr>
          <p:cNvPr id="6" name="Google Shape;18;p26">
            <a:extLst>
              <a:ext uri="{FF2B5EF4-FFF2-40B4-BE49-F238E27FC236}">
                <a16:creationId xmlns:a16="http://schemas.microsoft.com/office/drawing/2014/main" id="{659F6186-7E74-4EB7-114C-04C4206C3C0B}"/>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pic>
        <p:nvPicPr>
          <p:cNvPr id="2" name="Google Shape;194;p50">
            <a:extLst>
              <a:ext uri="{FF2B5EF4-FFF2-40B4-BE49-F238E27FC236}">
                <a16:creationId xmlns:a16="http://schemas.microsoft.com/office/drawing/2014/main" id="{05F90468-67D2-1C27-9A07-B9E1B2B52244}"/>
              </a:ext>
            </a:extLst>
          </p:cNvPr>
          <p:cNvPicPr preferRelativeResize="0"/>
          <p:nvPr userDrawn="1"/>
        </p:nvPicPr>
        <p:blipFill rotWithShape="1">
          <a:blip r:embed="rId3">
            <a:alphaModFix/>
          </a:blip>
          <a:srcRect l="8134" t="14156" r="57485" b="13359"/>
          <a:stretch/>
        </p:blipFill>
        <p:spPr>
          <a:xfrm>
            <a:off x="1299600" y="2386800"/>
            <a:ext cx="890753" cy="979825"/>
          </a:xfrm>
          <a:prstGeom prst="rect">
            <a:avLst/>
          </a:prstGeom>
          <a:noFill/>
          <a:ln>
            <a:noFill/>
          </a:ln>
        </p:spPr>
      </p:pic>
      <p:cxnSp>
        <p:nvCxnSpPr>
          <p:cNvPr id="5" name="Google Shape;193;p50">
            <a:extLst>
              <a:ext uri="{FF2B5EF4-FFF2-40B4-BE49-F238E27FC236}">
                <a16:creationId xmlns:a16="http://schemas.microsoft.com/office/drawing/2014/main" id="{AAD8EF0E-4A4D-85A9-9602-AEE82C9B55B2}"/>
              </a:ext>
            </a:extLst>
          </p:cNvPr>
          <p:cNvCxnSpPr>
            <a:cxnSpLocks/>
          </p:cNvCxnSpPr>
          <p:nvPr userDrawn="1"/>
        </p:nvCxnSpPr>
        <p:spPr>
          <a:xfrm>
            <a:off x="2375210" y="1247345"/>
            <a:ext cx="0" cy="4590006"/>
          </a:xfrm>
          <a:prstGeom prst="straightConnector1">
            <a:avLst/>
          </a:prstGeom>
          <a:noFill/>
          <a:ln w="12700" cap="flat" cmpd="sng">
            <a:solidFill>
              <a:schemeClr val="dk1"/>
            </a:solidFill>
            <a:prstDash val="solid"/>
            <a:miter lim="800000"/>
            <a:headEnd type="none" w="sm" len="sm"/>
            <a:tailEnd type="none" w="sm" len="sm"/>
          </a:ln>
        </p:spPr>
      </p:cxnSp>
      <p:pic>
        <p:nvPicPr>
          <p:cNvPr id="9" name="Google Shape;195;p50">
            <a:extLst>
              <a:ext uri="{FF2B5EF4-FFF2-40B4-BE49-F238E27FC236}">
                <a16:creationId xmlns:a16="http://schemas.microsoft.com/office/drawing/2014/main" id="{96E45082-C1D4-D30D-7A36-33A86B4788D5}"/>
              </a:ext>
            </a:extLst>
          </p:cNvPr>
          <p:cNvPicPr preferRelativeResize="0"/>
          <p:nvPr userDrawn="1"/>
        </p:nvPicPr>
        <p:blipFill rotWithShape="1">
          <a:blip r:embed="rId3">
            <a:alphaModFix/>
          </a:blip>
          <a:srcRect l="39395" t="26218" r="10338" b="23780"/>
          <a:stretch/>
        </p:blipFill>
        <p:spPr>
          <a:xfrm>
            <a:off x="1254365" y="3306558"/>
            <a:ext cx="911535" cy="473075"/>
          </a:xfrm>
          <a:prstGeom prst="rect">
            <a:avLst/>
          </a:prstGeom>
          <a:noFill/>
          <a:ln>
            <a:noFill/>
          </a:ln>
        </p:spPr>
      </p:pic>
      <p:grpSp>
        <p:nvGrpSpPr>
          <p:cNvPr id="10" name="Group 9">
            <a:extLst>
              <a:ext uri="{FF2B5EF4-FFF2-40B4-BE49-F238E27FC236}">
                <a16:creationId xmlns:a16="http://schemas.microsoft.com/office/drawing/2014/main" id="{DBDC0093-B03D-5E34-90AA-0629CD1230A8}"/>
              </a:ext>
            </a:extLst>
          </p:cNvPr>
          <p:cNvGrpSpPr/>
          <p:nvPr userDrawn="1"/>
        </p:nvGrpSpPr>
        <p:grpSpPr>
          <a:xfrm>
            <a:off x="1443128" y="3942382"/>
            <a:ext cx="615094" cy="972132"/>
            <a:chOff x="1443128" y="3942382"/>
            <a:chExt cx="615094" cy="972132"/>
          </a:xfrm>
        </p:grpSpPr>
        <p:pic>
          <p:nvPicPr>
            <p:cNvPr id="11" name="Google Shape;24;p33">
              <a:extLst>
                <a:ext uri="{FF2B5EF4-FFF2-40B4-BE49-F238E27FC236}">
                  <a16:creationId xmlns:a16="http://schemas.microsoft.com/office/drawing/2014/main" id="{77AB6543-3327-1D3D-3E3C-57EE3F9642E9}"/>
                </a:ext>
              </a:extLst>
            </p:cNvPr>
            <p:cNvPicPr preferRelativeResize="0"/>
            <p:nvPr userDrawn="1"/>
          </p:nvPicPr>
          <p:blipFill>
            <a:blip r:embed="rId4"/>
            <a:srcRect l="9672" r="9672"/>
            <a:stretch/>
          </p:blipFill>
          <p:spPr>
            <a:xfrm>
              <a:off x="1456776" y="3942382"/>
              <a:ext cx="573412" cy="630751"/>
            </a:xfrm>
            <a:prstGeom prst="rect">
              <a:avLst/>
            </a:prstGeom>
            <a:noFill/>
            <a:ln>
              <a:noFill/>
            </a:ln>
          </p:spPr>
        </p:pic>
        <p:pic>
          <p:nvPicPr>
            <p:cNvPr id="12" name="Google Shape;24;p33">
              <a:extLst>
                <a:ext uri="{FF2B5EF4-FFF2-40B4-BE49-F238E27FC236}">
                  <a16:creationId xmlns:a16="http://schemas.microsoft.com/office/drawing/2014/main" id="{A63366B6-7B83-E5B5-2052-758B0E243E22}"/>
                </a:ext>
              </a:extLst>
            </p:cNvPr>
            <p:cNvPicPr preferRelativeResize="0"/>
            <p:nvPr userDrawn="1"/>
          </p:nvPicPr>
          <p:blipFill>
            <a:blip r:embed="rId5"/>
            <a:srcRect l="38461" r="-2977"/>
            <a:stretch/>
          </p:blipFill>
          <p:spPr>
            <a:xfrm>
              <a:off x="1443128" y="4665716"/>
              <a:ext cx="615094" cy="248798"/>
            </a:xfrm>
            <a:prstGeom prst="rect">
              <a:avLst/>
            </a:prstGeom>
            <a:noFill/>
            <a:ln>
              <a:noFill/>
            </a:ln>
          </p:spPr>
        </p:pic>
      </p:grpSp>
      <p:grpSp>
        <p:nvGrpSpPr>
          <p:cNvPr id="13" name="Group 12">
            <a:extLst>
              <a:ext uri="{FF2B5EF4-FFF2-40B4-BE49-F238E27FC236}">
                <a16:creationId xmlns:a16="http://schemas.microsoft.com/office/drawing/2014/main" id="{2C557C6C-485F-0237-2D9E-125CB45CF934}"/>
              </a:ext>
            </a:extLst>
          </p:cNvPr>
          <p:cNvGrpSpPr/>
          <p:nvPr userDrawn="1"/>
        </p:nvGrpSpPr>
        <p:grpSpPr>
          <a:xfrm>
            <a:off x="314326" y="6082059"/>
            <a:ext cx="2745248" cy="558408"/>
            <a:chOff x="314326" y="6235457"/>
            <a:chExt cx="1991112" cy="405010"/>
          </a:xfrm>
        </p:grpSpPr>
        <p:pic>
          <p:nvPicPr>
            <p:cNvPr id="32" name="Google Shape;33;p34">
              <a:extLst>
                <a:ext uri="{FF2B5EF4-FFF2-40B4-BE49-F238E27FC236}">
                  <a16:creationId xmlns:a16="http://schemas.microsoft.com/office/drawing/2014/main" id="{A1304E17-EB17-5F6B-E163-C991B478CFDD}"/>
                </a:ext>
              </a:extLst>
            </p:cNvPr>
            <p:cNvPicPr preferRelativeResize="0"/>
            <p:nvPr userDrawn="1"/>
          </p:nvPicPr>
          <p:blipFill>
            <a:blip r:embed="rId6"/>
            <a:srcRect/>
            <a:stretch/>
          </p:blipFill>
          <p:spPr>
            <a:xfrm>
              <a:off x="314326" y="6235457"/>
              <a:ext cx="928804" cy="405010"/>
            </a:xfrm>
            <a:prstGeom prst="rect">
              <a:avLst/>
            </a:prstGeom>
            <a:noFill/>
            <a:ln>
              <a:noFill/>
            </a:ln>
          </p:spPr>
        </p:pic>
        <p:cxnSp>
          <p:nvCxnSpPr>
            <p:cNvPr id="33" name="Straight Connector 32">
              <a:extLst>
                <a:ext uri="{FF2B5EF4-FFF2-40B4-BE49-F238E27FC236}">
                  <a16:creationId xmlns:a16="http://schemas.microsoft.com/office/drawing/2014/main" id="{4CB9030E-6450-1E8A-FD09-98277E8A44E1}"/>
                </a:ext>
              </a:extLst>
            </p:cNvPr>
            <p:cNvCxnSpPr>
              <a:cxnSpLocks/>
            </p:cNvCxnSpPr>
            <p:nvPr userDrawn="1"/>
          </p:nvCxnSpPr>
          <p:spPr>
            <a:xfrm flipV="1">
              <a:off x="1435480" y="6307537"/>
              <a:ext cx="0" cy="232984"/>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34" name="Google Shape;33;p34">
              <a:extLst>
                <a:ext uri="{FF2B5EF4-FFF2-40B4-BE49-F238E27FC236}">
                  <a16:creationId xmlns:a16="http://schemas.microsoft.com/office/drawing/2014/main" id="{8210821F-C089-237D-2F9B-525FDB50B773}"/>
                </a:ext>
              </a:extLst>
            </p:cNvPr>
            <p:cNvPicPr preferRelativeResize="0"/>
            <p:nvPr userDrawn="1"/>
          </p:nvPicPr>
          <p:blipFill>
            <a:blip r:embed="rId5"/>
            <a:srcRect/>
            <a:stretch/>
          </p:blipFill>
          <p:spPr>
            <a:xfrm>
              <a:off x="1636699" y="6347254"/>
              <a:ext cx="668739" cy="174516"/>
            </a:xfrm>
            <a:prstGeom prst="rect">
              <a:avLst/>
            </a:prstGeom>
            <a:noFill/>
            <a:ln>
              <a:noFill/>
            </a:ln>
          </p:spPr>
        </p:pic>
      </p:grpSp>
    </p:spTree>
    <p:extLst>
      <p:ext uri="{BB962C8B-B14F-4D97-AF65-F5344CB8AC3E}">
        <p14:creationId xmlns:p14="http://schemas.microsoft.com/office/powerpoint/2010/main" val="34925464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Content with Subtitle 2">
    <p:bg>
      <p:bgPr>
        <a:solidFill>
          <a:schemeClr val="tx1"/>
        </a:solidFill>
        <a:effectLst/>
      </p:bgPr>
    </p:bg>
    <p:spTree>
      <p:nvGrpSpPr>
        <p:cNvPr id="1" name=""/>
        <p:cNvGrpSpPr/>
        <p:nvPr/>
      </p:nvGrpSpPr>
      <p:grpSpPr>
        <a:xfrm>
          <a:off x="0" y="0"/>
          <a:ext cx="0" cy="0"/>
          <a:chOff x="0" y="0"/>
          <a:chExt cx="0" cy="0"/>
        </a:xfrm>
      </p:grpSpPr>
      <p:sp>
        <p:nvSpPr>
          <p:cNvPr id="14" name="Text Placeholder 29">
            <a:extLst>
              <a:ext uri="{FF2B5EF4-FFF2-40B4-BE49-F238E27FC236}">
                <a16:creationId xmlns:a16="http://schemas.microsoft.com/office/drawing/2014/main" id="{0DEDA68D-6CAE-D022-A365-83EC3BD24C0E}"/>
              </a:ext>
            </a:extLst>
          </p:cNvPr>
          <p:cNvSpPr>
            <a:spLocks noGrp="1"/>
          </p:cNvSpPr>
          <p:nvPr>
            <p:ph type="body" sz="quarter" idx="25"/>
          </p:nvPr>
        </p:nvSpPr>
        <p:spPr>
          <a:xfrm>
            <a:off x="3698748" y="2483871"/>
            <a:ext cx="2537011" cy="1058772"/>
          </a:xfrm>
          <a:prstGeom prst="roundRect">
            <a:avLst>
              <a:gd name="adj" fmla="val 18596"/>
            </a:avLst>
          </a:prstGeom>
          <a:ln w="12700">
            <a:solidFill>
              <a:schemeClr val="bg1"/>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endParaRPr lang="en-GB"/>
          </a:p>
        </p:txBody>
      </p:sp>
      <p:sp>
        <p:nvSpPr>
          <p:cNvPr id="15" name="Text Placeholder 29">
            <a:extLst>
              <a:ext uri="{FF2B5EF4-FFF2-40B4-BE49-F238E27FC236}">
                <a16:creationId xmlns:a16="http://schemas.microsoft.com/office/drawing/2014/main" id="{B2618AE6-FDBE-1354-D93B-8602477F4E75}"/>
              </a:ext>
            </a:extLst>
          </p:cNvPr>
          <p:cNvSpPr>
            <a:spLocks noGrp="1"/>
          </p:cNvSpPr>
          <p:nvPr>
            <p:ph type="body" sz="quarter" idx="26"/>
          </p:nvPr>
        </p:nvSpPr>
        <p:spPr>
          <a:xfrm>
            <a:off x="6397880" y="2483871"/>
            <a:ext cx="2537011" cy="1058772"/>
          </a:xfrm>
          <a:prstGeom prst="roundRect">
            <a:avLst>
              <a:gd name="adj" fmla="val 18596"/>
            </a:avLst>
          </a:prstGeom>
          <a:ln w="12700">
            <a:solidFill>
              <a:schemeClr val="bg1"/>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endParaRPr lang="en-GB"/>
          </a:p>
        </p:txBody>
      </p:sp>
      <p:sp>
        <p:nvSpPr>
          <p:cNvPr id="22" name="Text Placeholder 29">
            <a:extLst>
              <a:ext uri="{FF2B5EF4-FFF2-40B4-BE49-F238E27FC236}">
                <a16:creationId xmlns:a16="http://schemas.microsoft.com/office/drawing/2014/main" id="{1B78320B-EF80-0262-B50A-37AED8749BD4}"/>
              </a:ext>
            </a:extLst>
          </p:cNvPr>
          <p:cNvSpPr>
            <a:spLocks noGrp="1"/>
          </p:cNvSpPr>
          <p:nvPr>
            <p:ph type="body" sz="quarter" idx="27"/>
          </p:nvPr>
        </p:nvSpPr>
        <p:spPr>
          <a:xfrm>
            <a:off x="9097013" y="2483871"/>
            <a:ext cx="2537011" cy="1058772"/>
          </a:xfrm>
          <a:prstGeom prst="roundRect">
            <a:avLst>
              <a:gd name="adj" fmla="val 18596"/>
            </a:avLst>
          </a:prstGeom>
          <a:ln w="12700">
            <a:solidFill>
              <a:schemeClr val="bg1"/>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endParaRPr lang="en-GB"/>
          </a:p>
        </p:txBody>
      </p:sp>
      <p:sp>
        <p:nvSpPr>
          <p:cNvPr id="8" name="Text Placeholder 29">
            <a:extLst>
              <a:ext uri="{FF2B5EF4-FFF2-40B4-BE49-F238E27FC236}">
                <a16:creationId xmlns:a16="http://schemas.microsoft.com/office/drawing/2014/main" id="{BCE06CA3-FBDA-0DB1-EC08-8B166A08F26E}"/>
              </a:ext>
            </a:extLst>
          </p:cNvPr>
          <p:cNvSpPr>
            <a:spLocks noGrp="1"/>
          </p:cNvSpPr>
          <p:nvPr>
            <p:ph type="body" sz="quarter" idx="12"/>
          </p:nvPr>
        </p:nvSpPr>
        <p:spPr>
          <a:xfrm>
            <a:off x="999616" y="3802373"/>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16" name="Text Placeholder 29">
            <a:extLst>
              <a:ext uri="{FF2B5EF4-FFF2-40B4-BE49-F238E27FC236}">
                <a16:creationId xmlns:a16="http://schemas.microsoft.com/office/drawing/2014/main" id="{3DB8AE90-7EB1-5723-0F92-48827ECF6F3E}"/>
              </a:ext>
            </a:extLst>
          </p:cNvPr>
          <p:cNvSpPr>
            <a:spLocks noGrp="1"/>
          </p:cNvSpPr>
          <p:nvPr>
            <p:ph type="body" sz="quarter" idx="17"/>
          </p:nvPr>
        </p:nvSpPr>
        <p:spPr>
          <a:xfrm>
            <a:off x="999616" y="2483871"/>
            <a:ext cx="2537011" cy="1058772"/>
          </a:xfrm>
          <a:prstGeom prst="roundRect">
            <a:avLst>
              <a:gd name="adj" fmla="val 18596"/>
            </a:avLst>
          </a:prstGeom>
          <a:ln w="12700">
            <a:solidFill>
              <a:schemeClr val="bg1"/>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endParaRPr lang="en-GB"/>
          </a:p>
        </p:txBody>
      </p:sp>
      <p:sp>
        <p:nvSpPr>
          <p:cNvPr id="13" name="Text Placeholder 29">
            <a:extLst>
              <a:ext uri="{FF2B5EF4-FFF2-40B4-BE49-F238E27FC236}">
                <a16:creationId xmlns:a16="http://schemas.microsoft.com/office/drawing/2014/main" id="{D040A3A8-1C48-A156-8029-7C18C4272F9F}"/>
              </a:ext>
            </a:extLst>
          </p:cNvPr>
          <p:cNvSpPr>
            <a:spLocks noGrp="1"/>
          </p:cNvSpPr>
          <p:nvPr>
            <p:ph type="body" sz="quarter" idx="21"/>
          </p:nvPr>
        </p:nvSpPr>
        <p:spPr>
          <a:xfrm>
            <a:off x="3698748" y="3802373"/>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0" name="Text Placeholder 29">
            <a:extLst>
              <a:ext uri="{FF2B5EF4-FFF2-40B4-BE49-F238E27FC236}">
                <a16:creationId xmlns:a16="http://schemas.microsoft.com/office/drawing/2014/main" id="{0BB47F86-F305-9165-364E-B5101312E550}"/>
              </a:ext>
            </a:extLst>
          </p:cNvPr>
          <p:cNvSpPr>
            <a:spLocks noGrp="1"/>
          </p:cNvSpPr>
          <p:nvPr>
            <p:ph type="body" sz="quarter" idx="22"/>
          </p:nvPr>
        </p:nvSpPr>
        <p:spPr>
          <a:xfrm>
            <a:off x="6397881" y="3802373"/>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1" name="Text Placeholder 29">
            <a:extLst>
              <a:ext uri="{FF2B5EF4-FFF2-40B4-BE49-F238E27FC236}">
                <a16:creationId xmlns:a16="http://schemas.microsoft.com/office/drawing/2014/main" id="{42ADFDFF-05A9-4992-8DD0-3EC768B002EB}"/>
              </a:ext>
            </a:extLst>
          </p:cNvPr>
          <p:cNvSpPr>
            <a:spLocks noGrp="1"/>
          </p:cNvSpPr>
          <p:nvPr>
            <p:ph type="body" sz="quarter" idx="23"/>
          </p:nvPr>
        </p:nvSpPr>
        <p:spPr>
          <a:xfrm>
            <a:off x="9097013" y="3802373"/>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0" name="Google Shape;18;p26">
            <a:extLst>
              <a:ext uri="{FF2B5EF4-FFF2-40B4-BE49-F238E27FC236}">
                <a16:creationId xmlns:a16="http://schemas.microsoft.com/office/drawing/2014/main" id="{40BA8D3D-17C0-D789-C333-63552D006772}"/>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3" name="Google Shape;22;p26">
            <a:extLst>
              <a:ext uri="{FF2B5EF4-FFF2-40B4-BE49-F238E27FC236}">
                <a16:creationId xmlns:a16="http://schemas.microsoft.com/office/drawing/2014/main" id="{76027FBC-A175-7DE8-4A2B-184B4960BC7A}"/>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dirty="0"/>
              <a:t>© 2025 Copyright Genpact. All Rights Reserved.</a:t>
            </a:r>
          </a:p>
        </p:txBody>
      </p:sp>
      <p:sp>
        <p:nvSpPr>
          <p:cNvPr id="6" name="Google Shape;21;p33">
            <a:extLst>
              <a:ext uri="{FF2B5EF4-FFF2-40B4-BE49-F238E27FC236}">
                <a16:creationId xmlns:a16="http://schemas.microsoft.com/office/drawing/2014/main" id="{A49585B3-35BC-8996-1ED1-14311B3BFE82}"/>
              </a:ext>
            </a:extLst>
          </p:cNvPr>
          <p:cNvSpPr txBox="1">
            <a:spLocks/>
          </p:cNvSpPr>
          <p:nvPr userDrawn="1"/>
        </p:nvSpPr>
        <p:spPr>
          <a:xfrm>
            <a:off x="11366870" y="294924"/>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chemeClr val="bg1"/>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solidFill>
                  <a:srgbClr val="BABABA"/>
                </a:solidFill>
              </a:rPr>
              <a:pPr/>
              <a:t>‹#›</a:t>
            </a:fld>
            <a:endParaRPr lang="en-US" dirty="0">
              <a:solidFill>
                <a:srgbClr val="BABABA"/>
              </a:solidFill>
            </a:endParaRPr>
          </a:p>
        </p:txBody>
      </p:sp>
      <p:grpSp>
        <p:nvGrpSpPr>
          <p:cNvPr id="2" name="Group 1">
            <a:extLst>
              <a:ext uri="{FF2B5EF4-FFF2-40B4-BE49-F238E27FC236}">
                <a16:creationId xmlns:a16="http://schemas.microsoft.com/office/drawing/2014/main" id="{A741EECB-E71D-5F05-40CC-A1E3194FE8CD}"/>
              </a:ext>
            </a:extLst>
          </p:cNvPr>
          <p:cNvGrpSpPr/>
          <p:nvPr userDrawn="1"/>
        </p:nvGrpSpPr>
        <p:grpSpPr>
          <a:xfrm>
            <a:off x="314325" y="6082059"/>
            <a:ext cx="2745249" cy="558408"/>
            <a:chOff x="314325" y="6235457"/>
            <a:chExt cx="1991113" cy="405010"/>
          </a:xfrm>
        </p:grpSpPr>
        <p:pic>
          <p:nvPicPr>
            <p:cNvPr id="5" name="Google Shape;33;p34">
              <a:extLst>
                <a:ext uri="{FF2B5EF4-FFF2-40B4-BE49-F238E27FC236}">
                  <a16:creationId xmlns:a16="http://schemas.microsoft.com/office/drawing/2014/main" id="{6587A13F-E3B3-6317-DEF4-443A36A07875}"/>
                </a:ext>
              </a:extLst>
            </p:cNvPr>
            <p:cNvPicPr preferRelativeResize="0"/>
            <p:nvPr userDrawn="1"/>
          </p:nvPicPr>
          <p:blipFill>
            <a:blip r:embed="rId3"/>
            <a:srcRect/>
            <a:stretch/>
          </p:blipFill>
          <p:spPr>
            <a:xfrm>
              <a:off x="314325" y="6235457"/>
              <a:ext cx="928806" cy="405010"/>
            </a:xfrm>
            <a:prstGeom prst="rect">
              <a:avLst/>
            </a:prstGeom>
            <a:noFill/>
            <a:ln>
              <a:noFill/>
            </a:ln>
          </p:spPr>
        </p:pic>
        <p:cxnSp>
          <p:nvCxnSpPr>
            <p:cNvPr id="7" name="Straight Connector 6">
              <a:extLst>
                <a:ext uri="{FF2B5EF4-FFF2-40B4-BE49-F238E27FC236}">
                  <a16:creationId xmlns:a16="http://schemas.microsoft.com/office/drawing/2014/main" id="{C2E68030-FBD3-73D8-E7B8-5DDB632690C1}"/>
                </a:ext>
              </a:extLst>
            </p:cNvPr>
            <p:cNvCxnSpPr>
              <a:cxnSpLocks/>
            </p:cNvCxnSpPr>
            <p:nvPr userDrawn="1"/>
          </p:nvCxnSpPr>
          <p:spPr>
            <a:xfrm flipV="1">
              <a:off x="1435480" y="6307537"/>
              <a:ext cx="0" cy="232984"/>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Google Shape;33;p34">
              <a:extLst>
                <a:ext uri="{FF2B5EF4-FFF2-40B4-BE49-F238E27FC236}">
                  <a16:creationId xmlns:a16="http://schemas.microsoft.com/office/drawing/2014/main" id="{3C595E91-343A-5308-5507-6323D3E340F3}"/>
                </a:ext>
              </a:extLst>
            </p:cNvPr>
            <p:cNvPicPr preferRelativeResize="0"/>
            <p:nvPr userDrawn="1"/>
          </p:nvPicPr>
          <p:blipFill>
            <a:blip r:embed="rId4"/>
            <a:srcRect/>
            <a:stretch/>
          </p:blipFill>
          <p:spPr>
            <a:xfrm>
              <a:off x="1636699" y="6347254"/>
              <a:ext cx="668739" cy="174516"/>
            </a:xfrm>
            <a:prstGeom prst="rect">
              <a:avLst/>
            </a:prstGeom>
            <a:noFill/>
            <a:ln>
              <a:noFill/>
            </a:ln>
          </p:spPr>
        </p:pic>
      </p:grpSp>
    </p:spTree>
    <p:extLst>
      <p:ext uri="{BB962C8B-B14F-4D97-AF65-F5344CB8AC3E}">
        <p14:creationId xmlns:p14="http://schemas.microsoft.com/office/powerpoint/2010/main" val="171446535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Title Content with Subtitle 2">
    <p:bg>
      <p:bgPr>
        <a:solidFill>
          <a:schemeClr val="bg1"/>
        </a:solidFill>
        <a:effectLst/>
      </p:bgPr>
    </p:bg>
    <p:spTree>
      <p:nvGrpSpPr>
        <p:cNvPr id="1" name=""/>
        <p:cNvGrpSpPr/>
        <p:nvPr/>
      </p:nvGrpSpPr>
      <p:grpSpPr>
        <a:xfrm>
          <a:off x="0" y="0"/>
          <a:ext cx="0" cy="0"/>
          <a:chOff x="0" y="0"/>
          <a:chExt cx="0" cy="0"/>
        </a:xfrm>
      </p:grpSpPr>
      <p:sp>
        <p:nvSpPr>
          <p:cNvPr id="3" name="Google Shape;22;p26">
            <a:extLst>
              <a:ext uri="{FF2B5EF4-FFF2-40B4-BE49-F238E27FC236}">
                <a16:creationId xmlns:a16="http://schemas.microsoft.com/office/drawing/2014/main" id="{9B989E15-C64E-6380-C523-FD6D0E7C97E8}"/>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75000"/>
                    <a:lumOff val="25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2025 Copyright Genpact. All Rights Reserved.</a:t>
            </a:r>
          </a:p>
        </p:txBody>
      </p:sp>
      <p:sp>
        <p:nvSpPr>
          <p:cNvPr id="6" name="Google Shape;18;p26">
            <a:extLst>
              <a:ext uri="{FF2B5EF4-FFF2-40B4-BE49-F238E27FC236}">
                <a16:creationId xmlns:a16="http://schemas.microsoft.com/office/drawing/2014/main" id="{C00BB305-E640-844F-1221-CD11AFE33D63}"/>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7" name="Text Placeholder 29">
            <a:extLst>
              <a:ext uri="{FF2B5EF4-FFF2-40B4-BE49-F238E27FC236}">
                <a16:creationId xmlns:a16="http://schemas.microsoft.com/office/drawing/2014/main" id="{0D0E09BA-1A8E-C1D3-D61B-400A35448717}"/>
              </a:ext>
            </a:extLst>
          </p:cNvPr>
          <p:cNvSpPr>
            <a:spLocks noGrp="1"/>
          </p:cNvSpPr>
          <p:nvPr>
            <p:ph type="body" sz="quarter" idx="25"/>
          </p:nvPr>
        </p:nvSpPr>
        <p:spPr>
          <a:xfrm>
            <a:off x="3698748" y="2483871"/>
            <a:ext cx="2537011" cy="1058772"/>
          </a:xfrm>
          <a:prstGeom prst="roundRect">
            <a:avLst>
              <a:gd name="adj" fmla="val 18596"/>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endParaRPr lang="en-GB"/>
          </a:p>
        </p:txBody>
      </p:sp>
      <p:sp>
        <p:nvSpPr>
          <p:cNvPr id="10" name="Text Placeholder 29">
            <a:extLst>
              <a:ext uri="{FF2B5EF4-FFF2-40B4-BE49-F238E27FC236}">
                <a16:creationId xmlns:a16="http://schemas.microsoft.com/office/drawing/2014/main" id="{FE63F417-6006-9A64-A894-FABE0925D42E}"/>
              </a:ext>
            </a:extLst>
          </p:cNvPr>
          <p:cNvSpPr>
            <a:spLocks noGrp="1"/>
          </p:cNvSpPr>
          <p:nvPr>
            <p:ph type="body" sz="quarter" idx="26"/>
          </p:nvPr>
        </p:nvSpPr>
        <p:spPr>
          <a:xfrm>
            <a:off x="6397880" y="2483871"/>
            <a:ext cx="2537011" cy="1058772"/>
          </a:xfrm>
          <a:prstGeom prst="roundRect">
            <a:avLst>
              <a:gd name="adj" fmla="val 18596"/>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endParaRPr lang="en-GB"/>
          </a:p>
        </p:txBody>
      </p:sp>
      <p:sp>
        <p:nvSpPr>
          <p:cNvPr id="13" name="Text Placeholder 29">
            <a:extLst>
              <a:ext uri="{FF2B5EF4-FFF2-40B4-BE49-F238E27FC236}">
                <a16:creationId xmlns:a16="http://schemas.microsoft.com/office/drawing/2014/main" id="{01384AD7-7B64-F585-993B-4885BB7F87BF}"/>
              </a:ext>
            </a:extLst>
          </p:cNvPr>
          <p:cNvSpPr>
            <a:spLocks noGrp="1"/>
          </p:cNvSpPr>
          <p:nvPr>
            <p:ph type="body" sz="quarter" idx="27"/>
          </p:nvPr>
        </p:nvSpPr>
        <p:spPr>
          <a:xfrm>
            <a:off x="9097013" y="2483871"/>
            <a:ext cx="2537011" cy="1058772"/>
          </a:xfrm>
          <a:prstGeom prst="roundRect">
            <a:avLst>
              <a:gd name="adj" fmla="val 18596"/>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endParaRPr lang="en-GB"/>
          </a:p>
        </p:txBody>
      </p:sp>
      <p:sp>
        <p:nvSpPr>
          <p:cNvPr id="15" name="Text Placeholder 29">
            <a:extLst>
              <a:ext uri="{FF2B5EF4-FFF2-40B4-BE49-F238E27FC236}">
                <a16:creationId xmlns:a16="http://schemas.microsoft.com/office/drawing/2014/main" id="{44476820-AC10-F46C-AE32-BFF2361972A8}"/>
              </a:ext>
            </a:extLst>
          </p:cNvPr>
          <p:cNvSpPr>
            <a:spLocks noGrp="1"/>
          </p:cNvSpPr>
          <p:nvPr>
            <p:ph type="body" sz="quarter" idx="12"/>
          </p:nvPr>
        </p:nvSpPr>
        <p:spPr>
          <a:xfrm>
            <a:off x="999616" y="3802373"/>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16" name="Text Placeholder 29">
            <a:extLst>
              <a:ext uri="{FF2B5EF4-FFF2-40B4-BE49-F238E27FC236}">
                <a16:creationId xmlns:a16="http://schemas.microsoft.com/office/drawing/2014/main" id="{0431D914-25FF-86D7-FDF9-31BAB47FF10F}"/>
              </a:ext>
            </a:extLst>
          </p:cNvPr>
          <p:cNvSpPr>
            <a:spLocks noGrp="1"/>
          </p:cNvSpPr>
          <p:nvPr>
            <p:ph type="body" sz="quarter" idx="17"/>
          </p:nvPr>
        </p:nvSpPr>
        <p:spPr>
          <a:xfrm>
            <a:off x="999616" y="2483871"/>
            <a:ext cx="2537011" cy="1058772"/>
          </a:xfrm>
          <a:prstGeom prst="roundRect">
            <a:avLst>
              <a:gd name="adj" fmla="val 18596"/>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endParaRPr lang="en-GB"/>
          </a:p>
        </p:txBody>
      </p:sp>
      <p:sp>
        <p:nvSpPr>
          <p:cNvPr id="17" name="Text Placeholder 29">
            <a:extLst>
              <a:ext uri="{FF2B5EF4-FFF2-40B4-BE49-F238E27FC236}">
                <a16:creationId xmlns:a16="http://schemas.microsoft.com/office/drawing/2014/main" id="{D83B7310-9BCE-4468-5E9D-8DDE65441AE2}"/>
              </a:ext>
            </a:extLst>
          </p:cNvPr>
          <p:cNvSpPr>
            <a:spLocks noGrp="1"/>
          </p:cNvSpPr>
          <p:nvPr>
            <p:ph type="body" sz="quarter" idx="21"/>
          </p:nvPr>
        </p:nvSpPr>
        <p:spPr>
          <a:xfrm>
            <a:off x="3698748" y="3802373"/>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18" name="Text Placeholder 29">
            <a:extLst>
              <a:ext uri="{FF2B5EF4-FFF2-40B4-BE49-F238E27FC236}">
                <a16:creationId xmlns:a16="http://schemas.microsoft.com/office/drawing/2014/main" id="{38A1D99D-33A4-1B2E-F589-8C9FB914652A}"/>
              </a:ext>
            </a:extLst>
          </p:cNvPr>
          <p:cNvSpPr>
            <a:spLocks noGrp="1"/>
          </p:cNvSpPr>
          <p:nvPr>
            <p:ph type="body" sz="quarter" idx="22"/>
          </p:nvPr>
        </p:nvSpPr>
        <p:spPr>
          <a:xfrm>
            <a:off x="6397881" y="3802373"/>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19" name="Text Placeholder 29">
            <a:extLst>
              <a:ext uri="{FF2B5EF4-FFF2-40B4-BE49-F238E27FC236}">
                <a16:creationId xmlns:a16="http://schemas.microsoft.com/office/drawing/2014/main" id="{EC5EFD97-771E-7331-840A-515C3296796B}"/>
              </a:ext>
            </a:extLst>
          </p:cNvPr>
          <p:cNvSpPr>
            <a:spLocks noGrp="1"/>
          </p:cNvSpPr>
          <p:nvPr>
            <p:ph type="body" sz="quarter" idx="23"/>
          </p:nvPr>
        </p:nvSpPr>
        <p:spPr>
          <a:xfrm>
            <a:off x="9097013" y="3802373"/>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grpSp>
        <p:nvGrpSpPr>
          <p:cNvPr id="2" name="Group 1">
            <a:extLst>
              <a:ext uri="{FF2B5EF4-FFF2-40B4-BE49-F238E27FC236}">
                <a16:creationId xmlns:a16="http://schemas.microsoft.com/office/drawing/2014/main" id="{7C4CD49C-D900-3E4F-3AC5-678B0DCDD535}"/>
              </a:ext>
            </a:extLst>
          </p:cNvPr>
          <p:cNvGrpSpPr/>
          <p:nvPr userDrawn="1"/>
        </p:nvGrpSpPr>
        <p:grpSpPr>
          <a:xfrm>
            <a:off x="314326" y="6082059"/>
            <a:ext cx="2745248" cy="558408"/>
            <a:chOff x="314326" y="6235457"/>
            <a:chExt cx="1991112" cy="405010"/>
          </a:xfrm>
        </p:grpSpPr>
        <p:pic>
          <p:nvPicPr>
            <p:cNvPr id="4" name="Google Shape;33;p34">
              <a:extLst>
                <a:ext uri="{FF2B5EF4-FFF2-40B4-BE49-F238E27FC236}">
                  <a16:creationId xmlns:a16="http://schemas.microsoft.com/office/drawing/2014/main" id="{C636A92C-E819-A598-2DDA-F95415FCE0A2}"/>
                </a:ext>
              </a:extLst>
            </p:cNvPr>
            <p:cNvPicPr preferRelativeResize="0"/>
            <p:nvPr userDrawn="1"/>
          </p:nvPicPr>
          <p:blipFill>
            <a:blip r:embed="rId3"/>
            <a:srcRect/>
            <a:stretch/>
          </p:blipFill>
          <p:spPr>
            <a:xfrm>
              <a:off x="314326" y="6235457"/>
              <a:ext cx="928804" cy="405010"/>
            </a:xfrm>
            <a:prstGeom prst="rect">
              <a:avLst/>
            </a:prstGeom>
            <a:noFill/>
            <a:ln>
              <a:noFill/>
            </a:ln>
          </p:spPr>
        </p:pic>
        <p:cxnSp>
          <p:nvCxnSpPr>
            <p:cNvPr id="5" name="Straight Connector 4">
              <a:extLst>
                <a:ext uri="{FF2B5EF4-FFF2-40B4-BE49-F238E27FC236}">
                  <a16:creationId xmlns:a16="http://schemas.microsoft.com/office/drawing/2014/main" id="{15D205C5-AAAC-B802-E1B4-2D988A6CB92F}"/>
                </a:ext>
              </a:extLst>
            </p:cNvPr>
            <p:cNvCxnSpPr>
              <a:cxnSpLocks/>
            </p:cNvCxnSpPr>
            <p:nvPr userDrawn="1"/>
          </p:nvCxnSpPr>
          <p:spPr>
            <a:xfrm flipV="1">
              <a:off x="1435480" y="6307537"/>
              <a:ext cx="0" cy="232984"/>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Google Shape;33;p34">
              <a:extLst>
                <a:ext uri="{FF2B5EF4-FFF2-40B4-BE49-F238E27FC236}">
                  <a16:creationId xmlns:a16="http://schemas.microsoft.com/office/drawing/2014/main" id="{3BE9DF31-F4A4-3CA4-F3F3-530B692776BD}"/>
                </a:ext>
              </a:extLst>
            </p:cNvPr>
            <p:cNvPicPr preferRelativeResize="0"/>
            <p:nvPr userDrawn="1"/>
          </p:nvPicPr>
          <p:blipFill>
            <a:blip r:embed="rId4"/>
            <a:srcRect/>
            <a:stretch/>
          </p:blipFill>
          <p:spPr>
            <a:xfrm>
              <a:off x="1636699" y="6347254"/>
              <a:ext cx="668739" cy="174516"/>
            </a:xfrm>
            <a:prstGeom prst="rect">
              <a:avLst/>
            </a:prstGeom>
            <a:noFill/>
            <a:ln>
              <a:noFill/>
            </a:ln>
          </p:spPr>
        </p:pic>
      </p:grpSp>
    </p:spTree>
    <p:extLst>
      <p:ext uri="{BB962C8B-B14F-4D97-AF65-F5344CB8AC3E}">
        <p14:creationId xmlns:p14="http://schemas.microsoft.com/office/powerpoint/2010/main" val="13952501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Content with Subtitle 2">
    <p:bg>
      <p:bgPr>
        <a:solidFill>
          <a:schemeClr val="tx1"/>
        </a:solidFill>
        <a:effectLst/>
      </p:bgPr>
    </p:bg>
    <p:spTree>
      <p:nvGrpSpPr>
        <p:cNvPr id="1" name=""/>
        <p:cNvGrpSpPr/>
        <p:nvPr/>
      </p:nvGrpSpPr>
      <p:grpSpPr>
        <a:xfrm>
          <a:off x="0" y="0"/>
          <a:ext cx="0" cy="0"/>
          <a:chOff x="0" y="0"/>
          <a:chExt cx="0" cy="0"/>
        </a:xfrm>
      </p:grpSpPr>
      <p:sp>
        <p:nvSpPr>
          <p:cNvPr id="12" name="Google Shape;18;p26">
            <a:extLst>
              <a:ext uri="{FF2B5EF4-FFF2-40B4-BE49-F238E27FC236}">
                <a16:creationId xmlns:a16="http://schemas.microsoft.com/office/drawing/2014/main" id="{6C79224C-660E-866A-4310-65AD7FA56EB7}"/>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16" name="Text Placeholder 29">
            <a:extLst>
              <a:ext uri="{FF2B5EF4-FFF2-40B4-BE49-F238E27FC236}">
                <a16:creationId xmlns:a16="http://schemas.microsoft.com/office/drawing/2014/main" id="{7261AA00-40F1-D4FF-078F-0421A78005E0}"/>
              </a:ext>
            </a:extLst>
          </p:cNvPr>
          <p:cNvSpPr>
            <a:spLocks noGrp="1"/>
          </p:cNvSpPr>
          <p:nvPr>
            <p:ph type="body" sz="quarter" idx="17"/>
          </p:nvPr>
        </p:nvSpPr>
        <p:spPr>
          <a:xfrm>
            <a:off x="993896" y="2494889"/>
            <a:ext cx="3332818" cy="1058772"/>
          </a:xfrm>
          <a:prstGeom prst="roundRect">
            <a:avLst>
              <a:gd name="adj" fmla="val 16502"/>
            </a:avLst>
          </a:prstGeom>
          <a:ln w="12700">
            <a:solidFill>
              <a:schemeClr val="bg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7" name="Text Placeholder 29">
            <a:extLst>
              <a:ext uri="{FF2B5EF4-FFF2-40B4-BE49-F238E27FC236}">
                <a16:creationId xmlns:a16="http://schemas.microsoft.com/office/drawing/2014/main" id="{76F2DFD6-04C7-924C-9200-A415D6C0CAA9}"/>
              </a:ext>
            </a:extLst>
          </p:cNvPr>
          <p:cNvSpPr>
            <a:spLocks noGrp="1"/>
          </p:cNvSpPr>
          <p:nvPr>
            <p:ph type="body" sz="quarter" idx="28"/>
          </p:nvPr>
        </p:nvSpPr>
        <p:spPr>
          <a:xfrm>
            <a:off x="4651496" y="2494889"/>
            <a:ext cx="3332818" cy="1058772"/>
          </a:xfrm>
          <a:prstGeom prst="roundRect">
            <a:avLst>
              <a:gd name="adj" fmla="val 16502"/>
            </a:avLst>
          </a:prstGeom>
          <a:ln w="12700">
            <a:solidFill>
              <a:schemeClr val="bg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8" name="Text Placeholder 29">
            <a:extLst>
              <a:ext uri="{FF2B5EF4-FFF2-40B4-BE49-F238E27FC236}">
                <a16:creationId xmlns:a16="http://schemas.microsoft.com/office/drawing/2014/main" id="{5339B713-39D3-066D-F35C-4D0F63F3B8E3}"/>
              </a:ext>
            </a:extLst>
          </p:cNvPr>
          <p:cNvSpPr>
            <a:spLocks noGrp="1"/>
          </p:cNvSpPr>
          <p:nvPr>
            <p:ph type="body" sz="quarter" idx="29"/>
          </p:nvPr>
        </p:nvSpPr>
        <p:spPr>
          <a:xfrm>
            <a:off x="8309096" y="2494889"/>
            <a:ext cx="3332818" cy="1058772"/>
          </a:xfrm>
          <a:prstGeom prst="roundRect">
            <a:avLst>
              <a:gd name="adj" fmla="val 16502"/>
            </a:avLst>
          </a:prstGeom>
          <a:ln w="12700">
            <a:solidFill>
              <a:schemeClr val="bg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2" name="Google Shape;22;p26">
            <a:extLst>
              <a:ext uri="{FF2B5EF4-FFF2-40B4-BE49-F238E27FC236}">
                <a16:creationId xmlns:a16="http://schemas.microsoft.com/office/drawing/2014/main" id="{00C2046C-7F7E-1658-FAEB-8157C4CA1087}"/>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
        <p:nvSpPr>
          <p:cNvPr id="6" name="Google Shape;21;p33">
            <a:extLst>
              <a:ext uri="{FF2B5EF4-FFF2-40B4-BE49-F238E27FC236}">
                <a16:creationId xmlns:a16="http://schemas.microsoft.com/office/drawing/2014/main" id="{9F23EE78-4B7C-FE88-A9FB-C27A7529A776}"/>
              </a:ext>
            </a:extLst>
          </p:cNvPr>
          <p:cNvSpPr txBox="1">
            <a:spLocks/>
          </p:cNvSpPr>
          <p:nvPr userDrawn="1"/>
        </p:nvSpPr>
        <p:spPr>
          <a:xfrm>
            <a:off x="11366870" y="294924"/>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chemeClr val="bg1"/>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solidFill>
                  <a:srgbClr val="BABABA"/>
                </a:solidFill>
              </a:rPr>
              <a:pPr/>
              <a:t>‹#›</a:t>
            </a:fld>
            <a:endParaRPr lang="en-US" dirty="0">
              <a:solidFill>
                <a:srgbClr val="BABABA"/>
              </a:solidFill>
            </a:endParaRPr>
          </a:p>
        </p:txBody>
      </p:sp>
      <p:sp>
        <p:nvSpPr>
          <p:cNvPr id="7" name="Text Placeholder 29">
            <a:extLst>
              <a:ext uri="{FF2B5EF4-FFF2-40B4-BE49-F238E27FC236}">
                <a16:creationId xmlns:a16="http://schemas.microsoft.com/office/drawing/2014/main" id="{B77E4802-0012-E92E-1944-2EE244FDA526}"/>
              </a:ext>
            </a:extLst>
          </p:cNvPr>
          <p:cNvSpPr>
            <a:spLocks noGrp="1"/>
          </p:cNvSpPr>
          <p:nvPr>
            <p:ph type="body" sz="quarter" idx="23"/>
          </p:nvPr>
        </p:nvSpPr>
        <p:spPr>
          <a:xfrm>
            <a:off x="8309097" y="3802373"/>
            <a:ext cx="332492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9" name="Text Placeholder 29">
            <a:extLst>
              <a:ext uri="{FF2B5EF4-FFF2-40B4-BE49-F238E27FC236}">
                <a16:creationId xmlns:a16="http://schemas.microsoft.com/office/drawing/2014/main" id="{37582DCF-E36F-AD98-F54F-8875B55C8EC0}"/>
              </a:ext>
            </a:extLst>
          </p:cNvPr>
          <p:cNvSpPr>
            <a:spLocks noGrp="1"/>
          </p:cNvSpPr>
          <p:nvPr>
            <p:ph type="body" sz="quarter" idx="30"/>
          </p:nvPr>
        </p:nvSpPr>
        <p:spPr>
          <a:xfrm>
            <a:off x="4659386" y="3802373"/>
            <a:ext cx="332492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1" name="Text Placeholder 29">
            <a:extLst>
              <a:ext uri="{FF2B5EF4-FFF2-40B4-BE49-F238E27FC236}">
                <a16:creationId xmlns:a16="http://schemas.microsoft.com/office/drawing/2014/main" id="{6D052637-4413-4A99-1305-821EB135317A}"/>
              </a:ext>
            </a:extLst>
          </p:cNvPr>
          <p:cNvSpPr>
            <a:spLocks noGrp="1"/>
          </p:cNvSpPr>
          <p:nvPr>
            <p:ph type="body" sz="quarter" idx="31"/>
          </p:nvPr>
        </p:nvSpPr>
        <p:spPr>
          <a:xfrm>
            <a:off x="1009675" y="3802373"/>
            <a:ext cx="332492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grpSp>
        <p:nvGrpSpPr>
          <p:cNvPr id="3" name="Group 2">
            <a:extLst>
              <a:ext uri="{FF2B5EF4-FFF2-40B4-BE49-F238E27FC236}">
                <a16:creationId xmlns:a16="http://schemas.microsoft.com/office/drawing/2014/main" id="{085AADB0-0AC1-44F5-5C78-E9A254CBEDB0}"/>
              </a:ext>
            </a:extLst>
          </p:cNvPr>
          <p:cNvGrpSpPr/>
          <p:nvPr userDrawn="1"/>
        </p:nvGrpSpPr>
        <p:grpSpPr>
          <a:xfrm>
            <a:off x="314325" y="6082059"/>
            <a:ext cx="2745249" cy="558408"/>
            <a:chOff x="314325" y="6235457"/>
            <a:chExt cx="1991113" cy="405010"/>
          </a:xfrm>
        </p:grpSpPr>
        <p:pic>
          <p:nvPicPr>
            <p:cNvPr id="5" name="Google Shape;33;p34">
              <a:extLst>
                <a:ext uri="{FF2B5EF4-FFF2-40B4-BE49-F238E27FC236}">
                  <a16:creationId xmlns:a16="http://schemas.microsoft.com/office/drawing/2014/main" id="{FF6E9138-8061-471E-10CA-C1D109B7B3C5}"/>
                </a:ext>
              </a:extLst>
            </p:cNvPr>
            <p:cNvPicPr preferRelativeResize="0"/>
            <p:nvPr userDrawn="1"/>
          </p:nvPicPr>
          <p:blipFill>
            <a:blip r:embed="rId3"/>
            <a:srcRect/>
            <a:stretch/>
          </p:blipFill>
          <p:spPr>
            <a:xfrm>
              <a:off x="314325" y="6235457"/>
              <a:ext cx="928806" cy="405010"/>
            </a:xfrm>
            <a:prstGeom prst="rect">
              <a:avLst/>
            </a:prstGeom>
            <a:noFill/>
            <a:ln>
              <a:noFill/>
            </a:ln>
          </p:spPr>
        </p:pic>
        <p:cxnSp>
          <p:nvCxnSpPr>
            <p:cNvPr id="8" name="Straight Connector 7">
              <a:extLst>
                <a:ext uri="{FF2B5EF4-FFF2-40B4-BE49-F238E27FC236}">
                  <a16:creationId xmlns:a16="http://schemas.microsoft.com/office/drawing/2014/main" id="{F3454DB7-C696-93C7-84F8-71A9E8A794E2}"/>
                </a:ext>
              </a:extLst>
            </p:cNvPr>
            <p:cNvCxnSpPr>
              <a:cxnSpLocks/>
            </p:cNvCxnSpPr>
            <p:nvPr userDrawn="1"/>
          </p:nvCxnSpPr>
          <p:spPr>
            <a:xfrm flipV="1">
              <a:off x="1435480" y="6307537"/>
              <a:ext cx="0" cy="232984"/>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pic>
          <p:nvPicPr>
            <p:cNvPr id="10" name="Google Shape;33;p34">
              <a:extLst>
                <a:ext uri="{FF2B5EF4-FFF2-40B4-BE49-F238E27FC236}">
                  <a16:creationId xmlns:a16="http://schemas.microsoft.com/office/drawing/2014/main" id="{5FEE469B-CAC2-BA2A-6E79-02DF11CF8ED1}"/>
                </a:ext>
              </a:extLst>
            </p:cNvPr>
            <p:cNvPicPr preferRelativeResize="0"/>
            <p:nvPr userDrawn="1"/>
          </p:nvPicPr>
          <p:blipFill>
            <a:blip r:embed="rId4"/>
            <a:srcRect/>
            <a:stretch/>
          </p:blipFill>
          <p:spPr>
            <a:xfrm>
              <a:off x="1636699" y="6347254"/>
              <a:ext cx="668739" cy="174516"/>
            </a:xfrm>
            <a:prstGeom prst="rect">
              <a:avLst/>
            </a:prstGeom>
            <a:noFill/>
            <a:ln>
              <a:noFill/>
            </a:ln>
          </p:spPr>
        </p:pic>
      </p:grpSp>
    </p:spTree>
    <p:extLst>
      <p:ext uri="{BB962C8B-B14F-4D97-AF65-F5344CB8AC3E}">
        <p14:creationId xmlns:p14="http://schemas.microsoft.com/office/powerpoint/2010/main" val="22126560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Content with Subtitle 2">
    <p:spTree>
      <p:nvGrpSpPr>
        <p:cNvPr id="1" name=""/>
        <p:cNvGrpSpPr/>
        <p:nvPr/>
      </p:nvGrpSpPr>
      <p:grpSpPr>
        <a:xfrm>
          <a:off x="0" y="0"/>
          <a:ext cx="0" cy="0"/>
          <a:chOff x="0" y="0"/>
          <a:chExt cx="0" cy="0"/>
        </a:xfrm>
      </p:grpSpPr>
      <p:sp>
        <p:nvSpPr>
          <p:cNvPr id="2" name="Text Placeholder 29">
            <a:extLst>
              <a:ext uri="{FF2B5EF4-FFF2-40B4-BE49-F238E27FC236}">
                <a16:creationId xmlns:a16="http://schemas.microsoft.com/office/drawing/2014/main" id="{1AC42BE0-2D56-2D92-48B8-04B90717018D}"/>
              </a:ext>
            </a:extLst>
          </p:cNvPr>
          <p:cNvSpPr>
            <a:spLocks noGrp="1"/>
          </p:cNvSpPr>
          <p:nvPr>
            <p:ph type="body" sz="quarter" idx="17"/>
          </p:nvPr>
        </p:nvSpPr>
        <p:spPr>
          <a:xfrm>
            <a:off x="993896" y="2032876"/>
            <a:ext cx="3332818" cy="1058772"/>
          </a:xfrm>
          <a:prstGeom prst="roundRect">
            <a:avLst>
              <a:gd name="adj" fmla="val 16502"/>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3" name="Google Shape;22;p26">
            <a:extLst>
              <a:ext uri="{FF2B5EF4-FFF2-40B4-BE49-F238E27FC236}">
                <a16:creationId xmlns:a16="http://schemas.microsoft.com/office/drawing/2014/main" id="{BDF998BC-F153-B576-C507-41EDE28E04E2}"/>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75000"/>
                    <a:lumOff val="25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2025 Copyright Genpact. All Rights Reserved.</a:t>
            </a:r>
          </a:p>
        </p:txBody>
      </p:sp>
      <p:sp>
        <p:nvSpPr>
          <p:cNvPr id="7" name="Google Shape;18;p26">
            <a:extLst>
              <a:ext uri="{FF2B5EF4-FFF2-40B4-BE49-F238E27FC236}">
                <a16:creationId xmlns:a16="http://schemas.microsoft.com/office/drawing/2014/main" id="{0279D595-C019-D9CB-AFBF-9163B5AAE44C}"/>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10" name="Text Placeholder 29">
            <a:extLst>
              <a:ext uri="{FF2B5EF4-FFF2-40B4-BE49-F238E27FC236}">
                <a16:creationId xmlns:a16="http://schemas.microsoft.com/office/drawing/2014/main" id="{AD08BCF9-0055-C53E-29A2-D708FB041964}"/>
              </a:ext>
            </a:extLst>
          </p:cNvPr>
          <p:cNvSpPr>
            <a:spLocks noGrp="1"/>
          </p:cNvSpPr>
          <p:nvPr>
            <p:ph type="body" sz="quarter" idx="28"/>
          </p:nvPr>
        </p:nvSpPr>
        <p:spPr>
          <a:xfrm>
            <a:off x="4651496" y="2032876"/>
            <a:ext cx="3332818" cy="1058772"/>
          </a:xfrm>
          <a:prstGeom prst="roundRect">
            <a:avLst>
              <a:gd name="adj" fmla="val 16502"/>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2" name="Text Placeholder 29">
            <a:extLst>
              <a:ext uri="{FF2B5EF4-FFF2-40B4-BE49-F238E27FC236}">
                <a16:creationId xmlns:a16="http://schemas.microsoft.com/office/drawing/2014/main" id="{BA20B6CD-2456-61B2-309E-83E5134297CD}"/>
              </a:ext>
            </a:extLst>
          </p:cNvPr>
          <p:cNvSpPr>
            <a:spLocks noGrp="1"/>
          </p:cNvSpPr>
          <p:nvPr>
            <p:ph type="body" sz="quarter" idx="29"/>
          </p:nvPr>
        </p:nvSpPr>
        <p:spPr>
          <a:xfrm>
            <a:off x="8309096" y="2032876"/>
            <a:ext cx="3332818" cy="1058772"/>
          </a:xfrm>
          <a:prstGeom prst="roundRect">
            <a:avLst>
              <a:gd name="adj" fmla="val 16502"/>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5" name="Text Placeholder 29">
            <a:extLst>
              <a:ext uri="{FF2B5EF4-FFF2-40B4-BE49-F238E27FC236}">
                <a16:creationId xmlns:a16="http://schemas.microsoft.com/office/drawing/2014/main" id="{13FE3F9D-E23C-938C-7DB6-F23E94329FC5}"/>
              </a:ext>
            </a:extLst>
          </p:cNvPr>
          <p:cNvSpPr>
            <a:spLocks noGrp="1"/>
          </p:cNvSpPr>
          <p:nvPr>
            <p:ph type="body" sz="quarter" idx="30"/>
          </p:nvPr>
        </p:nvSpPr>
        <p:spPr>
          <a:xfrm>
            <a:off x="8309096" y="3379919"/>
            <a:ext cx="3324928" cy="2087230"/>
          </a:xfrm>
        </p:spPr>
        <p:txBody>
          <a:bodyPr lIns="0" tIns="0" rIns="0" bIns="0">
            <a:normAutofit/>
          </a:bodyPr>
          <a:lstStyle>
            <a:lvl1pPr marL="0" indent="0">
              <a:lnSpc>
                <a:spcPct val="100000"/>
              </a:lnSpc>
              <a:spcBef>
                <a:spcPts val="1328"/>
              </a:spcBef>
              <a:spcAft>
                <a:spcPts val="0"/>
              </a:spcAft>
              <a:defRPr sz="1600" b="0" i="0" spc="0">
                <a:solidFill>
                  <a:schemeClr val="tx1"/>
                </a:solidFill>
                <a:latin typeface="Funnel Sans" pitchFamily="2" charset="0"/>
              </a:defRPr>
            </a:lvl1pPr>
            <a:lvl2pPr marL="216000" indent="-216000">
              <a:lnSpc>
                <a:spcPct val="100000"/>
              </a:lnSpc>
              <a:buFontTx/>
              <a:buBlip>
                <a:blip r:embed="rId3"/>
              </a:buBlip>
              <a:defRPr sz="1600" b="0" i="0">
                <a:solidFill>
                  <a:schemeClr val="tx1"/>
                </a:solidFill>
                <a:latin typeface="Funnel Sans" pitchFamily="2" charset="0"/>
              </a:defRPr>
            </a:lvl2pPr>
            <a:lvl3pPr marL="576000" indent="-217560">
              <a:lnSpc>
                <a:spcPct val="100000"/>
              </a:lnSpc>
              <a:buFontTx/>
              <a:buBlip>
                <a:blip r:embed="rId3"/>
              </a:buBlip>
              <a:defRPr sz="1400" b="0" i="0">
                <a:solidFill>
                  <a:schemeClr val="tx1"/>
                </a:solidFill>
                <a:latin typeface="Funnel Sans" pitchFamily="2" charset="0"/>
              </a:defRPr>
            </a:lvl3pPr>
            <a:lvl4pPr marL="936000" indent="-216000">
              <a:lnSpc>
                <a:spcPct val="100000"/>
              </a:lnSpc>
              <a:buFontTx/>
              <a:buBlip>
                <a:blip r:embed="rId3"/>
              </a:buBlip>
              <a:defRPr sz="12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8" name="Text Placeholder 29">
            <a:extLst>
              <a:ext uri="{FF2B5EF4-FFF2-40B4-BE49-F238E27FC236}">
                <a16:creationId xmlns:a16="http://schemas.microsoft.com/office/drawing/2014/main" id="{A03FF69E-9DBB-B947-BE0C-347517872542}"/>
              </a:ext>
            </a:extLst>
          </p:cNvPr>
          <p:cNvSpPr>
            <a:spLocks noGrp="1"/>
          </p:cNvSpPr>
          <p:nvPr>
            <p:ph type="body" sz="quarter" idx="31"/>
          </p:nvPr>
        </p:nvSpPr>
        <p:spPr>
          <a:xfrm>
            <a:off x="4651496" y="3379919"/>
            <a:ext cx="3324928" cy="2087230"/>
          </a:xfrm>
        </p:spPr>
        <p:txBody>
          <a:bodyPr lIns="0" tIns="0" rIns="0" bIns="0">
            <a:normAutofit/>
          </a:bodyPr>
          <a:lstStyle>
            <a:lvl1pPr marL="0" indent="0">
              <a:lnSpc>
                <a:spcPct val="100000"/>
              </a:lnSpc>
              <a:spcBef>
                <a:spcPts val="1328"/>
              </a:spcBef>
              <a:spcAft>
                <a:spcPts val="0"/>
              </a:spcAft>
              <a:defRPr sz="1600" b="0" i="0" spc="0">
                <a:solidFill>
                  <a:schemeClr val="tx1"/>
                </a:solidFill>
                <a:latin typeface="Funnel Sans" pitchFamily="2" charset="0"/>
              </a:defRPr>
            </a:lvl1pPr>
            <a:lvl2pPr marL="216000" indent="-216000">
              <a:lnSpc>
                <a:spcPct val="100000"/>
              </a:lnSpc>
              <a:buFontTx/>
              <a:buBlip>
                <a:blip r:embed="rId3"/>
              </a:buBlip>
              <a:defRPr sz="1600" b="0" i="0">
                <a:solidFill>
                  <a:schemeClr val="tx1"/>
                </a:solidFill>
                <a:latin typeface="Funnel Sans" pitchFamily="2" charset="0"/>
              </a:defRPr>
            </a:lvl2pPr>
            <a:lvl3pPr marL="576000" indent="-217560">
              <a:lnSpc>
                <a:spcPct val="100000"/>
              </a:lnSpc>
              <a:buFontTx/>
              <a:buBlip>
                <a:blip r:embed="rId3"/>
              </a:buBlip>
              <a:defRPr sz="1400" b="0" i="0">
                <a:solidFill>
                  <a:schemeClr val="tx1"/>
                </a:solidFill>
                <a:latin typeface="Funnel Sans" pitchFamily="2" charset="0"/>
              </a:defRPr>
            </a:lvl3pPr>
            <a:lvl4pPr marL="936000" indent="-216000">
              <a:lnSpc>
                <a:spcPct val="100000"/>
              </a:lnSpc>
              <a:buFontTx/>
              <a:buBlip>
                <a:blip r:embed="rId3"/>
              </a:buBlip>
              <a:defRPr sz="12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11" name="Text Placeholder 29">
            <a:extLst>
              <a:ext uri="{FF2B5EF4-FFF2-40B4-BE49-F238E27FC236}">
                <a16:creationId xmlns:a16="http://schemas.microsoft.com/office/drawing/2014/main" id="{8CD8A597-575C-5516-D031-AC2A3FFC038C}"/>
              </a:ext>
            </a:extLst>
          </p:cNvPr>
          <p:cNvSpPr>
            <a:spLocks noGrp="1"/>
          </p:cNvSpPr>
          <p:nvPr>
            <p:ph type="body" sz="quarter" idx="32"/>
          </p:nvPr>
        </p:nvSpPr>
        <p:spPr>
          <a:xfrm>
            <a:off x="1001786" y="3379919"/>
            <a:ext cx="3324928" cy="2087230"/>
          </a:xfrm>
        </p:spPr>
        <p:txBody>
          <a:bodyPr lIns="0" tIns="0" rIns="0" bIns="0">
            <a:normAutofit/>
          </a:bodyPr>
          <a:lstStyle>
            <a:lvl1pPr marL="0" indent="0">
              <a:lnSpc>
                <a:spcPct val="100000"/>
              </a:lnSpc>
              <a:spcBef>
                <a:spcPts val="1328"/>
              </a:spcBef>
              <a:spcAft>
                <a:spcPts val="0"/>
              </a:spcAft>
              <a:defRPr sz="1600" b="0" i="0" spc="0">
                <a:solidFill>
                  <a:schemeClr val="tx1"/>
                </a:solidFill>
                <a:latin typeface="Funnel Sans" pitchFamily="2" charset="0"/>
              </a:defRPr>
            </a:lvl1pPr>
            <a:lvl2pPr marL="216000" indent="-216000">
              <a:lnSpc>
                <a:spcPct val="100000"/>
              </a:lnSpc>
              <a:buFontTx/>
              <a:buBlip>
                <a:blip r:embed="rId3"/>
              </a:buBlip>
              <a:defRPr sz="1600" b="0" i="0">
                <a:solidFill>
                  <a:schemeClr val="tx1"/>
                </a:solidFill>
                <a:latin typeface="Funnel Sans" pitchFamily="2" charset="0"/>
              </a:defRPr>
            </a:lvl2pPr>
            <a:lvl3pPr marL="576000" indent="-217560">
              <a:lnSpc>
                <a:spcPct val="100000"/>
              </a:lnSpc>
              <a:buFontTx/>
              <a:buBlip>
                <a:blip r:embed="rId3"/>
              </a:buBlip>
              <a:defRPr sz="1400" b="0" i="0">
                <a:solidFill>
                  <a:schemeClr val="tx1"/>
                </a:solidFill>
                <a:latin typeface="Funnel Sans" pitchFamily="2" charset="0"/>
              </a:defRPr>
            </a:lvl3pPr>
            <a:lvl4pPr marL="936000" indent="-216000">
              <a:lnSpc>
                <a:spcPct val="100000"/>
              </a:lnSpc>
              <a:buFontTx/>
              <a:buBlip>
                <a:blip r:embed="rId3"/>
              </a:buBlip>
              <a:defRPr sz="12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grpSp>
        <p:nvGrpSpPr>
          <p:cNvPr id="4" name="Group 3">
            <a:extLst>
              <a:ext uri="{FF2B5EF4-FFF2-40B4-BE49-F238E27FC236}">
                <a16:creationId xmlns:a16="http://schemas.microsoft.com/office/drawing/2014/main" id="{15D9A5FC-B972-CA06-AC8C-53F91489CB6C}"/>
              </a:ext>
            </a:extLst>
          </p:cNvPr>
          <p:cNvGrpSpPr/>
          <p:nvPr userDrawn="1"/>
        </p:nvGrpSpPr>
        <p:grpSpPr>
          <a:xfrm>
            <a:off x="314326" y="6082059"/>
            <a:ext cx="2745248" cy="558408"/>
            <a:chOff x="314326" y="6235457"/>
            <a:chExt cx="1991112" cy="405010"/>
          </a:xfrm>
        </p:grpSpPr>
        <p:pic>
          <p:nvPicPr>
            <p:cNvPr id="6" name="Google Shape;33;p34">
              <a:extLst>
                <a:ext uri="{FF2B5EF4-FFF2-40B4-BE49-F238E27FC236}">
                  <a16:creationId xmlns:a16="http://schemas.microsoft.com/office/drawing/2014/main" id="{66A518C4-B50E-3BB9-88D0-09F95B35F5F6}"/>
                </a:ext>
              </a:extLst>
            </p:cNvPr>
            <p:cNvPicPr preferRelativeResize="0"/>
            <p:nvPr userDrawn="1"/>
          </p:nvPicPr>
          <p:blipFill>
            <a:blip r:embed="rId4"/>
            <a:srcRect/>
            <a:stretch/>
          </p:blipFill>
          <p:spPr>
            <a:xfrm>
              <a:off x="314326" y="6235457"/>
              <a:ext cx="928804" cy="405010"/>
            </a:xfrm>
            <a:prstGeom prst="rect">
              <a:avLst/>
            </a:prstGeom>
            <a:noFill/>
            <a:ln>
              <a:noFill/>
            </a:ln>
          </p:spPr>
        </p:pic>
        <p:cxnSp>
          <p:nvCxnSpPr>
            <p:cNvPr id="9" name="Straight Connector 8">
              <a:extLst>
                <a:ext uri="{FF2B5EF4-FFF2-40B4-BE49-F238E27FC236}">
                  <a16:creationId xmlns:a16="http://schemas.microsoft.com/office/drawing/2014/main" id="{2878FCC5-900A-25D2-2D59-0F9A3E2DF598}"/>
                </a:ext>
              </a:extLst>
            </p:cNvPr>
            <p:cNvCxnSpPr>
              <a:cxnSpLocks/>
            </p:cNvCxnSpPr>
            <p:nvPr userDrawn="1"/>
          </p:nvCxnSpPr>
          <p:spPr>
            <a:xfrm flipV="1">
              <a:off x="1435480" y="6307537"/>
              <a:ext cx="0" cy="232984"/>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Google Shape;33;p34">
              <a:extLst>
                <a:ext uri="{FF2B5EF4-FFF2-40B4-BE49-F238E27FC236}">
                  <a16:creationId xmlns:a16="http://schemas.microsoft.com/office/drawing/2014/main" id="{D3389BB1-8C45-AA03-848C-3A84C471B430}"/>
                </a:ext>
              </a:extLst>
            </p:cNvPr>
            <p:cNvPicPr preferRelativeResize="0"/>
            <p:nvPr userDrawn="1"/>
          </p:nvPicPr>
          <p:blipFill>
            <a:blip r:embed="rId5"/>
            <a:srcRect/>
            <a:stretch/>
          </p:blipFill>
          <p:spPr>
            <a:xfrm>
              <a:off x="1636699" y="6347254"/>
              <a:ext cx="668739" cy="174516"/>
            </a:xfrm>
            <a:prstGeom prst="rect">
              <a:avLst/>
            </a:prstGeom>
            <a:noFill/>
            <a:ln>
              <a:noFill/>
            </a:ln>
          </p:spPr>
        </p:pic>
      </p:grpSp>
    </p:spTree>
    <p:extLst>
      <p:ext uri="{BB962C8B-B14F-4D97-AF65-F5344CB8AC3E}">
        <p14:creationId xmlns:p14="http://schemas.microsoft.com/office/powerpoint/2010/main" val="436668639"/>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_Title Slide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6BF638A-8A47-15D7-CDFF-817BA1CDC54B}"/>
              </a:ext>
            </a:extLst>
          </p:cNvPr>
          <p:cNvSpPr/>
          <p:nvPr userDrawn="1"/>
        </p:nvSpPr>
        <p:spPr>
          <a:xfrm>
            <a:off x="1" y="0"/>
            <a:ext cx="6096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Funnel Sans" pitchFamily="2" charset="0"/>
            </a:endParaRPr>
          </a:p>
        </p:txBody>
      </p:sp>
      <p:cxnSp>
        <p:nvCxnSpPr>
          <p:cNvPr id="15" name="Straight Connector 14">
            <a:extLst>
              <a:ext uri="{FF2B5EF4-FFF2-40B4-BE49-F238E27FC236}">
                <a16:creationId xmlns:a16="http://schemas.microsoft.com/office/drawing/2014/main" id="{3484EDBC-1EE3-09B7-D98C-A5145060C1C2}"/>
              </a:ext>
            </a:extLst>
          </p:cNvPr>
          <p:cNvCxnSpPr>
            <a:cxnSpLocks/>
          </p:cNvCxnSpPr>
          <p:nvPr userDrawn="1"/>
        </p:nvCxnSpPr>
        <p:spPr>
          <a:xfrm>
            <a:off x="910210" y="4109292"/>
            <a:ext cx="4111308"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Google Shape;18;p26">
            <a:extLst>
              <a:ext uri="{FF2B5EF4-FFF2-40B4-BE49-F238E27FC236}">
                <a16:creationId xmlns:a16="http://schemas.microsoft.com/office/drawing/2014/main" id="{5D7BE2E0-D859-8133-0A18-808CF49D4162}"/>
              </a:ext>
            </a:extLst>
          </p:cNvPr>
          <p:cNvSpPr txBox="1">
            <a:spLocks noGrp="1"/>
          </p:cNvSpPr>
          <p:nvPr>
            <p:ph type="title" hasCustomPrompt="1"/>
          </p:nvPr>
        </p:nvSpPr>
        <p:spPr>
          <a:xfrm>
            <a:off x="910210" y="2307321"/>
            <a:ext cx="4111308" cy="1714495"/>
          </a:xfrm>
          <a:prstGeom prst="rect">
            <a:avLst/>
          </a:prstGeom>
          <a:noFill/>
          <a:ln>
            <a:noFill/>
          </a:ln>
        </p:spPr>
        <p:txBody>
          <a:bodyPr spcFirstLastPara="1" wrap="square" lIns="0" tIns="45700" rIns="91425" bIns="0" anchor="b" anchorCtr="0">
            <a:noAutofit/>
          </a:bodyPr>
          <a:lstStyle>
            <a:lvl1pPr lvl="0" algn="l">
              <a:lnSpc>
                <a:spcPct val="80000"/>
              </a:lnSpc>
              <a:spcBef>
                <a:spcPts val="0"/>
              </a:spcBef>
              <a:spcAft>
                <a:spcPts val="0"/>
              </a:spcAft>
              <a:buSzPts val="3200"/>
              <a:buNone/>
              <a:defRPr sz="7250" b="1" i="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 Slide</a:t>
            </a:r>
            <a:endParaRPr/>
          </a:p>
        </p:txBody>
      </p:sp>
      <p:sp>
        <p:nvSpPr>
          <p:cNvPr id="17" name="Google Shape;24;p26">
            <a:extLst>
              <a:ext uri="{FF2B5EF4-FFF2-40B4-BE49-F238E27FC236}">
                <a16:creationId xmlns:a16="http://schemas.microsoft.com/office/drawing/2014/main" id="{F45BC6CB-DF2E-693A-1779-75C11CA0D2CB}"/>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Innovation into action</a:t>
            </a:r>
          </a:p>
        </p:txBody>
      </p:sp>
      <p:sp>
        <p:nvSpPr>
          <p:cNvPr id="2" name="Google Shape;22;p26">
            <a:extLst>
              <a:ext uri="{FF2B5EF4-FFF2-40B4-BE49-F238E27FC236}">
                <a16:creationId xmlns:a16="http://schemas.microsoft.com/office/drawing/2014/main" id="{E94E1534-976F-CD8F-5E24-CD566209C931}"/>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
        <p:nvSpPr>
          <p:cNvPr id="5" name="Picture Placeholder 7">
            <a:extLst>
              <a:ext uri="{FF2B5EF4-FFF2-40B4-BE49-F238E27FC236}">
                <a16:creationId xmlns:a16="http://schemas.microsoft.com/office/drawing/2014/main" id="{1D9D3E4E-A649-BF06-5FCD-6285B4C8FA8D}"/>
              </a:ext>
            </a:extLst>
          </p:cNvPr>
          <p:cNvSpPr>
            <a:spLocks noGrp="1"/>
          </p:cNvSpPr>
          <p:nvPr>
            <p:ph type="pic" sz="quarter" idx="10"/>
          </p:nvPr>
        </p:nvSpPr>
        <p:spPr>
          <a:xfrm>
            <a:off x="6096000" y="0"/>
            <a:ext cx="6096000" cy="6858000"/>
          </a:xfrm>
        </p:spPr>
        <p:txBody>
          <a:bodyPr/>
          <a:lstStyle/>
          <a:p>
            <a:endParaRPr lang="en-IN"/>
          </a:p>
        </p:txBody>
      </p:sp>
      <p:grpSp>
        <p:nvGrpSpPr>
          <p:cNvPr id="4" name="Group 3">
            <a:extLst>
              <a:ext uri="{FF2B5EF4-FFF2-40B4-BE49-F238E27FC236}">
                <a16:creationId xmlns:a16="http://schemas.microsoft.com/office/drawing/2014/main" id="{21E18408-AFFE-642E-52DA-15D758BD5A4B}"/>
              </a:ext>
            </a:extLst>
          </p:cNvPr>
          <p:cNvGrpSpPr/>
          <p:nvPr userDrawn="1"/>
        </p:nvGrpSpPr>
        <p:grpSpPr>
          <a:xfrm>
            <a:off x="918334" y="830925"/>
            <a:ext cx="3825594" cy="778160"/>
            <a:chOff x="314326" y="6235457"/>
            <a:chExt cx="1991112" cy="405010"/>
          </a:xfrm>
        </p:grpSpPr>
        <p:pic>
          <p:nvPicPr>
            <p:cNvPr id="6" name="Google Shape;33;p34">
              <a:extLst>
                <a:ext uri="{FF2B5EF4-FFF2-40B4-BE49-F238E27FC236}">
                  <a16:creationId xmlns:a16="http://schemas.microsoft.com/office/drawing/2014/main" id="{54CFEC7B-6DC6-B144-1803-EB21DE5DB1D8}"/>
                </a:ext>
              </a:extLst>
            </p:cNvPr>
            <p:cNvPicPr preferRelativeResize="0"/>
            <p:nvPr userDrawn="1"/>
          </p:nvPicPr>
          <p:blipFill>
            <a:blip r:embed="rId2"/>
            <a:srcRect/>
            <a:stretch/>
          </p:blipFill>
          <p:spPr>
            <a:xfrm>
              <a:off x="314326" y="6235457"/>
              <a:ext cx="928803" cy="405010"/>
            </a:xfrm>
            <a:prstGeom prst="rect">
              <a:avLst/>
            </a:prstGeom>
            <a:noFill/>
            <a:ln>
              <a:noFill/>
            </a:ln>
          </p:spPr>
        </p:pic>
        <p:cxnSp>
          <p:nvCxnSpPr>
            <p:cNvPr id="7" name="Straight Connector 6">
              <a:extLst>
                <a:ext uri="{FF2B5EF4-FFF2-40B4-BE49-F238E27FC236}">
                  <a16:creationId xmlns:a16="http://schemas.microsoft.com/office/drawing/2014/main" id="{FAD50081-1526-C09F-C2CA-9ACA3F337DCF}"/>
                </a:ext>
              </a:extLst>
            </p:cNvPr>
            <p:cNvCxnSpPr>
              <a:cxnSpLocks/>
            </p:cNvCxnSpPr>
            <p:nvPr userDrawn="1"/>
          </p:nvCxnSpPr>
          <p:spPr>
            <a:xfrm flipV="1">
              <a:off x="1435480" y="6307537"/>
              <a:ext cx="0" cy="232984"/>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Google Shape;33;p34">
              <a:extLst>
                <a:ext uri="{FF2B5EF4-FFF2-40B4-BE49-F238E27FC236}">
                  <a16:creationId xmlns:a16="http://schemas.microsoft.com/office/drawing/2014/main" id="{3B8A51DB-1B8D-C79B-DA41-A64F3433803F}"/>
                </a:ext>
              </a:extLst>
            </p:cNvPr>
            <p:cNvPicPr preferRelativeResize="0"/>
            <p:nvPr userDrawn="1"/>
          </p:nvPicPr>
          <p:blipFill>
            <a:blip r:embed="rId3"/>
            <a:srcRect/>
            <a:stretch/>
          </p:blipFill>
          <p:spPr>
            <a:xfrm>
              <a:off x="1636699" y="6347254"/>
              <a:ext cx="668739" cy="174516"/>
            </a:xfrm>
            <a:prstGeom prst="rect">
              <a:avLst/>
            </a:prstGeom>
            <a:noFill/>
            <a:ln>
              <a:noFill/>
            </a:ln>
          </p:spPr>
        </p:pic>
      </p:grpSp>
    </p:spTree>
    <p:extLst>
      <p:ext uri="{BB962C8B-B14F-4D97-AF65-F5344CB8AC3E}">
        <p14:creationId xmlns:p14="http://schemas.microsoft.com/office/powerpoint/2010/main" val="23289205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_Title Content with Subtitle 2">
    <p:bg>
      <p:bgPr>
        <a:solidFill>
          <a:schemeClr val="tx1"/>
        </a:solidFill>
        <a:effectLst/>
      </p:bgPr>
    </p:bg>
    <p:spTree>
      <p:nvGrpSpPr>
        <p:cNvPr id="1" name=""/>
        <p:cNvGrpSpPr/>
        <p:nvPr/>
      </p:nvGrpSpPr>
      <p:grpSpPr>
        <a:xfrm>
          <a:off x="0" y="0"/>
          <a:ext cx="0" cy="0"/>
          <a:chOff x="0" y="0"/>
          <a:chExt cx="0" cy="0"/>
        </a:xfrm>
      </p:grpSpPr>
      <p:sp>
        <p:nvSpPr>
          <p:cNvPr id="8" name="Text Placeholder 29">
            <a:extLst>
              <a:ext uri="{FF2B5EF4-FFF2-40B4-BE49-F238E27FC236}">
                <a16:creationId xmlns:a16="http://schemas.microsoft.com/office/drawing/2014/main" id="{BCE06CA3-FBDA-0DB1-EC08-8B166A08F26E}"/>
              </a:ext>
            </a:extLst>
          </p:cNvPr>
          <p:cNvSpPr>
            <a:spLocks noGrp="1"/>
          </p:cNvSpPr>
          <p:nvPr>
            <p:ph type="body" sz="quarter" idx="12"/>
          </p:nvPr>
        </p:nvSpPr>
        <p:spPr>
          <a:xfrm>
            <a:off x="1029130"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9" name="Text Placeholder 29">
            <a:extLst>
              <a:ext uri="{FF2B5EF4-FFF2-40B4-BE49-F238E27FC236}">
                <a16:creationId xmlns:a16="http://schemas.microsoft.com/office/drawing/2014/main" id="{7812742B-B5EA-A826-D00D-EA8A7E8F5C42}"/>
              </a:ext>
            </a:extLst>
          </p:cNvPr>
          <p:cNvSpPr>
            <a:spLocks noGrp="1"/>
          </p:cNvSpPr>
          <p:nvPr>
            <p:ph type="body" sz="quarter" idx="14"/>
          </p:nvPr>
        </p:nvSpPr>
        <p:spPr>
          <a:xfrm>
            <a:off x="3710990"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4" name="Text Placeholder 29">
            <a:extLst>
              <a:ext uri="{FF2B5EF4-FFF2-40B4-BE49-F238E27FC236}">
                <a16:creationId xmlns:a16="http://schemas.microsoft.com/office/drawing/2014/main" id="{D7AED383-9A52-6797-1AB6-80F75FB02648}"/>
              </a:ext>
            </a:extLst>
          </p:cNvPr>
          <p:cNvSpPr>
            <a:spLocks noGrp="1"/>
          </p:cNvSpPr>
          <p:nvPr>
            <p:ph type="body" sz="quarter" idx="15"/>
          </p:nvPr>
        </p:nvSpPr>
        <p:spPr>
          <a:xfrm>
            <a:off x="6421635"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5" name="Text Placeholder 29">
            <a:extLst>
              <a:ext uri="{FF2B5EF4-FFF2-40B4-BE49-F238E27FC236}">
                <a16:creationId xmlns:a16="http://schemas.microsoft.com/office/drawing/2014/main" id="{40FA7E6F-7BDE-96CA-B9AA-6D74EF94DFC3}"/>
              </a:ext>
            </a:extLst>
          </p:cNvPr>
          <p:cNvSpPr>
            <a:spLocks noGrp="1"/>
          </p:cNvSpPr>
          <p:nvPr>
            <p:ph type="body" sz="quarter" idx="16"/>
          </p:nvPr>
        </p:nvSpPr>
        <p:spPr>
          <a:xfrm>
            <a:off x="9099229"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7" name="Picture Placeholder 13">
            <a:extLst>
              <a:ext uri="{FF2B5EF4-FFF2-40B4-BE49-F238E27FC236}">
                <a16:creationId xmlns:a16="http://schemas.microsoft.com/office/drawing/2014/main" id="{ED611402-2286-84C4-61AA-A6BA4F8B82AC}"/>
              </a:ext>
            </a:extLst>
          </p:cNvPr>
          <p:cNvSpPr>
            <a:spLocks noGrp="1"/>
          </p:cNvSpPr>
          <p:nvPr>
            <p:ph type="pic" sz="quarter" idx="21"/>
          </p:nvPr>
        </p:nvSpPr>
        <p:spPr>
          <a:xfrm>
            <a:off x="993896" y="1288487"/>
            <a:ext cx="2555678" cy="3691137"/>
          </a:xfrm>
        </p:spPr>
        <p:txBody>
          <a:bodyPr>
            <a:normAutofit/>
          </a:bodyPr>
          <a:lstStyle>
            <a:lvl1pPr>
              <a:defRPr sz="1000"/>
            </a:lvl1pPr>
          </a:lstStyle>
          <a:p>
            <a:endParaRPr lang="en-GB"/>
          </a:p>
        </p:txBody>
      </p:sp>
      <p:sp>
        <p:nvSpPr>
          <p:cNvPr id="21" name="Picture Placeholder 13">
            <a:extLst>
              <a:ext uri="{FF2B5EF4-FFF2-40B4-BE49-F238E27FC236}">
                <a16:creationId xmlns:a16="http://schemas.microsoft.com/office/drawing/2014/main" id="{48261CAA-7C08-0306-CAD7-67DFC398CB9F}"/>
              </a:ext>
            </a:extLst>
          </p:cNvPr>
          <p:cNvSpPr>
            <a:spLocks noGrp="1"/>
          </p:cNvSpPr>
          <p:nvPr>
            <p:ph type="pic" sz="quarter" idx="22"/>
          </p:nvPr>
        </p:nvSpPr>
        <p:spPr>
          <a:xfrm>
            <a:off x="3696701" y="1288487"/>
            <a:ext cx="2555678" cy="3691137"/>
          </a:xfrm>
        </p:spPr>
        <p:txBody>
          <a:bodyPr>
            <a:normAutofit/>
          </a:bodyPr>
          <a:lstStyle>
            <a:lvl1pPr>
              <a:defRPr sz="1000"/>
            </a:lvl1pPr>
          </a:lstStyle>
          <a:p>
            <a:endParaRPr lang="en-GB"/>
          </a:p>
        </p:txBody>
      </p:sp>
      <p:sp>
        <p:nvSpPr>
          <p:cNvPr id="22" name="Picture Placeholder 13">
            <a:extLst>
              <a:ext uri="{FF2B5EF4-FFF2-40B4-BE49-F238E27FC236}">
                <a16:creationId xmlns:a16="http://schemas.microsoft.com/office/drawing/2014/main" id="{086FD225-3ED5-8F6F-C1B3-A1B349DDE180}"/>
              </a:ext>
            </a:extLst>
          </p:cNvPr>
          <p:cNvSpPr>
            <a:spLocks noGrp="1"/>
          </p:cNvSpPr>
          <p:nvPr>
            <p:ph type="pic" sz="quarter" idx="23"/>
          </p:nvPr>
        </p:nvSpPr>
        <p:spPr>
          <a:xfrm>
            <a:off x="6399506" y="1288487"/>
            <a:ext cx="2555678" cy="3691137"/>
          </a:xfrm>
        </p:spPr>
        <p:txBody>
          <a:bodyPr>
            <a:normAutofit/>
          </a:bodyPr>
          <a:lstStyle>
            <a:lvl1pPr>
              <a:defRPr sz="1000"/>
            </a:lvl1pPr>
          </a:lstStyle>
          <a:p>
            <a:endParaRPr lang="en-GB"/>
          </a:p>
        </p:txBody>
      </p:sp>
      <p:sp>
        <p:nvSpPr>
          <p:cNvPr id="23" name="Picture Placeholder 13">
            <a:extLst>
              <a:ext uri="{FF2B5EF4-FFF2-40B4-BE49-F238E27FC236}">
                <a16:creationId xmlns:a16="http://schemas.microsoft.com/office/drawing/2014/main" id="{0B2FC53B-45CA-2392-456B-039DC8D4107D}"/>
              </a:ext>
            </a:extLst>
          </p:cNvPr>
          <p:cNvSpPr>
            <a:spLocks noGrp="1"/>
          </p:cNvSpPr>
          <p:nvPr>
            <p:ph type="pic" sz="quarter" idx="24"/>
          </p:nvPr>
        </p:nvSpPr>
        <p:spPr>
          <a:xfrm>
            <a:off x="9102312" y="1288487"/>
            <a:ext cx="2555678" cy="3691137"/>
          </a:xfrm>
        </p:spPr>
        <p:txBody>
          <a:bodyPr>
            <a:normAutofit/>
          </a:bodyPr>
          <a:lstStyle>
            <a:lvl1pPr>
              <a:defRPr sz="1000"/>
            </a:lvl1pPr>
          </a:lstStyle>
          <a:p>
            <a:endParaRPr lang="en-GB"/>
          </a:p>
        </p:txBody>
      </p:sp>
      <p:sp>
        <p:nvSpPr>
          <p:cNvPr id="16" name="Google Shape;18;p26">
            <a:extLst>
              <a:ext uri="{FF2B5EF4-FFF2-40B4-BE49-F238E27FC236}">
                <a16:creationId xmlns:a16="http://schemas.microsoft.com/office/drawing/2014/main" id="{FAB31B88-AAA4-93D8-1EF0-AF15DC99F64A}"/>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2" name="Google Shape;22;p26">
            <a:extLst>
              <a:ext uri="{FF2B5EF4-FFF2-40B4-BE49-F238E27FC236}">
                <a16:creationId xmlns:a16="http://schemas.microsoft.com/office/drawing/2014/main" id="{D2455404-430D-61F3-C88F-44098D09A566}"/>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
        <p:nvSpPr>
          <p:cNvPr id="6" name="Google Shape;21;p33">
            <a:extLst>
              <a:ext uri="{FF2B5EF4-FFF2-40B4-BE49-F238E27FC236}">
                <a16:creationId xmlns:a16="http://schemas.microsoft.com/office/drawing/2014/main" id="{917760C0-327F-11D4-C492-76B2A73CB11A}"/>
              </a:ext>
            </a:extLst>
          </p:cNvPr>
          <p:cNvSpPr txBox="1">
            <a:spLocks/>
          </p:cNvSpPr>
          <p:nvPr userDrawn="1"/>
        </p:nvSpPr>
        <p:spPr>
          <a:xfrm>
            <a:off x="11366870" y="294924"/>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chemeClr val="bg1"/>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solidFill>
                  <a:srgbClr val="BABABA"/>
                </a:solidFill>
              </a:rPr>
              <a:pPr/>
              <a:t>‹#›</a:t>
            </a:fld>
            <a:endParaRPr lang="en-US" dirty="0">
              <a:solidFill>
                <a:srgbClr val="BABABA"/>
              </a:solidFill>
            </a:endParaRPr>
          </a:p>
        </p:txBody>
      </p:sp>
      <p:grpSp>
        <p:nvGrpSpPr>
          <p:cNvPr id="3" name="Group 2">
            <a:extLst>
              <a:ext uri="{FF2B5EF4-FFF2-40B4-BE49-F238E27FC236}">
                <a16:creationId xmlns:a16="http://schemas.microsoft.com/office/drawing/2014/main" id="{5D0D47C0-1F25-DF60-D39F-B9881DEBAC3B}"/>
              </a:ext>
            </a:extLst>
          </p:cNvPr>
          <p:cNvGrpSpPr/>
          <p:nvPr userDrawn="1"/>
        </p:nvGrpSpPr>
        <p:grpSpPr>
          <a:xfrm>
            <a:off x="314325" y="6082059"/>
            <a:ext cx="2745249" cy="558408"/>
            <a:chOff x="314325" y="6235457"/>
            <a:chExt cx="1991113" cy="405010"/>
          </a:xfrm>
        </p:grpSpPr>
        <p:pic>
          <p:nvPicPr>
            <p:cNvPr id="5" name="Google Shape;33;p34">
              <a:extLst>
                <a:ext uri="{FF2B5EF4-FFF2-40B4-BE49-F238E27FC236}">
                  <a16:creationId xmlns:a16="http://schemas.microsoft.com/office/drawing/2014/main" id="{3C841791-7D82-8AAB-F2C7-EF66320FEB55}"/>
                </a:ext>
              </a:extLst>
            </p:cNvPr>
            <p:cNvPicPr preferRelativeResize="0"/>
            <p:nvPr userDrawn="1"/>
          </p:nvPicPr>
          <p:blipFill>
            <a:blip r:embed="rId3"/>
            <a:srcRect/>
            <a:stretch/>
          </p:blipFill>
          <p:spPr>
            <a:xfrm>
              <a:off x="314325" y="6235457"/>
              <a:ext cx="928806" cy="405010"/>
            </a:xfrm>
            <a:prstGeom prst="rect">
              <a:avLst/>
            </a:prstGeom>
            <a:noFill/>
            <a:ln>
              <a:noFill/>
            </a:ln>
          </p:spPr>
        </p:pic>
        <p:cxnSp>
          <p:nvCxnSpPr>
            <p:cNvPr id="10" name="Straight Connector 9">
              <a:extLst>
                <a:ext uri="{FF2B5EF4-FFF2-40B4-BE49-F238E27FC236}">
                  <a16:creationId xmlns:a16="http://schemas.microsoft.com/office/drawing/2014/main" id="{4BDAE588-F96B-1F99-30BA-7461AC8DE027}"/>
                </a:ext>
              </a:extLst>
            </p:cNvPr>
            <p:cNvCxnSpPr>
              <a:cxnSpLocks/>
            </p:cNvCxnSpPr>
            <p:nvPr userDrawn="1"/>
          </p:nvCxnSpPr>
          <p:spPr>
            <a:xfrm flipV="1">
              <a:off x="1435480" y="6307537"/>
              <a:ext cx="0" cy="232984"/>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Google Shape;33;p34">
              <a:extLst>
                <a:ext uri="{FF2B5EF4-FFF2-40B4-BE49-F238E27FC236}">
                  <a16:creationId xmlns:a16="http://schemas.microsoft.com/office/drawing/2014/main" id="{D133E3F8-9FC1-DD93-4360-5E4B8A36CA05}"/>
                </a:ext>
              </a:extLst>
            </p:cNvPr>
            <p:cNvPicPr preferRelativeResize="0"/>
            <p:nvPr userDrawn="1"/>
          </p:nvPicPr>
          <p:blipFill>
            <a:blip r:embed="rId4"/>
            <a:srcRect/>
            <a:stretch/>
          </p:blipFill>
          <p:spPr>
            <a:xfrm>
              <a:off x="1636699" y="6347254"/>
              <a:ext cx="668739" cy="174516"/>
            </a:xfrm>
            <a:prstGeom prst="rect">
              <a:avLst/>
            </a:prstGeom>
            <a:noFill/>
            <a:ln>
              <a:noFill/>
            </a:ln>
          </p:spPr>
        </p:pic>
      </p:grpSp>
    </p:spTree>
    <p:extLst>
      <p:ext uri="{BB962C8B-B14F-4D97-AF65-F5344CB8AC3E}">
        <p14:creationId xmlns:p14="http://schemas.microsoft.com/office/powerpoint/2010/main" val="17274587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1_Title Content with Subtitle 2">
    <p:bg>
      <p:bgPr>
        <a:solidFill>
          <a:schemeClr val="bg1"/>
        </a:solidFill>
        <a:effectLst/>
      </p:bgPr>
    </p:bg>
    <p:spTree>
      <p:nvGrpSpPr>
        <p:cNvPr id="1" name=""/>
        <p:cNvGrpSpPr/>
        <p:nvPr/>
      </p:nvGrpSpPr>
      <p:grpSpPr>
        <a:xfrm>
          <a:off x="0" y="0"/>
          <a:ext cx="0" cy="0"/>
          <a:chOff x="0" y="0"/>
          <a:chExt cx="0" cy="0"/>
        </a:xfrm>
      </p:grpSpPr>
      <p:sp>
        <p:nvSpPr>
          <p:cNvPr id="4" name="Text Placeholder 29">
            <a:extLst>
              <a:ext uri="{FF2B5EF4-FFF2-40B4-BE49-F238E27FC236}">
                <a16:creationId xmlns:a16="http://schemas.microsoft.com/office/drawing/2014/main" id="{2C8A0DDA-CF2F-C90B-C88B-662DC5A84161}"/>
              </a:ext>
            </a:extLst>
          </p:cNvPr>
          <p:cNvSpPr>
            <a:spLocks noGrp="1"/>
          </p:cNvSpPr>
          <p:nvPr>
            <p:ph type="body" sz="quarter" idx="12"/>
          </p:nvPr>
        </p:nvSpPr>
        <p:spPr>
          <a:xfrm>
            <a:off x="1029130"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5" name="Text Placeholder 29">
            <a:extLst>
              <a:ext uri="{FF2B5EF4-FFF2-40B4-BE49-F238E27FC236}">
                <a16:creationId xmlns:a16="http://schemas.microsoft.com/office/drawing/2014/main" id="{FE533F53-5F39-197F-584A-55552DA6DA27}"/>
              </a:ext>
            </a:extLst>
          </p:cNvPr>
          <p:cNvSpPr>
            <a:spLocks noGrp="1"/>
          </p:cNvSpPr>
          <p:nvPr>
            <p:ph type="body" sz="quarter" idx="14"/>
          </p:nvPr>
        </p:nvSpPr>
        <p:spPr>
          <a:xfrm>
            <a:off x="3710990"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6" name="Text Placeholder 29">
            <a:extLst>
              <a:ext uri="{FF2B5EF4-FFF2-40B4-BE49-F238E27FC236}">
                <a16:creationId xmlns:a16="http://schemas.microsoft.com/office/drawing/2014/main" id="{A25C08EE-2973-05B1-C777-A12BAE23D254}"/>
              </a:ext>
            </a:extLst>
          </p:cNvPr>
          <p:cNvSpPr>
            <a:spLocks noGrp="1"/>
          </p:cNvSpPr>
          <p:nvPr>
            <p:ph type="body" sz="quarter" idx="15"/>
          </p:nvPr>
        </p:nvSpPr>
        <p:spPr>
          <a:xfrm>
            <a:off x="6421635"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0" name="Text Placeholder 29">
            <a:extLst>
              <a:ext uri="{FF2B5EF4-FFF2-40B4-BE49-F238E27FC236}">
                <a16:creationId xmlns:a16="http://schemas.microsoft.com/office/drawing/2014/main" id="{84175955-06ED-8621-1F35-BA0FB5D7D7A7}"/>
              </a:ext>
            </a:extLst>
          </p:cNvPr>
          <p:cNvSpPr>
            <a:spLocks noGrp="1"/>
          </p:cNvSpPr>
          <p:nvPr>
            <p:ph type="body" sz="quarter" idx="16"/>
          </p:nvPr>
        </p:nvSpPr>
        <p:spPr>
          <a:xfrm>
            <a:off x="9099229"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2" name="Picture Placeholder 13">
            <a:extLst>
              <a:ext uri="{FF2B5EF4-FFF2-40B4-BE49-F238E27FC236}">
                <a16:creationId xmlns:a16="http://schemas.microsoft.com/office/drawing/2014/main" id="{BB46B5F1-C8B1-7564-50AA-442061B7D6FC}"/>
              </a:ext>
            </a:extLst>
          </p:cNvPr>
          <p:cNvSpPr>
            <a:spLocks noGrp="1"/>
          </p:cNvSpPr>
          <p:nvPr>
            <p:ph type="pic" sz="quarter" idx="21"/>
          </p:nvPr>
        </p:nvSpPr>
        <p:spPr>
          <a:xfrm>
            <a:off x="993896" y="1288487"/>
            <a:ext cx="2555678" cy="3691137"/>
          </a:xfrm>
        </p:spPr>
        <p:txBody>
          <a:bodyPr>
            <a:normAutofit/>
          </a:bodyPr>
          <a:lstStyle>
            <a:lvl1pPr>
              <a:defRPr sz="1000">
                <a:solidFill>
                  <a:schemeClr val="tx1"/>
                </a:solidFill>
              </a:defRPr>
            </a:lvl1pPr>
          </a:lstStyle>
          <a:p>
            <a:endParaRPr lang="en-GB"/>
          </a:p>
        </p:txBody>
      </p:sp>
      <p:sp>
        <p:nvSpPr>
          <p:cNvPr id="13" name="Picture Placeholder 13">
            <a:extLst>
              <a:ext uri="{FF2B5EF4-FFF2-40B4-BE49-F238E27FC236}">
                <a16:creationId xmlns:a16="http://schemas.microsoft.com/office/drawing/2014/main" id="{D541EE71-9004-D78A-46A7-C1B882F88124}"/>
              </a:ext>
            </a:extLst>
          </p:cNvPr>
          <p:cNvSpPr>
            <a:spLocks noGrp="1"/>
          </p:cNvSpPr>
          <p:nvPr>
            <p:ph type="pic" sz="quarter" idx="22"/>
          </p:nvPr>
        </p:nvSpPr>
        <p:spPr>
          <a:xfrm>
            <a:off x="3696701" y="1288487"/>
            <a:ext cx="2555678" cy="3691137"/>
          </a:xfrm>
        </p:spPr>
        <p:txBody>
          <a:bodyPr>
            <a:normAutofit/>
          </a:bodyPr>
          <a:lstStyle>
            <a:lvl1pPr>
              <a:defRPr sz="1000">
                <a:solidFill>
                  <a:schemeClr val="tx1"/>
                </a:solidFill>
              </a:defRPr>
            </a:lvl1pPr>
          </a:lstStyle>
          <a:p>
            <a:endParaRPr lang="en-GB"/>
          </a:p>
        </p:txBody>
      </p:sp>
      <p:sp>
        <p:nvSpPr>
          <p:cNvPr id="16" name="Picture Placeholder 13">
            <a:extLst>
              <a:ext uri="{FF2B5EF4-FFF2-40B4-BE49-F238E27FC236}">
                <a16:creationId xmlns:a16="http://schemas.microsoft.com/office/drawing/2014/main" id="{AC63FC5A-402B-328F-2AD6-13A451FFD2F6}"/>
              </a:ext>
            </a:extLst>
          </p:cNvPr>
          <p:cNvSpPr>
            <a:spLocks noGrp="1"/>
          </p:cNvSpPr>
          <p:nvPr>
            <p:ph type="pic" sz="quarter" idx="23"/>
          </p:nvPr>
        </p:nvSpPr>
        <p:spPr>
          <a:xfrm>
            <a:off x="6399506" y="1288487"/>
            <a:ext cx="2555678" cy="3691137"/>
          </a:xfrm>
        </p:spPr>
        <p:txBody>
          <a:bodyPr>
            <a:normAutofit/>
          </a:bodyPr>
          <a:lstStyle>
            <a:lvl1pPr>
              <a:defRPr sz="1000">
                <a:solidFill>
                  <a:schemeClr val="tx1"/>
                </a:solidFill>
              </a:defRPr>
            </a:lvl1pPr>
          </a:lstStyle>
          <a:p>
            <a:endParaRPr lang="en-GB"/>
          </a:p>
        </p:txBody>
      </p:sp>
      <p:sp>
        <p:nvSpPr>
          <p:cNvPr id="17" name="Picture Placeholder 13">
            <a:extLst>
              <a:ext uri="{FF2B5EF4-FFF2-40B4-BE49-F238E27FC236}">
                <a16:creationId xmlns:a16="http://schemas.microsoft.com/office/drawing/2014/main" id="{DF26EEDC-8832-421D-9DB7-BCF54FE6D9B7}"/>
              </a:ext>
            </a:extLst>
          </p:cNvPr>
          <p:cNvSpPr>
            <a:spLocks noGrp="1"/>
          </p:cNvSpPr>
          <p:nvPr>
            <p:ph type="pic" sz="quarter" idx="24"/>
          </p:nvPr>
        </p:nvSpPr>
        <p:spPr>
          <a:xfrm>
            <a:off x="9102312" y="1288487"/>
            <a:ext cx="2555678" cy="3691137"/>
          </a:xfrm>
        </p:spPr>
        <p:txBody>
          <a:bodyPr>
            <a:normAutofit/>
          </a:bodyPr>
          <a:lstStyle>
            <a:lvl1pPr>
              <a:defRPr sz="1000">
                <a:solidFill>
                  <a:schemeClr val="tx1"/>
                </a:solidFill>
              </a:defRPr>
            </a:lvl1pPr>
          </a:lstStyle>
          <a:p>
            <a:endParaRPr lang="en-GB"/>
          </a:p>
        </p:txBody>
      </p:sp>
      <p:sp>
        <p:nvSpPr>
          <p:cNvPr id="3" name="Google Shape;22;p26">
            <a:extLst>
              <a:ext uri="{FF2B5EF4-FFF2-40B4-BE49-F238E27FC236}">
                <a16:creationId xmlns:a16="http://schemas.microsoft.com/office/drawing/2014/main" id="{77141DC7-BA74-FA54-C25B-394DA004F204}"/>
              </a:ext>
            </a:extLst>
          </p:cNvPr>
          <p:cNvSpPr txBox="1">
            <a:spLocks noGrp="1"/>
          </p:cNvSpPr>
          <p:nvPr>
            <p:ph type="ftr" idx="3"/>
          </p:nvPr>
        </p:nvSpPr>
        <p:spPr>
          <a:xfrm>
            <a:off x="9562035"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75000"/>
                    <a:lumOff val="25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2025 Copyright Genpact. All Rights Reserved.</a:t>
            </a:r>
          </a:p>
        </p:txBody>
      </p:sp>
      <p:sp>
        <p:nvSpPr>
          <p:cNvPr id="9" name="Google Shape;18;p26">
            <a:extLst>
              <a:ext uri="{FF2B5EF4-FFF2-40B4-BE49-F238E27FC236}">
                <a16:creationId xmlns:a16="http://schemas.microsoft.com/office/drawing/2014/main" id="{1CD3AB12-AD83-360C-FFFB-1288B30761B9}"/>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grpSp>
        <p:nvGrpSpPr>
          <p:cNvPr id="2" name="Group 1">
            <a:extLst>
              <a:ext uri="{FF2B5EF4-FFF2-40B4-BE49-F238E27FC236}">
                <a16:creationId xmlns:a16="http://schemas.microsoft.com/office/drawing/2014/main" id="{1F77F9F2-17ED-9280-9699-53C7BB178412}"/>
              </a:ext>
            </a:extLst>
          </p:cNvPr>
          <p:cNvGrpSpPr/>
          <p:nvPr userDrawn="1"/>
        </p:nvGrpSpPr>
        <p:grpSpPr>
          <a:xfrm>
            <a:off x="314326" y="6082059"/>
            <a:ext cx="2745248" cy="558408"/>
            <a:chOff x="314326" y="6235457"/>
            <a:chExt cx="1991112" cy="405010"/>
          </a:xfrm>
        </p:grpSpPr>
        <p:pic>
          <p:nvPicPr>
            <p:cNvPr id="7" name="Google Shape;33;p34">
              <a:extLst>
                <a:ext uri="{FF2B5EF4-FFF2-40B4-BE49-F238E27FC236}">
                  <a16:creationId xmlns:a16="http://schemas.microsoft.com/office/drawing/2014/main" id="{99B49B26-3392-2A2D-B09F-61CFB93A6A28}"/>
                </a:ext>
              </a:extLst>
            </p:cNvPr>
            <p:cNvPicPr preferRelativeResize="0"/>
            <p:nvPr userDrawn="1"/>
          </p:nvPicPr>
          <p:blipFill>
            <a:blip r:embed="rId3"/>
            <a:srcRect/>
            <a:stretch/>
          </p:blipFill>
          <p:spPr>
            <a:xfrm>
              <a:off x="314326" y="6235457"/>
              <a:ext cx="928804" cy="405010"/>
            </a:xfrm>
            <a:prstGeom prst="rect">
              <a:avLst/>
            </a:prstGeom>
            <a:noFill/>
            <a:ln>
              <a:noFill/>
            </a:ln>
          </p:spPr>
        </p:pic>
        <p:cxnSp>
          <p:nvCxnSpPr>
            <p:cNvPr id="8" name="Straight Connector 7">
              <a:extLst>
                <a:ext uri="{FF2B5EF4-FFF2-40B4-BE49-F238E27FC236}">
                  <a16:creationId xmlns:a16="http://schemas.microsoft.com/office/drawing/2014/main" id="{6CF518D4-CDC8-5B07-BE45-4E93B1CB8262}"/>
                </a:ext>
              </a:extLst>
            </p:cNvPr>
            <p:cNvCxnSpPr>
              <a:cxnSpLocks/>
            </p:cNvCxnSpPr>
            <p:nvPr userDrawn="1"/>
          </p:nvCxnSpPr>
          <p:spPr>
            <a:xfrm flipV="1">
              <a:off x="1435480" y="6307537"/>
              <a:ext cx="0" cy="232984"/>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11" name="Google Shape;33;p34">
              <a:extLst>
                <a:ext uri="{FF2B5EF4-FFF2-40B4-BE49-F238E27FC236}">
                  <a16:creationId xmlns:a16="http://schemas.microsoft.com/office/drawing/2014/main" id="{DB54962E-4A16-58E9-F699-935B5F21EF97}"/>
                </a:ext>
              </a:extLst>
            </p:cNvPr>
            <p:cNvPicPr preferRelativeResize="0"/>
            <p:nvPr userDrawn="1"/>
          </p:nvPicPr>
          <p:blipFill>
            <a:blip r:embed="rId4"/>
            <a:srcRect/>
            <a:stretch/>
          </p:blipFill>
          <p:spPr>
            <a:xfrm>
              <a:off x="1636699" y="6347254"/>
              <a:ext cx="668739" cy="174516"/>
            </a:xfrm>
            <a:prstGeom prst="rect">
              <a:avLst/>
            </a:prstGeom>
            <a:noFill/>
            <a:ln>
              <a:noFill/>
            </a:ln>
          </p:spPr>
        </p:pic>
      </p:grpSp>
    </p:spTree>
    <p:extLst>
      <p:ext uri="{BB962C8B-B14F-4D97-AF65-F5344CB8AC3E}">
        <p14:creationId xmlns:p14="http://schemas.microsoft.com/office/powerpoint/2010/main" val="18961107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Title Content with Subtitle 2">
    <p:bg>
      <p:bgPr>
        <a:solidFill>
          <a:schemeClr val="tx1"/>
        </a:solidFill>
        <a:effectLst/>
      </p:bgPr>
    </p:bg>
    <p:spTree>
      <p:nvGrpSpPr>
        <p:cNvPr id="1" name=""/>
        <p:cNvGrpSpPr/>
        <p:nvPr/>
      </p:nvGrpSpPr>
      <p:grpSpPr>
        <a:xfrm>
          <a:off x="0" y="0"/>
          <a:ext cx="0" cy="0"/>
          <a:chOff x="0" y="0"/>
          <a:chExt cx="0" cy="0"/>
        </a:xfrm>
      </p:grpSpPr>
      <p:sp>
        <p:nvSpPr>
          <p:cNvPr id="17" name="Text Placeholder 29">
            <a:extLst>
              <a:ext uri="{FF2B5EF4-FFF2-40B4-BE49-F238E27FC236}">
                <a16:creationId xmlns:a16="http://schemas.microsoft.com/office/drawing/2014/main" id="{AC7F0161-71EE-6B22-A6E5-CA59FF01D5AA}"/>
              </a:ext>
            </a:extLst>
          </p:cNvPr>
          <p:cNvSpPr>
            <a:spLocks noGrp="1"/>
          </p:cNvSpPr>
          <p:nvPr>
            <p:ph type="body" sz="quarter" idx="23"/>
          </p:nvPr>
        </p:nvSpPr>
        <p:spPr>
          <a:xfrm>
            <a:off x="3695119" y="1878487"/>
            <a:ext cx="2537011" cy="985899"/>
          </a:xfrm>
          <a:prstGeom prst="roundRect">
            <a:avLst>
              <a:gd name="adj" fmla="val 18738"/>
            </a:avLst>
          </a:prstGeom>
          <a:ln w="12700">
            <a:solidFill>
              <a:schemeClr val="bg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ln>
                  <a:noFill/>
                </a:ln>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8" name="Text Placeholder 29">
            <a:extLst>
              <a:ext uri="{FF2B5EF4-FFF2-40B4-BE49-F238E27FC236}">
                <a16:creationId xmlns:a16="http://schemas.microsoft.com/office/drawing/2014/main" id="{0F2ACCF6-C80A-A638-3A59-400CD1915DA1}"/>
              </a:ext>
            </a:extLst>
          </p:cNvPr>
          <p:cNvSpPr>
            <a:spLocks noGrp="1"/>
          </p:cNvSpPr>
          <p:nvPr>
            <p:ph type="body" sz="quarter" idx="24"/>
          </p:nvPr>
        </p:nvSpPr>
        <p:spPr>
          <a:xfrm>
            <a:off x="6394252" y="1878487"/>
            <a:ext cx="2537011" cy="985899"/>
          </a:xfrm>
          <a:prstGeom prst="roundRect">
            <a:avLst>
              <a:gd name="adj" fmla="val 18738"/>
            </a:avLst>
          </a:prstGeom>
          <a:ln w="12700">
            <a:solidFill>
              <a:schemeClr val="bg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ln>
                  <a:noFill/>
                </a:ln>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9" name="Text Placeholder 29">
            <a:extLst>
              <a:ext uri="{FF2B5EF4-FFF2-40B4-BE49-F238E27FC236}">
                <a16:creationId xmlns:a16="http://schemas.microsoft.com/office/drawing/2014/main" id="{3F632B57-9DB9-B8D4-D30F-168C7C2AB8AF}"/>
              </a:ext>
            </a:extLst>
          </p:cNvPr>
          <p:cNvSpPr>
            <a:spLocks noGrp="1"/>
          </p:cNvSpPr>
          <p:nvPr>
            <p:ph type="body" sz="quarter" idx="25"/>
          </p:nvPr>
        </p:nvSpPr>
        <p:spPr>
          <a:xfrm>
            <a:off x="9093384" y="1878487"/>
            <a:ext cx="2537011" cy="985899"/>
          </a:xfrm>
          <a:prstGeom prst="roundRect">
            <a:avLst>
              <a:gd name="adj" fmla="val 18738"/>
            </a:avLst>
          </a:prstGeom>
          <a:ln w="12700">
            <a:solidFill>
              <a:schemeClr val="bg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ln>
                  <a:noFill/>
                </a:ln>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6" name="Text Placeholder 29">
            <a:extLst>
              <a:ext uri="{FF2B5EF4-FFF2-40B4-BE49-F238E27FC236}">
                <a16:creationId xmlns:a16="http://schemas.microsoft.com/office/drawing/2014/main" id="{FEEB06D8-3F5F-F13A-79D5-8DC9DE239F77}"/>
              </a:ext>
            </a:extLst>
          </p:cNvPr>
          <p:cNvSpPr>
            <a:spLocks noGrp="1"/>
          </p:cNvSpPr>
          <p:nvPr>
            <p:ph type="body" sz="quarter" idx="22"/>
          </p:nvPr>
        </p:nvSpPr>
        <p:spPr>
          <a:xfrm>
            <a:off x="993896" y="1878487"/>
            <a:ext cx="2537011" cy="985899"/>
          </a:xfrm>
          <a:prstGeom prst="roundRect">
            <a:avLst>
              <a:gd name="adj" fmla="val 18738"/>
            </a:avLst>
          </a:prstGeom>
          <a:ln w="12700">
            <a:solidFill>
              <a:schemeClr val="bg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ln>
                  <a:noFill/>
                </a:ln>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20" name="Google Shape;24;p26">
            <a:extLst>
              <a:ext uri="{FF2B5EF4-FFF2-40B4-BE49-F238E27FC236}">
                <a16:creationId xmlns:a16="http://schemas.microsoft.com/office/drawing/2014/main" id="{374FBE35-26DC-5388-6D08-51E66D619245}"/>
              </a:ext>
            </a:extLst>
          </p:cNvPr>
          <p:cNvSpPr txBox="1">
            <a:spLocks noGrp="1"/>
          </p:cNvSpPr>
          <p:nvPr>
            <p:ph type="body" idx="2" hasCustomPrompt="1"/>
          </p:nvPr>
        </p:nvSpPr>
        <p:spPr>
          <a:xfrm>
            <a:off x="993896" y="950350"/>
            <a:ext cx="9256696" cy="391626"/>
          </a:xfrm>
          <a:prstGeom prst="rect">
            <a:avLst/>
          </a:prstGeom>
          <a:noFill/>
          <a:ln>
            <a:noFill/>
          </a:ln>
        </p:spPr>
        <p:txBody>
          <a:bodyPr spcFirstLastPara="1" wrap="square" lIns="36000" tIns="0" rIns="0" bIns="0" anchor="t" anchorCtr="0">
            <a:noAutofit/>
          </a:bodyPr>
          <a:lstStyle>
            <a:lvl1pPr marL="0" lvl="0" indent="0" algn="l">
              <a:lnSpc>
                <a:spcPts val="2200"/>
              </a:lnSpc>
              <a:spcBef>
                <a:spcPts val="600"/>
              </a:spcBef>
              <a:spcAft>
                <a:spcPts val="0"/>
              </a:spcAft>
              <a:buSzPts val="1400"/>
              <a:buFont typeface="Arial" panose="020B0604020202020204" pitchFamily="34" charset="0"/>
              <a:buNone/>
              <a:defRPr sz="12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Subheads can drop over multiple lines, and are helpful to take the strain off the big headline.</a:t>
            </a:r>
            <a:endParaRPr/>
          </a:p>
        </p:txBody>
      </p:sp>
      <p:sp>
        <p:nvSpPr>
          <p:cNvPr id="21" name="Google Shape;18;p26">
            <a:extLst>
              <a:ext uri="{FF2B5EF4-FFF2-40B4-BE49-F238E27FC236}">
                <a16:creationId xmlns:a16="http://schemas.microsoft.com/office/drawing/2014/main" id="{A0662B01-017D-6D6B-017D-C78B1F7E313A}"/>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2" name="Google Shape;22;p26">
            <a:extLst>
              <a:ext uri="{FF2B5EF4-FFF2-40B4-BE49-F238E27FC236}">
                <a16:creationId xmlns:a16="http://schemas.microsoft.com/office/drawing/2014/main" id="{DE7AADF0-857D-9550-F2D2-AA568D7B8AB0}"/>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
        <p:nvSpPr>
          <p:cNvPr id="5" name="Google Shape;21;p33">
            <a:extLst>
              <a:ext uri="{FF2B5EF4-FFF2-40B4-BE49-F238E27FC236}">
                <a16:creationId xmlns:a16="http://schemas.microsoft.com/office/drawing/2014/main" id="{4D8E7F14-9C0A-3B96-68E4-98A22A03751D}"/>
              </a:ext>
            </a:extLst>
          </p:cNvPr>
          <p:cNvSpPr txBox="1">
            <a:spLocks/>
          </p:cNvSpPr>
          <p:nvPr userDrawn="1"/>
        </p:nvSpPr>
        <p:spPr>
          <a:xfrm>
            <a:off x="11366870" y="294924"/>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chemeClr val="bg1"/>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solidFill>
                  <a:srgbClr val="BABABA"/>
                </a:solidFill>
              </a:rPr>
              <a:pPr/>
              <a:t>‹#›</a:t>
            </a:fld>
            <a:endParaRPr lang="en-US" dirty="0">
              <a:solidFill>
                <a:srgbClr val="BABABA"/>
              </a:solidFill>
            </a:endParaRPr>
          </a:p>
        </p:txBody>
      </p:sp>
      <p:grpSp>
        <p:nvGrpSpPr>
          <p:cNvPr id="3" name="Group 2">
            <a:extLst>
              <a:ext uri="{FF2B5EF4-FFF2-40B4-BE49-F238E27FC236}">
                <a16:creationId xmlns:a16="http://schemas.microsoft.com/office/drawing/2014/main" id="{A1129D99-BCDD-A38F-464C-0CE38135CB95}"/>
              </a:ext>
            </a:extLst>
          </p:cNvPr>
          <p:cNvGrpSpPr/>
          <p:nvPr userDrawn="1"/>
        </p:nvGrpSpPr>
        <p:grpSpPr>
          <a:xfrm>
            <a:off x="314325" y="6082059"/>
            <a:ext cx="2745249" cy="558408"/>
            <a:chOff x="314325" y="6235457"/>
            <a:chExt cx="1991113" cy="405010"/>
          </a:xfrm>
        </p:grpSpPr>
        <p:pic>
          <p:nvPicPr>
            <p:cNvPr id="4" name="Google Shape;33;p34">
              <a:extLst>
                <a:ext uri="{FF2B5EF4-FFF2-40B4-BE49-F238E27FC236}">
                  <a16:creationId xmlns:a16="http://schemas.microsoft.com/office/drawing/2014/main" id="{8C436CCA-0AB6-9FAF-0B27-2592ADA1A020}"/>
                </a:ext>
              </a:extLst>
            </p:cNvPr>
            <p:cNvPicPr preferRelativeResize="0"/>
            <p:nvPr userDrawn="1"/>
          </p:nvPicPr>
          <p:blipFill>
            <a:blip r:embed="rId3"/>
            <a:srcRect/>
            <a:stretch/>
          </p:blipFill>
          <p:spPr>
            <a:xfrm>
              <a:off x="314325" y="6235457"/>
              <a:ext cx="928806" cy="405010"/>
            </a:xfrm>
            <a:prstGeom prst="rect">
              <a:avLst/>
            </a:prstGeom>
            <a:noFill/>
            <a:ln>
              <a:noFill/>
            </a:ln>
          </p:spPr>
        </p:pic>
        <p:cxnSp>
          <p:nvCxnSpPr>
            <p:cNvPr id="6" name="Straight Connector 5">
              <a:extLst>
                <a:ext uri="{FF2B5EF4-FFF2-40B4-BE49-F238E27FC236}">
                  <a16:creationId xmlns:a16="http://schemas.microsoft.com/office/drawing/2014/main" id="{844161A9-90E3-C24C-AE08-0E5D578580F0}"/>
                </a:ext>
              </a:extLst>
            </p:cNvPr>
            <p:cNvCxnSpPr>
              <a:cxnSpLocks/>
            </p:cNvCxnSpPr>
            <p:nvPr userDrawn="1"/>
          </p:nvCxnSpPr>
          <p:spPr>
            <a:xfrm flipV="1">
              <a:off x="1435480" y="6307537"/>
              <a:ext cx="0" cy="232984"/>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Google Shape;33;p34">
              <a:extLst>
                <a:ext uri="{FF2B5EF4-FFF2-40B4-BE49-F238E27FC236}">
                  <a16:creationId xmlns:a16="http://schemas.microsoft.com/office/drawing/2014/main" id="{B92A5066-17EF-F33F-92CA-3B8519412C66}"/>
                </a:ext>
              </a:extLst>
            </p:cNvPr>
            <p:cNvPicPr preferRelativeResize="0"/>
            <p:nvPr userDrawn="1"/>
          </p:nvPicPr>
          <p:blipFill>
            <a:blip r:embed="rId4"/>
            <a:srcRect/>
            <a:stretch/>
          </p:blipFill>
          <p:spPr>
            <a:xfrm>
              <a:off x="1636699" y="6347254"/>
              <a:ext cx="668739" cy="174516"/>
            </a:xfrm>
            <a:prstGeom prst="rect">
              <a:avLst/>
            </a:prstGeom>
            <a:noFill/>
            <a:ln>
              <a:noFill/>
            </a:ln>
          </p:spPr>
        </p:pic>
      </p:grpSp>
    </p:spTree>
    <p:extLst>
      <p:ext uri="{BB962C8B-B14F-4D97-AF65-F5344CB8AC3E}">
        <p14:creationId xmlns:p14="http://schemas.microsoft.com/office/powerpoint/2010/main" val="6714961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2_Title Content with Subtitle 2">
    <p:bg>
      <p:bgPr>
        <a:solidFill>
          <a:schemeClr val="bg1"/>
        </a:solidFill>
        <a:effectLst/>
      </p:bgPr>
    </p:bg>
    <p:spTree>
      <p:nvGrpSpPr>
        <p:cNvPr id="1" name=""/>
        <p:cNvGrpSpPr/>
        <p:nvPr/>
      </p:nvGrpSpPr>
      <p:grpSpPr>
        <a:xfrm>
          <a:off x="0" y="0"/>
          <a:ext cx="0" cy="0"/>
          <a:chOff x="0" y="0"/>
          <a:chExt cx="0" cy="0"/>
        </a:xfrm>
      </p:grpSpPr>
      <p:sp>
        <p:nvSpPr>
          <p:cNvPr id="7" name="Text Placeholder 29">
            <a:extLst>
              <a:ext uri="{FF2B5EF4-FFF2-40B4-BE49-F238E27FC236}">
                <a16:creationId xmlns:a16="http://schemas.microsoft.com/office/drawing/2014/main" id="{3AA61CA9-2BE2-2D06-EFB2-9DD29718F0A3}"/>
              </a:ext>
            </a:extLst>
          </p:cNvPr>
          <p:cNvSpPr>
            <a:spLocks noGrp="1"/>
          </p:cNvSpPr>
          <p:nvPr>
            <p:ph type="body" sz="quarter" idx="22"/>
          </p:nvPr>
        </p:nvSpPr>
        <p:spPr>
          <a:xfrm>
            <a:off x="3693028" y="1878487"/>
            <a:ext cx="2537011" cy="985899"/>
          </a:xfrm>
          <a:prstGeom prst="roundRect">
            <a:avLst>
              <a:gd name="adj" fmla="val 18738"/>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0" name="Google Shape;24;p26">
            <a:extLst>
              <a:ext uri="{FF2B5EF4-FFF2-40B4-BE49-F238E27FC236}">
                <a16:creationId xmlns:a16="http://schemas.microsoft.com/office/drawing/2014/main" id="{6B6C8047-0491-9C29-C47A-B6FD3FB089CD}"/>
              </a:ext>
            </a:extLst>
          </p:cNvPr>
          <p:cNvSpPr txBox="1">
            <a:spLocks noGrp="1"/>
          </p:cNvSpPr>
          <p:nvPr>
            <p:ph type="body" idx="2" hasCustomPrompt="1"/>
          </p:nvPr>
        </p:nvSpPr>
        <p:spPr>
          <a:xfrm>
            <a:off x="993896" y="950350"/>
            <a:ext cx="9256696" cy="391626"/>
          </a:xfrm>
          <a:prstGeom prst="rect">
            <a:avLst/>
          </a:prstGeom>
          <a:noFill/>
          <a:ln>
            <a:noFill/>
          </a:ln>
        </p:spPr>
        <p:txBody>
          <a:bodyPr spcFirstLastPara="1" wrap="square" lIns="36000" tIns="0" rIns="0" bIns="0" anchor="t" anchorCtr="0">
            <a:noAutofit/>
          </a:bodyPr>
          <a:lstStyle>
            <a:lvl1pPr marL="0" lvl="0" indent="0" algn="l">
              <a:lnSpc>
                <a:spcPts val="2200"/>
              </a:lnSpc>
              <a:spcBef>
                <a:spcPts val="600"/>
              </a:spcBef>
              <a:spcAft>
                <a:spcPts val="0"/>
              </a:spcAft>
              <a:buSzPts val="1400"/>
              <a:buFont typeface="Arial" panose="020B0604020202020204" pitchFamily="34" charset="0"/>
              <a:buNone/>
              <a:defRPr sz="12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Subheads can drop over multiple lines, and are helpful to take the strain off the big headline.</a:t>
            </a:r>
            <a:endParaRPr/>
          </a:p>
        </p:txBody>
      </p:sp>
      <p:sp>
        <p:nvSpPr>
          <p:cNvPr id="2" name="Text Placeholder 29">
            <a:extLst>
              <a:ext uri="{FF2B5EF4-FFF2-40B4-BE49-F238E27FC236}">
                <a16:creationId xmlns:a16="http://schemas.microsoft.com/office/drawing/2014/main" id="{C058A599-7521-1D71-1E08-22071D540686}"/>
              </a:ext>
            </a:extLst>
          </p:cNvPr>
          <p:cNvSpPr>
            <a:spLocks noGrp="1"/>
          </p:cNvSpPr>
          <p:nvPr>
            <p:ph type="body" sz="quarter" idx="17"/>
          </p:nvPr>
        </p:nvSpPr>
        <p:spPr>
          <a:xfrm>
            <a:off x="993896" y="1878487"/>
            <a:ext cx="2537011" cy="985899"/>
          </a:xfrm>
          <a:prstGeom prst="roundRect">
            <a:avLst>
              <a:gd name="adj" fmla="val 18738"/>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3" name="Google Shape;22;p26">
            <a:extLst>
              <a:ext uri="{FF2B5EF4-FFF2-40B4-BE49-F238E27FC236}">
                <a16:creationId xmlns:a16="http://schemas.microsoft.com/office/drawing/2014/main" id="{FACF5EA3-536E-0471-A9D0-F110C4ED1A7B}"/>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75000"/>
                    <a:lumOff val="25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2025 Copyright Genpact. All Rights Reserved.</a:t>
            </a:r>
          </a:p>
        </p:txBody>
      </p:sp>
      <p:sp>
        <p:nvSpPr>
          <p:cNvPr id="6" name="Google Shape;18;p26">
            <a:extLst>
              <a:ext uri="{FF2B5EF4-FFF2-40B4-BE49-F238E27FC236}">
                <a16:creationId xmlns:a16="http://schemas.microsoft.com/office/drawing/2014/main" id="{E11DD705-ACC2-9E51-BCC3-79A140DF1F29}"/>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8" name="Text Placeholder 29">
            <a:extLst>
              <a:ext uri="{FF2B5EF4-FFF2-40B4-BE49-F238E27FC236}">
                <a16:creationId xmlns:a16="http://schemas.microsoft.com/office/drawing/2014/main" id="{DC442611-3D6A-330A-C05C-6AFF629C665A}"/>
              </a:ext>
            </a:extLst>
          </p:cNvPr>
          <p:cNvSpPr>
            <a:spLocks noGrp="1"/>
          </p:cNvSpPr>
          <p:nvPr>
            <p:ph type="body" sz="quarter" idx="23"/>
          </p:nvPr>
        </p:nvSpPr>
        <p:spPr>
          <a:xfrm>
            <a:off x="9091293" y="1878487"/>
            <a:ext cx="2537011" cy="985899"/>
          </a:xfrm>
          <a:prstGeom prst="roundRect">
            <a:avLst>
              <a:gd name="adj" fmla="val 18738"/>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9" name="Text Placeholder 29">
            <a:extLst>
              <a:ext uri="{FF2B5EF4-FFF2-40B4-BE49-F238E27FC236}">
                <a16:creationId xmlns:a16="http://schemas.microsoft.com/office/drawing/2014/main" id="{E30FCCAB-5945-B145-6A8F-4B81A61F068B}"/>
              </a:ext>
            </a:extLst>
          </p:cNvPr>
          <p:cNvSpPr>
            <a:spLocks noGrp="1"/>
          </p:cNvSpPr>
          <p:nvPr>
            <p:ph type="body" sz="quarter" idx="24"/>
          </p:nvPr>
        </p:nvSpPr>
        <p:spPr>
          <a:xfrm>
            <a:off x="6392161" y="1878487"/>
            <a:ext cx="2537011" cy="985899"/>
          </a:xfrm>
          <a:prstGeom prst="roundRect">
            <a:avLst>
              <a:gd name="adj" fmla="val 18738"/>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grpSp>
        <p:nvGrpSpPr>
          <p:cNvPr id="4" name="Group 3">
            <a:extLst>
              <a:ext uri="{FF2B5EF4-FFF2-40B4-BE49-F238E27FC236}">
                <a16:creationId xmlns:a16="http://schemas.microsoft.com/office/drawing/2014/main" id="{B76A01AC-1A47-897C-39AD-9D605BE17EC4}"/>
              </a:ext>
            </a:extLst>
          </p:cNvPr>
          <p:cNvGrpSpPr/>
          <p:nvPr userDrawn="1"/>
        </p:nvGrpSpPr>
        <p:grpSpPr>
          <a:xfrm>
            <a:off x="314326" y="6082059"/>
            <a:ext cx="2745248" cy="558408"/>
            <a:chOff x="314326" y="6235457"/>
            <a:chExt cx="1991112" cy="405010"/>
          </a:xfrm>
        </p:grpSpPr>
        <p:pic>
          <p:nvPicPr>
            <p:cNvPr id="5" name="Google Shape;33;p34">
              <a:extLst>
                <a:ext uri="{FF2B5EF4-FFF2-40B4-BE49-F238E27FC236}">
                  <a16:creationId xmlns:a16="http://schemas.microsoft.com/office/drawing/2014/main" id="{A74C92F7-5FAA-BA18-12CA-D6EA2231F61D}"/>
                </a:ext>
              </a:extLst>
            </p:cNvPr>
            <p:cNvPicPr preferRelativeResize="0"/>
            <p:nvPr userDrawn="1"/>
          </p:nvPicPr>
          <p:blipFill>
            <a:blip r:embed="rId3"/>
            <a:srcRect/>
            <a:stretch/>
          </p:blipFill>
          <p:spPr>
            <a:xfrm>
              <a:off x="314326" y="6235457"/>
              <a:ext cx="928804" cy="405010"/>
            </a:xfrm>
            <a:prstGeom prst="rect">
              <a:avLst/>
            </a:prstGeom>
            <a:noFill/>
            <a:ln>
              <a:noFill/>
            </a:ln>
          </p:spPr>
        </p:pic>
        <p:cxnSp>
          <p:nvCxnSpPr>
            <p:cNvPr id="11" name="Straight Connector 10">
              <a:extLst>
                <a:ext uri="{FF2B5EF4-FFF2-40B4-BE49-F238E27FC236}">
                  <a16:creationId xmlns:a16="http://schemas.microsoft.com/office/drawing/2014/main" id="{DE218BFD-9782-59FF-A23D-9B9CB7AA852B}"/>
                </a:ext>
              </a:extLst>
            </p:cNvPr>
            <p:cNvCxnSpPr>
              <a:cxnSpLocks/>
            </p:cNvCxnSpPr>
            <p:nvPr userDrawn="1"/>
          </p:nvCxnSpPr>
          <p:spPr>
            <a:xfrm flipV="1">
              <a:off x="1435480" y="6307537"/>
              <a:ext cx="0" cy="232984"/>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Google Shape;33;p34">
              <a:extLst>
                <a:ext uri="{FF2B5EF4-FFF2-40B4-BE49-F238E27FC236}">
                  <a16:creationId xmlns:a16="http://schemas.microsoft.com/office/drawing/2014/main" id="{9FB515EE-5AD2-4F15-569F-0A46161B89B2}"/>
                </a:ext>
              </a:extLst>
            </p:cNvPr>
            <p:cNvPicPr preferRelativeResize="0"/>
            <p:nvPr userDrawn="1"/>
          </p:nvPicPr>
          <p:blipFill>
            <a:blip r:embed="rId4"/>
            <a:srcRect/>
            <a:stretch/>
          </p:blipFill>
          <p:spPr>
            <a:xfrm>
              <a:off x="1636699" y="6347254"/>
              <a:ext cx="668739" cy="174516"/>
            </a:xfrm>
            <a:prstGeom prst="rect">
              <a:avLst/>
            </a:prstGeom>
            <a:noFill/>
            <a:ln>
              <a:noFill/>
            </a:ln>
          </p:spPr>
        </p:pic>
      </p:grpSp>
    </p:spTree>
    <p:extLst>
      <p:ext uri="{BB962C8B-B14F-4D97-AF65-F5344CB8AC3E}">
        <p14:creationId xmlns:p14="http://schemas.microsoft.com/office/powerpoint/2010/main" val="261870530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 and Object Box">
    <p:spTree>
      <p:nvGrpSpPr>
        <p:cNvPr id="1" name=""/>
        <p:cNvGrpSpPr/>
        <p:nvPr/>
      </p:nvGrpSpPr>
      <p:grpSpPr>
        <a:xfrm>
          <a:off x="0" y="0"/>
          <a:ext cx="0" cy="0"/>
          <a:chOff x="0" y="0"/>
          <a:chExt cx="0" cy="0"/>
        </a:xfrm>
      </p:grpSpPr>
      <p:sp>
        <p:nvSpPr>
          <p:cNvPr id="3" name="Google Shape;24;p26">
            <a:extLst>
              <a:ext uri="{FF2B5EF4-FFF2-40B4-BE49-F238E27FC236}">
                <a16:creationId xmlns:a16="http://schemas.microsoft.com/office/drawing/2014/main" id="{52C9C0D3-8DC3-41FC-E41A-697E9048B58D}"/>
              </a:ext>
            </a:extLst>
          </p:cNvPr>
          <p:cNvSpPr txBox="1">
            <a:spLocks noGrp="1"/>
          </p:cNvSpPr>
          <p:nvPr>
            <p:ph type="body" idx="2" hasCustomPrompt="1"/>
          </p:nvPr>
        </p:nvSpPr>
        <p:spPr>
          <a:xfrm>
            <a:off x="993896" y="1085261"/>
            <a:ext cx="9256696" cy="696261"/>
          </a:xfrm>
          <a:prstGeom prst="rect">
            <a:avLst/>
          </a:prstGeom>
          <a:noFill/>
          <a:ln>
            <a:noFill/>
          </a:ln>
        </p:spPr>
        <p:txBody>
          <a:bodyPr spcFirstLastPara="1" wrap="square" lIns="0" tIns="0" rIns="0" bIns="0" anchor="t" anchorCtr="0">
            <a:noAutofit/>
          </a:bodyPr>
          <a:lstStyle>
            <a:lvl1pPr marL="0" lvl="0" indent="0" algn="l">
              <a:lnSpc>
                <a:spcPct val="90000"/>
              </a:lnSpc>
              <a:spcBef>
                <a:spcPts val="0"/>
              </a:spcBef>
              <a:spcAft>
                <a:spcPts val="0"/>
              </a:spcAft>
              <a:buSzPts val="1400"/>
              <a:buFont typeface="Arial" panose="020B0604020202020204" pitchFamily="34" charset="0"/>
              <a:buNone/>
              <a:defRPr lang="en-GB" sz="2400" b="1" i="0" kern="1200" spc="0" dirty="0">
                <a:solidFill>
                  <a:schemeClr val="tx1"/>
                </a:solidFill>
                <a:latin typeface="Funnel Sans" pitchFamily="2" charset="0"/>
                <a:ea typeface="+mn-ea"/>
                <a:cs typeface="+mn-cs"/>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Subheads are larger than body copy and can drop over multiple lines, and are helpful to take the strain off the big headline.</a:t>
            </a:r>
          </a:p>
        </p:txBody>
      </p:sp>
      <p:sp>
        <p:nvSpPr>
          <p:cNvPr id="4" name="Text Placeholder 29">
            <a:extLst>
              <a:ext uri="{FF2B5EF4-FFF2-40B4-BE49-F238E27FC236}">
                <a16:creationId xmlns:a16="http://schemas.microsoft.com/office/drawing/2014/main" id="{E615A253-5B1E-9AB4-D135-0130D8C50288}"/>
              </a:ext>
            </a:extLst>
          </p:cNvPr>
          <p:cNvSpPr>
            <a:spLocks noGrp="1"/>
          </p:cNvSpPr>
          <p:nvPr>
            <p:ph type="body" sz="quarter" idx="12"/>
          </p:nvPr>
        </p:nvSpPr>
        <p:spPr>
          <a:xfrm>
            <a:off x="993895" y="1961393"/>
            <a:ext cx="4862241" cy="3805729"/>
          </a:xfrm>
        </p:spPr>
        <p:txBody>
          <a:bodyPr lIns="0" tIns="0" rIns="0" bIns="0">
            <a:normAutofit/>
          </a:bodyPr>
          <a:lstStyle>
            <a:lvl1pPr marL="0" indent="0">
              <a:lnSpc>
                <a:spcPct val="100000"/>
              </a:lnSpc>
              <a:spcBef>
                <a:spcPts val="1328"/>
              </a:spcBef>
              <a:spcAft>
                <a:spcPts val="0"/>
              </a:spcAft>
              <a:defRPr sz="1600" b="0" i="0" spc="0">
                <a:solidFill>
                  <a:schemeClr val="tx1"/>
                </a:solidFill>
                <a:latin typeface="Funnel Sans" pitchFamily="2" charset="0"/>
              </a:defRPr>
            </a:lvl1pPr>
            <a:lvl2pPr marL="216000" indent="-216000">
              <a:lnSpc>
                <a:spcPct val="100000"/>
              </a:lnSpc>
              <a:buFontTx/>
              <a:buBlip>
                <a:blip r:embed="rId2"/>
              </a:buBlip>
              <a:defRPr sz="1600" b="0" i="0">
                <a:solidFill>
                  <a:schemeClr val="tx1"/>
                </a:solidFill>
                <a:latin typeface="Funnel Sans" pitchFamily="2" charset="0"/>
              </a:defRPr>
            </a:lvl2pPr>
            <a:lvl3pPr marL="576000" indent="-217560">
              <a:lnSpc>
                <a:spcPct val="100000"/>
              </a:lnSpc>
              <a:buFontTx/>
              <a:buBlip>
                <a:blip r:embed="rId2"/>
              </a:buBlip>
              <a:defRPr sz="1400" b="0" i="0">
                <a:solidFill>
                  <a:schemeClr val="tx1"/>
                </a:solidFill>
                <a:latin typeface="Funnel Sans" pitchFamily="2" charset="0"/>
              </a:defRPr>
            </a:lvl3pPr>
            <a:lvl4pPr marL="936000" indent="-216000">
              <a:lnSpc>
                <a:spcPct val="100000"/>
              </a:lnSpc>
              <a:buFontTx/>
              <a:buBlip>
                <a:blip r:embed="rId2"/>
              </a:buBlip>
              <a:defRPr sz="12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5" name="Text Placeholder 29">
            <a:extLst>
              <a:ext uri="{FF2B5EF4-FFF2-40B4-BE49-F238E27FC236}">
                <a16:creationId xmlns:a16="http://schemas.microsoft.com/office/drawing/2014/main" id="{F0E2F280-E6EB-5C71-2F3F-12C955E1A4AF}"/>
              </a:ext>
            </a:extLst>
          </p:cNvPr>
          <p:cNvSpPr>
            <a:spLocks noGrp="1"/>
          </p:cNvSpPr>
          <p:nvPr>
            <p:ph type="body" sz="quarter" idx="15"/>
          </p:nvPr>
        </p:nvSpPr>
        <p:spPr>
          <a:xfrm>
            <a:off x="6096000" y="1961393"/>
            <a:ext cx="4862241" cy="3805729"/>
          </a:xfrm>
        </p:spPr>
        <p:txBody>
          <a:bodyPr lIns="0" tIns="0" rIns="0" bIns="0">
            <a:normAutofit/>
          </a:bodyPr>
          <a:lstStyle>
            <a:lvl1pPr marL="0" indent="0">
              <a:lnSpc>
                <a:spcPct val="100000"/>
              </a:lnSpc>
              <a:spcBef>
                <a:spcPts val="1328"/>
              </a:spcBef>
              <a:spcAft>
                <a:spcPts val="0"/>
              </a:spcAft>
              <a:defRPr sz="1600" b="0" i="0" spc="0">
                <a:solidFill>
                  <a:schemeClr val="tx1"/>
                </a:solidFill>
                <a:latin typeface="Funnel Sans" pitchFamily="2" charset="0"/>
              </a:defRPr>
            </a:lvl1pPr>
            <a:lvl2pPr marL="216000" indent="-216000">
              <a:lnSpc>
                <a:spcPct val="100000"/>
              </a:lnSpc>
              <a:buFontTx/>
              <a:buBlip>
                <a:blip r:embed="rId2"/>
              </a:buBlip>
              <a:defRPr sz="1600" b="0" i="0">
                <a:solidFill>
                  <a:schemeClr val="tx1"/>
                </a:solidFill>
                <a:latin typeface="Funnel Sans" pitchFamily="2" charset="0"/>
              </a:defRPr>
            </a:lvl2pPr>
            <a:lvl3pPr marL="576000" indent="-217560">
              <a:lnSpc>
                <a:spcPct val="100000"/>
              </a:lnSpc>
              <a:buFontTx/>
              <a:buBlip>
                <a:blip r:embed="rId2"/>
              </a:buBlip>
              <a:defRPr sz="1400" b="0" i="0">
                <a:solidFill>
                  <a:schemeClr val="tx1"/>
                </a:solidFill>
                <a:latin typeface="Funnel Sans" pitchFamily="2" charset="0"/>
              </a:defRPr>
            </a:lvl3pPr>
            <a:lvl4pPr marL="936000" indent="-216000">
              <a:lnSpc>
                <a:spcPct val="100000"/>
              </a:lnSpc>
              <a:buFontTx/>
              <a:buBlip>
                <a:blip r:embed="rId2"/>
              </a:buBlip>
              <a:defRPr sz="12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8" name="Google Shape;22;p26">
            <a:extLst>
              <a:ext uri="{FF2B5EF4-FFF2-40B4-BE49-F238E27FC236}">
                <a16:creationId xmlns:a16="http://schemas.microsoft.com/office/drawing/2014/main" id="{0E05869E-EB3E-6E95-2C03-799E1759E05F}"/>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75000"/>
                    <a:lumOff val="25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2025 Copyright Genpact. All Rights Reserved.</a:t>
            </a:r>
          </a:p>
        </p:txBody>
      </p:sp>
      <p:sp>
        <p:nvSpPr>
          <p:cNvPr id="10" name="Google Shape;18;p26">
            <a:extLst>
              <a:ext uri="{FF2B5EF4-FFF2-40B4-BE49-F238E27FC236}">
                <a16:creationId xmlns:a16="http://schemas.microsoft.com/office/drawing/2014/main" id="{8B3A4F18-670E-635A-0CCD-8B27F72D6D4F}"/>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grpSp>
        <p:nvGrpSpPr>
          <p:cNvPr id="2" name="Group 1">
            <a:extLst>
              <a:ext uri="{FF2B5EF4-FFF2-40B4-BE49-F238E27FC236}">
                <a16:creationId xmlns:a16="http://schemas.microsoft.com/office/drawing/2014/main" id="{ADBCDFA9-FF6A-F40B-6677-32F6EB9E35F5}"/>
              </a:ext>
            </a:extLst>
          </p:cNvPr>
          <p:cNvGrpSpPr/>
          <p:nvPr userDrawn="1"/>
        </p:nvGrpSpPr>
        <p:grpSpPr>
          <a:xfrm>
            <a:off x="314326" y="6082059"/>
            <a:ext cx="2745248" cy="558408"/>
            <a:chOff x="314326" y="6235457"/>
            <a:chExt cx="1991112" cy="405010"/>
          </a:xfrm>
        </p:grpSpPr>
        <p:pic>
          <p:nvPicPr>
            <p:cNvPr id="6" name="Google Shape;33;p34">
              <a:extLst>
                <a:ext uri="{FF2B5EF4-FFF2-40B4-BE49-F238E27FC236}">
                  <a16:creationId xmlns:a16="http://schemas.microsoft.com/office/drawing/2014/main" id="{C713DD27-AFEB-D57E-605C-379C3EEE4E41}"/>
                </a:ext>
              </a:extLst>
            </p:cNvPr>
            <p:cNvPicPr preferRelativeResize="0"/>
            <p:nvPr userDrawn="1"/>
          </p:nvPicPr>
          <p:blipFill>
            <a:blip r:embed="rId3"/>
            <a:srcRect/>
            <a:stretch/>
          </p:blipFill>
          <p:spPr>
            <a:xfrm>
              <a:off x="314326" y="6235457"/>
              <a:ext cx="928804" cy="405010"/>
            </a:xfrm>
            <a:prstGeom prst="rect">
              <a:avLst/>
            </a:prstGeom>
            <a:noFill/>
            <a:ln>
              <a:noFill/>
            </a:ln>
          </p:spPr>
        </p:pic>
        <p:cxnSp>
          <p:nvCxnSpPr>
            <p:cNvPr id="7" name="Straight Connector 6">
              <a:extLst>
                <a:ext uri="{FF2B5EF4-FFF2-40B4-BE49-F238E27FC236}">
                  <a16:creationId xmlns:a16="http://schemas.microsoft.com/office/drawing/2014/main" id="{4AB04EF6-EFEF-C2E8-6440-DC382C722FB2}"/>
                </a:ext>
              </a:extLst>
            </p:cNvPr>
            <p:cNvCxnSpPr>
              <a:cxnSpLocks/>
            </p:cNvCxnSpPr>
            <p:nvPr userDrawn="1"/>
          </p:nvCxnSpPr>
          <p:spPr>
            <a:xfrm flipV="1">
              <a:off x="1435480" y="6307537"/>
              <a:ext cx="0" cy="232984"/>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Google Shape;33;p34">
              <a:extLst>
                <a:ext uri="{FF2B5EF4-FFF2-40B4-BE49-F238E27FC236}">
                  <a16:creationId xmlns:a16="http://schemas.microsoft.com/office/drawing/2014/main" id="{4E71FB5A-0BEE-1EC1-A6A8-E5EB7382A583}"/>
                </a:ext>
              </a:extLst>
            </p:cNvPr>
            <p:cNvPicPr preferRelativeResize="0"/>
            <p:nvPr userDrawn="1"/>
          </p:nvPicPr>
          <p:blipFill>
            <a:blip r:embed="rId4"/>
            <a:srcRect/>
            <a:stretch/>
          </p:blipFill>
          <p:spPr>
            <a:xfrm>
              <a:off x="1636699" y="6347254"/>
              <a:ext cx="668739" cy="174516"/>
            </a:xfrm>
            <a:prstGeom prst="rect">
              <a:avLst/>
            </a:prstGeom>
            <a:noFill/>
            <a:ln>
              <a:noFill/>
            </a:ln>
          </p:spPr>
        </p:pic>
      </p:grpSp>
    </p:spTree>
    <p:extLst>
      <p:ext uri="{BB962C8B-B14F-4D97-AF65-F5344CB8AC3E}">
        <p14:creationId xmlns:p14="http://schemas.microsoft.com/office/powerpoint/2010/main" val="326849856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Thank you 2">
    <p:spTree>
      <p:nvGrpSpPr>
        <p:cNvPr id="1" name=""/>
        <p:cNvGrpSpPr/>
        <p:nvPr/>
      </p:nvGrpSpPr>
      <p:grpSpPr>
        <a:xfrm>
          <a:off x="0" y="0"/>
          <a:ext cx="0" cy="0"/>
          <a:chOff x="0" y="0"/>
          <a:chExt cx="0" cy="0"/>
        </a:xfrm>
      </p:grpSpPr>
      <p:sp>
        <p:nvSpPr>
          <p:cNvPr id="4" name="Picture Placeholder 4">
            <a:extLst>
              <a:ext uri="{FF2B5EF4-FFF2-40B4-BE49-F238E27FC236}">
                <a16:creationId xmlns:a16="http://schemas.microsoft.com/office/drawing/2014/main" id="{F8BCBBF0-E111-F024-4228-62A396116D4A}"/>
              </a:ext>
            </a:extLst>
          </p:cNvPr>
          <p:cNvSpPr>
            <a:spLocks noGrp="1"/>
          </p:cNvSpPr>
          <p:nvPr>
            <p:ph type="pic" sz="quarter" idx="10"/>
          </p:nvPr>
        </p:nvSpPr>
        <p:spPr>
          <a:xfrm>
            <a:off x="0" y="-1"/>
            <a:ext cx="12190413" cy="6858001"/>
          </a:xfrm>
        </p:spPr>
        <p:txBody>
          <a:bodyPr/>
          <a:lstStyle/>
          <a:p>
            <a:endParaRPr lang="en-IN"/>
          </a:p>
        </p:txBody>
      </p:sp>
      <p:sp>
        <p:nvSpPr>
          <p:cNvPr id="10" name="Google Shape;41;p28">
            <a:extLst>
              <a:ext uri="{FF2B5EF4-FFF2-40B4-BE49-F238E27FC236}">
                <a16:creationId xmlns:a16="http://schemas.microsoft.com/office/drawing/2014/main" id="{F6B6806E-A381-7E40-8F66-368932A6FEBF}"/>
              </a:ext>
            </a:extLst>
          </p:cNvPr>
          <p:cNvSpPr txBox="1">
            <a:spLocks noGrp="1"/>
          </p:cNvSpPr>
          <p:nvPr>
            <p:ph type="title" hasCustomPrompt="1"/>
          </p:nvPr>
        </p:nvSpPr>
        <p:spPr>
          <a:xfrm>
            <a:off x="910210" y="2568795"/>
            <a:ext cx="4004632" cy="1720409"/>
          </a:xfrm>
          <a:prstGeom prst="rect">
            <a:avLst/>
          </a:prstGeom>
          <a:noFill/>
          <a:ln>
            <a:noFill/>
          </a:ln>
        </p:spPr>
        <p:txBody>
          <a:bodyPr spcFirstLastPara="1" wrap="square" lIns="0" tIns="0" rIns="0" bIns="0" anchor="b" anchorCtr="0">
            <a:noAutofit/>
          </a:bodyPr>
          <a:lstStyle>
            <a:lvl1pPr lvl="0" algn="l">
              <a:lnSpc>
                <a:spcPct val="80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Thank you</a:t>
            </a:r>
            <a:endParaRPr/>
          </a:p>
        </p:txBody>
      </p:sp>
      <p:sp>
        <p:nvSpPr>
          <p:cNvPr id="3" name="Google Shape;22;p26">
            <a:extLst>
              <a:ext uri="{FF2B5EF4-FFF2-40B4-BE49-F238E27FC236}">
                <a16:creationId xmlns:a16="http://schemas.microsoft.com/office/drawing/2014/main" id="{856A676F-3E51-6AED-EE05-71BA38E63DC9}"/>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dirty="0">
                <a:solidFill>
                  <a:schemeClr val="bg1">
                    <a:alpha val="50000"/>
                  </a:schemeClr>
                </a:solidFill>
              </a:rPr>
              <a:t>© 2025 Copyright Genpact. All Rights Reserved.</a:t>
            </a:r>
          </a:p>
        </p:txBody>
      </p:sp>
      <p:pic>
        <p:nvPicPr>
          <p:cNvPr id="13" name="Picture 12" descr="A logo with white text&#10;&#10;Description automatically generated">
            <a:extLst>
              <a:ext uri="{FF2B5EF4-FFF2-40B4-BE49-F238E27FC236}">
                <a16:creationId xmlns:a16="http://schemas.microsoft.com/office/drawing/2014/main" id="{4CD2F015-6671-BB1E-08B5-3E9A224E3554}"/>
              </a:ext>
            </a:extLst>
          </p:cNvPr>
          <p:cNvPicPr>
            <a:picLocks noChangeAspect="1"/>
          </p:cNvPicPr>
          <p:nvPr userDrawn="1"/>
        </p:nvPicPr>
        <p:blipFill>
          <a:blip r:embed="rId2"/>
          <a:stretch>
            <a:fillRect/>
          </a:stretch>
        </p:blipFill>
        <p:spPr>
          <a:xfrm>
            <a:off x="6242049" y="2152270"/>
            <a:ext cx="4869997" cy="2553458"/>
          </a:xfrm>
          <a:prstGeom prst="rect">
            <a:avLst/>
          </a:prstGeom>
        </p:spPr>
      </p:pic>
    </p:spTree>
    <p:extLst>
      <p:ext uri="{BB962C8B-B14F-4D97-AF65-F5344CB8AC3E}">
        <p14:creationId xmlns:p14="http://schemas.microsoft.com/office/powerpoint/2010/main" val="27167850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Title Slide 2">
    <p:spTree>
      <p:nvGrpSpPr>
        <p:cNvPr id="1" name=""/>
        <p:cNvGrpSpPr/>
        <p:nvPr/>
      </p:nvGrpSpPr>
      <p:grpSpPr>
        <a:xfrm>
          <a:off x="0" y="0"/>
          <a:ext cx="0" cy="0"/>
          <a:chOff x="0" y="0"/>
          <a:chExt cx="0" cy="0"/>
        </a:xfrm>
      </p:grpSpPr>
      <p:sp>
        <p:nvSpPr>
          <p:cNvPr id="6" name="Picture Placeholder 7">
            <a:extLst>
              <a:ext uri="{FF2B5EF4-FFF2-40B4-BE49-F238E27FC236}">
                <a16:creationId xmlns:a16="http://schemas.microsoft.com/office/drawing/2014/main" id="{31C43D78-E981-9982-64C3-F187938C776F}"/>
              </a:ext>
            </a:extLst>
          </p:cNvPr>
          <p:cNvSpPr>
            <a:spLocks noGrp="1"/>
          </p:cNvSpPr>
          <p:nvPr>
            <p:ph type="pic" sz="quarter" idx="10"/>
          </p:nvPr>
        </p:nvSpPr>
        <p:spPr>
          <a:xfrm>
            <a:off x="6096000" y="0"/>
            <a:ext cx="6096000" cy="6858000"/>
          </a:xfrm>
        </p:spPr>
        <p:txBody>
          <a:bodyPr/>
          <a:lstStyle/>
          <a:p>
            <a:endParaRPr lang="en-IN"/>
          </a:p>
        </p:txBody>
      </p:sp>
      <p:sp>
        <p:nvSpPr>
          <p:cNvPr id="4" name="Rectangle 3">
            <a:extLst>
              <a:ext uri="{FF2B5EF4-FFF2-40B4-BE49-F238E27FC236}">
                <a16:creationId xmlns:a16="http://schemas.microsoft.com/office/drawing/2014/main" id="{E7A33215-CC12-D208-5CCE-E5972FAA08B4}"/>
              </a:ext>
            </a:extLst>
          </p:cNvPr>
          <p:cNvSpPr/>
          <p:nvPr userDrawn="1"/>
        </p:nvSpPr>
        <p:spPr>
          <a:xfrm>
            <a:off x="1" y="0"/>
            <a:ext cx="6096000"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Funnel Sans" pitchFamily="2" charset="0"/>
            </a:endParaRPr>
          </a:p>
        </p:txBody>
      </p:sp>
      <p:sp>
        <p:nvSpPr>
          <p:cNvPr id="5" name="Google Shape;41;p28">
            <a:extLst>
              <a:ext uri="{FF2B5EF4-FFF2-40B4-BE49-F238E27FC236}">
                <a16:creationId xmlns:a16="http://schemas.microsoft.com/office/drawing/2014/main" id="{33382448-C39A-B656-11E6-9701FDBADBBB}"/>
              </a:ext>
            </a:extLst>
          </p:cNvPr>
          <p:cNvSpPr txBox="1">
            <a:spLocks noGrp="1"/>
          </p:cNvSpPr>
          <p:nvPr>
            <p:ph type="title" hasCustomPrompt="1"/>
          </p:nvPr>
        </p:nvSpPr>
        <p:spPr>
          <a:xfrm>
            <a:off x="910209" y="2303923"/>
            <a:ext cx="4004632" cy="1720409"/>
          </a:xfrm>
          <a:prstGeom prst="rect">
            <a:avLst/>
          </a:prstGeom>
          <a:noFill/>
          <a:ln>
            <a:noFill/>
          </a:ln>
        </p:spPr>
        <p:txBody>
          <a:bodyPr spcFirstLastPara="1" wrap="square" lIns="0" tIns="0" rIns="0" bIns="0" anchor="b" anchorCtr="0">
            <a:noAutofit/>
          </a:bodyPr>
          <a:lstStyle>
            <a:lvl1pPr lvl="0" algn="l">
              <a:lnSpc>
                <a:spcPct val="80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Title Slide</a:t>
            </a:r>
            <a:endParaRPr/>
          </a:p>
        </p:txBody>
      </p:sp>
      <p:sp>
        <p:nvSpPr>
          <p:cNvPr id="19" name="Google Shape;24;p26">
            <a:extLst>
              <a:ext uri="{FF2B5EF4-FFF2-40B4-BE49-F238E27FC236}">
                <a16:creationId xmlns:a16="http://schemas.microsoft.com/office/drawing/2014/main" id="{86079E78-6613-8F8B-B6B7-3D6721D2337B}"/>
              </a:ext>
            </a:extLst>
          </p:cNvPr>
          <p:cNvSpPr txBox="1">
            <a:spLocks noGrp="1"/>
          </p:cNvSpPr>
          <p:nvPr>
            <p:ph type="body" idx="2" hasCustomPrompt="1"/>
          </p:nvPr>
        </p:nvSpPr>
        <p:spPr>
          <a:xfrm>
            <a:off x="918332" y="420811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Innovation into action</a:t>
            </a:r>
            <a:endParaRPr/>
          </a:p>
        </p:txBody>
      </p:sp>
      <p:pic>
        <p:nvPicPr>
          <p:cNvPr id="7" name="Picture 6" descr="A logo with white text&#10;&#10;Description automatically generated">
            <a:extLst>
              <a:ext uri="{FF2B5EF4-FFF2-40B4-BE49-F238E27FC236}">
                <a16:creationId xmlns:a16="http://schemas.microsoft.com/office/drawing/2014/main" id="{527601A5-C06F-FAEF-DE8F-5FA13D98567F}"/>
              </a:ext>
            </a:extLst>
          </p:cNvPr>
          <p:cNvPicPr>
            <a:picLocks noChangeAspect="1"/>
          </p:cNvPicPr>
          <p:nvPr userDrawn="1"/>
        </p:nvPicPr>
        <p:blipFill>
          <a:blip r:embed="rId2"/>
          <a:stretch>
            <a:fillRect/>
          </a:stretch>
        </p:blipFill>
        <p:spPr>
          <a:xfrm>
            <a:off x="520673" y="426423"/>
            <a:ext cx="2656930" cy="1393094"/>
          </a:xfrm>
          <a:prstGeom prst="rect">
            <a:avLst/>
          </a:prstGeom>
        </p:spPr>
      </p:pic>
      <p:cxnSp>
        <p:nvCxnSpPr>
          <p:cNvPr id="10" name="Straight Connector 9">
            <a:extLst>
              <a:ext uri="{FF2B5EF4-FFF2-40B4-BE49-F238E27FC236}">
                <a16:creationId xmlns:a16="http://schemas.microsoft.com/office/drawing/2014/main" id="{38A4BBA9-B6E8-ABC3-1C84-53EE89568FDE}"/>
              </a:ext>
            </a:extLst>
          </p:cNvPr>
          <p:cNvCxnSpPr>
            <a:cxnSpLocks/>
          </p:cNvCxnSpPr>
          <p:nvPr userDrawn="1"/>
        </p:nvCxnSpPr>
        <p:spPr>
          <a:xfrm>
            <a:off x="910210" y="4109292"/>
            <a:ext cx="4004631"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3" name="Google Shape;22;p26">
            <a:extLst>
              <a:ext uri="{FF2B5EF4-FFF2-40B4-BE49-F238E27FC236}">
                <a16:creationId xmlns:a16="http://schemas.microsoft.com/office/drawing/2014/main" id="{1DC78D17-A852-450F-A253-70AA3229F384}"/>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Tree>
    <p:extLst>
      <p:ext uri="{BB962C8B-B14F-4D97-AF65-F5344CB8AC3E}">
        <p14:creationId xmlns:p14="http://schemas.microsoft.com/office/powerpoint/2010/main" val="365384968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Title Slide 2">
    <p:spTree>
      <p:nvGrpSpPr>
        <p:cNvPr id="1" name=""/>
        <p:cNvGrpSpPr/>
        <p:nvPr/>
      </p:nvGrpSpPr>
      <p:grpSpPr>
        <a:xfrm>
          <a:off x="0" y="0"/>
          <a:ext cx="0" cy="0"/>
          <a:chOff x="0" y="0"/>
          <a:chExt cx="0" cy="0"/>
        </a:xfrm>
      </p:grpSpPr>
      <p:sp>
        <p:nvSpPr>
          <p:cNvPr id="6" name="Picture Placeholder 7">
            <a:extLst>
              <a:ext uri="{FF2B5EF4-FFF2-40B4-BE49-F238E27FC236}">
                <a16:creationId xmlns:a16="http://schemas.microsoft.com/office/drawing/2014/main" id="{5D15AF2D-C12D-449E-D174-0D5AE6887B6E}"/>
              </a:ext>
            </a:extLst>
          </p:cNvPr>
          <p:cNvSpPr>
            <a:spLocks noGrp="1"/>
          </p:cNvSpPr>
          <p:nvPr>
            <p:ph type="pic" sz="quarter" idx="10"/>
          </p:nvPr>
        </p:nvSpPr>
        <p:spPr>
          <a:xfrm>
            <a:off x="6096000" y="0"/>
            <a:ext cx="6096000" cy="6858000"/>
          </a:xfrm>
        </p:spPr>
        <p:txBody>
          <a:bodyPr/>
          <a:lstStyle/>
          <a:p>
            <a:endParaRPr lang="en-IN"/>
          </a:p>
        </p:txBody>
      </p:sp>
      <p:sp>
        <p:nvSpPr>
          <p:cNvPr id="4" name="Rectangle 3">
            <a:extLst>
              <a:ext uri="{FF2B5EF4-FFF2-40B4-BE49-F238E27FC236}">
                <a16:creationId xmlns:a16="http://schemas.microsoft.com/office/drawing/2014/main" id="{E7A33215-CC12-D208-5CCE-E5972FAA08B4}"/>
              </a:ext>
            </a:extLst>
          </p:cNvPr>
          <p:cNvSpPr/>
          <p:nvPr userDrawn="1"/>
        </p:nvSpPr>
        <p:spPr>
          <a:xfrm>
            <a:off x="1" y="0"/>
            <a:ext cx="6096000"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Funnel Sans" pitchFamily="2" charset="0"/>
            </a:endParaRPr>
          </a:p>
        </p:txBody>
      </p:sp>
      <p:sp>
        <p:nvSpPr>
          <p:cNvPr id="5" name="Google Shape;41;p28">
            <a:extLst>
              <a:ext uri="{FF2B5EF4-FFF2-40B4-BE49-F238E27FC236}">
                <a16:creationId xmlns:a16="http://schemas.microsoft.com/office/drawing/2014/main" id="{33382448-C39A-B656-11E6-9701FDBADBBB}"/>
              </a:ext>
            </a:extLst>
          </p:cNvPr>
          <p:cNvSpPr txBox="1">
            <a:spLocks noGrp="1"/>
          </p:cNvSpPr>
          <p:nvPr>
            <p:ph type="title" hasCustomPrompt="1"/>
          </p:nvPr>
        </p:nvSpPr>
        <p:spPr>
          <a:xfrm>
            <a:off x="910209" y="2303923"/>
            <a:ext cx="4004632" cy="1720409"/>
          </a:xfrm>
          <a:prstGeom prst="rect">
            <a:avLst/>
          </a:prstGeom>
          <a:noFill/>
          <a:ln>
            <a:noFill/>
          </a:ln>
        </p:spPr>
        <p:txBody>
          <a:bodyPr spcFirstLastPara="1" wrap="square" lIns="0" tIns="0" rIns="0" bIns="0" anchor="b" anchorCtr="0">
            <a:noAutofit/>
          </a:bodyPr>
          <a:lstStyle>
            <a:lvl1pPr lvl="0" algn="l">
              <a:lnSpc>
                <a:spcPct val="80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Title Slide</a:t>
            </a:r>
            <a:endParaRPr/>
          </a:p>
        </p:txBody>
      </p:sp>
      <p:sp>
        <p:nvSpPr>
          <p:cNvPr id="19" name="Google Shape;24;p26">
            <a:extLst>
              <a:ext uri="{FF2B5EF4-FFF2-40B4-BE49-F238E27FC236}">
                <a16:creationId xmlns:a16="http://schemas.microsoft.com/office/drawing/2014/main" id="{86079E78-6613-8F8B-B6B7-3D6721D2337B}"/>
              </a:ext>
            </a:extLst>
          </p:cNvPr>
          <p:cNvSpPr txBox="1">
            <a:spLocks noGrp="1"/>
          </p:cNvSpPr>
          <p:nvPr>
            <p:ph type="body" idx="2" hasCustomPrompt="1"/>
          </p:nvPr>
        </p:nvSpPr>
        <p:spPr>
          <a:xfrm>
            <a:off x="918332" y="420811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Innovation into action</a:t>
            </a:r>
            <a:endParaRPr/>
          </a:p>
        </p:txBody>
      </p:sp>
      <p:pic>
        <p:nvPicPr>
          <p:cNvPr id="7" name="Picture 6" descr="A logo with white text&#10;&#10;Description automatically generated">
            <a:extLst>
              <a:ext uri="{FF2B5EF4-FFF2-40B4-BE49-F238E27FC236}">
                <a16:creationId xmlns:a16="http://schemas.microsoft.com/office/drawing/2014/main" id="{527601A5-C06F-FAEF-DE8F-5FA13D98567F}"/>
              </a:ext>
            </a:extLst>
          </p:cNvPr>
          <p:cNvPicPr>
            <a:picLocks noChangeAspect="1"/>
          </p:cNvPicPr>
          <p:nvPr userDrawn="1"/>
        </p:nvPicPr>
        <p:blipFill>
          <a:blip r:embed="rId2"/>
          <a:stretch>
            <a:fillRect/>
          </a:stretch>
        </p:blipFill>
        <p:spPr>
          <a:xfrm>
            <a:off x="520673" y="426423"/>
            <a:ext cx="2656930" cy="1393094"/>
          </a:xfrm>
          <a:prstGeom prst="rect">
            <a:avLst/>
          </a:prstGeom>
        </p:spPr>
      </p:pic>
      <p:cxnSp>
        <p:nvCxnSpPr>
          <p:cNvPr id="10" name="Straight Connector 9">
            <a:extLst>
              <a:ext uri="{FF2B5EF4-FFF2-40B4-BE49-F238E27FC236}">
                <a16:creationId xmlns:a16="http://schemas.microsoft.com/office/drawing/2014/main" id="{38A4BBA9-B6E8-ABC3-1C84-53EE89568FDE}"/>
              </a:ext>
            </a:extLst>
          </p:cNvPr>
          <p:cNvCxnSpPr>
            <a:cxnSpLocks/>
          </p:cNvCxnSpPr>
          <p:nvPr userDrawn="1"/>
        </p:nvCxnSpPr>
        <p:spPr>
          <a:xfrm>
            <a:off x="910210" y="4109292"/>
            <a:ext cx="4004631"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3" name="Google Shape;22;p26">
            <a:extLst>
              <a:ext uri="{FF2B5EF4-FFF2-40B4-BE49-F238E27FC236}">
                <a16:creationId xmlns:a16="http://schemas.microsoft.com/office/drawing/2014/main" id="{DFA86F58-FA53-A9B5-9057-25AB9A16D3D3}"/>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Tree>
    <p:extLst>
      <p:ext uri="{BB962C8B-B14F-4D97-AF65-F5344CB8AC3E}">
        <p14:creationId xmlns:p14="http://schemas.microsoft.com/office/powerpoint/2010/main" val="180558372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7_Title Slide 2">
    <p:spTree>
      <p:nvGrpSpPr>
        <p:cNvPr id="1" name=""/>
        <p:cNvGrpSpPr/>
        <p:nvPr/>
      </p:nvGrpSpPr>
      <p:grpSpPr>
        <a:xfrm>
          <a:off x="0" y="0"/>
          <a:ext cx="0" cy="0"/>
          <a:chOff x="0" y="0"/>
          <a:chExt cx="0" cy="0"/>
        </a:xfrm>
      </p:grpSpPr>
      <p:sp>
        <p:nvSpPr>
          <p:cNvPr id="6" name="Picture Placeholder 7">
            <a:extLst>
              <a:ext uri="{FF2B5EF4-FFF2-40B4-BE49-F238E27FC236}">
                <a16:creationId xmlns:a16="http://schemas.microsoft.com/office/drawing/2014/main" id="{248A3CC8-FE84-B70A-CD42-AD9C544ACBC3}"/>
              </a:ext>
            </a:extLst>
          </p:cNvPr>
          <p:cNvSpPr>
            <a:spLocks noGrp="1"/>
          </p:cNvSpPr>
          <p:nvPr>
            <p:ph type="pic" sz="quarter" idx="10"/>
          </p:nvPr>
        </p:nvSpPr>
        <p:spPr>
          <a:xfrm>
            <a:off x="6096000" y="0"/>
            <a:ext cx="6096000" cy="6858000"/>
          </a:xfrm>
        </p:spPr>
        <p:txBody>
          <a:bodyPr/>
          <a:lstStyle/>
          <a:p>
            <a:endParaRPr lang="en-IN"/>
          </a:p>
        </p:txBody>
      </p:sp>
      <p:sp>
        <p:nvSpPr>
          <p:cNvPr id="4" name="Rectangle 3">
            <a:extLst>
              <a:ext uri="{FF2B5EF4-FFF2-40B4-BE49-F238E27FC236}">
                <a16:creationId xmlns:a16="http://schemas.microsoft.com/office/drawing/2014/main" id="{E7A33215-CC12-D208-5CCE-E5972FAA08B4}"/>
              </a:ext>
            </a:extLst>
          </p:cNvPr>
          <p:cNvSpPr/>
          <p:nvPr userDrawn="1"/>
        </p:nvSpPr>
        <p:spPr>
          <a:xfrm>
            <a:off x="0" y="0"/>
            <a:ext cx="12191999"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Funnel Sans" pitchFamily="2" charset="0"/>
            </a:endParaRPr>
          </a:p>
        </p:txBody>
      </p:sp>
      <p:sp>
        <p:nvSpPr>
          <p:cNvPr id="5" name="Google Shape;41;p28">
            <a:extLst>
              <a:ext uri="{FF2B5EF4-FFF2-40B4-BE49-F238E27FC236}">
                <a16:creationId xmlns:a16="http://schemas.microsoft.com/office/drawing/2014/main" id="{33382448-C39A-B656-11E6-9701FDBADBBB}"/>
              </a:ext>
            </a:extLst>
          </p:cNvPr>
          <p:cNvSpPr txBox="1">
            <a:spLocks noGrp="1"/>
          </p:cNvSpPr>
          <p:nvPr>
            <p:ph type="title" hasCustomPrompt="1"/>
          </p:nvPr>
        </p:nvSpPr>
        <p:spPr>
          <a:xfrm>
            <a:off x="910209" y="2303923"/>
            <a:ext cx="4004632" cy="1720409"/>
          </a:xfrm>
          <a:prstGeom prst="rect">
            <a:avLst/>
          </a:prstGeom>
          <a:noFill/>
          <a:ln>
            <a:noFill/>
          </a:ln>
        </p:spPr>
        <p:txBody>
          <a:bodyPr spcFirstLastPara="1" wrap="square" lIns="0" tIns="0" rIns="0" bIns="0" anchor="b" anchorCtr="0">
            <a:noAutofit/>
          </a:bodyPr>
          <a:lstStyle>
            <a:lvl1pPr lvl="0" algn="l">
              <a:lnSpc>
                <a:spcPct val="80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Title Slide</a:t>
            </a:r>
            <a:endParaRPr/>
          </a:p>
        </p:txBody>
      </p:sp>
      <p:sp>
        <p:nvSpPr>
          <p:cNvPr id="19" name="Google Shape;24;p26">
            <a:extLst>
              <a:ext uri="{FF2B5EF4-FFF2-40B4-BE49-F238E27FC236}">
                <a16:creationId xmlns:a16="http://schemas.microsoft.com/office/drawing/2014/main" id="{86079E78-6613-8F8B-B6B7-3D6721D2337B}"/>
              </a:ext>
            </a:extLst>
          </p:cNvPr>
          <p:cNvSpPr txBox="1">
            <a:spLocks noGrp="1"/>
          </p:cNvSpPr>
          <p:nvPr>
            <p:ph type="body" idx="2" hasCustomPrompt="1"/>
          </p:nvPr>
        </p:nvSpPr>
        <p:spPr>
          <a:xfrm>
            <a:off x="918332" y="420811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Innovation into action</a:t>
            </a:r>
            <a:endParaRPr/>
          </a:p>
        </p:txBody>
      </p:sp>
      <p:pic>
        <p:nvPicPr>
          <p:cNvPr id="7" name="Picture 6" descr="A logo with white text&#10;&#10;Description automatically generated">
            <a:extLst>
              <a:ext uri="{FF2B5EF4-FFF2-40B4-BE49-F238E27FC236}">
                <a16:creationId xmlns:a16="http://schemas.microsoft.com/office/drawing/2014/main" id="{527601A5-C06F-FAEF-DE8F-5FA13D98567F}"/>
              </a:ext>
            </a:extLst>
          </p:cNvPr>
          <p:cNvPicPr>
            <a:picLocks noChangeAspect="1"/>
          </p:cNvPicPr>
          <p:nvPr userDrawn="1"/>
        </p:nvPicPr>
        <p:blipFill>
          <a:blip r:embed="rId2"/>
          <a:stretch>
            <a:fillRect/>
          </a:stretch>
        </p:blipFill>
        <p:spPr>
          <a:xfrm>
            <a:off x="520673" y="426423"/>
            <a:ext cx="2656930" cy="1393094"/>
          </a:xfrm>
          <a:prstGeom prst="rect">
            <a:avLst/>
          </a:prstGeom>
        </p:spPr>
      </p:pic>
      <p:cxnSp>
        <p:nvCxnSpPr>
          <p:cNvPr id="10" name="Straight Connector 9">
            <a:extLst>
              <a:ext uri="{FF2B5EF4-FFF2-40B4-BE49-F238E27FC236}">
                <a16:creationId xmlns:a16="http://schemas.microsoft.com/office/drawing/2014/main" id="{38A4BBA9-B6E8-ABC3-1C84-53EE89568FDE}"/>
              </a:ext>
            </a:extLst>
          </p:cNvPr>
          <p:cNvCxnSpPr>
            <a:cxnSpLocks/>
          </p:cNvCxnSpPr>
          <p:nvPr userDrawn="1"/>
        </p:nvCxnSpPr>
        <p:spPr>
          <a:xfrm>
            <a:off x="910210" y="4109292"/>
            <a:ext cx="10558349"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2" name="Google Shape;22;p26">
            <a:extLst>
              <a:ext uri="{FF2B5EF4-FFF2-40B4-BE49-F238E27FC236}">
                <a16:creationId xmlns:a16="http://schemas.microsoft.com/office/drawing/2014/main" id="{1F72401B-92E5-25AE-3FEA-BB711A0C570C}"/>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Tree>
    <p:extLst>
      <p:ext uri="{BB962C8B-B14F-4D97-AF65-F5344CB8AC3E}">
        <p14:creationId xmlns:p14="http://schemas.microsoft.com/office/powerpoint/2010/main" val="32522864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_Title Slide 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7A33215-CC12-D208-5CCE-E5972FAA08B4}"/>
              </a:ext>
            </a:extLst>
          </p:cNvPr>
          <p:cNvSpPr/>
          <p:nvPr userDrawn="1"/>
        </p:nvSpPr>
        <p:spPr>
          <a:xfrm>
            <a:off x="0" y="0"/>
            <a:ext cx="12191999"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Funnel Sans" pitchFamily="2" charset="0"/>
            </a:endParaRPr>
          </a:p>
        </p:txBody>
      </p:sp>
      <p:sp>
        <p:nvSpPr>
          <p:cNvPr id="3" name="Picture Placeholder 7">
            <a:extLst>
              <a:ext uri="{FF2B5EF4-FFF2-40B4-BE49-F238E27FC236}">
                <a16:creationId xmlns:a16="http://schemas.microsoft.com/office/drawing/2014/main" id="{B862E0FE-4F87-5684-E32E-370D3CF9A849}"/>
              </a:ext>
            </a:extLst>
          </p:cNvPr>
          <p:cNvSpPr>
            <a:spLocks noGrp="1"/>
          </p:cNvSpPr>
          <p:nvPr>
            <p:ph type="pic" sz="quarter" idx="10"/>
          </p:nvPr>
        </p:nvSpPr>
        <p:spPr>
          <a:xfrm>
            <a:off x="6096000" y="0"/>
            <a:ext cx="6096000" cy="6858000"/>
          </a:xfrm>
        </p:spPr>
        <p:txBody>
          <a:bodyPr/>
          <a:lstStyle/>
          <a:p>
            <a:endParaRPr lang="en-IN"/>
          </a:p>
        </p:txBody>
      </p:sp>
      <p:sp>
        <p:nvSpPr>
          <p:cNvPr id="5" name="Google Shape;41;p28">
            <a:extLst>
              <a:ext uri="{FF2B5EF4-FFF2-40B4-BE49-F238E27FC236}">
                <a16:creationId xmlns:a16="http://schemas.microsoft.com/office/drawing/2014/main" id="{33382448-C39A-B656-11E6-9701FDBADBBB}"/>
              </a:ext>
            </a:extLst>
          </p:cNvPr>
          <p:cNvSpPr txBox="1">
            <a:spLocks noGrp="1"/>
          </p:cNvSpPr>
          <p:nvPr>
            <p:ph type="title" hasCustomPrompt="1"/>
          </p:nvPr>
        </p:nvSpPr>
        <p:spPr>
          <a:xfrm>
            <a:off x="910209" y="2303923"/>
            <a:ext cx="4004632" cy="1720409"/>
          </a:xfrm>
          <a:prstGeom prst="rect">
            <a:avLst/>
          </a:prstGeom>
          <a:noFill/>
          <a:ln>
            <a:noFill/>
          </a:ln>
        </p:spPr>
        <p:txBody>
          <a:bodyPr spcFirstLastPara="1" wrap="square" lIns="0" tIns="0" rIns="0" bIns="0" anchor="b" anchorCtr="0">
            <a:noAutofit/>
          </a:bodyPr>
          <a:lstStyle>
            <a:lvl1pPr lvl="0" algn="l">
              <a:lnSpc>
                <a:spcPct val="80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Title Slide</a:t>
            </a:r>
            <a:endParaRPr/>
          </a:p>
        </p:txBody>
      </p:sp>
      <p:sp>
        <p:nvSpPr>
          <p:cNvPr id="19" name="Google Shape;24;p26">
            <a:extLst>
              <a:ext uri="{FF2B5EF4-FFF2-40B4-BE49-F238E27FC236}">
                <a16:creationId xmlns:a16="http://schemas.microsoft.com/office/drawing/2014/main" id="{86079E78-6613-8F8B-B6B7-3D6721D2337B}"/>
              </a:ext>
            </a:extLst>
          </p:cNvPr>
          <p:cNvSpPr txBox="1">
            <a:spLocks noGrp="1"/>
          </p:cNvSpPr>
          <p:nvPr>
            <p:ph type="body" idx="2" hasCustomPrompt="1"/>
          </p:nvPr>
        </p:nvSpPr>
        <p:spPr>
          <a:xfrm>
            <a:off x="918332" y="420811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Innovation into action</a:t>
            </a:r>
            <a:endParaRPr/>
          </a:p>
        </p:txBody>
      </p:sp>
      <p:pic>
        <p:nvPicPr>
          <p:cNvPr id="7" name="Picture 6" descr="A logo with white text&#10;&#10;Description automatically generated">
            <a:extLst>
              <a:ext uri="{FF2B5EF4-FFF2-40B4-BE49-F238E27FC236}">
                <a16:creationId xmlns:a16="http://schemas.microsoft.com/office/drawing/2014/main" id="{527601A5-C06F-FAEF-DE8F-5FA13D98567F}"/>
              </a:ext>
            </a:extLst>
          </p:cNvPr>
          <p:cNvPicPr>
            <a:picLocks noChangeAspect="1"/>
          </p:cNvPicPr>
          <p:nvPr userDrawn="1"/>
        </p:nvPicPr>
        <p:blipFill>
          <a:blip r:embed="rId2"/>
          <a:stretch>
            <a:fillRect/>
          </a:stretch>
        </p:blipFill>
        <p:spPr>
          <a:xfrm>
            <a:off x="520673" y="426423"/>
            <a:ext cx="2656930" cy="1393094"/>
          </a:xfrm>
          <a:prstGeom prst="rect">
            <a:avLst/>
          </a:prstGeom>
        </p:spPr>
      </p:pic>
      <p:cxnSp>
        <p:nvCxnSpPr>
          <p:cNvPr id="10" name="Straight Connector 9">
            <a:extLst>
              <a:ext uri="{FF2B5EF4-FFF2-40B4-BE49-F238E27FC236}">
                <a16:creationId xmlns:a16="http://schemas.microsoft.com/office/drawing/2014/main" id="{38A4BBA9-B6E8-ABC3-1C84-53EE89568FDE}"/>
              </a:ext>
            </a:extLst>
          </p:cNvPr>
          <p:cNvCxnSpPr>
            <a:cxnSpLocks/>
          </p:cNvCxnSpPr>
          <p:nvPr userDrawn="1"/>
        </p:nvCxnSpPr>
        <p:spPr>
          <a:xfrm>
            <a:off x="910210" y="4109292"/>
            <a:ext cx="10558349"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2" name="Google Shape;22;p26">
            <a:extLst>
              <a:ext uri="{FF2B5EF4-FFF2-40B4-BE49-F238E27FC236}">
                <a16:creationId xmlns:a16="http://schemas.microsoft.com/office/drawing/2014/main" id="{8F8ABE9E-B85C-7854-0B7D-FD84CA7D1DC2}"/>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Tree>
    <p:extLst>
      <p:ext uri="{BB962C8B-B14F-4D97-AF65-F5344CB8AC3E}">
        <p14:creationId xmlns:p14="http://schemas.microsoft.com/office/powerpoint/2010/main" val="41991750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3">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7834BEFB-5FF2-A9F0-0A31-E5E8DFDC3B2C}"/>
              </a:ext>
            </a:extLst>
          </p:cNvPr>
          <p:cNvSpPr/>
          <p:nvPr userDrawn="1"/>
        </p:nvSpPr>
        <p:spPr>
          <a:xfrm>
            <a:off x="1" y="0"/>
            <a:ext cx="6096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Funnel Sans" pitchFamily="2" charset="0"/>
            </a:endParaRPr>
          </a:p>
        </p:txBody>
      </p:sp>
      <p:sp>
        <p:nvSpPr>
          <p:cNvPr id="14" name="Google Shape;22;p26">
            <a:extLst>
              <a:ext uri="{FF2B5EF4-FFF2-40B4-BE49-F238E27FC236}">
                <a16:creationId xmlns:a16="http://schemas.microsoft.com/office/drawing/2014/main" id="{DDB3BA56-EAD5-5D65-30E3-BD8F506E16D2}"/>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2025 Copyright Genpact. All Rights Reserved.</a:t>
            </a:r>
          </a:p>
        </p:txBody>
      </p:sp>
      <p:cxnSp>
        <p:nvCxnSpPr>
          <p:cNvPr id="15" name="Straight Connector 14">
            <a:extLst>
              <a:ext uri="{FF2B5EF4-FFF2-40B4-BE49-F238E27FC236}">
                <a16:creationId xmlns:a16="http://schemas.microsoft.com/office/drawing/2014/main" id="{3484EDBC-1EE3-09B7-D98C-A5145060C1C2}"/>
              </a:ext>
            </a:extLst>
          </p:cNvPr>
          <p:cNvCxnSpPr>
            <a:cxnSpLocks/>
          </p:cNvCxnSpPr>
          <p:nvPr userDrawn="1"/>
        </p:nvCxnSpPr>
        <p:spPr>
          <a:xfrm>
            <a:off x="910210" y="4109292"/>
            <a:ext cx="10725209"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Google Shape;18;p26">
            <a:extLst>
              <a:ext uri="{FF2B5EF4-FFF2-40B4-BE49-F238E27FC236}">
                <a16:creationId xmlns:a16="http://schemas.microsoft.com/office/drawing/2014/main" id="{5D7BE2E0-D859-8133-0A18-808CF49D4162}"/>
              </a:ext>
            </a:extLst>
          </p:cNvPr>
          <p:cNvSpPr txBox="1">
            <a:spLocks noGrp="1"/>
          </p:cNvSpPr>
          <p:nvPr>
            <p:ph type="title" hasCustomPrompt="1"/>
          </p:nvPr>
        </p:nvSpPr>
        <p:spPr>
          <a:xfrm>
            <a:off x="910210" y="2307321"/>
            <a:ext cx="4111308" cy="1714495"/>
          </a:xfrm>
          <a:prstGeom prst="rect">
            <a:avLst/>
          </a:prstGeom>
          <a:noFill/>
          <a:ln>
            <a:noFill/>
          </a:ln>
        </p:spPr>
        <p:txBody>
          <a:bodyPr spcFirstLastPara="1" wrap="square" lIns="0" tIns="45700" rIns="91425" bIns="0" anchor="b" anchorCtr="0">
            <a:noAutofit/>
          </a:bodyPr>
          <a:lstStyle>
            <a:lvl1pPr lvl="0" algn="l">
              <a:lnSpc>
                <a:spcPct val="80000"/>
              </a:lnSpc>
              <a:spcBef>
                <a:spcPts val="0"/>
              </a:spcBef>
              <a:spcAft>
                <a:spcPts val="0"/>
              </a:spcAft>
              <a:buSzPts val="3200"/>
              <a:buNone/>
              <a:defRPr sz="7250" b="1" i="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 Slide</a:t>
            </a:r>
            <a:endParaRPr dirty="0"/>
          </a:p>
        </p:txBody>
      </p:sp>
      <p:sp>
        <p:nvSpPr>
          <p:cNvPr id="17" name="Google Shape;24;p26">
            <a:extLst>
              <a:ext uri="{FF2B5EF4-FFF2-40B4-BE49-F238E27FC236}">
                <a16:creationId xmlns:a16="http://schemas.microsoft.com/office/drawing/2014/main" id="{F45BC6CB-DF2E-693A-1779-75C11CA0D2CB}"/>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Innovation into action</a:t>
            </a:r>
          </a:p>
        </p:txBody>
      </p:sp>
      <p:sp>
        <p:nvSpPr>
          <p:cNvPr id="2" name="Picture Placeholder 7">
            <a:extLst>
              <a:ext uri="{FF2B5EF4-FFF2-40B4-BE49-F238E27FC236}">
                <a16:creationId xmlns:a16="http://schemas.microsoft.com/office/drawing/2014/main" id="{33519E47-27F9-92BD-E8C8-F04F740E82AD}"/>
              </a:ext>
            </a:extLst>
          </p:cNvPr>
          <p:cNvSpPr>
            <a:spLocks noGrp="1"/>
          </p:cNvSpPr>
          <p:nvPr>
            <p:ph type="pic" sz="quarter" idx="10"/>
          </p:nvPr>
        </p:nvSpPr>
        <p:spPr>
          <a:xfrm>
            <a:off x="6096000" y="0"/>
            <a:ext cx="6096000" cy="6858000"/>
          </a:xfrm>
        </p:spPr>
        <p:txBody>
          <a:bodyPr/>
          <a:lstStyle/>
          <a:p>
            <a:endParaRPr lang="en-IN"/>
          </a:p>
        </p:txBody>
      </p:sp>
      <p:grpSp>
        <p:nvGrpSpPr>
          <p:cNvPr id="3" name="Group 2">
            <a:extLst>
              <a:ext uri="{FF2B5EF4-FFF2-40B4-BE49-F238E27FC236}">
                <a16:creationId xmlns:a16="http://schemas.microsoft.com/office/drawing/2014/main" id="{872685BB-91E0-8811-9454-E376B2D96F02}"/>
              </a:ext>
            </a:extLst>
          </p:cNvPr>
          <p:cNvGrpSpPr/>
          <p:nvPr userDrawn="1"/>
        </p:nvGrpSpPr>
        <p:grpSpPr>
          <a:xfrm>
            <a:off x="918334" y="830925"/>
            <a:ext cx="3825594" cy="778160"/>
            <a:chOff x="314326" y="6235457"/>
            <a:chExt cx="1991112" cy="405010"/>
          </a:xfrm>
        </p:grpSpPr>
        <p:pic>
          <p:nvPicPr>
            <p:cNvPr id="4" name="Google Shape;33;p34">
              <a:extLst>
                <a:ext uri="{FF2B5EF4-FFF2-40B4-BE49-F238E27FC236}">
                  <a16:creationId xmlns:a16="http://schemas.microsoft.com/office/drawing/2014/main" id="{2C098286-7FEA-863D-70A1-15352A6A71AC}"/>
                </a:ext>
              </a:extLst>
            </p:cNvPr>
            <p:cNvPicPr preferRelativeResize="0"/>
            <p:nvPr userDrawn="1"/>
          </p:nvPicPr>
          <p:blipFill>
            <a:blip r:embed="rId2"/>
            <a:srcRect/>
            <a:stretch/>
          </p:blipFill>
          <p:spPr>
            <a:xfrm>
              <a:off x="314326" y="6235457"/>
              <a:ext cx="928803" cy="405010"/>
            </a:xfrm>
            <a:prstGeom prst="rect">
              <a:avLst/>
            </a:prstGeom>
            <a:noFill/>
            <a:ln>
              <a:noFill/>
            </a:ln>
          </p:spPr>
        </p:pic>
        <p:cxnSp>
          <p:nvCxnSpPr>
            <p:cNvPr id="5" name="Straight Connector 4">
              <a:extLst>
                <a:ext uri="{FF2B5EF4-FFF2-40B4-BE49-F238E27FC236}">
                  <a16:creationId xmlns:a16="http://schemas.microsoft.com/office/drawing/2014/main" id="{979048AB-FDD8-B893-975D-4F754EA4FE5E}"/>
                </a:ext>
              </a:extLst>
            </p:cNvPr>
            <p:cNvCxnSpPr>
              <a:cxnSpLocks/>
            </p:cNvCxnSpPr>
            <p:nvPr userDrawn="1"/>
          </p:nvCxnSpPr>
          <p:spPr>
            <a:xfrm flipV="1">
              <a:off x="1435480" y="6307537"/>
              <a:ext cx="0" cy="232984"/>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Google Shape;33;p34">
              <a:extLst>
                <a:ext uri="{FF2B5EF4-FFF2-40B4-BE49-F238E27FC236}">
                  <a16:creationId xmlns:a16="http://schemas.microsoft.com/office/drawing/2014/main" id="{711AA896-B9FD-2EA2-1F79-5602FDE565BC}"/>
                </a:ext>
              </a:extLst>
            </p:cNvPr>
            <p:cNvPicPr preferRelativeResize="0"/>
            <p:nvPr userDrawn="1"/>
          </p:nvPicPr>
          <p:blipFill>
            <a:blip r:embed="rId3"/>
            <a:srcRect/>
            <a:stretch/>
          </p:blipFill>
          <p:spPr>
            <a:xfrm>
              <a:off x="1636699" y="6347254"/>
              <a:ext cx="668739" cy="174516"/>
            </a:xfrm>
            <a:prstGeom prst="rect">
              <a:avLst/>
            </a:prstGeom>
            <a:noFill/>
            <a:ln>
              <a:noFill/>
            </a:ln>
          </p:spPr>
        </p:pic>
      </p:grpSp>
    </p:spTree>
    <p:extLst>
      <p:ext uri="{BB962C8B-B14F-4D97-AF65-F5344CB8AC3E}">
        <p14:creationId xmlns:p14="http://schemas.microsoft.com/office/powerpoint/2010/main" val="427724768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genda_2">
    <p:spTree>
      <p:nvGrpSpPr>
        <p:cNvPr id="1" name=""/>
        <p:cNvGrpSpPr/>
        <p:nvPr/>
      </p:nvGrpSpPr>
      <p:grpSpPr>
        <a:xfrm>
          <a:off x="0" y="0"/>
          <a:ext cx="0" cy="0"/>
          <a:chOff x="0" y="0"/>
          <a:chExt cx="0" cy="0"/>
        </a:xfrm>
      </p:grpSpPr>
      <p:sp>
        <p:nvSpPr>
          <p:cNvPr id="5" name="Picture Placeholder 7">
            <a:extLst>
              <a:ext uri="{FF2B5EF4-FFF2-40B4-BE49-F238E27FC236}">
                <a16:creationId xmlns:a16="http://schemas.microsoft.com/office/drawing/2014/main" id="{4FC512E5-9F1F-7A0D-7A71-51A402E2842E}"/>
              </a:ext>
            </a:extLst>
          </p:cNvPr>
          <p:cNvSpPr>
            <a:spLocks noGrp="1"/>
          </p:cNvSpPr>
          <p:nvPr>
            <p:ph type="pic" sz="quarter" idx="10"/>
          </p:nvPr>
        </p:nvSpPr>
        <p:spPr>
          <a:xfrm>
            <a:off x="6096000" y="0"/>
            <a:ext cx="6096000" cy="6858000"/>
          </a:xfrm>
        </p:spPr>
        <p:txBody>
          <a:bodyPr/>
          <a:lstStyle/>
          <a:p>
            <a:endParaRPr lang="en-IN"/>
          </a:p>
        </p:txBody>
      </p:sp>
      <p:sp>
        <p:nvSpPr>
          <p:cNvPr id="3" name="Rectangle 2">
            <a:extLst>
              <a:ext uri="{FF2B5EF4-FFF2-40B4-BE49-F238E27FC236}">
                <a16:creationId xmlns:a16="http://schemas.microsoft.com/office/drawing/2014/main" id="{1508DED2-D351-6F02-97F0-EC8D5DB87D78}"/>
              </a:ext>
            </a:extLst>
          </p:cNvPr>
          <p:cNvSpPr/>
          <p:nvPr userDrawn="1"/>
        </p:nvSpPr>
        <p:spPr>
          <a:xfrm>
            <a:off x="1" y="0"/>
            <a:ext cx="6096000"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Funnel Sans" pitchFamily="2" charset="0"/>
            </a:endParaRPr>
          </a:p>
        </p:txBody>
      </p:sp>
      <p:sp>
        <p:nvSpPr>
          <p:cNvPr id="32" name="Google Shape;24;p26">
            <a:extLst>
              <a:ext uri="{FF2B5EF4-FFF2-40B4-BE49-F238E27FC236}">
                <a16:creationId xmlns:a16="http://schemas.microsoft.com/office/drawing/2014/main" id="{CD5D790D-9423-B18B-2082-61298E142DFA}"/>
              </a:ext>
            </a:extLst>
          </p:cNvPr>
          <p:cNvSpPr txBox="1">
            <a:spLocks noGrp="1"/>
          </p:cNvSpPr>
          <p:nvPr>
            <p:ph type="body" idx="2" hasCustomPrompt="1"/>
          </p:nvPr>
        </p:nvSpPr>
        <p:spPr>
          <a:xfrm>
            <a:off x="1185698" y="16056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1</a:t>
            </a:r>
          </a:p>
        </p:txBody>
      </p:sp>
      <p:sp>
        <p:nvSpPr>
          <p:cNvPr id="33" name="Google Shape;24;p26">
            <a:extLst>
              <a:ext uri="{FF2B5EF4-FFF2-40B4-BE49-F238E27FC236}">
                <a16:creationId xmlns:a16="http://schemas.microsoft.com/office/drawing/2014/main" id="{FAC077C5-23DB-6672-D948-DEFEE9E8266F}"/>
              </a:ext>
            </a:extLst>
          </p:cNvPr>
          <p:cNvSpPr txBox="1">
            <a:spLocks noGrp="1"/>
          </p:cNvSpPr>
          <p:nvPr>
            <p:ph type="body" idx="13" hasCustomPrompt="1"/>
          </p:nvPr>
        </p:nvSpPr>
        <p:spPr>
          <a:xfrm>
            <a:off x="1185698" y="225845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2</a:t>
            </a:r>
          </a:p>
        </p:txBody>
      </p:sp>
      <p:sp>
        <p:nvSpPr>
          <p:cNvPr id="34" name="Google Shape;24;p26">
            <a:extLst>
              <a:ext uri="{FF2B5EF4-FFF2-40B4-BE49-F238E27FC236}">
                <a16:creationId xmlns:a16="http://schemas.microsoft.com/office/drawing/2014/main" id="{2918299F-FCC7-1765-77FB-44EB16488DB3}"/>
              </a:ext>
            </a:extLst>
          </p:cNvPr>
          <p:cNvSpPr txBox="1">
            <a:spLocks noGrp="1"/>
          </p:cNvSpPr>
          <p:nvPr>
            <p:ph type="body" idx="14" hasCustomPrompt="1"/>
          </p:nvPr>
        </p:nvSpPr>
        <p:spPr>
          <a:xfrm>
            <a:off x="1185698" y="291123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3</a:t>
            </a:r>
          </a:p>
        </p:txBody>
      </p:sp>
      <p:sp>
        <p:nvSpPr>
          <p:cNvPr id="35" name="Google Shape;24;p26">
            <a:extLst>
              <a:ext uri="{FF2B5EF4-FFF2-40B4-BE49-F238E27FC236}">
                <a16:creationId xmlns:a16="http://schemas.microsoft.com/office/drawing/2014/main" id="{1F0EBE5B-16A9-6E53-E884-D6A6B0D8C39C}"/>
              </a:ext>
            </a:extLst>
          </p:cNvPr>
          <p:cNvSpPr txBox="1">
            <a:spLocks noGrp="1"/>
          </p:cNvSpPr>
          <p:nvPr>
            <p:ph type="body" idx="15" hasCustomPrompt="1"/>
          </p:nvPr>
        </p:nvSpPr>
        <p:spPr>
          <a:xfrm>
            <a:off x="1185698" y="356401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4</a:t>
            </a:r>
          </a:p>
        </p:txBody>
      </p:sp>
      <p:sp>
        <p:nvSpPr>
          <p:cNvPr id="36" name="Google Shape;24;p26">
            <a:extLst>
              <a:ext uri="{FF2B5EF4-FFF2-40B4-BE49-F238E27FC236}">
                <a16:creationId xmlns:a16="http://schemas.microsoft.com/office/drawing/2014/main" id="{67FF5144-A4A4-1D38-9F43-B38D8CDE582F}"/>
              </a:ext>
            </a:extLst>
          </p:cNvPr>
          <p:cNvSpPr txBox="1">
            <a:spLocks noGrp="1"/>
          </p:cNvSpPr>
          <p:nvPr>
            <p:ph type="body" idx="16" hasCustomPrompt="1"/>
          </p:nvPr>
        </p:nvSpPr>
        <p:spPr>
          <a:xfrm>
            <a:off x="1185698" y="421679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5</a:t>
            </a:r>
          </a:p>
        </p:txBody>
      </p:sp>
      <p:sp>
        <p:nvSpPr>
          <p:cNvPr id="37" name="Google Shape;24;p26">
            <a:extLst>
              <a:ext uri="{FF2B5EF4-FFF2-40B4-BE49-F238E27FC236}">
                <a16:creationId xmlns:a16="http://schemas.microsoft.com/office/drawing/2014/main" id="{B9E94BB8-D4CD-EDF0-4B6E-0D409D46B46D}"/>
              </a:ext>
            </a:extLst>
          </p:cNvPr>
          <p:cNvSpPr txBox="1">
            <a:spLocks noGrp="1"/>
          </p:cNvSpPr>
          <p:nvPr>
            <p:ph type="body" idx="17" hasCustomPrompt="1"/>
          </p:nvPr>
        </p:nvSpPr>
        <p:spPr>
          <a:xfrm>
            <a:off x="1185698" y="48695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6</a:t>
            </a:r>
          </a:p>
        </p:txBody>
      </p:sp>
      <p:sp>
        <p:nvSpPr>
          <p:cNvPr id="8" name="Google Shape;18;p26">
            <a:extLst>
              <a:ext uri="{FF2B5EF4-FFF2-40B4-BE49-F238E27FC236}">
                <a16:creationId xmlns:a16="http://schemas.microsoft.com/office/drawing/2014/main" id="{0FB8683D-0CDA-5A7B-8A1E-49E07216AD49}"/>
              </a:ext>
            </a:extLst>
          </p:cNvPr>
          <p:cNvSpPr txBox="1">
            <a:spLocks noGrp="1"/>
          </p:cNvSpPr>
          <p:nvPr>
            <p:ph type="title" hasCustomPrompt="1"/>
          </p:nvPr>
        </p:nvSpPr>
        <p:spPr>
          <a:xfrm>
            <a:off x="1185698" y="462976"/>
            <a:ext cx="3322413"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Agenda</a:t>
            </a:r>
            <a:endParaRPr/>
          </a:p>
        </p:txBody>
      </p:sp>
      <p:sp>
        <p:nvSpPr>
          <p:cNvPr id="2" name="Google Shape;22;p26">
            <a:extLst>
              <a:ext uri="{FF2B5EF4-FFF2-40B4-BE49-F238E27FC236}">
                <a16:creationId xmlns:a16="http://schemas.microsoft.com/office/drawing/2014/main" id="{E54128B7-0DEE-77CB-AEBE-B9DF33ED2280}"/>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
        <p:nvSpPr>
          <p:cNvPr id="4" name="Google Shape;21;p33">
            <a:extLst>
              <a:ext uri="{FF2B5EF4-FFF2-40B4-BE49-F238E27FC236}">
                <a16:creationId xmlns:a16="http://schemas.microsoft.com/office/drawing/2014/main" id="{1074D97E-DB98-E915-569A-5882E1EC4C63}"/>
              </a:ext>
            </a:extLst>
          </p:cNvPr>
          <p:cNvSpPr txBox="1">
            <a:spLocks/>
          </p:cNvSpPr>
          <p:nvPr userDrawn="1"/>
        </p:nvSpPr>
        <p:spPr>
          <a:xfrm>
            <a:off x="11366870" y="294924"/>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chemeClr val="bg1"/>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solidFill>
                  <a:schemeClr val="bg1"/>
                </a:solidFill>
              </a:rPr>
              <a:pPr/>
              <a:t>‹#›</a:t>
            </a:fld>
            <a:endParaRPr lang="en-US" dirty="0">
              <a:solidFill>
                <a:schemeClr val="bg1"/>
              </a:solidFill>
            </a:endParaRPr>
          </a:p>
        </p:txBody>
      </p:sp>
      <p:grpSp>
        <p:nvGrpSpPr>
          <p:cNvPr id="7" name="Group 6">
            <a:extLst>
              <a:ext uri="{FF2B5EF4-FFF2-40B4-BE49-F238E27FC236}">
                <a16:creationId xmlns:a16="http://schemas.microsoft.com/office/drawing/2014/main" id="{EFDD0244-04B9-F885-FD54-060B3C8119B4}"/>
              </a:ext>
            </a:extLst>
          </p:cNvPr>
          <p:cNvGrpSpPr/>
          <p:nvPr userDrawn="1"/>
        </p:nvGrpSpPr>
        <p:grpSpPr>
          <a:xfrm>
            <a:off x="314325" y="6082059"/>
            <a:ext cx="2745249" cy="558408"/>
            <a:chOff x="314325" y="6235457"/>
            <a:chExt cx="1991113" cy="405010"/>
          </a:xfrm>
        </p:grpSpPr>
        <p:pic>
          <p:nvPicPr>
            <p:cNvPr id="9" name="Google Shape;33;p34">
              <a:extLst>
                <a:ext uri="{FF2B5EF4-FFF2-40B4-BE49-F238E27FC236}">
                  <a16:creationId xmlns:a16="http://schemas.microsoft.com/office/drawing/2014/main" id="{E8558574-571D-A581-6DEF-045EBF1321FE}"/>
                </a:ext>
              </a:extLst>
            </p:cNvPr>
            <p:cNvPicPr preferRelativeResize="0"/>
            <p:nvPr userDrawn="1"/>
          </p:nvPicPr>
          <p:blipFill>
            <a:blip r:embed="rId2"/>
            <a:srcRect/>
            <a:stretch/>
          </p:blipFill>
          <p:spPr>
            <a:xfrm>
              <a:off x="314325" y="6235457"/>
              <a:ext cx="928806" cy="405010"/>
            </a:xfrm>
            <a:prstGeom prst="rect">
              <a:avLst/>
            </a:prstGeom>
            <a:noFill/>
            <a:ln>
              <a:noFill/>
            </a:ln>
          </p:spPr>
        </p:pic>
        <p:cxnSp>
          <p:nvCxnSpPr>
            <p:cNvPr id="10" name="Straight Connector 9">
              <a:extLst>
                <a:ext uri="{FF2B5EF4-FFF2-40B4-BE49-F238E27FC236}">
                  <a16:creationId xmlns:a16="http://schemas.microsoft.com/office/drawing/2014/main" id="{1F9ABA35-CBB0-70AF-E97C-28C78F1AD98B}"/>
                </a:ext>
              </a:extLst>
            </p:cNvPr>
            <p:cNvCxnSpPr>
              <a:cxnSpLocks/>
            </p:cNvCxnSpPr>
            <p:nvPr userDrawn="1"/>
          </p:nvCxnSpPr>
          <p:spPr>
            <a:xfrm flipV="1">
              <a:off x="1435480" y="6307537"/>
              <a:ext cx="0" cy="232984"/>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Google Shape;33;p34">
              <a:extLst>
                <a:ext uri="{FF2B5EF4-FFF2-40B4-BE49-F238E27FC236}">
                  <a16:creationId xmlns:a16="http://schemas.microsoft.com/office/drawing/2014/main" id="{5746D9FC-E93D-0233-62BC-69835681A7C7}"/>
                </a:ext>
              </a:extLst>
            </p:cNvPr>
            <p:cNvPicPr preferRelativeResize="0"/>
            <p:nvPr userDrawn="1"/>
          </p:nvPicPr>
          <p:blipFill>
            <a:blip r:embed="rId3"/>
            <a:srcRect/>
            <a:stretch/>
          </p:blipFill>
          <p:spPr>
            <a:xfrm>
              <a:off x="1636699" y="6347254"/>
              <a:ext cx="668739" cy="174516"/>
            </a:xfrm>
            <a:prstGeom prst="rect">
              <a:avLst/>
            </a:prstGeom>
            <a:noFill/>
            <a:ln>
              <a:noFill/>
            </a:ln>
          </p:spPr>
        </p:pic>
      </p:grpSp>
    </p:spTree>
    <p:extLst>
      <p:ext uri="{BB962C8B-B14F-4D97-AF65-F5344CB8AC3E}">
        <p14:creationId xmlns:p14="http://schemas.microsoft.com/office/powerpoint/2010/main" val="132064954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Break Slide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AEAD8CB-D455-2662-BBB4-E9B5D7001FCF}"/>
              </a:ext>
            </a:extLst>
          </p:cNvPr>
          <p:cNvPicPr>
            <a:picLocks noChangeAspect="1"/>
          </p:cNvPicPr>
          <p:nvPr userDrawn="1"/>
        </p:nvPicPr>
        <p:blipFill>
          <a:blip r:embed="rId2"/>
          <a:srcRect l="4" r="4"/>
          <a:stretch/>
        </p:blipFill>
        <p:spPr>
          <a:xfrm>
            <a:off x="0" y="0"/>
            <a:ext cx="12191096" cy="6858000"/>
          </a:xfrm>
          <a:prstGeom prst="rect">
            <a:avLst/>
          </a:prstGeom>
        </p:spPr>
      </p:pic>
      <p:sp>
        <p:nvSpPr>
          <p:cNvPr id="2" name="Google Shape;41;p28">
            <a:extLst>
              <a:ext uri="{FF2B5EF4-FFF2-40B4-BE49-F238E27FC236}">
                <a16:creationId xmlns:a16="http://schemas.microsoft.com/office/drawing/2014/main" id="{53BD9F75-D4D5-1671-69E7-8827B8F0E17C}"/>
              </a:ext>
            </a:extLst>
          </p:cNvPr>
          <p:cNvSpPr txBox="1">
            <a:spLocks noGrp="1"/>
          </p:cNvSpPr>
          <p:nvPr>
            <p:ph type="title" hasCustomPrompt="1"/>
          </p:nvPr>
        </p:nvSpPr>
        <p:spPr>
          <a:xfrm>
            <a:off x="910210" y="2284470"/>
            <a:ext cx="4004632" cy="1720409"/>
          </a:xfrm>
          <a:prstGeom prst="rect">
            <a:avLst/>
          </a:prstGeom>
          <a:noFill/>
          <a:ln>
            <a:noFill/>
          </a:ln>
        </p:spPr>
        <p:txBody>
          <a:bodyPr spcFirstLastPara="1" wrap="square" lIns="0" tIns="0" rIns="0" bIns="0" anchor="b" anchorCtr="0">
            <a:noAutofit/>
          </a:bodyPr>
          <a:lstStyle>
            <a:lvl1pPr lvl="0" algn="l">
              <a:lnSpc>
                <a:spcPct val="80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6" name="Google Shape;24;p26">
            <a:extLst>
              <a:ext uri="{FF2B5EF4-FFF2-40B4-BE49-F238E27FC236}">
                <a16:creationId xmlns:a16="http://schemas.microsoft.com/office/drawing/2014/main" id="{45B6F066-7027-6C8D-88C9-A63310804D1F}"/>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cxnSp>
        <p:nvCxnSpPr>
          <p:cNvPr id="9" name="Straight Connector 8">
            <a:extLst>
              <a:ext uri="{FF2B5EF4-FFF2-40B4-BE49-F238E27FC236}">
                <a16:creationId xmlns:a16="http://schemas.microsoft.com/office/drawing/2014/main" id="{0BF47ABB-BAA1-ED1A-C2CB-08A5AD2BF2C4}"/>
              </a:ext>
            </a:extLst>
          </p:cNvPr>
          <p:cNvCxnSpPr/>
          <p:nvPr userDrawn="1"/>
        </p:nvCxnSpPr>
        <p:spPr>
          <a:xfrm>
            <a:off x="910210" y="4109292"/>
            <a:ext cx="4004632"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7" name="Google Shape;22;p26">
            <a:extLst>
              <a:ext uri="{FF2B5EF4-FFF2-40B4-BE49-F238E27FC236}">
                <a16:creationId xmlns:a16="http://schemas.microsoft.com/office/drawing/2014/main" id="{B4F2EE16-3133-4741-9B83-27EEFFB40CB7}"/>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
        <p:nvSpPr>
          <p:cNvPr id="5" name="Google Shape;21;p33">
            <a:extLst>
              <a:ext uri="{FF2B5EF4-FFF2-40B4-BE49-F238E27FC236}">
                <a16:creationId xmlns:a16="http://schemas.microsoft.com/office/drawing/2014/main" id="{087F327E-CDFE-0DEE-1BA5-9E557FB7A56B}"/>
              </a:ext>
            </a:extLst>
          </p:cNvPr>
          <p:cNvSpPr txBox="1">
            <a:spLocks/>
          </p:cNvSpPr>
          <p:nvPr userDrawn="1"/>
        </p:nvSpPr>
        <p:spPr>
          <a:xfrm>
            <a:off x="11366870" y="294924"/>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chemeClr val="bg1"/>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solidFill>
                  <a:srgbClr val="BABABA"/>
                </a:solidFill>
              </a:rPr>
              <a:pPr/>
              <a:t>‹#›</a:t>
            </a:fld>
            <a:endParaRPr lang="en-US" dirty="0">
              <a:solidFill>
                <a:srgbClr val="BABABA"/>
              </a:solidFill>
            </a:endParaRPr>
          </a:p>
        </p:txBody>
      </p:sp>
      <p:grpSp>
        <p:nvGrpSpPr>
          <p:cNvPr id="4" name="Group 3">
            <a:extLst>
              <a:ext uri="{FF2B5EF4-FFF2-40B4-BE49-F238E27FC236}">
                <a16:creationId xmlns:a16="http://schemas.microsoft.com/office/drawing/2014/main" id="{70A1B804-1D07-E19B-C8C4-D4815A11DB7B}"/>
              </a:ext>
            </a:extLst>
          </p:cNvPr>
          <p:cNvGrpSpPr/>
          <p:nvPr userDrawn="1"/>
        </p:nvGrpSpPr>
        <p:grpSpPr>
          <a:xfrm>
            <a:off x="314325" y="6082059"/>
            <a:ext cx="2745249" cy="558408"/>
            <a:chOff x="314325" y="6235457"/>
            <a:chExt cx="1991113" cy="405010"/>
          </a:xfrm>
        </p:grpSpPr>
        <p:pic>
          <p:nvPicPr>
            <p:cNvPr id="10" name="Google Shape;33;p34">
              <a:extLst>
                <a:ext uri="{FF2B5EF4-FFF2-40B4-BE49-F238E27FC236}">
                  <a16:creationId xmlns:a16="http://schemas.microsoft.com/office/drawing/2014/main" id="{03B2EB77-8CCD-A739-A3D4-00751815C236}"/>
                </a:ext>
              </a:extLst>
            </p:cNvPr>
            <p:cNvPicPr preferRelativeResize="0"/>
            <p:nvPr userDrawn="1"/>
          </p:nvPicPr>
          <p:blipFill>
            <a:blip r:embed="rId3"/>
            <a:srcRect/>
            <a:stretch/>
          </p:blipFill>
          <p:spPr>
            <a:xfrm>
              <a:off x="314325" y="6235457"/>
              <a:ext cx="928806" cy="405010"/>
            </a:xfrm>
            <a:prstGeom prst="rect">
              <a:avLst/>
            </a:prstGeom>
            <a:noFill/>
            <a:ln>
              <a:noFill/>
            </a:ln>
          </p:spPr>
        </p:pic>
        <p:cxnSp>
          <p:nvCxnSpPr>
            <p:cNvPr id="11" name="Straight Connector 10">
              <a:extLst>
                <a:ext uri="{FF2B5EF4-FFF2-40B4-BE49-F238E27FC236}">
                  <a16:creationId xmlns:a16="http://schemas.microsoft.com/office/drawing/2014/main" id="{CAF41597-38C2-5E3B-331C-658D09C8F77D}"/>
                </a:ext>
              </a:extLst>
            </p:cNvPr>
            <p:cNvCxnSpPr>
              <a:cxnSpLocks/>
            </p:cNvCxnSpPr>
            <p:nvPr userDrawn="1"/>
          </p:nvCxnSpPr>
          <p:spPr>
            <a:xfrm flipV="1">
              <a:off x="1435480" y="6307537"/>
              <a:ext cx="0" cy="232984"/>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pic>
          <p:nvPicPr>
            <p:cNvPr id="12" name="Google Shape;33;p34">
              <a:extLst>
                <a:ext uri="{FF2B5EF4-FFF2-40B4-BE49-F238E27FC236}">
                  <a16:creationId xmlns:a16="http://schemas.microsoft.com/office/drawing/2014/main" id="{AD3ED25A-6BE9-99CB-AB41-A5F3AD6FD43F}"/>
                </a:ext>
              </a:extLst>
            </p:cNvPr>
            <p:cNvPicPr preferRelativeResize="0"/>
            <p:nvPr userDrawn="1"/>
          </p:nvPicPr>
          <p:blipFill>
            <a:blip r:embed="rId4"/>
            <a:srcRect/>
            <a:stretch/>
          </p:blipFill>
          <p:spPr>
            <a:xfrm>
              <a:off x="1636699" y="6347254"/>
              <a:ext cx="668739" cy="174516"/>
            </a:xfrm>
            <a:prstGeom prst="rect">
              <a:avLst/>
            </a:prstGeom>
            <a:noFill/>
            <a:ln>
              <a:noFill/>
            </a:ln>
          </p:spPr>
        </p:pic>
      </p:grpSp>
    </p:spTree>
    <p:extLst>
      <p:ext uri="{BB962C8B-B14F-4D97-AF65-F5344CB8AC3E}">
        <p14:creationId xmlns:p14="http://schemas.microsoft.com/office/powerpoint/2010/main" val="300858717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_Break Slide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AEAD8CB-D455-2662-BBB4-E9B5D7001FCF}"/>
              </a:ext>
            </a:extLst>
          </p:cNvPr>
          <p:cNvPicPr>
            <a:picLocks noChangeAspect="1"/>
          </p:cNvPicPr>
          <p:nvPr userDrawn="1"/>
        </p:nvPicPr>
        <p:blipFill>
          <a:blip r:embed="rId2"/>
          <a:srcRect t="7809" b="7809"/>
          <a:stretch/>
        </p:blipFill>
        <p:spPr>
          <a:xfrm>
            <a:off x="0" y="0"/>
            <a:ext cx="12191096" cy="6858000"/>
          </a:xfrm>
          <a:prstGeom prst="rect">
            <a:avLst/>
          </a:prstGeom>
        </p:spPr>
      </p:pic>
      <p:sp>
        <p:nvSpPr>
          <p:cNvPr id="2" name="Google Shape;41;p28">
            <a:extLst>
              <a:ext uri="{FF2B5EF4-FFF2-40B4-BE49-F238E27FC236}">
                <a16:creationId xmlns:a16="http://schemas.microsoft.com/office/drawing/2014/main" id="{BD39DD8A-3B70-EB34-3807-A366E3F6C333}"/>
              </a:ext>
            </a:extLst>
          </p:cNvPr>
          <p:cNvSpPr txBox="1">
            <a:spLocks noGrp="1"/>
          </p:cNvSpPr>
          <p:nvPr>
            <p:ph type="title" hasCustomPrompt="1"/>
          </p:nvPr>
        </p:nvSpPr>
        <p:spPr>
          <a:xfrm>
            <a:off x="910210" y="2284470"/>
            <a:ext cx="4004632" cy="1720409"/>
          </a:xfrm>
          <a:prstGeom prst="rect">
            <a:avLst/>
          </a:prstGeom>
          <a:noFill/>
          <a:ln>
            <a:noFill/>
          </a:ln>
        </p:spPr>
        <p:txBody>
          <a:bodyPr spcFirstLastPara="1" wrap="square" lIns="0" tIns="0" rIns="0" bIns="0" anchor="b" anchorCtr="0">
            <a:noAutofit/>
          </a:bodyPr>
          <a:lstStyle>
            <a:lvl1pPr lvl="0" algn="l">
              <a:lnSpc>
                <a:spcPct val="80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6" name="Google Shape;24;p26">
            <a:extLst>
              <a:ext uri="{FF2B5EF4-FFF2-40B4-BE49-F238E27FC236}">
                <a16:creationId xmlns:a16="http://schemas.microsoft.com/office/drawing/2014/main" id="{8B84CB6C-EECB-529B-5C65-77DC70C2D011}"/>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cxnSp>
        <p:nvCxnSpPr>
          <p:cNvPr id="9" name="Straight Connector 8">
            <a:extLst>
              <a:ext uri="{FF2B5EF4-FFF2-40B4-BE49-F238E27FC236}">
                <a16:creationId xmlns:a16="http://schemas.microsoft.com/office/drawing/2014/main" id="{131FB752-B635-034C-01EE-E8B6CEABD12B}"/>
              </a:ext>
            </a:extLst>
          </p:cNvPr>
          <p:cNvCxnSpPr/>
          <p:nvPr userDrawn="1"/>
        </p:nvCxnSpPr>
        <p:spPr>
          <a:xfrm>
            <a:off x="910210" y="4109292"/>
            <a:ext cx="4004632"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7" name="Google Shape;22;p26">
            <a:extLst>
              <a:ext uri="{FF2B5EF4-FFF2-40B4-BE49-F238E27FC236}">
                <a16:creationId xmlns:a16="http://schemas.microsoft.com/office/drawing/2014/main" id="{24D1AB1E-5BA0-6186-434B-4A09EE3372BE}"/>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
        <p:nvSpPr>
          <p:cNvPr id="5" name="Google Shape;21;p33">
            <a:extLst>
              <a:ext uri="{FF2B5EF4-FFF2-40B4-BE49-F238E27FC236}">
                <a16:creationId xmlns:a16="http://schemas.microsoft.com/office/drawing/2014/main" id="{AEDD464E-5326-DE26-9A86-9A86E745AF01}"/>
              </a:ext>
            </a:extLst>
          </p:cNvPr>
          <p:cNvSpPr txBox="1">
            <a:spLocks/>
          </p:cNvSpPr>
          <p:nvPr userDrawn="1"/>
        </p:nvSpPr>
        <p:spPr>
          <a:xfrm>
            <a:off x="11366870" y="294924"/>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chemeClr val="bg1"/>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solidFill>
                  <a:schemeClr val="tx1"/>
                </a:solidFill>
              </a:rPr>
              <a:pPr/>
              <a:t>‹#›</a:t>
            </a:fld>
            <a:endParaRPr lang="en-US" dirty="0">
              <a:solidFill>
                <a:schemeClr val="tx1"/>
              </a:solidFill>
            </a:endParaRPr>
          </a:p>
        </p:txBody>
      </p:sp>
      <p:grpSp>
        <p:nvGrpSpPr>
          <p:cNvPr id="4" name="Group 3">
            <a:extLst>
              <a:ext uri="{FF2B5EF4-FFF2-40B4-BE49-F238E27FC236}">
                <a16:creationId xmlns:a16="http://schemas.microsoft.com/office/drawing/2014/main" id="{1FBF01A5-9F93-5240-7CA4-035AA191D6B5}"/>
              </a:ext>
            </a:extLst>
          </p:cNvPr>
          <p:cNvGrpSpPr/>
          <p:nvPr userDrawn="1"/>
        </p:nvGrpSpPr>
        <p:grpSpPr>
          <a:xfrm>
            <a:off x="314325" y="6082059"/>
            <a:ext cx="2745249" cy="558408"/>
            <a:chOff x="314325" y="6235457"/>
            <a:chExt cx="1991113" cy="405010"/>
          </a:xfrm>
        </p:grpSpPr>
        <p:pic>
          <p:nvPicPr>
            <p:cNvPr id="10" name="Google Shape;33;p34">
              <a:extLst>
                <a:ext uri="{FF2B5EF4-FFF2-40B4-BE49-F238E27FC236}">
                  <a16:creationId xmlns:a16="http://schemas.microsoft.com/office/drawing/2014/main" id="{31118F19-F8EE-5A2A-3CDE-A3908AC35035}"/>
                </a:ext>
              </a:extLst>
            </p:cNvPr>
            <p:cNvPicPr preferRelativeResize="0"/>
            <p:nvPr userDrawn="1"/>
          </p:nvPicPr>
          <p:blipFill>
            <a:blip r:embed="rId3"/>
            <a:srcRect/>
            <a:stretch/>
          </p:blipFill>
          <p:spPr>
            <a:xfrm>
              <a:off x="314325" y="6235457"/>
              <a:ext cx="928806" cy="405010"/>
            </a:xfrm>
            <a:prstGeom prst="rect">
              <a:avLst/>
            </a:prstGeom>
            <a:noFill/>
            <a:ln>
              <a:noFill/>
            </a:ln>
          </p:spPr>
        </p:pic>
        <p:cxnSp>
          <p:nvCxnSpPr>
            <p:cNvPr id="11" name="Straight Connector 10">
              <a:extLst>
                <a:ext uri="{FF2B5EF4-FFF2-40B4-BE49-F238E27FC236}">
                  <a16:creationId xmlns:a16="http://schemas.microsoft.com/office/drawing/2014/main" id="{5DB12B31-B14F-2320-7A8A-1EE033F4670F}"/>
                </a:ext>
              </a:extLst>
            </p:cNvPr>
            <p:cNvCxnSpPr>
              <a:cxnSpLocks/>
            </p:cNvCxnSpPr>
            <p:nvPr userDrawn="1"/>
          </p:nvCxnSpPr>
          <p:spPr>
            <a:xfrm flipV="1">
              <a:off x="1435480" y="6307537"/>
              <a:ext cx="0" cy="232984"/>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pic>
          <p:nvPicPr>
            <p:cNvPr id="12" name="Google Shape;33;p34">
              <a:extLst>
                <a:ext uri="{FF2B5EF4-FFF2-40B4-BE49-F238E27FC236}">
                  <a16:creationId xmlns:a16="http://schemas.microsoft.com/office/drawing/2014/main" id="{A36AE3B0-DC9F-D98A-1CB7-567671D4B3E4}"/>
                </a:ext>
              </a:extLst>
            </p:cNvPr>
            <p:cNvPicPr preferRelativeResize="0"/>
            <p:nvPr userDrawn="1"/>
          </p:nvPicPr>
          <p:blipFill>
            <a:blip r:embed="rId4"/>
            <a:srcRect/>
            <a:stretch/>
          </p:blipFill>
          <p:spPr>
            <a:xfrm>
              <a:off x="1636699" y="6347254"/>
              <a:ext cx="668739" cy="174516"/>
            </a:xfrm>
            <a:prstGeom prst="rect">
              <a:avLst/>
            </a:prstGeom>
            <a:noFill/>
            <a:ln>
              <a:noFill/>
            </a:ln>
          </p:spPr>
        </p:pic>
      </p:grpSp>
    </p:spTree>
    <p:extLst>
      <p:ext uri="{BB962C8B-B14F-4D97-AF65-F5344CB8AC3E}">
        <p14:creationId xmlns:p14="http://schemas.microsoft.com/office/powerpoint/2010/main" val="335387590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Content with Subtitle 2">
    <p:bg>
      <p:bgPr>
        <a:solidFill>
          <a:schemeClr val="tx1"/>
        </a:solidFill>
        <a:effectLst/>
      </p:bgPr>
    </p:bg>
    <p:spTree>
      <p:nvGrpSpPr>
        <p:cNvPr id="1" name=""/>
        <p:cNvGrpSpPr/>
        <p:nvPr/>
      </p:nvGrpSpPr>
      <p:grpSpPr>
        <a:xfrm>
          <a:off x="0" y="0"/>
          <a:ext cx="0" cy="0"/>
          <a:chOff x="0" y="0"/>
          <a:chExt cx="0" cy="0"/>
        </a:xfrm>
      </p:grpSpPr>
      <p:sp>
        <p:nvSpPr>
          <p:cNvPr id="4" name="Google Shape;24;p26">
            <a:extLst>
              <a:ext uri="{FF2B5EF4-FFF2-40B4-BE49-F238E27FC236}">
                <a16:creationId xmlns:a16="http://schemas.microsoft.com/office/drawing/2014/main" id="{7D928B5C-F90E-335F-FF83-2AE5D6633DE6}"/>
              </a:ext>
            </a:extLst>
          </p:cNvPr>
          <p:cNvSpPr txBox="1">
            <a:spLocks noGrp="1"/>
          </p:cNvSpPr>
          <p:nvPr>
            <p:ph type="body" idx="2" hasCustomPrompt="1"/>
          </p:nvPr>
        </p:nvSpPr>
        <p:spPr>
          <a:xfrm>
            <a:off x="993896" y="1055697"/>
            <a:ext cx="9256696" cy="696261"/>
          </a:xfrm>
          <a:prstGeom prst="rect">
            <a:avLst/>
          </a:prstGeom>
          <a:noFill/>
          <a:ln>
            <a:noFill/>
          </a:ln>
        </p:spPr>
        <p:txBody>
          <a:bodyPr spcFirstLastPara="1" wrap="square" lIns="0" tIns="0" rIns="0" bIns="0" anchor="t" anchorCtr="0">
            <a:noAutofit/>
          </a:bodyPr>
          <a:lstStyle>
            <a:lvl1pPr marL="0" lvl="0" indent="0" algn="l">
              <a:lnSpc>
                <a:spcPct val="90000"/>
              </a:lnSpc>
              <a:spcBef>
                <a:spcPts val="0"/>
              </a:spcBef>
              <a:spcAft>
                <a:spcPts val="0"/>
              </a:spcAft>
              <a:buSzPts val="1400"/>
              <a:buFont typeface="Arial" panose="020B0604020202020204" pitchFamily="34" charset="0"/>
              <a:buNone/>
              <a:defRPr lang="en-GB" sz="2400" b="1" i="0" kern="1200" spc="0" dirty="0">
                <a:solidFill>
                  <a:schemeClr val="bg1"/>
                </a:solidFill>
                <a:latin typeface="Funnel Sans" pitchFamily="2" charset="0"/>
                <a:ea typeface="+mn-ea"/>
                <a:cs typeface="+mn-cs"/>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Subheads are larger than body copy and can drop over multiple lines, and are helpful to take the strain off the big headline.</a:t>
            </a:r>
          </a:p>
        </p:txBody>
      </p:sp>
      <p:sp>
        <p:nvSpPr>
          <p:cNvPr id="7" name="Text Placeholder 29">
            <a:extLst>
              <a:ext uri="{FF2B5EF4-FFF2-40B4-BE49-F238E27FC236}">
                <a16:creationId xmlns:a16="http://schemas.microsoft.com/office/drawing/2014/main" id="{46482378-AECD-3D9B-EAD3-584511C7220A}"/>
              </a:ext>
            </a:extLst>
          </p:cNvPr>
          <p:cNvSpPr>
            <a:spLocks noGrp="1"/>
          </p:cNvSpPr>
          <p:nvPr>
            <p:ph type="body" sz="quarter" idx="12"/>
          </p:nvPr>
        </p:nvSpPr>
        <p:spPr>
          <a:xfrm>
            <a:off x="993896" y="1996574"/>
            <a:ext cx="4884274" cy="3805729"/>
          </a:xfrm>
        </p:spPr>
        <p:txBody>
          <a:bodyPr lIns="0" tIns="0" rIns="0" bIns="0">
            <a:normAutofit/>
          </a:bodyPr>
          <a:lstStyle>
            <a:lvl1pPr marL="0" indent="0">
              <a:lnSpc>
                <a:spcPct val="100000"/>
              </a:lnSpc>
              <a:spcBef>
                <a:spcPts val="1328"/>
              </a:spcBef>
              <a:spcAft>
                <a:spcPts val="0"/>
              </a:spcAft>
              <a:defRPr sz="1600" b="0" i="0" spc="0">
                <a:solidFill>
                  <a:schemeClr val="bg1"/>
                </a:solidFill>
                <a:latin typeface="Funnel Sans" pitchFamily="2" charset="0"/>
              </a:defRPr>
            </a:lvl1pPr>
            <a:lvl2pPr marL="216000" indent="-216000">
              <a:lnSpc>
                <a:spcPct val="100000"/>
              </a:lnSpc>
              <a:buFontTx/>
              <a:buBlip>
                <a:blip r:embed="rId2"/>
              </a:buBlip>
              <a:defRPr sz="1600" b="0" i="0">
                <a:solidFill>
                  <a:schemeClr val="bg1"/>
                </a:solidFill>
                <a:latin typeface="Funnel Sans" pitchFamily="2" charset="0"/>
              </a:defRPr>
            </a:lvl2pPr>
            <a:lvl3pPr marL="576000" indent="-217560">
              <a:lnSpc>
                <a:spcPct val="100000"/>
              </a:lnSpc>
              <a:buFontTx/>
              <a:buBlip>
                <a:blip r:embed="rId2"/>
              </a:buBlip>
              <a:defRPr sz="1400" b="0" i="0">
                <a:solidFill>
                  <a:schemeClr val="bg1"/>
                </a:solidFill>
                <a:latin typeface="Funnel Sans" pitchFamily="2" charset="0"/>
              </a:defRPr>
            </a:lvl3pPr>
            <a:lvl4pPr marL="936000" indent="-216000">
              <a:lnSpc>
                <a:spcPct val="100000"/>
              </a:lnSpc>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8" name="Text Placeholder 29">
            <a:extLst>
              <a:ext uri="{FF2B5EF4-FFF2-40B4-BE49-F238E27FC236}">
                <a16:creationId xmlns:a16="http://schemas.microsoft.com/office/drawing/2014/main" id="{D1E70E66-2D85-AF1C-EBE2-3897458CE370}"/>
              </a:ext>
            </a:extLst>
          </p:cNvPr>
          <p:cNvSpPr>
            <a:spLocks noGrp="1"/>
          </p:cNvSpPr>
          <p:nvPr>
            <p:ph type="body" sz="quarter" idx="14"/>
          </p:nvPr>
        </p:nvSpPr>
        <p:spPr>
          <a:xfrm>
            <a:off x="6096000" y="1996574"/>
            <a:ext cx="4884274" cy="3805729"/>
          </a:xfrm>
        </p:spPr>
        <p:txBody>
          <a:bodyPr lIns="0" tIns="0" rIns="0" bIns="0">
            <a:normAutofit/>
          </a:bodyPr>
          <a:lstStyle>
            <a:lvl1pPr marL="0" indent="0">
              <a:lnSpc>
                <a:spcPct val="100000"/>
              </a:lnSpc>
              <a:spcBef>
                <a:spcPts val="1328"/>
              </a:spcBef>
              <a:spcAft>
                <a:spcPts val="0"/>
              </a:spcAft>
              <a:defRPr sz="1600" b="0" i="0" spc="0">
                <a:solidFill>
                  <a:schemeClr val="bg1"/>
                </a:solidFill>
                <a:latin typeface="Funnel Sans" pitchFamily="2" charset="0"/>
              </a:defRPr>
            </a:lvl1pPr>
            <a:lvl2pPr marL="216000" indent="-216000">
              <a:lnSpc>
                <a:spcPct val="100000"/>
              </a:lnSpc>
              <a:buFontTx/>
              <a:buBlip>
                <a:blip r:embed="rId2"/>
              </a:buBlip>
              <a:defRPr sz="1600" b="0" i="0">
                <a:solidFill>
                  <a:schemeClr val="bg1"/>
                </a:solidFill>
                <a:latin typeface="Funnel Sans" pitchFamily="2" charset="0"/>
              </a:defRPr>
            </a:lvl2pPr>
            <a:lvl3pPr marL="576000" indent="-217560">
              <a:lnSpc>
                <a:spcPct val="100000"/>
              </a:lnSpc>
              <a:buFontTx/>
              <a:buBlip>
                <a:blip r:embed="rId2"/>
              </a:buBlip>
              <a:defRPr sz="1400" b="0" i="0">
                <a:solidFill>
                  <a:schemeClr val="bg1"/>
                </a:solidFill>
                <a:latin typeface="Funnel Sans" pitchFamily="2" charset="0"/>
              </a:defRPr>
            </a:lvl3pPr>
            <a:lvl4pPr marL="936000" indent="-216000">
              <a:lnSpc>
                <a:spcPct val="100000"/>
              </a:lnSpc>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14" name="Google Shape;18;p26">
            <a:extLst>
              <a:ext uri="{FF2B5EF4-FFF2-40B4-BE49-F238E27FC236}">
                <a16:creationId xmlns:a16="http://schemas.microsoft.com/office/drawing/2014/main" id="{5704D772-7781-1777-206A-5DE46FF7FD52}"/>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5" name="Google Shape;22;p26">
            <a:extLst>
              <a:ext uri="{FF2B5EF4-FFF2-40B4-BE49-F238E27FC236}">
                <a16:creationId xmlns:a16="http://schemas.microsoft.com/office/drawing/2014/main" id="{58F683C0-0370-BE33-97F1-6342A172CA48}"/>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Tree>
    <p:extLst>
      <p:ext uri="{BB962C8B-B14F-4D97-AF65-F5344CB8AC3E}">
        <p14:creationId xmlns:p14="http://schemas.microsoft.com/office/powerpoint/2010/main" val="391473923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Title Content with Subtitle 2">
    <p:bg>
      <p:bgPr>
        <a:solidFill>
          <a:schemeClr val="tx1"/>
        </a:solidFill>
        <a:effectLst/>
      </p:bgPr>
    </p:bg>
    <p:spTree>
      <p:nvGrpSpPr>
        <p:cNvPr id="1" name=""/>
        <p:cNvGrpSpPr/>
        <p:nvPr/>
      </p:nvGrpSpPr>
      <p:grpSpPr>
        <a:xfrm>
          <a:off x="0" y="0"/>
          <a:ext cx="0" cy="0"/>
          <a:chOff x="0" y="0"/>
          <a:chExt cx="0" cy="0"/>
        </a:xfrm>
      </p:grpSpPr>
      <p:sp>
        <p:nvSpPr>
          <p:cNvPr id="10" name="Google Shape;18;p26">
            <a:extLst>
              <a:ext uri="{FF2B5EF4-FFF2-40B4-BE49-F238E27FC236}">
                <a16:creationId xmlns:a16="http://schemas.microsoft.com/office/drawing/2014/main" id="{5B750E74-6C9A-AC48-B2A3-B2649BE34D6A}"/>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2" name="Google Shape;22;p26">
            <a:extLst>
              <a:ext uri="{FF2B5EF4-FFF2-40B4-BE49-F238E27FC236}">
                <a16:creationId xmlns:a16="http://schemas.microsoft.com/office/drawing/2014/main" id="{23D58D9C-E749-0648-D647-46FA39F8A49F}"/>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Tree>
    <p:extLst>
      <p:ext uri="{BB962C8B-B14F-4D97-AF65-F5344CB8AC3E}">
        <p14:creationId xmlns:p14="http://schemas.microsoft.com/office/powerpoint/2010/main" val="21171073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8_Title Content with Subtitle 2">
    <p:bg>
      <p:bgPr>
        <a:solidFill>
          <a:schemeClr val="tx1"/>
        </a:solidFill>
        <a:effectLst/>
      </p:bgPr>
    </p:bg>
    <p:spTree>
      <p:nvGrpSpPr>
        <p:cNvPr id="1" name=""/>
        <p:cNvGrpSpPr/>
        <p:nvPr/>
      </p:nvGrpSpPr>
      <p:grpSpPr>
        <a:xfrm>
          <a:off x="0" y="0"/>
          <a:ext cx="0" cy="0"/>
          <a:chOff x="0" y="0"/>
          <a:chExt cx="0" cy="0"/>
        </a:xfrm>
      </p:grpSpPr>
      <p:sp>
        <p:nvSpPr>
          <p:cNvPr id="22" name="Freeform: Shape 130">
            <a:extLst>
              <a:ext uri="{FF2B5EF4-FFF2-40B4-BE49-F238E27FC236}">
                <a16:creationId xmlns:a16="http://schemas.microsoft.com/office/drawing/2014/main" id="{1AE08231-E7A9-B698-87FD-3D8BAE74AFE9}"/>
              </a:ext>
            </a:extLst>
          </p:cNvPr>
          <p:cNvSpPr/>
          <p:nvPr userDrawn="1"/>
        </p:nvSpPr>
        <p:spPr>
          <a:xfrm>
            <a:off x="1590868" y="4719911"/>
            <a:ext cx="3597782" cy="1573340"/>
          </a:xfrm>
          <a:custGeom>
            <a:avLst/>
            <a:gdLst>
              <a:gd name="connsiteX0" fmla="*/ 262229 w 3597782"/>
              <a:gd name="connsiteY0" fmla="*/ 0 h 1573340"/>
              <a:gd name="connsiteX1" fmla="*/ 3335553 w 3597782"/>
              <a:gd name="connsiteY1" fmla="*/ 0 h 1573340"/>
              <a:gd name="connsiteX2" fmla="*/ 3597782 w 3597782"/>
              <a:gd name="connsiteY2" fmla="*/ 262229 h 1573340"/>
              <a:gd name="connsiteX3" fmla="*/ 3597782 w 3597782"/>
              <a:gd name="connsiteY3" fmla="*/ 1311111 h 1573340"/>
              <a:gd name="connsiteX4" fmla="*/ 3335553 w 3597782"/>
              <a:gd name="connsiteY4" fmla="*/ 1573340 h 1573340"/>
              <a:gd name="connsiteX5" fmla="*/ 262229 w 3597782"/>
              <a:gd name="connsiteY5" fmla="*/ 1573340 h 1573340"/>
              <a:gd name="connsiteX6" fmla="*/ 0 w 3597782"/>
              <a:gd name="connsiteY6" fmla="*/ 1311111 h 1573340"/>
              <a:gd name="connsiteX7" fmla="*/ 0 w 3597782"/>
              <a:gd name="connsiteY7" fmla="*/ 1164712 h 1573340"/>
              <a:gd name="connsiteX8" fmla="*/ 29290 w 3597782"/>
              <a:gd name="connsiteY8" fmla="*/ 1161760 h 1573340"/>
              <a:gd name="connsiteX9" fmla="*/ 334997 w 3597782"/>
              <a:gd name="connsiteY9" fmla="*/ 786670 h 1573340"/>
              <a:gd name="connsiteX10" fmla="*/ 29290 w 3597782"/>
              <a:gd name="connsiteY10" fmla="*/ 411581 h 1573340"/>
              <a:gd name="connsiteX11" fmla="*/ 0 w 3597782"/>
              <a:gd name="connsiteY11" fmla="*/ 408628 h 1573340"/>
              <a:gd name="connsiteX12" fmla="*/ 0 w 3597782"/>
              <a:gd name="connsiteY12" fmla="*/ 262229 h 1573340"/>
              <a:gd name="connsiteX13" fmla="*/ 262229 w 3597782"/>
              <a:gd name="connsiteY13" fmla="*/ 0 h 157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97782" h="1573340">
                <a:moveTo>
                  <a:pt x="262229" y="0"/>
                </a:moveTo>
                <a:lnTo>
                  <a:pt x="3335553" y="0"/>
                </a:lnTo>
                <a:cubicBezTo>
                  <a:pt x="3480378" y="0"/>
                  <a:pt x="3597782" y="117404"/>
                  <a:pt x="3597782" y="262229"/>
                </a:cubicBezTo>
                <a:lnTo>
                  <a:pt x="3597782" y="1311111"/>
                </a:lnTo>
                <a:cubicBezTo>
                  <a:pt x="3597782" y="1455936"/>
                  <a:pt x="3480378" y="1573340"/>
                  <a:pt x="3335553" y="1573340"/>
                </a:cubicBezTo>
                <a:lnTo>
                  <a:pt x="262229" y="1573340"/>
                </a:lnTo>
                <a:cubicBezTo>
                  <a:pt x="117404" y="1573340"/>
                  <a:pt x="0" y="1455936"/>
                  <a:pt x="0" y="1311111"/>
                </a:cubicBezTo>
                <a:lnTo>
                  <a:pt x="0" y="1164712"/>
                </a:lnTo>
                <a:lnTo>
                  <a:pt x="29290" y="1161760"/>
                </a:lnTo>
                <a:cubicBezTo>
                  <a:pt x="203757" y="1126059"/>
                  <a:pt x="334997" y="971691"/>
                  <a:pt x="334997" y="786670"/>
                </a:cubicBezTo>
                <a:cubicBezTo>
                  <a:pt x="334997" y="601650"/>
                  <a:pt x="203757" y="447282"/>
                  <a:pt x="29290" y="411581"/>
                </a:cubicBezTo>
                <a:lnTo>
                  <a:pt x="0" y="408628"/>
                </a:lnTo>
                <a:lnTo>
                  <a:pt x="0" y="262229"/>
                </a:lnTo>
                <a:cubicBezTo>
                  <a:pt x="0" y="117404"/>
                  <a:pt x="117404" y="0"/>
                  <a:pt x="262229" y="0"/>
                </a:cubicBezTo>
                <a:close/>
              </a:path>
            </a:pathLst>
          </a:custGeom>
          <a:noFill/>
          <a:ln w="635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IN">
              <a:solidFill>
                <a:schemeClr val="bg1"/>
              </a:solidFill>
            </a:endParaRPr>
          </a:p>
        </p:txBody>
      </p:sp>
      <p:sp>
        <p:nvSpPr>
          <p:cNvPr id="6" name="Oval 5">
            <a:extLst>
              <a:ext uri="{FF2B5EF4-FFF2-40B4-BE49-F238E27FC236}">
                <a16:creationId xmlns:a16="http://schemas.microsoft.com/office/drawing/2014/main" id="{C4540FB7-5140-7DB6-6276-4F65AF568836}"/>
              </a:ext>
            </a:extLst>
          </p:cNvPr>
          <p:cNvSpPr/>
          <p:nvPr userDrawn="1"/>
        </p:nvSpPr>
        <p:spPr>
          <a:xfrm>
            <a:off x="1177989" y="5093702"/>
            <a:ext cx="825758" cy="825758"/>
          </a:xfrm>
          <a:prstGeom prst="ellipse">
            <a:avLst/>
          </a:prstGeom>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18" name="Freeform: Shape 125">
            <a:extLst>
              <a:ext uri="{FF2B5EF4-FFF2-40B4-BE49-F238E27FC236}">
                <a16:creationId xmlns:a16="http://schemas.microsoft.com/office/drawing/2014/main" id="{4FC9E0BD-5425-2F56-7138-C4D3125D947F}"/>
              </a:ext>
            </a:extLst>
          </p:cNvPr>
          <p:cNvSpPr/>
          <p:nvPr userDrawn="1"/>
        </p:nvSpPr>
        <p:spPr>
          <a:xfrm>
            <a:off x="1590868" y="2974991"/>
            <a:ext cx="3597782" cy="1573340"/>
          </a:xfrm>
          <a:custGeom>
            <a:avLst/>
            <a:gdLst>
              <a:gd name="connsiteX0" fmla="*/ 262229 w 3597782"/>
              <a:gd name="connsiteY0" fmla="*/ 0 h 1573340"/>
              <a:gd name="connsiteX1" fmla="*/ 3335553 w 3597782"/>
              <a:gd name="connsiteY1" fmla="*/ 0 h 1573340"/>
              <a:gd name="connsiteX2" fmla="*/ 3597782 w 3597782"/>
              <a:gd name="connsiteY2" fmla="*/ 262229 h 1573340"/>
              <a:gd name="connsiteX3" fmla="*/ 3597782 w 3597782"/>
              <a:gd name="connsiteY3" fmla="*/ 1311111 h 1573340"/>
              <a:gd name="connsiteX4" fmla="*/ 3335553 w 3597782"/>
              <a:gd name="connsiteY4" fmla="*/ 1573340 h 1573340"/>
              <a:gd name="connsiteX5" fmla="*/ 262229 w 3597782"/>
              <a:gd name="connsiteY5" fmla="*/ 1573340 h 1573340"/>
              <a:gd name="connsiteX6" fmla="*/ 0 w 3597782"/>
              <a:gd name="connsiteY6" fmla="*/ 1311111 h 1573340"/>
              <a:gd name="connsiteX7" fmla="*/ 0 w 3597782"/>
              <a:gd name="connsiteY7" fmla="*/ 1164712 h 1573340"/>
              <a:gd name="connsiteX8" fmla="*/ 29290 w 3597782"/>
              <a:gd name="connsiteY8" fmla="*/ 1161760 h 1573340"/>
              <a:gd name="connsiteX9" fmla="*/ 334997 w 3597782"/>
              <a:gd name="connsiteY9" fmla="*/ 786670 h 1573340"/>
              <a:gd name="connsiteX10" fmla="*/ 29290 w 3597782"/>
              <a:gd name="connsiteY10" fmla="*/ 411581 h 1573340"/>
              <a:gd name="connsiteX11" fmla="*/ 0 w 3597782"/>
              <a:gd name="connsiteY11" fmla="*/ 408628 h 1573340"/>
              <a:gd name="connsiteX12" fmla="*/ 0 w 3597782"/>
              <a:gd name="connsiteY12" fmla="*/ 262229 h 1573340"/>
              <a:gd name="connsiteX13" fmla="*/ 262229 w 3597782"/>
              <a:gd name="connsiteY13" fmla="*/ 0 h 157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97782" h="1573340">
                <a:moveTo>
                  <a:pt x="262229" y="0"/>
                </a:moveTo>
                <a:lnTo>
                  <a:pt x="3335553" y="0"/>
                </a:lnTo>
                <a:cubicBezTo>
                  <a:pt x="3480378" y="0"/>
                  <a:pt x="3597782" y="117404"/>
                  <a:pt x="3597782" y="262229"/>
                </a:cubicBezTo>
                <a:lnTo>
                  <a:pt x="3597782" y="1311111"/>
                </a:lnTo>
                <a:cubicBezTo>
                  <a:pt x="3597782" y="1455936"/>
                  <a:pt x="3480378" y="1573340"/>
                  <a:pt x="3335553" y="1573340"/>
                </a:cubicBezTo>
                <a:lnTo>
                  <a:pt x="262229" y="1573340"/>
                </a:lnTo>
                <a:cubicBezTo>
                  <a:pt x="117404" y="1573340"/>
                  <a:pt x="0" y="1455936"/>
                  <a:pt x="0" y="1311111"/>
                </a:cubicBezTo>
                <a:lnTo>
                  <a:pt x="0" y="1164712"/>
                </a:lnTo>
                <a:lnTo>
                  <a:pt x="29290" y="1161760"/>
                </a:lnTo>
                <a:cubicBezTo>
                  <a:pt x="203757" y="1126059"/>
                  <a:pt x="334997" y="971691"/>
                  <a:pt x="334997" y="786670"/>
                </a:cubicBezTo>
                <a:cubicBezTo>
                  <a:pt x="334997" y="601650"/>
                  <a:pt x="203757" y="447282"/>
                  <a:pt x="29290" y="411581"/>
                </a:cubicBezTo>
                <a:lnTo>
                  <a:pt x="0" y="408628"/>
                </a:lnTo>
                <a:lnTo>
                  <a:pt x="0" y="262229"/>
                </a:lnTo>
                <a:cubicBezTo>
                  <a:pt x="0" y="117404"/>
                  <a:pt x="117404" y="0"/>
                  <a:pt x="262229" y="0"/>
                </a:cubicBezTo>
                <a:close/>
              </a:path>
            </a:pathLst>
          </a:custGeom>
          <a:noFill/>
          <a:ln w="635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IN"/>
          </a:p>
        </p:txBody>
      </p:sp>
      <p:sp>
        <p:nvSpPr>
          <p:cNvPr id="5" name="Oval 4">
            <a:extLst>
              <a:ext uri="{FF2B5EF4-FFF2-40B4-BE49-F238E27FC236}">
                <a16:creationId xmlns:a16="http://schemas.microsoft.com/office/drawing/2014/main" id="{2DE8857D-DC9F-9690-3147-6F0A0FEE3D5F}"/>
              </a:ext>
            </a:extLst>
          </p:cNvPr>
          <p:cNvSpPr/>
          <p:nvPr userDrawn="1"/>
        </p:nvSpPr>
        <p:spPr>
          <a:xfrm>
            <a:off x="1177989" y="3323780"/>
            <a:ext cx="825758" cy="825758"/>
          </a:xfrm>
          <a:prstGeom prst="ellipse">
            <a:avLst/>
          </a:prstGeom>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14" name="Freeform: Shape 100">
            <a:extLst>
              <a:ext uri="{FF2B5EF4-FFF2-40B4-BE49-F238E27FC236}">
                <a16:creationId xmlns:a16="http://schemas.microsoft.com/office/drawing/2014/main" id="{87A42313-743C-B14F-7C95-096F6A139962}"/>
              </a:ext>
            </a:extLst>
          </p:cNvPr>
          <p:cNvSpPr/>
          <p:nvPr userDrawn="1"/>
        </p:nvSpPr>
        <p:spPr>
          <a:xfrm>
            <a:off x="1590868" y="1230071"/>
            <a:ext cx="3597782" cy="1573340"/>
          </a:xfrm>
          <a:custGeom>
            <a:avLst/>
            <a:gdLst>
              <a:gd name="connsiteX0" fmla="*/ 262229 w 3597782"/>
              <a:gd name="connsiteY0" fmla="*/ 0 h 1573340"/>
              <a:gd name="connsiteX1" fmla="*/ 3335553 w 3597782"/>
              <a:gd name="connsiteY1" fmla="*/ 0 h 1573340"/>
              <a:gd name="connsiteX2" fmla="*/ 3597782 w 3597782"/>
              <a:gd name="connsiteY2" fmla="*/ 262229 h 1573340"/>
              <a:gd name="connsiteX3" fmla="*/ 3597782 w 3597782"/>
              <a:gd name="connsiteY3" fmla="*/ 1311111 h 1573340"/>
              <a:gd name="connsiteX4" fmla="*/ 3335553 w 3597782"/>
              <a:gd name="connsiteY4" fmla="*/ 1573340 h 1573340"/>
              <a:gd name="connsiteX5" fmla="*/ 262229 w 3597782"/>
              <a:gd name="connsiteY5" fmla="*/ 1573340 h 1573340"/>
              <a:gd name="connsiteX6" fmla="*/ 0 w 3597782"/>
              <a:gd name="connsiteY6" fmla="*/ 1311111 h 1573340"/>
              <a:gd name="connsiteX7" fmla="*/ 0 w 3597782"/>
              <a:gd name="connsiteY7" fmla="*/ 1164712 h 1573340"/>
              <a:gd name="connsiteX8" fmla="*/ 29290 w 3597782"/>
              <a:gd name="connsiteY8" fmla="*/ 1161760 h 1573340"/>
              <a:gd name="connsiteX9" fmla="*/ 334997 w 3597782"/>
              <a:gd name="connsiteY9" fmla="*/ 786670 h 1573340"/>
              <a:gd name="connsiteX10" fmla="*/ 29290 w 3597782"/>
              <a:gd name="connsiteY10" fmla="*/ 411581 h 1573340"/>
              <a:gd name="connsiteX11" fmla="*/ 0 w 3597782"/>
              <a:gd name="connsiteY11" fmla="*/ 408628 h 1573340"/>
              <a:gd name="connsiteX12" fmla="*/ 0 w 3597782"/>
              <a:gd name="connsiteY12" fmla="*/ 262229 h 1573340"/>
              <a:gd name="connsiteX13" fmla="*/ 262229 w 3597782"/>
              <a:gd name="connsiteY13" fmla="*/ 0 h 157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97782" h="1573340">
                <a:moveTo>
                  <a:pt x="262229" y="0"/>
                </a:moveTo>
                <a:lnTo>
                  <a:pt x="3335553" y="0"/>
                </a:lnTo>
                <a:cubicBezTo>
                  <a:pt x="3480378" y="0"/>
                  <a:pt x="3597782" y="117404"/>
                  <a:pt x="3597782" y="262229"/>
                </a:cubicBezTo>
                <a:lnTo>
                  <a:pt x="3597782" y="1311111"/>
                </a:lnTo>
                <a:cubicBezTo>
                  <a:pt x="3597782" y="1455936"/>
                  <a:pt x="3480378" y="1573340"/>
                  <a:pt x="3335553" y="1573340"/>
                </a:cubicBezTo>
                <a:lnTo>
                  <a:pt x="262229" y="1573340"/>
                </a:lnTo>
                <a:cubicBezTo>
                  <a:pt x="117404" y="1573340"/>
                  <a:pt x="0" y="1455936"/>
                  <a:pt x="0" y="1311111"/>
                </a:cubicBezTo>
                <a:lnTo>
                  <a:pt x="0" y="1164712"/>
                </a:lnTo>
                <a:lnTo>
                  <a:pt x="29290" y="1161760"/>
                </a:lnTo>
                <a:cubicBezTo>
                  <a:pt x="203757" y="1126059"/>
                  <a:pt x="334997" y="971691"/>
                  <a:pt x="334997" y="786670"/>
                </a:cubicBezTo>
                <a:cubicBezTo>
                  <a:pt x="334997" y="601650"/>
                  <a:pt x="203757" y="447282"/>
                  <a:pt x="29290" y="411581"/>
                </a:cubicBezTo>
                <a:lnTo>
                  <a:pt x="0" y="408628"/>
                </a:lnTo>
                <a:lnTo>
                  <a:pt x="0" y="262229"/>
                </a:lnTo>
                <a:cubicBezTo>
                  <a:pt x="0" y="117404"/>
                  <a:pt x="117404" y="0"/>
                  <a:pt x="262229" y="0"/>
                </a:cubicBezTo>
                <a:close/>
              </a:path>
            </a:pathLst>
          </a:custGeom>
          <a:noFill/>
          <a:ln w="635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IN"/>
          </a:p>
        </p:txBody>
      </p:sp>
      <p:sp>
        <p:nvSpPr>
          <p:cNvPr id="4" name="Oval 3">
            <a:extLst>
              <a:ext uri="{FF2B5EF4-FFF2-40B4-BE49-F238E27FC236}">
                <a16:creationId xmlns:a16="http://schemas.microsoft.com/office/drawing/2014/main" id="{3B5DCD89-F093-74BF-F703-435662D30530}"/>
              </a:ext>
            </a:extLst>
          </p:cNvPr>
          <p:cNvSpPr/>
          <p:nvPr userDrawn="1"/>
        </p:nvSpPr>
        <p:spPr>
          <a:xfrm>
            <a:off x="1192979" y="1603862"/>
            <a:ext cx="825758" cy="825758"/>
          </a:xfrm>
          <a:prstGeom prst="ellipse">
            <a:avLst/>
          </a:prstGeom>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10" name="Google Shape;18;p26">
            <a:extLst>
              <a:ext uri="{FF2B5EF4-FFF2-40B4-BE49-F238E27FC236}">
                <a16:creationId xmlns:a16="http://schemas.microsoft.com/office/drawing/2014/main" id="{5B750E74-6C9A-AC48-B2A3-B2649BE34D6A}"/>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2" name="Google Shape;22;p26">
            <a:extLst>
              <a:ext uri="{FF2B5EF4-FFF2-40B4-BE49-F238E27FC236}">
                <a16:creationId xmlns:a16="http://schemas.microsoft.com/office/drawing/2014/main" id="{23D58D9C-E749-0648-D647-46FA39F8A49F}"/>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
        <p:nvSpPr>
          <p:cNvPr id="12" name="Oval 11">
            <a:extLst>
              <a:ext uri="{FF2B5EF4-FFF2-40B4-BE49-F238E27FC236}">
                <a16:creationId xmlns:a16="http://schemas.microsoft.com/office/drawing/2014/main" id="{8B32AF04-3F40-C0BD-A45E-4C5A3756E840}"/>
              </a:ext>
            </a:extLst>
          </p:cNvPr>
          <p:cNvSpPr/>
          <p:nvPr userDrawn="1"/>
        </p:nvSpPr>
        <p:spPr>
          <a:xfrm>
            <a:off x="1303770" y="1710255"/>
            <a:ext cx="604176" cy="604174"/>
          </a:xfrm>
          <a:prstGeom prst="ellipse">
            <a:avLst/>
          </a:prstGeom>
          <a:solidFill>
            <a:schemeClr val="accent6"/>
          </a:solidFill>
          <a:ln w="53975">
            <a:noFill/>
          </a:ln>
        </p:spPr>
        <p:style>
          <a:lnRef idx="2">
            <a:schemeClr val="dk1">
              <a:shade val="15000"/>
            </a:schemeClr>
          </a:lnRef>
          <a:fillRef idx="1">
            <a:schemeClr val="dk1"/>
          </a:fillRef>
          <a:effectRef idx="0">
            <a:schemeClr val="dk1"/>
          </a:effectRef>
          <a:fontRef idx="minor">
            <a:schemeClr val="lt1"/>
          </a:fontRef>
        </p:style>
        <p:txBody>
          <a:bodyPr rtlCol="0" anchor="ctr"/>
          <a:lstStyle/>
          <a:p>
            <a:endParaRPr lang="en-IN" dirty="0"/>
          </a:p>
        </p:txBody>
      </p:sp>
      <p:pic>
        <p:nvPicPr>
          <p:cNvPr id="13" name="Graphic 12">
            <a:hlinkClick r:id="rId2" action="ppaction://hlinksldjump"/>
            <a:extLst>
              <a:ext uri="{FF2B5EF4-FFF2-40B4-BE49-F238E27FC236}">
                <a16:creationId xmlns:a16="http://schemas.microsoft.com/office/drawing/2014/main" id="{93145C6A-5E9D-4853-194B-6E4E162A5F8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502111" y="1892825"/>
            <a:ext cx="231671" cy="247834"/>
          </a:xfrm>
          <a:prstGeom prst="rect">
            <a:avLst/>
          </a:prstGeom>
        </p:spPr>
      </p:pic>
      <p:sp>
        <p:nvSpPr>
          <p:cNvPr id="16" name="Oval 15">
            <a:extLst>
              <a:ext uri="{FF2B5EF4-FFF2-40B4-BE49-F238E27FC236}">
                <a16:creationId xmlns:a16="http://schemas.microsoft.com/office/drawing/2014/main" id="{1A04598C-A9DC-4327-4434-AC330CC5E90B}"/>
              </a:ext>
            </a:extLst>
          </p:cNvPr>
          <p:cNvSpPr/>
          <p:nvPr userDrawn="1"/>
        </p:nvSpPr>
        <p:spPr>
          <a:xfrm>
            <a:off x="1309871" y="3442674"/>
            <a:ext cx="604176" cy="604174"/>
          </a:xfrm>
          <a:prstGeom prst="ellipse">
            <a:avLst/>
          </a:prstGeom>
          <a:solidFill>
            <a:schemeClr val="accent6"/>
          </a:solidFill>
          <a:ln w="53975">
            <a:noFill/>
          </a:ln>
        </p:spPr>
        <p:style>
          <a:lnRef idx="2">
            <a:schemeClr val="dk1">
              <a:shade val="15000"/>
            </a:schemeClr>
          </a:lnRef>
          <a:fillRef idx="1">
            <a:schemeClr val="dk1"/>
          </a:fillRef>
          <a:effectRef idx="0">
            <a:schemeClr val="dk1"/>
          </a:effectRef>
          <a:fontRef idx="minor">
            <a:schemeClr val="lt1"/>
          </a:fontRef>
        </p:style>
        <p:txBody>
          <a:bodyPr rtlCol="0" anchor="ctr"/>
          <a:lstStyle/>
          <a:p>
            <a:endParaRPr lang="en-IN"/>
          </a:p>
        </p:txBody>
      </p:sp>
      <p:pic>
        <p:nvPicPr>
          <p:cNvPr id="17" name="Graphic 16">
            <a:hlinkClick r:id="rId2" action="ppaction://hlinksldjump"/>
            <a:extLst>
              <a:ext uri="{FF2B5EF4-FFF2-40B4-BE49-F238E27FC236}">
                <a16:creationId xmlns:a16="http://schemas.microsoft.com/office/drawing/2014/main" id="{C29152DF-CA6A-2D2B-F259-D361722B81E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495529" y="3616380"/>
            <a:ext cx="231671" cy="247834"/>
          </a:xfrm>
          <a:prstGeom prst="rect">
            <a:avLst/>
          </a:prstGeom>
        </p:spPr>
      </p:pic>
      <p:sp>
        <p:nvSpPr>
          <p:cNvPr id="20" name="Oval 19">
            <a:extLst>
              <a:ext uri="{FF2B5EF4-FFF2-40B4-BE49-F238E27FC236}">
                <a16:creationId xmlns:a16="http://schemas.microsoft.com/office/drawing/2014/main" id="{60CF9DA6-B8E4-4221-3133-F7B2CC632302}"/>
              </a:ext>
            </a:extLst>
          </p:cNvPr>
          <p:cNvSpPr/>
          <p:nvPr userDrawn="1"/>
        </p:nvSpPr>
        <p:spPr>
          <a:xfrm>
            <a:off x="1302288" y="5204494"/>
            <a:ext cx="604176" cy="604174"/>
          </a:xfrm>
          <a:prstGeom prst="ellipse">
            <a:avLst/>
          </a:prstGeom>
          <a:solidFill>
            <a:schemeClr val="accent6"/>
          </a:solidFill>
          <a:ln w="53975">
            <a:noFill/>
          </a:ln>
        </p:spPr>
        <p:style>
          <a:lnRef idx="2">
            <a:schemeClr val="dk1">
              <a:shade val="15000"/>
            </a:schemeClr>
          </a:lnRef>
          <a:fillRef idx="1">
            <a:schemeClr val="dk1"/>
          </a:fillRef>
          <a:effectRef idx="0">
            <a:schemeClr val="dk1"/>
          </a:effectRef>
          <a:fontRef idx="minor">
            <a:schemeClr val="lt1"/>
          </a:fontRef>
        </p:style>
        <p:txBody>
          <a:bodyPr rtlCol="0" anchor="ctr"/>
          <a:lstStyle/>
          <a:p>
            <a:endParaRPr lang="en-IN" dirty="0"/>
          </a:p>
        </p:txBody>
      </p:sp>
      <p:pic>
        <p:nvPicPr>
          <p:cNvPr id="21" name="Graphic 20">
            <a:hlinkClick r:id="rId2" action="ppaction://hlinksldjump"/>
            <a:extLst>
              <a:ext uri="{FF2B5EF4-FFF2-40B4-BE49-F238E27FC236}">
                <a16:creationId xmlns:a16="http://schemas.microsoft.com/office/drawing/2014/main" id="{4B2A357D-F5EC-7453-C3A1-EA3C8787BF2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475032" y="5368578"/>
            <a:ext cx="231671" cy="247834"/>
          </a:xfrm>
          <a:prstGeom prst="rect">
            <a:avLst/>
          </a:prstGeom>
        </p:spPr>
      </p:pic>
      <p:sp>
        <p:nvSpPr>
          <p:cNvPr id="24" name="Text Placeholder 29">
            <a:extLst>
              <a:ext uri="{FF2B5EF4-FFF2-40B4-BE49-F238E27FC236}">
                <a16:creationId xmlns:a16="http://schemas.microsoft.com/office/drawing/2014/main" id="{057B2D8C-62F7-5A8A-92CC-A7405C59D4AB}"/>
              </a:ext>
            </a:extLst>
          </p:cNvPr>
          <p:cNvSpPr>
            <a:spLocks noGrp="1"/>
          </p:cNvSpPr>
          <p:nvPr>
            <p:ph type="body" sz="quarter" idx="12" hasCustomPrompt="1"/>
          </p:nvPr>
        </p:nvSpPr>
        <p:spPr>
          <a:xfrm>
            <a:off x="2195044" y="1529061"/>
            <a:ext cx="2727476" cy="975360"/>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400" b="0" i="0" spc="0">
                <a:solidFill>
                  <a:schemeClr val="bg1"/>
                </a:solidFill>
                <a:latin typeface="Funnel Sans" pitchFamily="2" charset="0"/>
              </a:defRPr>
            </a:lvl1pPr>
            <a:lvl2pPr marL="216000" indent="-216000">
              <a:lnSpc>
                <a:spcPct val="100000"/>
              </a:lnSpc>
              <a:spcBef>
                <a:spcPts val="0"/>
              </a:spcBef>
              <a:spcAft>
                <a:spcPts val="600"/>
              </a:spcAft>
              <a:buFontTx/>
              <a:buBlip>
                <a:blip r:embed="rId5"/>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5"/>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5"/>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25" name="Text Placeholder 29">
            <a:extLst>
              <a:ext uri="{FF2B5EF4-FFF2-40B4-BE49-F238E27FC236}">
                <a16:creationId xmlns:a16="http://schemas.microsoft.com/office/drawing/2014/main" id="{D8C0B993-9DED-9630-67DF-8F48A3093D4B}"/>
              </a:ext>
            </a:extLst>
          </p:cNvPr>
          <p:cNvSpPr>
            <a:spLocks noGrp="1"/>
          </p:cNvSpPr>
          <p:nvPr>
            <p:ph type="body" sz="quarter" idx="13" hasCustomPrompt="1"/>
          </p:nvPr>
        </p:nvSpPr>
        <p:spPr>
          <a:xfrm>
            <a:off x="2195044" y="3268980"/>
            <a:ext cx="2727476" cy="975360"/>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400" b="0" i="0" spc="0">
                <a:solidFill>
                  <a:schemeClr val="bg1"/>
                </a:solidFill>
                <a:latin typeface="Funnel Sans" pitchFamily="2" charset="0"/>
              </a:defRPr>
            </a:lvl1pPr>
            <a:lvl2pPr marL="216000" indent="-216000">
              <a:lnSpc>
                <a:spcPct val="100000"/>
              </a:lnSpc>
              <a:spcBef>
                <a:spcPts val="0"/>
              </a:spcBef>
              <a:spcAft>
                <a:spcPts val="600"/>
              </a:spcAft>
              <a:buFontTx/>
              <a:buBlip>
                <a:blip r:embed="rId5"/>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5"/>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5"/>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6" name="Text Placeholder 29">
            <a:extLst>
              <a:ext uri="{FF2B5EF4-FFF2-40B4-BE49-F238E27FC236}">
                <a16:creationId xmlns:a16="http://schemas.microsoft.com/office/drawing/2014/main" id="{06CB1E66-CA9D-7976-8B76-220E43E15026}"/>
              </a:ext>
            </a:extLst>
          </p:cNvPr>
          <p:cNvSpPr>
            <a:spLocks noGrp="1"/>
          </p:cNvSpPr>
          <p:nvPr>
            <p:ph type="body" sz="quarter" idx="14" hasCustomPrompt="1"/>
          </p:nvPr>
        </p:nvSpPr>
        <p:spPr>
          <a:xfrm>
            <a:off x="2195044" y="5018901"/>
            <a:ext cx="2727476" cy="975360"/>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400" b="0" i="0" spc="0">
                <a:solidFill>
                  <a:schemeClr val="bg1"/>
                </a:solidFill>
                <a:latin typeface="Funnel Sans" pitchFamily="2" charset="0"/>
              </a:defRPr>
            </a:lvl1pPr>
            <a:lvl2pPr marL="216000" indent="-216000">
              <a:lnSpc>
                <a:spcPct val="100000"/>
              </a:lnSpc>
              <a:spcBef>
                <a:spcPts val="0"/>
              </a:spcBef>
              <a:spcAft>
                <a:spcPts val="600"/>
              </a:spcAft>
              <a:buFontTx/>
              <a:buBlip>
                <a:blip r:embed="rId5"/>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5"/>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5"/>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7" name="Text Placeholder 29">
            <a:extLst>
              <a:ext uri="{FF2B5EF4-FFF2-40B4-BE49-F238E27FC236}">
                <a16:creationId xmlns:a16="http://schemas.microsoft.com/office/drawing/2014/main" id="{2903C06C-12D7-2881-E21D-78E85C970D26}"/>
              </a:ext>
            </a:extLst>
          </p:cNvPr>
          <p:cNvSpPr>
            <a:spLocks noGrp="1"/>
          </p:cNvSpPr>
          <p:nvPr>
            <p:ph type="body" sz="quarter" idx="25" hasCustomPrompt="1"/>
          </p:nvPr>
        </p:nvSpPr>
        <p:spPr>
          <a:xfrm>
            <a:off x="5538611" y="1356361"/>
            <a:ext cx="6095414" cy="4936890"/>
          </a:xfrm>
        </p:spPr>
        <p:txBody>
          <a:bodyPr lIns="0" tIns="0" rIns="0" bIns="0" anchor="t" anchorCtr="0">
            <a:normAutofit/>
          </a:bodyPr>
          <a:lstStyle>
            <a:lvl1pPr marL="0" indent="0">
              <a:lnSpc>
                <a:spcPct val="100000"/>
              </a:lnSpc>
              <a:spcBef>
                <a:spcPts val="0"/>
              </a:spcBef>
              <a:spcAft>
                <a:spcPts val="600"/>
              </a:spcAft>
              <a:buFont typeface="Arial" panose="020B0604020202020204" pitchFamily="34" charset="0"/>
              <a:buNone/>
              <a:defRPr sz="1400" b="0" i="0" spc="0">
                <a:solidFill>
                  <a:schemeClr val="bg1"/>
                </a:solidFill>
                <a:latin typeface="Funnel Sans" pitchFamily="2" charset="0"/>
              </a:defRPr>
            </a:lvl1pPr>
            <a:lvl2pPr marL="216000" indent="-216000">
              <a:lnSpc>
                <a:spcPct val="100000"/>
              </a:lnSpc>
              <a:spcBef>
                <a:spcPts val="0"/>
              </a:spcBef>
              <a:spcAft>
                <a:spcPts val="600"/>
              </a:spcAft>
              <a:buFontTx/>
              <a:buBlip>
                <a:blip r:embed="rId5"/>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5"/>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5"/>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00" cap="none" spc="0" normalizeH="0" baseline="0" noProof="0" dirty="0">
                <a:ln>
                  <a:noFill/>
                </a:ln>
                <a:solidFill>
                  <a:schemeClr val="bg1"/>
                </a:solidFill>
                <a:effectLst/>
                <a:uLnTx/>
                <a:uFillTx/>
                <a:latin typeface="Funnel Sans" pitchFamily="2" charset="0"/>
                <a:ea typeface="Calibri" panose="020F0502020204030204" pitchFamily="34" charset="0"/>
                <a:cs typeface="Times New Roman" panose="02020603050405020304" pitchFamily="18" charset="0"/>
              </a:rPr>
              <a:t>One defining characteristic of Gen AI is their seamless integration with technology. For them, interacting with AI is as natural as breathing. They effortlessly navigate between physical and virtual worlds, leveraging AI-powered tools to enhance productivity, creativity, and connectivity. Their fluency in technology enables them to harness the full potential of AI, leveraging its capabilities to solve complex problems and drive innovation across diverse domains.</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00" cap="none" spc="0" normalizeH="0" baseline="0" noProof="0" dirty="0">
                <a:ln>
                  <a:noFill/>
                </a:ln>
                <a:solidFill>
                  <a:schemeClr val="bg1"/>
                </a:solidFill>
                <a:effectLst/>
                <a:uLnTx/>
                <a:uFillTx/>
                <a:latin typeface="Funnel Sans" pitchFamily="2" charset="0"/>
                <a:ea typeface="Calibri" panose="020F0502020204030204" pitchFamily="34" charset="0"/>
                <a:cs typeface="Times New Roman" panose="02020603050405020304" pitchFamily="18" charset="0"/>
              </a:rPr>
              <a:t>However, Gen AI also faces unique challenges and ethical considerations. As they embrace AI-driven technologies, they must grapple with issues of privacy, security, and algorithmic bias. They are keenly aware of the trade-offs between convenience and control, demanding greater transparency and accountability from AI systems. Moreover, they are at the forefront of discussions surrounding the ethical implications of AI, advocating for fairness, inclusivity, and social responsibility in its development and deployment.</a:t>
            </a:r>
          </a:p>
        </p:txBody>
      </p:sp>
    </p:spTree>
    <p:extLst>
      <p:ext uri="{BB962C8B-B14F-4D97-AF65-F5344CB8AC3E}">
        <p14:creationId xmlns:p14="http://schemas.microsoft.com/office/powerpoint/2010/main" val="18460247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Title Content with Subtitle 2">
    <p:bg>
      <p:bgPr>
        <a:solidFill>
          <a:schemeClr val="tx1"/>
        </a:solidFill>
        <a:effectLst/>
      </p:bgPr>
    </p:bg>
    <p:spTree>
      <p:nvGrpSpPr>
        <p:cNvPr id="1" name=""/>
        <p:cNvGrpSpPr/>
        <p:nvPr/>
      </p:nvGrpSpPr>
      <p:grpSpPr>
        <a:xfrm>
          <a:off x="0" y="0"/>
          <a:ext cx="0" cy="0"/>
          <a:chOff x="0" y="0"/>
          <a:chExt cx="0" cy="0"/>
        </a:xfrm>
      </p:grpSpPr>
      <p:cxnSp>
        <p:nvCxnSpPr>
          <p:cNvPr id="4" name="Google Shape;228;p11">
            <a:extLst>
              <a:ext uri="{FF2B5EF4-FFF2-40B4-BE49-F238E27FC236}">
                <a16:creationId xmlns:a16="http://schemas.microsoft.com/office/drawing/2014/main" id="{EF0346D1-3BDE-9799-56E0-C2451190C7AA}"/>
              </a:ext>
            </a:extLst>
          </p:cNvPr>
          <p:cNvCxnSpPr/>
          <p:nvPr userDrawn="1"/>
        </p:nvCxnSpPr>
        <p:spPr>
          <a:xfrm>
            <a:off x="2375210" y="1247345"/>
            <a:ext cx="0" cy="4968143"/>
          </a:xfrm>
          <a:prstGeom prst="straightConnector1">
            <a:avLst/>
          </a:prstGeom>
          <a:noFill/>
          <a:ln w="12700" cap="flat" cmpd="sng">
            <a:solidFill>
              <a:schemeClr val="lt1"/>
            </a:solidFill>
            <a:prstDash val="solid"/>
            <a:miter lim="800000"/>
            <a:headEnd type="none" w="sm" len="sm"/>
            <a:tailEnd type="none" w="sm" len="sm"/>
          </a:ln>
        </p:spPr>
      </p:cxnSp>
      <p:pic>
        <p:nvPicPr>
          <p:cNvPr id="7" name="Graphic 6">
            <a:extLst>
              <a:ext uri="{FF2B5EF4-FFF2-40B4-BE49-F238E27FC236}">
                <a16:creationId xmlns:a16="http://schemas.microsoft.com/office/drawing/2014/main" id="{76D3A2C9-466A-0FEC-D743-3EAC16DD8788}"/>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1301162" y="2753590"/>
            <a:ext cx="890753" cy="979825"/>
          </a:xfrm>
          <a:prstGeom prst="rect">
            <a:avLst/>
          </a:prstGeom>
        </p:spPr>
      </p:pic>
      <p:pic>
        <p:nvPicPr>
          <p:cNvPr id="8" name="Graphic 7">
            <a:extLst>
              <a:ext uri="{FF2B5EF4-FFF2-40B4-BE49-F238E27FC236}">
                <a16:creationId xmlns:a16="http://schemas.microsoft.com/office/drawing/2014/main" id="{7E47DAF2-8DDC-06BF-8FB7-0928061FB87F}"/>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1287715" y="3717949"/>
            <a:ext cx="911535" cy="473075"/>
          </a:xfrm>
          <a:prstGeom prst="rect">
            <a:avLst/>
          </a:prstGeom>
        </p:spPr>
      </p:pic>
      <p:sp>
        <p:nvSpPr>
          <p:cNvPr id="14" name="Picture Placeholder 13">
            <a:extLst>
              <a:ext uri="{FF2B5EF4-FFF2-40B4-BE49-F238E27FC236}">
                <a16:creationId xmlns:a16="http://schemas.microsoft.com/office/drawing/2014/main" id="{047C1042-56A8-A826-B72C-DFD0FD9648FF}"/>
              </a:ext>
            </a:extLst>
          </p:cNvPr>
          <p:cNvSpPr>
            <a:spLocks noGrp="1"/>
          </p:cNvSpPr>
          <p:nvPr>
            <p:ph type="pic" sz="quarter" idx="14"/>
          </p:nvPr>
        </p:nvSpPr>
        <p:spPr>
          <a:xfrm>
            <a:off x="2703513" y="1382246"/>
            <a:ext cx="523779" cy="523780"/>
          </a:xfrm>
        </p:spPr>
        <p:txBody>
          <a:bodyPr>
            <a:normAutofit/>
          </a:bodyPr>
          <a:lstStyle>
            <a:lvl1pPr>
              <a:defRPr sz="1000"/>
            </a:lvl1pPr>
          </a:lstStyle>
          <a:p>
            <a:endParaRPr lang="en-GB"/>
          </a:p>
        </p:txBody>
      </p:sp>
      <p:sp>
        <p:nvSpPr>
          <p:cNvPr id="15" name="Picture Placeholder 13">
            <a:extLst>
              <a:ext uri="{FF2B5EF4-FFF2-40B4-BE49-F238E27FC236}">
                <a16:creationId xmlns:a16="http://schemas.microsoft.com/office/drawing/2014/main" id="{4CF4C1B9-4FE3-D5D7-C92E-CD4BD21EB1DA}"/>
              </a:ext>
            </a:extLst>
          </p:cNvPr>
          <p:cNvSpPr>
            <a:spLocks noGrp="1"/>
          </p:cNvSpPr>
          <p:nvPr>
            <p:ph type="pic" sz="quarter" idx="15"/>
          </p:nvPr>
        </p:nvSpPr>
        <p:spPr>
          <a:xfrm>
            <a:off x="2703513" y="2207208"/>
            <a:ext cx="523779" cy="523780"/>
          </a:xfrm>
        </p:spPr>
        <p:txBody>
          <a:bodyPr>
            <a:normAutofit/>
          </a:bodyPr>
          <a:lstStyle>
            <a:lvl1pPr>
              <a:defRPr sz="1000"/>
            </a:lvl1pPr>
          </a:lstStyle>
          <a:p>
            <a:endParaRPr lang="en-GB"/>
          </a:p>
        </p:txBody>
      </p:sp>
      <p:sp>
        <p:nvSpPr>
          <p:cNvPr id="16" name="Picture Placeholder 13">
            <a:extLst>
              <a:ext uri="{FF2B5EF4-FFF2-40B4-BE49-F238E27FC236}">
                <a16:creationId xmlns:a16="http://schemas.microsoft.com/office/drawing/2014/main" id="{08B973C0-93BB-BECD-08C8-19E8789F85E3}"/>
              </a:ext>
            </a:extLst>
          </p:cNvPr>
          <p:cNvSpPr>
            <a:spLocks noGrp="1"/>
          </p:cNvSpPr>
          <p:nvPr>
            <p:ph type="pic" sz="quarter" idx="16"/>
          </p:nvPr>
        </p:nvSpPr>
        <p:spPr>
          <a:xfrm>
            <a:off x="2703513" y="3032170"/>
            <a:ext cx="523779" cy="523780"/>
          </a:xfrm>
        </p:spPr>
        <p:txBody>
          <a:bodyPr>
            <a:normAutofit/>
          </a:bodyPr>
          <a:lstStyle>
            <a:lvl1pPr>
              <a:defRPr sz="1000"/>
            </a:lvl1pPr>
          </a:lstStyle>
          <a:p>
            <a:endParaRPr lang="en-GB"/>
          </a:p>
        </p:txBody>
      </p:sp>
      <p:sp>
        <p:nvSpPr>
          <p:cNvPr id="17" name="Picture Placeholder 13">
            <a:extLst>
              <a:ext uri="{FF2B5EF4-FFF2-40B4-BE49-F238E27FC236}">
                <a16:creationId xmlns:a16="http://schemas.microsoft.com/office/drawing/2014/main" id="{3DFF13AD-E03F-F7A0-6EBF-1D4A1A9DBCA1}"/>
              </a:ext>
            </a:extLst>
          </p:cNvPr>
          <p:cNvSpPr>
            <a:spLocks noGrp="1"/>
          </p:cNvSpPr>
          <p:nvPr>
            <p:ph type="pic" sz="quarter" idx="17"/>
          </p:nvPr>
        </p:nvSpPr>
        <p:spPr>
          <a:xfrm>
            <a:off x="2703513" y="3857132"/>
            <a:ext cx="523779" cy="523780"/>
          </a:xfrm>
        </p:spPr>
        <p:txBody>
          <a:bodyPr>
            <a:normAutofit/>
          </a:bodyPr>
          <a:lstStyle>
            <a:lvl1pPr>
              <a:defRPr sz="1000"/>
            </a:lvl1pPr>
          </a:lstStyle>
          <a:p>
            <a:endParaRPr lang="en-GB"/>
          </a:p>
        </p:txBody>
      </p:sp>
      <p:sp>
        <p:nvSpPr>
          <p:cNvPr id="18" name="Picture Placeholder 13">
            <a:extLst>
              <a:ext uri="{FF2B5EF4-FFF2-40B4-BE49-F238E27FC236}">
                <a16:creationId xmlns:a16="http://schemas.microsoft.com/office/drawing/2014/main" id="{6AB04580-4916-00AA-A8F7-FCFF0D44F367}"/>
              </a:ext>
            </a:extLst>
          </p:cNvPr>
          <p:cNvSpPr>
            <a:spLocks noGrp="1"/>
          </p:cNvSpPr>
          <p:nvPr>
            <p:ph type="pic" sz="quarter" idx="18"/>
          </p:nvPr>
        </p:nvSpPr>
        <p:spPr>
          <a:xfrm>
            <a:off x="2703513" y="4682094"/>
            <a:ext cx="523779" cy="523780"/>
          </a:xfrm>
        </p:spPr>
        <p:txBody>
          <a:bodyPr>
            <a:normAutofit/>
          </a:bodyPr>
          <a:lstStyle>
            <a:lvl1pPr>
              <a:defRPr sz="1000"/>
            </a:lvl1pPr>
          </a:lstStyle>
          <a:p>
            <a:endParaRPr lang="en-GB"/>
          </a:p>
        </p:txBody>
      </p:sp>
      <p:sp>
        <p:nvSpPr>
          <p:cNvPr id="19" name="Picture Placeholder 13">
            <a:extLst>
              <a:ext uri="{FF2B5EF4-FFF2-40B4-BE49-F238E27FC236}">
                <a16:creationId xmlns:a16="http://schemas.microsoft.com/office/drawing/2014/main" id="{D801AEC6-DF83-F481-951B-A94269130B43}"/>
              </a:ext>
            </a:extLst>
          </p:cNvPr>
          <p:cNvSpPr>
            <a:spLocks noGrp="1"/>
          </p:cNvSpPr>
          <p:nvPr>
            <p:ph type="pic" sz="quarter" idx="19"/>
          </p:nvPr>
        </p:nvSpPr>
        <p:spPr>
          <a:xfrm>
            <a:off x="2703513" y="5507056"/>
            <a:ext cx="523779" cy="523780"/>
          </a:xfrm>
        </p:spPr>
        <p:txBody>
          <a:bodyPr>
            <a:normAutofit/>
          </a:bodyPr>
          <a:lstStyle>
            <a:lvl1pPr>
              <a:defRPr sz="1000"/>
            </a:lvl1pPr>
          </a:lstStyle>
          <a:p>
            <a:endParaRPr lang="en-GB"/>
          </a:p>
        </p:txBody>
      </p:sp>
      <p:sp>
        <p:nvSpPr>
          <p:cNvPr id="20" name="Text Placeholder 29">
            <a:extLst>
              <a:ext uri="{FF2B5EF4-FFF2-40B4-BE49-F238E27FC236}">
                <a16:creationId xmlns:a16="http://schemas.microsoft.com/office/drawing/2014/main" id="{72973DFC-6171-0DFD-71C6-59997FA09975}"/>
              </a:ext>
            </a:extLst>
          </p:cNvPr>
          <p:cNvSpPr>
            <a:spLocks noGrp="1"/>
          </p:cNvSpPr>
          <p:nvPr>
            <p:ph type="body" sz="quarter" idx="12" hasCustomPrompt="1"/>
          </p:nvPr>
        </p:nvSpPr>
        <p:spPr>
          <a:xfrm>
            <a:off x="3509704" y="138224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1" name="Text Placeholder 29">
            <a:extLst>
              <a:ext uri="{FF2B5EF4-FFF2-40B4-BE49-F238E27FC236}">
                <a16:creationId xmlns:a16="http://schemas.microsoft.com/office/drawing/2014/main" id="{8F80F2FC-0C6A-45BA-E74B-9131EF9549B2}"/>
              </a:ext>
            </a:extLst>
          </p:cNvPr>
          <p:cNvSpPr>
            <a:spLocks noGrp="1"/>
          </p:cNvSpPr>
          <p:nvPr>
            <p:ph type="body" sz="quarter" idx="20" hasCustomPrompt="1"/>
          </p:nvPr>
        </p:nvSpPr>
        <p:spPr>
          <a:xfrm>
            <a:off x="3509704" y="2207209"/>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2" name="Text Placeholder 29">
            <a:extLst>
              <a:ext uri="{FF2B5EF4-FFF2-40B4-BE49-F238E27FC236}">
                <a16:creationId xmlns:a16="http://schemas.microsoft.com/office/drawing/2014/main" id="{9562AF29-3BC4-019C-8595-D09498EA2E9E}"/>
              </a:ext>
            </a:extLst>
          </p:cNvPr>
          <p:cNvSpPr>
            <a:spLocks noGrp="1"/>
          </p:cNvSpPr>
          <p:nvPr>
            <p:ph type="body" sz="quarter" idx="21" hasCustomPrompt="1"/>
          </p:nvPr>
        </p:nvSpPr>
        <p:spPr>
          <a:xfrm>
            <a:off x="3509704" y="3032170"/>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3" name="Text Placeholder 29">
            <a:extLst>
              <a:ext uri="{FF2B5EF4-FFF2-40B4-BE49-F238E27FC236}">
                <a16:creationId xmlns:a16="http://schemas.microsoft.com/office/drawing/2014/main" id="{7D5A6C05-246F-9B93-F926-B6AC356C30D9}"/>
              </a:ext>
            </a:extLst>
          </p:cNvPr>
          <p:cNvSpPr>
            <a:spLocks noGrp="1"/>
          </p:cNvSpPr>
          <p:nvPr>
            <p:ph type="body" sz="quarter" idx="22" hasCustomPrompt="1"/>
          </p:nvPr>
        </p:nvSpPr>
        <p:spPr>
          <a:xfrm>
            <a:off x="3509704" y="3857132"/>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4" name="Text Placeholder 29">
            <a:extLst>
              <a:ext uri="{FF2B5EF4-FFF2-40B4-BE49-F238E27FC236}">
                <a16:creationId xmlns:a16="http://schemas.microsoft.com/office/drawing/2014/main" id="{F2EE1EA3-B638-FE3D-0F2F-37FCB7A71F89}"/>
              </a:ext>
            </a:extLst>
          </p:cNvPr>
          <p:cNvSpPr>
            <a:spLocks noGrp="1"/>
          </p:cNvSpPr>
          <p:nvPr>
            <p:ph type="body" sz="quarter" idx="23" hasCustomPrompt="1"/>
          </p:nvPr>
        </p:nvSpPr>
        <p:spPr>
          <a:xfrm>
            <a:off x="3509704" y="467926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5" name="Text Placeholder 29">
            <a:extLst>
              <a:ext uri="{FF2B5EF4-FFF2-40B4-BE49-F238E27FC236}">
                <a16:creationId xmlns:a16="http://schemas.microsoft.com/office/drawing/2014/main" id="{77ECA0FA-2314-7192-185F-89F35B19314B}"/>
              </a:ext>
            </a:extLst>
          </p:cNvPr>
          <p:cNvSpPr>
            <a:spLocks noGrp="1"/>
          </p:cNvSpPr>
          <p:nvPr>
            <p:ph type="body" sz="quarter" idx="24" hasCustomPrompt="1"/>
          </p:nvPr>
        </p:nvSpPr>
        <p:spPr>
          <a:xfrm>
            <a:off x="3509704" y="5507056"/>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6" name="Text Placeholder 29">
            <a:extLst>
              <a:ext uri="{FF2B5EF4-FFF2-40B4-BE49-F238E27FC236}">
                <a16:creationId xmlns:a16="http://schemas.microsoft.com/office/drawing/2014/main" id="{42A54817-44EB-40C2-D8C3-A943F1D9322E}"/>
              </a:ext>
            </a:extLst>
          </p:cNvPr>
          <p:cNvSpPr>
            <a:spLocks noGrp="1"/>
          </p:cNvSpPr>
          <p:nvPr>
            <p:ph type="body" sz="quarter" idx="25" hasCustomPrompt="1"/>
          </p:nvPr>
        </p:nvSpPr>
        <p:spPr>
          <a:xfrm>
            <a:off x="6750447" y="138224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7" name="Text Placeholder 29">
            <a:extLst>
              <a:ext uri="{FF2B5EF4-FFF2-40B4-BE49-F238E27FC236}">
                <a16:creationId xmlns:a16="http://schemas.microsoft.com/office/drawing/2014/main" id="{5682C179-2910-7A45-2D26-2B7599A94280}"/>
              </a:ext>
            </a:extLst>
          </p:cNvPr>
          <p:cNvSpPr>
            <a:spLocks noGrp="1"/>
          </p:cNvSpPr>
          <p:nvPr>
            <p:ph type="body" sz="quarter" idx="26" hasCustomPrompt="1"/>
          </p:nvPr>
        </p:nvSpPr>
        <p:spPr>
          <a:xfrm>
            <a:off x="6750447" y="2207209"/>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8" name="Text Placeholder 29">
            <a:extLst>
              <a:ext uri="{FF2B5EF4-FFF2-40B4-BE49-F238E27FC236}">
                <a16:creationId xmlns:a16="http://schemas.microsoft.com/office/drawing/2014/main" id="{632DB566-FC10-871C-4F8C-C8D44C3DC2ED}"/>
              </a:ext>
            </a:extLst>
          </p:cNvPr>
          <p:cNvSpPr>
            <a:spLocks noGrp="1"/>
          </p:cNvSpPr>
          <p:nvPr>
            <p:ph type="body" sz="quarter" idx="27" hasCustomPrompt="1"/>
          </p:nvPr>
        </p:nvSpPr>
        <p:spPr>
          <a:xfrm>
            <a:off x="6750447" y="3032170"/>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9" name="Text Placeholder 29">
            <a:extLst>
              <a:ext uri="{FF2B5EF4-FFF2-40B4-BE49-F238E27FC236}">
                <a16:creationId xmlns:a16="http://schemas.microsoft.com/office/drawing/2014/main" id="{49E58398-EE12-9DC4-49AC-7DB4AE9AA08D}"/>
              </a:ext>
            </a:extLst>
          </p:cNvPr>
          <p:cNvSpPr>
            <a:spLocks noGrp="1"/>
          </p:cNvSpPr>
          <p:nvPr>
            <p:ph type="body" sz="quarter" idx="28" hasCustomPrompt="1"/>
          </p:nvPr>
        </p:nvSpPr>
        <p:spPr>
          <a:xfrm>
            <a:off x="6750447" y="3857132"/>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30" name="Text Placeholder 29">
            <a:extLst>
              <a:ext uri="{FF2B5EF4-FFF2-40B4-BE49-F238E27FC236}">
                <a16:creationId xmlns:a16="http://schemas.microsoft.com/office/drawing/2014/main" id="{DED2C998-0161-2571-7BF6-C229081287B8}"/>
              </a:ext>
            </a:extLst>
          </p:cNvPr>
          <p:cNvSpPr>
            <a:spLocks noGrp="1"/>
          </p:cNvSpPr>
          <p:nvPr>
            <p:ph type="body" sz="quarter" idx="29" hasCustomPrompt="1"/>
          </p:nvPr>
        </p:nvSpPr>
        <p:spPr>
          <a:xfrm>
            <a:off x="6750447" y="467926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31" name="Text Placeholder 29">
            <a:extLst>
              <a:ext uri="{FF2B5EF4-FFF2-40B4-BE49-F238E27FC236}">
                <a16:creationId xmlns:a16="http://schemas.microsoft.com/office/drawing/2014/main" id="{1ABBBC37-F0F7-7D16-C91B-1C33DF6ED05F}"/>
              </a:ext>
            </a:extLst>
          </p:cNvPr>
          <p:cNvSpPr>
            <a:spLocks noGrp="1"/>
          </p:cNvSpPr>
          <p:nvPr>
            <p:ph type="body" sz="quarter" idx="30" hasCustomPrompt="1"/>
          </p:nvPr>
        </p:nvSpPr>
        <p:spPr>
          <a:xfrm>
            <a:off x="6750447" y="5507056"/>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13" name="Google Shape;18;p26">
            <a:extLst>
              <a:ext uri="{FF2B5EF4-FFF2-40B4-BE49-F238E27FC236}">
                <a16:creationId xmlns:a16="http://schemas.microsoft.com/office/drawing/2014/main" id="{DAE68BB0-3099-7DDC-C0F1-DA5D3EA433E0}"/>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2" name="Google Shape;22;p26">
            <a:extLst>
              <a:ext uri="{FF2B5EF4-FFF2-40B4-BE49-F238E27FC236}">
                <a16:creationId xmlns:a16="http://schemas.microsoft.com/office/drawing/2014/main" id="{8CAA304D-771A-EF02-F95F-69D4045E2FE6}"/>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Tree>
    <p:extLst>
      <p:ext uri="{BB962C8B-B14F-4D97-AF65-F5344CB8AC3E}">
        <p14:creationId xmlns:p14="http://schemas.microsoft.com/office/powerpoint/2010/main" val="130227110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Title Content with Subtitle 2">
    <p:bg>
      <p:bgPr>
        <a:solidFill>
          <a:schemeClr val="tx1"/>
        </a:solidFill>
        <a:effectLst/>
      </p:bgPr>
    </p:bg>
    <p:spTree>
      <p:nvGrpSpPr>
        <p:cNvPr id="1" name=""/>
        <p:cNvGrpSpPr/>
        <p:nvPr/>
      </p:nvGrpSpPr>
      <p:grpSpPr>
        <a:xfrm>
          <a:off x="0" y="0"/>
          <a:ext cx="0" cy="0"/>
          <a:chOff x="0" y="0"/>
          <a:chExt cx="0" cy="0"/>
        </a:xfrm>
      </p:grpSpPr>
      <p:sp>
        <p:nvSpPr>
          <p:cNvPr id="14" name="Text Placeholder 29">
            <a:extLst>
              <a:ext uri="{FF2B5EF4-FFF2-40B4-BE49-F238E27FC236}">
                <a16:creationId xmlns:a16="http://schemas.microsoft.com/office/drawing/2014/main" id="{0DEDA68D-6CAE-D022-A365-83EC3BD24C0E}"/>
              </a:ext>
            </a:extLst>
          </p:cNvPr>
          <p:cNvSpPr>
            <a:spLocks noGrp="1"/>
          </p:cNvSpPr>
          <p:nvPr>
            <p:ph type="body" sz="quarter" idx="25"/>
          </p:nvPr>
        </p:nvSpPr>
        <p:spPr>
          <a:xfrm>
            <a:off x="3698748" y="2483871"/>
            <a:ext cx="2537011" cy="1058772"/>
          </a:xfrm>
          <a:prstGeom prst="roundRect">
            <a:avLst>
              <a:gd name="adj" fmla="val 18596"/>
            </a:avLst>
          </a:prstGeom>
          <a:ln w="12700">
            <a:solidFill>
              <a:schemeClr val="bg1"/>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endParaRPr lang="en-GB"/>
          </a:p>
        </p:txBody>
      </p:sp>
      <p:sp>
        <p:nvSpPr>
          <p:cNvPr id="15" name="Text Placeholder 29">
            <a:extLst>
              <a:ext uri="{FF2B5EF4-FFF2-40B4-BE49-F238E27FC236}">
                <a16:creationId xmlns:a16="http://schemas.microsoft.com/office/drawing/2014/main" id="{B2618AE6-FDBE-1354-D93B-8602477F4E75}"/>
              </a:ext>
            </a:extLst>
          </p:cNvPr>
          <p:cNvSpPr>
            <a:spLocks noGrp="1"/>
          </p:cNvSpPr>
          <p:nvPr>
            <p:ph type="body" sz="quarter" idx="26"/>
          </p:nvPr>
        </p:nvSpPr>
        <p:spPr>
          <a:xfrm>
            <a:off x="6397880" y="2483871"/>
            <a:ext cx="2537011" cy="1058772"/>
          </a:xfrm>
          <a:prstGeom prst="roundRect">
            <a:avLst>
              <a:gd name="adj" fmla="val 18596"/>
            </a:avLst>
          </a:prstGeom>
          <a:ln w="12700">
            <a:solidFill>
              <a:schemeClr val="bg1"/>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endParaRPr lang="en-GB"/>
          </a:p>
        </p:txBody>
      </p:sp>
      <p:sp>
        <p:nvSpPr>
          <p:cNvPr id="22" name="Text Placeholder 29">
            <a:extLst>
              <a:ext uri="{FF2B5EF4-FFF2-40B4-BE49-F238E27FC236}">
                <a16:creationId xmlns:a16="http://schemas.microsoft.com/office/drawing/2014/main" id="{1B78320B-EF80-0262-B50A-37AED8749BD4}"/>
              </a:ext>
            </a:extLst>
          </p:cNvPr>
          <p:cNvSpPr>
            <a:spLocks noGrp="1"/>
          </p:cNvSpPr>
          <p:nvPr>
            <p:ph type="body" sz="quarter" idx="27"/>
          </p:nvPr>
        </p:nvSpPr>
        <p:spPr>
          <a:xfrm>
            <a:off x="9097013" y="2483871"/>
            <a:ext cx="2537011" cy="1058772"/>
          </a:xfrm>
          <a:prstGeom prst="roundRect">
            <a:avLst>
              <a:gd name="adj" fmla="val 18596"/>
            </a:avLst>
          </a:prstGeom>
          <a:ln w="12700">
            <a:solidFill>
              <a:schemeClr val="bg1"/>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endParaRPr lang="en-GB"/>
          </a:p>
        </p:txBody>
      </p:sp>
      <p:sp>
        <p:nvSpPr>
          <p:cNvPr id="8" name="Text Placeholder 29">
            <a:extLst>
              <a:ext uri="{FF2B5EF4-FFF2-40B4-BE49-F238E27FC236}">
                <a16:creationId xmlns:a16="http://schemas.microsoft.com/office/drawing/2014/main" id="{BCE06CA3-FBDA-0DB1-EC08-8B166A08F26E}"/>
              </a:ext>
            </a:extLst>
          </p:cNvPr>
          <p:cNvSpPr>
            <a:spLocks noGrp="1"/>
          </p:cNvSpPr>
          <p:nvPr>
            <p:ph type="body" sz="quarter" idx="12"/>
          </p:nvPr>
        </p:nvSpPr>
        <p:spPr>
          <a:xfrm>
            <a:off x="999616" y="3802373"/>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16" name="Text Placeholder 29">
            <a:extLst>
              <a:ext uri="{FF2B5EF4-FFF2-40B4-BE49-F238E27FC236}">
                <a16:creationId xmlns:a16="http://schemas.microsoft.com/office/drawing/2014/main" id="{3DB8AE90-7EB1-5723-0F92-48827ECF6F3E}"/>
              </a:ext>
            </a:extLst>
          </p:cNvPr>
          <p:cNvSpPr>
            <a:spLocks noGrp="1"/>
          </p:cNvSpPr>
          <p:nvPr>
            <p:ph type="body" sz="quarter" idx="17"/>
          </p:nvPr>
        </p:nvSpPr>
        <p:spPr>
          <a:xfrm>
            <a:off x="999616" y="2483871"/>
            <a:ext cx="2537011" cy="1058772"/>
          </a:xfrm>
          <a:prstGeom prst="roundRect">
            <a:avLst>
              <a:gd name="adj" fmla="val 18596"/>
            </a:avLst>
          </a:prstGeom>
          <a:ln w="12700">
            <a:solidFill>
              <a:schemeClr val="bg1"/>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endParaRPr lang="en-GB"/>
          </a:p>
        </p:txBody>
      </p:sp>
      <p:sp>
        <p:nvSpPr>
          <p:cNvPr id="13" name="Text Placeholder 29">
            <a:extLst>
              <a:ext uri="{FF2B5EF4-FFF2-40B4-BE49-F238E27FC236}">
                <a16:creationId xmlns:a16="http://schemas.microsoft.com/office/drawing/2014/main" id="{D040A3A8-1C48-A156-8029-7C18C4272F9F}"/>
              </a:ext>
            </a:extLst>
          </p:cNvPr>
          <p:cNvSpPr>
            <a:spLocks noGrp="1"/>
          </p:cNvSpPr>
          <p:nvPr>
            <p:ph type="body" sz="quarter" idx="21"/>
          </p:nvPr>
        </p:nvSpPr>
        <p:spPr>
          <a:xfrm>
            <a:off x="3698748" y="3802373"/>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0" name="Text Placeholder 29">
            <a:extLst>
              <a:ext uri="{FF2B5EF4-FFF2-40B4-BE49-F238E27FC236}">
                <a16:creationId xmlns:a16="http://schemas.microsoft.com/office/drawing/2014/main" id="{0BB47F86-F305-9165-364E-B5101312E550}"/>
              </a:ext>
            </a:extLst>
          </p:cNvPr>
          <p:cNvSpPr>
            <a:spLocks noGrp="1"/>
          </p:cNvSpPr>
          <p:nvPr>
            <p:ph type="body" sz="quarter" idx="22"/>
          </p:nvPr>
        </p:nvSpPr>
        <p:spPr>
          <a:xfrm>
            <a:off x="6397881" y="3802373"/>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1" name="Text Placeholder 29">
            <a:extLst>
              <a:ext uri="{FF2B5EF4-FFF2-40B4-BE49-F238E27FC236}">
                <a16:creationId xmlns:a16="http://schemas.microsoft.com/office/drawing/2014/main" id="{42ADFDFF-05A9-4992-8DD0-3EC768B002EB}"/>
              </a:ext>
            </a:extLst>
          </p:cNvPr>
          <p:cNvSpPr>
            <a:spLocks noGrp="1"/>
          </p:cNvSpPr>
          <p:nvPr>
            <p:ph type="body" sz="quarter" idx="23"/>
          </p:nvPr>
        </p:nvSpPr>
        <p:spPr>
          <a:xfrm>
            <a:off x="9097013" y="3802373"/>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10" name="Google Shape;18;p26">
            <a:extLst>
              <a:ext uri="{FF2B5EF4-FFF2-40B4-BE49-F238E27FC236}">
                <a16:creationId xmlns:a16="http://schemas.microsoft.com/office/drawing/2014/main" id="{40BA8D3D-17C0-D789-C333-63552D006772}"/>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3" name="Google Shape;22;p26">
            <a:extLst>
              <a:ext uri="{FF2B5EF4-FFF2-40B4-BE49-F238E27FC236}">
                <a16:creationId xmlns:a16="http://schemas.microsoft.com/office/drawing/2014/main" id="{76027FBC-A175-7DE8-4A2B-184B4960BC7A}"/>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Tree>
    <p:extLst>
      <p:ext uri="{BB962C8B-B14F-4D97-AF65-F5344CB8AC3E}">
        <p14:creationId xmlns:p14="http://schemas.microsoft.com/office/powerpoint/2010/main" val="147812433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_Title Content with Subtitle 2">
    <p:bg>
      <p:bgPr>
        <a:solidFill>
          <a:schemeClr val="tx1"/>
        </a:solidFill>
        <a:effectLst/>
      </p:bgPr>
    </p:bg>
    <p:spTree>
      <p:nvGrpSpPr>
        <p:cNvPr id="1" name=""/>
        <p:cNvGrpSpPr/>
        <p:nvPr/>
      </p:nvGrpSpPr>
      <p:grpSpPr>
        <a:xfrm>
          <a:off x="0" y="0"/>
          <a:ext cx="0" cy="0"/>
          <a:chOff x="0" y="0"/>
          <a:chExt cx="0" cy="0"/>
        </a:xfrm>
      </p:grpSpPr>
      <p:sp>
        <p:nvSpPr>
          <p:cNvPr id="12" name="Google Shape;18;p26">
            <a:extLst>
              <a:ext uri="{FF2B5EF4-FFF2-40B4-BE49-F238E27FC236}">
                <a16:creationId xmlns:a16="http://schemas.microsoft.com/office/drawing/2014/main" id="{6C79224C-660E-866A-4310-65AD7FA56EB7}"/>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13" name="Text Placeholder 29">
            <a:extLst>
              <a:ext uri="{FF2B5EF4-FFF2-40B4-BE49-F238E27FC236}">
                <a16:creationId xmlns:a16="http://schemas.microsoft.com/office/drawing/2014/main" id="{A20BA513-AB44-FBCE-331C-59FEF272E254}"/>
              </a:ext>
            </a:extLst>
          </p:cNvPr>
          <p:cNvSpPr>
            <a:spLocks noGrp="1"/>
          </p:cNvSpPr>
          <p:nvPr>
            <p:ph type="body" sz="quarter" idx="12"/>
          </p:nvPr>
        </p:nvSpPr>
        <p:spPr>
          <a:xfrm>
            <a:off x="993896" y="381339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4" name="Text Placeholder 29">
            <a:extLst>
              <a:ext uri="{FF2B5EF4-FFF2-40B4-BE49-F238E27FC236}">
                <a16:creationId xmlns:a16="http://schemas.microsoft.com/office/drawing/2014/main" id="{A4D511F8-0DC1-91AC-E66E-7AFA42FDE4D1}"/>
              </a:ext>
            </a:extLst>
          </p:cNvPr>
          <p:cNvSpPr>
            <a:spLocks noGrp="1"/>
          </p:cNvSpPr>
          <p:nvPr>
            <p:ph type="body" sz="quarter" idx="24"/>
          </p:nvPr>
        </p:nvSpPr>
        <p:spPr>
          <a:xfrm>
            <a:off x="4651496" y="381339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5" name="Text Placeholder 29">
            <a:extLst>
              <a:ext uri="{FF2B5EF4-FFF2-40B4-BE49-F238E27FC236}">
                <a16:creationId xmlns:a16="http://schemas.microsoft.com/office/drawing/2014/main" id="{6A8CF9EB-86D8-442F-E830-B539DD32C222}"/>
              </a:ext>
            </a:extLst>
          </p:cNvPr>
          <p:cNvSpPr>
            <a:spLocks noGrp="1"/>
          </p:cNvSpPr>
          <p:nvPr>
            <p:ph type="body" sz="quarter" idx="26"/>
          </p:nvPr>
        </p:nvSpPr>
        <p:spPr>
          <a:xfrm>
            <a:off x="8300367" y="381339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6" name="Text Placeholder 29">
            <a:extLst>
              <a:ext uri="{FF2B5EF4-FFF2-40B4-BE49-F238E27FC236}">
                <a16:creationId xmlns:a16="http://schemas.microsoft.com/office/drawing/2014/main" id="{7261AA00-40F1-D4FF-078F-0421A78005E0}"/>
              </a:ext>
            </a:extLst>
          </p:cNvPr>
          <p:cNvSpPr>
            <a:spLocks noGrp="1"/>
          </p:cNvSpPr>
          <p:nvPr>
            <p:ph type="body" sz="quarter" idx="17"/>
          </p:nvPr>
        </p:nvSpPr>
        <p:spPr>
          <a:xfrm>
            <a:off x="993896" y="2494889"/>
            <a:ext cx="3332818" cy="1058772"/>
          </a:xfrm>
          <a:prstGeom prst="roundRect">
            <a:avLst>
              <a:gd name="adj" fmla="val 16502"/>
            </a:avLst>
          </a:prstGeom>
          <a:ln w="12700">
            <a:solidFill>
              <a:schemeClr val="bg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7" name="Text Placeholder 29">
            <a:extLst>
              <a:ext uri="{FF2B5EF4-FFF2-40B4-BE49-F238E27FC236}">
                <a16:creationId xmlns:a16="http://schemas.microsoft.com/office/drawing/2014/main" id="{76F2DFD6-04C7-924C-9200-A415D6C0CAA9}"/>
              </a:ext>
            </a:extLst>
          </p:cNvPr>
          <p:cNvSpPr>
            <a:spLocks noGrp="1"/>
          </p:cNvSpPr>
          <p:nvPr>
            <p:ph type="body" sz="quarter" idx="28"/>
          </p:nvPr>
        </p:nvSpPr>
        <p:spPr>
          <a:xfrm>
            <a:off x="4651496" y="2494889"/>
            <a:ext cx="3332818" cy="1058772"/>
          </a:xfrm>
          <a:prstGeom prst="roundRect">
            <a:avLst>
              <a:gd name="adj" fmla="val 16502"/>
            </a:avLst>
          </a:prstGeom>
          <a:ln w="12700">
            <a:solidFill>
              <a:schemeClr val="bg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8" name="Text Placeholder 29">
            <a:extLst>
              <a:ext uri="{FF2B5EF4-FFF2-40B4-BE49-F238E27FC236}">
                <a16:creationId xmlns:a16="http://schemas.microsoft.com/office/drawing/2014/main" id="{5339B713-39D3-066D-F35C-4D0F63F3B8E3}"/>
              </a:ext>
            </a:extLst>
          </p:cNvPr>
          <p:cNvSpPr>
            <a:spLocks noGrp="1"/>
          </p:cNvSpPr>
          <p:nvPr>
            <p:ph type="body" sz="quarter" idx="29"/>
          </p:nvPr>
        </p:nvSpPr>
        <p:spPr>
          <a:xfrm>
            <a:off x="8309096" y="2494889"/>
            <a:ext cx="3332818" cy="1058772"/>
          </a:xfrm>
          <a:prstGeom prst="roundRect">
            <a:avLst>
              <a:gd name="adj" fmla="val 16502"/>
            </a:avLst>
          </a:prstGeom>
          <a:ln w="12700">
            <a:solidFill>
              <a:schemeClr val="bg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2" name="Google Shape;22;p26">
            <a:extLst>
              <a:ext uri="{FF2B5EF4-FFF2-40B4-BE49-F238E27FC236}">
                <a16:creationId xmlns:a16="http://schemas.microsoft.com/office/drawing/2014/main" id="{00C2046C-7F7E-1658-FAEB-8157C4CA1087}"/>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Tree>
    <p:extLst>
      <p:ext uri="{BB962C8B-B14F-4D97-AF65-F5344CB8AC3E}">
        <p14:creationId xmlns:p14="http://schemas.microsoft.com/office/powerpoint/2010/main" val="206873750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7_Title Content with Subtitle 2">
    <p:bg>
      <p:bgPr>
        <a:solidFill>
          <a:schemeClr val="tx1"/>
        </a:solidFill>
        <a:effectLst/>
      </p:bgPr>
    </p:bg>
    <p:spTree>
      <p:nvGrpSpPr>
        <p:cNvPr id="1" name=""/>
        <p:cNvGrpSpPr/>
        <p:nvPr/>
      </p:nvGrpSpPr>
      <p:grpSpPr>
        <a:xfrm>
          <a:off x="0" y="0"/>
          <a:ext cx="0" cy="0"/>
          <a:chOff x="0" y="0"/>
          <a:chExt cx="0" cy="0"/>
        </a:xfrm>
      </p:grpSpPr>
      <p:sp>
        <p:nvSpPr>
          <p:cNvPr id="12" name="Google Shape;18;p26">
            <a:extLst>
              <a:ext uri="{FF2B5EF4-FFF2-40B4-BE49-F238E27FC236}">
                <a16:creationId xmlns:a16="http://schemas.microsoft.com/office/drawing/2014/main" id="{6C79224C-660E-866A-4310-65AD7FA56EB7}"/>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2" name="Google Shape;22;p26">
            <a:extLst>
              <a:ext uri="{FF2B5EF4-FFF2-40B4-BE49-F238E27FC236}">
                <a16:creationId xmlns:a16="http://schemas.microsoft.com/office/drawing/2014/main" id="{00C2046C-7F7E-1658-FAEB-8157C4CA1087}"/>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Tree>
    <p:extLst>
      <p:ext uri="{BB962C8B-B14F-4D97-AF65-F5344CB8AC3E}">
        <p14:creationId xmlns:p14="http://schemas.microsoft.com/office/powerpoint/2010/main" val="28742889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7A33215-CC12-D208-5CCE-E5972FAA08B4}"/>
              </a:ext>
            </a:extLst>
          </p:cNvPr>
          <p:cNvSpPr/>
          <p:nvPr userDrawn="1"/>
        </p:nvSpPr>
        <p:spPr>
          <a:xfrm>
            <a:off x="0" y="0"/>
            <a:ext cx="12191999"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Funnel Sans" pitchFamily="2" charset="0"/>
            </a:endParaRPr>
          </a:p>
        </p:txBody>
      </p:sp>
      <p:sp>
        <p:nvSpPr>
          <p:cNvPr id="8" name="Picture Placeholder 7">
            <a:extLst>
              <a:ext uri="{FF2B5EF4-FFF2-40B4-BE49-F238E27FC236}">
                <a16:creationId xmlns:a16="http://schemas.microsoft.com/office/drawing/2014/main" id="{AC849FFF-65F3-85CF-B3DF-624622CC1D1F}"/>
              </a:ext>
            </a:extLst>
          </p:cNvPr>
          <p:cNvSpPr>
            <a:spLocks noGrp="1"/>
          </p:cNvSpPr>
          <p:nvPr>
            <p:ph type="pic" sz="quarter" idx="10"/>
          </p:nvPr>
        </p:nvSpPr>
        <p:spPr>
          <a:xfrm>
            <a:off x="6096000" y="0"/>
            <a:ext cx="6096000" cy="6858000"/>
          </a:xfrm>
        </p:spPr>
        <p:txBody>
          <a:bodyPr/>
          <a:lstStyle/>
          <a:p>
            <a:endParaRPr lang="en-IN"/>
          </a:p>
        </p:txBody>
      </p:sp>
      <p:sp>
        <p:nvSpPr>
          <p:cNvPr id="5" name="Google Shape;41;p28">
            <a:extLst>
              <a:ext uri="{FF2B5EF4-FFF2-40B4-BE49-F238E27FC236}">
                <a16:creationId xmlns:a16="http://schemas.microsoft.com/office/drawing/2014/main" id="{33382448-C39A-B656-11E6-9701FDBADBBB}"/>
              </a:ext>
            </a:extLst>
          </p:cNvPr>
          <p:cNvSpPr txBox="1">
            <a:spLocks noGrp="1"/>
          </p:cNvSpPr>
          <p:nvPr>
            <p:ph type="title" hasCustomPrompt="1"/>
          </p:nvPr>
        </p:nvSpPr>
        <p:spPr>
          <a:xfrm>
            <a:off x="910209" y="2579967"/>
            <a:ext cx="4004632" cy="1720409"/>
          </a:xfrm>
          <a:prstGeom prst="rect">
            <a:avLst/>
          </a:prstGeom>
          <a:noFill/>
          <a:ln>
            <a:noFill/>
          </a:ln>
        </p:spPr>
        <p:txBody>
          <a:bodyPr spcFirstLastPara="1" wrap="square" lIns="0" tIns="0" rIns="0" bIns="0" anchor="b" anchorCtr="0">
            <a:noAutofit/>
          </a:bodyPr>
          <a:lstStyle>
            <a:lvl1pPr lvl="0" algn="l">
              <a:lnSpc>
                <a:spcPct val="80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dirty="0">
                <a:solidFill>
                  <a:schemeClr val="bg1"/>
                </a:solidFill>
                <a:latin typeface="Funnel Sans" pitchFamily="2" charset="0"/>
                <a:sym typeface="Georgia"/>
              </a:rPr>
              <a:t>Title Slide</a:t>
            </a:r>
            <a:endParaRPr dirty="0"/>
          </a:p>
        </p:txBody>
      </p:sp>
      <p:sp>
        <p:nvSpPr>
          <p:cNvPr id="19" name="Google Shape;24;p26">
            <a:extLst>
              <a:ext uri="{FF2B5EF4-FFF2-40B4-BE49-F238E27FC236}">
                <a16:creationId xmlns:a16="http://schemas.microsoft.com/office/drawing/2014/main" id="{86079E78-6613-8F8B-B6B7-3D6721D2337B}"/>
              </a:ext>
            </a:extLst>
          </p:cNvPr>
          <p:cNvSpPr txBox="1">
            <a:spLocks noGrp="1"/>
          </p:cNvSpPr>
          <p:nvPr>
            <p:ph type="body" idx="2" hasCustomPrompt="1"/>
          </p:nvPr>
        </p:nvSpPr>
        <p:spPr>
          <a:xfrm>
            <a:off x="918332" y="448415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Innovation into action</a:t>
            </a:r>
            <a:endParaRPr/>
          </a:p>
        </p:txBody>
      </p:sp>
      <p:cxnSp>
        <p:nvCxnSpPr>
          <p:cNvPr id="10" name="Straight Connector 9">
            <a:extLst>
              <a:ext uri="{FF2B5EF4-FFF2-40B4-BE49-F238E27FC236}">
                <a16:creationId xmlns:a16="http://schemas.microsoft.com/office/drawing/2014/main" id="{38A4BBA9-B6E8-ABC3-1C84-53EE89568FDE}"/>
              </a:ext>
            </a:extLst>
          </p:cNvPr>
          <p:cNvCxnSpPr>
            <a:cxnSpLocks/>
          </p:cNvCxnSpPr>
          <p:nvPr userDrawn="1"/>
        </p:nvCxnSpPr>
        <p:spPr>
          <a:xfrm>
            <a:off x="910210" y="4385336"/>
            <a:ext cx="4004631"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3" name="Google Shape;22;p26">
            <a:extLst>
              <a:ext uri="{FF2B5EF4-FFF2-40B4-BE49-F238E27FC236}">
                <a16:creationId xmlns:a16="http://schemas.microsoft.com/office/drawing/2014/main" id="{1DC78D17-A852-450F-A253-70AA3229F384}"/>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grpSp>
        <p:nvGrpSpPr>
          <p:cNvPr id="12" name="Group 11">
            <a:extLst>
              <a:ext uri="{FF2B5EF4-FFF2-40B4-BE49-F238E27FC236}">
                <a16:creationId xmlns:a16="http://schemas.microsoft.com/office/drawing/2014/main" id="{BB4B47AB-F25C-5860-6D51-92C0D89282AC}"/>
              </a:ext>
            </a:extLst>
          </p:cNvPr>
          <p:cNvGrpSpPr/>
          <p:nvPr userDrawn="1"/>
        </p:nvGrpSpPr>
        <p:grpSpPr>
          <a:xfrm>
            <a:off x="918332" y="830925"/>
            <a:ext cx="3825596" cy="778160"/>
            <a:chOff x="314325" y="6235457"/>
            <a:chExt cx="1991113" cy="405010"/>
          </a:xfrm>
        </p:grpSpPr>
        <p:pic>
          <p:nvPicPr>
            <p:cNvPr id="13" name="Google Shape;33;p34">
              <a:extLst>
                <a:ext uri="{FF2B5EF4-FFF2-40B4-BE49-F238E27FC236}">
                  <a16:creationId xmlns:a16="http://schemas.microsoft.com/office/drawing/2014/main" id="{8AC91D0F-7A19-BA66-E1B3-742DBD6582DC}"/>
                </a:ext>
              </a:extLst>
            </p:cNvPr>
            <p:cNvPicPr preferRelativeResize="0"/>
            <p:nvPr userDrawn="1"/>
          </p:nvPicPr>
          <p:blipFill>
            <a:blip r:embed="rId2"/>
            <a:srcRect/>
            <a:stretch/>
          </p:blipFill>
          <p:spPr>
            <a:xfrm>
              <a:off x="314325" y="6235457"/>
              <a:ext cx="928806" cy="405010"/>
            </a:xfrm>
            <a:prstGeom prst="rect">
              <a:avLst/>
            </a:prstGeom>
            <a:noFill/>
            <a:ln>
              <a:noFill/>
            </a:ln>
          </p:spPr>
        </p:pic>
        <p:cxnSp>
          <p:nvCxnSpPr>
            <p:cNvPr id="14" name="Straight Connector 13">
              <a:extLst>
                <a:ext uri="{FF2B5EF4-FFF2-40B4-BE49-F238E27FC236}">
                  <a16:creationId xmlns:a16="http://schemas.microsoft.com/office/drawing/2014/main" id="{A1F5867A-7ED9-8347-D695-7E81627AD5BA}"/>
                </a:ext>
              </a:extLst>
            </p:cNvPr>
            <p:cNvCxnSpPr>
              <a:cxnSpLocks/>
            </p:cNvCxnSpPr>
            <p:nvPr userDrawn="1"/>
          </p:nvCxnSpPr>
          <p:spPr>
            <a:xfrm flipV="1">
              <a:off x="1435480" y="6307537"/>
              <a:ext cx="0" cy="232984"/>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pic>
          <p:nvPicPr>
            <p:cNvPr id="15" name="Google Shape;33;p34">
              <a:extLst>
                <a:ext uri="{FF2B5EF4-FFF2-40B4-BE49-F238E27FC236}">
                  <a16:creationId xmlns:a16="http://schemas.microsoft.com/office/drawing/2014/main" id="{4ACF7E35-5A61-FF69-1902-4FE6C986E715}"/>
                </a:ext>
              </a:extLst>
            </p:cNvPr>
            <p:cNvPicPr preferRelativeResize="0"/>
            <p:nvPr userDrawn="1"/>
          </p:nvPicPr>
          <p:blipFill>
            <a:blip r:embed="rId3"/>
            <a:srcRect/>
            <a:stretch/>
          </p:blipFill>
          <p:spPr>
            <a:xfrm>
              <a:off x="1636699" y="6347254"/>
              <a:ext cx="668739" cy="174516"/>
            </a:xfrm>
            <a:prstGeom prst="rect">
              <a:avLst/>
            </a:prstGeom>
            <a:noFill/>
            <a:ln>
              <a:noFill/>
            </a:ln>
          </p:spPr>
        </p:pic>
      </p:grpSp>
    </p:spTree>
    <p:extLst>
      <p:ext uri="{BB962C8B-B14F-4D97-AF65-F5344CB8AC3E}">
        <p14:creationId xmlns:p14="http://schemas.microsoft.com/office/powerpoint/2010/main" val="330404440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5_Title Content with Subtitle 2">
    <p:bg>
      <p:bgPr>
        <a:solidFill>
          <a:schemeClr val="tx1"/>
        </a:solidFill>
        <a:effectLst/>
      </p:bgPr>
    </p:bg>
    <p:spTree>
      <p:nvGrpSpPr>
        <p:cNvPr id="1" name=""/>
        <p:cNvGrpSpPr/>
        <p:nvPr/>
      </p:nvGrpSpPr>
      <p:grpSpPr>
        <a:xfrm>
          <a:off x="0" y="0"/>
          <a:ext cx="0" cy="0"/>
          <a:chOff x="0" y="0"/>
          <a:chExt cx="0" cy="0"/>
        </a:xfrm>
      </p:grpSpPr>
      <p:sp>
        <p:nvSpPr>
          <p:cNvPr id="8" name="Text Placeholder 29">
            <a:extLst>
              <a:ext uri="{FF2B5EF4-FFF2-40B4-BE49-F238E27FC236}">
                <a16:creationId xmlns:a16="http://schemas.microsoft.com/office/drawing/2014/main" id="{BCE06CA3-FBDA-0DB1-EC08-8B166A08F26E}"/>
              </a:ext>
            </a:extLst>
          </p:cNvPr>
          <p:cNvSpPr>
            <a:spLocks noGrp="1"/>
          </p:cNvSpPr>
          <p:nvPr>
            <p:ph type="body" sz="quarter" idx="12"/>
          </p:nvPr>
        </p:nvSpPr>
        <p:spPr>
          <a:xfrm>
            <a:off x="1029130"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9" name="Text Placeholder 29">
            <a:extLst>
              <a:ext uri="{FF2B5EF4-FFF2-40B4-BE49-F238E27FC236}">
                <a16:creationId xmlns:a16="http://schemas.microsoft.com/office/drawing/2014/main" id="{7812742B-B5EA-A826-D00D-EA8A7E8F5C42}"/>
              </a:ext>
            </a:extLst>
          </p:cNvPr>
          <p:cNvSpPr>
            <a:spLocks noGrp="1"/>
          </p:cNvSpPr>
          <p:nvPr>
            <p:ph type="body" sz="quarter" idx="14"/>
          </p:nvPr>
        </p:nvSpPr>
        <p:spPr>
          <a:xfrm>
            <a:off x="3710990"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4" name="Text Placeholder 29">
            <a:extLst>
              <a:ext uri="{FF2B5EF4-FFF2-40B4-BE49-F238E27FC236}">
                <a16:creationId xmlns:a16="http://schemas.microsoft.com/office/drawing/2014/main" id="{D7AED383-9A52-6797-1AB6-80F75FB02648}"/>
              </a:ext>
            </a:extLst>
          </p:cNvPr>
          <p:cNvSpPr>
            <a:spLocks noGrp="1"/>
          </p:cNvSpPr>
          <p:nvPr>
            <p:ph type="body" sz="quarter" idx="15"/>
          </p:nvPr>
        </p:nvSpPr>
        <p:spPr>
          <a:xfrm>
            <a:off x="6421635"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5" name="Text Placeholder 29">
            <a:extLst>
              <a:ext uri="{FF2B5EF4-FFF2-40B4-BE49-F238E27FC236}">
                <a16:creationId xmlns:a16="http://schemas.microsoft.com/office/drawing/2014/main" id="{40FA7E6F-7BDE-96CA-B9AA-6D74EF94DFC3}"/>
              </a:ext>
            </a:extLst>
          </p:cNvPr>
          <p:cNvSpPr>
            <a:spLocks noGrp="1"/>
          </p:cNvSpPr>
          <p:nvPr>
            <p:ph type="body" sz="quarter" idx="16"/>
          </p:nvPr>
        </p:nvSpPr>
        <p:spPr>
          <a:xfrm>
            <a:off x="9099229"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7" name="Picture Placeholder 13">
            <a:extLst>
              <a:ext uri="{FF2B5EF4-FFF2-40B4-BE49-F238E27FC236}">
                <a16:creationId xmlns:a16="http://schemas.microsoft.com/office/drawing/2014/main" id="{ED611402-2286-84C4-61AA-A6BA4F8B82AC}"/>
              </a:ext>
            </a:extLst>
          </p:cNvPr>
          <p:cNvSpPr>
            <a:spLocks noGrp="1"/>
          </p:cNvSpPr>
          <p:nvPr>
            <p:ph type="pic" sz="quarter" idx="21"/>
          </p:nvPr>
        </p:nvSpPr>
        <p:spPr>
          <a:xfrm>
            <a:off x="993896" y="1288487"/>
            <a:ext cx="2555678" cy="3691137"/>
          </a:xfrm>
        </p:spPr>
        <p:txBody>
          <a:bodyPr>
            <a:normAutofit/>
          </a:bodyPr>
          <a:lstStyle>
            <a:lvl1pPr>
              <a:defRPr sz="1000"/>
            </a:lvl1pPr>
          </a:lstStyle>
          <a:p>
            <a:endParaRPr lang="en-GB"/>
          </a:p>
        </p:txBody>
      </p:sp>
      <p:sp>
        <p:nvSpPr>
          <p:cNvPr id="21" name="Picture Placeholder 13">
            <a:extLst>
              <a:ext uri="{FF2B5EF4-FFF2-40B4-BE49-F238E27FC236}">
                <a16:creationId xmlns:a16="http://schemas.microsoft.com/office/drawing/2014/main" id="{48261CAA-7C08-0306-CAD7-67DFC398CB9F}"/>
              </a:ext>
            </a:extLst>
          </p:cNvPr>
          <p:cNvSpPr>
            <a:spLocks noGrp="1"/>
          </p:cNvSpPr>
          <p:nvPr>
            <p:ph type="pic" sz="quarter" idx="22"/>
          </p:nvPr>
        </p:nvSpPr>
        <p:spPr>
          <a:xfrm>
            <a:off x="3696701" y="1288487"/>
            <a:ext cx="2555678" cy="3691137"/>
          </a:xfrm>
        </p:spPr>
        <p:txBody>
          <a:bodyPr>
            <a:normAutofit/>
          </a:bodyPr>
          <a:lstStyle>
            <a:lvl1pPr>
              <a:defRPr sz="1000"/>
            </a:lvl1pPr>
          </a:lstStyle>
          <a:p>
            <a:endParaRPr lang="en-GB"/>
          </a:p>
        </p:txBody>
      </p:sp>
      <p:sp>
        <p:nvSpPr>
          <p:cNvPr id="22" name="Picture Placeholder 13">
            <a:extLst>
              <a:ext uri="{FF2B5EF4-FFF2-40B4-BE49-F238E27FC236}">
                <a16:creationId xmlns:a16="http://schemas.microsoft.com/office/drawing/2014/main" id="{086FD225-3ED5-8F6F-C1B3-A1B349DDE180}"/>
              </a:ext>
            </a:extLst>
          </p:cNvPr>
          <p:cNvSpPr>
            <a:spLocks noGrp="1"/>
          </p:cNvSpPr>
          <p:nvPr>
            <p:ph type="pic" sz="quarter" idx="23"/>
          </p:nvPr>
        </p:nvSpPr>
        <p:spPr>
          <a:xfrm>
            <a:off x="6399506" y="1288487"/>
            <a:ext cx="2555678" cy="3691137"/>
          </a:xfrm>
        </p:spPr>
        <p:txBody>
          <a:bodyPr>
            <a:normAutofit/>
          </a:bodyPr>
          <a:lstStyle>
            <a:lvl1pPr>
              <a:defRPr sz="1000"/>
            </a:lvl1pPr>
          </a:lstStyle>
          <a:p>
            <a:endParaRPr lang="en-GB"/>
          </a:p>
        </p:txBody>
      </p:sp>
      <p:sp>
        <p:nvSpPr>
          <p:cNvPr id="23" name="Picture Placeholder 13">
            <a:extLst>
              <a:ext uri="{FF2B5EF4-FFF2-40B4-BE49-F238E27FC236}">
                <a16:creationId xmlns:a16="http://schemas.microsoft.com/office/drawing/2014/main" id="{0B2FC53B-45CA-2392-456B-039DC8D4107D}"/>
              </a:ext>
            </a:extLst>
          </p:cNvPr>
          <p:cNvSpPr>
            <a:spLocks noGrp="1"/>
          </p:cNvSpPr>
          <p:nvPr>
            <p:ph type="pic" sz="quarter" idx="24"/>
          </p:nvPr>
        </p:nvSpPr>
        <p:spPr>
          <a:xfrm>
            <a:off x="9102312" y="1288487"/>
            <a:ext cx="2555678" cy="3691137"/>
          </a:xfrm>
        </p:spPr>
        <p:txBody>
          <a:bodyPr>
            <a:normAutofit/>
          </a:bodyPr>
          <a:lstStyle>
            <a:lvl1pPr>
              <a:defRPr sz="1000"/>
            </a:lvl1pPr>
          </a:lstStyle>
          <a:p>
            <a:endParaRPr lang="en-GB"/>
          </a:p>
        </p:txBody>
      </p:sp>
      <p:sp>
        <p:nvSpPr>
          <p:cNvPr id="16" name="Google Shape;18;p26">
            <a:extLst>
              <a:ext uri="{FF2B5EF4-FFF2-40B4-BE49-F238E27FC236}">
                <a16:creationId xmlns:a16="http://schemas.microsoft.com/office/drawing/2014/main" id="{FAB31B88-AAA4-93D8-1EF0-AF15DC99F64A}"/>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2" name="Google Shape;22;p26">
            <a:extLst>
              <a:ext uri="{FF2B5EF4-FFF2-40B4-BE49-F238E27FC236}">
                <a16:creationId xmlns:a16="http://schemas.microsoft.com/office/drawing/2014/main" id="{D2455404-430D-61F3-C88F-44098D09A566}"/>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Tree>
    <p:extLst>
      <p:ext uri="{BB962C8B-B14F-4D97-AF65-F5344CB8AC3E}">
        <p14:creationId xmlns:p14="http://schemas.microsoft.com/office/powerpoint/2010/main" val="93424833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6_Title Content with Subtitle 2">
    <p:bg>
      <p:bgPr>
        <a:solidFill>
          <a:schemeClr val="tx1"/>
        </a:solidFill>
        <a:effectLst/>
      </p:bgPr>
    </p:bg>
    <p:spTree>
      <p:nvGrpSpPr>
        <p:cNvPr id="1" name=""/>
        <p:cNvGrpSpPr/>
        <p:nvPr/>
      </p:nvGrpSpPr>
      <p:grpSpPr>
        <a:xfrm>
          <a:off x="0" y="0"/>
          <a:ext cx="0" cy="0"/>
          <a:chOff x="0" y="0"/>
          <a:chExt cx="0" cy="0"/>
        </a:xfrm>
      </p:grpSpPr>
      <p:sp>
        <p:nvSpPr>
          <p:cNvPr id="17" name="Text Placeholder 29">
            <a:extLst>
              <a:ext uri="{FF2B5EF4-FFF2-40B4-BE49-F238E27FC236}">
                <a16:creationId xmlns:a16="http://schemas.microsoft.com/office/drawing/2014/main" id="{AC7F0161-71EE-6B22-A6E5-CA59FF01D5AA}"/>
              </a:ext>
            </a:extLst>
          </p:cNvPr>
          <p:cNvSpPr>
            <a:spLocks noGrp="1"/>
          </p:cNvSpPr>
          <p:nvPr>
            <p:ph type="body" sz="quarter" idx="23"/>
          </p:nvPr>
        </p:nvSpPr>
        <p:spPr>
          <a:xfrm>
            <a:off x="3695119" y="1878487"/>
            <a:ext cx="2537011" cy="985899"/>
          </a:xfrm>
          <a:prstGeom prst="roundRect">
            <a:avLst>
              <a:gd name="adj" fmla="val 18738"/>
            </a:avLst>
          </a:prstGeom>
          <a:ln w="12700">
            <a:solidFill>
              <a:schemeClr val="bg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ln>
                  <a:noFill/>
                </a:ln>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8" name="Text Placeholder 29">
            <a:extLst>
              <a:ext uri="{FF2B5EF4-FFF2-40B4-BE49-F238E27FC236}">
                <a16:creationId xmlns:a16="http://schemas.microsoft.com/office/drawing/2014/main" id="{0F2ACCF6-C80A-A638-3A59-400CD1915DA1}"/>
              </a:ext>
            </a:extLst>
          </p:cNvPr>
          <p:cNvSpPr>
            <a:spLocks noGrp="1"/>
          </p:cNvSpPr>
          <p:nvPr>
            <p:ph type="body" sz="quarter" idx="24"/>
          </p:nvPr>
        </p:nvSpPr>
        <p:spPr>
          <a:xfrm>
            <a:off x="6394252" y="1878487"/>
            <a:ext cx="2537011" cy="985899"/>
          </a:xfrm>
          <a:prstGeom prst="roundRect">
            <a:avLst>
              <a:gd name="adj" fmla="val 18738"/>
            </a:avLst>
          </a:prstGeom>
          <a:ln w="12700">
            <a:solidFill>
              <a:schemeClr val="bg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ln>
                  <a:noFill/>
                </a:ln>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9" name="Text Placeholder 29">
            <a:extLst>
              <a:ext uri="{FF2B5EF4-FFF2-40B4-BE49-F238E27FC236}">
                <a16:creationId xmlns:a16="http://schemas.microsoft.com/office/drawing/2014/main" id="{3F632B57-9DB9-B8D4-D30F-168C7C2AB8AF}"/>
              </a:ext>
            </a:extLst>
          </p:cNvPr>
          <p:cNvSpPr>
            <a:spLocks noGrp="1"/>
          </p:cNvSpPr>
          <p:nvPr>
            <p:ph type="body" sz="quarter" idx="25"/>
          </p:nvPr>
        </p:nvSpPr>
        <p:spPr>
          <a:xfrm>
            <a:off x="9093384" y="1878487"/>
            <a:ext cx="2537011" cy="985899"/>
          </a:xfrm>
          <a:prstGeom prst="roundRect">
            <a:avLst>
              <a:gd name="adj" fmla="val 18738"/>
            </a:avLst>
          </a:prstGeom>
          <a:ln w="12700">
            <a:solidFill>
              <a:schemeClr val="bg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ln>
                  <a:noFill/>
                </a:ln>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6" name="Text Placeholder 29">
            <a:extLst>
              <a:ext uri="{FF2B5EF4-FFF2-40B4-BE49-F238E27FC236}">
                <a16:creationId xmlns:a16="http://schemas.microsoft.com/office/drawing/2014/main" id="{FEEB06D8-3F5F-F13A-79D5-8DC9DE239F77}"/>
              </a:ext>
            </a:extLst>
          </p:cNvPr>
          <p:cNvSpPr>
            <a:spLocks noGrp="1"/>
          </p:cNvSpPr>
          <p:nvPr>
            <p:ph type="body" sz="quarter" idx="22"/>
          </p:nvPr>
        </p:nvSpPr>
        <p:spPr>
          <a:xfrm>
            <a:off x="993896" y="1878487"/>
            <a:ext cx="2537011" cy="985899"/>
          </a:xfrm>
          <a:prstGeom prst="roundRect">
            <a:avLst>
              <a:gd name="adj" fmla="val 18738"/>
            </a:avLst>
          </a:prstGeom>
          <a:ln w="12700">
            <a:solidFill>
              <a:schemeClr val="bg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ln>
                  <a:noFill/>
                </a:ln>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20" name="Google Shape;24;p26">
            <a:extLst>
              <a:ext uri="{FF2B5EF4-FFF2-40B4-BE49-F238E27FC236}">
                <a16:creationId xmlns:a16="http://schemas.microsoft.com/office/drawing/2014/main" id="{374FBE35-26DC-5388-6D08-51E66D619245}"/>
              </a:ext>
            </a:extLst>
          </p:cNvPr>
          <p:cNvSpPr txBox="1">
            <a:spLocks noGrp="1"/>
          </p:cNvSpPr>
          <p:nvPr>
            <p:ph type="body" idx="2" hasCustomPrompt="1"/>
          </p:nvPr>
        </p:nvSpPr>
        <p:spPr>
          <a:xfrm>
            <a:off x="993896" y="950350"/>
            <a:ext cx="9256696" cy="391626"/>
          </a:xfrm>
          <a:prstGeom prst="rect">
            <a:avLst/>
          </a:prstGeom>
          <a:noFill/>
          <a:ln>
            <a:noFill/>
          </a:ln>
        </p:spPr>
        <p:txBody>
          <a:bodyPr spcFirstLastPara="1" wrap="square" lIns="36000" tIns="0" rIns="0" bIns="0" anchor="t" anchorCtr="0">
            <a:noAutofit/>
          </a:bodyPr>
          <a:lstStyle>
            <a:lvl1pPr marL="0" lvl="0" indent="0" algn="l">
              <a:lnSpc>
                <a:spcPts val="2200"/>
              </a:lnSpc>
              <a:spcBef>
                <a:spcPts val="600"/>
              </a:spcBef>
              <a:spcAft>
                <a:spcPts val="0"/>
              </a:spcAft>
              <a:buSzPts val="1400"/>
              <a:buFont typeface="Arial" panose="020B0604020202020204" pitchFamily="34" charset="0"/>
              <a:buNone/>
              <a:defRPr sz="12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Subheads can drop over multiple lines, and are helpful to take the strain off the big headline.</a:t>
            </a:r>
            <a:endParaRPr/>
          </a:p>
        </p:txBody>
      </p:sp>
      <p:sp>
        <p:nvSpPr>
          <p:cNvPr id="21" name="Google Shape;18;p26">
            <a:extLst>
              <a:ext uri="{FF2B5EF4-FFF2-40B4-BE49-F238E27FC236}">
                <a16:creationId xmlns:a16="http://schemas.microsoft.com/office/drawing/2014/main" id="{A0662B01-017D-6D6B-017D-C78B1F7E313A}"/>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2" name="Google Shape;22;p26">
            <a:extLst>
              <a:ext uri="{FF2B5EF4-FFF2-40B4-BE49-F238E27FC236}">
                <a16:creationId xmlns:a16="http://schemas.microsoft.com/office/drawing/2014/main" id="{DE7AADF0-857D-9550-F2D2-AA568D7B8AB0}"/>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Tree>
    <p:extLst>
      <p:ext uri="{BB962C8B-B14F-4D97-AF65-F5344CB8AC3E}">
        <p14:creationId xmlns:p14="http://schemas.microsoft.com/office/powerpoint/2010/main" val="228529043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_Thank you 2">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4529A0E-E969-288E-31D5-0C22520E5993}"/>
              </a:ext>
            </a:extLst>
          </p:cNvPr>
          <p:cNvPicPr>
            <a:picLocks noChangeAspect="1"/>
          </p:cNvPicPr>
          <p:nvPr userDrawn="1"/>
        </p:nvPicPr>
        <p:blipFill>
          <a:blip r:embed="rId2"/>
          <a:srcRect l="183" r="183"/>
          <a:stretch/>
        </p:blipFill>
        <p:spPr>
          <a:xfrm>
            <a:off x="0" y="0"/>
            <a:ext cx="12191096" cy="6858000"/>
          </a:xfrm>
          <a:prstGeom prst="rect">
            <a:avLst/>
          </a:prstGeom>
        </p:spPr>
      </p:pic>
      <p:sp>
        <p:nvSpPr>
          <p:cNvPr id="10" name="Google Shape;41;p28">
            <a:extLst>
              <a:ext uri="{FF2B5EF4-FFF2-40B4-BE49-F238E27FC236}">
                <a16:creationId xmlns:a16="http://schemas.microsoft.com/office/drawing/2014/main" id="{F6B6806E-A381-7E40-8F66-368932A6FEBF}"/>
              </a:ext>
            </a:extLst>
          </p:cNvPr>
          <p:cNvSpPr txBox="1">
            <a:spLocks noGrp="1"/>
          </p:cNvSpPr>
          <p:nvPr>
            <p:ph type="title" hasCustomPrompt="1"/>
          </p:nvPr>
        </p:nvSpPr>
        <p:spPr>
          <a:xfrm>
            <a:off x="910210" y="2568795"/>
            <a:ext cx="4004632" cy="1720409"/>
          </a:xfrm>
          <a:prstGeom prst="rect">
            <a:avLst/>
          </a:prstGeom>
          <a:noFill/>
          <a:ln>
            <a:noFill/>
          </a:ln>
        </p:spPr>
        <p:txBody>
          <a:bodyPr spcFirstLastPara="1" wrap="square" lIns="0" tIns="0" rIns="0" bIns="0" anchor="b" anchorCtr="0">
            <a:noAutofit/>
          </a:bodyPr>
          <a:lstStyle>
            <a:lvl1pPr lvl="0" algn="l">
              <a:lnSpc>
                <a:spcPct val="80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Thank you</a:t>
            </a:r>
            <a:endParaRPr/>
          </a:p>
        </p:txBody>
      </p:sp>
      <p:sp>
        <p:nvSpPr>
          <p:cNvPr id="2" name="Google Shape;22;p26">
            <a:extLst>
              <a:ext uri="{FF2B5EF4-FFF2-40B4-BE49-F238E27FC236}">
                <a16:creationId xmlns:a16="http://schemas.microsoft.com/office/drawing/2014/main" id="{EC762438-A7D8-B244-45FA-8A99D8A306F1}"/>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grpSp>
        <p:nvGrpSpPr>
          <p:cNvPr id="3" name="Group 2">
            <a:extLst>
              <a:ext uri="{FF2B5EF4-FFF2-40B4-BE49-F238E27FC236}">
                <a16:creationId xmlns:a16="http://schemas.microsoft.com/office/drawing/2014/main" id="{8F8494FD-D07F-5DF8-42F9-ED50997ED3D5}"/>
              </a:ext>
            </a:extLst>
          </p:cNvPr>
          <p:cNvGrpSpPr/>
          <p:nvPr userDrawn="1"/>
        </p:nvGrpSpPr>
        <p:grpSpPr>
          <a:xfrm>
            <a:off x="5620764" y="2737475"/>
            <a:ext cx="5711001" cy="1161668"/>
            <a:chOff x="314325" y="6235457"/>
            <a:chExt cx="1991113" cy="405010"/>
          </a:xfrm>
        </p:grpSpPr>
        <p:pic>
          <p:nvPicPr>
            <p:cNvPr id="4" name="Google Shape;33;p34">
              <a:extLst>
                <a:ext uri="{FF2B5EF4-FFF2-40B4-BE49-F238E27FC236}">
                  <a16:creationId xmlns:a16="http://schemas.microsoft.com/office/drawing/2014/main" id="{B654E1FD-D0D7-5166-700D-2EDD4EA2E5FA}"/>
                </a:ext>
              </a:extLst>
            </p:cNvPr>
            <p:cNvPicPr preferRelativeResize="0"/>
            <p:nvPr userDrawn="1"/>
          </p:nvPicPr>
          <p:blipFill>
            <a:blip r:embed="rId3"/>
            <a:srcRect/>
            <a:stretch/>
          </p:blipFill>
          <p:spPr>
            <a:xfrm>
              <a:off x="314325" y="6235457"/>
              <a:ext cx="928806" cy="405010"/>
            </a:xfrm>
            <a:prstGeom prst="rect">
              <a:avLst/>
            </a:prstGeom>
            <a:noFill/>
            <a:ln>
              <a:noFill/>
            </a:ln>
          </p:spPr>
        </p:pic>
        <p:cxnSp>
          <p:nvCxnSpPr>
            <p:cNvPr id="5" name="Straight Connector 4">
              <a:extLst>
                <a:ext uri="{FF2B5EF4-FFF2-40B4-BE49-F238E27FC236}">
                  <a16:creationId xmlns:a16="http://schemas.microsoft.com/office/drawing/2014/main" id="{F0550DB8-25E5-A4FC-A06D-220A839ACA33}"/>
                </a:ext>
              </a:extLst>
            </p:cNvPr>
            <p:cNvCxnSpPr>
              <a:cxnSpLocks/>
            </p:cNvCxnSpPr>
            <p:nvPr userDrawn="1"/>
          </p:nvCxnSpPr>
          <p:spPr>
            <a:xfrm flipV="1">
              <a:off x="1435480" y="6307537"/>
              <a:ext cx="0" cy="232984"/>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Google Shape;33;p34">
              <a:extLst>
                <a:ext uri="{FF2B5EF4-FFF2-40B4-BE49-F238E27FC236}">
                  <a16:creationId xmlns:a16="http://schemas.microsoft.com/office/drawing/2014/main" id="{19688E9D-C979-7A67-1899-61B2CE97C328}"/>
                </a:ext>
              </a:extLst>
            </p:cNvPr>
            <p:cNvPicPr preferRelativeResize="0"/>
            <p:nvPr userDrawn="1"/>
          </p:nvPicPr>
          <p:blipFill>
            <a:blip r:embed="rId4"/>
            <a:srcRect/>
            <a:stretch/>
          </p:blipFill>
          <p:spPr>
            <a:xfrm>
              <a:off x="1636699" y="6347254"/>
              <a:ext cx="668739" cy="174516"/>
            </a:xfrm>
            <a:prstGeom prst="rect">
              <a:avLst/>
            </a:prstGeom>
            <a:noFill/>
            <a:ln>
              <a:noFill/>
            </a:ln>
          </p:spPr>
        </p:pic>
      </p:grpSp>
    </p:spTree>
    <p:extLst>
      <p:ext uri="{BB962C8B-B14F-4D97-AF65-F5344CB8AC3E}">
        <p14:creationId xmlns:p14="http://schemas.microsoft.com/office/powerpoint/2010/main" val="31386033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_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508DED2-D351-6F02-97F0-EC8D5DB87D78}"/>
              </a:ext>
            </a:extLst>
          </p:cNvPr>
          <p:cNvSpPr/>
          <p:nvPr userDrawn="1"/>
        </p:nvSpPr>
        <p:spPr>
          <a:xfrm>
            <a:off x="1" y="0"/>
            <a:ext cx="6096000"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Funnel Sans" pitchFamily="2" charset="0"/>
            </a:endParaRPr>
          </a:p>
        </p:txBody>
      </p:sp>
      <p:sp>
        <p:nvSpPr>
          <p:cNvPr id="32" name="Google Shape;24;p26">
            <a:extLst>
              <a:ext uri="{FF2B5EF4-FFF2-40B4-BE49-F238E27FC236}">
                <a16:creationId xmlns:a16="http://schemas.microsoft.com/office/drawing/2014/main" id="{CD5D790D-9423-B18B-2082-61298E142DFA}"/>
              </a:ext>
            </a:extLst>
          </p:cNvPr>
          <p:cNvSpPr txBox="1">
            <a:spLocks noGrp="1"/>
          </p:cNvSpPr>
          <p:nvPr>
            <p:ph type="body" idx="2" hasCustomPrompt="1"/>
          </p:nvPr>
        </p:nvSpPr>
        <p:spPr>
          <a:xfrm>
            <a:off x="1185698" y="16056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1</a:t>
            </a:r>
          </a:p>
        </p:txBody>
      </p:sp>
      <p:sp>
        <p:nvSpPr>
          <p:cNvPr id="33" name="Google Shape;24;p26">
            <a:extLst>
              <a:ext uri="{FF2B5EF4-FFF2-40B4-BE49-F238E27FC236}">
                <a16:creationId xmlns:a16="http://schemas.microsoft.com/office/drawing/2014/main" id="{FAC077C5-23DB-6672-D948-DEFEE9E8266F}"/>
              </a:ext>
            </a:extLst>
          </p:cNvPr>
          <p:cNvSpPr txBox="1">
            <a:spLocks noGrp="1"/>
          </p:cNvSpPr>
          <p:nvPr>
            <p:ph type="body" idx="13" hasCustomPrompt="1"/>
          </p:nvPr>
        </p:nvSpPr>
        <p:spPr>
          <a:xfrm>
            <a:off x="1185698" y="225845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2</a:t>
            </a:r>
          </a:p>
        </p:txBody>
      </p:sp>
      <p:sp>
        <p:nvSpPr>
          <p:cNvPr id="34" name="Google Shape;24;p26">
            <a:extLst>
              <a:ext uri="{FF2B5EF4-FFF2-40B4-BE49-F238E27FC236}">
                <a16:creationId xmlns:a16="http://schemas.microsoft.com/office/drawing/2014/main" id="{2918299F-FCC7-1765-77FB-44EB16488DB3}"/>
              </a:ext>
            </a:extLst>
          </p:cNvPr>
          <p:cNvSpPr txBox="1">
            <a:spLocks noGrp="1"/>
          </p:cNvSpPr>
          <p:nvPr>
            <p:ph type="body" idx="14" hasCustomPrompt="1"/>
          </p:nvPr>
        </p:nvSpPr>
        <p:spPr>
          <a:xfrm>
            <a:off x="1185698" y="291123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3</a:t>
            </a:r>
          </a:p>
        </p:txBody>
      </p:sp>
      <p:sp>
        <p:nvSpPr>
          <p:cNvPr id="35" name="Google Shape;24;p26">
            <a:extLst>
              <a:ext uri="{FF2B5EF4-FFF2-40B4-BE49-F238E27FC236}">
                <a16:creationId xmlns:a16="http://schemas.microsoft.com/office/drawing/2014/main" id="{1F0EBE5B-16A9-6E53-E884-D6A6B0D8C39C}"/>
              </a:ext>
            </a:extLst>
          </p:cNvPr>
          <p:cNvSpPr txBox="1">
            <a:spLocks noGrp="1"/>
          </p:cNvSpPr>
          <p:nvPr>
            <p:ph type="body" idx="15" hasCustomPrompt="1"/>
          </p:nvPr>
        </p:nvSpPr>
        <p:spPr>
          <a:xfrm>
            <a:off x="1185698" y="356401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4</a:t>
            </a:r>
          </a:p>
        </p:txBody>
      </p:sp>
      <p:sp>
        <p:nvSpPr>
          <p:cNvPr id="36" name="Google Shape;24;p26">
            <a:extLst>
              <a:ext uri="{FF2B5EF4-FFF2-40B4-BE49-F238E27FC236}">
                <a16:creationId xmlns:a16="http://schemas.microsoft.com/office/drawing/2014/main" id="{67FF5144-A4A4-1D38-9F43-B38D8CDE582F}"/>
              </a:ext>
            </a:extLst>
          </p:cNvPr>
          <p:cNvSpPr txBox="1">
            <a:spLocks noGrp="1"/>
          </p:cNvSpPr>
          <p:nvPr>
            <p:ph type="body" idx="16" hasCustomPrompt="1"/>
          </p:nvPr>
        </p:nvSpPr>
        <p:spPr>
          <a:xfrm>
            <a:off x="1185698" y="421679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5</a:t>
            </a:r>
          </a:p>
        </p:txBody>
      </p:sp>
      <p:sp>
        <p:nvSpPr>
          <p:cNvPr id="37" name="Google Shape;24;p26">
            <a:extLst>
              <a:ext uri="{FF2B5EF4-FFF2-40B4-BE49-F238E27FC236}">
                <a16:creationId xmlns:a16="http://schemas.microsoft.com/office/drawing/2014/main" id="{B9E94BB8-D4CD-EDF0-4B6E-0D409D46B46D}"/>
              </a:ext>
            </a:extLst>
          </p:cNvPr>
          <p:cNvSpPr txBox="1">
            <a:spLocks noGrp="1"/>
          </p:cNvSpPr>
          <p:nvPr>
            <p:ph type="body" idx="17" hasCustomPrompt="1"/>
          </p:nvPr>
        </p:nvSpPr>
        <p:spPr>
          <a:xfrm>
            <a:off x="1185698" y="48695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6</a:t>
            </a:r>
          </a:p>
        </p:txBody>
      </p:sp>
      <p:sp>
        <p:nvSpPr>
          <p:cNvPr id="8" name="Google Shape;18;p26">
            <a:extLst>
              <a:ext uri="{FF2B5EF4-FFF2-40B4-BE49-F238E27FC236}">
                <a16:creationId xmlns:a16="http://schemas.microsoft.com/office/drawing/2014/main" id="{0FB8683D-0CDA-5A7B-8A1E-49E07216AD49}"/>
              </a:ext>
            </a:extLst>
          </p:cNvPr>
          <p:cNvSpPr txBox="1">
            <a:spLocks noGrp="1"/>
          </p:cNvSpPr>
          <p:nvPr>
            <p:ph type="title" hasCustomPrompt="1"/>
          </p:nvPr>
        </p:nvSpPr>
        <p:spPr>
          <a:xfrm>
            <a:off x="1185698" y="462976"/>
            <a:ext cx="3322413"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Agenda</a:t>
            </a:r>
            <a:endParaRPr/>
          </a:p>
        </p:txBody>
      </p:sp>
      <p:sp>
        <p:nvSpPr>
          <p:cNvPr id="2" name="Google Shape;22;p26">
            <a:extLst>
              <a:ext uri="{FF2B5EF4-FFF2-40B4-BE49-F238E27FC236}">
                <a16:creationId xmlns:a16="http://schemas.microsoft.com/office/drawing/2014/main" id="{E54128B7-0DEE-77CB-AEBE-B9DF33ED2280}"/>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
        <p:nvSpPr>
          <p:cNvPr id="10" name="Google Shape;21;p33">
            <a:extLst>
              <a:ext uri="{FF2B5EF4-FFF2-40B4-BE49-F238E27FC236}">
                <a16:creationId xmlns:a16="http://schemas.microsoft.com/office/drawing/2014/main" id="{4F1D0F46-507B-8710-6651-EFCE6B7CB61E}"/>
              </a:ext>
            </a:extLst>
          </p:cNvPr>
          <p:cNvSpPr txBox="1">
            <a:spLocks/>
          </p:cNvSpPr>
          <p:nvPr userDrawn="1"/>
        </p:nvSpPr>
        <p:spPr>
          <a:xfrm>
            <a:off x="11366870" y="294924"/>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chemeClr val="bg1"/>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solidFill>
                  <a:srgbClr val="BABABA"/>
                </a:solidFill>
              </a:rPr>
              <a:pPr/>
              <a:t>‹#›</a:t>
            </a:fld>
            <a:endParaRPr lang="en-US" dirty="0">
              <a:solidFill>
                <a:srgbClr val="BABABA"/>
              </a:solidFill>
            </a:endParaRPr>
          </a:p>
        </p:txBody>
      </p:sp>
      <p:sp>
        <p:nvSpPr>
          <p:cNvPr id="4" name="Picture Placeholder 7">
            <a:extLst>
              <a:ext uri="{FF2B5EF4-FFF2-40B4-BE49-F238E27FC236}">
                <a16:creationId xmlns:a16="http://schemas.microsoft.com/office/drawing/2014/main" id="{F591AD48-8FBC-318B-49FA-FE9A73E20A09}"/>
              </a:ext>
            </a:extLst>
          </p:cNvPr>
          <p:cNvSpPr>
            <a:spLocks noGrp="1"/>
          </p:cNvSpPr>
          <p:nvPr>
            <p:ph type="pic" sz="quarter" idx="10"/>
          </p:nvPr>
        </p:nvSpPr>
        <p:spPr>
          <a:xfrm>
            <a:off x="6096000" y="0"/>
            <a:ext cx="6096000" cy="6858000"/>
          </a:xfrm>
        </p:spPr>
        <p:txBody>
          <a:bodyPr/>
          <a:lstStyle/>
          <a:p>
            <a:endParaRPr lang="en-IN"/>
          </a:p>
        </p:txBody>
      </p:sp>
      <p:grpSp>
        <p:nvGrpSpPr>
          <p:cNvPr id="5" name="Group 4">
            <a:extLst>
              <a:ext uri="{FF2B5EF4-FFF2-40B4-BE49-F238E27FC236}">
                <a16:creationId xmlns:a16="http://schemas.microsoft.com/office/drawing/2014/main" id="{7B2F97DE-B747-E37A-CB4E-23FF71C8E93E}"/>
              </a:ext>
            </a:extLst>
          </p:cNvPr>
          <p:cNvGrpSpPr/>
          <p:nvPr userDrawn="1"/>
        </p:nvGrpSpPr>
        <p:grpSpPr>
          <a:xfrm>
            <a:off x="314325" y="6082059"/>
            <a:ext cx="2745249" cy="558408"/>
            <a:chOff x="314325" y="6235457"/>
            <a:chExt cx="1991113" cy="405010"/>
          </a:xfrm>
        </p:grpSpPr>
        <p:pic>
          <p:nvPicPr>
            <p:cNvPr id="7" name="Google Shape;33;p34">
              <a:extLst>
                <a:ext uri="{FF2B5EF4-FFF2-40B4-BE49-F238E27FC236}">
                  <a16:creationId xmlns:a16="http://schemas.microsoft.com/office/drawing/2014/main" id="{A14AD24A-71F4-AF18-C973-E1DF903FF800}"/>
                </a:ext>
              </a:extLst>
            </p:cNvPr>
            <p:cNvPicPr preferRelativeResize="0"/>
            <p:nvPr userDrawn="1"/>
          </p:nvPicPr>
          <p:blipFill>
            <a:blip r:embed="rId2"/>
            <a:srcRect/>
            <a:stretch/>
          </p:blipFill>
          <p:spPr>
            <a:xfrm>
              <a:off x="314325" y="6235457"/>
              <a:ext cx="928806" cy="405010"/>
            </a:xfrm>
            <a:prstGeom prst="rect">
              <a:avLst/>
            </a:prstGeom>
            <a:noFill/>
            <a:ln>
              <a:noFill/>
            </a:ln>
          </p:spPr>
        </p:pic>
        <p:cxnSp>
          <p:nvCxnSpPr>
            <p:cNvPr id="9" name="Straight Connector 8">
              <a:extLst>
                <a:ext uri="{FF2B5EF4-FFF2-40B4-BE49-F238E27FC236}">
                  <a16:creationId xmlns:a16="http://schemas.microsoft.com/office/drawing/2014/main" id="{46CCD1BC-CA32-5831-2FDF-1B5D36209B84}"/>
                </a:ext>
              </a:extLst>
            </p:cNvPr>
            <p:cNvCxnSpPr>
              <a:cxnSpLocks/>
            </p:cNvCxnSpPr>
            <p:nvPr userDrawn="1"/>
          </p:nvCxnSpPr>
          <p:spPr>
            <a:xfrm flipV="1">
              <a:off x="1435480" y="6307537"/>
              <a:ext cx="0" cy="232984"/>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Google Shape;33;p34">
              <a:extLst>
                <a:ext uri="{FF2B5EF4-FFF2-40B4-BE49-F238E27FC236}">
                  <a16:creationId xmlns:a16="http://schemas.microsoft.com/office/drawing/2014/main" id="{E4199000-4895-3B9B-D6EA-01E0EAFBD7DE}"/>
                </a:ext>
              </a:extLst>
            </p:cNvPr>
            <p:cNvPicPr preferRelativeResize="0"/>
            <p:nvPr userDrawn="1"/>
          </p:nvPicPr>
          <p:blipFill>
            <a:blip r:embed="rId3"/>
            <a:srcRect/>
            <a:stretch/>
          </p:blipFill>
          <p:spPr>
            <a:xfrm>
              <a:off x="1636699" y="6347254"/>
              <a:ext cx="668739" cy="174516"/>
            </a:xfrm>
            <a:prstGeom prst="rect">
              <a:avLst/>
            </a:prstGeom>
            <a:noFill/>
            <a:ln>
              <a:noFill/>
            </a:ln>
          </p:spPr>
        </p:pic>
      </p:grpSp>
    </p:spTree>
    <p:extLst>
      <p:ext uri="{BB962C8B-B14F-4D97-AF65-F5344CB8AC3E}">
        <p14:creationId xmlns:p14="http://schemas.microsoft.com/office/powerpoint/2010/main" val="25814296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gend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7ACC8BE-A123-06A2-95AD-E271B3CF0798}"/>
              </a:ext>
            </a:extLst>
          </p:cNvPr>
          <p:cNvSpPr/>
          <p:nvPr userDrawn="1"/>
        </p:nvSpPr>
        <p:spPr>
          <a:xfrm>
            <a:off x="1" y="0"/>
            <a:ext cx="6096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Funnel Sans" pitchFamily="2" charset="0"/>
            </a:endParaRPr>
          </a:p>
        </p:txBody>
      </p:sp>
      <p:sp>
        <p:nvSpPr>
          <p:cNvPr id="17" name="Google Shape;24;p26">
            <a:extLst>
              <a:ext uri="{FF2B5EF4-FFF2-40B4-BE49-F238E27FC236}">
                <a16:creationId xmlns:a16="http://schemas.microsoft.com/office/drawing/2014/main" id="{571F4C8A-17D0-03EC-6FE5-68182450E9D0}"/>
              </a:ext>
            </a:extLst>
          </p:cNvPr>
          <p:cNvSpPr txBox="1">
            <a:spLocks noGrp="1"/>
          </p:cNvSpPr>
          <p:nvPr>
            <p:ph type="body" idx="2" hasCustomPrompt="1"/>
          </p:nvPr>
        </p:nvSpPr>
        <p:spPr>
          <a:xfrm>
            <a:off x="1185698" y="16056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1</a:t>
            </a:r>
          </a:p>
        </p:txBody>
      </p:sp>
      <p:sp>
        <p:nvSpPr>
          <p:cNvPr id="18" name="Google Shape;24;p26">
            <a:extLst>
              <a:ext uri="{FF2B5EF4-FFF2-40B4-BE49-F238E27FC236}">
                <a16:creationId xmlns:a16="http://schemas.microsoft.com/office/drawing/2014/main" id="{7C2E7A43-14D0-2BEA-3CA6-EFC63FD46BC0}"/>
              </a:ext>
            </a:extLst>
          </p:cNvPr>
          <p:cNvSpPr txBox="1">
            <a:spLocks noGrp="1"/>
          </p:cNvSpPr>
          <p:nvPr>
            <p:ph type="body" idx="13" hasCustomPrompt="1"/>
          </p:nvPr>
        </p:nvSpPr>
        <p:spPr>
          <a:xfrm>
            <a:off x="1185698" y="225845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2</a:t>
            </a:r>
          </a:p>
        </p:txBody>
      </p:sp>
      <p:sp>
        <p:nvSpPr>
          <p:cNvPr id="19" name="Google Shape;24;p26">
            <a:extLst>
              <a:ext uri="{FF2B5EF4-FFF2-40B4-BE49-F238E27FC236}">
                <a16:creationId xmlns:a16="http://schemas.microsoft.com/office/drawing/2014/main" id="{5531E261-A54F-5BF1-3194-2FAA774C4FD2}"/>
              </a:ext>
            </a:extLst>
          </p:cNvPr>
          <p:cNvSpPr txBox="1">
            <a:spLocks noGrp="1"/>
          </p:cNvSpPr>
          <p:nvPr>
            <p:ph type="body" idx="14" hasCustomPrompt="1"/>
          </p:nvPr>
        </p:nvSpPr>
        <p:spPr>
          <a:xfrm>
            <a:off x="1185698" y="291123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3</a:t>
            </a:r>
          </a:p>
        </p:txBody>
      </p:sp>
      <p:sp>
        <p:nvSpPr>
          <p:cNvPr id="20" name="Google Shape;24;p26">
            <a:extLst>
              <a:ext uri="{FF2B5EF4-FFF2-40B4-BE49-F238E27FC236}">
                <a16:creationId xmlns:a16="http://schemas.microsoft.com/office/drawing/2014/main" id="{CA7BD352-7A1C-E13F-955C-68CD790D5CDB}"/>
              </a:ext>
            </a:extLst>
          </p:cNvPr>
          <p:cNvSpPr txBox="1">
            <a:spLocks noGrp="1"/>
          </p:cNvSpPr>
          <p:nvPr>
            <p:ph type="body" idx="15" hasCustomPrompt="1"/>
          </p:nvPr>
        </p:nvSpPr>
        <p:spPr>
          <a:xfrm>
            <a:off x="1185698" y="356401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4</a:t>
            </a:r>
          </a:p>
        </p:txBody>
      </p:sp>
      <p:sp>
        <p:nvSpPr>
          <p:cNvPr id="21" name="Google Shape;24;p26">
            <a:extLst>
              <a:ext uri="{FF2B5EF4-FFF2-40B4-BE49-F238E27FC236}">
                <a16:creationId xmlns:a16="http://schemas.microsoft.com/office/drawing/2014/main" id="{7B8DDF4D-2608-54F6-C2D8-97AA4F078683}"/>
              </a:ext>
            </a:extLst>
          </p:cNvPr>
          <p:cNvSpPr txBox="1">
            <a:spLocks noGrp="1"/>
          </p:cNvSpPr>
          <p:nvPr>
            <p:ph type="body" idx="16" hasCustomPrompt="1"/>
          </p:nvPr>
        </p:nvSpPr>
        <p:spPr>
          <a:xfrm>
            <a:off x="1185698" y="421679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5</a:t>
            </a:r>
          </a:p>
        </p:txBody>
      </p:sp>
      <p:sp>
        <p:nvSpPr>
          <p:cNvPr id="22" name="Google Shape;24;p26">
            <a:extLst>
              <a:ext uri="{FF2B5EF4-FFF2-40B4-BE49-F238E27FC236}">
                <a16:creationId xmlns:a16="http://schemas.microsoft.com/office/drawing/2014/main" id="{BFD52ACE-1943-F107-4F60-E869E751C393}"/>
              </a:ext>
            </a:extLst>
          </p:cNvPr>
          <p:cNvSpPr txBox="1">
            <a:spLocks noGrp="1"/>
          </p:cNvSpPr>
          <p:nvPr>
            <p:ph type="body" idx="17" hasCustomPrompt="1"/>
          </p:nvPr>
        </p:nvSpPr>
        <p:spPr>
          <a:xfrm>
            <a:off x="1185698" y="48695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6</a:t>
            </a:r>
          </a:p>
        </p:txBody>
      </p:sp>
      <p:sp>
        <p:nvSpPr>
          <p:cNvPr id="5" name="Google Shape;18;p26">
            <a:extLst>
              <a:ext uri="{FF2B5EF4-FFF2-40B4-BE49-F238E27FC236}">
                <a16:creationId xmlns:a16="http://schemas.microsoft.com/office/drawing/2014/main" id="{F58EC344-CBD9-11BC-201D-E1E1D48364AF}"/>
              </a:ext>
            </a:extLst>
          </p:cNvPr>
          <p:cNvSpPr txBox="1">
            <a:spLocks noGrp="1"/>
          </p:cNvSpPr>
          <p:nvPr>
            <p:ph type="title" hasCustomPrompt="1"/>
          </p:nvPr>
        </p:nvSpPr>
        <p:spPr>
          <a:xfrm>
            <a:off x="1185698" y="462976"/>
            <a:ext cx="3322413"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Agenda</a:t>
            </a:r>
            <a:endParaRPr/>
          </a:p>
        </p:txBody>
      </p:sp>
      <p:sp>
        <p:nvSpPr>
          <p:cNvPr id="2" name="Google Shape;22;p26">
            <a:extLst>
              <a:ext uri="{FF2B5EF4-FFF2-40B4-BE49-F238E27FC236}">
                <a16:creationId xmlns:a16="http://schemas.microsoft.com/office/drawing/2014/main" id="{9A8133DD-84D2-D748-0ABC-BF6ED0DADA49}"/>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
        <p:nvSpPr>
          <p:cNvPr id="6" name="Google Shape;21;p33">
            <a:extLst>
              <a:ext uri="{FF2B5EF4-FFF2-40B4-BE49-F238E27FC236}">
                <a16:creationId xmlns:a16="http://schemas.microsoft.com/office/drawing/2014/main" id="{FC1FB6F3-18DD-A2B2-69C1-9A8C82F7FFA8}"/>
              </a:ext>
            </a:extLst>
          </p:cNvPr>
          <p:cNvSpPr txBox="1">
            <a:spLocks/>
          </p:cNvSpPr>
          <p:nvPr userDrawn="1"/>
        </p:nvSpPr>
        <p:spPr>
          <a:xfrm>
            <a:off x="11366870" y="294924"/>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chemeClr val="bg1"/>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solidFill>
                  <a:srgbClr val="BABABA"/>
                </a:solidFill>
              </a:rPr>
              <a:pPr/>
              <a:t>‹#›</a:t>
            </a:fld>
            <a:endParaRPr lang="en-US" dirty="0">
              <a:solidFill>
                <a:srgbClr val="BABABA"/>
              </a:solidFill>
            </a:endParaRPr>
          </a:p>
        </p:txBody>
      </p:sp>
      <p:sp>
        <p:nvSpPr>
          <p:cNvPr id="4" name="Picture Placeholder 7">
            <a:extLst>
              <a:ext uri="{FF2B5EF4-FFF2-40B4-BE49-F238E27FC236}">
                <a16:creationId xmlns:a16="http://schemas.microsoft.com/office/drawing/2014/main" id="{C47BC8DF-0544-72F7-079D-7D37B6655FB2}"/>
              </a:ext>
            </a:extLst>
          </p:cNvPr>
          <p:cNvSpPr>
            <a:spLocks noGrp="1"/>
          </p:cNvSpPr>
          <p:nvPr>
            <p:ph type="pic" sz="quarter" idx="10"/>
          </p:nvPr>
        </p:nvSpPr>
        <p:spPr>
          <a:xfrm>
            <a:off x="6096000" y="0"/>
            <a:ext cx="6096000" cy="6858000"/>
          </a:xfrm>
        </p:spPr>
        <p:txBody>
          <a:bodyPr/>
          <a:lstStyle/>
          <a:p>
            <a:endParaRPr lang="en-IN"/>
          </a:p>
        </p:txBody>
      </p:sp>
      <p:grpSp>
        <p:nvGrpSpPr>
          <p:cNvPr id="7" name="Group 6">
            <a:extLst>
              <a:ext uri="{FF2B5EF4-FFF2-40B4-BE49-F238E27FC236}">
                <a16:creationId xmlns:a16="http://schemas.microsoft.com/office/drawing/2014/main" id="{051BC4DD-C3A7-8C3F-D1D7-F7E0AB0699F0}"/>
              </a:ext>
            </a:extLst>
          </p:cNvPr>
          <p:cNvGrpSpPr/>
          <p:nvPr userDrawn="1"/>
        </p:nvGrpSpPr>
        <p:grpSpPr>
          <a:xfrm>
            <a:off x="314326" y="6082059"/>
            <a:ext cx="2745248" cy="558408"/>
            <a:chOff x="314326" y="6235457"/>
            <a:chExt cx="1991112" cy="405010"/>
          </a:xfrm>
        </p:grpSpPr>
        <p:pic>
          <p:nvPicPr>
            <p:cNvPr id="8" name="Google Shape;33;p34">
              <a:extLst>
                <a:ext uri="{FF2B5EF4-FFF2-40B4-BE49-F238E27FC236}">
                  <a16:creationId xmlns:a16="http://schemas.microsoft.com/office/drawing/2014/main" id="{6224F118-9350-0D73-658E-94644EE2935E}"/>
                </a:ext>
              </a:extLst>
            </p:cNvPr>
            <p:cNvPicPr preferRelativeResize="0"/>
            <p:nvPr userDrawn="1"/>
          </p:nvPicPr>
          <p:blipFill>
            <a:blip r:embed="rId2"/>
            <a:srcRect/>
            <a:stretch/>
          </p:blipFill>
          <p:spPr>
            <a:xfrm>
              <a:off x="314326" y="6235457"/>
              <a:ext cx="928804" cy="405010"/>
            </a:xfrm>
            <a:prstGeom prst="rect">
              <a:avLst/>
            </a:prstGeom>
            <a:noFill/>
            <a:ln>
              <a:noFill/>
            </a:ln>
          </p:spPr>
        </p:pic>
        <p:cxnSp>
          <p:nvCxnSpPr>
            <p:cNvPr id="9" name="Straight Connector 8">
              <a:extLst>
                <a:ext uri="{FF2B5EF4-FFF2-40B4-BE49-F238E27FC236}">
                  <a16:creationId xmlns:a16="http://schemas.microsoft.com/office/drawing/2014/main" id="{02E0E870-29F4-9064-AB20-328DEE1BDC9D}"/>
                </a:ext>
              </a:extLst>
            </p:cNvPr>
            <p:cNvCxnSpPr>
              <a:cxnSpLocks/>
            </p:cNvCxnSpPr>
            <p:nvPr userDrawn="1"/>
          </p:nvCxnSpPr>
          <p:spPr>
            <a:xfrm flipV="1">
              <a:off x="1435480" y="6307537"/>
              <a:ext cx="0" cy="232984"/>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Google Shape;33;p34">
              <a:extLst>
                <a:ext uri="{FF2B5EF4-FFF2-40B4-BE49-F238E27FC236}">
                  <a16:creationId xmlns:a16="http://schemas.microsoft.com/office/drawing/2014/main" id="{6029870B-A2BE-C12B-5478-29ACFB43181B}"/>
                </a:ext>
              </a:extLst>
            </p:cNvPr>
            <p:cNvPicPr preferRelativeResize="0"/>
            <p:nvPr userDrawn="1"/>
          </p:nvPicPr>
          <p:blipFill>
            <a:blip r:embed="rId3"/>
            <a:srcRect/>
            <a:stretch/>
          </p:blipFill>
          <p:spPr>
            <a:xfrm>
              <a:off x="1636699" y="6347254"/>
              <a:ext cx="668739" cy="174516"/>
            </a:xfrm>
            <a:prstGeom prst="rect">
              <a:avLst/>
            </a:prstGeom>
            <a:noFill/>
            <a:ln>
              <a:noFill/>
            </a:ln>
          </p:spPr>
        </p:pic>
      </p:grpSp>
    </p:spTree>
    <p:extLst>
      <p:ext uri="{BB962C8B-B14F-4D97-AF65-F5344CB8AC3E}">
        <p14:creationId xmlns:p14="http://schemas.microsoft.com/office/powerpoint/2010/main" val="8327297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Break Slide 2">
    <p:spTree>
      <p:nvGrpSpPr>
        <p:cNvPr id="1" name=""/>
        <p:cNvGrpSpPr/>
        <p:nvPr/>
      </p:nvGrpSpPr>
      <p:grpSpPr>
        <a:xfrm>
          <a:off x="0" y="0"/>
          <a:ext cx="0" cy="0"/>
          <a:chOff x="0" y="0"/>
          <a:chExt cx="0" cy="0"/>
        </a:xfrm>
      </p:grpSpPr>
      <p:sp>
        <p:nvSpPr>
          <p:cNvPr id="2" name="Google Shape;41;p28">
            <a:extLst>
              <a:ext uri="{FF2B5EF4-FFF2-40B4-BE49-F238E27FC236}">
                <a16:creationId xmlns:a16="http://schemas.microsoft.com/office/drawing/2014/main" id="{53BD9F75-D4D5-1671-69E7-8827B8F0E17C}"/>
              </a:ext>
            </a:extLst>
          </p:cNvPr>
          <p:cNvSpPr txBox="1">
            <a:spLocks noGrp="1"/>
          </p:cNvSpPr>
          <p:nvPr>
            <p:ph type="title" hasCustomPrompt="1"/>
          </p:nvPr>
        </p:nvSpPr>
        <p:spPr>
          <a:xfrm>
            <a:off x="910210" y="2284470"/>
            <a:ext cx="4004632" cy="1720409"/>
          </a:xfrm>
          <a:prstGeom prst="rect">
            <a:avLst/>
          </a:prstGeom>
          <a:noFill/>
          <a:ln>
            <a:noFill/>
          </a:ln>
        </p:spPr>
        <p:txBody>
          <a:bodyPr spcFirstLastPara="1" wrap="square" lIns="0" tIns="0" rIns="0" bIns="0" anchor="b" anchorCtr="0">
            <a:noAutofit/>
          </a:bodyPr>
          <a:lstStyle>
            <a:lvl1pPr lvl="0" algn="l">
              <a:lnSpc>
                <a:spcPct val="80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6" name="Google Shape;24;p26">
            <a:extLst>
              <a:ext uri="{FF2B5EF4-FFF2-40B4-BE49-F238E27FC236}">
                <a16:creationId xmlns:a16="http://schemas.microsoft.com/office/drawing/2014/main" id="{45B6F066-7027-6C8D-88C9-A63310804D1F}"/>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cxnSp>
        <p:nvCxnSpPr>
          <p:cNvPr id="9" name="Straight Connector 8">
            <a:extLst>
              <a:ext uri="{FF2B5EF4-FFF2-40B4-BE49-F238E27FC236}">
                <a16:creationId xmlns:a16="http://schemas.microsoft.com/office/drawing/2014/main" id="{0BF47ABB-BAA1-ED1A-C2CB-08A5AD2BF2C4}"/>
              </a:ext>
            </a:extLst>
          </p:cNvPr>
          <p:cNvCxnSpPr/>
          <p:nvPr userDrawn="1"/>
        </p:nvCxnSpPr>
        <p:spPr>
          <a:xfrm>
            <a:off x="910210" y="4109292"/>
            <a:ext cx="4004632"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7" name="Google Shape;22;p26">
            <a:extLst>
              <a:ext uri="{FF2B5EF4-FFF2-40B4-BE49-F238E27FC236}">
                <a16:creationId xmlns:a16="http://schemas.microsoft.com/office/drawing/2014/main" id="{B4F2EE16-3133-4741-9B83-27EEFFB40CB7}"/>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
        <p:nvSpPr>
          <p:cNvPr id="11" name="Google Shape;21;p33">
            <a:extLst>
              <a:ext uri="{FF2B5EF4-FFF2-40B4-BE49-F238E27FC236}">
                <a16:creationId xmlns:a16="http://schemas.microsoft.com/office/drawing/2014/main" id="{4EF2AD72-C585-8DFC-D8C6-7C66CF850725}"/>
              </a:ext>
            </a:extLst>
          </p:cNvPr>
          <p:cNvSpPr txBox="1">
            <a:spLocks/>
          </p:cNvSpPr>
          <p:nvPr userDrawn="1"/>
        </p:nvSpPr>
        <p:spPr>
          <a:xfrm>
            <a:off x="11366870" y="294924"/>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chemeClr val="bg1"/>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solidFill>
                  <a:srgbClr val="BABABA"/>
                </a:solidFill>
              </a:rPr>
              <a:pPr/>
              <a:t>‹#›</a:t>
            </a:fld>
            <a:endParaRPr lang="en-US" dirty="0">
              <a:solidFill>
                <a:srgbClr val="BABABA"/>
              </a:solidFill>
            </a:endParaRPr>
          </a:p>
        </p:txBody>
      </p:sp>
      <p:grpSp>
        <p:nvGrpSpPr>
          <p:cNvPr id="4" name="Group 3">
            <a:extLst>
              <a:ext uri="{FF2B5EF4-FFF2-40B4-BE49-F238E27FC236}">
                <a16:creationId xmlns:a16="http://schemas.microsoft.com/office/drawing/2014/main" id="{9FAE64C6-AF23-B061-286B-A1DD351C86FB}"/>
              </a:ext>
            </a:extLst>
          </p:cNvPr>
          <p:cNvGrpSpPr/>
          <p:nvPr userDrawn="1"/>
        </p:nvGrpSpPr>
        <p:grpSpPr>
          <a:xfrm>
            <a:off x="314326" y="6082059"/>
            <a:ext cx="2745248" cy="558408"/>
            <a:chOff x="314326" y="6235457"/>
            <a:chExt cx="1991112" cy="405010"/>
          </a:xfrm>
        </p:grpSpPr>
        <p:pic>
          <p:nvPicPr>
            <p:cNvPr id="5" name="Google Shape;33;p34">
              <a:extLst>
                <a:ext uri="{FF2B5EF4-FFF2-40B4-BE49-F238E27FC236}">
                  <a16:creationId xmlns:a16="http://schemas.microsoft.com/office/drawing/2014/main" id="{D1EBBD66-7DEE-C018-41AE-226F752640AC}"/>
                </a:ext>
              </a:extLst>
            </p:cNvPr>
            <p:cNvPicPr preferRelativeResize="0"/>
            <p:nvPr userDrawn="1"/>
          </p:nvPicPr>
          <p:blipFill>
            <a:blip r:embed="rId2"/>
            <a:srcRect/>
            <a:stretch/>
          </p:blipFill>
          <p:spPr>
            <a:xfrm>
              <a:off x="314326" y="6235457"/>
              <a:ext cx="928804" cy="405010"/>
            </a:xfrm>
            <a:prstGeom prst="rect">
              <a:avLst/>
            </a:prstGeom>
            <a:noFill/>
            <a:ln>
              <a:noFill/>
            </a:ln>
          </p:spPr>
        </p:pic>
        <p:cxnSp>
          <p:nvCxnSpPr>
            <p:cNvPr id="8" name="Straight Connector 7">
              <a:extLst>
                <a:ext uri="{FF2B5EF4-FFF2-40B4-BE49-F238E27FC236}">
                  <a16:creationId xmlns:a16="http://schemas.microsoft.com/office/drawing/2014/main" id="{DB639936-0335-D08A-160C-B1D31EEFBFB0}"/>
                </a:ext>
              </a:extLst>
            </p:cNvPr>
            <p:cNvCxnSpPr>
              <a:cxnSpLocks/>
            </p:cNvCxnSpPr>
            <p:nvPr userDrawn="1"/>
          </p:nvCxnSpPr>
          <p:spPr>
            <a:xfrm flipV="1">
              <a:off x="1435480" y="6307537"/>
              <a:ext cx="0" cy="232984"/>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Google Shape;33;p34">
              <a:extLst>
                <a:ext uri="{FF2B5EF4-FFF2-40B4-BE49-F238E27FC236}">
                  <a16:creationId xmlns:a16="http://schemas.microsoft.com/office/drawing/2014/main" id="{D06E1556-693C-7AF9-A21A-31F0BD20854D}"/>
                </a:ext>
              </a:extLst>
            </p:cNvPr>
            <p:cNvPicPr preferRelativeResize="0"/>
            <p:nvPr userDrawn="1"/>
          </p:nvPicPr>
          <p:blipFill>
            <a:blip r:embed="rId3"/>
            <a:srcRect/>
            <a:stretch/>
          </p:blipFill>
          <p:spPr>
            <a:xfrm>
              <a:off x="1636699" y="6347254"/>
              <a:ext cx="668739" cy="174516"/>
            </a:xfrm>
            <a:prstGeom prst="rect">
              <a:avLst/>
            </a:prstGeom>
            <a:noFill/>
            <a:ln>
              <a:noFill/>
            </a:ln>
          </p:spPr>
        </p:pic>
      </p:grpSp>
    </p:spTree>
    <p:extLst>
      <p:ext uri="{BB962C8B-B14F-4D97-AF65-F5344CB8AC3E}">
        <p14:creationId xmlns:p14="http://schemas.microsoft.com/office/powerpoint/2010/main" val="16245478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Break Slide 2">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7782AB7-F991-DB56-558C-B246AABA84E3}"/>
              </a:ext>
            </a:extLst>
          </p:cNvPr>
          <p:cNvSpPr>
            <a:spLocks noGrp="1"/>
          </p:cNvSpPr>
          <p:nvPr>
            <p:ph type="pic" sz="quarter" idx="10"/>
          </p:nvPr>
        </p:nvSpPr>
        <p:spPr>
          <a:xfrm>
            <a:off x="0" y="-1"/>
            <a:ext cx="12190413" cy="6858001"/>
          </a:xfrm>
        </p:spPr>
        <p:txBody>
          <a:bodyPr/>
          <a:lstStyle/>
          <a:p>
            <a:endParaRPr lang="en-IN"/>
          </a:p>
        </p:txBody>
      </p:sp>
      <p:sp>
        <p:nvSpPr>
          <p:cNvPr id="14" name="Google Shape;41;p28">
            <a:extLst>
              <a:ext uri="{FF2B5EF4-FFF2-40B4-BE49-F238E27FC236}">
                <a16:creationId xmlns:a16="http://schemas.microsoft.com/office/drawing/2014/main" id="{E0A28E8E-74E7-8041-0258-301147A1B7AF}"/>
              </a:ext>
            </a:extLst>
          </p:cNvPr>
          <p:cNvSpPr txBox="1">
            <a:spLocks noGrp="1"/>
          </p:cNvSpPr>
          <p:nvPr>
            <p:ph type="title" hasCustomPrompt="1"/>
          </p:nvPr>
        </p:nvSpPr>
        <p:spPr>
          <a:xfrm>
            <a:off x="910210" y="2284470"/>
            <a:ext cx="4004632" cy="1720409"/>
          </a:xfrm>
          <a:prstGeom prst="rect">
            <a:avLst/>
          </a:prstGeom>
          <a:noFill/>
          <a:ln>
            <a:noFill/>
          </a:ln>
        </p:spPr>
        <p:txBody>
          <a:bodyPr spcFirstLastPara="1" wrap="square" lIns="0" tIns="0" rIns="0" bIns="0" anchor="b" anchorCtr="0">
            <a:noAutofit/>
          </a:bodyPr>
          <a:lstStyle>
            <a:lvl1pPr lvl="0" algn="l">
              <a:lnSpc>
                <a:spcPct val="80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5" name="Google Shape;24;p26">
            <a:extLst>
              <a:ext uri="{FF2B5EF4-FFF2-40B4-BE49-F238E27FC236}">
                <a16:creationId xmlns:a16="http://schemas.microsoft.com/office/drawing/2014/main" id="{6A0C8B14-2FB7-5C89-EE4F-E5ABCD33044F}"/>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cxnSp>
        <p:nvCxnSpPr>
          <p:cNvPr id="16" name="Straight Connector 15">
            <a:extLst>
              <a:ext uri="{FF2B5EF4-FFF2-40B4-BE49-F238E27FC236}">
                <a16:creationId xmlns:a16="http://schemas.microsoft.com/office/drawing/2014/main" id="{996DFDB4-8792-0DBC-A28F-B978788E0872}"/>
              </a:ext>
            </a:extLst>
          </p:cNvPr>
          <p:cNvCxnSpPr/>
          <p:nvPr userDrawn="1"/>
        </p:nvCxnSpPr>
        <p:spPr>
          <a:xfrm>
            <a:off x="910210" y="4109292"/>
            <a:ext cx="4004632"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2" name="Google Shape;22;p26">
            <a:extLst>
              <a:ext uri="{FF2B5EF4-FFF2-40B4-BE49-F238E27FC236}">
                <a16:creationId xmlns:a16="http://schemas.microsoft.com/office/drawing/2014/main" id="{02322672-9E18-DF0D-FB66-4A5EF7EA94CD}"/>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
        <p:nvSpPr>
          <p:cNvPr id="7" name="Google Shape;21;p33">
            <a:extLst>
              <a:ext uri="{FF2B5EF4-FFF2-40B4-BE49-F238E27FC236}">
                <a16:creationId xmlns:a16="http://schemas.microsoft.com/office/drawing/2014/main" id="{1B33AA57-A469-D3D7-512B-6C47E0FF7CC8}"/>
              </a:ext>
            </a:extLst>
          </p:cNvPr>
          <p:cNvSpPr txBox="1">
            <a:spLocks/>
          </p:cNvSpPr>
          <p:nvPr userDrawn="1"/>
        </p:nvSpPr>
        <p:spPr>
          <a:xfrm>
            <a:off x="11366870" y="294924"/>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chemeClr val="bg1"/>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solidFill>
                  <a:srgbClr val="BABABA"/>
                </a:solidFill>
              </a:rPr>
              <a:pPr/>
              <a:t>‹#›</a:t>
            </a:fld>
            <a:endParaRPr lang="en-US" dirty="0">
              <a:solidFill>
                <a:srgbClr val="BABABA"/>
              </a:solidFill>
            </a:endParaRPr>
          </a:p>
        </p:txBody>
      </p:sp>
      <p:grpSp>
        <p:nvGrpSpPr>
          <p:cNvPr id="4" name="Group 3">
            <a:extLst>
              <a:ext uri="{FF2B5EF4-FFF2-40B4-BE49-F238E27FC236}">
                <a16:creationId xmlns:a16="http://schemas.microsoft.com/office/drawing/2014/main" id="{6F49BB51-B88A-EF69-2376-1E8B3C75DCA2}"/>
              </a:ext>
            </a:extLst>
          </p:cNvPr>
          <p:cNvGrpSpPr/>
          <p:nvPr userDrawn="1"/>
        </p:nvGrpSpPr>
        <p:grpSpPr>
          <a:xfrm>
            <a:off x="314325" y="6082059"/>
            <a:ext cx="2745249" cy="558408"/>
            <a:chOff x="314325" y="6235457"/>
            <a:chExt cx="1991113" cy="405010"/>
          </a:xfrm>
        </p:grpSpPr>
        <p:pic>
          <p:nvPicPr>
            <p:cNvPr id="6" name="Google Shape;33;p34">
              <a:extLst>
                <a:ext uri="{FF2B5EF4-FFF2-40B4-BE49-F238E27FC236}">
                  <a16:creationId xmlns:a16="http://schemas.microsoft.com/office/drawing/2014/main" id="{A51BB43B-D186-EE39-C20B-2E8477A6CB17}"/>
                </a:ext>
              </a:extLst>
            </p:cNvPr>
            <p:cNvPicPr preferRelativeResize="0"/>
            <p:nvPr userDrawn="1"/>
          </p:nvPicPr>
          <p:blipFill>
            <a:blip r:embed="rId2"/>
            <a:srcRect/>
            <a:stretch/>
          </p:blipFill>
          <p:spPr>
            <a:xfrm>
              <a:off x="314325" y="6235457"/>
              <a:ext cx="928806" cy="405010"/>
            </a:xfrm>
            <a:prstGeom prst="rect">
              <a:avLst/>
            </a:prstGeom>
            <a:noFill/>
            <a:ln>
              <a:noFill/>
            </a:ln>
          </p:spPr>
        </p:pic>
        <p:cxnSp>
          <p:nvCxnSpPr>
            <p:cNvPr id="8" name="Straight Connector 7">
              <a:extLst>
                <a:ext uri="{FF2B5EF4-FFF2-40B4-BE49-F238E27FC236}">
                  <a16:creationId xmlns:a16="http://schemas.microsoft.com/office/drawing/2014/main" id="{D5F2E1EA-81E5-149E-7BBF-239ECF7CB161}"/>
                </a:ext>
              </a:extLst>
            </p:cNvPr>
            <p:cNvCxnSpPr>
              <a:cxnSpLocks/>
            </p:cNvCxnSpPr>
            <p:nvPr userDrawn="1"/>
          </p:nvCxnSpPr>
          <p:spPr>
            <a:xfrm flipV="1">
              <a:off x="1435480" y="6307537"/>
              <a:ext cx="0" cy="232984"/>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Google Shape;33;p34">
              <a:extLst>
                <a:ext uri="{FF2B5EF4-FFF2-40B4-BE49-F238E27FC236}">
                  <a16:creationId xmlns:a16="http://schemas.microsoft.com/office/drawing/2014/main" id="{35DEDCBA-977D-6E1F-9CB0-E8853C8ED897}"/>
                </a:ext>
              </a:extLst>
            </p:cNvPr>
            <p:cNvPicPr preferRelativeResize="0"/>
            <p:nvPr userDrawn="1"/>
          </p:nvPicPr>
          <p:blipFill>
            <a:blip r:embed="rId3"/>
            <a:srcRect/>
            <a:stretch/>
          </p:blipFill>
          <p:spPr>
            <a:xfrm>
              <a:off x="1636699" y="6347254"/>
              <a:ext cx="668739" cy="174516"/>
            </a:xfrm>
            <a:prstGeom prst="rect">
              <a:avLst/>
            </a:prstGeom>
            <a:noFill/>
            <a:ln>
              <a:noFill/>
            </a:ln>
          </p:spPr>
        </p:pic>
      </p:grpSp>
      <p:grpSp>
        <p:nvGrpSpPr>
          <p:cNvPr id="10" name="Group 9">
            <a:extLst>
              <a:ext uri="{FF2B5EF4-FFF2-40B4-BE49-F238E27FC236}">
                <a16:creationId xmlns:a16="http://schemas.microsoft.com/office/drawing/2014/main" id="{AF3576F8-6BE0-908F-0D21-5B7C05C6DF3B}"/>
              </a:ext>
            </a:extLst>
          </p:cNvPr>
          <p:cNvGrpSpPr/>
          <p:nvPr userDrawn="1"/>
        </p:nvGrpSpPr>
        <p:grpSpPr>
          <a:xfrm>
            <a:off x="314326" y="6082059"/>
            <a:ext cx="2745248" cy="558408"/>
            <a:chOff x="314326" y="6235457"/>
            <a:chExt cx="1991112" cy="405010"/>
          </a:xfrm>
        </p:grpSpPr>
        <p:pic>
          <p:nvPicPr>
            <p:cNvPr id="11" name="Google Shape;33;p34">
              <a:extLst>
                <a:ext uri="{FF2B5EF4-FFF2-40B4-BE49-F238E27FC236}">
                  <a16:creationId xmlns:a16="http://schemas.microsoft.com/office/drawing/2014/main" id="{E0379E61-F952-E3FE-9641-A0F2A7765434}"/>
                </a:ext>
              </a:extLst>
            </p:cNvPr>
            <p:cNvPicPr preferRelativeResize="0"/>
            <p:nvPr userDrawn="1"/>
          </p:nvPicPr>
          <p:blipFill>
            <a:blip r:embed="rId4"/>
            <a:srcRect/>
            <a:stretch/>
          </p:blipFill>
          <p:spPr>
            <a:xfrm>
              <a:off x="314326" y="6235457"/>
              <a:ext cx="928804" cy="405010"/>
            </a:xfrm>
            <a:prstGeom prst="rect">
              <a:avLst/>
            </a:prstGeom>
            <a:noFill/>
            <a:ln>
              <a:noFill/>
            </a:ln>
          </p:spPr>
        </p:pic>
        <p:cxnSp>
          <p:nvCxnSpPr>
            <p:cNvPr id="12" name="Straight Connector 11">
              <a:extLst>
                <a:ext uri="{FF2B5EF4-FFF2-40B4-BE49-F238E27FC236}">
                  <a16:creationId xmlns:a16="http://schemas.microsoft.com/office/drawing/2014/main" id="{381713EC-7996-CBF1-D596-F6992F0AE187}"/>
                </a:ext>
              </a:extLst>
            </p:cNvPr>
            <p:cNvCxnSpPr>
              <a:cxnSpLocks/>
            </p:cNvCxnSpPr>
            <p:nvPr userDrawn="1"/>
          </p:nvCxnSpPr>
          <p:spPr>
            <a:xfrm flipV="1">
              <a:off x="1435480" y="6307537"/>
              <a:ext cx="0" cy="232984"/>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Google Shape;33;p34">
              <a:extLst>
                <a:ext uri="{FF2B5EF4-FFF2-40B4-BE49-F238E27FC236}">
                  <a16:creationId xmlns:a16="http://schemas.microsoft.com/office/drawing/2014/main" id="{7920D933-1C0D-1145-D526-7BC4AFF9FBF4}"/>
                </a:ext>
              </a:extLst>
            </p:cNvPr>
            <p:cNvPicPr preferRelativeResize="0"/>
            <p:nvPr userDrawn="1"/>
          </p:nvPicPr>
          <p:blipFill>
            <a:blip r:embed="rId5"/>
            <a:srcRect/>
            <a:stretch/>
          </p:blipFill>
          <p:spPr>
            <a:xfrm>
              <a:off x="1636699" y="6347254"/>
              <a:ext cx="668739" cy="174516"/>
            </a:xfrm>
            <a:prstGeom prst="rect">
              <a:avLst/>
            </a:prstGeom>
            <a:noFill/>
            <a:ln>
              <a:noFill/>
            </a:ln>
          </p:spPr>
        </p:pic>
      </p:grpSp>
    </p:spTree>
    <p:extLst>
      <p:ext uri="{BB962C8B-B14F-4D97-AF65-F5344CB8AC3E}">
        <p14:creationId xmlns:p14="http://schemas.microsoft.com/office/powerpoint/2010/main" val="1679514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Break Slide 2">
    <p:spTree>
      <p:nvGrpSpPr>
        <p:cNvPr id="1" name=""/>
        <p:cNvGrpSpPr/>
        <p:nvPr/>
      </p:nvGrpSpPr>
      <p:grpSpPr>
        <a:xfrm>
          <a:off x="0" y="0"/>
          <a:ext cx="0" cy="0"/>
          <a:chOff x="0" y="0"/>
          <a:chExt cx="0" cy="0"/>
        </a:xfrm>
      </p:grpSpPr>
      <p:sp>
        <p:nvSpPr>
          <p:cNvPr id="4" name="Picture Placeholder 4">
            <a:extLst>
              <a:ext uri="{FF2B5EF4-FFF2-40B4-BE49-F238E27FC236}">
                <a16:creationId xmlns:a16="http://schemas.microsoft.com/office/drawing/2014/main" id="{0B73F427-C17E-4D6F-5482-048D53CC5F09}"/>
              </a:ext>
            </a:extLst>
          </p:cNvPr>
          <p:cNvSpPr>
            <a:spLocks noGrp="1"/>
          </p:cNvSpPr>
          <p:nvPr>
            <p:ph type="pic" sz="quarter" idx="10"/>
          </p:nvPr>
        </p:nvSpPr>
        <p:spPr>
          <a:xfrm>
            <a:off x="0" y="-1"/>
            <a:ext cx="12190413" cy="6858001"/>
          </a:xfrm>
        </p:spPr>
        <p:txBody>
          <a:bodyPr/>
          <a:lstStyle/>
          <a:p>
            <a:endParaRPr lang="en-IN" dirty="0"/>
          </a:p>
        </p:txBody>
      </p:sp>
      <p:sp>
        <p:nvSpPr>
          <p:cNvPr id="2" name="Google Shape;41;p28">
            <a:extLst>
              <a:ext uri="{FF2B5EF4-FFF2-40B4-BE49-F238E27FC236}">
                <a16:creationId xmlns:a16="http://schemas.microsoft.com/office/drawing/2014/main" id="{B1824BAF-E3BC-FBA5-DE07-555B0B0D068C}"/>
              </a:ext>
            </a:extLst>
          </p:cNvPr>
          <p:cNvSpPr txBox="1">
            <a:spLocks noGrp="1"/>
          </p:cNvSpPr>
          <p:nvPr>
            <p:ph type="title" hasCustomPrompt="1"/>
          </p:nvPr>
        </p:nvSpPr>
        <p:spPr>
          <a:xfrm>
            <a:off x="910210" y="2284470"/>
            <a:ext cx="4004632" cy="1720409"/>
          </a:xfrm>
          <a:prstGeom prst="rect">
            <a:avLst/>
          </a:prstGeom>
          <a:noFill/>
          <a:ln>
            <a:noFill/>
          </a:ln>
        </p:spPr>
        <p:txBody>
          <a:bodyPr spcFirstLastPara="1" wrap="square" lIns="0" tIns="0" rIns="0" bIns="0" anchor="b" anchorCtr="0">
            <a:noAutofit/>
          </a:bodyPr>
          <a:lstStyle>
            <a:lvl1pPr lvl="0" algn="l">
              <a:lnSpc>
                <a:spcPct val="80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6" name="Google Shape;24;p26">
            <a:extLst>
              <a:ext uri="{FF2B5EF4-FFF2-40B4-BE49-F238E27FC236}">
                <a16:creationId xmlns:a16="http://schemas.microsoft.com/office/drawing/2014/main" id="{1464962D-83C2-E7E0-2178-08E7E3B6CD6F}"/>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cxnSp>
        <p:nvCxnSpPr>
          <p:cNvPr id="9" name="Straight Connector 8">
            <a:extLst>
              <a:ext uri="{FF2B5EF4-FFF2-40B4-BE49-F238E27FC236}">
                <a16:creationId xmlns:a16="http://schemas.microsoft.com/office/drawing/2014/main" id="{09328822-9300-A4BD-ACAF-5720BD7EC96B}"/>
              </a:ext>
            </a:extLst>
          </p:cNvPr>
          <p:cNvCxnSpPr/>
          <p:nvPr userDrawn="1"/>
        </p:nvCxnSpPr>
        <p:spPr>
          <a:xfrm>
            <a:off x="910210" y="4109292"/>
            <a:ext cx="4004632"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7" name="Google Shape;22;p26">
            <a:extLst>
              <a:ext uri="{FF2B5EF4-FFF2-40B4-BE49-F238E27FC236}">
                <a16:creationId xmlns:a16="http://schemas.microsoft.com/office/drawing/2014/main" id="{C7D9C8D9-D5F1-B8CB-545C-C5AD77328BE6}"/>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
        <p:nvSpPr>
          <p:cNvPr id="11" name="Google Shape;21;p33">
            <a:extLst>
              <a:ext uri="{FF2B5EF4-FFF2-40B4-BE49-F238E27FC236}">
                <a16:creationId xmlns:a16="http://schemas.microsoft.com/office/drawing/2014/main" id="{84D80696-78E7-2436-F44C-882FFC1FBFDB}"/>
              </a:ext>
            </a:extLst>
          </p:cNvPr>
          <p:cNvSpPr txBox="1">
            <a:spLocks/>
          </p:cNvSpPr>
          <p:nvPr userDrawn="1"/>
        </p:nvSpPr>
        <p:spPr>
          <a:xfrm>
            <a:off x="11366870" y="294924"/>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chemeClr val="bg1"/>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solidFill>
                  <a:srgbClr val="BABABA"/>
                </a:solidFill>
              </a:rPr>
              <a:pPr/>
              <a:t>‹#›</a:t>
            </a:fld>
            <a:endParaRPr lang="en-US" dirty="0">
              <a:solidFill>
                <a:srgbClr val="BABABA"/>
              </a:solidFill>
            </a:endParaRPr>
          </a:p>
        </p:txBody>
      </p:sp>
      <p:grpSp>
        <p:nvGrpSpPr>
          <p:cNvPr id="5" name="Group 4">
            <a:extLst>
              <a:ext uri="{FF2B5EF4-FFF2-40B4-BE49-F238E27FC236}">
                <a16:creationId xmlns:a16="http://schemas.microsoft.com/office/drawing/2014/main" id="{01BDD5C0-0085-21C2-CB83-CDF5126FE24F}"/>
              </a:ext>
            </a:extLst>
          </p:cNvPr>
          <p:cNvGrpSpPr/>
          <p:nvPr userDrawn="1"/>
        </p:nvGrpSpPr>
        <p:grpSpPr>
          <a:xfrm>
            <a:off x="314326" y="6082059"/>
            <a:ext cx="2745248" cy="558408"/>
            <a:chOff x="314326" y="6235457"/>
            <a:chExt cx="1991112" cy="405010"/>
          </a:xfrm>
        </p:grpSpPr>
        <p:pic>
          <p:nvPicPr>
            <p:cNvPr id="8" name="Google Shape;33;p34">
              <a:extLst>
                <a:ext uri="{FF2B5EF4-FFF2-40B4-BE49-F238E27FC236}">
                  <a16:creationId xmlns:a16="http://schemas.microsoft.com/office/drawing/2014/main" id="{88BC3462-32AF-F6F2-C480-028436C4428F}"/>
                </a:ext>
              </a:extLst>
            </p:cNvPr>
            <p:cNvPicPr preferRelativeResize="0"/>
            <p:nvPr userDrawn="1"/>
          </p:nvPicPr>
          <p:blipFill>
            <a:blip r:embed="rId2"/>
            <a:srcRect/>
            <a:stretch/>
          </p:blipFill>
          <p:spPr>
            <a:xfrm>
              <a:off x="314326" y="6235457"/>
              <a:ext cx="928804" cy="405010"/>
            </a:xfrm>
            <a:prstGeom prst="rect">
              <a:avLst/>
            </a:prstGeom>
            <a:noFill/>
            <a:ln>
              <a:noFill/>
            </a:ln>
          </p:spPr>
        </p:pic>
        <p:cxnSp>
          <p:nvCxnSpPr>
            <p:cNvPr id="10" name="Straight Connector 9">
              <a:extLst>
                <a:ext uri="{FF2B5EF4-FFF2-40B4-BE49-F238E27FC236}">
                  <a16:creationId xmlns:a16="http://schemas.microsoft.com/office/drawing/2014/main" id="{B2D3257C-0E8B-A42B-B043-1096DBBB4D19}"/>
                </a:ext>
              </a:extLst>
            </p:cNvPr>
            <p:cNvCxnSpPr>
              <a:cxnSpLocks/>
            </p:cNvCxnSpPr>
            <p:nvPr userDrawn="1"/>
          </p:nvCxnSpPr>
          <p:spPr>
            <a:xfrm flipV="1">
              <a:off x="1435480" y="6307537"/>
              <a:ext cx="0" cy="232984"/>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Google Shape;33;p34">
              <a:extLst>
                <a:ext uri="{FF2B5EF4-FFF2-40B4-BE49-F238E27FC236}">
                  <a16:creationId xmlns:a16="http://schemas.microsoft.com/office/drawing/2014/main" id="{3900B7B2-4383-C665-DBB7-09C079D3A020}"/>
                </a:ext>
              </a:extLst>
            </p:cNvPr>
            <p:cNvPicPr preferRelativeResize="0"/>
            <p:nvPr userDrawn="1"/>
          </p:nvPicPr>
          <p:blipFill>
            <a:blip r:embed="rId3"/>
            <a:srcRect/>
            <a:stretch/>
          </p:blipFill>
          <p:spPr>
            <a:xfrm>
              <a:off x="1636699" y="6347254"/>
              <a:ext cx="668739" cy="174516"/>
            </a:xfrm>
            <a:prstGeom prst="rect">
              <a:avLst/>
            </a:prstGeom>
            <a:noFill/>
            <a:ln>
              <a:noFill/>
            </a:ln>
          </p:spPr>
        </p:pic>
      </p:grpSp>
    </p:spTree>
    <p:extLst>
      <p:ext uri="{BB962C8B-B14F-4D97-AF65-F5344CB8AC3E}">
        <p14:creationId xmlns:p14="http://schemas.microsoft.com/office/powerpoint/2010/main" val="18168118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theme" Target="../theme/theme2.xml"/><Relationship Id="rId3" Type="http://schemas.openxmlformats.org/officeDocument/2006/relationships/slideLayout" Target="../slideLayouts/slideLayout28.xml"/><Relationship Id="rId21" Type="http://schemas.openxmlformats.org/officeDocument/2006/relationships/image" Target="../media/image1.png"/><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image" Target="../media/image5.png"/><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10" Type="http://schemas.openxmlformats.org/officeDocument/2006/relationships/slideLayout" Target="../slideLayouts/slideLayout35.xml"/><Relationship Id="rId19" Type="http://schemas.openxmlformats.org/officeDocument/2006/relationships/image" Target="../media/image4.png"/><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98A7FA1-4461-3986-3A68-E30C7EE73639}"/>
              </a:ext>
            </a:extLst>
          </p:cNvPr>
          <p:cNvSpPr>
            <a:spLocks noGrp="1"/>
          </p:cNvSpPr>
          <p:nvPr>
            <p:ph type="title"/>
          </p:nvPr>
        </p:nvSpPr>
        <p:spPr>
          <a:xfrm>
            <a:off x="872753" y="167924"/>
            <a:ext cx="9764486" cy="75075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F7672CB9-7850-7518-75D6-6B70A620C632}"/>
              </a:ext>
            </a:extLst>
          </p:cNvPr>
          <p:cNvSpPr>
            <a:spLocks noGrp="1"/>
          </p:cNvSpPr>
          <p:nvPr>
            <p:ph type="body" idx="1"/>
          </p:nvPr>
        </p:nvSpPr>
        <p:spPr>
          <a:xfrm>
            <a:off x="872753" y="1179900"/>
            <a:ext cx="9764486" cy="4799862"/>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p:txBody>
      </p:sp>
      <p:sp>
        <p:nvSpPr>
          <p:cNvPr id="5" name="Google Shape;22;p26">
            <a:extLst>
              <a:ext uri="{FF2B5EF4-FFF2-40B4-BE49-F238E27FC236}">
                <a16:creationId xmlns:a16="http://schemas.microsoft.com/office/drawing/2014/main" id="{460F95E3-9554-37AD-D5D9-F95CE4E75829}"/>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sz="800" b="0" i="0" u="none" strike="noStrike" cap="none">
                <a:solidFill>
                  <a:schemeClr val="tx1">
                    <a:alpha val="50000"/>
                  </a:schemeClr>
                </a:solidFill>
                <a:latin typeface="Funnel Sans" pitchFamily="2" charset="0"/>
                <a:cs typeface="Arial"/>
                <a:sym typeface="Arial"/>
              </a:rPr>
              <a:t>© 2025 Copyright Genpact. All Rights Reserved</a:t>
            </a:r>
            <a:r>
              <a:rPr lang="en-GB"/>
              <a:t>.</a:t>
            </a:r>
          </a:p>
        </p:txBody>
      </p:sp>
      <p:sp>
        <p:nvSpPr>
          <p:cNvPr id="6" name="Google Shape;21;p33">
            <a:extLst>
              <a:ext uri="{FF2B5EF4-FFF2-40B4-BE49-F238E27FC236}">
                <a16:creationId xmlns:a16="http://schemas.microsoft.com/office/drawing/2014/main" id="{4701B558-6ED4-D6E6-F644-73CF388F6B66}"/>
              </a:ext>
            </a:extLst>
          </p:cNvPr>
          <p:cNvSpPr txBox="1">
            <a:spLocks/>
          </p:cNvSpPr>
          <p:nvPr userDrawn="1"/>
        </p:nvSpPr>
        <p:spPr>
          <a:xfrm>
            <a:off x="11366870" y="294924"/>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chemeClr val="bg1"/>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solidFill>
                  <a:schemeClr val="tx1"/>
                </a:solidFill>
              </a:rPr>
              <a:pPr/>
              <a:t>‹#›</a:t>
            </a:fld>
            <a:endParaRPr lang="en-US" dirty="0">
              <a:solidFill>
                <a:schemeClr val="tx1"/>
              </a:solidFill>
            </a:endParaRPr>
          </a:p>
        </p:txBody>
      </p:sp>
    </p:spTree>
    <p:extLst>
      <p:ext uri="{BB962C8B-B14F-4D97-AF65-F5344CB8AC3E}">
        <p14:creationId xmlns:p14="http://schemas.microsoft.com/office/powerpoint/2010/main" val="18900852"/>
      </p:ext>
    </p:extLst>
  </p:cSld>
  <p:clrMap bg1="lt1" tx1="dk1" bg2="lt2" tx2="dk2" accent1="accent1" accent2="accent2" accent3="accent3" accent4="accent4" accent5="accent5" accent6="accent6" hlink="hlink" folHlink="folHlink"/>
  <p:sldLayoutIdLst>
    <p:sldLayoutId id="2147483814" r:id="rId1"/>
    <p:sldLayoutId id="2147483816" r:id="rId2"/>
    <p:sldLayoutId id="2147483766" r:id="rId3"/>
    <p:sldLayoutId id="2147483805" r:id="rId4"/>
    <p:sldLayoutId id="2147483769" r:id="rId5"/>
    <p:sldLayoutId id="2147483770" r:id="rId6"/>
    <p:sldLayoutId id="2147483793" r:id="rId7"/>
    <p:sldLayoutId id="2147483780" r:id="rId8"/>
    <p:sldLayoutId id="2147483798" r:id="rId9"/>
    <p:sldLayoutId id="2147483773" r:id="rId10"/>
    <p:sldLayoutId id="2147483783" r:id="rId11"/>
    <p:sldLayoutId id="2147483789" r:id="rId12"/>
    <p:sldLayoutId id="2147483872" r:id="rId13"/>
    <p:sldLayoutId id="2147483784" r:id="rId14"/>
    <p:sldLayoutId id="2147483790" r:id="rId15"/>
    <p:sldLayoutId id="2147483781" r:id="rId16"/>
    <p:sldLayoutId id="2147483787" r:id="rId17"/>
    <p:sldLayoutId id="2147483782" r:id="rId18"/>
    <p:sldLayoutId id="2147483788" r:id="rId19"/>
    <p:sldLayoutId id="2147483785" r:id="rId20"/>
    <p:sldLayoutId id="2147483791" r:id="rId21"/>
    <p:sldLayoutId id="2147483786" r:id="rId22"/>
    <p:sldLayoutId id="2147483792" r:id="rId23"/>
    <p:sldLayoutId id="2147483777" r:id="rId24"/>
    <p:sldLayoutId id="2147483819" r:id="rId25"/>
  </p:sldLayoutIdLst>
  <p:hf hdr="0" dt="0"/>
  <p:txStyles>
    <p:titleStyle>
      <a:lvl1pPr algn="l" defTabSz="914400" rtl="0" eaLnBrk="1" latinLnBrk="0" hangingPunct="1">
        <a:lnSpc>
          <a:spcPct val="90000"/>
        </a:lnSpc>
        <a:spcBef>
          <a:spcPct val="0"/>
        </a:spcBef>
        <a:buNone/>
        <a:defRPr sz="4400" b="1" kern="1200">
          <a:solidFill>
            <a:schemeClr val="tx1"/>
          </a:solidFill>
          <a:latin typeface="Funnel Sans" pitchFamily="2"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27"/>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27"/>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27"/>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27"/>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98A7FA1-4461-3986-3A68-E30C7EE73639}"/>
              </a:ext>
            </a:extLst>
          </p:cNvPr>
          <p:cNvSpPr>
            <a:spLocks noGrp="1"/>
          </p:cNvSpPr>
          <p:nvPr>
            <p:ph type="title"/>
          </p:nvPr>
        </p:nvSpPr>
        <p:spPr>
          <a:xfrm>
            <a:off x="872753" y="167924"/>
            <a:ext cx="9764486" cy="75075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F7672CB9-7850-7518-75D6-6B70A620C632}"/>
              </a:ext>
            </a:extLst>
          </p:cNvPr>
          <p:cNvSpPr>
            <a:spLocks noGrp="1"/>
          </p:cNvSpPr>
          <p:nvPr>
            <p:ph type="body" idx="1"/>
          </p:nvPr>
        </p:nvSpPr>
        <p:spPr>
          <a:xfrm>
            <a:off x="872753" y="1179900"/>
            <a:ext cx="9764486" cy="4799862"/>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p:txBody>
      </p:sp>
      <p:sp>
        <p:nvSpPr>
          <p:cNvPr id="6" name="Google Shape;21;p33">
            <a:extLst>
              <a:ext uri="{FF2B5EF4-FFF2-40B4-BE49-F238E27FC236}">
                <a16:creationId xmlns:a16="http://schemas.microsoft.com/office/drawing/2014/main" id="{4701B558-6ED4-D6E6-F644-73CF388F6B66}"/>
              </a:ext>
            </a:extLst>
          </p:cNvPr>
          <p:cNvSpPr txBox="1">
            <a:spLocks/>
          </p:cNvSpPr>
          <p:nvPr userDrawn="1"/>
        </p:nvSpPr>
        <p:spPr>
          <a:xfrm>
            <a:off x="11366870" y="294924"/>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chemeClr val="bg1"/>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solidFill>
                  <a:srgbClr val="BABABA"/>
                </a:solidFill>
              </a:rPr>
              <a:pPr/>
              <a:t>‹#›</a:t>
            </a:fld>
            <a:endParaRPr lang="en-US" dirty="0">
              <a:solidFill>
                <a:srgbClr val="BABABA"/>
              </a:solidFill>
            </a:endParaRPr>
          </a:p>
        </p:txBody>
      </p:sp>
      <p:sp>
        <p:nvSpPr>
          <p:cNvPr id="8" name="Google Shape;22;p26">
            <a:extLst>
              <a:ext uri="{FF2B5EF4-FFF2-40B4-BE49-F238E27FC236}">
                <a16:creationId xmlns:a16="http://schemas.microsoft.com/office/drawing/2014/main" id="{967D9A61-5F6C-328D-DB67-296B2D246208}"/>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dirty="0"/>
              <a:t>© 2025 Copyright Genpact. All Rights Reserved.</a:t>
            </a:r>
          </a:p>
        </p:txBody>
      </p:sp>
      <p:grpSp>
        <p:nvGrpSpPr>
          <p:cNvPr id="5" name="Group 4">
            <a:extLst>
              <a:ext uri="{FF2B5EF4-FFF2-40B4-BE49-F238E27FC236}">
                <a16:creationId xmlns:a16="http://schemas.microsoft.com/office/drawing/2014/main" id="{F334CA62-203D-862A-D777-D1DD84472D61}"/>
              </a:ext>
            </a:extLst>
          </p:cNvPr>
          <p:cNvGrpSpPr/>
          <p:nvPr userDrawn="1"/>
        </p:nvGrpSpPr>
        <p:grpSpPr>
          <a:xfrm>
            <a:off x="314325" y="6082059"/>
            <a:ext cx="2745249" cy="558408"/>
            <a:chOff x="314325" y="6235457"/>
            <a:chExt cx="1991113" cy="405010"/>
          </a:xfrm>
        </p:grpSpPr>
        <p:pic>
          <p:nvPicPr>
            <p:cNvPr id="7" name="Google Shape;33;p34">
              <a:extLst>
                <a:ext uri="{FF2B5EF4-FFF2-40B4-BE49-F238E27FC236}">
                  <a16:creationId xmlns:a16="http://schemas.microsoft.com/office/drawing/2014/main" id="{2214391E-EC4D-B7A0-491B-2F5F92B7C399}"/>
                </a:ext>
              </a:extLst>
            </p:cNvPr>
            <p:cNvPicPr preferRelativeResize="0"/>
            <p:nvPr userDrawn="1"/>
          </p:nvPicPr>
          <p:blipFill>
            <a:blip r:embed="rId19"/>
            <a:srcRect/>
            <a:stretch/>
          </p:blipFill>
          <p:spPr>
            <a:xfrm>
              <a:off x="314325" y="6235457"/>
              <a:ext cx="928806" cy="405010"/>
            </a:xfrm>
            <a:prstGeom prst="rect">
              <a:avLst/>
            </a:prstGeom>
            <a:noFill/>
            <a:ln>
              <a:noFill/>
            </a:ln>
          </p:spPr>
        </p:pic>
        <p:cxnSp>
          <p:nvCxnSpPr>
            <p:cNvPr id="9" name="Straight Connector 8">
              <a:extLst>
                <a:ext uri="{FF2B5EF4-FFF2-40B4-BE49-F238E27FC236}">
                  <a16:creationId xmlns:a16="http://schemas.microsoft.com/office/drawing/2014/main" id="{F0992F40-0244-A5CA-47C5-704312B0038D}"/>
                </a:ext>
              </a:extLst>
            </p:cNvPr>
            <p:cNvCxnSpPr>
              <a:cxnSpLocks/>
            </p:cNvCxnSpPr>
            <p:nvPr userDrawn="1"/>
          </p:nvCxnSpPr>
          <p:spPr>
            <a:xfrm flipV="1">
              <a:off x="1435480" y="6307537"/>
              <a:ext cx="0" cy="232984"/>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pic>
          <p:nvPicPr>
            <p:cNvPr id="10" name="Google Shape;33;p34">
              <a:extLst>
                <a:ext uri="{FF2B5EF4-FFF2-40B4-BE49-F238E27FC236}">
                  <a16:creationId xmlns:a16="http://schemas.microsoft.com/office/drawing/2014/main" id="{720FE1A8-1C26-B598-9AFC-C995F56A003E}"/>
                </a:ext>
              </a:extLst>
            </p:cNvPr>
            <p:cNvPicPr preferRelativeResize="0"/>
            <p:nvPr userDrawn="1"/>
          </p:nvPicPr>
          <p:blipFill>
            <a:blip r:embed="rId20"/>
            <a:srcRect/>
            <a:stretch/>
          </p:blipFill>
          <p:spPr>
            <a:xfrm>
              <a:off x="1636699" y="6347254"/>
              <a:ext cx="668739" cy="174516"/>
            </a:xfrm>
            <a:prstGeom prst="rect">
              <a:avLst/>
            </a:prstGeom>
            <a:noFill/>
            <a:ln>
              <a:noFill/>
            </a:ln>
          </p:spPr>
        </p:pic>
      </p:grpSp>
    </p:spTree>
    <p:extLst>
      <p:ext uri="{BB962C8B-B14F-4D97-AF65-F5344CB8AC3E}">
        <p14:creationId xmlns:p14="http://schemas.microsoft.com/office/powerpoint/2010/main" val="3904372625"/>
      </p:ext>
    </p:extLst>
  </p:cSld>
  <p:clrMap bg1="lt1" tx1="dk1" bg2="lt2" tx2="dk2" accent1="accent1" accent2="accent2" accent3="accent3" accent4="accent4" accent5="accent5" accent6="accent6" hlink="hlink" folHlink="folHlink"/>
  <p:sldLayoutIdLst>
    <p:sldLayoutId id="2147483825" r:id="rId1"/>
    <p:sldLayoutId id="2147483826" r:id="rId2"/>
    <p:sldLayoutId id="2147483828" r:id="rId3"/>
    <p:sldLayoutId id="2147483829" r:id="rId4"/>
    <p:sldLayoutId id="2147483838" r:id="rId5"/>
    <p:sldLayoutId id="2147483840" r:id="rId6"/>
    <p:sldLayoutId id="2147483847" r:id="rId7"/>
    <p:sldLayoutId id="2147483853" r:id="rId8"/>
    <p:sldLayoutId id="2147483854" r:id="rId9"/>
    <p:sldLayoutId id="2147483871" r:id="rId10"/>
    <p:sldLayoutId id="2147483856" r:id="rId11"/>
    <p:sldLayoutId id="2147483858" r:id="rId12"/>
    <p:sldLayoutId id="2147483860" r:id="rId13"/>
    <p:sldLayoutId id="2147483870" r:id="rId14"/>
    <p:sldLayoutId id="2147483862" r:id="rId15"/>
    <p:sldLayoutId id="2147483864" r:id="rId16"/>
    <p:sldLayoutId id="2147483869" r:id="rId17"/>
  </p:sldLayoutIdLst>
  <p:hf hdr="0" dt="0"/>
  <p:txStyles>
    <p:titleStyle>
      <a:lvl1pPr algn="l" defTabSz="914400" rtl="0" eaLnBrk="1" latinLnBrk="0" hangingPunct="1">
        <a:lnSpc>
          <a:spcPct val="90000"/>
        </a:lnSpc>
        <a:spcBef>
          <a:spcPct val="0"/>
        </a:spcBef>
        <a:buNone/>
        <a:defRPr sz="4400" b="1" kern="1200">
          <a:solidFill>
            <a:schemeClr val="bg1"/>
          </a:solidFill>
          <a:latin typeface="Funnel Sans" pitchFamily="2"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21"/>
        </a:buBlip>
        <a:defRPr sz="2400" kern="1200">
          <a:solidFill>
            <a:schemeClr val="bg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21"/>
        </a:buBlip>
        <a:defRPr sz="2000" kern="1200">
          <a:solidFill>
            <a:schemeClr val="bg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21"/>
        </a:buBlip>
        <a:defRPr sz="1800" kern="1200">
          <a:solidFill>
            <a:schemeClr val="bg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21"/>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chart" Target="../charts/chart1.xml"/><Relationship Id="rId1" Type="http://schemas.openxmlformats.org/officeDocument/2006/relationships/slideLayout" Target="../slideLayouts/slideLayout11.xml"/><Relationship Id="rId4" Type="http://schemas.openxmlformats.org/officeDocument/2006/relationships/image" Target="../media/image38.svg"/></Relationships>
</file>

<file path=ppt/slides/_rels/slide1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png"/><Relationship Id="rId1" Type="http://schemas.openxmlformats.org/officeDocument/2006/relationships/slideLayout" Target="../slideLayouts/slideLayout20.xml"/><Relationship Id="rId5" Type="http://schemas.openxmlformats.org/officeDocument/2006/relationships/image" Target="../media/image42.jpeg"/><Relationship Id="rId4" Type="http://schemas.openxmlformats.org/officeDocument/2006/relationships/image" Target="../media/image41.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11.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14.xml.rels><?xml version="1.0" encoding="UTF-8" standalone="yes"?>
<Relationships xmlns="http://schemas.openxmlformats.org/package/2006/relationships"><Relationship Id="rId8" Type="http://schemas.openxmlformats.org/officeDocument/2006/relationships/image" Target="../media/image53.png"/><Relationship Id="rId13" Type="http://schemas.openxmlformats.org/officeDocument/2006/relationships/image" Target="../media/image58.jpeg"/><Relationship Id="rId3" Type="http://schemas.openxmlformats.org/officeDocument/2006/relationships/image" Target="../media/image49.jpeg"/><Relationship Id="rId7" Type="http://schemas.openxmlformats.org/officeDocument/2006/relationships/image" Target="../media/image52.svg"/><Relationship Id="rId12" Type="http://schemas.openxmlformats.org/officeDocument/2006/relationships/image" Target="../media/image57.jpeg"/><Relationship Id="rId2" Type="http://schemas.openxmlformats.org/officeDocument/2006/relationships/image" Target="../media/image48.jpeg"/><Relationship Id="rId16"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51.png"/><Relationship Id="rId11" Type="http://schemas.openxmlformats.org/officeDocument/2006/relationships/image" Target="../media/image56.jpeg"/><Relationship Id="rId5" Type="http://schemas.openxmlformats.org/officeDocument/2006/relationships/image" Target="../media/image50.svg"/><Relationship Id="rId15" Type="http://schemas.openxmlformats.org/officeDocument/2006/relationships/image" Target="../media/image60.png"/><Relationship Id="rId10" Type="http://schemas.openxmlformats.org/officeDocument/2006/relationships/image" Target="../media/image55.jpeg"/><Relationship Id="rId4" Type="http://schemas.openxmlformats.org/officeDocument/2006/relationships/image" Target="../media/image21.png"/><Relationship Id="rId9" Type="http://schemas.openxmlformats.org/officeDocument/2006/relationships/image" Target="../media/image54.svg"/><Relationship Id="rId14" Type="http://schemas.openxmlformats.org/officeDocument/2006/relationships/image" Target="../media/image59.jpeg"/></Relationships>
</file>

<file path=ppt/slides/_rels/slide15.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11.xml"/><Relationship Id="rId5" Type="http://schemas.openxmlformats.org/officeDocument/2006/relationships/image" Target="../media/image64.jpeg"/><Relationship Id="rId4" Type="http://schemas.openxmlformats.org/officeDocument/2006/relationships/image" Target="../media/image63.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65.jpg"/></Relationships>
</file>

<file path=ppt/slides/_rels/slide18.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66.png"/></Relationships>
</file>

<file path=ppt/slides/_rels/slide19.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Layout" Target="../slideLayouts/slideLayout6.xml"/><Relationship Id="rId4" Type="http://schemas.openxmlformats.org/officeDocument/2006/relationships/image" Target="../media/image26.jpg"/></Relationships>
</file>

<file path=ppt/slides/_rels/slide2.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Layout" Target="../slideLayouts/slideLayout4.xml"/><Relationship Id="rId4" Type="http://schemas.openxmlformats.org/officeDocument/2006/relationships/image" Target="../media/image23.jpg"/></Relationships>
</file>

<file path=ppt/slides/_rels/slide2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8.png"/><Relationship Id="rId7" Type="http://schemas.openxmlformats.org/officeDocument/2006/relationships/image" Target="../media/image4.png"/><Relationship Id="rId2" Type="http://schemas.openxmlformats.org/officeDocument/2006/relationships/image" Target="../media/image67.jpg"/><Relationship Id="rId1" Type="http://schemas.openxmlformats.org/officeDocument/2006/relationships/slideLayout" Target="../slideLayouts/slideLayout8.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19.sv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2.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30.jpeg"/></Relationships>
</file>

<file path=ppt/slides/_rels/slide25.xml.rels><?xml version="1.0" encoding="UTF-8" standalone="yes"?>
<Relationships xmlns="http://schemas.openxmlformats.org/package/2006/relationships"><Relationship Id="rId8" Type="http://schemas.openxmlformats.org/officeDocument/2006/relationships/image" Target="../media/image73.emf"/><Relationship Id="rId3" Type="http://schemas.openxmlformats.org/officeDocument/2006/relationships/image" Target="../media/image68.emf"/><Relationship Id="rId7" Type="http://schemas.openxmlformats.org/officeDocument/2006/relationships/image" Target="../media/image72.emf"/><Relationship Id="rId2" Type="http://schemas.openxmlformats.org/officeDocument/2006/relationships/notesSlide" Target="../notesSlides/notesSlide3.xml"/><Relationship Id="rId1" Type="http://schemas.openxmlformats.org/officeDocument/2006/relationships/slideLayout" Target="../slideLayouts/slideLayout15.xml"/><Relationship Id="rId6" Type="http://schemas.openxmlformats.org/officeDocument/2006/relationships/image" Target="../media/image71.emf"/><Relationship Id="rId5" Type="http://schemas.openxmlformats.org/officeDocument/2006/relationships/image" Target="../media/image70.emf"/><Relationship Id="rId4" Type="http://schemas.openxmlformats.org/officeDocument/2006/relationships/image" Target="../media/image69.emf"/></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chart" Target="../charts/chart2.xml"/><Relationship Id="rId1" Type="http://schemas.openxmlformats.org/officeDocument/2006/relationships/slideLayout" Target="../slideLayouts/slideLayout12.xml"/><Relationship Id="rId4" Type="http://schemas.openxmlformats.org/officeDocument/2006/relationships/image" Target="../media/image74.svg"/></Relationships>
</file>

<file path=ppt/slides/_rels/slide2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png"/><Relationship Id="rId1" Type="http://schemas.openxmlformats.org/officeDocument/2006/relationships/slideLayout" Target="../slideLayouts/slideLayout21.xml"/><Relationship Id="rId5" Type="http://schemas.openxmlformats.org/officeDocument/2006/relationships/image" Target="../media/image42.jpeg"/><Relationship Id="rId4" Type="http://schemas.openxmlformats.org/officeDocument/2006/relationships/image" Target="../media/image41.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12.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3.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Layout" Target="../slideLayouts/slideLayout5.xml"/><Relationship Id="rId4" Type="http://schemas.openxmlformats.org/officeDocument/2006/relationships/image" Target="../media/image26.jpg"/></Relationships>
</file>

<file path=ppt/slides/_rels/slide30.xml.rels><?xml version="1.0" encoding="UTF-8" standalone="yes"?>
<Relationships xmlns="http://schemas.openxmlformats.org/package/2006/relationships"><Relationship Id="rId8" Type="http://schemas.openxmlformats.org/officeDocument/2006/relationships/image" Target="../media/image78.jpg"/><Relationship Id="rId13" Type="http://schemas.openxmlformats.org/officeDocument/2006/relationships/image" Target="../media/image83.jpg"/><Relationship Id="rId3" Type="http://schemas.openxmlformats.org/officeDocument/2006/relationships/image" Target="../media/image50.svg"/><Relationship Id="rId7" Type="http://schemas.openxmlformats.org/officeDocument/2006/relationships/image" Target="../media/image77.jpg"/><Relationship Id="rId12" Type="http://schemas.openxmlformats.org/officeDocument/2006/relationships/image" Target="../media/image82.jpg"/><Relationship Id="rId2" Type="http://schemas.openxmlformats.org/officeDocument/2006/relationships/image" Target="../media/image21.png"/><Relationship Id="rId1" Type="http://schemas.openxmlformats.org/officeDocument/2006/relationships/slideLayout" Target="../slideLayouts/slideLayout12.xml"/><Relationship Id="rId6" Type="http://schemas.openxmlformats.org/officeDocument/2006/relationships/image" Target="../media/image1.png"/><Relationship Id="rId11" Type="http://schemas.openxmlformats.org/officeDocument/2006/relationships/image" Target="../media/image81.jpg"/><Relationship Id="rId5" Type="http://schemas.openxmlformats.org/officeDocument/2006/relationships/image" Target="../media/image76.svg"/><Relationship Id="rId10" Type="http://schemas.openxmlformats.org/officeDocument/2006/relationships/image" Target="../media/image80.png"/><Relationship Id="rId4" Type="http://schemas.openxmlformats.org/officeDocument/2006/relationships/image" Target="../media/image75.png"/><Relationship Id="rId9" Type="http://schemas.openxmlformats.org/officeDocument/2006/relationships/image" Target="../media/image79.png"/><Relationship Id="rId14" Type="http://schemas.openxmlformats.org/officeDocument/2006/relationships/image" Target="../media/image84.png"/></Relationships>
</file>

<file path=ppt/slides/_rels/slide31.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12.xml"/><Relationship Id="rId5" Type="http://schemas.openxmlformats.org/officeDocument/2006/relationships/image" Target="../media/image64.jpeg"/><Relationship Id="rId4" Type="http://schemas.openxmlformats.org/officeDocument/2006/relationships/image" Target="../media/image63.jpe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5.jpg"/><Relationship Id="rId1" Type="http://schemas.openxmlformats.org/officeDocument/2006/relationships/slideLayout" Target="../slideLayouts/slideLayout25.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7.jpg"/><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2.sv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22.svg"/><Relationship Id="rId2" Type="http://schemas.openxmlformats.org/officeDocument/2006/relationships/notesSlide" Target="../notesSlides/notesSlide2.xml"/><Relationship Id="rId1" Type="http://schemas.openxmlformats.org/officeDocument/2006/relationships/slideLayout" Target="../slideLayouts/slideLayout11.xml"/><Relationship Id="rId6" Type="http://schemas.openxmlformats.org/officeDocument/2006/relationships/image" Target="../media/image21.png"/><Relationship Id="rId5" Type="http://schemas.openxmlformats.org/officeDocument/2006/relationships/image" Target="../media/image30.jpeg"/><Relationship Id="rId4" Type="http://schemas.openxmlformats.org/officeDocument/2006/relationships/image" Target="../media/image29.jpeg"/></Relationships>
</file>

<file path=ppt/slides/_rels/slide9.xml.rels><?xml version="1.0" encoding="UTF-8" standalone="yes"?>
<Relationships xmlns="http://schemas.openxmlformats.org/package/2006/relationships"><Relationship Id="rId3" Type="http://schemas.openxmlformats.org/officeDocument/2006/relationships/image" Target="../media/image32.emf"/><Relationship Id="rId7" Type="http://schemas.openxmlformats.org/officeDocument/2006/relationships/image" Target="../media/image36.emf"/><Relationship Id="rId2" Type="http://schemas.openxmlformats.org/officeDocument/2006/relationships/image" Target="../media/image31.emf"/><Relationship Id="rId1" Type="http://schemas.openxmlformats.org/officeDocument/2006/relationships/slideLayout" Target="../slideLayouts/slideLayout14.xml"/><Relationship Id="rId6" Type="http://schemas.openxmlformats.org/officeDocument/2006/relationships/image" Target="../media/image35.emf"/><Relationship Id="rId5" Type="http://schemas.openxmlformats.org/officeDocument/2006/relationships/image" Target="../media/image34.emf"/><Relationship Id="rId4" Type="http://schemas.openxmlformats.org/officeDocument/2006/relationships/image" Target="../media/image3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BD06AB-F20F-3EE4-D53D-73971669D444}"/>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4F88E7F0-B0FD-AD28-36CD-D2640ADC47FE}"/>
              </a:ext>
            </a:extLst>
          </p:cNvPr>
          <p:cNvSpPr>
            <a:spLocks noGrp="1"/>
          </p:cNvSpPr>
          <p:nvPr>
            <p:ph type="body" sz="quarter" idx="25"/>
          </p:nvPr>
        </p:nvSpPr>
        <p:spPr>
          <a:xfrm>
            <a:off x="3558989" y="1962663"/>
            <a:ext cx="2537011" cy="1058772"/>
          </a:xfrm>
        </p:spPr>
        <p:txBody>
          <a:bodyPr/>
          <a:lstStyle/>
          <a:p>
            <a:r>
              <a:rPr lang="en-US" dirty="0"/>
              <a:t>Avoid title case, avoid acronyms, avoid jargon</a:t>
            </a:r>
          </a:p>
        </p:txBody>
      </p:sp>
      <p:sp>
        <p:nvSpPr>
          <p:cNvPr id="10" name="Text Placeholder 9">
            <a:extLst>
              <a:ext uri="{FF2B5EF4-FFF2-40B4-BE49-F238E27FC236}">
                <a16:creationId xmlns:a16="http://schemas.microsoft.com/office/drawing/2014/main" id="{EDDB12E9-DA62-DEC4-05B7-525230E094D3}"/>
              </a:ext>
            </a:extLst>
          </p:cNvPr>
          <p:cNvSpPr>
            <a:spLocks noGrp="1"/>
          </p:cNvSpPr>
          <p:nvPr>
            <p:ph type="body" sz="quarter" idx="26"/>
          </p:nvPr>
        </p:nvSpPr>
        <p:spPr>
          <a:xfrm>
            <a:off x="6258121" y="1962663"/>
            <a:ext cx="2537011" cy="1058772"/>
          </a:xfrm>
        </p:spPr>
        <p:txBody>
          <a:bodyPr/>
          <a:lstStyle/>
          <a:p>
            <a:r>
              <a:rPr lang="en-US"/>
              <a:t>Monochrome with a hint of color</a:t>
            </a:r>
          </a:p>
        </p:txBody>
      </p:sp>
      <p:sp>
        <p:nvSpPr>
          <p:cNvPr id="12" name="Text Placeholder 11">
            <a:extLst>
              <a:ext uri="{FF2B5EF4-FFF2-40B4-BE49-F238E27FC236}">
                <a16:creationId xmlns:a16="http://schemas.microsoft.com/office/drawing/2014/main" id="{B85BC369-9F61-21CB-1CB4-57FF900DA622}"/>
              </a:ext>
            </a:extLst>
          </p:cNvPr>
          <p:cNvSpPr>
            <a:spLocks noGrp="1"/>
          </p:cNvSpPr>
          <p:nvPr>
            <p:ph type="body" sz="quarter" idx="27"/>
          </p:nvPr>
        </p:nvSpPr>
        <p:spPr>
          <a:xfrm>
            <a:off x="8957254" y="1962663"/>
            <a:ext cx="2537011" cy="1058772"/>
          </a:xfrm>
        </p:spPr>
        <p:txBody>
          <a:bodyPr/>
          <a:lstStyle/>
          <a:p>
            <a:r>
              <a:rPr lang="en-US"/>
              <a:t>Nice imagery</a:t>
            </a:r>
          </a:p>
        </p:txBody>
      </p:sp>
      <p:sp>
        <p:nvSpPr>
          <p:cNvPr id="11" name="Text Placeholder 10">
            <a:extLst>
              <a:ext uri="{FF2B5EF4-FFF2-40B4-BE49-F238E27FC236}">
                <a16:creationId xmlns:a16="http://schemas.microsoft.com/office/drawing/2014/main" id="{C35ACABC-9C23-5ADF-788E-3275C778FEBD}"/>
              </a:ext>
            </a:extLst>
          </p:cNvPr>
          <p:cNvSpPr>
            <a:spLocks noGrp="1"/>
          </p:cNvSpPr>
          <p:nvPr>
            <p:ph type="body" sz="quarter" idx="12"/>
          </p:nvPr>
        </p:nvSpPr>
        <p:spPr>
          <a:xfrm>
            <a:off x="859857" y="3281165"/>
            <a:ext cx="2537011" cy="1643798"/>
          </a:xfrm>
        </p:spPr>
        <p:txBody>
          <a:bodyPr>
            <a:noAutofit/>
          </a:bodyPr>
          <a:lstStyle/>
          <a:p>
            <a:pPr lvl="0"/>
            <a:r>
              <a:rPr lang="en-US" dirty="0"/>
              <a:t>Methods of guiding the eye to the correct piece of information gets harder the more design is on the page. Guide the viewer with simplicity and you’ll need fewer things on page to shout louder than the design.</a:t>
            </a:r>
          </a:p>
        </p:txBody>
      </p:sp>
      <p:sp>
        <p:nvSpPr>
          <p:cNvPr id="40" name="Text Placeholder 39">
            <a:extLst>
              <a:ext uri="{FF2B5EF4-FFF2-40B4-BE49-F238E27FC236}">
                <a16:creationId xmlns:a16="http://schemas.microsoft.com/office/drawing/2014/main" id="{470BBDDD-58D7-5EA7-3DA4-11CAADEF492A}"/>
              </a:ext>
            </a:extLst>
          </p:cNvPr>
          <p:cNvSpPr>
            <a:spLocks noGrp="1"/>
          </p:cNvSpPr>
          <p:nvPr>
            <p:ph type="body" sz="quarter" idx="17"/>
          </p:nvPr>
        </p:nvSpPr>
        <p:spPr>
          <a:xfrm>
            <a:off x="859857" y="1962663"/>
            <a:ext cx="2537011" cy="1058772"/>
          </a:xfrm>
        </p:spPr>
        <p:txBody>
          <a:bodyPr/>
          <a:lstStyle/>
          <a:p>
            <a:pPr lvl="0"/>
            <a:r>
              <a:rPr lang="en-US">
                <a:sym typeface="Georgia"/>
              </a:rPr>
              <a:t>Reduce complexity to remove complexity</a:t>
            </a:r>
            <a:endParaRPr lang="en-US"/>
          </a:p>
        </p:txBody>
      </p:sp>
      <p:sp>
        <p:nvSpPr>
          <p:cNvPr id="9" name="Text Placeholder 8">
            <a:extLst>
              <a:ext uri="{FF2B5EF4-FFF2-40B4-BE49-F238E27FC236}">
                <a16:creationId xmlns:a16="http://schemas.microsoft.com/office/drawing/2014/main" id="{3CCE1E7C-E871-A572-F6D4-94DF53F22C57}"/>
              </a:ext>
            </a:extLst>
          </p:cNvPr>
          <p:cNvSpPr>
            <a:spLocks noGrp="1"/>
          </p:cNvSpPr>
          <p:nvPr>
            <p:ph type="body" sz="quarter" idx="21"/>
          </p:nvPr>
        </p:nvSpPr>
        <p:spPr>
          <a:xfrm>
            <a:off x="3558989" y="3281165"/>
            <a:ext cx="2537011" cy="1643798"/>
          </a:xfrm>
        </p:spPr>
        <p:txBody>
          <a:bodyPr/>
          <a:lstStyle/>
          <a:p>
            <a:pPr lvl="0"/>
            <a:r>
              <a:rPr lang="en-US">
                <a:sym typeface="Georgia"/>
              </a:rPr>
              <a:t>Make the content as easy to read as possible. Capital letters are spiky and interrupt legibility. Acronyms exclude people and don’t save as much space as they harm legibility. TAM is total addressable market. </a:t>
            </a:r>
            <a:endParaRPr lang="en-US"/>
          </a:p>
        </p:txBody>
      </p:sp>
      <p:sp>
        <p:nvSpPr>
          <p:cNvPr id="62" name="Text Placeholder 61">
            <a:extLst>
              <a:ext uri="{FF2B5EF4-FFF2-40B4-BE49-F238E27FC236}">
                <a16:creationId xmlns:a16="http://schemas.microsoft.com/office/drawing/2014/main" id="{51F621A4-8B34-6CD8-956C-A4A0CEBA3802}"/>
              </a:ext>
            </a:extLst>
          </p:cNvPr>
          <p:cNvSpPr>
            <a:spLocks noGrp="1"/>
          </p:cNvSpPr>
          <p:nvPr>
            <p:ph type="body" sz="quarter" idx="22"/>
          </p:nvPr>
        </p:nvSpPr>
        <p:spPr>
          <a:xfrm>
            <a:off x="6258122" y="3281165"/>
            <a:ext cx="2537011" cy="1643798"/>
          </a:xfrm>
        </p:spPr>
        <p:txBody>
          <a:bodyPr/>
          <a:lstStyle/>
          <a:p>
            <a:r>
              <a:rPr lang="en-US" dirty="0">
                <a:sym typeface="Georgia"/>
              </a:rPr>
              <a:t>All text and graphics should be black, white and grey. Only use Coral and Sunrise Gold for small highlights to draw the readers’ eye.  Use imagery to add visual richness.</a:t>
            </a:r>
            <a:endParaRPr lang="en-GB" dirty="0"/>
          </a:p>
        </p:txBody>
      </p:sp>
      <p:sp>
        <p:nvSpPr>
          <p:cNvPr id="63" name="Text Placeholder 62">
            <a:extLst>
              <a:ext uri="{FF2B5EF4-FFF2-40B4-BE49-F238E27FC236}">
                <a16:creationId xmlns:a16="http://schemas.microsoft.com/office/drawing/2014/main" id="{C54A534A-F595-CF82-4257-C5727C033A17}"/>
              </a:ext>
            </a:extLst>
          </p:cNvPr>
          <p:cNvSpPr>
            <a:spLocks noGrp="1"/>
          </p:cNvSpPr>
          <p:nvPr>
            <p:ph type="body" sz="quarter" idx="23"/>
          </p:nvPr>
        </p:nvSpPr>
        <p:spPr>
          <a:xfrm>
            <a:off x="8957254" y="3281165"/>
            <a:ext cx="2537011" cy="1643798"/>
          </a:xfrm>
        </p:spPr>
        <p:txBody>
          <a:bodyPr/>
          <a:lstStyle/>
          <a:p>
            <a:pPr lvl="0"/>
            <a:r>
              <a:rPr lang="en-US">
                <a:sym typeface="Georgia"/>
              </a:rPr>
              <a:t>Replace tired corporate imagery and tech-tropes with warmer, more stylized images. </a:t>
            </a:r>
            <a:endParaRPr lang="en-US"/>
          </a:p>
        </p:txBody>
      </p:sp>
      <p:sp>
        <p:nvSpPr>
          <p:cNvPr id="89" name="Title 88">
            <a:extLst>
              <a:ext uri="{FF2B5EF4-FFF2-40B4-BE49-F238E27FC236}">
                <a16:creationId xmlns:a16="http://schemas.microsoft.com/office/drawing/2014/main" id="{677CBDB5-FA15-F6D7-6738-78A9149ED8BC}"/>
              </a:ext>
            </a:extLst>
          </p:cNvPr>
          <p:cNvSpPr>
            <a:spLocks noGrp="1"/>
          </p:cNvSpPr>
          <p:nvPr>
            <p:ph type="title"/>
          </p:nvPr>
        </p:nvSpPr>
        <p:spPr/>
        <p:txBody>
          <a:bodyPr/>
          <a:lstStyle/>
          <a:p>
            <a:r>
              <a:rPr lang="en-US">
                <a:sym typeface="Georgia"/>
              </a:rPr>
              <a:t>Some top-line tips</a:t>
            </a:r>
            <a:endParaRPr lang="en-GB"/>
          </a:p>
        </p:txBody>
      </p:sp>
    </p:spTree>
    <p:extLst>
      <p:ext uri="{BB962C8B-B14F-4D97-AF65-F5344CB8AC3E}">
        <p14:creationId xmlns:p14="http://schemas.microsoft.com/office/powerpoint/2010/main" val="8580791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4B2806-BC28-0C87-DF97-AFFCE52BA6D4}"/>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A19726EA-B281-FB00-1942-DEF8C7FDCDCC}"/>
              </a:ext>
            </a:extLst>
          </p:cNvPr>
          <p:cNvSpPr>
            <a:spLocks noGrp="1"/>
          </p:cNvSpPr>
          <p:nvPr>
            <p:ph type="title"/>
          </p:nvPr>
        </p:nvSpPr>
        <p:spPr/>
        <p:txBody>
          <a:bodyPr/>
          <a:lstStyle/>
          <a:p>
            <a:pPr lvl="0"/>
            <a:r>
              <a:rPr lang="en-US">
                <a:sym typeface="Georgia"/>
              </a:rPr>
              <a:t>The numbers tell the story</a:t>
            </a:r>
            <a:endParaRPr lang="en-US"/>
          </a:p>
        </p:txBody>
      </p:sp>
      <p:grpSp>
        <p:nvGrpSpPr>
          <p:cNvPr id="5" name="Google Shape;237;p12">
            <a:extLst>
              <a:ext uri="{FF2B5EF4-FFF2-40B4-BE49-F238E27FC236}">
                <a16:creationId xmlns:a16="http://schemas.microsoft.com/office/drawing/2014/main" id="{842CFA54-FCEA-B567-1CAE-D4E5B643ED03}"/>
              </a:ext>
            </a:extLst>
          </p:cNvPr>
          <p:cNvGrpSpPr/>
          <p:nvPr/>
        </p:nvGrpSpPr>
        <p:grpSpPr>
          <a:xfrm>
            <a:off x="778580" y="892310"/>
            <a:ext cx="10634839" cy="5274982"/>
            <a:chOff x="1151999" y="1025912"/>
            <a:chExt cx="10634839" cy="5274982"/>
          </a:xfrm>
        </p:grpSpPr>
        <p:graphicFrame>
          <p:nvGraphicFramePr>
            <p:cNvPr id="7" name="Google Shape;238;p12">
              <a:extLst>
                <a:ext uri="{FF2B5EF4-FFF2-40B4-BE49-F238E27FC236}">
                  <a16:creationId xmlns:a16="http://schemas.microsoft.com/office/drawing/2014/main" id="{03B8A23E-2D10-E6B1-B75A-9A44CFBCECAA}"/>
                </a:ext>
              </a:extLst>
            </p:cNvPr>
            <p:cNvGraphicFramePr/>
            <p:nvPr>
              <p:extLst>
                <p:ext uri="{D42A27DB-BD31-4B8C-83A1-F6EECF244321}">
                  <p14:modId xmlns:p14="http://schemas.microsoft.com/office/powerpoint/2010/main" val="3213470411"/>
                </p:ext>
              </p:extLst>
            </p:nvPr>
          </p:nvGraphicFramePr>
          <p:xfrm>
            <a:off x="1151999" y="1025912"/>
            <a:ext cx="10634839" cy="5274982"/>
          </p:xfrm>
          <a:graphic>
            <a:graphicData uri="http://schemas.openxmlformats.org/drawingml/2006/chart">
              <c:chart xmlns:c="http://schemas.openxmlformats.org/drawingml/2006/chart" xmlns:r="http://schemas.openxmlformats.org/officeDocument/2006/relationships" r:id="rId2"/>
            </a:graphicData>
          </a:graphic>
        </p:graphicFrame>
        <p:sp>
          <p:nvSpPr>
            <p:cNvPr id="14" name="Google Shape;242;p12">
              <a:extLst>
                <a:ext uri="{FF2B5EF4-FFF2-40B4-BE49-F238E27FC236}">
                  <a16:creationId xmlns:a16="http://schemas.microsoft.com/office/drawing/2014/main" id="{7530B585-E037-9005-E006-AE5940DB3006}"/>
                </a:ext>
              </a:extLst>
            </p:cNvPr>
            <p:cNvSpPr txBox="1"/>
            <p:nvPr/>
          </p:nvSpPr>
          <p:spPr>
            <a:xfrm>
              <a:off x="9956800" y="2246029"/>
              <a:ext cx="1219200" cy="609398"/>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800">
                  <a:solidFill>
                    <a:schemeClr val="lt1"/>
                  </a:solidFill>
                  <a:latin typeface="Funnel Sans" pitchFamily="2" charset="0"/>
                  <a:ea typeface="Georgia"/>
                  <a:cs typeface="Georgia"/>
                  <a:sym typeface="Georgia"/>
                </a:rPr>
                <a:t>10%</a:t>
              </a:r>
              <a:endParaRPr>
                <a:latin typeface="Funnel Sans" pitchFamily="2" charset="0"/>
              </a:endParaRPr>
            </a:p>
          </p:txBody>
        </p:sp>
        <p:sp>
          <p:nvSpPr>
            <p:cNvPr id="15" name="Google Shape;243;p12">
              <a:extLst>
                <a:ext uri="{FF2B5EF4-FFF2-40B4-BE49-F238E27FC236}">
                  <a16:creationId xmlns:a16="http://schemas.microsoft.com/office/drawing/2014/main" id="{7148C2E6-6100-5301-5F1E-54FE3D46531B}"/>
                </a:ext>
              </a:extLst>
            </p:cNvPr>
            <p:cNvSpPr txBox="1"/>
            <p:nvPr/>
          </p:nvSpPr>
          <p:spPr>
            <a:xfrm>
              <a:off x="8669867" y="2979807"/>
              <a:ext cx="1219200" cy="609398"/>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800">
                  <a:solidFill>
                    <a:schemeClr val="dk1"/>
                  </a:solidFill>
                  <a:latin typeface="Funnel Sans" pitchFamily="2" charset="0"/>
                  <a:ea typeface="Georgia"/>
                  <a:cs typeface="Georgia"/>
                  <a:sym typeface="Georgia"/>
                </a:rPr>
                <a:t>3%</a:t>
              </a:r>
              <a:endParaRPr>
                <a:latin typeface="Funnel Sans" pitchFamily="2" charset="0"/>
              </a:endParaRPr>
            </a:p>
          </p:txBody>
        </p:sp>
        <p:sp>
          <p:nvSpPr>
            <p:cNvPr id="16" name="Google Shape;244;p12">
              <a:extLst>
                <a:ext uri="{FF2B5EF4-FFF2-40B4-BE49-F238E27FC236}">
                  <a16:creationId xmlns:a16="http://schemas.microsoft.com/office/drawing/2014/main" id="{024920D0-2A23-0101-7B8C-9D4845707066}"/>
                </a:ext>
              </a:extLst>
            </p:cNvPr>
            <p:cNvSpPr txBox="1"/>
            <p:nvPr/>
          </p:nvSpPr>
          <p:spPr>
            <a:xfrm>
              <a:off x="6513689" y="3358704"/>
              <a:ext cx="1219200" cy="609398"/>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800">
                  <a:solidFill>
                    <a:schemeClr val="lt1"/>
                  </a:solidFill>
                  <a:latin typeface="Funnel Sans" pitchFamily="2" charset="0"/>
                  <a:ea typeface="Georgia"/>
                  <a:cs typeface="Georgia"/>
                  <a:sym typeface="Georgia"/>
                </a:rPr>
                <a:t>36%</a:t>
              </a:r>
              <a:endParaRPr>
                <a:latin typeface="Funnel Sans" pitchFamily="2" charset="0"/>
              </a:endParaRPr>
            </a:p>
          </p:txBody>
        </p:sp>
        <p:sp>
          <p:nvSpPr>
            <p:cNvPr id="17" name="Google Shape;245;p12">
              <a:extLst>
                <a:ext uri="{FF2B5EF4-FFF2-40B4-BE49-F238E27FC236}">
                  <a16:creationId xmlns:a16="http://schemas.microsoft.com/office/drawing/2014/main" id="{697478EE-E538-015E-DA5B-5395C344F573}"/>
                </a:ext>
              </a:extLst>
            </p:cNvPr>
            <p:cNvSpPr txBox="1"/>
            <p:nvPr/>
          </p:nvSpPr>
          <p:spPr>
            <a:xfrm>
              <a:off x="5226756" y="1828340"/>
              <a:ext cx="1219200" cy="609398"/>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800">
                  <a:solidFill>
                    <a:schemeClr val="dk1"/>
                  </a:solidFill>
                  <a:latin typeface="Funnel Sans" pitchFamily="2" charset="0"/>
                  <a:ea typeface="Georgia"/>
                  <a:cs typeface="Georgia"/>
                  <a:sym typeface="Georgia"/>
                </a:rPr>
                <a:t>81%</a:t>
              </a:r>
              <a:endParaRPr>
                <a:latin typeface="Funnel Sans" pitchFamily="2" charset="0"/>
              </a:endParaRPr>
            </a:p>
          </p:txBody>
        </p:sp>
        <p:sp>
          <p:nvSpPr>
            <p:cNvPr id="18" name="Google Shape;246;p12">
              <a:extLst>
                <a:ext uri="{FF2B5EF4-FFF2-40B4-BE49-F238E27FC236}">
                  <a16:creationId xmlns:a16="http://schemas.microsoft.com/office/drawing/2014/main" id="{F8782C1B-2B1E-14AF-381B-F05F46927D42}"/>
                </a:ext>
              </a:extLst>
            </p:cNvPr>
            <p:cNvSpPr txBox="1"/>
            <p:nvPr/>
          </p:nvSpPr>
          <p:spPr>
            <a:xfrm>
              <a:off x="3070578" y="1511892"/>
              <a:ext cx="1219200" cy="609398"/>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800">
                  <a:solidFill>
                    <a:schemeClr val="lt1"/>
                  </a:solidFill>
                  <a:latin typeface="Funnel Sans" pitchFamily="2" charset="0"/>
                  <a:ea typeface="Georgia"/>
                  <a:cs typeface="Georgia"/>
                  <a:sym typeface="Georgia"/>
                </a:rPr>
                <a:t>$1.1T</a:t>
              </a:r>
              <a:endParaRPr>
                <a:latin typeface="Funnel Sans" pitchFamily="2" charset="0"/>
              </a:endParaRPr>
            </a:p>
          </p:txBody>
        </p:sp>
        <p:sp>
          <p:nvSpPr>
            <p:cNvPr id="19" name="Google Shape;247;p12">
              <a:extLst>
                <a:ext uri="{FF2B5EF4-FFF2-40B4-BE49-F238E27FC236}">
                  <a16:creationId xmlns:a16="http://schemas.microsoft.com/office/drawing/2014/main" id="{AE3E729C-B600-3786-6322-8DBE309DB6DF}"/>
                </a:ext>
              </a:extLst>
            </p:cNvPr>
            <p:cNvSpPr txBox="1"/>
            <p:nvPr/>
          </p:nvSpPr>
          <p:spPr>
            <a:xfrm>
              <a:off x="1783645" y="2628994"/>
              <a:ext cx="1219200" cy="609398"/>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800">
                  <a:solidFill>
                    <a:schemeClr val="dk1"/>
                  </a:solidFill>
                  <a:latin typeface="Funnel Sans" pitchFamily="2" charset="0"/>
                  <a:ea typeface="Georgia"/>
                  <a:cs typeface="Georgia"/>
                  <a:sym typeface="Georgia"/>
                </a:rPr>
                <a:t>$1.6B</a:t>
              </a:r>
              <a:endParaRPr>
                <a:latin typeface="Funnel Sans" pitchFamily="2" charset="0"/>
              </a:endParaRPr>
            </a:p>
          </p:txBody>
        </p:sp>
      </p:grpSp>
      <p:pic>
        <p:nvPicPr>
          <p:cNvPr id="2" name="Graphic 1">
            <a:extLst>
              <a:ext uri="{FF2B5EF4-FFF2-40B4-BE49-F238E27FC236}">
                <a16:creationId xmlns:a16="http://schemas.microsoft.com/office/drawing/2014/main" id="{CF1E2E3C-F19D-B6E8-F3F8-EEEF2580387C}"/>
              </a:ext>
            </a:extLst>
          </p:cNvPr>
          <p:cNvPicPr>
            <a:picLocks noChangeAspect="1"/>
          </p:cNvPicPr>
          <p:nvPr/>
        </p:nvPicPr>
        <p:blipFill>
          <a:blip r:embed="rId3">
            <a:extLst>
              <a:ext uri="{96DAC541-7B7A-43D3-8B79-37D633B846F1}">
                <asvg:svgBlip xmlns:asvg="http://schemas.microsoft.com/office/drawing/2016/SVG/main" r:embed="rId4"/>
              </a:ext>
            </a:extLst>
          </a:blip>
          <a:srcRect l="8134" t="14156" r="57486" b="13360"/>
          <a:stretch/>
        </p:blipFill>
        <p:spPr>
          <a:xfrm>
            <a:off x="1574449" y="4630568"/>
            <a:ext cx="890753" cy="979825"/>
          </a:xfrm>
          <a:prstGeom prst="rect">
            <a:avLst/>
          </a:prstGeom>
        </p:spPr>
      </p:pic>
      <p:pic>
        <p:nvPicPr>
          <p:cNvPr id="4" name="Graphic 3">
            <a:extLst>
              <a:ext uri="{FF2B5EF4-FFF2-40B4-BE49-F238E27FC236}">
                <a16:creationId xmlns:a16="http://schemas.microsoft.com/office/drawing/2014/main" id="{8082C52E-D203-02FF-8BDD-A49D78639C21}"/>
              </a:ext>
            </a:extLst>
          </p:cNvPr>
          <p:cNvPicPr>
            <a:picLocks noChangeAspect="1"/>
          </p:cNvPicPr>
          <p:nvPr/>
        </p:nvPicPr>
        <p:blipFill>
          <a:blip r:embed="rId3">
            <a:extLst>
              <a:ext uri="{96DAC541-7B7A-43D3-8B79-37D633B846F1}">
                <asvg:svgBlip xmlns:asvg="http://schemas.microsoft.com/office/drawing/2016/SVG/main" r:embed="rId4"/>
              </a:ext>
            </a:extLst>
          </a:blip>
          <a:srcRect l="8134" t="14156" r="57486" b="13360"/>
          <a:stretch/>
        </p:blipFill>
        <p:spPr>
          <a:xfrm>
            <a:off x="5012130" y="4630568"/>
            <a:ext cx="890753" cy="979825"/>
          </a:xfrm>
          <a:prstGeom prst="rect">
            <a:avLst/>
          </a:prstGeom>
        </p:spPr>
      </p:pic>
      <p:pic>
        <p:nvPicPr>
          <p:cNvPr id="9" name="Graphic 8">
            <a:extLst>
              <a:ext uri="{FF2B5EF4-FFF2-40B4-BE49-F238E27FC236}">
                <a16:creationId xmlns:a16="http://schemas.microsoft.com/office/drawing/2014/main" id="{F7116204-CACA-B691-0EFC-CC5165DE151C}"/>
              </a:ext>
            </a:extLst>
          </p:cNvPr>
          <p:cNvPicPr>
            <a:picLocks noChangeAspect="1"/>
          </p:cNvPicPr>
          <p:nvPr/>
        </p:nvPicPr>
        <p:blipFill>
          <a:blip r:embed="rId3">
            <a:extLst>
              <a:ext uri="{96DAC541-7B7A-43D3-8B79-37D633B846F1}">
                <asvg:svgBlip xmlns:asvg="http://schemas.microsoft.com/office/drawing/2016/SVG/main" r:embed="rId4"/>
              </a:ext>
            </a:extLst>
          </a:blip>
          <a:srcRect l="8134" t="14156" r="57486" b="13360"/>
          <a:stretch/>
        </p:blipFill>
        <p:spPr>
          <a:xfrm>
            <a:off x="8461385" y="4630568"/>
            <a:ext cx="890753" cy="979825"/>
          </a:xfrm>
          <a:prstGeom prst="rect">
            <a:avLst/>
          </a:prstGeom>
        </p:spPr>
      </p:pic>
    </p:spTree>
    <p:extLst>
      <p:ext uri="{BB962C8B-B14F-4D97-AF65-F5344CB8AC3E}">
        <p14:creationId xmlns:p14="http://schemas.microsoft.com/office/powerpoint/2010/main" val="132109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5818CAA-854F-F65C-ED10-D850C7F0E050}"/>
              </a:ext>
            </a:extLst>
          </p:cNvPr>
          <p:cNvSpPr>
            <a:spLocks noGrp="1"/>
          </p:cNvSpPr>
          <p:nvPr>
            <p:ph type="body" sz="quarter" idx="12"/>
          </p:nvPr>
        </p:nvSpPr>
        <p:spPr/>
        <p:txBody>
          <a:bodyPr>
            <a:normAutofit/>
          </a:bodyPr>
          <a:lstStyle/>
          <a:p>
            <a:pPr lvl="0"/>
            <a:r>
              <a:rPr lang="en-US">
                <a:sym typeface="Georgia"/>
              </a:rPr>
              <a:t>Positions us </a:t>
            </a:r>
            <a:br>
              <a:rPr lang="en-US">
                <a:sym typeface="Georgia"/>
              </a:rPr>
            </a:br>
            <a:r>
              <a:rPr lang="en-US">
                <a:sym typeface="Georgia"/>
              </a:rPr>
              <a:t>for growth in </a:t>
            </a:r>
            <a:br>
              <a:rPr lang="en-US">
                <a:sym typeface="Georgia"/>
              </a:rPr>
            </a:br>
            <a:r>
              <a:rPr lang="en-US">
                <a:sym typeface="Georgia"/>
              </a:rPr>
              <a:t>Data &amp; AI</a:t>
            </a:r>
            <a:endParaRPr lang="en-US"/>
          </a:p>
        </p:txBody>
      </p:sp>
      <p:sp>
        <p:nvSpPr>
          <p:cNvPr id="5" name="Text Placeholder 4">
            <a:extLst>
              <a:ext uri="{FF2B5EF4-FFF2-40B4-BE49-F238E27FC236}">
                <a16:creationId xmlns:a16="http://schemas.microsoft.com/office/drawing/2014/main" id="{E8AAABE8-E70F-AF96-FF35-30DF4B0022B3}"/>
              </a:ext>
            </a:extLst>
          </p:cNvPr>
          <p:cNvSpPr>
            <a:spLocks noGrp="1"/>
          </p:cNvSpPr>
          <p:nvPr>
            <p:ph type="body" sz="quarter" idx="14"/>
          </p:nvPr>
        </p:nvSpPr>
        <p:spPr/>
        <p:txBody>
          <a:bodyPr>
            <a:normAutofit/>
          </a:bodyPr>
          <a:lstStyle/>
          <a:p>
            <a:pPr lvl="0"/>
            <a:r>
              <a:rPr lang="en-US">
                <a:sym typeface="Georgia"/>
              </a:rPr>
              <a:t>Build and scale with Partners to drive differentiation</a:t>
            </a:r>
            <a:endParaRPr lang="en-US"/>
          </a:p>
        </p:txBody>
      </p:sp>
      <p:sp>
        <p:nvSpPr>
          <p:cNvPr id="6" name="Text Placeholder 5">
            <a:extLst>
              <a:ext uri="{FF2B5EF4-FFF2-40B4-BE49-F238E27FC236}">
                <a16:creationId xmlns:a16="http://schemas.microsoft.com/office/drawing/2014/main" id="{DF99A31A-7CF4-B4C8-9649-EE7CFD65AAA1}"/>
              </a:ext>
            </a:extLst>
          </p:cNvPr>
          <p:cNvSpPr>
            <a:spLocks noGrp="1"/>
          </p:cNvSpPr>
          <p:nvPr>
            <p:ph type="body" sz="quarter" idx="15"/>
          </p:nvPr>
        </p:nvSpPr>
        <p:spPr/>
        <p:txBody>
          <a:bodyPr>
            <a:noAutofit/>
          </a:bodyPr>
          <a:lstStyle/>
          <a:p>
            <a:pPr lvl="0"/>
            <a:r>
              <a:rPr lang="en-US">
                <a:sym typeface="Georgia"/>
              </a:rPr>
              <a:t>Next-gen clients  —</a:t>
            </a:r>
            <a:br>
              <a:rPr lang="en-US">
                <a:sym typeface="Georgia"/>
              </a:rPr>
            </a:br>
            <a:r>
              <a:rPr lang="en-US">
                <a:sym typeface="Georgia"/>
              </a:rPr>
              <a:t>be their transformation partners</a:t>
            </a:r>
            <a:endParaRPr lang="en-US"/>
          </a:p>
        </p:txBody>
      </p:sp>
      <p:sp>
        <p:nvSpPr>
          <p:cNvPr id="7" name="Text Placeholder 6">
            <a:extLst>
              <a:ext uri="{FF2B5EF4-FFF2-40B4-BE49-F238E27FC236}">
                <a16:creationId xmlns:a16="http://schemas.microsoft.com/office/drawing/2014/main" id="{9D4F2503-0EB3-8B95-C809-903DDA5E5CBC}"/>
              </a:ext>
            </a:extLst>
          </p:cNvPr>
          <p:cNvSpPr>
            <a:spLocks noGrp="1"/>
          </p:cNvSpPr>
          <p:nvPr>
            <p:ph type="body" sz="quarter" idx="16"/>
          </p:nvPr>
        </p:nvSpPr>
        <p:spPr/>
        <p:txBody>
          <a:bodyPr>
            <a:noAutofit/>
          </a:bodyPr>
          <a:lstStyle/>
          <a:p>
            <a:pPr lvl="0"/>
            <a:r>
              <a:rPr lang="en-US">
                <a:sym typeface="Georgia"/>
              </a:rPr>
              <a:t>Build our </a:t>
            </a:r>
            <a:br>
              <a:rPr lang="en-US">
                <a:sym typeface="Georgia"/>
              </a:rPr>
            </a:br>
            <a:r>
              <a:rPr lang="en-US">
                <a:sym typeface="Georgia"/>
              </a:rPr>
              <a:t>CFO advisory </a:t>
            </a:r>
            <a:br>
              <a:rPr lang="en-US">
                <a:sym typeface="Georgia"/>
              </a:rPr>
            </a:br>
            <a:r>
              <a:rPr lang="en-US">
                <a:sym typeface="Georgia"/>
              </a:rPr>
              <a:t>brand</a:t>
            </a:r>
            <a:endParaRPr lang="en-US"/>
          </a:p>
        </p:txBody>
      </p:sp>
      <p:pic>
        <p:nvPicPr>
          <p:cNvPr id="12" name="Google Shape;259;p13" descr="A close-up of a server&#10;&#10;Description automatically generated">
            <a:extLst>
              <a:ext uri="{FF2B5EF4-FFF2-40B4-BE49-F238E27FC236}">
                <a16:creationId xmlns:a16="http://schemas.microsoft.com/office/drawing/2014/main" id="{4BED6B71-22CA-7934-DB91-FA307D2D88D5}"/>
              </a:ext>
            </a:extLst>
          </p:cNvPr>
          <p:cNvPicPr preferRelativeResize="0">
            <a:picLocks noGrp="1"/>
          </p:cNvPicPr>
          <p:nvPr>
            <p:ph type="pic" sz="quarter" idx="21"/>
          </p:nvPr>
        </p:nvPicPr>
        <p:blipFill rotWithShape="1">
          <a:blip r:embed="rId2">
            <a:alphaModFix/>
          </a:blip>
          <a:srcRect t="635" b="635"/>
          <a:stretch/>
        </p:blipFill>
        <p:spPr>
          <a:noFill/>
          <a:ln>
            <a:noFill/>
          </a:ln>
        </p:spPr>
      </p:pic>
      <p:pic>
        <p:nvPicPr>
          <p:cNvPr id="13" name="Google Shape;262;p13" descr="A person using a computer&#10;&#10;Description automatically generated">
            <a:extLst>
              <a:ext uri="{FF2B5EF4-FFF2-40B4-BE49-F238E27FC236}">
                <a16:creationId xmlns:a16="http://schemas.microsoft.com/office/drawing/2014/main" id="{280F54A6-BACA-8EA0-77F0-455F5E19BC37}"/>
              </a:ext>
            </a:extLst>
          </p:cNvPr>
          <p:cNvPicPr preferRelativeResize="0">
            <a:picLocks noGrp="1"/>
          </p:cNvPicPr>
          <p:nvPr>
            <p:ph type="pic" sz="quarter" idx="22"/>
          </p:nvPr>
        </p:nvPicPr>
        <p:blipFill rotWithShape="1">
          <a:blip r:embed="rId3">
            <a:alphaModFix/>
          </a:blip>
          <a:srcRect t="635" b="635"/>
          <a:stretch/>
        </p:blipFill>
        <p:spPr>
          <a:noFill/>
          <a:ln>
            <a:noFill/>
          </a:ln>
        </p:spPr>
      </p:pic>
      <p:pic>
        <p:nvPicPr>
          <p:cNvPr id="14" name="Google Shape;261;p13" descr="A group of people sitting at a table&#10;&#10;Description automatically generated">
            <a:extLst>
              <a:ext uri="{FF2B5EF4-FFF2-40B4-BE49-F238E27FC236}">
                <a16:creationId xmlns:a16="http://schemas.microsoft.com/office/drawing/2014/main" id="{F5AAFEBF-5917-0813-33D2-77E4F82D19C4}"/>
              </a:ext>
            </a:extLst>
          </p:cNvPr>
          <p:cNvPicPr preferRelativeResize="0">
            <a:picLocks noGrp="1"/>
          </p:cNvPicPr>
          <p:nvPr>
            <p:ph type="pic" sz="quarter" idx="23"/>
          </p:nvPr>
        </p:nvPicPr>
        <p:blipFill rotWithShape="1">
          <a:blip r:embed="rId4">
            <a:alphaModFix/>
          </a:blip>
          <a:srcRect t="635" b="635"/>
          <a:stretch/>
        </p:blipFill>
        <p:spPr>
          <a:noFill/>
          <a:ln>
            <a:noFill/>
          </a:ln>
        </p:spPr>
      </p:pic>
      <p:pic>
        <p:nvPicPr>
          <p:cNvPr id="15" name="Google Shape;260;p13" descr="A low angle view of tall buildings&#10;&#10;Description automatically generated">
            <a:extLst>
              <a:ext uri="{FF2B5EF4-FFF2-40B4-BE49-F238E27FC236}">
                <a16:creationId xmlns:a16="http://schemas.microsoft.com/office/drawing/2014/main" id="{B35CD830-971F-A2F2-9CC9-2C4EA70FCE81}"/>
              </a:ext>
            </a:extLst>
          </p:cNvPr>
          <p:cNvPicPr preferRelativeResize="0">
            <a:picLocks noGrp="1"/>
          </p:cNvPicPr>
          <p:nvPr>
            <p:ph type="pic" sz="quarter" idx="24"/>
          </p:nvPr>
        </p:nvPicPr>
        <p:blipFill rotWithShape="1">
          <a:blip r:embed="rId5">
            <a:alphaModFix/>
          </a:blip>
          <a:srcRect t="390" b="390"/>
          <a:stretch/>
        </p:blipFill>
        <p:spPr>
          <a:noFill/>
          <a:ln>
            <a:noFill/>
          </a:ln>
        </p:spPr>
      </p:pic>
      <p:sp>
        <p:nvSpPr>
          <p:cNvPr id="45" name="Title 44">
            <a:extLst>
              <a:ext uri="{FF2B5EF4-FFF2-40B4-BE49-F238E27FC236}">
                <a16:creationId xmlns:a16="http://schemas.microsoft.com/office/drawing/2014/main" id="{4A7366C7-DA44-A94F-A359-D1BC2420B031}"/>
              </a:ext>
            </a:extLst>
          </p:cNvPr>
          <p:cNvSpPr>
            <a:spLocks noGrp="1"/>
          </p:cNvSpPr>
          <p:nvPr>
            <p:ph type="title"/>
          </p:nvPr>
        </p:nvSpPr>
        <p:spPr/>
        <p:txBody>
          <a:bodyPr/>
          <a:lstStyle/>
          <a:p>
            <a:pPr lvl="0"/>
            <a:r>
              <a:rPr lang="en-US">
                <a:sym typeface="Georgia"/>
              </a:rPr>
              <a:t>Prioritized actions across the finance stack </a:t>
            </a:r>
            <a:endParaRPr lang="en-US"/>
          </a:p>
        </p:txBody>
      </p:sp>
    </p:spTree>
    <p:extLst>
      <p:ext uri="{BB962C8B-B14F-4D97-AF65-F5344CB8AC3E}">
        <p14:creationId xmlns:p14="http://schemas.microsoft.com/office/powerpoint/2010/main" val="20821942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873A76A-6080-1BEF-9C8B-F5DB790D9DD7}"/>
              </a:ext>
            </a:extLst>
          </p:cNvPr>
          <p:cNvSpPr>
            <a:spLocks noGrp="1"/>
          </p:cNvSpPr>
          <p:nvPr>
            <p:ph type="body" sz="quarter" idx="23"/>
          </p:nvPr>
        </p:nvSpPr>
        <p:spPr>
          <a:xfrm>
            <a:off x="3618421" y="1824699"/>
            <a:ext cx="2537011" cy="985899"/>
          </a:xfrm>
        </p:spPr>
        <p:txBody>
          <a:bodyPr>
            <a:normAutofit/>
          </a:bodyPr>
          <a:lstStyle/>
          <a:p>
            <a:pPr lvl="0"/>
            <a:r>
              <a:rPr lang="en-US">
                <a:sym typeface="Georgia"/>
              </a:rPr>
              <a:t>SI for SaaS</a:t>
            </a:r>
            <a:endParaRPr lang="en-US"/>
          </a:p>
        </p:txBody>
      </p:sp>
      <p:sp>
        <p:nvSpPr>
          <p:cNvPr id="6" name="Text Placeholder 5">
            <a:extLst>
              <a:ext uri="{FF2B5EF4-FFF2-40B4-BE49-F238E27FC236}">
                <a16:creationId xmlns:a16="http://schemas.microsoft.com/office/drawing/2014/main" id="{D6E7D93A-82F0-3D6C-56BE-19BD1B891E33}"/>
              </a:ext>
            </a:extLst>
          </p:cNvPr>
          <p:cNvSpPr>
            <a:spLocks noGrp="1"/>
          </p:cNvSpPr>
          <p:nvPr>
            <p:ph type="body" sz="quarter" idx="24"/>
          </p:nvPr>
        </p:nvSpPr>
        <p:spPr>
          <a:xfrm>
            <a:off x="6318250" y="1824699"/>
            <a:ext cx="2537011" cy="985899"/>
          </a:xfrm>
        </p:spPr>
        <p:txBody>
          <a:bodyPr>
            <a:normAutofit/>
          </a:bodyPr>
          <a:lstStyle/>
          <a:p>
            <a:pPr lvl="0"/>
            <a:r>
              <a:rPr lang="en-US">
                <a:sym typeface="Georgia"/>
              </a:rPr>
              <a:t>CFO Advisory</a:t>
            </a:r>
            <a:endParaRPr lang="en-US"/>
          </a:p>
        </p:txBody>
      </p:sp>
      <p:sp>
        <p:nvSpPr>
          <p:cNvPr id="7" name="Text Placeholder 6">
            <a:extLst>
              <a:ext uri="{FF2B5EF4-FFF2-40B4-BE49-F238E27FC236}">
                <a16:creationId xmlns:a16="http://schemas.microsoft.com/office/drawing/2014/main" id="{2F0FA9DA-2F07-965B-A77E-E2A5DCBFA806}"/>
              </a:ext>
            </a:extLst>
          </p:cNvPr>
          <p:cNvSpPr>
            <a:spLocks noGrp="1"/>
          </p:cNvSpPr>
          <p:nvPr>
            <p:ph type="body" sz="quarter" idx="25"/>
          </p:nvPr>
        </p:nvSpPr>
        <p:spPr>
          <a:xfrm>
            <a:off x="9018080" y="1824699"/>
            <a:ext cx="2537011" cy="985899"/>
          </a:xfrm>
        </p:spPr>
        <p:txBody>
          <a:bodyPr>
            <a:normAutofit/>
          </a:bodyPr>
          <a:lstStyle/>
          <a:p>
            <a:pPr lvl="0"/>
            <a:r>
              <a:rPr lang="en-US">
                <a:sym typeface="Georgia"/>
              </a:rPr>
              <a:t>Growth Levers</a:t>
            </a:r>
            <a:endParaRPr lang="en-US"/>
          </a:p>
        </p:txBody>
      </p:sp>
      <p:sp>
        <p:nvSpPr>
          <p:cNvPr id="4" name="Text Placeholder 3">
            <a:extLst>
              <a:ext uri="{FF2B5EF4-FFF2-40B4-BE49-F238E27FC236}">
                <a16:creationId xmlns:a16="http://schemas.microsoft.com/office/drawing/2014/main" id="{51CB7AA9-AB4B-F879-A32A-7A169DEA5EEF}"/>
              </a:ext>
            </a:extLst>
          </p:cNvPr>
          <p:cNvSpPr>
            <a:spLocks noGrp="1"/>
          </p:cNvSpPr>
          <p:nvPr>
            <p:ph type="body" sz="quarter" idx="22"/>
          </p:nvPr>
        </p:nvSpPr>
        <p:spPr>
          <a:xfrm>
            <a:off x="918592" y="1824699"/>
            <a:ext cx="2537011" cy="985899"/>
          </a:xfrm>
        </p:spPr>
        <p:txBody>
          <a:bodyPr>
            <a:normAutofit/>
          </a:bodyPr>
          <a:lstStyle/>
          <a:p>
            <a:pPr lvl="0"/>
            <a:r>
              <a:rPr lang="en-US" dirty="0">
                <a:sym typeface="Georgia"/>
              </a:rPr>
              <a:t>Data &amp; AI</a:t>
            </a:r>
            <a:endParaRPr lang="en-US" dirty="0"/>
          </a:p>
        </p:txBody>
      </p:sp>
      <p:sp>
        <p:nvSpPr>
          <p:cNvPr id="15" name="Text Placeholder 14">
            <a:extLst>
              <a:ext uri="{FF2B5EF4-FFF2-40B4-BE49-F238E27FC236}">
                <a16:creationId xmlns:a16="http://schemas.microsoft.com/office/drawing/2014/main" id="{DA584CA2-0F3D-A03F-9226-10E90FD5A4E0}"/>
              </a:ext>
            </a:extLst>
          </p:cNvPr>
          <p:cNvSpPr>
            <a:spLocks noGrp="1"/>
          </p:cNvSpPr>
          <p:nvPr>
            <p:ph type="body" idx="2"/>
          </p:nvPr>
        </p:nvSpPr>
        <p:spPr/>
        <p:txBody>
          <a:bodyPr>
            <a:normAutofit/>
          </a:bodyPr>
          <a:lstStyle/>
          <a:p>
            <a:pPr lvl="0"/>
            <a:r>
              <a:rPr lang="en-US" dirty="0">
                <a:sym typeface="Georgia"/>
              </a:rPr>
              <a:t>Doing a few things well</a:t>
            </a:r>
            <a:endParaRPr lang="en-US" dirty="0"/>
          </a:p>
        </p:txBody>
      </p:sp>
      <p:sp>
        <p:nvSpPr>
          <p:cNvPr id="14" name="Title 13">
            <a:extLst>
              <a:ext uri="{FF2B5EF4-FFF2-40B4-BE49-F238E27FC236}">
                <a16:creationId xmlns:a16="http://schemas.microsoft.com/office/drawing/2014/main" id="{B5CC861D-601B-D252-D5C3-401AFF085649}"/>
              </a:ext>
            </a:extLst>
          </p:cNvPr>
          <p:cNvSpPr>
            <a:spLocks noGrp="1"/>
          </p:cNvSpPr>
          <p:nvPr>
            <p:ph type="title"/>
          </p:nvPr>
        </p:nvSpPr>
        <p:spPr/>
        <p:txBody>
          <a:bodyPr/>
          <a:lstStyle/>
          <a:p>
            <a:pPr lvl="0"/>
            <a:r>
              <a:rPr lang="en-US" dirty="0">
                <a:sym typeface="Georgia"/>
              </a:rPr>
              <a:t>Key tenets of finance strategy</a:t>
            </a:r>
            <a:endParaRPr lang="en-US" dirty="0"/>
          </a:p>
        </p:txBody>
      </p:sp>
      <p:sp>
        <p:nvSpPr>
          <p:cNvPr id="16" name="Google Shape;275;p14">
            <a:extLst>
              <a:ext uri="{FF2B5EF4-FFF2-40B4-BE49-F238E27FC236}">
                <a16:creationId xmlns:a16="http://schemas.microsoft.com/office/drawing/2014/main" id="{9C4A79D5-374A-5CB0-587D-38EADF60FD09}"/>
              </a:ext>
            </a:extLst>
          </p:cNvPr>
          <p:cNvSpPr txBox="1"/>
          <p:nvPr/>
        </p:nvSpPr>
        <p:spPr>
          <a:xfrm>
            <a:off x="1258999" y="3096093"/>
            <a:ext cx="1998142" cy="2701245"/>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Clr>
                <a:schemeClr val="lt1"/>
              </a:buClr>
              <a:buSzPts val="1400"/>
              <a:buFont typeface="Georgia"/>
              <a:buNone/>
            </a:pPr>
            <a:r>
              <a:rPr lang="en-US" dirty="0">
                <a:solidFill>
                  <a:schemeClr val="lt1"/>
                </a:solidFill>
                <a:latin typeface="Funnel Sans" pitchFamily="2" charset="0"/>
                <a:ea typeface="Georgia"/>
                <a:cs typeface="Georgia"/>
                <a:sym typeface="Georgia"/>
              </a:rPr>
              <a:t>Build &amp; implement EDGE solutions </a:t>
            </a:r>
            <a:endParaRPr dirty="0">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lt1"/>
              </a:buClr>
              <a:buSzPts val="1400"/>
              <a:buFont typeface="Georgia"/>
              <a:buNone/>
            </a:pPr>
            <a:r>
              <a:rPr lang="en-US" dirty="0">
                <a:solidFill>
                  <a:schemeClr val="lt1"/>
                </a:solidFill>
                <a:latin typeface="Funnel Sans" pitchFamily="2" charset="0"/>
                <a:ea typeface="Georgia"/>
                <a:cs typeface="Georgia"/>
                <a:sym typeface="Georgia"/>
              </a:rPr>
              <a:t>Launch AI powered finance offerings</a:t>
            </a:r>
            <a:endParaRPr dirty="0">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lt1"/>
              </a:buClr>
              <a:buSzPts val="1400"/>
              <a:buFont typeface="Georgia"/>
              <a:buNone/>
            </a:pPr>
            <a:r>
              <a:rPr lang="en-US" dirty="0">
                <a:solidFill>
                  <a:schemeClr val="lt1"/>
                </a:solidFill>
                <a:latin typeface="Funnel Sans" pitchFamily="2" charset="0"/>
                <a:ea typeface="Georgia"/>
                <a:cs typeface="Georgia"/>
                <a:sym typeface="Georgia"/>
              </a:rPr>
              <a:t>Launch Finance enterprise data hubs (Databricks / Microsoft)</a:t>
            </a:r>
            <a:endParaRPr dirty="0">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p:txBody>
      </p:sp>
      <p:grpSp>
        <p:nvGrpSpPr>
          <p:cNvPr id="20" name="Google Shape;279;p14">
            <a:extLst>
              <a:ext uri="{FF2B5EF4-FFF2-40B4-BE49-F238E27FC236}">
                <a16:creationId xmlns:a16="http://schemas.microsoft.com/office/drawing/2014/main" id="{3DA647BA-B83B-A56F-AB12-AC554DFDA6D5}"/>
              </a:ext>
            </a:extLst>
          </p:cNvPr>
          <p:cNvGrpSpPr/>
          <p:nvPr/>
        </p:nvGrpSpPr>
        <p:grpSpPr>
          <a:xfrm>
            <a:off x="1232980" y="3774327"/>
            <a:ext cx="2050179" cy="1001151"/>
            <a:chOff x="1409311" y="3828768"/>
            <a:chExt cx="2180046" cy="1004711"/>
          </a:xfrm>
        </p:grpSpPr>
        <p:cxnSp>
          <p:nvCxnSpPr>
            <p:cNvPr id="21" name="Google Shape;280;p14">
              <a:extLst>
                <a:ext uri="{FF2B5EF4-FFF2-40B4-BE49-F238E27FC236}">
                  <a16:creationId xmlns:a16="http://schemas.microsoft.com/office/drawing/2014/main" id="{46446496-F5BE-0477-4351-4E8CCE68A465}"/>
                </a:ext>
              </a:extLst>
            </p:cNvPr>
            <p:cNvCxnSpPr/>
            <p:nvPr/>
          </p:nvCxnSpPr>
          <p:spPr>
            <a:xfrm>
              <a:off x="1409311" y="3828768"/>
              <a:ext cx="2180046" cy="0"/>
            </a:xfrm>
            <a:prstGeom prst="straightConnector1">
              <a:avLst/>
            </a:prstGeom>
            <a:noFill/>
            <a:ln w="9525" cap="flat" cmpd="sng">
              <a:solidFill>
                <a:schemeClr val="lt1"/>
              </a:solidFill>
              <a:prstDash val="solid"/>
              <a:miter lim="800000"/>
              <a:headEnd type="none" w="sm" len="sm"/>
              <a:tailEnd type="none" w="sm" len="sm"/>
            </a:ln>
          </p:spPr>
        </p:cxnSp>
        <p:cxnSp>
          <p:nvCxnSpPr>
            <p:cNvPr id="22" name="Google Shape;281;p14">
              <a:extLst>
                <a:ext uri="{FF2B5EF4-FFF2-40B4-BE49-F238E27FC236}">
                  <a16:creationId xmlns:a16="http://schemas.microsoft.com/office/drawing/2014/main" id="{11F0411A-E17C-1D0F-EB51-9B870EED97E7}"/>
                </a:ext>
              </a:extLst>
            </p:cNvPr>
            <p:cNvCxnSpPr/>
            <p:nvPr/>
          </p:nvCxnSpPr>
          <p:spPr>
            <a:xfrm>
              <a:off x="1409311" y="4833479"/>
              <a:ext cx="2180046" cy="0"/>
            </a:xfrm>
            <a:prstGeom prst="straightConnector1">
              <a:avLst/>
            </a:prstGeom>
            <a:noFill/>
            <a:ln w="9525" cap="flat" cmpd="sng">
              <a:solidFill>
                <a:schemeClr val="lt1"/>
              </a:solidFill>
              <a:prstDash val="solid"/>
              <a:miter lim="800000"/>
              <a:headEnd type="none" w="sm" len="sm"/>
              <a:tailEnd type="none" w="sm" len="sm"/>
            </a:ln>
          </p:spPr>
        </p:cxnSp>
      </p:grpSp>
      <p:sp>
        <p:nvSpPr>
          <p:cNvPr id="17" name="Google Shape;276;p14">
            <a:extLst>
              <a:ext uri="{FF2B5EF4-FFF2-40B4-BE49-F238E27FC236}">
                <a16:creationId xmlns:a16="http://schemas.microsoft.com/office/drawing/2014/main" id="{9C7B4AF5-EF98-2236-1A8F-8D743E182F79}"/>
              </a:ext>
            </a:extLst>
          </p:cNvPr>
          <p:cNvSpPr txBox="1"/>
          <p:nvPr/>
        </p:nvSpPr>
        <p:spPr>
          <a:xfrm>
            <a:off x="3880201" y="3096093"/>
            <a:ext cx="2050178" cy="2701245"/>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Clr>
                <a:schemeClr val="lt1"/>
              </a:buClr>
              <a:buSzPts val="1400"/>
              <a:buFont typeface="Georgia"/>
              <a:buNone/>
            </a:pPr>
            <a:r>
              <a:rPr lang="en-US" dirty="0">
                <a:solidFill>
                  <a:schemeClr val="lt1"/>
                </a:solidFill>
                <a:latin typeface="Funnel Sans" pitchFamily="2" charset="0"/>
                <a:ea typeface="Georgia"/>
                <a:cs typeface="Georgia"/>
                <a:sym typeface="Georgia"/>
              </a:rPr>
              <a:t>Scale SI </a:t>
            </a:r>
            <a:r>
              <a:rPr lang="en-US" dirty="0" err="1">
                <a:solidFill>
                  <a:schemeClr val="lt1"/>
                </a:solidFill>
                <a:latin typeface="Funnel Sans" pitchFamily="2" charset="0"/>
                <a:ea typeface="Georgia"/>
                <a:cs typeface="Georgia"/>
                <a:sym typeface="Georgia"/>
              </a:rPr>
              <a:t>CoEs</a:t>
            </a:r>
            <a:r>
              <a:rPr lang="en-US" dirty="0">
                <a:solidFill>
                  <a:schemeClr val="lt1"/>
                </a:solidFill>
                <a:latin typeface="Funnel Sans" pitchFamily="2" charset="0"/>
                <a:ea typeface="Georgia"/>
                <a:cs typeface="Georgia"/>
                <a:sym typeface="Georgia"/>
              </a:rPr>
              <a:t> around </a:t>
            </a:r>
            <a:r>
              <a:rPr lang="en-US" dirty="0" err="1">
                <a:solidFill>
                  <a:schemeClr val="lt1"/>
                </a:solidFill>
                <a:latin typeface="Funnel Sans" pitchFamily="2" charset="0"/>
                <a:ea typeface="Georgia"/>
                <a:cs typeface="Georgia"/>
                <a:sym typeface="Georgia"/>
              </a:rPr>
              <a:t>SoE</a:t>
            </a:r>
            <a:r>
              <a:rPr lang="en-US" dirty="0">
                <a:solidFill>
                  <a:schemeClr val="lt1"/>
                </a:solidFill>
                <a:latin typeface="Funnel Sans" pitchFamily="2" charset="0"/>
                <a:ea typeface="Georgia"/>
                <a:cs typeface="Georgia"/>
                <a:sym typeface="Georgia"/>
              </a:rPr>
              <a:t> platforms (HRC, BL)</a:t>
            </a:r>
            <a:endParaRPr dirty="0">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lt1"/>
              </a:buClr>
              <a:buSzPts val="1400"/>
              <a:buFont typeface="Georgia"/>
              <a:buNone/>
            </a:pPr>
            <a:r>
              <a:rPr lang="en-US" dirty="0">
                <a:solidFill>
                  <a:schemeClr val="lt1"/>
                </a:solidFill>
                <a:latin typeface="Funnel Sans" pitchFamily="2" charset="0"/>
                <a:ea typeface="Georgia"/>
                <a:cs typeface="Georgia"/>
                <a:sym typeface="Georgia"/>
              </a:rPr>
              <a:t>Identity early-stage SaaS partners</a:t>
            </a:r>
            <a:endParaRPr dirty="0">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p:txBody>
      </p:sp>
      <p:grpSp>
        <p:nvGrpSpPr>
          <p:cNvPr id="23" name="Google Shape;282;p14">
            <a:extLst>
              <a:ext uri="{FF2B5EF4-FFF2-40B4-BE49-F238E27FC236}">
                <a16:creationId xmlns:a16="http://schemas.microsoft.com/office/drawing/2014/main" id="{72769D62-F782-8A16-33F0-DEACE6DFD7D0}"/>
              </a:ext>
            </a:extLst>
          </p:cNvPr>
          <p:cNvGrpSpPr/>
          <p:nvPr/>
        </p:nvGrpSpPr>
        <p:grpSpPr>
          <a:xfrm>
            <a:off x="3907298" y="3774327"/>
            <a:ext cx="2050179" cy="1001151"/>
            <a:chOff x="1409311" y="3828768"/>
            <a:chExt cx="2180046" cy="1004711"/>
          </a:xfrm>
        </p:grpSpPr>
        <p:cxnSp>
          <p:nvCxnSpPr>
            <p:cNvPr id="24" name="Google Shape;283;p14">
              <a:extLst>
                <a:ext uri="{FF2B5EF4-FFF2-40B4-BE49-F238E27FC236}">
                  <a16:creationId xmlns:a16="http://schemas.microsoft.com/office/drawing/2014/main" id="{7EAC67AD-8818-C08D-CF35-A70F1CA89901}"/>
                </a:ext>
              </a:extLst>
            </p:cNvPr>
            <p:cNvCxnSpPr/>
            <p:nvPr/>
          </p:nvCxnSpPr>
          <p:spPr>
            <a:xfrm>
              <a:off x="1409311" y="3828768"/>
              <a:ext cx="2180046" cy="0"/>
            </a:xfrm>
            <a:prstGeom prst="straightConnector1">
              <a:avLst/>
            </a:prstGeom>
            <a:noFill/>
            <a:ln w="9525" cap="flat" cmpd="sng">
              <a:solidFill>
                <a:schemeClr val="lt1"/>
              </a:solidFill>
              <a:prstDash val="solid"/>
              <a:miter lim="800000"/>
              <a:headEnd type="none" w="sm" len="sm"/>
              <a:tailEnd type="none" w="sm" len="sm"/>
            </a:ln>
          </p:spPr>
        </p:cxnSp>
        <p:cxnSp>
          <p:nvCxnSpPr>
            <p:cNvPr id="25" name="Google Shape;284;p14">
              <a:extLst>
                <a:ext uri="{FF2B5EF4-FFF2-40B4-BE49-F238E27FC236}">
                  <a16:creationId xmlns:a16="http://schemas.microsoft.com/office/drawing/2014/main" id="{EEF42AC1-6934-7A72-ECDC-58D1126F9A9E}"/>
                </a:ext>
              </a:extLst>
            </p:cNvPr>
            <p:cNvCxnSpPr/>
            <p:nvPr/>
          </p:nvCxnSpPr>
          <p:spPr>
            <a:xfrm>
              <a:off x="1409311" y="4833479"/>
              <a:ext cx="2180046" cy="0"/>
            </a:xfrm>
            <a:prstGeom prst="straightConnector1">
              <a:avLst/>
            </a:prstGeom>
            <a:noFill/>
            <a:ln w="9525" cap="flat" cmpd="sng">
              <a:solidFill>
                <a:schemeClr val="lt1"/>
              </a:solidFill>
              <a:prstDash val="solid"/>
              <a:miter lim="800000"/>
              <a:headEnd type="none" w="sm" len="sm"/>
              <a:tailEnd type="none" w="sm" len="sm"/>
            </a:ln>
          </p:spPr>
        </p:cxnSp>
      </p:grpSp>
      <p:sp>
        <p:nvSpPr>
          <p:cNvPr id="18" name="Google Shape;277;p14">
            <a:extLst>
              <a:ext uri="{FF2B5EF4-FFF2-40B4-BE49-F238E27FC236}">
                <a16:creationId xmlns:a16="http://schemas.microsoft.com/office/drawing/2014/main" id="{F27DA328-6314-F777-2B50-CBA1D841ED01}"/>
              </a:ext>
            </a:extLst>
          </p:cNvPr>
          <p:cNvSpPr txBox="1"/>
          <p:nvPr/>
        </p:nvSpPr>
        <p:spPr>
          <a:xfrm>
            <a:off x="6635243" y="3096093"/>
            <a:ext cx="2050179" cy="2701245"/>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Clr>
                <a:schemeClr val="lt1"/>
              </a:buClr>
              <a:buSzPts val="1400"/>
              <a:buFont typeface="Georgia"/>
              <a:buNone/>
            </a:pPr>
            <a:r>
              <a:rPr lang="en-US" dirty="0">
                <a:solidFill>
                  <a:schemeClr val="lt1"/>
                </a:solidFill>
                <a:latin typeface="Funnel Sans" pitchFamily="2" charset="0"/>
                <a:ea typeface="Georgia"/>
                <a:cs typeface="Georgia"/>
                <a:sym typeface="Georgia"/>
              </a:rPr>
              <a:t>AI led modern finance offering</a:t>
            </a:r>
            <a:endParaRPr dirty="0">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lt1"/>
              </a:buClr>
              <a:buSzPts val="1400"/>
              <a:buFont typeface="Georgia"/>
              <a:buNone/>
            </a:pPr>
            <a:r>
              <a:rPr lang="en-US" dirty="0">
                <a:solidFill>
                  <a:schemeClr val="lt1"/>
                </a:solidFill>
                <a:latin typeface="Funnel Sans" pitchFamily="2" charset="0"/>
                <a:ea typeface="Georgia"/>
                <a:cs typeface="Georgia"/>
                <a:sym typeface="Georgia"/>
              </a:rPr>
              <a:t>Advisory  talent for partnering with CFOs</a:t>
            </a:r>
            <a:endParaRPr dirty="0">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p:txBody>
      </p:sp>
      <p:grpSp>
        <p:nvGrpSpPr>
          <p:cNvPr id="26" name="Google Shape;285;p14">
            <a:extLst>
              <a:ext uri="{FF2B5EF4-FFF2-40B4-BE49-F238E27FC236}">
                <a16:creationId xmlns:a16="http://schemas.microsoft.com/office/drawing/2014/main" id="{A246C192-D91A-0AE3-0DFC-65FB0BB900C1}"/>
              </a:ext>
            </a:extLst>
          </p:cNvPr>
          <p:cNvGrpSpPr/>
          <p:nvPr/>
        </p:nvGrpSpPr>
        <p:grpSpPr>
          <a:xfrm>
            <a:off x="6635243" y="3774327"/>
            <a:ext cx="2050179" cy="1001151"/>
            <a:chOff x="1409311" y="3828768"/>
            <a:chExt cx="2180046" cy="1004711"/>
          </a:xfrm>
        </p:grpSpPr>
        <p:cxnSp>
          <p:nvCxnSpPr>
            <p:cNvPr id="27" name="Google Shape;286;p14">
              <a:extLst>
                <a:ext uri="{FF2B5EF4-FFF2-40B4-BE49-F238E27FC236}">
                  <a16:creationId xmlns:a16="http://schemas.microsoft.com/office/drawing/2014/main" id="{695A5926-1EA4-B0B2-EF2F-138C487C53B4}"/>
                </a:ext>
              </a:extLst>
            </p:cNvPr>
            <p:cNvCxnSpPr/>
            <p:nvPr/>
          </p:nvCxnSpPr>
          <p:spPr>
            <a:xfrm>
              <a:off x="1409311" y="3828768"/>
              <a:ext cx="2180046" cy="0"/>
            </a:xfrm>
            <a:prstGeom prst="straightConnector1">
              <a:avLst/>
            </a:prstGeom>
            <a:noFill/>
            <a:ln w="9525" cap="flat" cmpd="sng">
              <a:solidFill>
                <a:schemeClr val="lt1"/>
              </a:solidFill>
              <a:prstDash val="solid"/>
              <a:miter lim="800000"/>
              <a:headEnd type="none" w="sm" len="sm"/>
              <a:tailEnd type="none" w="sm" len="sm"/>
            </a:ln>
          </p:spPr>
        </p:cxnSp>
        <p:cxnSp>
          <p:nvCxnSpPr>
            <p:cNvPr id="28" name="Google Shape;287;p14">
              <a:extLst>
                <a:ext uri="{FF2B5EF4-FFF2-40B4-BE49-F238E27FC236}">
                  <a16:creationId xmlns:a16="http://schemas.microsoft.com/office/drawing/2014/main" id="{FDBACDC6-EEAD-D24A-566E-60EBB9962BE0}"/>
                </a:ext>
              </a:extLst>
            </p:cNvPr>
            <p:cNvCxnSpPr/>
            <p:nvPr/>
          </p:nvCxnSpPr>
          <p:spPr>
            <a:xfrm>
              <a:off x="1409311" y="4833479"/>
              <a:ext cx="2180046" cy="0"/>
            </a:xfrm>
            <a:prstGeom prst="straightConnector1">
              <a:avLst/>
            </a:prstGeom>
            <a:noFill/>
            <a:ln w="9525" cap="flat" cmpd="sng">
              <a:solidFill>
                <a:schemeClr val="lt1"/>
              </a:solidFill>
              <a:prstDash val="solid"/>
              <a:miter lim="800000"/>
              <a:headEnd type="none" w="sm" len="sm"/>
              <a:tailEnd type="none" w="sm" len="sm"/>
            </a:ln>
          </p:spPr>
        </p:cxnSp>
      </p:grpSp>
      <p:sp>
        <p:nvSpPr>
          <p:cNvPr id="19" name="Google Shape;278;p14">
            <a:extLst>
              <a:ext uri="{FF2B5EF4-FFF2-40B4-BE49-F238E27FC236}">
                <a16:creationId xmlns:a16="http://schemas.microsoft.com/office/drawing/2014/main" id="{E6824996-7421-99E8-39E6-47EA8850167C}"/>
              </a:ext>
            </a:extLst>
          </p:cNvPr>
          <p:cNvSpPr txBox="1"/>
          <p:nvPr/>
        </p:nvSpPr>
        <p:spPr>
          <a:xfrm>
            <a:off x="9335580" y="3096093"/>
            <a:ext cx="2050179" cy="2701245"/>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Clr>
                <a:schemeClr val="lt1"/>
              </a:buClr>
              <a:buSzPts val="1400"/>
              <a:buFont typeface="Georgia"/>
              <a:buNone/>
            </a:pPr>
            <a:r>
              <a:rPr lang="en-US" dirty="0">
                <a:solidFill>
                  <a:schemeClr val="lt1"/>
                </a:solidFill>
                <a:latin typeface="Funnel Sans" pitchFamily="2" charset="0"/>
                <a:ea typeface="Georgia"/>
                <a:cs typeface="Georgia"/>
                <a:sym typeface="Georgia"/>
              </a:rPr>
              <a:t>Inorganic capability acquisition   </a:t>
            </a:r>
            <a:endParaRPr dirty="0">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lt1"/>
              </a:buClr>
              <a:buSzPts val="1400"/>
              <a:buFont typeface="Georgia"/>
              <a:buNone/>
            </a:pPr>
            <a:r>
              <a:rPr lang="en-US" dirty="0">
                <a:solidFill>
                  <a:schemeClr val="lt1"/>
                </a:solidFill>
                <a:latin typeface="Funnel Sans" pitchFamily="2" charset="0"/>
                <a:ea typeface="Georgia"/>
                <a:cs typeface="Georgia"/>
                <a:sym typeface="Georgia"/>
              </a:rPr>
              <a:t>Microsoft SI </a:t>
            </a:r>
            <a:endParaRPr dirty="0">
              <a:latin typeface="Funnel Sans" pitchFamily="2" charset="0"/>
            </a:endParaRPr>
          </a:p>
          <a:p>
            <a:pPr marL="0" marR="0" lvl="0" indent="0" algn="ctr" rtl="0">
              <a:lnSpc>
                <a:spcPct val="90000"/>
              </a:lnSpc>
              <a:spcBef>
                <a:spcPts val="0"/>
              </a:spcBef>
              <a:spcAft>
                <a:spcPts val="0"/>
              </a:spcAft>
              <a:buClr>
                <a:schemeClr val="lt1"/>
              </a:buClr>
              <a:buSzPts val="1400"/>
              <a:buFont typeface="Georgia"/>
              <a:buNone/>
            </a:pPr>
            <a:r>
              <a:rPr lang="en-US" dirty="0">
                <a:solidFill>
                  <a:schemeClr val="lt1"/>
                </a:solidFill>
                <a:latin typeface="Funnel Sans" pitchFamily="2" charset="0"/>
                <a:ea typeface="Georgia"/>
                <a:cs typeface="Georgia"/>
                <a:sym typeface="Georgia"/>
              </a:rPr>
              <a:t>Data Hub SI </a:t>
            </a:r>
            <a:endParaRPr dirty="0">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lt1"/>
              </a:buClr>
              <a:buSzPts val="1400"/>
              <a:buFont typeface="Georgia"/>
              <a:buNone/>
            </a:pPr>
            <a:r>
              <a:rPr lang="en-US" dirty="0">
                <a:solidFill>
                  <a:schemeClr val="lt1"/>
                </a:solidFill>
                <a:latin typeface="Funnel Sans" pitchFamily="2" charset="0"/>
                <a:ea typeface="Georgia"/>
                <a:cs typeface="Georgia"/>
                <a:sym typeface="Georgia"/>
              </a:rPr>
              <a:t> CFO Advisory firm</a:t>
            </a:r>
            <a:endParaRPr dirty="0">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p:txBody>
      </p:sp>
      <p:grpSp>
        <p:nvGrpSpPr>
          <p:cNvPr id="29" name="Google Shape;288;p14">
            <a:extLst>
              <a:ext uri="{FF2B5EF4-FFF2-40B4-BE49-F238E27FC236}">
                <a16:creationId xmlns:a16="http://schemas.microsoft.com/office/drawing/2014/main" id="{1AEAD8C5-B929-92A7-B774-F135EE291F00}"/>
              </a:ext>
            </a:extLst>
          </p:cNvPr>
          <p:cNvGrpSpPr/>
          <p:nvPr/>
        </p:nvGrpSpPr>
        <p:grpSpPr>
          <a:xfrm>
            <a:off x="9335580" y="3774327"/>
            <a:ext cx="2050179" cy="1001151"/>
            <a:chOff x="1409311" y="3828768"/>
            <a:chExt cx="2180046" cy="1004711"/>
          </a:xfrm>
        </p:grpSpPr>
        <p:cxnSp>
          <p:nvCxnSpPr>
            <p:cNvPr id="30" name="Google Shape;289;p14">
              <a:extLst>
                <a:ext uri="{FF2B5EF4-FFF2-40B4-BE49-F238E27FC236}">
                  <a16:creationId xmlns:a16="http://schemas.microsoft.com/office/drawing/2014/main" id="{6AB648F5-743E-EA68-03F8-CA22D18A6D7A}"/>
                </a:ext>
              </a:extLst>
            </p:cNvPr>
            <p:cNvCxnSpPr/>
            <p:nvPr/>
          </p:nvCxnSpPr>
          <p:spPr>
            <a:xfrm>
              <a:off x="1409311" y="3828768"/>
              <a:ext cx="2180046" cy="0"/>
            </a:xfrm>
            <a:prstGeom prst="straightConnector1">
              <a:avLst/>
            </a:prstGeom>
            <a:noFill/>
            <a:ln w="9525" cap="flat" cmpd="sng">
              <a:solidFill>
                <a:schemeClr val="lt1"/>
              </a:solidFill>
              <a:prstDash val="solid"/>
              <a:miter lim="800000"/>
              <a:headEnd type="none" w="sm" len="sm"/>
              <a:tailEnd type="none" w="sm" len="sm"/>
            </a:ln>
          </p:spPr>
        </p:cxnSp>
        <p:cxnSp>
          <p:nvCxnSpPr>
            <p:cNvPr id="31" name="Google Shape;290;p14">
              <a:extLst>
                <a:ext uri="{FF2B5EF4-FFF2-40B4-BE49-F238E27FC236}">
                  <a16:creationId xmlns:a16="http://schemas.microsoft.com/office/drawing/2014/main" id="{42236321-48E6-6AD8-3BD0-5CF39516AFF3}"/>
                </a:ext>
              </a:extLst>
            </p:cNvPr>
            <p:cNvCxnSpPr/>
            <p:nvPr/>
          </p:nvCxnSpPr>
          <p:spPr>
            <a:xfrm>
              <a:off x="1409311" y="4833479"/>
              <a:ext cx="2180046" cy="0"/>
            </a:xfrm>
            <a:prstGeom prst="straightConnector1">
              <a:avLst/>
            </a:prstGeom>
            <a:noFill/>
            <a:ln w="9525" cap="flat" cmpd="sng">
              <a:solidFill>
                <a:schemeClr val="lt1"/>
              </a:solidFill>
              <a:prstDash val="solid"/>
              <a:miter lim="800000"/>
              <a:headEnd type="none" w="sm" len="sm"/>
              <a:tailEnd type="none" w="sm" len="sm"/>
            </a:ln>
          </p:spPr>
        </p:cxnSp>
      </p:grpSp>
    </p:spTree>
    <p:extLst>
      <p:ext uri="{BB962C8B-B14F-4D97-AF65-F5344CB8AC3E}">
        <p14:creationId xmlns:p14="http://schemas.microsoft.com/office/powerpoint/2010/main" val="22989432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96F5092-F9BF-5E35-0B66-63343B2FBAF0}"/>
              </a:ext>
            </a:extLst>
          </p:cNvPr>
          <p:cNvSpPr>
            <a:spLocks noGrp="1"/>
          </p:cNvSpPr>
          <p:nvPr>
            <p:ph type="title"/>
          </p:nvPr>
        </p:nvSpPr>
        <p:spPr/>
        <p:txBody>
          <a:bodyPr/>
          <a:lstStyle/>
          <a:p>
            <a:r>
              <a:rPr lang="en-US"/>
              <a:t>Our values</a:t>
            </a:r>
          </a:p>
        </p:txBody>
      </p:sp>
      <p:pic>
        <p:nvPicPr>
          <p:cNvPr id="5" name="Picture 4">
            <a:extLst>
              <a:ext uri="{FF2B5EF4-FFF2-40B4-BE49-F238E27FC236}">
                <a16:creationId xmlns:a16="http://schemas.microsoft.com/office/drawing/2014/main" id="{187AB0B1-AADD-C6F5-C952-F26A7DA80756}"/>
              </a:ext>
            </a:extLst>
          </p:cNvPr>
          <p:cNvPicPr>
            <a:picLocks noChangeAspect="1"/>
          </p:cNvPicPr>
          <p:nvPr/>
        </p:nvPicPr>
        <p:blipFill>
          <a:blip r:embed="rId2" cstate="hqprint">
            <a:extLst>
              <a:ext uri="{28A0092B-C50C-407E-A947-70E740481C1C}">
                <a14:useLocalDpi xmlns:a14="http://schemas.microsoft.com/office/drawing/2010/main"/>
              </a:ext>
            </a:extLst>
          </a:blip>
          <a:srcRect/>
          <a:stretch/>
        </p:blipFill>
        <p:spPr>
          <a:xfrm>
            <a:off x="2623367" y="1613973"/>
            <a:ext cx="2266056" cy="3515187"/>
          </a:xfrm>
          <a:prstGeom prst="roundRect">
            <a:avLst>
              <a:gd name="adj" fmla="val 5216"/>
            </a:avLst>
          </a:prstGeom>
        </p:spPr>
      </p:pic>
      <p:pic>
        <p:nvPicPr>
          <p:cNvPr id="6" name="Picture 5">
            <a:extLst>
              <a:ext uri="{FF2B5EF4-FFF2-40B4-BE49-F238E27FC236}">
                <a16:creationId xmlns:a16="http://schemas.microsoft.com/office/drawing/2014/main" id="{CEE89B0E-AA9D-6FDC-0A18-FA5C79214CE8}"/>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4955960" y="1613973"/>
            <a:ext cx="2266056" cy="3515187"/>
          </a:xfrm>
          <a:prstGeom prst="roundRect">
            <a:avLst>
              <a:gd name="adj" fmla="val 5216"/>
            </a:avLst>
          </a:prstGeom>
        </p:spPr>
      </p:pic>
      <p:pic>
        <p:nvPicPr>
          <p:cNvPr id="7" name="Picture 6">
            <a:extLst>
              <a:ext uri="{FF2B5EF4-FFF2-40B4-BE49-F238E27FC236}">
                <a16:creationId xmlns:a16="http://schemas.microsoft.com/office/drawing/2014/main" id="{601A64B0-3BAB-D139-E184-F15653C8D78B}"/>
              </a:ext>
            </a:extLst>
          </p:cNvPr>
          <p:cNvPicPr>
            <a:picLocks noChangeAspect="1"/>
          </p:cNvPicPr>
          <p:nvPr/>
        </p:nvPicPr>
        <p:blipFill>
          <a:blip r:embed="rId4" cstate="hqprint">
            <a:extLst>
              <a:ext uri="{28A0092B-C50C-407E-A947-70E740481C1C}">
                <a14:useLocalDpi xmlns:a14="http://schemas.microsoft.com/office/drawing/2010/main"/>
              </a:ext>
            </a:extLst>
          </a:blip>
          <a:srcRect/>
          <a:stretch/>
        </p:blipFill>
        <p:spPr>
          <a:xfrm>
            <a:off x="7288553" y="1613973"/>
            <a:ext cx="2266056" cy="3515187"/>
          </a:xfrm>
          <a:prstGeom prst="roundRect">
            <a:avLst>
              <a:gd name="adj" fmla="val 5216"/>
            </a:avLst>
          </a:prstGeom>
        </p:spPr>
      </p:pic>
      <p:pic>
        <p:nvPicPr>
          <p:cNvPr id="8" name="Picture 7">
            <a:extLst>
              <a:ext uri="{FF2B5EF4-FFF2-40B4-BE49-F238E27FC236}">
                <a16:creationId xmlns:a16="http://schemas.microsoft.com/office/drawing/2014/main" id="{D36DF86F-A059-3AAB-5BD4-B89A425A186E}"/>
              </a:ext>
            </a:extLst>
          </p:cNvPr>
          <p:cNvPicPr>
            <a:picLocks noChangeAspect="1"/>
          </p:cNvPicPr>
          <p:nvPr/>
        </p:nvPicPr>
        <p:blipFill>
          <a:blip r:embed="rId5" cstate="hqprint">
            <a:extLst>
              <a:ext uri="{28A0092B-C50C-407E-A947-70E740481C1C}">
                <a14:useLocalDpi xmlns:a14="http://schemas.microsoft.com/office/drawing/2010/main"/>
              </a:ext>
            </a:extLst>
          </a:blip>
          <a:srcRect/>
          <a:stretch/>
        </p:blipFill>
        <p:spPr>
          <a:xfrm>
            <a:off x="9621146" y="1613973"/>
            <a:ext cx="2266056" cy="3515187"/>
          </a:xfrm>
          <a:prstGeom prst="roundRect">
            <a:avLst>
              <a:gd name="adj" fmla="val 5216"/>
            </a:avLst>
          </a:prstGeom>
        </p:spPr>
      </p:pic>
      <p:pic>
        <p:nvPicPr>
          <p:cNvPr id="9" name="Picture 8">
            <a:extLst>
              <a:ext uri="{FF2B5EF4-FFF2-40B4-BE49-F238E27FC236}">
                <a16:creationId xmlns:a16="http://schemas.microsoft.com/office/drawing/2014/main" id="{C8AECE01-5495-C352-DFB7-5C29B2E68E2D}"/>
              </a:ext>
            </a:extLst>
          </p:cNvPr>
          <p:cNvPicPr>
            <a:picLocks noChangeAspect="1"/>
          </p:cNvPicPr>
          <p:nvPr/>
        </p:nvPicPr>
        <p:blipFill>
          <a:blip r:embed="rId6" cstate="hqprint">
            <a:extLst>
              <a:ext uri="{28A0092B-C50C-407E-A947-70E740481C1C}">
                <a14:useLocalDpi xmlns:a14="http://schemas.microsoft.com/office/drawing/2010/main"/>
              </a:ext>
            </a:extLst>
          </a:blip>
          <a:srcRect/>
          <a:stretch/>
        </p:blipFill>
        <p:spPr>
          <a:xfrm>
            <a:off x="290774" y="1613973"/>
            <a:ext cx="2266056" cy="3515187"/>
          </a:xfrm>
          <a:prstGeom prst="roundRect">
            <a:avLst>
              <a:gd name="adj" fmla="val 5216"/>
            </a:avLst>
          </a:prstGeom>
        </p:spPr>
      </p:pic>
      <p:sp>
        <p:nvSpPr>
          <p:cNvPr id="10" name="Rectangle: Rounded Corners 1">
            <a:extLst>
              <a:ext uri="{FF2B5EF4-FFF2-40B4-BE49-F238E27FC236}">
                <a16:creationId xmlns:a16="http://schemas.microsoft.com/office/drawing/2014/main" id="{AF808B0B-F8E1-1EEE-D911-1445EA0B2AFA}"/>
              </a:ext>
            </a:extLst>
          </p:cNvPr>
          <p:cNvSpPr/>
          <p:nvPr/>
        </p:nvSpPr>
        <p:spPr>
          <a:xfrm>
            <a:off x="278543" y="3431613"/>
            <a:ext cx="2266055" cy="1697548"/>
          </a:xfrm>
          <a:prstGeom prst="roundRect">
            <a:avLst>
              <a:gd name="adj" fmla="val 4697"/>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 name="Rectangle: Rounded Corners 7">
            <a:extLst>
              <a:ext uri="{FF2B5EF4-FFF2-40B4-BE49-F238E27FC236}">
                <a16:creationId xmlns:a16="http://schemas.microsoft.com/office/drawing/2014/main" id="{50A46CB3-883B-AA17-CD6E-326739CF192A}"/>
              </a:ext>
            </a:extLst>
          </p:cNvPr>
          <p:cNvSpPr/>
          <p:nvPr/>
        </p:nvSpPr>
        <p:spPr>
          <a:xfrm>
            <a:off x="2606031" y="3431613"/>
            <a:ext cx="2266055" cy="1697548"/>
          </a:xfrm>
          <a:prstGeom prst="roundRect">
            <a:avLst>
              <a:gd name="adj" fmla="val 4697"/>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Rectangle: Rounded Corners 19">
            <a:extLst>
              <a:ext uri="{FF2B5EF4-FFF2-40B4-BE49-F238E27FC236}">
                <a16:creationId xmlns:a16="http://schemas.microsoft.com/office/drawing/2014/main" id="{EE1559F2-00EC-1CD6-8038-DF4A9E04D855}"/>
              </a:ext>
            </a:extLst>
          </p:cNvPr>
          <p:cNvSpPr/>
          <p:nvPr/>
        </p:nvSpPr>
        <p:spPr>
          <a:xfrm>
            <a:off x="9618977" y="3431613"/>
            <a:ext cx="2266055" cy="1697548"/>
          </a:xfrm>
          <a:prstGeom prst="roundRect">
            <a:avLst>
              <a:gd name="adj" fmla="val 4697"/>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Rectangle: Rounded Corners 22">
            <a:extLst>
              <a:ext uri="{FF2B5EF4-FFF2-40B4-BE49-F238E27FC236}">
                <a16:creationId xmlns:a16="http://schemas.microsoft.com/office/drawing/2014/main" id="{2E7ED7D0-C07C-894F-6377-40CACF11E3B4}"/>
              </a:ext>
            </a:extLst>
          </p:cNvPr>
          <p:cNvSpPr/>
          <p:nvPr/>
        </p:nvSpPr>
        <p:spPr>
          <a:xfrm>
            <a:off x="7291489" y="3431613"/>
            <a:ext cx="2266055" cy="1697548"/>
          </a:xfrm>
          <a:prstGeom prst="roundRect">
            <a:avLst>
              <a:gd name="adj" fmla="val 4697"/>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4" name="Rectangle: Rounded Corners 23">
            <a:extLst>
              <a:ext uri="{FF2B5EF4-FFF2-40B4-BE49-F238E27FC236}">
                <a16:creationId xmlns:a16="http://schemas.microsoft.com/office/drawing/2014/main" id="{FA06D064-C5BB-CB79-A551-7CA24CDFC4F5}"/>
              </a:ext>
            </a:extLst>
          </p:cNvPr>
          <p:cNvSpPr/>
          <p:nvPr/>
        </p:nvSpPr>
        <p:spPr>
          <a:xfrm>
            <a:off x="4964000" y="3431613"/>
            <a:ext cx="2266055" cy="1697548"/>
          </a:xfrm>
          <a:prstGeom prst="roundRect">
            <a:avLst>
              <a:gd name="adj" fmla="val 4697"/>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5" name="Rectangle 14">
            <a:extLst>
              <a:ext uri="{FF2B5EF4-FFF2-40B4-BE49-F238E27FC236}">
                <a16:creationId xmlns:a16="http://schemas.microsoft.com/office/drawing/2014/main" id="{7D19AB3D-365F-125C-C3B0-DCA0F42AE9D8}"/>
              </a:ext>
            </a:extLst>
          </p:cNvPr>
          <p:cNvSpPr/>
          <p:nvPr/>
        </p:nvSpPr>
        <p:spPr>
          <a:xfrm>
            <a:off x="465309" y="4327577"/>
            <a:ext cx="1767934" cy="507831"/>
          </a:xfrm>
          <a:prstGeom prst="rect">
            <a:avLst/>
          </a:prstGeom>
          <a:effectLst>
            <a:outerShdw blurRad="76200" dir="5400000" algn="ctr" rotWithShape="0">
              <a:schemeClr val="accent6">
                <a:lumMod val="25000"/>
              </a:schemeClr>
            </a:outerShdw>
          </a:effectLst>
        </p:spPr>
        <p:txBody>
          <a:bodyPr wrap="square" lIns="0" tIns="0" rIns="0" bIns="0">
            <a:spAutoFit/>
          </a:bodyPr>
          <a:lstStyle/>
          <a:p>
            <a:pPr marL="0" marR="0" lvl="0" indent="0" defTabSz="914400" rtl="0" eaLnBrk="1" fontAlgn="auto" latinLnBrk="0" hangingPunct="1">
              <a:lnSpc>
                <a:spcPct val="100000"/>
              </a:lnSpc>
              <a:spcAft>
                <a:spcPts val="600"/>
              </a:spcAft>
              <a:buClrTx/>
              <a:buSzTx/>
              <a:buFontTx/>
              <a:buNone/>
              <a:tabLst/>
              <a:defRPr/>
            </a:pP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Believe anything is possible.</a:t>
            </a:r>
            <a:br>
              <a:rPr lang="en-US" sz="1100" noProof="0">
                <a:solidFill>
                  <a:schemeClr val="bg1"/>
                </a:solidFill>
                <a:latin typeface="Funnel Sans" pitchFamily="2" charset="0"/>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Seek diverse options.</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Uncover new ideas.</a:t>
            </a:r>
            <a:endParaRPr kumimoji="0" lang="en-IN"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endParaRPr>
          </a:p>
        </p:txBody>
      </p:sp>
      <p:sp>
        <p:nvSpPr>
          <p:cNvPr id="16" name="Title 1">
            <a:extLst>
              <a:ext uri="{FF2B5EF4-FFF2-40B4-BE49-F238E27FC236}">
                <a16:creationId xmlns:a16="http://schemas.microsoft.com/office/drawing/2014/main" id="{31DED7A2-4F66-8475-814D-8B6DFD5C2F88}"/>
              </a:ext>
            </a:extLst>
          </p:cNvPr>
          <p:cNvSpPr txBox="1">
            <a:spLocks/>
          </p:cNvSpPr>
          <p:nvPr/>
        </p:nvSpPr>
        <p:spPr>
          <a:xfrm>
            <a:off x="465309" y="3872000"/>
            <a:ext cx="1927461" cy="307777"/>
          </a:xfrm>
          <a:prstGeom prst="rect">
            <a:avLst/>
          </a:prstGeom>
          <a:noFill/>
          <a:ln>
            <a:noFill/>
          </a:ln>
          <a:effectLst>
            <a:outerShdw blurRad="139700" dir="5400000" algn="ctr" rotWithShape="0">
              <a:schemeClr val="accent6">
                <a:lumMod val="25000"/>
              </a:schemeClr>
            </a:outerShdw>
          </a:effectLst>
        </p:spPr>
        <p:txBody>
          <a:bodyPr spcFirstLastPara="1" vert="horz" wrap="square" lIns="0" tIns="0" rIns="0" bIns="0" rtlCol="0" anchor="ctr"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marL="0" indent="0">
              <a:lnSpc>
                <a:spcPct val="100000"/>
              </a:lnSpc>
              <a:buClrTx/>
              <a:buSzTx/>
              <a:defRPr/>
            </a:pPr>
            <a:r>
              <a:rPr lang="en-US" sz="2000" b="0" spc="0">
                <a:solidFill>
                  <a:schemeClr val="bg1"/>
                </a:solidFill>
                <a:latin typeface="Funnel Sans ExtraBold" pitchFamily="2" charset="0"/>
              </a:rPr>
              <a:t>Courage</a:t>
            </a:r>
            <a:endParaRPr lang="en-IN" sz="4000" b="0" spc="0">
              <a:solidFill>
                <a:schemeClr val="bg1"/>
              </a:solidFill>
              <a:latin typeface="Funnel Sans ExtraBold" pitchFamily="2" charset="0"/>
              <a:cs typeface="Arial"/>
            </a:endParaRPr>
          </a:p>
        </p:txBody>
      </p:sp>
      <p:sp>
        <p:nvSpPr>
          <p:cNvPr id="17" name="Rectangle 16">
            <a:extLst>
              <a:ext uri="{FF2B5EF4-FFF2-40B4-BE49-F238E27FC236}">
                <a16:creationId xmlns:a16="http://schemas.microsoft.com/office/drawing/2014/main" id="{187354BC-5262-03F0-CCC8-9200C162DE4B}"/>
              </a:ext>
            </a:extLst>
          </p:cNvPr>
          <p:cNvSpPr/>
          <p:nvPr/>
        </p:nvSpPr>
        <p:spPr>
          <a:xfrm>
            <a:off x="2811129" y="4327577"/>
            <a:ext cx="1767934" cy="507831"/>
          </a:xfrm>
          <a:prstGeom prst="rect">
            <a:avLst/>
          </a:prstGeom>
          <a:effectLst>
            <a:outerShdw blurRad="76200" dir="5400000" algn="ctr" rotWithShape="0">
              <a:schemeClr val="accent6">
                <a:lumMod val="25000"/>
              </a:schemeClr>
            </a:outerShdw>
          </a:effectLst>
        </p:spPr>
        <p:txBody>
          <a:bodyPr wrap="square" lIns="0" tIns="0" rIns="0" bIns="0">
            <a:spAutoFit/>
          </a:bodyPr>
          <a:lstStyle/>
          <a:p>
            <a:pPr marL="0" marR="0" lvl="0" indent="0" defTabSz="914400" rtl="0" eaLnBrk="1" fontAlgn="auto" latinLnBrk="0" hangingPunct="1">
              <a:lnSpc>
                <a:spcPct val="100000"/>
              </a:lnSpc>
              <a:spcAft>
                <a:spcPts val="600"/>
              </a:spcAft>
              <a:buClrTx/>
              <a:buSzTx/>
              <a:buFontTx/>
              <a:buNone/>
              <a:tabLst/>
              <a:defRPr/>
            </a:pP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Influence change. </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Embrace uncertainty.</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Fail fast and win big.</a:t>
            </a:r>
            <a:endParaRPr kumimoji="0" lang="en-IN"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endParaRPr>
          </a:p>
        </p:txBody>
      </p:sp>
      <p:sp>
        <p:nvSpPr>
          <p:cNvPr id="18" name="Title 1">
            <a:extLst>
              <a:ext uri="{FF2B5EF4-FFF2-40B4-BE49-F238E27FC236}">
                <a16:creationId xmlns:a16="http://schemas.microsoft.com/office/drawing/2014/main" id="{FD848C81-3C07-0F5C-7597-4EAF37A5B6B5}"/>
              </a:ext>
            </a:extLst>
          </p:cNvPr>
          <p:cNvSpPr txBox="1">
            <a:spLocks/>
          </p:cNvSpPr>
          <p:nvPr/>
        </p:nvSpPr>
        <p:spPr>
          <a:xfrm>
            <a:off x="2835643" y="3872000"/>
            <a:ext cx="1927461" cy="307777"/>
          </a:xfrm>
          <a:prstGeom prst="rect">
            <a:avLst/>
          </a:prstGeom>
          <a:noFill/>
          <a:ln>
            <a:noFill/>
          </a:ln>
          <a:effectLst>
            <a:outerShdw blurRad="139700" dir="5400000" algn="ctr" rotWithShape="0">
              <a:schemeClr val="accent6">
                <a:lumMod val="25000"/>
              </a:schemeClr>
            </a:outerShdw>
          </a:effectLst>
        </p:spPr>
        <p:txBody>
          <a:bodyPr spcFirstLastPara="1" vert="horz" wrap="square" lIns="0" tIns="0" rIns="0" bIns="0" rtlCol="0" anchor="ctr"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US" sz="2000" b="0" spc="0">
                <a:solidFill>
                  <a:schemeClr val="bg1"/>
                </a:solidFill>
                <a:latin typeface="Funnel Sans ExtraBold" pitchFamily="2" charset="0"/>
              </a:rPr>
              <a:t>Curiosity</a:t>
            </a:r>
            <a:endParaRPr lang="en-IN" sz="2000" b="0" spc="0">
              <a:solidFill>
                <a:schemeClr val="bg1"/>
              </a:solidFill>
              <a:latin typeface="Funnel Sans ExtraBold" pitchFamily="2" charset="0"/>
            </a:endParaRPr>
          </a:p>
        </p:txBody>
      </p:sp>
      <p:sp>
        <p:nvSpPr>
          <p:cNvPr id="19" name="Rectangle 18">
            <a:extLst>
              <a:ext uri="{FF2B5EF4-FFF2-40B4-BE49-F238E27FC236}">
                <a16:creationId xmlns:a16="http://schemas.microsoft.com/office/drawing/2014/main" id="{7705B1F4-2EEC-3CFA-DD57-99295176895D}"/>
              </a:ext>
            </a:extLst>
          </p:cNvPr>
          <p:cNvSpPr/>
          <p:nvPr/>
        </p:nvSpPr>
        <p:spPr>
          <a:xfrm>
            <a:off x="5149154" y="4327577"/>
            <a:ext cx="1767934" cy="677108"/>
          </a:xfrm>
          <a:prstGeom prst="rect">
            <a:avLst/>
          </a:prstGeom>
          <a:effectLst>
            <a:outerShdw blurRad="76200" dir="5400000" algn="ctr" rotWithShape="0">
              <a:schemeClr val="accent6">
                <a:lumMod val="25000"/>
              </a:schemeClr>
            </a:outerShdw>
          </a:effectLst>
        </p:spPr>
        <p:txBody>
          <a:bodyPr wrap="square" lIns="0" tIns="0" rIns="0" bIns="0">
            <a:spAutoFit/>
          </a:bodyPr>
          <a:lstStyle/>
          <a:p>
            <a:pPr marL="0" marR="0" lvl="0" indent="0" defTabSz="914400" rtl="0" eaLnBrk="1" fontAlgn="auto" latinLnBrk="0" hangingPunct="1">
              <a:lnSpc>
                <a:spcPct val="100000"/>
              </a:lnSpc>
              <a:spcAft>
                <a:spcPts val="600"/>
              </a:spcAft>
              <a:buClrTx/>
              <a:buSzTx/>
              <a:buFontTx/>
              <a:buNone/>
              <a:tabLst/>
              <a:defRPr/>
            </a:pP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Dive deep into the domain.</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Connect the dots.</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Find the fastest path to </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real-world results.</a:t>
            </a:r>
            <a:endParaRPr kumimoji="0" lang="en-IN"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endParaRPr>
          </a:p>
        </p:txBody>
      </p:sp>
      <p:sp>
        <p:nvSpPr>
          <p:cNvPr id="20" name="Title 1">
            <a:extLst>
              <a:ext uri="{FF2B5EF4-FFF2-40B4-BE49-F238E27FC236}">
                <a16:creationId xmlns:a16="http://schemas.microsoft.com/office/drawing/2014/main" id="{8E41B40F-3B18-8CC9-86D2-5797E62B74DA}"/>
              </a:ext>
            </a:extLst>
          </p:cNvPr>
          <p:cNvSpPr txBox="1">
            <a:spLocks/>
          </p:cNvSpPr>
          <p:nvPr/>
        </p:nvSpPr>
        <p:spPr>
          <a:xfrm>
            <a:off x="5141772" y="3872000"/>
            <a:ext cx="2006550" cy="307777"/>
          </a:xfrm>
          <a:prstGeom prst="rect">
            <a:avLst/>
          </a:prstGeom>
          <a:noFill/>
          <a:ln>
            <a:noFill/>
          </a:ln>
          <a:effectLst>
            <a:outerShdw blurRad="139700" dir="5400000" algn="ctr" rotWithShape="0">
              <a:schemeClr val="accent6">
                <a:lumMod val="25000"/>
              </a:schemeClr>
            </a:outerShdw>
          </a:effectLst>
        </p:spPr>
        <p:txBody>
          <a:bodyPr spcFirstLastPara="1" vert="horz" wrap="square" lIns="0" tIns="0" rIns="0" bIns="0" rtlCol="0" anchor="ctr"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US" sz="2000" b="0" spc="0">
                <a:solidFill>
                  <a:schemeClr val="bg1"/>
                </a:solidFill>
                <a:latin typeface="Funnel Sans ExtraBold" pitchFamily="2" charset="0"/>
              </a:rPr>
              <a:t>Incisiveness</a:t>
            </a:r>
            <a:endParaRPr lang="en-IN" sz="2000" b="0" spc="0">
              <a:solidFill>
                <a:schemeClr val="bg1"/>
              </a:solidFill>
              <a:latin typeface="Funnel Sans ExtraBold" pitchFamily="2" charset="0"/>
            </a:endParaRPr>
          </a:p>
        </p:txBody>
      </p:sp>
      <p:sp>
        <p:nvSpPr>
          <p:cNvPr id="21" name="Rectangle 20">
            <a:extLst>
              <a:ext uri="{FF2B5EF4-FFF2-40B4-BE49-F238E27FC236}">
                <a16:creationId xmlns:a16="http://schemas.microsoft.com/office/drawing/2014/main" id="{12937789-847F-9408-AC2E-2F9C594AF07D}"/>
              </a:ext>
            </a:extLst>
          </p:cNvPr>
          <p:cNvSpPr/>
          <p:nvPr/>
        </p:nvSpPr>
        <p:spPr>
          <a:xfrm>
            <a:off x="7469290" y="4327577"/>
            <a:ext cx="1767934" cy="338554"/>
          </a:xfrm>
          <a:prstGeom prst="rect">
            <a:avLst/>
          </a:prstGeom>
          <a:effectLst>
            <a:outerShdw blurRad="76200" dir="5400000" algn="ctr" rotWithShape="0">
              <a:schemeClr val="accent6">
                <a:lumMod val="25000"/>
              </a:schemeClr>
            </a:outerShdw>
          </a:effectLst>
        </p:spPr>
        <p:txBody>
          <a:bodyPr wrap="square" lIns="0" tIns="0" rIns="0" bIns="0">
            <a:spAutoFit/>
          </a:bodyPr>
          <a:lstStyle/>
          <a:p>
            <a:pPr marL="0" marR="0" lvl="0" indent="0" defTabSz="914400" rtl="0" eaLnBrk="1" fontAlgn="auto" latinLnBrk="0" hangingPunct="1">
              <a:lnSpc>
                <a:spcPct val="100000"/>
              </a:lnSpc>
              <a:spcAft>
                <a:spcPts val="600"/>
              </a:spcAft>
              <a:buClrTx/>
              <a:buSzTx/>
              <a:buFontTx/>
              <a:buNone/>
              <a:tabLst/>
              <a:defRPr/>
            </a:pP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Do the right thing</a:t>
            </a:r>
            <a:r>
              <a:rPr lang="en-US" sz="1100">
                <a:solidFill>
                  <a:schemeClr val="bg1"/>
                </a:solidFill>
                <a:latin typeface="Funnel Sans" pitchFamily="2" charset="0"/>
                <a:cs typeface="Calibri" panose="020F0502020204030204" pitchFamily="34" charset="0"/>
              </a:rPr>
              <a:t> even</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if no one is looking.</a:t>
            </a:r>
            <a:endParaRPr kumimoji="0" lang="en-IN"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endParaRPr>
          </a:p>
        </p:txBody>
      </p:sp>
      <p:sp>
        <p:nvSpPr>
          <p:cNvPr id="22" name="Title 1">
            <a:extLst>
              <a:ext uri="{FF2B5EF4-FFF2-40B4-BE49-F238E27FC236}">
                <a16:creationId xmlns:a16="http://schemas.microsoft.com/office/drawing/2014/main" id="{36D8F578-C579-B407-080E-A4E97984C251}"/>
              </a:ext>
            </a:extLst>
          </p:cNvPr>
          <p:cNvSpPr txBox="1">
            <a:spLocks/>
          </p:cNvSpPr>
          <p:nvPr/>
        </p:nvSpPr>
        <p:spPr>
          <a:xfrm>
            <a:off x="7469290" y="3872000"/>
            <a:ext cx="2006550" cy="307777"/>
          </a:xfrm>
          <a:prstGeom prst="rect">
            <a:avLst/>
          </a:prstGeom>
          <a:noFill/>
          <a:ln>
            <a:noFill/>
          </a:ln>
          <a:effectLst>
            <a:outerShdw blurRad="139700" dir="5400000" algn="ctr" rotWithShape="0">
              <a:schemeClr val="accent6">
                <a:lumMod val="25000"/>
              </a:schemeClr>
            </a:outerShdw>
          </a:effectLst>
        </p:spPr>
        <p:txBody>
          <a:bodyPr spcFirstLastPara="1" vert="horz" wrap="square" lIns="0" tIns="0" rIns="0" bIns="0" rtlCol="0" anchor="ctr"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US" sz="2000" b="0" spc="0">
                <a:solidFill>
                  <a:schemeClr val="bg1"/>
                </a:solidFill>
                <a:latin typeface="Funnel Sans ExtraBold" pitchFamily="2" charset="0"/>
              </a:rPr>
              <a:t>Integrity</a:t>
            </a:r>
            <a:endParaRPr lang="en-IN" sz="2000" b="0" spc="0">
              <a:solidFill>
                <a:schemeClr val="bg1"/>
              </a:solidFill>
              <a:latin typeface="Funnel Sans ExtraBold" pitchFamily="2" charset="0"/>
            </a:endParaRPr>
          </a:p>
        </p:txBody>
      </p:sp>
      <p:sp>
        <p:nvSpPr>
          <p:cNvPr id="23" name="Rectangle 22">
            <a:extLst>
              <a:ext uri="{FF2B5EF4-FFF2-40B4-BE49-F238E27FC236}">
                <a16:creationId xmlns:a16="http://schemas.microsoft.com/office/drawing/2014/main" id="{7ED8E3BE-137D-33F3-BD89-16F880DC6221}"/>
              </a:ext>
            </a:extLst>
          </p:cNvPr>
          <p:cNvSpPr/>
          <p:nvPr/>
        </p:nvSpPr>
        <p:spPr>
          <a:xfrm>
            <a:off x="9778100" y="4327577"/>
            <a:ext cx="1886850" cy="507831"/>
          </a:xfrm>
          <a:prstGeom prst="rect">
            <a:avLst/>
          </a:prstGeom>
          <a:effectLst>
            <a:outerShdw blurRad="76200" dir="5400000" algn="ctr" rotWithShape="0">
              <a:schemeClr val="accent6">
                <a:lumMod val="25000"/>
              </a:schemeClr>
            </a:outerShdw>
          </a:effectLst>
        </p:spPr>
        <p:txBody>
          <a:bodyPr wrap="square" lIns="0" tIns="0" rIns="0" bIns="0">
            <a:spAutoFit/>
          </a:bodyPr>
          <a:lstStyle/>
          <a:p>
            <a:pPr marL="0" marR="0" lvl="0" indent="0" defTabSz="914400" rtl="0" eaLnBrk="1" fontAlgn="auto" latinLnBrk="0" hangingPunct="1">
              <a:spcAft>
                <a:spcPts val="600"/>
              </a:spcAft>
              <a:buClrTx/>
              <a:buSzTx/>
              <a:buFontTx/>
              <a:buNone/>
              <a:tabLst/>
              <a:defRPr/>
            </a:pPr>
            <a:r>
              <a:rPr lang="en-US" sz="1100">
                <a:solidFill>
                  <a:schemeClr val="bg1"/>
                </a:solidFill>
                <a:latin typeface="Funnel Sans" pitchFamily="2" charset="0"/>
                <a:cs typeface="Calibri" panose="020F0502020204030204" pitchFamily="34" charset="0"/>
              </a:rPr>
              <a:t>We assure our diverse world is fully and equitably represented and celebrated. </a:t>
            </a:r>
            <a:endParaRPr lang="en-IN" sz="1100">
              <a:solidFill>
                <a:schemeClr val="bg1"/>
              </a:solidFill>
              <a:latin typeface="Funnel Sans" pitchFamily="2" charset="0"/>
              <a:cs typeface="Calibri" panose="020F0502020204030204" pitchFamily="34" charset="0"/>
            </a:endParaRPr>
          </a:p>
        </p:txBody>
      </p:sp>
      <p:sp>
        <p:nvSpPr>
          <p:cNvPr id="24" name="Title 1">
            <a:extLst>
              <a:ext uri="{FF2B5EF4-FFF2-40B4-BE49-F238E27FC236}">
                <a16:creationId xmlns:a16="http://schemas.microsoft.com/office/drawing/2014/main" id="{CEF75DBD-A7E9-5B6F-1CBA-6B2168CDB1B7}"/>
              </a:ext>
            </a:extLst>
          </p:cNvPr>
          <p:cNvSpPr txBox="1">
            <a:spLocks/>
          </p:cNvSpPr>
          <p:nvPr/>
        </p:nvSpPr>
        <p:spPr>
          <a:xfrm>
            <a:off x="9778100" y="3872000"/>
            <a:ext cx="2006550" cy="307777"/>
          </a:xfrm>
          <a:prstGeom prst="rect">
            <a:avLst/>
          </a:prstGeom>
          <a:noFill/>
          <a:ln>
            <a:noFill/>
          </a:ln>
          <a:effectLst>
            <a:outerShdw blurRad="139700" dir="5400000" algn="ctr" rotWithShape="0">
              <a:schemeClr val="accent6">
                <a:lumMod val="25000"/>
              </a:schemeClr>
            </a:outerShdw>
          </a:effectLst>
        </p:spPr>
        <p:txBody>
          <a:bodyPr spcFirstLastPara="1" vert="horz" wrap="square" lIns="0" tIns="0" rIns="0" bIns="0" rtlCol="0" anchor="ctr"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US" sz="2000" b="0" spc="0">
                <a:solidFill>
                  <a:schemeClr val="bg1"/>
                </a:solidFill>
                <a:latin typeface="Funnel Sans ExtraBold" pitchFamily="2" charset="0"/>
              </a:rPr>
              <a:t>Inclusion</a:t>
            </a:r>
            <a:endParaRPr lang="en-IN" sz="2000" b="0" spc="0">
              <a:solidFill>
                <a:schemeClr val="bg1"/>
              </a:solidFill>
              <a:latin typeface="Funnel Sans ExtraBold" pitchFamily="2" charset="0"/>
            </a:endParaRPr>
          </a:p>
        </p:txBody>
      </p:sp>
    </p:spTree>
    <p:extLst>
      <p:ext uri="{BB962C8B-B14F-4D97-AF65-F5344CB8AC3E}">
        <p14:creationId xmlns:p14="http://schemas.microsoft.com/office/powerpoint/2010/main" val="27328034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96F5092-F9BF-5E35-0B66-63343B2FBAF0}"/>
              </a:ext>
            </a:extLst>
          </p:cNvPr>
          <p:cNvSpPr>
            <a:spLocks noGrp="1"/>
          </p:cNvSpPr>
          <p:nvPr>
            <p:ph type="title"/>
          </p:nvPr>
        </p:nvSpPr>
        <p:spPr/>
        <p:txBody>
          <a:bodyPr/>
          <a:lstStyle/>
          <a:p>
            <a:r>
              <a:rPr lang="en-US" dirty="0"/>
              <a:t>Design elements</a:t>
            </a:r>
          </a:p>
        </p:txBody>
      </p:sp>
      <p:pic>
        <p:nvPicPr>
          <p:cNvPr id="26" name="Picture 25" descr="A close up of a sky&#10;&#10;Description automatically generated">
            <a:extLst>
              <a:ext uri="{FF2B5EF4-FFF2-40B4-BE49-F238E27FC236}">
                <a16:creationId xmlns:a16="http://schemas.microsoft.com/office/drawing/2014/main" id="{BE339736-58B2-F16E-560B-024543F55ACD}"/>
              </a:ext>
            </a:extLst>
          </p:cNvPr>
          <p:cNvPicPr>
            <a:picLocks noChangeAspect="1"/>
          </p:cNvPicPr>
          <p:nvPr/>
        </p:nvPicPr>
        <p:blipFill>
          <a:blip r:embed="rId2"/>
          <a:stretch>
            <a:fillRect/>
          </a:stretch>
        </p:blipFill>
        <p:spPr>
          <a:xfrm>
            <a:off x="774690" y="1626539"/>
            <a:ext cx="3605535" cy="1433780"/>
          </a:xfrm>
          <a:prstGeom prst="roundRect">
            <a:avLst>
              <a:gd name="adj" fmla="val 10126"/>
            </a:avLst>
          </a:prstGeom>
        </p:spPr>
      </p:pic>
      <p:pic>
        <p:nvPicPr>
          <p:cNvPr id="28" name="Picture 27" descr="A close up of a paper&#10;&#10;Description automatically generated">
            <a:extLst>
              <a:ext uri="{FF2B5EF4-FFF2-40B4-BE49-F238E27FC236}">
                <a16:creationId xmlns:a16="http://schemas.microsoft.com/office/drawing/2014/main" id="{10DED5BF-8077-1C46-05CA-166C05C5605C}"/>
              </a:ext>
            </a:extLst>
          </p:cNvPr>
          <p:cNvPicPr>
            <a:picLocks noChangeAspect="1"/>
          </p:cNvPicPr>
          <p:nvPr/>
        </p:nvPicPr>
        <p:blipFill>
          <a:blip r:embed="rId3"/>
          <a:srcRect b="7232"/>
          <a:stretch/>
        </p:blipFill>
        <p:spPr>
          <a:xfrm>
            <a:off x="774690" y="3271456"/>
            <a:ext cx="3605535" cy="1433780"/>
          </a:xfrm>
          <a:prstGeom prst="roundRect">
            <a:avLst>
              <a:gd name="adj" fmla="val 9982"/>
            </a:avLst>
          </a:prstGeom>
        </p:spPr>
      </p:pic>
      <p:grpSp>
        <p:nvGrpSpPr>
          <p:cNvPr id="31" name="Group 30">
            <a:extLst>
              <a:ext uri="{FF2B5EF4-FFF2-40B4-BE49-F238E27FC236}">
                <a16:creationId xmlns:a16="http://schemas.microsoft.com/office/drawing/2014/main" id="{DF671C6F-868A-A97C-51CA-33F611AE9295}"/>
              </a:ext>
            </a:extLst>
          </p:cNvPr>
          <p:cNvGrpSpPr/>
          <p:nvPr/>
        </p:nvGrpSpPr>
        <p:grpSpPr>
          <a:xfrm>
            <a:off x="10367826" y="1726935"/>
            <a:ext cx="710126" cy="196850"/>
            <a:chOff x="1601959" y="2654797"/>
            <a:chExt cx="710126" cy="196850"/>
          </a:xfrm>
        </p:grpSpPr>
        <p:pic>
          <p:nvPicPr>
            <p:cNvPr id="32" name="Graphic 31">
              <a:extLst>
                <a:ext uri="{FF2B5EF4-FFF2-40B4-BE49-F238E27FC236}">
                  <a16:creationId xmlns:a16="http://schemas.microsoft.com/office/drawing/2014/main" id="{E4B5E3A8-CB40-EBD6-2C55-188CD40F82F7}"/>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5400000">
              <a:off x="1589656" y="2667100"/>
              <a:ext cx="196850" cy="172244"/>
            </a:xfrm>
            <a:prstGeom prst="rect">
              <a:avLst/>
            </a:prstGeom>
          </p:spPr>
        </p:pic>
        <p:pic>
          <p:nvPicPr>
            <p:cNvPr id="33" name="Graphic 32">
              <a:extLst>
                <a:ext uri="{FF2B5EF4-FFF2-40B4-BE49-F238E27FC236}">
                  <a16:creationId xmlns:a16="http://schemas.microsoft.com/office/drawing/2014/main" id="{9E80D14B-142F-8863-FD6A-C9F66E2BEB8A}"/>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5400000">
              <a:off x="1768950" y="2667100"/>
              <a:ext cx="196850" cy="172244"/>
            </a:xfrm>
            <a:prstGeom prst="rect">
              <a:avLst/>
            </a:prstGeom>
          </p:spPr>
        </p:pic>
        <p:pic>
          <p:nvPicPr>
            <p:cNvPr id="34" name="Graphic 33">
              <a:extLst>
                <a:ext uri="{FF2B5EF4-FFF2-40B4-BE49-F238E27FC236}">
                  <a16:creationId xmlns:a16="http://schemas.microsoft.com/office/drawing/2014/main" id="{1A6776A5-5428-B060-857F-50A0C3CB6000}"/>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5400000">
              <a:off x="1948244" y="2667100"/>
              <a:ext cx="196850" cy="172244"/>
            </a:xfrm>
            <a:prstGeom prst="rect">
              <a:avLst/>
            </a:prstGeom>
          </p:spPr>
        </p:pic>
        <p:pic>
          <p:nvPicPr>
            <p:cNvPr id="35" name="Graphic 34">
              <a:extLst>
                <a:ext uri="{FF2B5EF4-FFF2-40B4-BE49-F238E27FC236}">
                  <a16:creationId xmlns:a16="http://schemas.microsoft.com/office/drawing/2014/main" id="{201EF0BC-7D05-D69C-D2FE-FB0019A8615E}"/>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5400000">
              <a:off x="2127538" y="2667100"/>
              <a:ext cx="196850" cy="172244"/>
            </a:xfrm>
            <a:prstGeom prst="rect">
              <a:avLst/>
            </a:prstGeom>
          </p:spPr>
        </p:pic>
      </p:grpSp>
      <p:grpSp>
        <p:nvGrpSpPr>
          <p:cNvPr id="36" name="Group 35">
            <a:extLst>
              <a:ext uri="{FF2B5EF4-FFF2-40B4-BE49-F238E27FC236}">
                <a16:creationId xmlns:a16="http://schemas.microsoft.com/office/drawing/2014/main" id="{B5A2412D-E518-6B88-546B-11B087755DFF}"/>
              </a:ext>
            </a:extLst>
          </p:cNvPr>
          <p:cNvGrpSpPr/>
          <p:nvPr/>
        </p:nvGrpSpPr>
        <p:grpSpPr>
          <a:xfrm>
            <a:off x="10367826" y="2715864"/>
            <a:ext cx="710126" cy="196850"/>
            <a:chOff x="1601959" y="2654797"/>
            <a:chExt cx="710126" cy="196850"/>
          </a:xfrm>
        </p:grpSpPr>
        <p:pic>
          <p:nvPicPr>
            <p:cNvPr id="37" name="Graphic 36">
              <a:extLst>
                <a:ext uri="{FF2B5EF4-FFF2-40B4-BE49-F238E27FC236}">
                  <a16:creationId xmlns:a16="http://schemas.microsoft.com/office/drawing/2014/main" id="{5F9A2FAE-0444-6289-6A94-C7550A03A916}"/>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rot="5400000">
              <a:off x="1589656" y="2667100"/>
              <a:ext cx="196850" cy="172244"/>
            </a:xfrm>
            <a:prstGeom prst="rect">
              <a:avLst/>
            </a:prstGeom>
          </p:spPr>
        </p:pic>
        <p:pic>
          <p:nvPicPr>
            <p:cNvPr id="38" name="Graphic 37">
              <a:extLst>
                <a:ext uri="{FF2B5EF4-FFF2-40B4-BE49-F238E27FC236}">
                  <a16:creationId xmlns:a16="http://schemas.microsoft.com/office/drawing/2014/main" id="{0A2C689F-2F6C-D466-AD88-548F85BD7D57}"/>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rot="5400000">
              <a:off x="1768950" y="2667100"/>
              <a:ext cx="196850" cy="172244"/>
            </a:xfrm>
            <a:prstGeom prst="rect">
              <a:avLst/>
            </a:prstGeom>
          </p:spPr>
        </p:pic>
        <p:pic>
          <p:nvPicPr>
            <p:cNvPr id="39" name="Graphic 38">
              <a:extLst>
                <a:ext uri="{FF2B5EF4-FFF2-40B4-BE49-F238E27FC236}">
                  <a16:creationId xmlns:a16="http://schemas.microsoft.com/office/drawing/2014/main" id="{AA2F8295-74D1-1AF7-41A8-4EBF3B43D682}"/>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rot="5400000">
              <a:off x="1948244" y="2667100"/>
              <a:ext cx="196850" cy="172244"/>
            </a:xfrm>
            <a:prstGeom prst="rect">
              <a:avLst/>
            </a:prstGeom>
          </p:spPr>
        </p:pic>
        <p:pic>
          <p:nvPicPr>
            <p:cNvPr id="40" name="Graphic 39">
              <a:extLst>
                <a:ext uri="{FF2B5EF4-FFF2-40B4-BE49-F238E27FC236}">
                  <a16:creationId xmlns:a16="http://schemas.microsoft.com/office/drawing/2014/main" id="{9743006A-1693-F89D-DC45-5CF3FCBACD47}"/>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rot="5400000">
              <a:off x="2127538" y="2667100"/>
              <a:ext cx="196850" cy="172244"/>
            </a:xfrm>
            <a:prstGeom prst="rect">
              <a:avLst/>
            </a:prstGeom>
          </p:spPr>
        </p:pic>
      </p:grpSp>
      <p:grpSp>
        <p:nvGrpSpPr>
          <p:cNvPr id="41" name="Group 40">
            <a:extLst>
              <a:ext uri="{FF2B5EF4-FFF2-40B4-BE49-F238E27FC236}">
                <a16:creationId xmlns:a16="http://schemas.microsoft.com/office/drawing/2014/main" id="{7B2195D9-916F-6C3B-A175-36C2EA791F0A}"/>
              </a:ext>
            </a:extLst>
          </p:cNvPr>
          <p:cNvGrpSpPr/>
          <p:nvPr/>
        </p:nvGrpSpPr>
        <p:grpSpPr>
          <a:xfrm>
            <a:off x="10367826" y="3699513"/>
            <a:ext cx="710126" cy="196850"/>
            <a:chOff x="1601959" y="2654797"/>
            <a:chExt cx="710126" cy="196850"/>
          </a:xfrm>
        </p:grpSpPr>
        <p:pic>
          <p:nvPicPr>
            <p:cNvPr id="42" name="Graphic 41">
              <a:extLst>
                <a:ext uri="{FF2B5EF4-FFF2-40B4-BE49-F238E27FC236}">
                  <a16:creationId xmlns:a16="http://schemas.microsoft.com/office/drawing/2014/main" id="{EAB0B674-5F4B-DFC9-C562-71D4F2B12A0D}"/>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rot="5400000">
              <a:off x="1589656" y="2667100"/>
              <a:ext cx="196850" cy="172244"/>
            </a:xfrm>
            <a:prstGeom prst="rect">
              <a:avLst/>
            </a:prstGeom>
          </p:spPr>
        </p:pic>
        <p:pic>
          <p:nvPicPr>
            <p:cNvPr id="43" name="Graphic 42">
              <a:extLst>
                <a:ext uri="{FF2B5EF4-FFF2-40B4-BE49-F238E27FC236}">
                  <a16:creationId xmlns:a16="http://schemas.microsoft.com/office/drawing/2014/main" id="{D7E6E93E-5BA7-4C1B-1766-6750ACCF10E7}"/>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rot="5400000">
              <a:off x="1768950" y="2667100"/>
              <a:ext cx="196850" cy="172244"/>
            </a:xfrm>
            <a:prstGeom prst="rect">
              <a:avLst/>
            </a:prstGeom>
          </p:spPr>
        </p:pic>
        <p:pic>
          <p:nvPicPr>
            <p:cNvPr id="44" name="Graphic 43">
              <a:extLst>
                <a:ext uri="{FF2B5EF4-FFF2-40B4-BE49-F238E27FC236}">
                  <a16:creationId xmlns:a16="http://schemas.microsoft.com/office/drawing/2014/main" id="{227B19F0-7B9B-0F61-8F18-32948E3F9701}"/>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rot="5400000">
              <a:off x="1948244" y="2667100"/>
              <a:ext cx="196850" cy="172244"/>
            </a:xfrm>
            <a:prstGeom prst="rect">
              <a:avLst/>
            </a:prstGeom>
          </p:spPr>
        </p:pic>
        <p:pic>
          <p:nvPicPr>
            <p:cNvPr id="45" name="Graphic 44">
              <a:extLst>
                <a:ext uri="{FF2B5EF4-FFF2-40B4-BE49-F238E27FC236}">
                  <a16:creationId xmlns:a16="http://schemas.microsoft.com/office/drawing/2014/main" id="{C6D03B25-9D0E-2D81-D17A-10D5AE91746C}"/>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rot="5400000">
              <a:off x="2127538" y="2667100"/>
              <a:ext cx="196850" cy="172244"/>
            </a:xfrm>
            <a:prstGeom prst="rect">
              <a:avLst/>
            </a:prstGeom>
          </p:spPr>
        </p:pic>
      </p:grpSp>
      <p:pic>
        <p:nvPicPr>
          <p:cNvPr id="30" name="Picture 29" descr="A stack of colorful shipping containers&#10;&#10;Description automatically generated">
            <a:extLst>
              <a:ext uri="{FF2B5EF4-FFF2-40B4-BE49-F238E27FC236}">
                <a16:creationId xmlns:a16="http://schemas.microsoft.com/office/drawing/2014/main" id="{6C7E03FE-EE87-86FD-A488-B9AE6C88B2C8}"/>
              </a:ext>
            </a:extLst>
          </p:cNvPr>
          <p:cNvPicPr>
            <a:picLocks noChangeAspect="1"/>
          </p:cNvPicPr>
          <p:nvPr/>
        </p:nvPicPr>
        <p:blipFill>
          <a:blip r:embed="rId10"/>
          <a:stretch>
            <a:fillRect/>
          </a:stretch>
        </p:blipFill>
        <p:spPr>
          <a:xfrm>
            <a:off x="4693717" y="1626542"/>
            <a:ext cx="1530733" cy="858116"/>
          </a:xfrm>
          <a:prstGeom prst="roundRect">
            <a:avLst>
              <a:gd name="adj" fmla="val 7753"/>
            </a:avLst>
          </a:prstGeom>
        </p:spPr>
      </p:pic>
      <p:pic>
        <p:nvPicPr>
          <p:cNvPr id="46" name="Picture 45">
            <a:extLst>
              <a:ext uri="{FF2B5EF4-FFF2-40B4-BE49-F238E27FC236}">
                <a16:creationId xmlns:a16="http://schemas.microsoft.com/office/drawing/2014/main" id="{6CC70438-E9E0-2B7A-AAB2-AA9181E3BB8A}"/>
              </a:ext>
            </a:extLst>
          </p:cNvPr>
          <p:cNvPicPr>
            <a:picLocks noChangeAspect="1"/>
          </p:cNvPicPr>
          <p:nvPr/>
        </p:nvPicPr>
        <p:blipFill>
          <a:blip r:embed="rId11"/>
          <a:srcRect l="5424" r="5424"/>
          <a:stretch/>
        </p:blipFill>
        <p:spPr>
          <a:xfrm>
            <a:off x="4693717" y="2592168"/>
            <a:ext cx="1530733" cy="858116"/>
          </a:xfrm>
          <a:prstGeom prst="roundRect">
            <a:avLst>
              <a:gd name="adj" fmla="val 7753"/>
            </a:avLst>
          </a:prstGeom>
        </p:spPr>
      </p:pic>
      <p:pic>
        <p:nvPicPr>
          <p:cNvPr id="47" name="Picture 46">
            <a:extLst>
              <a:ext uri="{FF2B5EF4-FFF2-40B4-BE49-F238E27FC236}">
                <a16:creationId xmlns:a16="http://schemas.microsoft.com/office/drawing/2014/main" id="{14D197C6-726D-638A-2789-FFA49D009633}"/>
              </a:ext>
            </a:extLst>
          </p:cNvPr>
          <p:cNvPicPr>
            <a:picLocks noChangeAspect="1"/>
          </p:cNvPicPr>
          <p:nvPr/>
        </p:nvPicPr>
        <p:blipFill>
          <a:blip r:embed="rId12"/>
          <a:srcRect l="3268" r="45844"/>
          <a:stretch/>
        </p:blipFill>
        <p:spPr>
          <a:xfrm>
            <a:off x="4693717" y="3557792"/>
            <a:ext cx="1530733" cy="858116"/>
          </a:xfrm>
          <a:prstGeom prst="roundRect">
            <a:avLst>
              <a:gd name="adj" fmla="val 7753"/>
            </a:avLst>
          </a:prstGeom>
        </p:spPr>
      </p:pic>
      <p:pic>
        <p:nvPicPr>
          <p:cNvPr id="48" name="Picture 47">
            <a:extLst>
              <a:ext uri="{FF2B5EF4-FFF2-40B4-BE49-F238E27FC236}">
                <a16:creationId xmlns:a16="http://schemas.microsoft.com/office/drawing/2014/main" id="{7745DC2F-606D-9757-7890-FCFE06CB3ACE}"/>
              </a:ext>
            </a:extLst>
          </p:cNvPr>
          <p:cNvPicPr>
            <a:picLocks noChangeAspect="1"/>
          </p:cNvPicPr>
          <p:nvPr/>
        </p:nvPicPr>
        <p:blipFill>
          <a:blip r:embed="rId13"/>
          <a:srcRect l="9832" t="2023" r="7808" b="1"/>
          <a:stretch/>
        </p:blipFill>
        <p:spPr>
          <a:xfrm rot="5400000">
            <a:off x="5030024" y="4187113"/>
            <a:ext cx="858117" cy="1530733"/>
          </a:xfrm>
          <a:prstGeom prst="roundRect">
            <a:avLst>
              <a:gd name="adj" fmla="val 7753"/>
            </a:avLst>
          </a:prstGeom>
        </p:spPr>
      </p:pic>
      <p:pic>
        <p:nvPicPr>
          <p:cNvPr id="51" name="Picture 50">
            <a:extLst>
              <a:ext uri="{FF2B5EF4-FFF2-40B4-BE49-F238E27FC236}">
                <a16:creationId xmlns:a16="http://schemas.microsoft.com/office/drawing/2014/main" id="{5F872905-605F-7CAE-D86D-9C62E6EA2F6C}"/>
              </a:ext>
            </a:extLst>
          </p:cNvPr>
          <p:cNvPicPr>
            <a:picLocks noChangeAspect="1"/>
          </p:cNvPicPr>
          <p:nvPr/>
        </p:nvPicPr>
        <p:blipFill>
          <a:blip r:embed="rId14"/>
          <a:srcRect l="25336" t="19011" r="12731" b="19710"/>
          <a:stretch/>
        </p:blipFill>
        <p:spPr>
          <a:xfrm>
            <a:off x="4693717" y="5488352"/>
            <a:ext cx="1530733" cy="858116"/>
          </a:xfrm>
          <a:prstGeom prst="roundRect">
            <a:avLst>
              <a:gd name="adj" fmla="val 7753"/>
            </a:avLst>
          </a:prstGeom>
        </p:spPr>
      </p:pic>
      <p:pic>
        <p:nvPicPr>
          <p:cNvPr id="52" name="Picture 51">
            <a:extLst>
              <a:ext uri="{FF2B5EF4-FFF2-40B4-BE49-F238E27FC236}">
                <a16:creationId xmlns:a16="http://schemas.microsoft.com/office/drawing/2014/main" id="{299640AA-0ED8-4043-D4AD-B0EBD9DFB9EA}"/>
              </a:ext>
            </a:extLst>
          </p:cNvPr>
          <p:cNvPicPr>
            <a:picLocks noChangeAspect="1"/>
          </p:cNvPicPr>
          <p:nvPr/>
        </p:nvPicPr>
        <p:blipFill>
          <a:blip r:embed="rId15"/>
          <a:srcRect l="15824" t="47481" r="34172" b="32634"/>
          <a:stretch/>
        </p:blipFill>
        <p:spPr>
          <a:xfrm>
            <a:off x="774690" y="4912687"/>
            <a:ext cx="3605535" cy="1433780"/>
          </a:xfrm>
          <a:prstGeom prst="roundRect">
            <a:avLst>
              <a:gd name="adj" fmla="val 9982"/>
            </a:avLst>
          </a:prstGeom>
        </p:spPr>
      </p:pic>
      <p:sp>
        <p:nvSpPr>
          <p:cNvPr id="53" name="Rounded Rectangle 52">
            <a:extLst>
              <a:ext uri="{FF2B5EF4-FFF2-40B4-BE49-F238E27FC236}">
                <a16:creationId xmlns:a16="http://schemas.microsoft.com/office/drawing/2014/main" id="{50D62F6A-EC93-D196-C625-D47D84539A29}"/>
              </a:ext>
            </a:extLst>
          </p:cNvPr>
          <p:cNvSpPr/>
          <p:nvPr/>
        </p:nvSpPr>
        <p:spPr>
          <a:xfrm>
            <a:off x="6518233" y="3562120"/>
            <a:ext cx="1699846" cy="538901"/>
          </a:xfrm>
          <a:prstGeom prst="roundRect">
            <a:avLst>
              <a:gd name="adj" fmla="val 50000"/>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latin typeface="Funnel Sans" pitchFamily="2" charset="0"/>
              </a:rPr>
              <a:t>Tag/button</a:t>
            </a:r>
          </a:p>
        </p:txBody>
      </p:sp>
      <p:sp>
        <p:nvSpPr>
          <p:cNvPr id="55" name="Rounded Rectangle 54">
            <a:extLst>
              <a:ext uri="{FF2B5EF4-FFF2-40B4-BE49-F238E27FC236}">
                <a16:creationId xmlns:a16="http://schemas.microsoft.com/office/drawing/2014/main" id="{F6245158-90ED-3771-FB5A-7F3D5683C350}"/>
              </a:ext>
            </a:extLst>
          </p:cNvPr>
          <p:cNvSpPr/>
          <p:nvPr/>
        </p:nvSpPr>
        <p:spPr>
          <a:xfrm>
            <a:off x="6518233" y="2577381"/>
            <a:ext cx="1699846" cy="538901"/>
          </a:xfrm>
          <a:prstGeom prst="roundRect">
            <a:avLst>
              <a:gd name="adj" fmla="val 50000"/>
            </a:avLst>
          </a:prstGeom>
          <a:no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b="1">
                <a:solidFill>
                  <a:schemeClr val="accent3"/>
                </a:solidFill>
                <a:latin typeface="Funnel Sans" pitchFamily="2" charset="0"/>
              </a:rPr>
              <a:t>Tag/button</a:t>
            </a:r>
          </a:p>
        </p:txBody>
      </p:sp>
      <p:sp>
        <p:nvSpPr>
          <p:cNvPr id="56" name="Rounded Rectangle 55">
            <a:extLst>
              <a:ext uri="{FF2B5EF4-FFF2-40B4-BE49-F238E27FC236}">
                <a16:creationId xmlns:a16="http://schemas.microsoft.com/office/drawing/2014/main" id="{644F6B76-0EA5-55E2-60FF-3BA45682F065}"/>
              </a:ext>
            </a:extLst>
          </p:cNvPr>
          <p:cNvSpPr/>
          <p:nvPr/>
        </p:nvSpPr>
        <p:spPr>
          <a:xfrm>
            <a:off x="6518233" y="1616089"/>
            <a:ext cx="1699846" cy="538901"/>
          </a:xfrm>
          <a:prstGeom prst="roundRect">
            <a:avLst>
              <a:gd name="adj" fmla="val 50000"/>
            </a:avLst>
          </a:prstGeom>
          <a:noFill/>
          <a:ln>
            <a:solidFill>
              <a:schemeClr val="accent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b="1">
                <a:solidFill>
                  <a:schemeClr val="accent1"/>
                </a:solidFill>
                <a:latin typeface="Funnel Sans" pitchFamily="2" charset="0"/>
              </a:rPr>
              <a:t>Tag/button</a:t>
            </a:r>
          </a:p>
        </p:txBody>
      </p:sp>
      <p:sp>
        <p:nvSpPr>
          <p:cNvPr id="58" name="Text Placeholder 14">
            <a:extLst>
              <a:ext uri="{FF2B5EF4-FFF2-40B4-BE49-F238E27FC236}">
                <a16:creationId xmlns:a16="http://schemas.microsoft.com/office/drawing/2014/main" id="{D5204B74-2D5B-FE03-4817-420721EEEA1B}"/>
              </a:ext>
            </a:extLst>
          </p:cNvPr>
          <p:cNvSpPr txBox="1">
            <a:spLocks/>
          </p:cNvSpPr>
          <p:nvPr/>
        </p:nvSpPr>
        <p:spPr>
          <a:xfrm>
            <a:off x="683250" y="1099813"/>
            <a:ext cx="1843089" cy="391626"/>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16"/>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16"/>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16"/>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16"/>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r>
              <a:rPr lang="en-US" sz="1400" dirty="0">
                <a:solidFill>
                  <a:schemeClr val="bg1"/>
                </a:solidFill>
                <a:sym typeface="Georgia"/>
              </a:rPr>
              <a:t>Backgrounds</a:t>
            </a:r>
            <a:endParaRPr lang="en-US" sz="1400" dirty="0">
              <a:solidFill>
                <a:schemeClr val="bg1"/>
              </a:solidFill>
            </a:endParaRPr>
          </a:p>
        </p:txBody>
      </p:sp>
      <p:sp>
        <p:nvSpPr>
          <p:cNvPr id="59" name="Text Placeholder 14">
            <a:extLst>
              <a:ext uri="{FF2B5EF4-FFF2-40B4-BE49-F238E27FC236}">
                <a16:creationId xmlns:a16="http://schemas.microsoft.com/office/drawing/2014/main" id="{928C7AD1-B8CD-A9C9-D712-D53E4541096D}"/>
              </a:ext>
            </a:extLst>
          </p:cNvPr>
          <p:cNvSpPr txBox="1">
            <a:spLocks/>
          </p:cNvSpPr>
          <p:nvPr/>
        </p:nvSpPr>
        <p:spPr>
          <a:xfrm>
            <a:off x="4587987" y="1099813"/>
            <a:ext cx="1843089" cy="391626"/>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16"/>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16"/>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16"/>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16"/>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r>
              <a:rPr lang="en-US" sz="1400" dirty="0">
                <a:solidFill>
                  <a:schemeClr val="bg1"/>
                </a:solidFill>
                <a:sym typeface="Georgia"/>
              </a:rPr>
              <a:t>Images</a:t>
            </a:r>
            <a:endParaRPr lang="en-US" sz="1400" dirty="0">
              <a:solidFill>
                <a:schemeClr val="bg1"/>
              </a:solidFill>
            </a:endParaRPr>
          </a:p>
        </p:txBody>
      </p:sp>
      <p:sp>
        <p:nvSpPr>
          <p:cNvPr id="60" name="Text Placeholder 14">
            <a:extLst>
              <a:ext uri="{FF2B5EF4-FFF2-40B4-BE49-F238E27FC236}">
                <a16:creationId xmlns:a16="http://schemas.microsoft.com/office/drawing/2014/main" id="{EF211018-53EB-C6AA-525B-FE350653BDE2}"/>
              </a:ext>
            </a:extLst>
          </p:cNvPr>
          <p:cNvSpPr txBox="1">
            <a:spLocks/>
          </p:cNvSpPr>
          <p:nvPr/>
        </p:nvSpPr>
        <p:spPr>
          <a:xfrm>
            <a:off x="6419070" y="1099813"/>
            <a:ext cx="1843089" cy="391626"/>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16"/>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16"/>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16"/>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16"/>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r>
              <a:rPr lang="en-US" sz="1400">
                <a:solidFill>
                  <a:schemeClr val="bg1"/>
                </a:solidFill>
                <a:sym typeface="Georgia"/>
              </a:rPr>
              <a:t>Tags/buttons</a:t>
            </a:r>
            <a:endParaRPr lang="en-US" sz="1400">
              <a:solidFill>
                <a:schemeClr val="bg1"/>
              </a:solidFill>
            </a:endParaRPr>
          </a:p>
        </p:txBody>
      </p:sp>
      <p:sp>
        <p:nvSpPr>
          <p:cNvPr id="61" name="Text Placeholder 14">
            <a:extLst>
              <a:ext uri="{FF2B5EF4-FFF2-40B4-BE49-F238E27FC236}">
                <a16:creationId xmlns:a16="http://schemas.microsoft.com/office/drawing/2014/main" id="{50A3B8B5-4FD7-B642-4399-312673C1244D}"/>
              </a:ext>
            </a:extLst>
          </p:cNvPr>
          <p:cNvSpPr txBox="1">
            <a:spLocks/>
          </p:cNvSpPr>
          <p:nvPr/>
        </p:nvSpPr>
        <p:spPr>
          <a:xfrm>
            <a:off x="10220415" y="1099813"/>
            <a:ext cx="1410753" cy="391626"/>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16"/>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16"/>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16"/>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16"/>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r>
              <a:rPr lang="en-US" sz="1400" dirty="0" err="1">
                <a:solidFill>
                  <a:schemeClr val="bg1"/>
                </a:solidFill>
                <a:sym typeface="Georgia"/>
              </a:rPr>
              <a:t>Wayfinder</a:t>
            </a:r>
            <a:r>
              <a:rPr lang="en-US" sz="1400" dirty="0">
                <a:solidFill>
                  <a:schemeClr val="bg1"/>
                </a:solidFill>
                <a:sym typeface="Georgia"/>
              </a:rPr>
              <a:t> sets</a:t>
            </a:r>
            <a:endParaRPr lang="en-US" sz="1400" dirty="0">
              <a:solidFill>
                <a:schemeClr val="bg1"/>
              </a:solidFill>
            </a:endParaRPr>
          </a:p>
        </p:txBody>
      </p:sp>
      <p:pic>
        <p:nvPicPr>
          <p:cNvPr id="63" name="Graphic 62">
            <a:extLst>
              <a:ext uri="{FF2B5EF4-FFF2-40B4-BE49-F238E27FC236}">
                <a16:creationId xmlns:a16="http://schemas.microsoft.com/office/drawing/2014/main" id="{0C2E661E-6348-4B03-0CE6-620369BBF2BC}"/>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5400000">
            <a:off x="8590732" y="1739238"/>
            <a:ext cx="196850" cy="172244"/>
          </a:xfrm>
          <a:prstGeom prst="rect">
            <a:avLst/>
          </a:prstGeom>
        </p:spPr>
      </p:pic>
      <p:pic>
        <p:nvPicPr>
          <p:cNvPr id="68" name="Graphic 67">
            <a:extLst>
              <a:ext uri="{FF2B5EF4-FFF2-40B4-BE49-F238E27FC236}">
                <a16:creationId xmlns:a16="http://schemas.microsoft.com/office/drawing/2014/main" id="{69F29FD0-533C-23CB-F7F7-9AF55CB93917}"/>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rot="5400000">
            <a:off x="8590732" y="2728167"/>
            <a:ext cx="196850" cy="172244"/>
          </a:xfrm>
          <a:prstGeom prst="rect">
            <a:avLst/>
          </a:prstGeom>
        </p:spPr>
      </p:pic>
      <p:pic>
        <p:nvPicPr>
          <p:cNvPr id="73" name="Graphic 72">
            <a:extLst>
              <a:ext uri="{FF2B5EF4-FFF2-40B4-BE49-F238E27FC236}">
                <a16:creationId xmlns:a16="http://schemas.microsoft.com/office/drawing/2014/main" id="{671CB21D-305A-2FE4-F63B-575932D1488B}"/>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rot="5400000">
            <a:off x="8590732" y="3711816"/>
            <a:ext cx="196850" cy="172244"/>
          </a:xfrm>
          <a:prstGeom prst="rect">
            <a:avLst/>
          </a:prstGeom>
        </p:spPr>
      </p:pic>
      <p:sp>
        <p:nvSpPr>
          <p:cNvPr id="77" name="Text Placeholder 14">
            <a:extLst>
              <a:ext uri="{FF2B5EF4-FFF2-40B4-BE49-F238E27FC236}">
                <a16:creationId xmlns:a16="http://schemas.microsoft.com/office/drawing/2014/main" id="{83A673A7-87BD-4645-2A26-0A44DA550F4A}"/>
              </a:ext>
            </a:extLst>
          </p:cNvPr>
          <p:cNvSpPr txBox="1">
            <a:spLocks/>
          </p:cNvSpPr>
          <p:nvPr/>
        </p:nvSpPr>
        <p:spPr>
          <a:xfrm>
            <a:off x="8483056" y="1099813"/>
            <a:ext cx="1843089" cy="391626"/>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16"/>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16"/>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16"/>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16"/>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r>
              <a:rPr lang="en-US" sz="1400" dirty="0">
                <a:solidFill>
                  <a:schemeClr val="bg1"/>
                </a:solidFill>
                <a:sym typeface="Georgia"/>
              </a:rPr>
              <a:t>Wayfinders</a:t>
            </a:r>
            <a:endParaRPr lang="en-US" sz="1400" dirty="0">
              <a:solidFill>
                <a:schemeClr val="bg1"/>
              </a:solidFill>
            </a:endParaRPr>
          </a:p>
        </p:txBody>
      </p:sp>
      <p:pic>
        <p:nvPicPr>
          <p:cNvPr id="78" name="Graphic 77">
            <a:extLst>
              <a:ext uri="{FF2B5EF4-FFF2-40B4-BE49-F238E27FC236}">
                <a16:creationId xmlns:a16="http://schemas.microsoft.com/office/drawing/2014/main" id="{7B5C2A31-6168-9411-5922-75211E682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918978" y="1739238"/>
            <a:ext cx="196850" cy="172244"/>
          </a:xfrm>
          <a:prstGeom prst="rect">
            <a:avLst/>
          </a:prstGeom>
        </p:spPr>
      </p:pic>
      <p:pic>
        <p:nvPicPr>
          <p:cNvPr id="79" name="Graphic 78">
            <a:extLst>
              <a:ext uri="{FF2B5EF4-FFF2-40B4-BE49-F238E27FC236}">
                <a16:creationId xmlns:a16="http://schemas.microsoft.com/office/drawing/2014/main" id="{57060B05-DDA9-B3B0-0663-A7E56A8E77A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6200000">
            <a:off x="9247224" y="1739238"/>
            <a:ext cx="196850" cy="172244"/>
          </a:xfrm>
          <a:prstGeom prst="rect">
            <a:avLst/>
          </a:prstGeom>
        </p:spPr>
      </p:pic>
      <p:pic>
        <p:nvPicPr>
          <p:cNvPr id="80" name="Graphic 79">
            <a:extLst>
              <a:ext uri="{FF2B5EF4-FFF2-40B4-BE49-F238E27FC236}">
                <a16:creationId xmlns:a16="http://schemas.microsoft.com/office/drawing/2014/main" id="{65264AE8-A79B-4024-E6BD-DF1B4F58C86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918978" y="2722306"/>
            <a:ext cx="196850" cy="172244"/>
          </a:xfrm>
          <a:prstGeom prst="rect">
            <a:avLst/>
          </a:prstGeom>
        </p:spPr>
      </p:pic>
      <p:pic>
        <p:nvPicPr>
          <p:cNvPr id="81" name="Graphic 80">
            <a:extLst>
              <a:ext uri="{FF2B5EF4-FFF2-40B4-BE49-F238E27FC236}">
                <a16:creationId xmlns:a16="http://schemas.microsoft.com/office/drawing/2014/main" id="{C7FB5512-9CA8-C139-84CE-C6E703EF01B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6200000">
            <a:off x="9247224" y="2722306"/>
            <a:ext cx="196850" cy="172244"/>
          </a:xfrm>
          <a:prstGeom prst="rect">
            <a:avLst/>
          </a:prstGeom>
        </p:spPr>
      </p:pic>
      <p:pic>
        <p:nvPicPr>
          <p:cNvPr id="82" name="Graphic 81">
            <a:extLst>
              <a:ext uri="{FF2B5EF4-FFF2-40B4-BE49-F238E27FC236}">
                <a16:creationId xmlns:a16="http://schemas.microsoft.com/office/drawing/2014/main" id="{30CC52DE-B67B-F672-0DC8-33F3F479E1B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918978" y="3711816"/>
            <a:ext cx="196850" cy="172244"/>
          </a:xfrm>
          <a:prstGeom prst="rect">
            <a:avLst/>
          </a:prstGeom>
        </p:spPr>
      </p:pic>
      <p:pic>
        <p:nvPicPr>
          <p:cNvPr id="83" name="Graphic 82">
            <a:extLst>
              <a:ext uri="{FF2B5EF4-FFF2-40B4-BE49-F238E27FC236}">
                <a16:creationId xmlns:a16="http://schemas.microsoft.com/office/drawing/2014/main" id="{20026AB5-5F81-E44C-0B55-C9CD517125E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16200000">
            <a:off x="9247224" y="3711816"/>
            <a:ext cx="196850" cy="172244"/>
          </a:xfrm>
          <a:prstGeom prst="rect">
            <a:avLst/>
          </a:prstGeom>
        </p:spPr>
      </p:pic>
      <p:pic>
        <p:nvPicPr>
          <p:cNvPr id="84" name="Graphic 83">
            <a:extLst>
              <a:ext uri="{FF2B5EF4-FFF2-40B4-BE49-F238E27FC236}">
                <a16:creationId xmlns:a16="http://schemas.microsoft.com/office/drawing/2014/main" id="{0820C9E3-B4F6-23A4-4085-FE2C8CB3C3C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9622363" y="1739238"/>
            <a:ext cx="196850" cy="172244"/>
          </a:xfrm>
          <a:prstGeom prst="rect">
            <a:avLst/>
          </a:prstGeom>
        </p:spPr>
      </p:pic>
      <p:pic>
        <p:nvPicPr>
          <p:cNvPr id="85" name="Graphic 84">
            <a:extLst>
              <a:ext uri="{FF2B5EF4-FFF2-40B4-BE49-F238E27FC236}">
                <a16:creationId xmlns:a16="http://schemas.microsoft.com/office/drawing/2014/main" id="{A1437D56-6433-78C9-8899-CA962DF6E2E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0800000">
            <a:off x="9622363" y="2722306"/>
            <a:ext cx="196850" cy="172244"/>
          </a:xfrm>
          <a:prstGeom prst="rect">
            <a:avLst/>
          </a:prstGeom>
        </p:spPr>
      </p:pic>
      <p:pic>
        <p:nvPicPr>
          <p:cNvPr id="86" name="Graphic 85">
            <a:extLst>
              <a:ext uri="{FF2B5EF4-FFF2-40B4-BE49-F238E27FC236}">
                <a16:creationId xmlns:a16="http://schemas.microsoft.com/office/drawing/2014/main" id="{4E6D2C6B-6B94-CE9B-DCD3-37220B27AFC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10800000">
            <a:off x="9622363" y="3711816"/>
            <a:ext cx="196850" cy="172244"/>
          </a:xfrm>
          <a:prstGeom prst="rect">
            <a:avLst/>
          </a:prstGeom>
        </p:spPr>
      </p:pic>
    </p:spTree>
    <p:extLst>
      <p:ext uri="{BB962C8B-B14F-4D97-AF65-F5344CB8AC3E}">
        <p14:creationId xmlns:p14="http://schemas.microsoft.com/office/powerpoint/2010/main" val="1651406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D1B89D-E608-D5D2-A589-3782A53AAE58}"/>
            </a:ext>
          </a:extLst>
        </p:cNvPr>
        <p:cNvGrpSpPr/>
        <p:nvPr/>
      </p:nvGrpSpPr>
      <p:grpSpPr>
        <a:xfrm>
          <a:off x="0" y="0"/>
          <a:ext cx="0" cy="0"/>
          <a:chOff x="0" y="0"/>
          <a:chExt cx="0" cy="0"/>
        </a:xfrm>
      </p:grpSpPr>
      <p:sp>
        <p:nvSpPr>
          <p:cNvPr id="7" name="Google Shape;296;p15">
            <a:extLst>
              <a:ext uri="{FF2B5EF4-FFF2-40B4-BE49-F238E27FC236}">
                <a16:creationId xmlns:a16="http://schemas.microsoft.com/office/drawing/2014/main" id="{6CDD103A-6DD1-3F34-BC92-2F8075EADD24}"/>
              </a:ext>
            </a:extLst>
          </p:cNvPr>
          <p:cNvSpPr/>
          <p:nvPr/>
        </p:nvSpPr>
        <p:spPr>
          <a:xfrm rot="10800000">
            <a:off x="1002828" y="1638373"/>
            <a:ext cx="5404861" cy="3910902"/>
          </a:xfrm>
          <a:custGeom>
            <a:avLst/>
            <a:gdLst/>
            <a:ahLst/>
            <a:cxnLst/>
            <a:rect l="l" t="t" r="r" b="b"/>
            <a:pathLst>
              <a:path w="6662416" h="4820854" extrusionOk="0">
                <a:moveTo>
                  <a:pt x="4484249" y="0"/>
                </a:moveTo>
                <a:lnTo>
                  <a:pt x="4484249" y="0"/>
                </a:lnTo>
                <a:cubicBezTo>
                  <a:pt x="4305019" y="125"/>
                  <a:pt x="4131079" y="35301"/>
                  <a:pt x="3967219" y="104570"/>
                </a:cubicBezTo>
                <a:cubicBezTo>
                  <a:pt x="3808815" y="171509"/>
                  <a:pt x="3666614" y="267337"/>
                  <a:pt x="3544531" y="389350"/>
                </a:cubicBezTo>
                <a:cubicBezTo>
                  <a:pt x="3422448" y="511363"/>
                  <a:pt x="3326564" y="653482"/>
                  <a:pt x="3259587" y="811794"/>
                </a:cubicBezTo>
                <a:cubicBezTo>
                  <a:pt x="3191319" y="973104"/>
                  <a:pt x="3156248" y="1144239"/>
                  <a:pt x="3155123" y="1320535"/>
                </a:cubicBezTo>
                <a:lnTo>
                  <a:pt x="3154831" y="1320535"/>
                </a:lnTo>
                <a:lnTo>
                  <a:pt x="3154831" y="3497406"/>
                </a:lnTo>
                <a:lnTo>
                  <a:pt x="3155248" y="3497406"/>
                </a:lnTo>
                <a:cubicBezTo>
                  <a:pt x="3153748" y="3761330"/>
                  <a:pt x="3050284" y="4009268"/>
                  <a:pt x="2863390" y="4196055"/>
                </a:cubicBezTo>
                <a:cubicBezTo>
                  <a:pt x="2675205" y="4384132"/>
                  <a:pt x="2425041" y="4487745"/>
                  <a:pt x="2158924" y="4487828"/>
                </a:cubicBezTo>
                <a:lnTo>
                  <a:pt x="0" y="4487828"/>
                </a:lnTo>
                <a:lnTo>
                  <a:pt x="0" y="4820854"/>
                </a:lnTo>
                <a:lnTo>
                  <a:pt x="2158633" y="4820854"/>
                </a:lnTo>
                <a:cubicBezTo>
                  <a:pt x="2158633" y="4820854"/>
                  <a:pt x="2158841" y="4820854"/>
                  <a:pt x="2158966" y="4820854"/>
                </a:cubicBezTo>
                <a:lnTo>
                  <a:pt x="2178167" y="4820854"/>
                </a:lnTo>
                <a:lnTo>
                  <a:pt x="2178167" y="4820605"/>
                </a:lnTo>
                <a:cubicBezTo>
                  <a:pt x="2350733" y="4818149"/>
                  <a:pt x="2518259" y="4783139"/>
                  <a:pt x="2676371" y="4716326"/>
                </a:cubicBezTo>
                <a:cubicBezTo>
                  <a:pt x="2834775" y="4649387"/>
                  <a:pt x="2976976" y="4553559"/>
                  <a:pt x="3099059" y="4431547"/>
                </a:cubicBezTo>
                <a:cubicBezTo>
                  <a:pt x="3221142" y="4309534"/>
                  <a:pt x="3317026" y="4167414"/>
                  <a:pt x="3384003" y="4009102"/>
                </a:cubicBezTo>
                <a:cubicBezTo>
                  <a:pt x="3453395" y="3845128"/>
                  <a:pt x="3488592" y="3671038"/>
                  <a:pt x="3488592" y="3491661"/>
                </a:cubicBezTo>
                <a:lnTo>
                  <a:pt x="3488092" y="3491661"/>
                </a:lnTo>
                <a:lnTo>
                  <a:pt x="3488092" y="1329193"/>
                </a:lnTo>
                <a:lnTo>
                  <a:pt x="3488258" y="1329193"/>
                </a:lnTo>
                <a:cubicBezTo>
                  <a:pt x="3488258" y="1063105"/>
                  <a:pt x="3591931" y="812960"/>
                  <a:pt x="3780200" y="624800"/>
                </a:cubicBezTo>
                <a:cubicBezTo>
                  <a:pt x="3968468" y="436640"/>
                  <a:pt x="4218757" y="333027"/>
                  <a:pt x="4484999" y="333027"/>
                </a:cubicBezTo>
                <a:lnTo>
                  <a:pt x="4484999" y="333027"/>
                </a:lnTo>
                <a:cubicBezTo>
                  <a:pt x="4484999" y="333027"/>
                  <a:pt x="6662417" y="333027"/>
                  <a:pt x="6662417" y="333027"/>
                </a:cubicBezTo>
                <a:lnTo>
                  <a:pt x="6662417" y="0"/>
                </a:lnTo>
                <a:lnTo>
                  <a:pt x="4484291" y="0"/>
                </a:lnTo>
                <a:close/>
              </a:path>
            </a:pathLst>
          </a:custGeom>
          <a:noFill/>
          <a:ln w="12700" cap="flat" cmpd="sng">
            <a:solidFill>
              <a:srgbClr val="FFFFFF"/>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1800">
                <a:solidFill>
                  <a:schemeClr val="tx1"/>
                </a:solidFill>
                <a:latin typeface="Funnel Sans" pitchFamily="2" charset="0"/>
                <a:ea typeface="Georgia"/>
                <a:cs typeface="Georgia"/>
                <a:sym typeface="Georgia"/>
              </a:rPr>
              <a:t>‸</a:t>
            </a:r>
            <a:endParaRPr>
              <a:solidFill>
                <a:schemeClr val="tx1"/>
              </a:solidFill>
              <a:latin typeface="Funnel Sans" pitchFamily="2" charset="0"/>
            </a:endParaRPr>
          </a:p>
        </p:txBody>
      </p:sp>
      <p:pic>
        <p:nvPicPr>
          <p:cNvPr id="8" name="Google Shape;297;p15">
            <a:extLst>
              <a:ext uri="{FF2B5EF4-FFF2-40B4-BE49-F238E27FC236}">
                <a16:creationId xmlns:a16="http://schemas.microsoft.com/office/drawing/2014/main" id="{3533B6DF-BEFE-0F61-FC52-19EF9B961CA1}"/>
              </a:ext>
            </a:extLst>
          </p:cNvPr>
          <p:cNvPicPr preferRelativeResize="0"/>
          <p:nvPr/>
        </p:nvPicPr>
        <p:blipFill rotWithShape="1">
          <a:blip r:embed="rId2">
            <a:alphaModFix/>
          </a:blip>
          <a:srcRect l="1299" r="1298"/>
          <a:stretch/>
        </p:blipFill>
        <p:spPr>
          <a:xfrm>
            <a:off x="5711356" y="4670227"/>
            <a:ext cx="1188000" cy="1219688"/>
          </a:xfrm>
          <a:prstGeom prst="ellipse">
            <a:avLst/>
          </a:prstGeom>
          <a:noFill/>
          <a:ln w="9525" cap="flat" cmpd="sng">
            <a:solidFill>
              <a:srgbClr val="5D5D5D"/>
            </a:solidFill>
            <a:prstDash val="solid"/>
            <a:round/>
            <a:headEnd type="none" w="sm" len="sm"/>
            <a:tailEnd type="none" w="sm" len="sm"/>
          </a:ln>
        </p:spPr>
      </p:pic>
      <p:pic>
        <p:nvPicPr>
          <p:cNvPr id="9" name="Google Shape;298;p15">
            <a:extLst>
              <a:ext uri="{FF2B5EF4-FFF2-40B4-BE49-F238E27FC236}">
                <a16:creationId xmlns:a16="http://schemas.microsoft.com/office/drawing/2014/main" id="{2CBC10A6-EC0A-08DF-DF9C-068E33157010}"/>
              </a:ext>
            </a:extLst>
          </p:cNvPr>
          <p:cNvPicPr preferRelativeResize="0"/>
          <p:nvPr/>
        </p:nvPicPr>
        <p:blipFill rotWithShape="1">
          <a:blip r:embed="rId3">
            <a:alphaModFix/>
          </a:blip>
          <a:srcRect t="593" b="593"/>
          <a:stretch/>
        </p:blipFill>
        <p:spPr>
          <a:xfrm>
            <a:off x="4234337" y="3456377"/>
            <a:ext cx="1188000" cy="1173911"/>
          </a:xfrm>
          <a:prstGeom prst="ellipse">
            <a:avLst/>
          </a:prstGeom>
          <a:noFill/>
          <a:ln w="9525" cap="flat" cmpd="sng">
            <a:solidFill>
              <a:srgbClr val="5D5D5D"/>
            </a:solidFill>
            <a:prstDash val="solid"/>
            <a:round/>
            <a:headEnd type="none" w="sm" len="sm"/>
            <a:tailEnd type="none" w="sm" len="sm"/>
          </a:ln>
        </p:spPr>
      </p:pic>
      <p:pic>
        <p:nvPicPr>
          <p:cNvPr id="10" name="Google Shape;299;p15">
            <a:extLst>
              <a:ext uri="{FF2B5EF4-FFF2-40B4-BE49-F238E27FC236}">
                <a16:creationId xmlns:a16="http://schemas.microsoft.com/office/drawing/2014/main" id="{61613EDA-0ACC-32BE-0859-326AE3DFB3D1}"/>
              </a:ext>
            </a:extLst>
          </p:cNvPr>
          <p:cNvPicPr preferRelativeResize="0"/>
          <p:nvPr/>
        </p:nvPicPr>
        <p:blipFill rotWithShape="1">
          <a:blip r:embed="rId4">
            <a:alphaModFix/>
          </a:blip>
          <a:srcRect l="182" r="182"/>
          <a:stretch/>
        </p:blipFill>
        <p:spPr>
          <a:xfrm>
            <a:off x="5711356" y="2139196"/>
            <a:ext cx="1188000" cy="1187225"/>
          </a:xfrm>
          <a:prstGeom prst="ellipse">
            <a:avLst/>
          </a:prstGeom>
          <a:noFill/>
          <a:ln w="9525" cap="flat" cmpd="sng">
            <a:solidFill>
              <a:srgbClr val="5D5D5D"/>
            </a:solidFill>
            <a:prstDash val="solid"/>
            <a:round/>
            <a:headEnd type="none" w="sm" len="sm"/>
            <a:tailEnd type="none" w="sm" len="sm"/>
          </a:ln>
        </p:spPr>
      </p:pic>
      <p:pic>
        <p:nvPicPr>
          <p:cNvPr id="11" name="Google Shape;300;p15">
            <a:extLst>
              <a:ext uri="{FF2B5EF4-FFF2-40B4-BE49-F238E27FC236}">
                <a16:creationId xmlns:a16="http://schemas.microsoft.com/office/drawing/2014/main" id="{CC89A819-2AA0-0DF4-066F-E5D3D5D817ED}"/>
              </a:ext>
            </a:extLst>
          </p:cNvPr>
          <p:cNvPicPr preferRelativeResize="0"/>
          <p:nvPr/>
        </p:nvPicPr>
        <p:blipFill rotWithShape="1">
          <a:blip r:embed="rId5">
            <a:alphaModFix/>
          </a:blip>
          <a:srcRect t="593" b="593"/>
          <a:stretch/>
        </p:blipFill>
        <p:spPr>
          <a:xfrm>
            <a:off x="7225962" y="3456377"/>
            <a:ext cx="1188000" cy="1173911"/>
          </a:xfrm>
          <a:prstGeom prst="ellipse">
            <a:avLst/>
          </a:prstGeom>
          <a:noFill/>
          <a:ln w="9525" cap="flat" cmpd="sng">
            <a:solidFill>
              <a:srgbClr val="5D5D5D"/>
            </a:solidFill>
            <a:prstDash val="solid"/>
            <a:round/>
            <a:headEnd type="none" w="sm" len="sm"/>
            <a:tailEnd type="none" w="sm" len="sm"/>
          </a:ln>
        </p:spPr>
      </p:pic>
      <p:sp>
        <p:nvSpPr>
          <p:cNvPr id="12" name="Google Shape;301;p15">
            <a:extLst>
              <a:ext uri="{FF2B5EF4-FFF2-40B4-BE49-F238E27FC236}">
                <a16:creationId xmlns:a16="http://schemas.microsoft.com/office/drawing/2014/main" id="{7B732890-3872-0581-711C-EF39234B9EAC}"/>
              </a:ext>
            </a:extLst>
          </p:cNvPr>
          <p:cNvSpPr/>
          <p:nvPr/>
        </p:nvSpPr>
        <p:spPr>
          <a:xfrm rot="10800000" flipH="1">
            <a:off x="6380496" y="1638372"/>
            <a:ext cx="5007258" cy="3910902"/>
          </a:xfrm>
          <a:custGeom>
            <a:avLst/>
            <a:gdLst/>
            <a:ahLst/>
            <a:cxnLst/>
            <a:rect l="l" t="t" r="r" b="b"/>
            <a:pathLst>
              <a:path w="6662416" h="4820854" extrusionOk="0">
                <a:moveTo>
                  <a:pt x="4484249" y="0"/>
                </a:moveTo>
                <a:lnTo>
                  <a:pt x="4484249" y="0"/>
                </a:lnTo>
                <a:cubicBezTo>
                  <a:pt x="4305019" y="125"/>
                  <a:pt x="4131079" y="35301"/>
                  <a:pt x="3967219" y="104570"/>
                </a:cubicBezTo>
                <a:cubicBezTo>
                  <a:pt x="3808815" y="171509"/>
                  <a:pt x="3666614" y="267337"/>
                  <a:pt x="3544531" y="389350"/>
                </a:cubicBezTo>
                <a:cubicBezTo>
                  <a:pt x="3422448" y="511363"/>
                  <a:pt x="3326564" y="653482"/>
                  <a:pt x="3259587" y="811794"/>
                </a:cubicBezTo>
                <a:cubicBezTo>
                  <a:pt x="3191319" y="973104"/>
                  <a:pt x="3156248" y="1144239"/>
                  <a:pt x="3155123" y="1320535"/>
                </a:cubicBezTo>
                <a:lnTo>
                  <a:pt x="3154831" y="1320535"/>
                </a:lnTo>
                <a:lnTo>
                  <a:pt x="3154831" y="3497406"/>
                </a:lnTo>
                <a:lnTo>
                  <a:pt x="3155248" y="3497406"/>
                </a:lnTo>
                <a:cubicBezTo>
                  <a:pt x="3153748" y="3761330"/>
                  <a:pt x="3050284" y="4009268"/>
                  <a:pt x="2863390" y="4196055"/>
                </a:cubicBezTo>
                <a:cubicBezTo>
                  <a:pt x="2675205" y="4384132"/>
                  <a:pt x="2425041" y="4487745"/>
                  <a:pt x="2158924" y="4487828"/>
                </a:cubicBezTo>
                <a:lnTo>
                  <a:pt x="0" y="4487828"/>
                </a:lnTo>
                <a:lnTo>
                  <a:pt x="0" y="4820854"/>
                </a:lnTo>
                <a:lnTo>
                  <a:pt x="2158633" y="4820854"/>
                </a:lnTo>
                <a:cubicBezTo>
                  <a:pt x="2158633" y="4820854"/>
                  <a:pt x="2158841" y="4820854"/>
                  <a:pt x="2158966" y="4820854"/>
                </a:cubicBezTo>
                <a:lnTo>
                  <a:pt x="2178167" y="4820854"/>
                </a:lnTo>
                <a:lnTo>
                  <a:pt x="2178167" y="4820605"/>
                </a:lnTo>
                <a:cubicBezTo>
                  <a:pt x="2350733" y="4818149"/>
                  <a:pt x="2518259" y="4783139"/>
                  <a:pt x="2676371" y="4716326"/>
                </a:cubicBezTo>
                <a:cubicBezTo>
                  <a:pt x="2834775" y="4649387"/>
                  <a:pt x="2976976" y="4553559"/>
                  <a:pt x="3099059" y="4431547"/>
                </a:cubicBezTo>
                <a:cubicBezTo>
                  <a:pt x="3221142" y="4309534"/>
                  <a:pt x="3317026" y="4167414"/>
                  <a:pt x="3384003" y="4009102"/>
                </a:cubicBezTo>
                <a:cubicBezTo>
                  <a:pt x="3453395" y="3845128"/>
                  <a:pt x="3488592" y="3671038"/>
                  <a:pt x="3488592" y="3491661"/>
                </a:cubicBezTo>
                <a:lnTo>
                  <a:pt x="3488092" y="3491661"/>
                </a:lnTo>
                <a:lnTo>
                  <a:pt x="3488092" y="1329193"/>
                </a:lnTo>
                <a:lnTo>
                  <a:pt x="3488258" y="1329193"/>
                </a:lnTo>
                <a:cubicBezTo>
                  <a:pt x="3488258" y="1063105"/>
                  <a:pt x="3591931" y="812960"/>
                  <a:pt x="3780200" y="624800"/>
                </a:cubicBezTo>
                <a:cubicBezTo>
                  <a:pt x="3968468" y="436640"/>
                  <a:pt x="4218757" y="333027"/>
                  <a:pt x="4484999" y="333027"/>
                </a:cubicBezTo>
                <a:lnTo>
                  <a:pt x="4484999" y="333027"/>
                </a:lnTo>
                <a:cubicBezTo>
                  <a:pt x="4484999" y="333027"/>
                  <a:pt x="6662417" y="333027"/>
                  <a:pt x="6662417" y="333027"/>
                </a:cubicBezTo>
                <a:lnTo>
                  <a:pt x="6662417" y="0"/>
                </a:lnTo>
                <a:lnTo>
                  <a:pt x="4484291" y="0"/>
                </a:lnTo>
                <a:close/>
              </a:path>
            </a:pathLst>
          </a:custGeom>
          <a:noFill/>
          <a:ln w="12700" cap="flat" cmpd="sng">
            <a:solidFill>
              <a:srgbClr val="FFFFFF"/>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1800">
                <a:solidFill>
                  <a:schemeClr val="tx1"/>
                </a:solidFill>
                <a:latin typeface="Funnel Sans" pitchFamily="2" charset="0"/>
                <a:ea typeface="Georgia"/>
                <a:cs typeface="Georgia"/>
                <a:sym typeface="Georgia"/>
              </a:rPr>
              <a:t>‸</a:t>
            </a:r>
            <a:endParaRPr>
              <a:solidFill>
                <a:schemeClr val="tx1"/>
              </a:solidFill>
              <a:latin typeface="Funnel Sans" pitchFamily="2" charset="0"/>
            </a:endParaRPr>
          </a:p>
        </p:txBody>
      </p:sp>
      <p:sp>
        <p:nvSpPr>
          <p:cNvPr id="15" name="Google Shape;306;p15">
            <a:extLst>
              <a:ext uri="{FF2B5EF4-FFF2-40B4-BE49-F238E27FC236}">
                <a16:creationId xmlns:a16="http://schemas.microsoft.com/office/drawing/2014/main" id="{3952BDB9-3EE7-96E8-6643-F20924561BF3}"/>
              </a:ext>
            </a:extLst>
          </p:cNvPr>
          <p:cNvSpPr txBox="1"/>
          <p:nvPr/>
        </p:nvSpPr>
        <p:spPr>
          <a:xfrm>
            <a:off x="9909258" y="2194705"/>
            <a:ext cx="1977944" cy="360000"/>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r>
              <a:rPr lang="en-US" sz="1400">
                <a:solidFill>
                  <a:schemeClr val="bg2"/>
                </a:solidFill>
                <a:latin typeface="Funnel Sans" pitchFamily="2" charset="0"/>
                <a:ea typeface="Georgia"/>
                <a:cs typeface="Georgia"/>
                <a:sym typeface="Georgia"/>
              </a:rPr>
              <a:t>Technical Skills</a:t>
            </a:r>
            <a:endParaRPr>
              <a:solidFill>
                <a:schemeClr val="bg2"/>
              </a:solidFill>
              <a:latin typeface="Funnel Sans" pitchFamily="2" charset="0"/>
            </a:endParaRPr>
          </a:p>
        </p:txBody>
      </p:sp>
      <p:sp>
        <p:nvSpPr>
          <p:cNvPr id="16" name="Google Shape;307;p15">
            <a:extLst>
              <a:ext uri="{FF2B5EF4-FFF2-40B4-BE49-F238E27FC236}">
                <a16:creationId xmlns:a16="http://schemas.microsoft.com/office/drawing/2014/main" id="{C44C32B6-9F4B-6670-F09F-5C168023F3E7}"/>
              </a:ext>
            </a:extLst>
          </p:cNvPr>
          <p:cNvSpPr txBox="1"/>
          <p:nvPr/>
        </p:nvSpPr>
        <p:spPr>
          <a:xfrm>
            <a:off x="9484468" y="2825541"/>
            <a:ext cx="2402734" cy="360000"/>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r>
              <a:rPr lang="en-US" sz="1400">
                <a:solidFill>
                  <a:schemeClr val="bg2"/>
                </a:solidFill>
                <a:latin typeface="Funnel Sans" pitchFamily="2" charset="0"/>
                <a:ea typeface="Georgia"/>
                <a:cs typeface="Georgia"/>
                <a:sym typeface="Georgia"/>
              </a:rPr>
              <a:t>Applied AI in Business</a:t>
            </a:r>
            <a:endParaRPr>
              <a:solidFill>
                <a:schemeClr val="bg2"/>
              </a:solidFill>
              <a:latin typeface="Funnel Sans" pitchFamily="2" charset="0"/>
            </a:endParaRPr>
          </a:p>
        </p:txBody>
      </p:sp>
      <p:sp>
        <p:nvSpPr>
          <p:cNvPr id="17" name="Google Shape;308;p15">
            <a:extLst>
              <a:ext uri="{FF2B5EF4-FFF2-40B4-BE49-F238E27FC236}">
                <a16:creationId xmlns:a16="http://schemas.microsoft.com/office/drawing/2014/main" id="{078FCC0B-6EFE-D15D-ED88-5F0A8AFB651D}"/>
              </a:ext>
            </a:extLst>
          </p:cNvPr>
          <p:cNvSpPr txBox="1"/>
          <p:nvPr/>
        </p:nvSpPr>
        <p:spPr>
          <a:xfrm>
            <a:off x="9484468" y="3456377"/>
            <a:ext cx="2402734" cy="360000"/>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r>
              <a:rPr lang="en-US" sz="1400">
                <a:solidFill>
                  <a:schemeClr val="bg2"/>
                </a:solidFill>
                <a:latin typeface="Funnel Sans" pitchFamily="2" charset="0"/>
                <a:ea typeface="Georgia"/>
                <a:cs typeface="Georgia"/>
                <a:sym typeface="Georgia"/>
              </a:rPr>
              <a:t>Data Literacy</a:t>
            </a:r>
            <a:endParaRPr>
              <a:solidFill>
                <a:schemeClr val="bg2"/>
              </a:solidFill>
              <a:latin typeface="Funnel Sans" pitchFamily="2" charset="0"/>
            </a:endParaRPr>
          </a:p>
        </p:txBody>
      </p:sp>
      <p:sp>
        <p:nvSpPr>
          <p:cNvPr id="18" name="Google Shape;309;p15">
            <a:extLst>
              <a:ext uri="{FF2B5EF4-FFF2-40B4-BE49-F238E27FC236}">
                <a16:creationId xmlns:a16="http://schemas.microsoft.com/office/drawing/2014/main" id="{4381A37E-180F-7FF7-C64E-207E2FBB49B2}"/>
              </a:ext>
            </a:extLst>
          </p:cNvPr>
          <p:cNvSpPr txBox="1"/>
          <p:nvPr/>
        </p:nvSpPr>
        <p:spPr>
          <a:xfrm>
            <a:off x="8708646" y="4087213"/>
            <a:ext cx="3178556" cy="360000"/>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r>
              <a:rPr lang="en-US" sz="1400">
                <a:solidFill>
                  <a:schemeClr val="bg2"/>
                </a:solidFill>
                <a:latin typeface="Funnel Sans" pitchFamily="2" charset="0"/>
                <a:ea typeface="Georgia"/>
                <a:cs typeface="Georgia"/>
                <a:sym typeface="Georgia"/>
              </a:rPr>
              <a:t>Genpact &amp; Partner AI-Tools</a:t>
            </a:r>
            <a:endParaRPr>
              <a:solidFill>
                <a:schemeClr val="bg2"/>
              </a:solidFill>
              <a:latin typeface="Funnel Sans" pitchFamily="2" charset="0"/>
            </a:endParaRPr>
          </a:p>
        </p:txBody>
      </p:sp>
      <p:sp>
        <p:nvSpPr>
          <p:cNvPr id="19" name="Google Shape;310;p15">
            <a:extLst>
              <a:ext uri="{FF2B5EF4-FFF2-40B4-BE49-F238E27FC236}">
                <a16:creationId xmlns:a16="http://schemas.microsoft.com/office/drawing/2014/main" id="{A91C2590-D5D7-6C3D-4057-6EB39A667B85}"/>
              </a:ext>
            </a:extLst>
          </p:cNvPr>
          <p:cNvSpPr txBox="1"/>
          <p:nvPr/>
        </p:nvSpPr>
        <p:spPr>
          <a:xfrm>
            <a:off x="5788637" y="6088277"/>
            <a:ext cx="1033439" cy="315843"/>
          </a:xfrm>
          <a:prstGeom prst="rect">
            <a:avLst/>
          </a:prstGeom>
          <a:noFill/>
          <a:ln>
            <a:noFill/>
          </a:ln>
        </p:spPr>
        <p:txBody>
          <a:bodyPr spcFirstLastPara="1" wrap="square" lIns="90000" tIns="45700" rIns="91425" bIns="45700" anchor="t" anchorCtr="0">
            <a:noAutofit/>
          </a:bodyPr>
          <a:lstStyle/>
          <a:p>
            <a:pPr marL="0" marR="0" lvl="0" indent="0" algn="ctr" rtl="0">
              <a:spcBef>
                <a:spcPts val="0"/>
              </a:spcBef>
              <a:spcAft>
                <a:spcPts val="0"/>
              </a:spcAft>
              <a:buNone/>
            </a:pPr>
            <a:r>
              <a:rPr lang="en-US" sz="1400" u="none" strike="noStrike" cap="none">
                <a:solidFill>
                  <a:schemeClr val="bg2"/>
                </a:solidFill>
                <a:latin typeface="Funnel Sans" pitchFamily="2" charset="0"/>
                <a:ea typeface="Georgia"/>
                <a:cs typeface="Georgia"/>
                <a:sym typeface="Georgia"/>
              </a:rPr>
              <a:t>Analyst</a:t>
            </a:r>
            <a:endParaRPr>
              <a:solidFill>
                <a:schemeClr val="bg2"/>
              </a:solidFill>
              <a:latin typeface="Funnel Sans" pitchFamily="2" charset="0"/>
            </a:endParaRPr>
          </a:p>
        </p:txBody>
      </p:sp>
      <p:sp>
        <p:nvSpPr>
          <p:cNvPr id="20" name="Google Shape;311;p15">
            <a:extLst>
              <a:ext uri="{FF2B5EF4-FFF2-40B4-BE49-F238E27FC236}">
                <a16:creationId xmlns:a16="http://schemas.microsoft.com/office/drawing/2014/main" id="{BEAFFE3F-6E88-8111-D973-6BF0DB0F1E4C}"/>
              </a:ext>
            </a:extLst>
          </p:cNvPr>
          <p:cNvSpPr txBox="1"/>
          <p:nvPr/>
        </p:nvSpPr>
        <p:spPr>
          <a:xfrm>
            <a:off x="4027300" y="4819781"/>
            <a:ext cx="1606584" cy="315842"/>
          </a:xfrm>
          <a:prstGeom prst="rect">
            <a:avLst/>
          </a:prstGeom>
          <a:noFill/>
          <a:ln>
            <a:noFill/>
          </a:ln>
        </p:spPr>
        <p:txBody>
          <a:bodyPr spcFirstLastPara="1" wrap="square" lIns="90000" tIns="45700" rIns="91425" bIns="45700" anchor="t" anchorCtr="0">
            <a:noAutofit/>
          </a:bodyPr>
          <a:lstStyle/>
          <a:p>
            <a:pPr marL="0" marR="0" lvl="0" indent="0" algn="ctr" rtl="0">
              <a:spcBef>
                <a:spcPts val="0"/>
              </a:spcBef>
              <a:spcAft>
                <a:spcPts val="0"/>
              </a:spcAft>
              <a:buNone/>
            </a:pPr>
            <a:r>
              <a:rPr lang="en-US" sz="1400" u="none" strike="noStrike" cap="none">
                <a:solidFill>
                  <a:schemeClr val="bg2"/>
                </a:solidFill>
                <a:latin typeface="Funnel Sans" pitchFamily="2" charset="0"/>
                <a:ea typeface="Georgia"/>
                <a:cs typeface="Georgia"/>
                <a:sym typeface="Georgia"/>
              </a:rPr>
              <a:t>Vice President</a:t>
            </a:r>
            <a:endParaRPr>
              <a:solidFill>
                <a:schemeClr val="bg2"/>
              </a:solidFill>
              <a:latin typeface="Funnel Sans" pitchFamily="2" charset="0"/>
            </a:endParaRPr>
          </a:p>
          <a:p>
            <a:pPr marL="0" marR="0" lvl="0" indent="0" algn="ctr" rtl="0">
              <a:spcBef>
                <a:spcPts val="0"/>
              </a:spcBef>
              <a:spcAft>
                <a:spcPts val="0"/>
              </a:spcAft>
              <a:buNone/>
            </a:pPr>
            <a:endParaRPr sz="1400" u="none" strike="noStrike" cap="none">
              <a:solidFill>
                <a:schemeClr val="bg2"/>
              </a:solidFill>
              <a:latin typeface="Funnel Sans" pitchFamily="2" charset="0"/>
              <a:ea typeface="Georgia"/>
              <a:cs typeface="Georgia"/>
              <a:sym typeface="Georgia"/>
            </a:endParaRPr>
          </a:p>
          <a:p>
            <a:pPr marL="0" marR="0" lvl="0" indent="0" algn="ctr" rtl="0">
              <a:spcBef>
                <a:spcPts val="0"/>
              </a:spcBef>
              <a:spcAft>
                <a:spcPts val="0"/>
              </a:spcAft>
              <a:buNone/>
            </a:pPr>
            <a:endParaRPr sz="1400" u="none" strike="noStrike" cap="none">
              <a:solidFill>
                <a:schemeClr val="bg2"/>
              </a:solidFill>
              <a:latin typeface="Funnel Sans" pitchFamily="2" charset="0"/>
              <a:ea typeface="Georgia"/>
              <a:cs typeface="Georgia"/>
              <a:sym typeface="Georgia"/>
            </a:endParaRPr>
          </a:p>
          <a:p>
            <a:pPr marL="0" marR="0" lvl="0" indent="0" algn="ctr" rtl="0">
              <a:spcBef>
                <a:spcPts val="0"/>
              </a:spcBef>
              <a:spcAft>
                <a:spcPts val="0"/>
              </a:spcAft>
              <a:buNone/>
            </a:pPr>
            <a:endParaRPr sz="1400" u="none" strike="noStrike" cap="none">
              <a:solidFill>
                <a:schemeClr val="bg2"/>
              </a:solidFill>
              <a:latin typeface="Funnel Sans" pitchFamily="2" charset="0"/>
              <a:ea typeface="Georgia"/>
              <a:cs typeface="Georgia"/>
              <a:sym typeface="Georgia"/>
            </a:endParaRPr>
          </a:p>
        </p:txBody>
      </p:sp>
      <p:sp>
        <p:nvSpPr>
          <p:cNvPr id="21" name="Google Shape;312;p15">
            <a:extLst>
              <a:ext uri="{FF2B5EF4-FFF2-40B4-BE49-F238E27FC236}">
                <a16:creationId xmlns:a16="http://schemas.microsoft.com/office/drawing/2014/main" id="{48E80AEA-5BEA-C722-02D5-F10BCBC6BF6C}"/>
              </a:ext>
            </a:extLst>
          </p:cNvPr>
          <p:cNvSpPr txBox="1"/>
          <p:nvPr/>
        </p:nvSpPr>
        <p:spPr>
          <a:xfrm>
            <a:off x="5788637" y="3447173"/>
            <a:ext cx="1033439" cy="315843"/>
          </a:xfrm>
          <a:prstGeom prst="rect">
            <a:avLst/>
          </a:prstGeom>
          <a:noFill/>
          <a:ln>
            <a:noFill/>
          </a:ln>
        </p:spPr>
        <p:txBody>
          <a:bodyPr spcFirstLastPara="1" wrap="square" lIns="90000" tIns="45700" rIns="91425" bIns="45700" anchor="t" anchorCtr="0">
            <a:noAutofit/>
          </a:bodyPr>
          <a:lstStyle/>
          <a:p>
            <a:pPr marL="0" marR="0" lvl="0" indent="0" algn="ctr" rtl="0">
              <a:spcBef>
                <a:spcPts val="0"/>
              </a:spcBef>
              <a:spcAft>
                <a:spcPts val="0"/>
              </a:spcAft>
              <a:buNone/>
            </a:pPr>
            <a:r>
              <a:rPr lang="en-US" sz="1400" u="none" strike="noStrike" cap="none">
                <a:solidFill>
                  <a:schemeClr val="bg2"/>
                </a:solidFill>
                <a:latin typeface="Funnel Sans" pitchFamily="2" charset="0"/>
                <a:ea typeface="Georgia"/>
                <a:cs typeface="Georgia"/>
                <a:sym typeface="Georgia"/>
              </a:rPr>
              <a:t>Director</a:t>
            </a:r>
            <a:endParaRPr>
              <a:solidFill>
                <a:schemeClr val="bg2"/>
              </a:solidFill>
              <a:latin typeface="Funnel Sans" pitchFamily="2" charset="0"/>
            </a:endParaRPr>
          </a:p>
        </p:txBody>
      </p:sp>
      <p:sp>
        <p:nvSpPr>
          <p:cNvPr id="22" name="Google Shape;313;p15">
            <a:extLst>
              <a:ext uri="{FF2B5EF4-FFF2-40B4-BE49-F238E27FC236}">
                <a16:creationId xmlns:a16="http://schemas.microsoft.com/office/drawing/2014/main" id="{B202B37B-68FD-D474-6788-D32711E8167D}"/>
              </a:ext>
            </a:extLst>
          </p:cNvPr>
          <p:cNvSpPr txBox="1"/>
          <p:nvPr/>
        </p:nvSpPr>
        <p:spPr>
          <a:xfrm>
            <a:off x="7303768" y="4819781"/>
            <a:ext cx="1110194" cy="315842"/>
          </a:xfrm>
          <a:prstGeom prst="rect">
            <a:avLst/>
          </a:prstGeom>
          <a:noFill/>
          <a:ln>
            <a:noFill/>
          </a:ln>
        </p:spPr>
        <p:txBody>
          <a:bodyPr spcFirstLastPara="1" wrap="square" lIns="90000" tIns="45700" rIns="91425" bIns="45700" anchor="t" anchorCtr="0">
            <a:noAutofit/>
          </a:bodyPr>
          <a:lstStyle/>
          <a:p>
            <a:pPr marL="0" marR="0" lvl="0" indent="0" algn="ctr" rtl="0">
              <a:spcBef>
                <a:spcPts val="0"/>
              </a:spcBef>
              <a:spcAft>
                <a:spcPts val="0"/>
              </a:spcAft>
              <a:buNone/>
            </a:pPr>
            <a:r>
              <a:rPr lang="en-US" sz="1400" u="none" strike="noStrike" cap="none">
                <a:solidFill>
                  <a:schemeClr val="bg2"/>
                </a:solidFill>
                <a:latin typeface="Funnel Sans" pitchFamily="2" charset="0"/>
                <a:ea typeface="Georgia"/>
                <a:cs typeface="Georgia"/>
                <a:sym typeface="Georgia"/>
              </a:rPr>
              <a:t>Manager</a:t>
            </a:r>
            <a:endParaRPr>
              <a:solidFill>
                <a:schemeClr val="bg2"/>
              </a:solidFill>
              <a:latin typeface="Funnel Sans" pitchFamily="2" charset="0"/>
            </a:endParaRPr>
          </a:p>
          <a:p>
            <a:pPr marL="0" marR="0" lvl="0" indent="0" algn="l" rtl="0">
              <a:spcBef>
                <a:spcPts val="0"/>
              </a:spcBef>
              <a:spcAft>
                <a:spcPts val="0"/>
              </a:spcAft>
              <a:buNone/>
            </a:pPr>
            <a:endParaRPr sz="1400" u="none" strike="noStrike" cap="none">
              <a:solidFill>
                <a:schemeClr val="bg2"/>
              </a:solidFill>
              <a:latin typeface="Funnel Sans" pitchFamily="2" charset="0"/>
              <a:ea typeface="Georgia"/>
              <a:cs typeface="Georgia"/>
              <a:sym typeface="Georgia"/>
            </a:endParaRPr>
          </a:p>
          <a:p>
            <a:pPr marL="0" marR="0" lvl="0" indent="0" algn="l" rtl="0">
              <a:spcBef>
                <a:spcPts val="0"/>
              </a:spcBef>
              <a:spcAft>
                <a:spcPts val="0"/>
              </a:spcAft>
              <a:buNone/>
            </a:pPr>
            <a:endParaRPr sz="1400" u="none" strike="noStrike" cap="none">
              <a:solidFill>
                <a:schemeClr val="bg2"/>
              </a:solidFill>
              <a:latin typeface="Funnel Sans" pitchFamily="2" charset="0"/>
              <a:ea typeface="Georgia"/>
              <a:cs typeface="Georgia"/>
              <a:sym typeface="Georgia"/>
            </a:endParaRPr>
          </a:p>
          <a:p>
            <a:pPr marL="0" marR="0" lvl="0" indent="0" algn="l" rtl="0">
              <a:spcBef>
                <a:spcPts val="0"/>
              </a:spcBef>
              <a:spcAft>
                <a:spcPts val="0"/>
              </a:spcAft>
              <a:buNone/>
            </a:pPr>
            <a:endParaRPr sz="1400" u="none" strike="noStrike" cap="none">
              <a:solidFill>
                <a:schemeClr val="bg2"/>
              </a:solidFill>
              <a:latin typeface="Funnel Sans" pitchFamily="2" charset="0"/>
              <a:ea typeface="Georgia"/>
              <a:cs typeface="Georgia"/>
              <a:sym typeface="Georgia"/>
            </a:endParaRPr>
          </a:p>
          <a:p>
            <a:pPr marL="0" marR="0" lvl="0" indent="0" algn="l" rtl="0">
              <a:spcBef>
                <a:spcPts val="0"/>
              </a:spcBef>
              <a:spcAft>
                <a:spcPts val="0"/>
              </a:spcAft>
              <a:buNone/>
            </a:pPr>
            <a:endParaRPr sz="1400" u="none" strike="noStrike" cap="none">
              <a:solidFill>
                <a:schemeClr val="bg2"/>
              </a:solidFill>
              <a:latin typeface="Funnel Sans" pitchFamily="2" charset="0"/>
              <a:ea typeface="Georgia"/>
              <a:cs typeface="Georgia"/>
              <a:sym typeface="Georgia"/>
            </a:endParaRPr>
          </a:p>
          <a:p>
            <a:pPr marL="0" marR="0" lvl="0" indent="0" algn="l" rtl="0">
              <a:spcBef>
                <a:spcPts val="0"/>
              </a:spcBef>
              <a:spcAft>
                <a:spcPts val="0"/>
              </a:spcAft>
              <a:buNone/>
            </a:pPr>
            <a:endParaRPr sz="1400" u="none" strike="noStrike" cap="none">
              <a:solidFill>
                <a:schemeClr val="bg2"/>
              </a:solidFill>
              <a:latin typeface="Funnel Sans" pitchFamily="2" charset="0"/>
              <a:ea typeface="Georgia"/>
              <a:cs typeface="Georgia"/>
              <a:sym typeface="Georgia"/>
            </a:endParaRPr>
          </a:p>
        </p:txBody>
      </p:sp>
      <p:sp>
        <p:nvSpPr>
          <p:cNvPr id="23" name="Google Shape;314;p15">
            <a:extLst>
              <a:ext uri="{FF2B5EF4-FFF2-40B4-BE49-F238E27FC236}">
                <a16:creationId xmlns:a16="http://schemas.microsoft.com/office/drawing/2014/main" id="{5FBF7BB1-BBDB-C9E0-9263-6FE033139954}"/>
              </a:ext>
            </a:extLst>
          </p:cNvPr>
          <p:cNvSpPr txBox="1"/>
          <p:nvPr/>
        </p:nvSpPr>
        <p:spPr>
          <a:xfrm>
            <a:off x="1156196" y="1973365"/>
            <a:ext cx="2301065" cy="854183"/>
          </a:xfrm>
          <a:prstGeom prst="rect">
            <a:avLst/>
          </a:prstGeom>
          <a:noFill/>
          <a:ln>
            <a:noFill/>
          </a:ln>
        </p:spPr>
        <p:txBody>
          <a:bodyPr spcFirstLastPara="1" wrap="square" lIns="90000" tIns="45700" rIns="91425" bIns="45700" anchor="t" anchorCtr="0">
            <a:noAutofit/>
          </a:bodyPr>
          <a:lstStyle/>
          <a:p>
            <a:pPr marL="0" marR="0" lvl="0" indent="0" algn="l" rtl="0">
              <a:lnSpc>
                <a:spcPct val="80000"/>
              </a:lnSpc>
              <a:spcBef>
                <a:spcPts val="0"/>
              </a:spcBef>
              <a:spcAft>
                <a:spcPts val="0"/>
              </a:spcAft>
              <a:buNone/>
            </a:pPr>
            <a:r>
              <a:rPr lang="en-US" sz="2400" dirty="0">
                <a:solidFill>
                  <a:schemeClr val="bg2"/>
                </a:solidFill>
                <a:latin typeface="Funnel Sans" pitchFamily="2" charset="0"/>
                <a:ea typeface="Georgia"/>
                <a:cs typeface="Georgia"/>
                <a:sym typeface="Georgia"/>
              </a:rPr>
              <a:t>Biggest </a:t>
            </a:r>
            <a:endParaRPr dirty="0">
              <a:solidFill>
                <a:schemeClr val="bg2"/>
              </a:solidFill>
              <a:latin typeface="Funnel Sans" pitchFamily="2" charset="0"/>
            </a:endParaRPr>
          </a:p>
          <a:p>
            <a:pPr marL="0" marR="0" lvl="0" indent="0" algn="l" rtl="0">
              <a:lnSpc>
                <a:spcPct val="80000"/>
              </a:lnSpc>
              <a:spcBef>
                <a:spcPts val="0"/>
              </a:spcBef>
              <a:spcAft>
                <a:spcPts val="0"/>
              </a:spcAft>
              <a:buNone/>
            </a:pPr>
            <a:r>
              <a:rPr lang="en-US" sz="2400" dirty="0">
                <a:solidFill>
                  <a:schemeClr val="bg2"/>
                </a:solidFill>
                <a:latin typeface="Funnel Sans" pitchFamily="2" charset="0"/>
                <a:ea typeface="Georgia"/>
                <a:cs typeface="Georgia"/>
                <a:sym typeface="Georgia"/>
              </a:rPr>
              <a:t>barrier</a:t>
            </a:r>
            <a:endParaRPr dirty="0">
              <a:solidFill>
                <a:schemeClr val="bg2"/>
              </a:solidFill>
              <a:latin typeface="Funnel Sans" pitchFamily="2" charset="0"/>
            </a:endParaRPr>
          </a:p>
        </p:txBody>
      </p:sp>
      <p:sp>
        <p:nvSpPr>
          <p:cNvPr id="24" name="Google Shape;315;p15">
            <a:extLst>
              <a:ext uri="{FF2B5EF4-FFF2-40B4-BE49-F238E27FC236}">
                <a16:creationId xmlns:a16="http://schemas.microsoft.com/office/drawing/2014/main" id="{7A9F33E4-8D23-D2DC-758D-F686F19F6C9D}"/>
              </a:ext>
            </a:extLst>
          </p:cNvPr>
          <p:cNvSpPr txBox="1"/>
          <p:nvPr/>
        </p:nvSpPr>
        <p:spPr>
          <a:xfrm>
            <a:off x="1156196" y="3926412"/>
            <a:ext cx="2250508" cy="743815"/>
          </a:xfrm>
          <a:prstGeom prst="rect">
            <a:avLst/>
          </a:prstGeom>
          <a:noFill/>
          <a:ln>
            <a:noFill/>
          </a:ln>
        </p:spPr>
        <p:txBody>
          <a:bodyPr spcFirstLastPara="1" wrap="square" lIns="90000" tIns="45700" rIns="91425" bIns="45700" anchor="t" anchorCtr="0">
            <a:noAutofit/>
          </a:bodyPr>
          <a:lstStyle/>
          <a:p>
            <a:pPr marL="0" marR="0" lvl="0" indent="0" algn="l" rtl="0">
              <a:spcBef>
                <a:spcPts val="0"/>
              </a:spcBef>
              <a:spcAft>
                <a:spcPts val="0"/>
              </a:spcAft>
              <a:buNone/>
            </a:pPr>
            <a:r>
              <a:rPr lang="en-US" sz="1400">
                <a:solidFill>
                  <a:schemeClr val="bg2"/>
                </a:solidFill>
                <a:latin typeface="Funnel Sans" pitchFamily="2" charset="0"/>
                <a:ea typeface="Georgia"/>
                <a:cs typeface="Georgia"/>
                <a:sym typeface="Georgia"/>
              </a:rPr>
              <a:t>Finance individuals say low levels of data literacy &amp; technical skills</a:t>
            </a:r>
            <a:endParaRPr>
              <a:solidFill>
                <a:schemeClr val="bg2"/>
              </a:solidFill>
              <a:latin typeface="Funnel Sans" pitchFamily="2" charset="0"/>
            </a:endParaRPr>
          </a:p>
          <a:p>
            <a:pPr marL="0" marR="0" lvl="0" indent="0" algn="l" rtl="0">
              <a:spcBef>
                <a:spcPts val="0"/>
              </a:spcBef>
              <a:spcAft>
                <a:spcPts val="0"/>
              </a:spcAft>
              <a:buNone/>
            </a:pPr>
            <a:endParaRPr sz="1400">
              <a:solidFill>
                <a:schemeClr val="bg2"/>
              </a:solidFill>
              <a:latin typeface="Funnel Sans" pitchFamily="2" charset="0"/>
              <a:ea typeface="Georgia"/>
              <a:cs typeface="Georgia"/>
              <a:sym typeface="Georgia"/>
            </a:endParaRPr>
          </a:p>
        </p:txBody>
      </p:sp>
      <p:sp>
        <p:nvSpPr>
          <p:cNvPr id="25" name="Google Shape;316;p15">
            <a:extLst>
              <a:ext uri="{FF2B5EF4-FFF2-40B4-BE49-F238E27FC236}">
                <a16:creationId xmlns:a16="http://schemas.microsoft.com/office/drawing/2014/main" id="{4947EC5C-FB8F-EECA-F9E8-442E054E0B2F}"/>
              </a:ext>
            </a:extLst>
          </p:cNvPr>
          <p:cNvSpPr txBox="1"/>
          <p:nvPr/>
        </p:nvSpPr>
        <p:spPr>
          <a:xfrm>
            <a:off x="1156196" y="2383175"/>
            <a:ext cx="2179169" cy="854183"/>
          </a:xfrm>
          <a:prstGeom prst="rect">
            <a:avLst/>
          </a:prstGeom>
          <a:noFill/>
          <a:ln>
            <a:noFill/>
          </a:ln>
        </p:spPr>
        <p:txBody>
          <a:bodyPr spcFirstLastPara="1" wrap="square" lIns="90000" tIns="45700" rIns="91425" bIns="45700" anchor="t" anchorCtr="0">
            <a:noAutofit/>
          </a:bodyPr>
          <a:lstStyle/>
          <a:p>
            <a:pPr marL="0" marR="0" lvl="0" indent="0" algn="l" rtl="0">
              <a:spcBef>
                <a:spcPts val="0"/>
              </a:spcBef>
              <a:spcAft>
                <a:spcPts val="0"/>
              </a:spcAft>
              <a:buNone/>
            </a:pPr>
            <a:r>
              <a:rPr lang="en-US" sz="8000">
                <a:solidFill>
                  <a:schemeClr val="bg2"/>
                </a:solidFill>
                <a:latin typeface="Funnel Sans" pitchFamily="2" charset="0"/>
                <a:ea typeface="Georgia"/>
                <a:cs typeface="Georgia"/>
                <a:sym typeface="Georgia"/>
              </a:rPr>
              <a:t>45</a:t>
            </a:r>
            <a:r>
              <a:rPr lang="en-US" sz="5400">
                <a:solidFill>
                  <a:schemeClr val="bg2"/>
                </a:solidFill>
                <a:latin typeface="Funnel Sans" pitchFamily="2" charset="0"/>
                <a:ea typeface="Georgia"/>
                <a:cs typeface="Georgia"/>
                <a:sym typeface="Georgia"/>
              </a:rPr>
              <a:t>%</a:t>
            </a:r>
            <a:endParaRPr sz="7200">
              <a:solidFill>
                <a:schemeClr val="bg2"/>
              </a:solidFill>
              <a:latin typeface="Funnel Sans" pitchFamily="2" charset="0"/>
              <a:ea typeface="Georgia"/>
              <a:cs typeface="Georgia"/>
              <a:sym typeface="Georgia"/>
            </a:endParaRPr>
          </a:p>
        </p:txBody>
      </p:sp>
      <p:sp>
        <p:nvSpPr>
          <p:cNvPr id="26" name="Google Shape;317;p15">
            <a:extLst>
              <a:ext uri="{FF2B5EF4-FFF2-40B4-BE49-F238E27FC236}">
                <a16:creationId xmlns:a16="http://schemas.microsoft.com/office/drawing/2014/main" id="{DEFA653B-10A0-02F4-9B8A-A130A088745E}"/>
              </a:ext>
            </a:extLst>
          </p:cNvPr>
          <p:cNvSpPr txBox="1"/>
          <p:nvPr/>
        </p:nvSpPr>
        <p:spPr>
          <a:xfrm>
            <a:off x="4862817" y="1566484"/>
            <a:ext cx="2885077" cy="405889"/>
          </a:xfrm>
          <a:prstGeom prst="rect">
            <a:avLst/>
          </a:prstGeom>
          <a:gradFill flip="none" rotWithShape="1">
            <a:gsLst>
              <a:gs pos="82000">
                <a:schemeClr val="tx1"/>
              </a:gs>
              <a:gs pos="17000">
                <a:schemeClr val="tx1"/>
              </a:gs>
              <a:gs pos="0">
                <a:schemeClr val="tx1">
                  <a:alpha val="0"/>
                </a:schemeClr>
              </a:gs>
              <a:gs pos="50000">
                <a:schemeClr val="tx1"/>
              </a:gs>
              <a:gs pos="99000">
                <a:schemeClr val="tx1">
                  <a:alpha val="0"/>
                </a:schemeClr>
              </a:gs>
            </a:gsLst>
            <a:lin ang="10200000" scaled="0"/>
            <a:tileRect/>
          </a:gradFill>
          <a:ln>
            <a:noFill/>
          </a:ln>
        </p:spPr>
        <p:txBody>
          <a:bodyPr spcFirstLastPara="1" wrap="square" lIns="90000" tIns="45700" rIns="91425" bIns="45700" anchor="ctr" anchorCtr="0">
            <a:noAutofit/>
          </a:bodyPr>
          <a:lstStyle/>
          <a:p>
            <a:pPr marL="0" marR="0" lvl="0" indent="0" algn="ctr" rtl="0">
              <a:spcBef>
                <a:spcPts val="0"/>
              </a:spcBef>
              <a:spcAft>
                <a:spcPts val="0"/>
              </a:spcAft>
              <a:buNone/>
            </a:pPr>
            <a:r>
              <a:rPr lang="en-US" sz="1400">
                <a:solidFill>
                  <a:schemeClr val="bg2"/>
                </a:solidFill>
                <a:latin typeface="Funnel Sans" pitchFamily="2" charset="0"/>
                <a:ea typeface="Georgia"/>
                <a:cs typeface="Georgia"/>
                <a:sym typeface="Georgia"/>
              </a:rPr>
              <a:t>Client retained roles</a:t>
            </a:r>
            <a:endParaRPr sz="1400">
              <a:solidFill>
                <a:schemeClr val="bg2"/>
              </a:solidFill>
              <a:latin typeface="Funnel Sans" pitchFamily="2" charset="0"/>
              <a:ea typeface="Georgia"/>
              <a:cs typeface="Georgia"/>
              <a:sym typeface="Georgia"/>
            </a:endParaRPr>
          </a:p>
        </p:txBody>
      </p:sp>
      <p:grpSp>
        <p:nvGrpSpPr>
          <p:cNvPr id="27" name="Google Shape;318;p15">
            <a:extLst>
              <a:ext uri="{FF2B5EF4-FFF2-40B4-BE49-F238E27FC236}">
                <a16:creationId xmlns:a16="http://schemas.microsoft.com/office/drawing/2014/main" id="{9C40A783-9E1B-F1AB-F463-31BB111853DE}"/>
              </a:ext>
            </a:extLst>
          </p:cNvPr>
          <p:cNvGrpSpPr/>
          <p:nvPr/>
        </p:nvGrpSpPr>
        <p:grpSpPr>
          <a:xfrm>
            <a:off x="8865090" y="2611100"/>
            <a:ext cx="2996222" cy="1892508"/>
            <a:chOff x="8839200" y="2611100"/>
            <a:chExt cx="3048002" cy="1892508"/>
          </a:xfrm>
        </p:grpSpPr>
        <p:cxnSp>
          <p:nvCxnSpPr>
            <p:cNvPr id="28" name="Google Shape;319;p15">
              <a:extLst>
                <a:ext uri="{FF2B5EF4-FFF2-40B4-BE49-F238E27FC236}">
                  <a16:creationId xmlns:a16="http://schemas.microsoft.com/office/drawing/2014/main" id="{CB2D1232-B3E4-3D13-9C34-50680E0B2D98}"/>
                </a:ext>
              </a:extLst>
            </p:cNvPr>
            <p:cNvCxnSpPr/>
            <p:nvPr/>
          </p:nvCxnSpPr>
          <p:spPr>
            <a:xfrm>
              <a:off x="8839200" y="2611100"/>
              <a:ext cx="3048002" cy="0"/>
            </a:xfrm>
            <a:prstGeom prst="straightConnector1">
              <a:avLst/>
            </a:prstGeom>
            <a:noFill/>
            <a:ln w="9525" cap="flat" cmpd="sng">
              <a:solidFill>
                <a:schemeClr val="lt1"/>
              </a:solidFill>
              <a:prstDash val="solid"/>
              <a:miter lim="800000"/>
              <a:headEnd type="oval" w="med" len="med"/>
              <a:tailEnd type="none" w="sm" len="sm"/>
            </a:ln>
          </p:spPr>
        </p:cxnSp>
        <p:cxnSp>
          <p:nvCxnSpPr>
            <p:cNvPr id="29" name="Google Shape;320;p15">
              <a:extLst>
                <a:ext uri="{FF2B5EF4-FFF2-40B4-BE49-F238E27FC236}">
                  <a16:creationId xmlns:a16="http://schemas.microsoft.com/office/drawing/2014/main" id="{2220456F-E0C3-718B-D015-C37D49BC5509}"/>
                </a:ext>
              </a:extLst>
            </p:cNvPr>
            <p:cNvCxnSpPr/>
            <p:nvPr/>
          </p:nvCxnSpPr>
          <p:spPr>
            <a:xfrm>
              <a:off x="8839200" y="3241936"/>
              <a:ext cx="3048002" cy="0"/>
            </a:xfrm>
            <a:prstGeom prst="straightConnector1">
              <a:avLst/>
            </a:prstGeom>
            <a:noFill/>
            <a:ln w="9525" cap="flat" cmpd="sng">
              <a:solidFill>
                <a:schemeClr val="lt1"/>
              </a:solidFill>
              <a:prstDash val="solid"/>
              <a:miter lim="800000"/>
              <a:headEnd type="oval" w="med" len="med"/>
              <a:tailEnd type="none" w="sm" len="sm"/>
            </a:ln>
          </p:spPr>
        </p:cxnSp>
        <p:cxnSp>
          <p:nvCxnSpPr>
            <p:cNvPr id="30" name="Google Shape;321;p15">
              <a:extLst>
                <a:ext uri="{FF2B5EF4-FFF2-40B4-BE49-F238E27FC236}">
                  <a16:creationId xmlns:a16="http://schemas.microsoft.com/office/drawing/2014/main" id="{A55577D3-323F-E7C6-6686-60759478C0D8}"/>
                </a:ext>
              </a:extLst>
            </p:cNvPr>
            <p:cNvCxnSpPr/>
            <p:nvPr/>
          </p:nvCxnSpPr>
          <p:spPr>
            <a:xfrm>
              <a:off x="8839200" y="3872772"/>
              <a:ext cx="3048002" cy="0"/>
            </a:xfrm>
            <a:prstGeom prst="straightConnector1">
              <a:avLst/>
            </a:prstGeom>
            <a:noFill/>
            <a:ln w="9525" cap="flat" cmpd="sng">
              <a:solidFill>
                <a:schemeClr val="lt1"/>
              </a:solidFill>
              <a:prstDash val="solid"/>
              <a:miter lim="800000"/>
              <a:headEnd type="oval" w="med" len="med"/>
              <a:tailEnd type="none" w="sm" len="sm"/>
            </a:ln>
          </p:spPr>
        </p:cxnSp>
        <p:cxnSp>
          <p:nvCxnSpPr>
            <p:cNvPr id="31" name="Google Shape;322;p15">
              <a:extLst>
                <a:ext uri="{FF2B5EF4-FFF2-40B4-BE49-F238E27FC236}">
                  <a16:creationId xmlns:a16="http://schemas.microsoft.com/office/drawing/2014/main" id="{52B14308-15B8-B65C-DB15-80BF915077E7}"/>
                </a:ext>
              </a:extLst>
            </p:cNvPr>
            <p:cNvCxnSpPr/>
            <p:nvPr/>
          </p:nvCxnSpPr>
          <p:spPr>
            <a:xfrm>
              <a:off x="8839200" y="4503608"/>
              <a:ext cx="3048002" cy="0"/>
            </a:xfrm>
            <a:prstGeom prst="straightConnector1">
              <a:avLst/>
            </a:prstGeom>
            <a:noFill/>
            <a:ln w="9525" cap="flat" cmpd="sng">
              <a:solidFill>
                <a:schemeClr val="lt1"/>
              </a:solidFill>
              <a:prstDash val="solid"/>
              <a:miter lim="800000"/>
              <a:headEnd type="oval" w="med" len="med"/>
              <a:tailEnd type="none" w="sm" len="sm"/>
            </a:ln>
          </p:spPr>
        </p:cxnSp>
      </p:grpSp>
      <p:sp>
        <p:nvSpPr>
          <p:cNvPr id="6" name="Rounded Rectangle 5">
            <a:extLst>
              <a:ext uri="{FF2B5EF4-FFF2-40B4-BE49-F238E27FC236}">
                <a16:creationId xmlns:a16="http://schemas.microsoft.com/office/drawing/2014/main" id="{D09E6CE8-4EE2-A820-9EF7-2853A8809B86}"/>
              </a:ext>
            </a:extLst>
          </p:cNvPr>
          <p:cNvSpPr/>
          <p:nvPr/>
        </p:nvSpPr>
        <p:spPr>
          <a:xfrm>
            <a:off x="8968154" y="503057"/>
            <a:ext cx="2121162" cy="538901"/>
          </a:xfrm>
          <a:prstGeom prst="roundRect">
            <a:avLst>
              <a:gd name="adj" fmla="val 50000"/>
            </a:avLst>
          </a:prstGeom>
          <a:noFill/>
          <a:ln>
            <a:solidFill>
              <a:schemeClr val="accent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b="1">
                <a:solidFill>
                  <a:schemeClr val="accent1"/>
                </a:solidFill>
                <a:latin typeface="Funnel Sans" pitchFamily="2" charset="0"/>
              </a:rPr>
              <a:t>Launching soon</a:t>
            </a:r>
          </a:p>
        </p:txBody>
      </p:sp>
      <p:sp>
        <p:nvSpPr>
          <p:cNvPr id="3" name="Google Shape;18;p26">
            <a:extLst>
              <a:ext uri="{FF2B5EF4-FFF2-40B4-BE49-F238E27FC236}">
                <a16:creationId xmlns:a16="http://schemas.microsoft.com/office/drawing/2014/main" id="{CD6AE5C8-6E7C-65E1-A5A5-0FBE4041AC6D}"/>
              </a:ext>
            </a:extLst>
          </p:cNvPr>
          <p:cNvSpPr txBox="1">
            <a:spLocks/>
          </p:cNvSpPr>
          <p:nvPr/>
        </p:nvSpPr>
        <p:spPr>
          <a:xfrm>
            <a:off x="993896" y="366489"/>
            <a:ext cx="10640128" cy="538901"/>
          </a:xfrm>
          <a:prstGeom prst="rect">
            <a:avLst/>
          </a:prstGeom>
          <a:noFill/>
          <a:ln>
            <a:noFill/>
          </a:ln>
        </p:spPr>
        <p:txBody>
          <a:bodyPr spcFirstLastPara="1" vert="horz" wrap="square" lIns="0" tIns="0" rIns="0" bIns="0" rtlCol="0" anchor="t" anchorCtr="0">
            <a:no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bg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buClrTx/>
              <a:buFontTx/>
            </a:pPr>
            <a:r>
              <a:rPr lang="en-US" dirty="0">
                <a:sym typeface="Georgia"/>
              </a:rPr>
              <a:t>AI Academy in Finance</a:t>
            </a:r>
            <a:endParaRPr lang="en-GB" dirty="0"/>
          </a:p>
        </p:txBody>
      </p:sp>
    </p:spTree>
    <p:extLst>
      <p:ext uri="{BB962C8B-B14F-4D97-AF65-F5344CB8AC3E}">
        <p14:creationId xmlns:p14="http://schemas.microsoft.com/office/powerpoint/2010/main" val="361982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par>
                          <p:cTn id="28" fill="hold">
                            <p:stCondLst>
                              <p:cond delay="3000"/>
                            </p:stCondLst>
                            <p:childTnLst>
                              <p:par>
                                <p:cTn id="29" presetID="23" presetClass="entr" presetSubtype="16"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p:tgtEl>
                                          <p:spTgt spid="25"/>
                                        </p:tgtEl>
                                        <p:attrNameLst>
                                          <p:attrName>ppt_w</p:attrName>
                                        </p:attrNameLst>
                                      </p:cBhvr>
                                      <p:tavLst>
                                        <p:tav tm="0">
                                          <p:val>
                                            <p:strVal val="0"/>
                                          </p:val>
                                        </p:tav>
                                        <p:tav tm="100000">
                                          <p:val>
                                            <p:strVal val="#ppt_w"/>
                                          </p:val>
                                        </p:tav>
                                      </p:tavLst>
                                    </p:anim>
                                    <p:anim calcmode="lin" valueType="num">
                                      <p:cBhvr additive="base">
                                        <p:cTn id="32" dur="500"/>
                                        <p:tgtEl>
                                          <p:spTgt spid="25"/>
                                        </p:tgtEl>
                                        <p:attrNameLst>
                                          <p:attrName>ppt_h</p:attrName>
                                        </p:attrNameLst>
                                      </p:cBhvr>
                                      <p:tavLst>
                                        <p:tav tm="0">
                                          <p:val>
                                            <p:strVal val="0"/>
                                          </p:val>
                                        </p:tav>
                                        <p:tav tm="100000">
                                          <p:val>
                                            <p:strVal val="#ppt_h"/>
                                          </p:val>
                                        </p:tav>
                                      </p:tavLst>
                                    </p:anim>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childTnLst>
                          </p:cTn>
                        </p:par>
                        <p:par>
                          <p:cTn id="37" fill="hold">
                            <p:stCondLst>
                              <p:cond delay="4000"/>
                            </p:stCondLst>
                            <p:childTnLst>
                              <p:par>
                                <p:cTn id="38" presetID="10" presetClass="entr" presetSubtype="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childTnLst>
                          </p:cTn>
                        </p:par>
                        <p:par>
                          <p:cTn id="41" fill="hold">
                            <p:stCondLst>
                              <p:cond delay="4500"/>
                            </p:stCondLst>
                            <p:childTnLst>
                              <p:par>
                                <p:cTn id="42" presetID="10" presetClass="entr" presetSubtype="0" fill="hold"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68AF4-466A-4F1F-1748-26CB18B6858F}"/>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7298C7A6-2C5E-82F6-5CF5-C238BC2D8D87}"/>
              </a:ext>
            </a:extLst>
          </p:cNvPr>
          <p:cNvSpPr>
            <a:spLocks noGrp="1"/>
          </p:cNvSpPr>
          <p:nvPr>
            <p:ph type="title"/>
          </p:nvPr>
        </p:nvSpPr>
        <p:spPr/>
        <p:txBody>
          <a:bodyPr/>
          <a:lstStyle/>
          <a:p>
            <a:pPr lvl="0"/>
            <a:r>
              <a:rPr lang="en-US">
                <a:sym typeface="Georgia"/>
              </a:rPr>
              <a:t>Some top-line tips</a:t>
            </a:r>
          </a:p>
        </p:txBody>
      </p:sp>
      <p:sp>
        <p:nvSpPr>
          <p:cNvPr id="41" name="Text Placeholder 40">
            <a:extLst>
              <a:ext uri="{FF2B5EF4-FFF2-40B4-BE49-F238E27FC236}">
                <a16:creationId xmlns:a16="http://schemas.microsoft.com/office/drawing/2014/main" id="{5844D430-3214-0344-49A6-F4688BD50FA2}"/>
              </a:ext>
            </a:extLst>
          </p:cNvPr>
          <p:cNvSpPr>
            <a:spLocks noGrp="1"/>
          </p:cNvSpPr>
          <p:nvPr>
            <p:ph type="body" sz="quarter" idx="25"/>
          </p:nvPr>
        </p:nvSpPr>
        <p:spPr>
          <a:xfrm>
            <a:off x="3589020" y="1862079"/>
            <a:ext cx="2537011" cy="1058772"/>
          </a:xfrm>
        </p:spPr>
        <p:txBody>
          <a:bodyPr>
            <a:normAutofit/>
          </a:bodyPr>
          <a:lstStyle/>
          <a:p>
            <a:pPr lvl="0"/>
            <a:r>
              <a:rPr lang="en-US">
                <a:sym typeface="Georgia"/>
              </a:rPr>
              <a:t>Avoid Title Case, avoid acronyms, avoid jargon</a:t>
            </a:r>
            <a:endParaRPr lang="en-US"/>
          </a:p>
        </p:txBody>
      </p:sp>
      <p:sp>
        <p:nvSpPr>
          <p:cNvPr id="42" name="Text Placeholder 41">
            <a:extLst>
              <a:ext uri="{FF2B5EF4-FFF2-40B4-BE49-F238E27FC236}">
                <a16:creationId xmlns:a16="http://schemas.microsoft.com/office/drawing/2014/main" id="{5AA076A7-0B0B-7980-9FDB-31CF3E276850}"/>
              </a:ext>
            </a:extLst>
          </p:cNvPr>
          <p:cNvSpPr>
            <a:spLocks noGrp="1"/>
          </p:cNvSpPr>
          <p:nvPr>
            <p:ph type="body" sz="quarter" idx="26"/>
          </p:nvPr>
        </p:nvSpPr>
        <p:spPr>
          <a:xfrm>
            <a:off x="6288152" y="1862079"/>
            <a:ext cx="2537011" cy="1058772"/>
          </a:xfrm>
        </p:spPr>
        <p:txBody>
          <a:bodyPr/>
          <a:lstStyle/>
          <a:p>
            <a:pPr lvl="0"/>
            <a:r>
              <a:rPr lang="en-US">
                <a:sym typeface="Georgia"/>
              </a:rPr>
              <a:t>Monochrome with a hint of color</a:t>
            </a:r>
            <a:endParaRPr lang="en-US"/>
          </a:p>
        </p:txBody>
      </p:sp>
      <p:sp>
        <p:nvSpPr>
          <p:cNvPr id="43" name="Text Placeholder 42">
            <a:extLst>
              <a:ext uri="{FF2B5EF4-FFF2-40B4-BE49-F238E27FC236}">
                <a16:creationId xmlns:a16="http://schemas.microsoft.com/office/drawing/2014/main" id="{FF9842C1-6FEA-7ED2-C23C-6B2E680D828A}"/>
              </a:ext>
            </a:extLst>
          </p:cNvPr>
          <p:cNvSpPr>
            <a:spLocks noGrp="1"/>
          </p:cNvSpPr>
          <p:nvPr>
            <p:ph type="body" sz="quarter" idx="27"/>
          </p:nvPr>
        </p:nvSpPr>
        <p:spPr>
          <a:xfrm>
            <a:off x="8987285" y="1862079"/>
            <a:ext cx="2537011" cy="1058772"/>
          </a:xfrm>
        </p:spPr>
        <p:txBody>
          <a:bodyPr/>
          <a:lstStyle/>
          <a:p>
            <a:r>
              <a:rPr lang="en-US">
                <a:sym typeface="Georgia"/>
              </a:rPr>
              <a:t>Nice imagery</a:t>
            </a:r>
            <a:endParaRPr lang="en-US"/>
          </a:p>
        </p:txBody>
      </p:sp>
      <p:sp>
        <p:nvSpPr>
          <p:cNvPr id="11" name="Text Placeholder 10">
            <a:extLst>
              <a:ext uri="{FF2B5EF4-FFF2-40B4-BE49-F238E27FC236}">
                <a16:creationId xmlns:a16="http://schemas.microsoft.com/office/drawing/2014/main" id="{828C945C-4F2B-639E-FFC3-327676C9A0E2}"/>
              </a:ext>
            </a:extLst>
          </p:cNvPr>
          <p:cNvSpPr>
            <a:spLocks noGrp="1"/>
          </p:cNvSpPr>
          <p:nvPr>
            <p:ph type="body" sz="quarter" idx="12"/>
          </p:nvPr>
        </p:nvSpPr>
        <p:spPr>
          <a:xfrm>
            <a:off x="889888" y="3180581"/>
            <a:ext cx="2537011" cy="1643798"/>
          </a:xfrm>
        </p:spPr>
        <p:txBody>
          <a:bodyPr>
            <a:noAutofit/>
          </a:bodyPr>
          <a:lstStyle/>
          <a:p>
            <a:pPr lvl="0"/>
            <a:r>
              <a:rPr lang="en-US" dirty="0"/>
              <a:t>Methods of guiding the eye to the correct piece of information gets harder the more design is on the page. Guide the viewer with simplicity and you’ll need fewer things on page to shout louder than the design.</a:t>
            </a:r>
          </a:p>
        </p:txBody>
      </p:sp>
      <p:sp>
        <p:nvSpPr>
          <p:cNvPr id="9" name="Text Placeholder 8">
            <a:extLst>
              <a:ext uri="{FF2B5EF4-FFF2-40B4-BE49-F238E27FC236}">
                <a16:creationId xmlns:a16="http://schemas.microsoft.com/office/drawing/2014/main" id="{89F7DA83-2308-FFD3-24EE-DC66A5137A9F}"/>
              </a:ext>
            </a:extLst>
          </p:cNvPr>
          <p:cNvSpPr>
            <a:spLocks noGrp="1"/>
          </p:cNvSpPr>
          <p:nvPr>
            <p:ph type="body" sz="quarter" idx="17"/>
          </p:nvPr>
        </p:nvSpPr>
        <p:spPr>
          <a:xfrm>
            <a:off x="889888" y="1862079"/>
            <a:ext cx="2537011" cy="1058772"/>
          </a:xfrm>
        </p:spPr>
        <p:txBody>
          <a:bodyPr>
            <a:normAutofit/>
          </a:bodyPr>
          <a:lstStyle/>
          <a:p>
            <a:pPr lvl="0"/>
            <a:r>
              <a:rPr lang="en-US"/>
              <a:t>Reduce complexity to remove complexity</a:t>
            </a:r>
          </a:p>
        </p:txBody>
      </p:sp>
      <p:sp>
        <p:nvSpPr>
          <p:cNvPr id="62" name="Text Placeholder 61">
            <a:extLst>
              <a:ext uri="{FF2B5EF4-FFF2-40B4-BE49-F238E27FC236}">
                <a16:creationId xmlns:a16="http://schemas.microsoft.com/office/drawing/2014/main" id="{0D1287C7-8278-6A57-FDD5-C35D3702D6B3}"/>
              </a:ext>
            </a:extLst>
          </p:cNvPr>
          <p:cNvSpPr>
            <a:spLocks noGrp="1"/>
          </p:cNvSpPr>
          <p:nvPr>
            <p:ph type="body" sz="quarter" idx="21"/>
          </p:nvPr>
        </p:nvSpPr>
        <p:spPr>
          <a:xfrm>
            <a:off x="3589020" y="3180581"/>
            <a:ext cx="2537011" cy="1643798"/>
          </a:xfrm>
        </p:spPr>
        <p:txBody>
          <a:bodyPr>
            <a:normAutofit/>
          </a:bodyPr>
          <a:lstStyle/>
          <a:p>
            <a:r>
              <a:rPr lang="en-US" dirty="0">
                <a:sym typeface="Georgia"/>
              </a:rPr>
              <a:t>Rounded edges and complicated builds create more work to create and edit, and are unnecessary in Genpact’s current identity of hard edges. Reduce complexity. </a:t>
            </a:r>
            <a:endParaRPr lang="en-US" dirty="0"/>
          </a:p>
          <a:p>
            <a:endParaRPr lang="en-GB" dirty="0"/>
          </a:p>
        </p:txBody>
      </p:sp>
      <p:sp>
        <p:nvSpPr>
          <p:cNvPr id="63" name="Text Placeholder 62">
            <a:extLst>
              <a:ext uri="{FF2B5EF4-FFF2-40B4-BE49-F238E27FC236}">
                <a16:creationId xmlns:a16="http://schemas.microsoft.com/office/drawing/2014/main" id="{94017177-53AA-D189-CC97-A987185336EE}"/>
              </a:ext>
            </a:extLst>
          </p:cNvPr>
          <p:cNvSpPr>
            <a:spLocks noGrp="1"/>
          </p:cNvSpPr>
          <p:nvPr>
            <p:ph type="body" sz="quarter" idx="22"/>
          </p:nvPr>
        </p:nvSpPr>
        <p:spPr>
          <a:xfrm>
            <a:off x="6288153" y="3180581"/>
            <a:ext cx="2537011" cy="1643798"/>
          </a:xfrm>
        </p:spPr>
        <p:txBody>
          <a:bodyPr>
            <a:normAutofit/>
          </a:bodyPr>
          <a:lstStyle/>
          <a:p>
            <a:pPr lvl="0"/>
            <a:r>
              <a:rPr lang="en-US" dirty="0">
                <a:sym typeface="Georgia"/>
              </a:rPr>
              <a:t>All text and graphics should be black, white and grey. Only use Coral and Sunrise Gold for small highlights to draw the readers’ eye.  Use imagery to add visual richness.</a:t>
            </a:r>
            <a:endParaRPr lang="en-US" dirty="0"/>
          </a:p>
        </p:txBody>
      </p:sp>
      <p:sp>
        <p:nvSpPr>
          <p:cNvPr id="40" name="Text Placeholder 39">
            <a:extLst>
              <a:ext uri="{FF2B5EF4-FFF2-40B4-BE49-F238E27FC236}">
                <a16:creationId xmlns:a16="http://schemas.microsoft.com/office/drawing/2014/main" id="{95C444D6-86AD-E169-057D-42D17831BC1A}"/>
              </a:ext>
            </a:extLst>
          </p:cNvPr>
          <p:cNvSpPr>
            <a:spLocks noGrp="1"/>
          </p:cNvSpPr>
          <p:nvPr>
            <p:ph type="body" sz="quarter" idx="23"/>
          </p:nvPr>
        </p:nvSpPr>
        <p:spPr>
          <a:xfrm>
            <a:off x="8987285" y="3180581"/>
            <a:ext cx="2537011" cy="1643798"/>
          </a:xfrm>
        </p:spPr>
        <p:txBody>
          <a:bodyPr>
            <a:normAutofit lnSpcReduction="10000"/>
          </a:bodyPr>
          <a:lstStyle/>
          <a:p>
            <a:pPr lvl="0"/>
            <a:r>
              <a:rPr lang="en-US" dirty="0">
                <a:sym typeface="Georgia"/>
              </a:rPr>
              <a:t>Make the content as easy to read as possible. Capital letters are spiky and interrupt legibility. Acronyms exclude people and don’t save as much space as they harm legibility. TAM is total addressable market. </a:t>
            </a:r>
            <a:endParaRPr lang="en-US" dirty="0"/>
          </a:p>
        </p:txBody>
      </p:sp>
    </p:spTree>
    <p:extLst>
      <p:ext uri="{BB962C8B-B14F-4D97-AF65-F5344CB8AC3E}">
        <p14:creationId xmlns:p14="http://schemas.microsoft.com/office/powerpoint/2010/main" val="33162230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7444D2-5002-618C-E3D1-AA3B29F52F6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B9F1A4-D69B-E738-293D-874A792541C2}"/>
              </a:ext>
            </a:extLst>
          </p:cNvPr>
          <p:cNvSpPr>
            <a:spLocks noGrp="1"/>
          </p:cNvSpPr>
          <p:nvPr>
            <p:ph type="title"/>
          </p:nvPr>
        </p:nvSpPr>
        <p:spPr/>
        <p:txBody>
          <a:bodyPr/>
          <a:lstStyle/>
          <a:p>
            <a:r>
              <a:rPr lang="en-GB" dirty="0">
                <a:sym typeface="Georgia"/>
              </a:rPr>
              <a:t>Title Slide</a:t>
            </a:r>
            <a:endParaRPr lang="en-GB" dirty="0"/>
          </a:p>
        </p:txBody>
      </p:sp>
      <p:sp>
        <p:nvSpPr>
          <p:cNvPr id="3" name="Text Placeholder 2">
            <a:extLst>
              <a:ext uri="{FF2B5EF4-FFF2-40B4-BE49-F238E27FC236}">
                <a16:creationId xmlns:a16="http://schemas.microsoft.com/office/drawing/2014/main" id="{845253A6-3340-09CB-D46C-ABF18FAD1AA1}"/>
              </a:ext>
            </a:extLst>
          </p:cNvPr>
          <p:cNvSpPr>
            <a:spLocks noGrp="1"/>
          </p:cNvSpPr>
          <p:nvPr>
            <p:ph type="body" idx="2"/>
          </p:nvPr>
        </p:nvSpPr>
        <p:spPr/>
        <p:txBody>
          <a:bodyPr>
            <a:normAutofit/>
          </a:bodyPr>
          <a:lstStyle/>
          <a:p>
            <a:r>
              <a:rPr lang="en-GB"/>
              <a:t>Innovation into action</a:t>
            </a:r>
          </a:p>
        </p:txBody>
      </p:sp>
      <p:grpSp>
        <p:nvGrpSpPr>
          <p:cNvPr id="5" name="Group 4">
            <a:extLst>
              <a:ext uri="{FF2B5EF4-FFF2-40B4-BE49-F238E27FC236}">
                <a16:creationId xmlns:a16="http://schemas.microsoft.com/office/drawing/2014/main" id="{4949BE97-A8F7-D29D-362B-469F4A0CDB94}"/>
              </a:ext>
            </a:extLst>
          </p:cNvPr>
          <p:cNvGrpSpPr/>
          <p:nvPr/>
        </p:nvGrpSpPr>
        <p:grpSpPr>
          <a:xfrm>
            <a:off x="910210" y="4809902"/>
            <a:ext cx="710126" cy="196850"/>
            <a:chOff x="1601959" y="2654797"/>
            <a:chExt cx="710126" cy="196850"/>
          </a:xfrm>
        </p:grpSpPr>
        <p:pic>
          <p:nvPicPr>
            <p:cNvPr id="6" name="Graphic 5">
              <a:extLst>
                <a:ext uri="{FF2B5EF4-FFF2-40B4-BE49-F238E27FC236}">
                  <a16:creationId xmlns:a16="http://schemas.microsoft.com/office/drawing/2014/main" id="{17C73DDD-D216-1A3C-53A2-17CC183CF13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1589656" y="2667100"/>
              <a:ext cx="196850" cy="172244"/>
            </a:xfrm>
            <a:prstGeom prst="rect">
              <a:avLst/>
            </a:prstGeom>
          </p:spPr>
        </p:pic>
        <p:pic>
          <p:nvPicPr>
            <p:cNvPr id="7" name="Graphic 6">
              <a:extLst>
                <a:ext uri="{FF2B5EF4-FFF2-40B4-BE49-F238E27FC236}">
                  <a16:creationId xmlns:a16="http://schemas.microsoft.com/office/drawing/2014/main" id="{4EBDEF9B-2E7A-41DF-8348-EC18BCADB2C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1768950" y="2667100"/>
              <a:ext cx="196850" cy="172244"/>
            </a:xfrm>
            <a:prstGeom prst="rect">
              <a:avLst/>
            </a:prstGeom>
          </p:spPr>
        </p:pic>
        <p:pic>
          <p:nvPicPr>
            <p:cNvPr id="8" name="Graphic 7">
              <a:extLst>
                <a:ext uri="{FF2B5EF4-FFF2-40B4-BE49-F238E27FC236}">
                  <a16:creationId xmlns:a16="http://schemas.microsoft.com/office/drawing/2014/main" id="{E48DD8FD-CE45-371B-E65C-A09DCD10CA8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1948244" y="2667100"/>
              <a:ext cx="196850" cy="172244"/>
            </a:xfrm>
            <a:prstGeom prst="rect">
              <a:avLst/>
            </a:prstGeom>
          </p:spPr>
        </p:pic>
        <p:pic>
          <p:nvPicPr>
            <p:cNvPr id="9" name="Graphic 8">
              <a:extLst>
                <a:ext uri="{FF2B5EF4-FFF2-40B4-BE49-F238E27FC236}">
                  <a16:creationId xmlns:a16="http://schemas.microsoft.com/office/drawing/2014/main" id="{FB197AAA-5366-86A3-BFF6-514644E0FCD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2127538" y="2667100"/>
              <a:ext cx="196850" cy="172244"/>
            </a:xfrm>
            <a:prstGeom prst="rect">
              <a:avLst/>
            </a:prstGeom>
          </p:spPr>
        </p:pic>
      </p:grpSp>
      <p:pic>
        <p:nvPicPr>
          <p:cNvPr id="11" name="Picture Placeholder 10">
            <a:extLst>
              <a:ext uri="{FF2B5EF4-FFF2-40B4-BE49-F238E27FC236}">
                <a16:creationId xmlns:a16="http://schemas.microsoft.com/office/drawing/2014/main" id="{53935321-43EC-CCF3-C6E7-18AB05A6A603}"/>
              </a:ext>
            </a:extLst>
          </p:cNvPr>
          <p:cNvPicPr>
            <a:picLocks noGrp="1" noChangeAspect="1"/>
          </p:cNvPicPr>
          <p:nvPr>
            <p:ph type="pic" sz="quarter" idx="10"/>
          </p:nvPr>
        </p:nvPicPr>
        <p:blipFill>
          <a:blip r:embed="rId4"/>
          <a:srcRect/>
          <a:stretch/>
        </p:blipFill>
        <p:spPr>
          <a:xfrm>
            <a:off x="6096000" y="0"/>
            <a:ext cx="6096000" cy="6858000"/>
          </a:xfrm>
        </p:spPr>
      </p:pic>
      <p:sp>
        <p:nvSpPr>
          <p:cNvPr id="4" name="Google Shape;22;p26">
            <a:extLst>
              <a:ext uri="{FF2B5EF4-FFF2-40B4-BE49-F238E27FC236}">
                <a16:creationId xmlns:a16="http://schemas.microsoft.com/office/drawing/2014/main" id="{AB91F9E4-CB0F-6A7D-1D6F-0697600DEE28}"/>
              </a:ext>
            </a:extLst>
          </p:cNvPr>
          <p:cNvSpPr txBox="1">
            <a:spLocks/>
          </p:cNvSpPr>
          <p:nvPr/>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dirty="0"/>
              <a:t>© 2025 Copyright Genpact. All Rights Reserved.</a:t>
            </a:r>
          </a:p>
        </p:txBody>
      </p:sp>
    </p:spTree>
    <p:extLst>
      <p:ext uri="{BB962C8B-B14F-4D97-AF65-F5344CB8AC3E}">
        <p14:creationId xmlns:p14="http://schemas.microsoft.com/office/powerpoint/2010/main" val="931583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004F22-4E6F-A31A-8263-19A0B1BCC31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6A354A-46B5-353F-304D-F41461716E65}"/>
              </a:ext>
            </a:extLst>
          </p:cNvPr>
          <p:cNvSpPr>
            <a:spLocks noGrp="1"/>
          </p:cNvSpPr>
          <p:nvPr>
            <p:ph type="title"/>
          </p:nvPr>
        </p:nvSpPr>
        <p:spPr/>
        <p:txBody>
          <a:bodyPr/>
          <a:lstStyle/>
          <a:p>
            <a:r>
              <a:rPr lang="en-GB" dirty="0">
                <a:sym typeface="Georgia"/>
              </a:rPr>
              <a:t>Title Slide</a:t>
            </a:r>
            <a:endParaRPr lang="en-GB" dirty="0"/>
          </a:p>
        </p:txBody>
      </p:sp>
      <p:sp>
        <p:nvSpPr>
          <p:cNvPr id="3" name="Text Placeholder 2">
            <a:extLst>
              <a:ext uri="{FF2B5EF4-FFF2-40B4-BE49-F238E27FC236}">
                <a16:creationId xmlns:a16="http://schemas.microsoft.com/office/drawing/2014/main" id="{83815BC1-E45E-253D-56BE-6F40587BF63D}"/>
              </a:ext>
            </a:extLst>
          </p:cNvPr>
          <p:cNvSpPr>
            <a:spLocks noGrp="1"/>
          </p:cNvSpPr>
          <p:nvPr>
            <p:ph type="body" idx="2"/>
          </p:nvPr>
        </p:nvSpPr>
        <p:spPr/>
        <p:txBody>
          <a:bodyPr>
            <a:normAutofit/>
          </a:bodyPr>
          <a:lstStyle/>
          <a:p>
            <a:r>
              <a:rPr lang="en-GB"/>
              <a:t>Innovation into action</a:t>
            </a:r>
          </a:p>
        </p:txBody>
      </p:sp>
      <p:grpSp>
        <p:nvGrpSpPr>
          <p:cNvPr id="5" name="Group 4">
            <a:extLst>
              <a:ext uri="{FF2B5EF4-FFF2-40B4-BE49-F238E27FC236}">
                <a16:creationId xmlns:a16="http://schemas.microsoft.com/office/drawing/2014/main" id="{76A4A09F-0C36-2BEF-D357-294897DB4D8A}"/>
              </a:ext>
            </a:extLst>
          </p:cNvPr>
          <p:cNvGrpSpPr/>
          <p:nvPr/>
        </p:nvGrpSpPr>
        <p:grpSpPr>
          <a:xfrm>
            <a:off x="910210" y="4809902"/>
            <a:ext cx="710126" cy="196850"/>
            <a:chOff x="1601959" y="2654797"/>
            <a:chExt cx="710126" cy="196850"/>
          </a:xfrm>
        </p:grpSpPr>
        <p:pic>
          <p:nvPicPr>
            <p:cNvPr id="6" name="Graphic 5">
              <a:extLst>
                <a:ext uri="{FF2B5EF4-FFF2-40B4-BE49-F238E27FC236}">
                  <a16:creationId xmlns:a16="http://schemas.microsoft.com/office/drawing/2014/main" id="{C696C9A4-50B1-8DD5-718E-60A6F1A0E74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1589656" y="2667100"/>
              <a:ext cx="196850" cy="172244"/>
            </a:xfrm>
            <a:prstGeom prst="rect">
              <a:avLst/>
            </a:prstGeom>
          </p:spPr>
        </p:pic>
        <p:pic>
          <p:nvPicPr>
            <p:cNvPr id="7" name="Graphic 6">
              <a:extLst>
                <a:ext uri="{FF2B5EF4-FFF2-40B4-BE49-F238E27FC236}">
                  <a16:creationId xmlns:a16="http://schemas.microsoft.com/office/drawing/2014/main" id="{ABCC004A-CB22-3F1E-7D79-4AF90790563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1768950" y="2667100"/>
              <a:ext cx="196850" cy="172244"/>
            </a:xfrm>
            <a:prstGeom prst="rect">
              <a:avLst/>
            </a:prstGeom>
          </p:spPr>
        </p:pic>
        <p:pic>
          <p:nvPicPr>
            <p:cNvPr id="8" name="Graphic 7">
              <a:extLst>
                <a:ext uri="{FF2B5EF4-FFF2-40B4-BE49-F238E27FC236}">
                  <a16:creationId xmlns:a16="http://schemas.microsoft.com/office/drawing/2014/main" id="{1BCD950B-B9DE-F2D7-8394-74851215CB0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1948244" y="2667100"/>
              <a:ext cx="196850" cy="172244"/>
            </a:xfrm>
            <a:prstGeom prst="rect">
              <a:avLst/>
            </a:prstGeom>
          </p:spPr>
        </p:pic>
        <p:pic>
          <p:nvPicPr>
            <p:cNvPr id="9" name="Graphic 8">
              <a:extLst>
                <a:ext uri="{FF2B5EF4-FFF2-40B4-BE49-F238E27FC236}">
                  <a16:creationId xmlns:a16="http://schemas.microsoft.com/office/drawing/2014/main" id="{56662794-D61B-160C-90A7-838ACACA2BA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2127538" y="2667100"/>
              <a:ext cx="196850" cy="172244"/>
            </a:xfrm>
            <a:prstGeom prst="rect">
              <a:avLst/>
            </a:prstGeom>
          </p:spPr>
        </p:pic>
      </p:grpSp>
      <p:pic>
        <p:nvPicPr>
          <p:cNvPr id="11" name="Picture Placeholder 10">
            <a:extLst>
              <a:ext uri="{FF2B5EF4-FFF2-40B4-BE49-F238E27FC236}">
                <a16:creationId xmlns:a16="http://schemas.microsoft.com/office/drawing/2014/main" id="{EBF11C7F-C693-D14E-65D3-5886492DF829}"/>
              </a:ext>
            </a:extLst>
          </p:cNvPr>
          <p:cNvPicPr>
            <a:picLocks noGrp="1" noChangeAspect="1"/>
          </p:cNvPicPr>
          <p:nvPr>
            <p:ph type="pic" sz="quarter" idx="10"/>
          </p:nvPr>
        </p:nvPicPr>
        <p:blipFill>
          <a:blip r:embed="rId4"/>
          <a:srcRect l="5193" r="5193"/>
          <a:stretch/>
        </p:blipFill>
        <p:spPr>
          <a:xfrm>
            <a:off x="6096000" y="0"/>
            <a:ext cx="6096000" cy="6858000"/>
          </a:xfrm>
        </p:spPr>
      </p:pic>
    </p:spTree>
    <p:extLst>
      <p:ext uri="{BB962C8B-B14F-4D97-AF65-F5344CB8AC3E}">
        <p14:creationId xmlns:p14="http://schemas.microsoft.com/office/powerpoint/2010/main" val="23800400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E9F069-9359-21C8-87DD-59FEF5AA03AB}"/>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1AE1E60D-E524-99C5-0639-8736520980C5}"/>
              </a:ext>
            </a:extLst>
          </p:cNvPr>
          <p:cNvSpPr>
            <a:spLocks noGrp="1"/>
          </p:cNvSpPr>
          <p:nvPr>
            <p:ph type="body" idx="2"/>
          </p:nvPr>
        </p:nvSpPr>
        <p:spPr>
          <a:xfrm>
            <a:off x="928579" y="1605677"/>
            <a:ext cx="3322413" cy="3749200"/>
          </a:xfrm>
        </p:spPr>
        <p:txBody>
          <a:bodyPr/>
          <a:lstStyle/>
          <a:p>
            <a:pPr marL="342900" lvl="0" indent="-342900">
              <a:lnSpc>
                <a:spcPct val="200000"/>
              </a:lnSpc>
              <a:buBlip>
                <a:blip r:embed="rId2">
                  <a:extLst>
                    <a:ext uri="{96DAC541-7B7A-43D3-8B79-37D633B846F1}">
                      <asvg:svgBlip xmlns:asvg="http://schemas.microsoft.com/office/drawing/2016/SVG/main" r:embed="rId3"/>
                    </a:ext>
                  </a:extLst>
                </a:blip>
              </a:buBlip>
            </a:pPr>
            <a:r>
              <a:rPr lang="en-GB"/>
              <a:t>Level 1</a:t>
            </a:r>
          </a:p>
          <a:p>
            <a:pPr marL="342900" indent="-342900">
              <a:lnSpc>
                <a:spcPct val="200000"/>
              </a:lnSpc>
              <a:buBlip>
                <a:blip r:embed="rId2">
                  <a:extLst>
                    <a:ext uri="{96DAC541-7B7A-43D3-8B79-37D633B846F1}">
                      <asvg:svgBlip xmlns:asvg="http://schemas.microsoft.com/office/drawing/2016/SVG/main" r:embed="rId3"/>
                    </a:ext>
                  </a:extLst>
                </a:blip>
              </a:buBlip>
            </a:pPr>
            <a:r>
              <a:rPr lang="en-GB"/>
              <a:t>Level 2</a:t>
            </a:r>
          </a:p>
          <a:p>
            <a:pPr marL="342900" indent="-342900">
              <a:lnSpc>
                <a:spcPct val="200000"/>
              </a:lnSpc>
              <a:buBlip>
                <a:blip r:embed="rId2">
                  <a:extLst>
                    <a:ext uri="{96DAC541-7B7A-43D3-8B79-37D633B846F1}">
                      <asvg:svgBlip xmlns:asvg="http://schemas.microsoft.com/office/drawing/2016/SVG/main" r:embed="rId3"/>
                    </a:ext>
                  </a:extLst>
                </a:blip>
              </a:buBlip>
            </a:pPr>
            <a:r>
              <a:rPr lang="en-GB"/>
              <a:t>Level 3</a:t>
            </a:r>
          </a:p>
          <a:p>
            <a:pPr marL="342900" indent="-342900">
              <a:lnSpc>
                <a:spcPct val="200000"/>
              </a:lnSpc>
              <a:buBlip>
                <a:blip r:embed="rId2">
                  <a:extLst>
                    <a:ext uri="{96DAC541-7B7A-43D3-8B79-37D633B846F1}">
                      <asvg:svgBlip xmlns:asvg="http://schemas.microsoft.com/office/drawing/2016/SVG/main" r:embed="rId3"/>
                    </a:ext>
                  </a:extLst>
                </a:blip>
              </a:buBlip>
            </a:pPr>
            <a:r>
              <a:rPr lang="en-GB"/>
              <a:t>Level 4</a:t>
            </a:r>
          </a:p>
          <a:p>
            <a:pPr marL="342900" indent="-342900">
              <a:lnSpc>
                <a:spcPct val="200000"/>
              </a:lnSpc>
              <a:buBlip>
                <a:blip r:embed="rId2">
                  <a:extLst>
                    <a:ext uri="{96DAC541-7B7A-43D3-8B79-37D633B846F1}">
                      <asvg:svgBlip xmlns:asvg="http://schemas.microsoft.com/office/drawing/2016/SVG/main" r:embed="rId3"/>
                    </a:ext>
                  </a:extLst>
                </a:blip>
              </a:buBlip>
            </a:pPr>
            <a:r>
              <a:rPr lang="en-GB"/>
              <a:t>Level 5</a:t>
            </a:r>
          </a:p>
        </p:txBody>
      </p:sp>
      <p:sp>
        <p:nvSpPr>
          <p:cNvPr id="17" name="Title 16">
            <a:extLst>
              <a:ext uri="{FF2B5EF4-FFF2-40B4-BE49-F238E27FC236}">
                <a16:creationId xmlns:a16="http://schemas.microsoft.com/office/drawing/2014/main" id="{66052184-1137-76F1-BADF-F2F0BAF08376}"/>
              </a:ext>
            </a:extLst>
          </p:cNvPr>
          <p:cNvSpPr>
            <a:spLocks noGrp="1"/>
          </p:cNvSpPr>
          <p:nvPr>
            <p:ph type="title"/>
          </p:nvPr>
        </p:nvSpPr>
        <p:spPr/>
        <p:txBody>
          <a:bodyPr/>
          <a:lstStyle/>
          <a:p>
            <a:r>
              <a:rPr lang="en-GB"/>
              <a:t>Agenda</a:t>
            </a:r>
          </a:p>
        </p:txBody>
      </p:sp>
      <p:pic>
        <p:nvPicPr>
          <p:cNvPr id="5" name="Picture Placeholder 4" descr="A close up of lights&#10;&#10;Description automatically generated">
            <a:extLst>
              <a:ext uri="{FF2B5EF4-FFF2-40B4-BE49-F238E27FC236}">
                <a16:creationId xmlns:a16="http://schemas.microsoft.com/office/drawing/2014/main" id="{C8AEF5A6-A77A-0CE3-8E8D-B04C3E0449F8}"/>
              </a:ext>
            </a:extLst>
          </p:cNvPr>
          <p:cNvPicPr>
            <a:picLocks noGrp="1" noChangeAspect="1"/>
          </p:cNvPicPr>
          <p:nvPr>
            <p:ph type="pic" sz="quarter" idx="10"/>
          </p:nvPr>
        </p:nvPicPr>
        <p:blipFill>
          <a:blip r:embed="rId4"/>
          <a:srcRect l="25000" r="25000"/>
          <a:stretch>
            <a:fillRect/>
          </a:stretch>
        </p:blipFill>
        <p:spPr>
          <a:xfrm>
            <a:off x="6096000" y="0"/>
            <a:ext cx="6096000" cy="6858000"/>
          </a:xfrm>
        </p:spPr>
      </p:pic>
      <p:sp>
        <p:nvSpPr>
          <p:cNvPr id="2" name="Google Shape;22;p26">
            <a:extLst>
              <a:ext uri="{FF2B5EF4-FFF2-40B4-BE49-F238E27FC236}">
                <a16:creationId xmlns:a16="http://schemas.microsoft.com/office/drawing/2014/main" id="{C819A11B-7577-37CE-BA6E-289065FB2D63}"/>
              </a:ext>
            </a:extLst>
          </p:cNvPr>
          <p:cNvSpPr txBox="1">
            <a:spLocks/>
          </p:cNvSpPr>
          <p:nvPr/>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dirty="0"/>
              <a:t>© 2025 Copyright Genpact. All Rights Reserved.</a:t>
            </a:r>
          </a:p>
        </p:txBody>
      </p:sp>
    </p:spTree>
    <p:extLst>
      <p:ext uri="{BB962C8B-B14F-4D97-AF65-F5344CB8AC3E}">
        <p14:creationId xmlns:p14="http://schemas.microsoft.com/office/powerpoint/2010/main" val="7472006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082F89-35E4-263E-693D-6D8F90FC055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289B8CA-2FB5-921F-6DF5-48D5BC44FDCD}"/>
              </a:ext>
            </a:extLst>
          </p:cNvPr>
          <p:cNvSpPr>
            <a:spLocks noGrp="1"/>
          </p:cNvSpPr>
          <p:nvPr>
            <p:ph type="title"/>
          </p:nvPr>
        </p:nvSpPr>
        <p:spPr/>
        <p:txBody>
          <a:bodyPr/>
          <a:lstStyle/>
          <a:p>
            <a:r>
              <a:rPr lang="en-GB" dirty="0">
                <a:sym typeface="Georgia"/>
              </a:rPr>
              <a:t>Title Slide</a:t>
            </a:r>
            <a:endParaRPr lang="en-GB" dirty="0"/>
          </a:p>
        </p:txBody>
      </p:sp>
      <p:sp>
        <p:nvSpPr>
          <p:cNvPr id="3" name="Text Placeholder 2">
            <a:extLst>
              <a:ext uri="{FF2B5EF4-FFF2-40B4-BE49-F238E27FC236}">
                <a16:creationId xmlns:a16="http://schemas.microsoft.com/office/drawing/2014/main" id="{D25B4D42-B44E-4DC8-572D-7BC0E291904A}"/>
              </a:ext>
            </a:extLst>
          </p:cNvPr>
          <p:cNvSpPr>
            <a:spLocks noGrp="1"/>
          </p:cNvSpPr>
          <p:nvPr>
            <p:ph type="body" idx="2"/>
          </p:nvPr>
        </p:nvSpPr>
        <p:spPr/>
        <p:txBody>
          <a:bodyPr/>
          <a:lstStyle/>
          <a:p>
            <a:r>
              <a:rPr lang="en-GB"/>
              <a:t>Innovation into action</a:t>
            </a:r>
          </a:p>
        </p:txBody>
      </p:sp>
      <p:grpSp>
        <p:nvGrpSpPr>
          <p:cNvPr id="10" name="Group 9">
            <a:extLst>
              <a:ext uri="{FF2B5EF4-FFF2-40B4-BE49-F238E27FC236}">
                <a16:creationId xmlns:a16="http://schemas.microsoft.com/office/drawing/2014/main" id="{EA04054B-679E-BA39-959F-36D889206B25}"/>
              </a:ext>
            </a:extLst>
          </p:cNvPr>
          <p:cNvGrpSpPr/>
          <p:nvPr/>
        </p:nvGrpSpPr>
        <p:grpSpPr>
          <a:xfrm>
            <a:off x="910209" y="5169675"/>
            <a:ext cx="710126" cy="196850"/>
            <a:chOff x="1601959" y="2654797"/>
            <a:chExt cx="710126" cy="196850"/>
          </a:xfrm>
        </p:grpSpPr>
        <p:pic>
          <p:nvPicPr>
            <p:cNvPr id="11" name="Graphic 10">
              <a:extLst>
                <a:ext uri="{FF2B5EF4-FFF2-40B4-BE49-F238E27FC236}">
                  <a16:creationId xmlns:a16="http://schemas.microsoft.com/office/drawing/2014/main" id="{35327F8B-9E9E-96D0-0370-C7F85D73010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1589656" y="2667100"/>
              <a:ext cx="196850" cy="172244"/>
            </a:xfrm>
            <a:prstGeom prst="rect">
              <a:avLst/>
            </a:prstGeom>
          </p:spPr>
        </p:pic>
        <p:pic>
          <p:nvPicPr>
            <p:cNvPr id="12" name="Graphic 11">
              <a:extLst>
                <a:ext uri="{FF2B5EF4-FFF2-40B4-BE49-F238E27FC236}">
                  <a16:creationId xmlns:a16="http://schemas.microsoft.com/office/drawing/2014/main" id="{A7A80CCA-406F-3711-01F4-AD7F74D97E8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1768950" y="2667100"/>
              <a:ext cx="196850" cy="172244"/>
            </a:xfrm>
            <a:prstGeom prst="rect">
              <a:avLst/>
            </a:prstGeom>
          </p:spPr>
        </p:pic>
        <p:pic>
          <p:nvPicPr>
            <p:cNvPr id="13" name="Graphic 12">
              <a:extLst>
                <a:ext uri="{FF2B5EF4-FFF2-40B4-BE49-F238E27FC236}">
                  <a16:creationId xmlns:a16="http://schemas.microsoft.com/office/drawing/2014/main" id="{A554269C-7C88-6BDF-9FB7-BDF18AFE12B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1948244" y="2667100"/>
              <a:ext cx="196850" cy="172244"/>
            </a:xfrm>
            <a:prstGeom prst="rect">
              <a:avLst/>
            </a:prstGeom>
          </p:spPr>
        </p:pic>
        <p:pic>
          <p:nvPicPr>
            <p:cNvPr id="14" name="Graphic 13">
              <a:extLst>
                <a:ext uri="{FF2B5EF4-FFF2-40B4-BE49-F238E27FC236}">
                  <a16:creationId xmlns:a16="http://schemas.microsoft.com/office/drawing/2014/main" id="{C0A36176-6383-BA5E-08CC-43DCD1D6E8F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2127538" y="2667100"/>
              <a:ext cx="196850" cy="172244"/>
            </a:xfrm>
            <a:prstGeom prst="rect">
              <a:avLst/>
            </a:prstGeom>
          </p:spPr>
        </p:pic>
      </p:grpSp>
      <p:pic>
        <p:nvPicPr>
          <p:cNvPr id="9" name="Picture Placeholder 8">
            <a:extLst>
              <a:ext uri="{FF2B5EF4-FFF2-40B4-BE49-F238E27FC236}">
                <a16:creationId xmlns:a16="http://schemas.microsoft.com/office/drawing/2014/main" id="{E77B7A0D-B09E-8D05-E1DA-2A87CE3C57A1}"/>
              </a:ext>
            </a:extLst>
          </p:cNvPr>
          <p:cNvPicPr>
            <a:picLocks noGrp="1" noChangeAspect="1"/>
          </p:cNvPicPr>
          <p:nvPr>
            <p:ph type="pic" sz="quarter" idx="10"/>
          </p:nvPr>
        </p:nvPicPr>
        <p:blipFill>
          <a:blip r:embed="rId4"/>
          <a:srcRect l="25000" r="25000"/>
          <a:stretch>
            <a:fillRect/>
          </a:stretch>
        </p:blipFill>
        <p:spPr/>
      </p:pic>
      <p:sp>
        <p:nvSpPr>
          <p:cNvPr id="4" name="Google Shape;22;p26">
            <a:extLst>
              <a:ext uri="{FF2B5EF4-FFF2-40B4-BE49-F238E27FC236}">
                <a16:creationId xmlns:a16="http://schemas.microsoft.com/office/drawing/2014/main" id="{3BAFF4A0-B264-2D6C-628F-C83431317F1B}"/>
              </a:ext>
            </a:extLst>
          </p:cNvPr>
          <p:cNvSpPr txBox="1">
            <a:spLocks/>
          </p:cNvSpPr>
          <p:nvPr/>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dirty="0"/>
              <a:t>© 2025 Copyright Genpact. All Rights Reserved.</a:t>
            </a:r>
          </a:p>
        </p:txBody>
      </p:sp>
    </p:spTree>
    <p:extLst>
      <p:ext uri="{BB962C8B-B14F-4D97-AF65-F5344CB8AC3E}">
        <p14:creationId xmlns:p14="http://schemas.microsoft.com/office/powerpoint/2010/main" val="8642253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CF3638-6B57-3781-4743-C09DEE8F9509}"/>
            </a:ext>
          </a:extLst>
        </p:cNvPr>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8E609428-4AA3-ABA5-85D7-6758D3665395}"/>
              </a:ext>
            </a:extLst>
          </p:cNvPr>
          <p:cNvPicPr>
            <a:picLocks noGrp="1" noChangeAspect="1"/>
          </p:cNvPicPr>
          <p:nvPr>
            <p:ph type="pic" sz="quarter" idx="10"/>
          </p:nvPr>
        </p:nvPicPr>
        <p:blipFill>
          <a:blip r:embed="rId2"/>
          <a:srcRect l="7" r="7"/>
          <a:stretch/>
        </p:blipFill>
        <p:spPr>
          <a:xfrm>
            <a:off x="0" y="0"/>
            <a:ext cx="12190413" cy="6858000"/>
          </a:xfrm>
        </p:spPr>
      </p:pic>
      <p:sp>
        <p:nvSpPr>
          <p:cNvPr id="4" name="Title 3">
            <a:extLst>
              <a:ext uri="{FF2B5EF4-FFF2-40B4-BE49-F238E27FC236}">
                <a16:creationId xmlns:a16="http://schemas.microsoft.com/office/drawing/2014/main" id="{11F3C4E6-1630-FBBB-C526-978E6D76843E}"/>
              </a:ext>
            </a:extLst>
          </p:cNvPr>
          <p:cNvSpPr>
            <a:spLocks noGrp="1"/>
          </p:cNvSpPr>
          <p:nvPr>
            <p:ph type="title"/>
          </p:nvPr>
        </p:nvSpPr>
        <p:spPr/>
        <p:txBody>
          <a:bodyPr/>
          <a:lstStyle/>
          <a:p>
            <a:r>
              <a:rPr lang="en-GB" dirty="0">
                <a:sym typeface="Georgia"/>
              </a:rPr>
              <a:t>Break Slide</a:t>
            </a:r>
            <a:endParaRPr lang="en-GB" dirty="0"/>
          </a:p>
        </p:txBody>
      </p:sp>
      <p:sp>
        <p:nvSpPr>
          <p:cNvPr id="5" name="Text Placeholder 4">
            <a:extLst>
              <a:ext uri="{FF2B5EF4-FFF2-40B4-BE49-F238E27FC236}">
                <a16:creationId xmlns:a16="http://schemas.microsoft.com/office/drawing/2014/main" id="{1661114B-0C41-0C7D-ECE6-1C63309A7BA4}"/>
              </a:ext>
            </a:extLst>
          </p:cNvPr>
          <p:cNvSpPr>
            <a:spLocks noGrp="1"/>
          </p:cNvSpPr>
          <p:nvPr>
            <p:ph type="body" idx="2"/>
          </p:nvPr>
        </p:nvSpPr>
        <p:spPr/>
        <p:txBody>
          <a:bodyPr/>
          <a:lstStyle/>
          <a:p>
            <a:r>
              <a:rPr lang="en-GB">
                <a:solidFill>
                  <a:schemeClr val="bg1"/>
                </a:solidFill>
              </a:rPr>
              <a:t>Part Two</a:t>
            </a:r>
          </a:p>
        </p:txBody>
      </p:sp>
      <p:pic>
        <p:nvPicPr>
          <p:cNvPr id="7" name="Graphic 6">
            <a:extLst>
              <a:ext uri="{FF2B5EF4-FFF2-40B4-BE49-F238E27FC236}">
                <a16:creationId xmlns:a16="http://schemas.microsoft.com/office/drawing/2014/main" id="{796C1E06-C54F-EF43-E598-7BC222FBCBFF}"/>
              </a:ext>
            </a:extLst>
          </p:cNvPr>
          <p:cNvPicPr>
            <a:picLocks noChangeAspect="1"/>
          </p:cNvPicPr>
          <p:nvPr/>
        </p:nvPicPr>
        <p:blipFill>
          <a:blip r:embed="rId3">
            <a:extLst>
              <a:ext uri="{96DAC541-7B7A-43D3-8B79-37D633B846F1}">
                <asvg:svgBlip xmlns:asvg="http://schemas.microsoft.com/office/drawing/2016/SVG/main" r:embed="rId4"/>
              </a:ext>
            </a:extLst>
          </a:blip>
          <a:srcRect l="8134" t="14156" r="57486" b="13360"/>
          <a:stretch/>
        </p:blipFill>
        <p:spPr>
          <a:xfrm>
            <a:off x="211950" y="238991"/>
            <a:ext cx="572667" cy="629932"/>
          </a:xfrm>
          <a:prstGeom prst="rect">
            <a:avLst/>
          </a:prstGeom>
        </p:spPr>
      </p:pic>
      <p:sp>
        <p:nvSpPr>
          <p:cNvPr id="2" name="Google Shape;22;p26">
            <a:extLst>
              <a:ext uri="{FF2B5EF4-FFF2-40B4-BE49-F238E27FC236}">
                <a16:creationId xmlns:a16="http://schemas.microsoft.com/office/drawing/2014/main" id="{410CC75B-D9C6-4EA8-73D4-28882864AEE8}"/>
              </a:ext>
            </a:extLst>
          </p:cNvPr>
          <p:cNvSpPr txBox="1">
            <a:spLocks/>
          </p:cNvSpPr>
          <p:nvPr/>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dirty="0"/>
              <a:t>© 2025 Copyright Genpact. All Rights Reserved.</a:t>
            </a:r>
          </a:p>
        </p:txBody>
      </p:sp>
      <p:cxnSp>
        <p:nvCxnSpPr>
          <p:cNvPr id="3" name="Straight Connector 2">
            <a:extLst>
              <a:ext uri="{FF2B5EF4-FFF2-40B4-BE49-F238E27FC236}">
                <a16:creationId xmlns:a16="http://schemas.microsoft.com/office/drawing/2014/main" id="{10A6C43E-D34C-230F-4084-D53372CC6EB5}"/>
              </a:ext>
            </a:extLst>
          </p:cNvPr>
          <p:cNvCxnSpPr>
            <a:cxnSpLocks/>
          </p:cNvCxnSpPr>
          <p:nvPr/>
        </p:nvCxnSpPr>
        <p:spPr>
          <a:xfrm>
            <a:off x="910210" y="4115705"/>
            <a:ext cx="4004631"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grpSp>
        <p:nvGrpSpPr>
          <p:cNvPr id="8" name="Group 7">
            <a:extLst>
              <a:ext uri="{FF2B5EF4-FFF2-40B4-BE49-F238E27FC236}">
                <a16:creationId xmlns:a16="http://schemas.microsoft.com/office/drawing/2014/main" id="{1D4AA004-4D61-529A-A7C8-A16494C378B0}"/>
              </a:ext>
            </a:extLst>
          </p:cNvPr>
          <p:cNvGrpSpPr/>
          <p:nvPr/>
        </p:nvGrpSpPr>
        <p:grpSpPr>
          <a:xfrm>
            <a:off x="910209" y="5169675"/>
            <a:ext cx="710126" cy="196850"/>
            <a:chOff x="1601959" y="2654797"/>
            <a:chExt cx="710126" cy="196850"/>
          </a:xfrm>
        </p:grpSpPr>
        <p:pic>
          <p:nvPicPr>
            <p:cNvPr id="9" name="Graphic 8">
              <a:extLst>
                <a:ext uri="{FF2B5EF4-FFF2-40B4-BE49-F238E27FC236}">
                  <a16:creationId xmlns:a16="http://schemas.microsoft.com/office/drawing/2014/main" id="{3B50FE2D-4847-A017-15B8-F0E77ECBF78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1589656" y="2667100"/>
              <a:ext cx="196850" cy="172244"/>
            </a:xfrm>
            <a:prstGeom prst="rect">
              <a:avLst/>
            </a:prstGeom>
          </p:spPr>
        </p:pic>
        <p:pic>
          <p:nvPicPr>
            <p:cNvPr id="10" name="Graphic 9">
              <a:extLst>
                <a:ext uri="{FF2B5EF4-FFF2-40B4-BE49-F238E27FC236}">
                  <a16:creationId xmlns:a16="http://schemas.microsoft.com/office/drawing/2014/main" id="{E23C7997-0B15-D3CA-4995-A577616D8582}"/>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1768950" y="2667100"/>
              <a:ext cx="196850" cy="172244"/>
            </a:xfrm>
            <a:prstGeom prst="rect">
              <a:avLst/>
            </a:prstGeom>
          </p:spPr>
        </p:pic>
        <p:pic>
          <p:nvPicPr>
            <p:cNvPr id="11" name="Graphic 10">
              <a:extLst>
                <a:ext uri="{FF2B5EF4-FFF2-40B4-BE49-F238E27FC236}">
                  <a16:creationId xmlns:a16="http://schemas.microsoft.com/office/drawing/2014/main" id="{8C01583A-507D-1D24-EB02-6116388C3CF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1948244" y="2667100"/>
              <a:ext cx="196850" cy="172244"/>
            </a:xfrm>
            <a:prstGeom prst="rect">
              <a:avLst/>
            </a:prstGeom>
          </p:spPr>
        </p:pic>
        <p:pic>
          <p:nvPicPr>
            <p:cNvPr id="12" name="Graphic 11">
              <a:extLst>
                <a:ext uri="{FF2B5EF4-FFF2-40B4-BE49-F238E27FC236}">
                  <a16:creationId xmlns:a16="http://schemas.microsoft.com/office/drawing/2014/main" id="{B843FEB7-7A73-B9C7-DEC7-07CB2850BCB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2127538" y="2667100"/>
              <a:ext cx="196850" cy="172244"/>
            </a:xfrm>
            <a:prstGeom prst="rect">
              <a:avLst/>
            </a:prstGeom>
          </p:spPr>
        </p:pic>
      </p:grpSp>
      <p:grpSp>
        <p:nvGrpSpPr>
          <p:cNvPr id="13" name="Group 12">
            <a:extLst>
              <a:ext uri="{FF2B5EF4-FFF2-40B4-BE49-F238E27FC236}">
                <a16:creationId xmlns:a16="http://schemas.microsoft.com/office/drawing/2014/main" id="{771A32DE-7A4A-20CB-B626-962D5EF43120}"/>
              </a:ext>
            </a:extLst>
          </p:cNvPr>
          <p:cNvGrpSpPr/>
          <p:nvPr/>
        </p:nvGrpSpPr>
        <p:grpSpPr>
          <a:xfrm>
            <a:off x="314325" y="6082059"/>
            <a:ext cx="2745249" cy="558408"/>
            <a:chOff x="314325" y="6235457"/>
            <a:chExt cx="1991113" cy="405010"/>
          </a:xfrm>
        </p:grpSpPr>
        <p:pic>
          <p:nvPicPr>
            <p:cNvPr id="14" name="Google Shape;33;p34">
              <a:extLst>
                <a:ext uri="{FF2B5EF4-FFF2-40B4-BE49-F238E27FC236}">
                  <a16:creationId xmlns:a16="http://schemas.microsoft.com/office/drawing/2014/main" id="{EFFA119F-FF9C-23F1-646B-6AC435833BA3}"/>
                </a:ext>
              </a:extLst>
            </p:cNvPr>
            <p:cNvPicPr preferRelativeResize="0"/>
            <p:nvPr userDrawn="1"/>
          </p:nvPicPr>
          <p:blipFill>
            <a:blip r:embed="rId7"/>
            <a:srcRect/>
            <a:stretch/>
          </p:blipFill>
          <p:spPr>
            <a:xfrm>
              <a:off x="314325" y="6235457"/>
              <a:ext cx="928806" cy="405010"/>
            </a:xfrm>
            <a:prstGeom prst="rect">
              <a:avLst/>
            </a:prstGeom>
            <a:noFill/>
            <a:ln>
              <a:noFill/>
            </a:ln>
          </p:spPr>
        </p:pic>
        <p:cxnSp>
          <p:nvCxnSpPr>
            <p:cNvPr id="15" name="Straight Connector 14">
              <a:extLst>
                <a:ext uri="{FF2B5EF4-FFF2-40B4-BE49-F238E27FC236}">
                  <a16:creationId xmlns:a16="http://schemas.microsoft.com/office/drawing/2014/main" id="{F62ED166-03E2-1B7D-015E-62CD00137C92}"/>
                </a:ext>
              </a:extLst>
            </p:cNvPr>
            <p:cNvCxnSpPr>
              <a:cxnSpLocks/>
            </p:cNvCxnSpPr>
            <p:nvPr userDrawn="1"/>
          </p:nvCxnSpPr>
          <p:spPr>
            <a:xfrm flipV="1">
              <a:off x="1435480" y="6307537"/>
              <a:ext cx="0" cy="232984"/>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pic>
          <p:nvPicPr>
            <p:cNvPr id="16" name="Google Shape;33;p34">
              <a:extLst>
                <a:ext uri="{FF2B5EF4-FFF2-40B4-BE49-F238E27FC236}">
                  <a16:creationId xmlns:a16="http://schemas.microsoft.com/office/drawing/2014/main" id="{6B2E4D55-DD26-0A12-AD71-A32D268458E2}"/>
                </a:ext>
              </a:extLst>
            </p:cNvPr>
            <p:cNvPicPr preferRelativeResize="0"/>
            <p:nvPr userDrawn="1"/>
          </p:nvPicPr>
          <p:blipFill>
            <a:blip r:embed="rId8"/>
            <a:srcRect/>
            <a:stretch/>
          </p:blipFill>
          <p:spPr>
            <a:xfrm>
              <a:off x="1636699" y="6347254"/>
              <a:ext cx="668739" cy="174516"/>
            </a:xfrm>
            <a:prstGeom prst="rect">
              <a:avLst/>
            </a:prstGeom>
            <a:noFill/>
            <a:ln>
              <a:noFill/>
            </a:ln>
          </p:spPr>
        </p:pic>
      </p:grpSp>
    </p:spTree>
    <p:extLst>
      <p:ext uri="{BB962C8B-B14F-4D97-AF65-F5344CB8AC3E}">
        <p14:creationId xmlns:p14="http://schemas.microsoft.com/office/powerpoint/2010/main" val="8500561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BBFCFF2-733D-6CBA-7EE2-A0C8AEDD7DCC}"/>
            </a:ext>
          </a:extLst>
        </p:cNvPr>
        <p:cNvGrpSpPr/>
        <p:nvPr/>
      </p:nvGrpSpPr>
      <p:grpSpPr>
        <a:xfrm>
          <a:off x="0" y="0"/>
          <a:ext cx="0" cy="0"/>
          <a:chOff x="0" y="0"/>
          <a:chExt cx="0" cy="0"/>
        </a:xfrm>
      </p:grpSpPr>
      <p:sp>
        <p:nvSpPr>
          <p:cNvPr id="19" name="Text Placeholder 18">
            <a:extLst>
              <a:ext uri="{FF2B5EF4-FFF2-40B4-BE49-F238E27FC236}">
                <a16:creationId xmlns:a16="http://schemas.microsoft.com/office/drawing/2014/main" id="{971EB19C-1DDC-5232-EFC0-FE97A7BF6FDB}"/>
              </a:ext>
            </a:extLst>
          </p:cNvPr>
          <p:cNvSpPr>
            <a:spLocks noGrp="1"/>
          </p:cNvSpPr>
          <p:nvPr>
            <p:ph type="body" idx="2"/>
          </p:nvPr>
        </p:nvSpPr>
        <p:spPr/>
        <p:txBody>
          <a:bodyPr/>
          <a:lstStyle/>
          <a:p>
            <a:r>
              <a:rPr lang="en-GB">
                <a:solidFill>
                  <a:schemeClr val="tx1"/>
                </a:solidFill>
              </a:rPr>
              <a:t>Subheads are larger than body copy and can drop over multiple lines and are helpful to take the strain off the big headline.</a:t>
            </a:r>
          </a:p>
        </p:txBody>
      </p:sp>
      <p:sp>
        <p:nvSpPr>
          <p:cNvPr id="11" name="Text Placeholder 10">
            <a:extLst>
              <a:ext uri="{FF2B5EF4-FFF2-40B4-BE49-F238E27FC236}">
                <a16:creationId xmlns:a16="http://schemas.microsoft.com/office/drawing/2014/main" id="{297E58E4-9EFE-8ED6-B3A8-7469DEE8C8E1}"/>
              </a:ext>
            </a:extLst>
          </p:cNvPr>
          <p:cNvSpPr>
            <a:spLocks noGrp="1"/>
          </p:cNvSpPr>
          <p:nvPr>
            <p:ph type="body" sz="quarter" idx="12"/>
          </p:nvPr>
        </p:nvSpPr>
        <p:spPr/>
        <p:txBody>
          <a:bodyPr/>
          <a:lstStyle/>
          <a:p>
            <a:pPr lvl="0"/>
            <a:r>
              <a:rPr lang="en-US">
                <a:solidFill>
                  <a:schemeClr val="tx1"/>
                </a:solidFill>
              </a:rPr>
              <a:t>Click to add text and use Alt, Shift plus the arrow keys to change to other placeholder text styles, such as bullet levels and body headings</a:t>
            </a:r>
          </a:p>
          <a:p>
            <a:pPr lvl="1"/>
            <a:r>
              <a:rPr lang="en-US">
                <a:solidFill>
                  <a:schemeClr val="tx1"/>
                </a:solidFill>
              </a:rPr>
              <a:t>Bullet 1 – Level 2</a:t>
            </a:r>
          </a:p>
          <a:p>
            <a:pPr lvl="2"/>
            <a:r>
              <a:rPr lang="en-US">
                <a:solidFill>
                  <a:schemeClr val="tx1"/>
                </a:solidFill>
              </a:rPr>
              <a:t>Bullet 2 – Level 3</a:t>
            </a:r>
          </a:p>
          <a:p>
            <a:pPr lvl="3"/>
            <a:r>
              <a:rPr lang="en-US">
                <a:solidFill>
                  <a:schemeClr val="tx1"/>
                </a:solidFill>
              </a:rPr>
              <a:t>Bullet 3 – Bullet Level 4</a:t>
            </a:r>
          </a:p>
          <a:p>
            <a:pPr marL="720000" lvl="3" indent="0">
              <a:buNone/>
            </a:pPr>
            <a:endParaRPr lang="en-US">
              <a:solidFill>
                <a:schemeClr val="tx1"/>
              </a:solidFill>
            </a:endParaRPr>
          </a:p>
        </p:txBody>
      </p:sp>
      <p:sp>
        <p:nvSpPr>
          <p:cNvPr id="10" name="Text Placeholder 9">
            <a:extLst>
              <a:ext uri="{FF2B5EF4-FFF2-40B4-BE49-F238E27FC236}">
                <a16:creationId xmlns:a16="http://schemas.microsoft.com/office/drawing/2014/main" id="{737D3C07-4F21-7DC0-5D86-6E3AB56C04A5}"/>
              </a:ext>
            </a:extLst>
          </p:cNvPr>
          <p:cNvSpPr>
            <a:spLocks noGrp="1"/>
          </p:cNvSpPr>
          <p:nvPr>
            <p:ph type="body" sz="quarter" idx="15"/>
          </p:nvPr>
        </p:nvSpPr>
        <p:spPr/>
        <p:txBody>
          <a:bodyPr/>
          <a:lstStyle/>
          <a:p>
            <a:pPr lvl="0"/>
            <a:r>
              <a:rPr lang="en-US">
                <a:solidFill>
                  <a:schemeClr val="tx1"/>
                </a:solidFill>
              </a:rPr>
              <a:t>Click to add text and use Alt, Shift plus the arrow keys to change to other placeholder text styles, such as bullet levels and body headings</a:t>
            </a:r>
          </a:p>
          <a:p>
            <a:pPr lvl="1"/>
            <a:r>
              <a:rPr lang="en-US">
                <a:solidFill>
                  <a:schemeClr val="tx1"/>
                </a:solidFill>
              </a:rPr>
              <a:t>Bullet 1 – Level 2</a:t>
            </a:r>
          </a:p>
          <a:p>
            <a:pPr lvl="2"/>
            <a:r>
              <a:rPr lang="en-US">
                <a:solidFill>
                  <a:schemeClr val="tx1"/>
                </a:solidFill>
              </a:rPr>
              <a:t>Bullet 2 – Level 3</a:t>
            </a:r>
          </a:p>
          <a:p>
            <a:pPr lvl="3"/>
            <a:r>
              <a:rPr lang="en-US">
                <a:solidFill>
                  <a:schemeClr val="tx1"/>
                </a:solidFill>
              </a:rPr>
              <a:t>Bullet 3 – Bullet Level 4</a:t>
            </a:r>
          </a:p>
          <a:p>
            <a:endParaRPr lang="en-GB">
              <a:solidFill>
                <a:schemeClr val="tx1"/>
              </a:solidFill>
            </a:endParaRPr>
          </a:p>
        </p:txBody>
      </p:sp>
      <p:sp>
        <p:nvSpPr>
          <p:cNvPr id="6" name="Title 5">
            <a:extLst>
              <a:ext uri="{FF2B5EF4-FFF2-40B4-BE49-F238E27FC236}">
                <a16:creationId xmlns:a16="http://schemas.microsoft.com/office/drawing/2014/main" id="{38482790-870E-CB91-60AA-75CEDF464434}"/>
              </a:ext>
            </a:extLst>
          </p:cNvPr>
          <p:cNvSpPr>
            <a:spLocks noGrp="1"/>
          </p:cNvSpPr>
          <p:nvPr>
            <p:ph type="title"/>
          </p:nvPr>
        </p:nvSpPr>
        <p:spPr/>
        <p:txBody>
          <a:bodyPr/>
          <a:lstStyle/>
          <a:p>
            <a:r>
              <a:rPr lang="en-GB">
                <a:solidFill>
                  <a:schemeClr val="tx1"/>
                </a:solidFill>
              </a:rPr>
              <a:t>Titles go here, and never get smaller</a:t>
            </a:r>
          </a:p>
        </p:txBody>
      </p:sp>
    </p:spTree>
    <p:extLst>
      <p:ext uri="{BB962C8B-B14F-4D97-AF65-F5344CB8AC3E}">
        <p14:creationId xmlns:p14="http://schemas.microsoft.com/office/powerpoint/2010/main" val="33838489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CA7E3C-6B4D-A8A5-4F06-F1BD33461496}"/>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6BEA7FAC-5DA2-C854-75A2-BB4DB6646861}"/>
              </a:ext>
            </a:extLst>
          </p:cNvPr>
          <p:cNvSpPr>
            <a:spLocks noGrp="1"/>
          </p:cNvSpPr>
          <p:nvPr>
            <p:ph type="body" sz="quarter" idx="4294967295"/>
          </p:nvPr>
        </p:nvSpPr>
        <p:spPr>
          <a:xfrm>
            <a:off x="993896" y="3322502"/>
            <a:ext cx="3332818" cy="1643798"/>
          </a:xfrm>
        </p:spPr>
        <p:txBody>
          <a:bodyPr>
            <a:normAutofit/>
          </a:bodyPr>
          <a:lstStyle/>
          <a:p>
            <a:r>
              <a:rPr lang="en-US" sz="1400" dirty="0">
                <a:sym typeface="Georgia"/>
              </a:rPr>
              <a:t>Replace disconnected processes requiring multiple, time-consuming manual interventions with a user-friendly, end-to-end, automatically orchestrated, and integrated system</a:t>
            </a:r>
          </a:p>
          <a:p>
            <a:pPr lvl="1"/>
            <a:r>
              <a:rPr lang="en-US" sz="1400" dirty="0">
                <a:solidFill>
                  <a:schemeClr val="tx1"/>
                </a:solidFill>
              </a:rPr>
              <a:t>Bullet 1 – Level 2</a:t>
            </a:r>
          </a:p>
          <a:p>
            <a:pPr lvl="2"/>
            <a:r>
              <a:rPr lang="en-US" sz="1200" dirty="0">
                <a:solidFill>
                  <a:schemeClr val="tx1"/>
                </a:solidFill>
              </a:rPr>
              <a:t>Bullet 2 – Level 3</a:t>
            </a:r>
          </a:p>
          <a:p>
            <a:endParaRPr lang="en-US" sz="1400" dirty="0"/>
          </a:p>
          <a:p>
            <a:endParaRPr lang="en-GB" sz="1400" dirty="0"/>
          </a:p>
        </p:txBody>
      </p:sp>
      <p:sp>
        <p:nvSpPr>
          <p:cNvPr id="6" name="Text Placeholder 5">
            <a:extLst>
              <a:ext uri="{FF2B5EF4-FFF2-40B4-BE49-F238E27FC236}">
                <a16:creationId xmlns:a16="http://schemas.microsoft.com/office/drawing/2014/main" id="{9E8CA47D-F532-E1F8-871D-3B5628D9D73A}"/>
              </a:ext>
            </a:extLst>
          </p:cNvPr>
          <p:cNvSpPr>
            <a:spLocks noGrp="1"/>
          </p:cNvSpPr>
          <p:nvPr>
            <p:ph type="body" sz="quarter" idx="4294967295"/>
          </p:nvPr>
        </p:nvSpPr>
        <p:spPr>
          <a:xfrm>
            <a:off x="4651496" y="3322502"/>
            <a:ext cx="3332818" cy="1643798"/>
          </a:xfrm>
        </p:spPr>
        <p:txBody>
          <a:bodyPr>
            <a:noAutofit/>
          </a:bodyPr>
          <a:lstStyle/>
          <a:p>
            <a:pPr lvl="0"/>
            <a:r>
              <a:rPr lang="en-US" sz="1400" dirty="0">
                <a:sym typeface="Georgia"/>
              </a:rPr>
              <a:t>Dropbox's software is used by 700 million users in 180 countries to collaborate seamlessly and deliver work faster</a:t>
            </a:r>
          </a:p>
          <a:p>
            <a:pPr lvl="1"/>
            <a:r>
              <a:rPr lang="en-US" sz="1400" dirty="0">
                <a:solidFill>
                  <a:schemeClr val="tx1"/>
                </a:solidFill>
              </a:rPr>
              <a:t>Bullet 1 – Level 2</a:t>
            </a:r>
          </a:p>
          <a:p>
            <a:pPr lvl="2"/>
            <a:r>
              <a:rPr lang="en-US" sz="1200" dirty="0">
                <a:solidFill>
                  <a:schemeClr val="tx1"/>
                </a:solidFill>
              </a:rPr>
              <a:t>Bullet 2 – Level 3</a:t>
            </a:r>
          </a:p>
          <a:p>
            <a:pPr lvl="0"/>
            <a:endParaRPr lang="en-US" sz="1400" dirty="0">
              <a:sym typeface="Georgia"/>
            </a:endParaRPr>
          </a:p>
          <a:p>
            <a:pPr lvl="0"/>
            <a:endParaRPr lang="en-US" sz="1400" dirty="0"/>
          </a:p>
        </p:txBody>
      </p:sp>
      <p:sp>
        <p:nvSpPr>
          <p:cNvPr id="8" name="Text Placeholder 7">
            <a:extLst>
              <a:ext uri="{FF2B5EF4-FFF2-40B4-BE49-F238E27FC236}">
                <a16:creationId xmlns:a16="http://schemas.microsoft.com/office/drawing/2014/main" id="{36B30C9E-756A-3D29-15B6-57AF0795CD89}"/>
              </a:ext>
            </a:extLst>
          </p:cNvPr>
          <p:cNvSpPr>
            <a:spLocks noGrp="1"/>
          </p:cNvSpPr>
          <p:nvPr>
            <p:ph type="body" sz="quarter" idx="4294967295"/>
          </p:nvPr>
        </p:nvSpPr>
        <p:spPr>
          <a:xfrm>
            <a:off x="8300367" y="3322502"/>
            <a:ext cx="3332818" cy="2289026"/>
          </a:xfrm>
        </p:spPr>
        <p:txBody>
          <a:bodyPr>
            <a:noAutofit/>
          </a:bodyPr>
          <a:lstStyle/>
          <a:p>
            <a:pPr lvl="0"/>
            <a:r>
              <a:rPr lang="en-US" sz="1400" dirty="0">
                <a:sym typeface="Georgia"/>
              </a:rPr>
              <a:t>Dropbox selected Genpact as its consulting and implementation partner </a:t>
            </a:r>
            <a:br>
              <a:rPr lang="en-US" sz="1400" dirty="0">
                <a:sym typeface="Georgia"/>
              </a:rPr>
            </a:br>
            <a:r>
              <a:rPr lang="en-US" sz="1400" dirty="0">
                <a:sym typeface="Georgia"/>
              </a:rPr>
              <a:t>to deploy Sourcing and Procurement Operations to build a highly efficient, cross-functional, transparent purchasing experience for all employees and vendors.</a:t>
            </a:r>
          </a:p>
          <a:p>
            <a:pPr lvl="1"/>
            <a:r>
              <a:rPr lang="en-US" sz="1400" dirty="0">
                <a:solidFill>
                  <a:schemeClr val="tx1"/>
                </a:solidFill>
              </a:rPr>
              <a:t>Bullet 1 – Level 2</a:t>
            </a:r>
          </a:p>
          <a:p>
            <a:pPr lvl="2"/>
            <a:r>
              <a:rPr lang="en-US" sz="1200" dirty="0">
                <a:solidFill>
                  <a:schemeClr val="tx1"/>
                </a:solidFill>
              </a:rPr>
              <a:t>Bullet 2 – Level 3</a:t>
            </a:r>
          </a:p>
          <a:p>
            <a:pPr lvl="0"/>
            <a:endParaRPr lang="en-US" sz="1400" dirty="0"/>
          </a:p>
        </p:txBody>
      </p:sp>
      <p:sp>
        <p:nvSpPr>
          <p:cNvPr id="5" name="Text Placeholder 4">
            <a:extLst>
              <a:ext uri="{FF2B5EF4-FFF2-40B4-BE49-F238E27FC236}">
                <a16:creationId xmlns:a16="http://schemas.microsoft.com/office/drawing/2014/main" id="{A80ADAD5-3272-8D7F-D31F-251CA641C03A}"/>
              </a:ext>
            </a:extLst>
          </p:cNvPr>
          <p:cNvSpPr>
            <a:spLocks noGrp="1"/>
          </p:cNvSpPr>
          <p:nvPr>
            <p:ph type="body" sz="quarter" idx="17"/>
          </p:nvPr>
        </p:nvSpPr>
        <p:spPr/>
        <p:txBody>
          <a:bodyPr/>
          <a:lstStyle/>
          <a:p>
            <a:pPr lvl="0"/>
            <a:r>
              <a:rPr lang="en-US" dirty="0">
                <a:sym typeface="Georgia"/>
              </a:rPr>
              <a:t>Who we worked with</a:t>
            </a:r>
            <a:endParaRPr lang="en-US" dirty="0"/>
          </a:p>
        </p:txBody>
      </p:sp>
      <p:sp>
        <p:nvSpPr>
          <p:cNvPr id="2" name="Title 1">
            <a:extLst>
              <a:ext uri="{FF2B5EF4-FFF2-40B4-BE49-F238E27FC236}">
                <a16:creationId xmlns:a16="http://schemas.microsoft.com/office/drawing/2014/main" id="{E3447C8C-4BB0-8155-0534-D13254F63C90}"/>
              </a:ext>
            </a:extLst>
          </p:cNvPr>
          <p:cNvSpPr>
            <a:spLocks noGrp="1"/>
          </p:cNvSpPr>
          <p:nvPr>
            <p:ph type="title"/>
          </p:nvPr>
        </p:nvSpPr>
        <p:spPr/>
        <p:txBody>
          <a:bodyPr/>
          <a:lstStyle/>
          <a:p>
            <a:pPr lvl="0"/>
            <a:r>
              <a:rPr lang="en-US">
                <a:sym typeface="Georgia"/>
              </a:rPr>
              <a:t>Making three points on one page</a:t>
            </a:r>
          </a:p>
        </p:txBody>
      </p:sp>
      <p:sp>
        <p:nvSpPr>
          <p:cNvPr id="7" name="Text Placeholder 6">
            <a:extLst>
              <a:ext uri="{FF2B5EF4-FFF2-40B4-BE49-F238E27FC236}">
                <a16:creationId xmlns:a16="http://schemas.microsoft.com/office/drawing/2014/main" id="{413693A0-6431-3F14-FD50-449CEAF6CBBB}"/>
              </a:ext>
            </a:extLst>
          </p:cNvPr>
          <p:cNvSpPr>
            <a:spLocks noGrp="1"/>
          </p:cNvSpPr>
          <p:nvPr>
            <p:ph type="body" sz="quarter" idx="28"/>
          </p:nvPr>
        </p:nvSpPr>
        <p:spPr/>
        <p:txBody>
          <a:bodyPr/>
          <a:lstStyle/>
          <a:p>
            <a:r>
              <a:rPr lang="en-US">
                <a:sym typeface="Georgia"/>
              </a:rPr>
              <a:t>What they needed</a:t>
            </a:r>
            <a:endParaRPr lang="en-US"/>
          </a:p>
        </p:txBody>
      </p:sp>
      <p:sp>
        <p:nvSpPr>
          <p:cNvPr id="9" name="Text Placeholder 8">
            <a:extLst>
              <a:ext uri="{FF2B5EF4-FFF2-40B4-BE49-F238E27FC236}">
                <a16:creationId xmlns:a16="http://schemas.microsoft.com/office/drawing/2014/main" id="{852EAC95-55CC-3AF7-3A1F-F7BCF36BCB26}"/>
              </a:ext>
            </a:extLst>
          </p:cNvPr>
          <p:cNvSpPr>
            <a:spLocks noGrp="1"/>
          </p:cNvSpPr>
          <p:nvPr>
            <p:ph type="body" sz="quarter" idx="29"/>
          </p:nvPr>
        </p:nvSpPr>
        <p:spPr/>
        <p:txBody>
          <a:bodyPr/>
          <a:lstStyle/>
          <a:p>
            <a:r>
              <a:rPr lang="en-US">
                <a:sym typeface="Georgia"/>
              </a:rPr>
              <a:t>How we helped</a:t>
            </a:r>
            <a:endParaRPr lang="en-US"/>
          </a:p>
        </p:txBody>
      </p:sp>
    </p:spTree>
    <p:extLst>
      <p:ext uri="{BB962C8B-B14F-4D97-AF65-F5344CB8AC3E}">
        <p14:creationId xmlns:p14="http://schemas.microsoft.com/office/powerpoint/2010/main" val="8604674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89B866-C659-B7FA-A21F-72AD1A2D766D}"/>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2A11803E-6406-1413-7309-3C829380EB3C}"/>
              </a:ext>
            </a:extLst>
          </p:cNvPr>
          <p:cNvSpPr>
            <a:spLocks noGrp="1"/>
          </p:cNvSpPr>
          <p:nvPr>
            <p:ph type="title"/>
          </p:nvPr>
        </p:nvSpPr>
        <p:spPr/>
        <p:txBody>
          <a:bodyPr/>
          <a:lstStyle/>
          <a:p>
            <a:pPr lvl="0"/>
            <a:r>
              <a:rPr lang="en-US">
                <a:sym typeface="Georgia"/>
              </a:rPr>
              <a:t>Making four points on one page</a:t>
            </a:r>
          </a:p>
        </p:txBody>
      </p:sp>
      <p:sp>
        <p:nvSpPr>
          <p:cNvPr id="41" name="Text Placeholder 40">
            <a:extLst>
              <a:ext uri="{FF2B5EF4-FFF2-40B4-BE49-F238E27FC236}">
                <a16:creationId xmlns:a16="http://schemas.microsoft.com/office/drawing/2014/main" id="{957A2B0F-4D53-167B-7375-55C92F073C49}"/>
              </a:ext>
            </a:extLst>
          </p:cNvPr>
          <p:cNvSpPr>
            <a:spLocks noGrp="1"/>
          </p:cNvSpPr>
          <p:nvPr>
            <p:ph type="body" sz="quarter" idx="25"/>
          </p:nvPr>
        </p:nvSpPr>
        <p:spPr/>
        <p:txBody>
          <a:bodyPr/>
          <a:lstStyle/>
          <a:p>
            <a:pPr lvl="0"/>
            <a:r>
              <a:rPr lang="en-US">
                <a:sym typeface="Georgia"/>
              </a:rPr>
              <a:t>What they needed</a:t>
            </a:r>
            <a:endParaRPr lang="en-US"/>
          </a:p>
        </p:txBody>
      </p:sp>
      <p:sp>
        <p:nvSpPr>
          <p:cNvPr id="42" name="Text Placeholder 41">
            <a:extLst>
              <a:ext uri="{FF2B5EF4-FFF2-40B4-BE49-F238E27FC236}">
                <a16:creationId xmlns:a16="http://schemas.microsoft.com/office/drawing/2014/main" id="{68EC7682-C7F4-9CE6-B8CC-C395EC98D4F6}"/>
              </a:ext>
            </a:extLst>
          </p:cNvPr>
          <p:cNvSpPr>
            <a:spLocks noGrp="1"/>
          </p:cNvSpPr>
          <p:nvPr>
            <p:ph type="body" sz="quarter" idx="26"/>
          </p:nvPr>
        </p:nvSpPr>
        <p:spPr/>
        <p:txBody>
          <a:bodyPr/>
          <a:lstStyle/>
          <a:p>
            <a:pPr lvl="0"/>
            <a:r>
              <a:rPr lang="en-US">
                <a:sym typeface="Georgia"/>
              </a:rPr>
              <a:t>How we helped</a:t>
            </a:r>
            <a:endParaRPr lang="en-US"/>
          </a:p>
        </p:txBody>
      </p:sp>
      <p:sp>
        <p:nvSpPr>
          <p:cNvPr id="43" name="Text Placeholder 42">
            <a:extLst>
              <a:ext uri="{FF2B5EF4-FFF2-40B4-BE49-F238E27FC236}">
                <a16:creationId xmlns:a16="http://schemas.microsoft.com/office/drawing/2014/main" id="{9EEC4BFF-42C9-73E4-EC59-B5ECE29D609D}"/>
              </a:ext>
            </a:extLst>
          </p:cNvPr>
          <p:cNvSpPr>
            <a:spLocks noGrp="1"/>
          </p:cNvSpPr>
          <p:nvPr>
            <p:ph type="body" sz="quarter" idx="27"/>
          </p:nvPr>
        </p:nvSpPr>
        <p:spPr/>
        <p:txBody>
          <a:bodyPr/>
          <a:lstStyle/>
          <a:p>
            <a:pPr lvl="0"/>
            <a:r>
              <a:rPr lang="en-US">
                <a:sym typeface="Georgia"/>
              </a:rPr>
              <a:t>What the company got</a:t>
            </a:r>
            <a:endParaRPr lang="en-US"/>
          </a:p>
        </p:txBody>
      </p:sp>
      <p:sp>
        <p:nvSpPr>
          <p:cNvPr id="11" name="Text Placeholder 10">
            <a:extLst>
              <a:ext uri="{FF2B5EF4-FFF2-40B4-BE49-F238E27FC236}">
                <a16:creationId xmlns:a16="http://schemas.microsoft.com/office/drawing/2014/main" id="{ABF50FC5-75D6-E327-F8F6-181A2517C07E}"/>
              </a:ext>
            </a:extLst>
          </p:cNvPr>
          <p:cNvSpPr>
            <a:spLocks noGrp="1"/>
          </p:cNvSpPr>
          <p:nvPr>
            <p:ph type="body" sz="quarter" idx="12"/>
          </p:nvPr>
        </p:nvSpPr>
        <p:spPr/>
        <p:txBody>
          <a:bodyPr>
            <a:noAutofit/>
          </a:bodyPr>
          <a:lstStyle/>
          <a:p>
            <a:pPr lvl="0"/>
            <a:r>
              <a:rPr lang="en-US">
                <a:sym typeface="Georgia"/>
              </a:rPr>
              <a:t>Replace disconnected processes requiring multiple, time-consuming manual interventions with a user-friendly, end-to-end, automatically orchestrated, </a:t>
            </a:r>
            <a:br>
              <a:rPr lang="en-US">
                <a:sym typeface="Georgia"/>
              </a:rPr>
            </a:br>
            <a:r>
              <a:rPr lang="en-US">
                <a:sym typeface="Georgia"/>
              </a:rPr>
              <a:t>and integrated system.</a:t>
            </a:r>
            <a:endParaRPr lang="en-US"/>
          </a:p>
        </p:txBody>
      </p:sp>
      <p:sp>
        <p:nvSpPr>
          <p:cNvPr id="9" name="Text Placeholder 8">
            <a:extLst>
              <a:ext uri="{FF2B5EF4-FFF2-40B4-BE49-F238E27FC236}">
                <a16:creationId xmlns:a16="http://schemas.microsoft.com/office/drawing/2014/main" id="{28881D30-F49B-7BAC-F8E2-A10E1819F306}"/>
              </a:ext>
            </a:extLst>
          </p:cNvPr>
          <p:cNvSpPr>
            <a:spLocks noGrp="1"/>
          </p:cNvSpPr>
          <p:nvPr>
            <p:ph type="body" sz="quarter" idx="17"/>
          </p:nvPr>
        </p:nvSpPr>
        <p:spPr/>
        <p:txBody>
          <a:bodyPr>
            <a:normAutofit/>
          </a:bodyPr>
          <a:lstStyle/>
          <a:p>
            <a:pPr lvl="0"/>
            <a:r>
              <a:rPr lang="en-US" dirty="0"/>
              <a:t>Who we worked with</a:t>
            </a:r>
          </a:p>
        </p:txBody>
      </p:sp>
      <p:sp>
        <p:nvSpPr>
          <p:cNvPr id="62" name="Text Placeholder 61">
            <a:extLst>
              <a:ext uri="{FF2B5EF4-FFF2-40B4-BE49-F238E27FC236}">
                <a16:creationId xmlns:a16="http://schemas.microsoft.com/office/drawing/2014/main" id="{170B68A2-6D3D-C71E-C81D-D174B74C056F}"/>
              </a:ext>
            </a:extLst>
          </p:cNvPr>
          <p:cNvSpPr>
            <a:spLocks noGrp="1"/>
          </p:cNvSpPr>
          <p:nvPr>
            <p:ph type="body" sz="quarter" idx="21"/>
          </p:nvPr>
        </p:nvSpPr>
        <p:spPr/>
        <p:txBody>
          <a:bodyPr>
            <a:normAutofit/>
          </a:bodyPr>
          <a:lstStyle/>
          <a:p>
            <a:pPr lvl="0"/>
            <a:r>
              <a:rPr lang="en-US">
                <a:sym typeface="Georgia"/>
              </a:rPr>
              <a:t>Dropbox selected Genpact </a:t>
            </a:r>
            <a:br>
              <a:rPr lang="en-US">
                <a:sym typeface="Georgia"/>
              </a:rPr>
            </a:br>
            <a:r>
              <a:rPr lang="en-US">
                <a:sym typeface="Georgia"/>
              </a:rPr>
              <a:t>as its consulting and implementation partner to build a highly efficient, </a:t>
            </a:r>
            <a:br>
              <a:rPr lang="en-US">
                <a:sym typeface="Georgia"/>
              </a:rPr>
            </a:br>
            <a:r>
              <a:rPr lang="en-US">
                <a:sym typeface="Georgia"/>
              </a:rPr>
              <a:t>cross-functional, transparent purchasing experience for all employees and vendors.</a:t>
            </a:r>
            <a:endParaRPr lang="en-US"/>
          </a:p>
          <a:p>
            <a:endParaRPr lang="en-GB"/>
          </a:p>
        </p:txBody>
      </p:sp>
      <p:sp>
        <p:nvSpPr>
          <p:cNvPr id="63" name="Text Placeholder 62">
            <a:extLst>
              <a:ext uri="{FF2B5EF4-FFF2-40B4-BE49-F238E27FC236}">
                <a16:creationId xmlns:a16="http://schemas.microsoft.com/office/drawing/2014/main" id="{866CAB5E-6536-33F2-444A-457C9F37578A}"/>
              </a:ext>
            </a:extLst>
          </p:cNvPr>
          <p:cNvSpPr>
            <a:spLocks noGrp="1"/>
          </p:cNvSpPr>
          <p:nvPr>
            <p:ph type="body" sz="quarter" idx="22"/>
          </p:nvPr>
        </p:nvSpPr>
        <p:spPr>
          <a:xfrm>
            <a:off x="6235759" y="3802373"/>
            <a:ext cx="2699133" cy="1643798"/>
          </a:xfrm>
        </p:spPr>
        <p:txBody>
          <a:bodyPr>
            <a:normAutofit/>
          </a:bodyPr>
          <a:lstStyle/>
          <a:p>
            <a:pPr lvl="1"/>
            <a:r>
              <a:rPr lang="en-US">
                <a:sym typeface="Georgia"/>
              </a:rPr>
              <a:t>A 50%+ reduction in procurement cycle</a:t>
            </a:r>
            <a:endParaRPr lang="en-US"/>
          </a:p>
          <a:p>
            <a:pPr lvl="1"/>
            <a:r>
              <a:rPr lang="en-US">
                <a:sym typeface="Georgia"/>
              </a:rPr>
              <a:t>1,000+ ERP and risk assessments automated</a:t>
            </a:r>
            <a:endParaRPr lang="en-US"/>
          </a:p>
          <a:p>
            <a:pPr lvl="1"/>
            <a:r>
              <a:rPr lang="en-US">
                <a:sym typeface="Georgia"/>
              </a:rPr>
              <a:t>99% compliance rate with the new process</a:t>
            </a:r>
            <a:endParaRPr lang="en-US"/>
          </a:p>
        </p:txBody>
      </p:sp>
      <p:sp>
        <p:nvSpPr>
          <p:cNvPr id="40" name="Text Placeholder 39">
            <a:extLst>
              <a:ext uri="{FF2B5EF4-FFF2-40B4-BE49-F238E27FC236}">
                <a16:creationId xmlns:a16="http://schemas.microsoft.com/office/drawing/2014/main" id="{46A4763B-7489-E400-3BE9-35132F3714BF}"/>
              </a:ext>
            </a:extLst>
          </p:cNvPr>
          <p:cNvSpPr>
            <a:spLocks noGrp="1"/>
          </p:cNvSpPr>
          <p:nvPr>
            <p:ph type="body" sz="quarter" idx="23"/>
          </p:nvPr>
        </p:nvSpPr>
        <p:spPr/>
        <p:txBody>
          <a:bodyPr/>
          <a:lstStyle/>
          <a:p>
            <a:pPr lvl="0"/>
            <a:r>
              <a:rPr lang="en-US">
                <a:sym typeface="Georgia"/>
              </a:rPr>
              <a:t>Dropbox's software is used by 700 million users in 180 countries to collaborate seamlessly and deliver work faster.</a:t>
            </a:r>
            <a:endParaRPr lang="en-US"/>
          </a:p>
        </p:txBody>
      </p:sp>
    </p:spTree>
    <p:extLst>
      <p:ext uri="{BB962C8B-B14F-4D97-AF65-F5344CB8AC3E}">
        <p14:creationId xmlns:p14="http://schemas.microsoft.com/office/powerpoint/2010/main" val="22521803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B5A613-272E-7F67-2801-50E18B48FC1B}"/>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407691F9-7F24-B031-D3FE-CBBFD0005F72}"/>
              </a:ext>
            </a:extLst>
          </p:cNvPr>
          <p:cNvSpPr>
            <a:spLocks noGrp="1"/>
          </p:cNvSpPr>
          <p:nvPr>
            <p:ph type="title"/>
          </p:nvPr>
        </p:nvSpPr>
        <p:spPr/>
        <p:txBody>
          <a:bodyPr/>
          <a:lstStyle/>
          <a:p>
            <a:pPr lvl="0"/>
            <a:r>
              <a:rPr lang="en-US">
                <a:sym typeface="Georgia"/>
              </a:rPr>
              <a:t>Layering multiple images </a:t>
            </a:r>
          </a:p>
        </p:txBody>
      </p:sp>
      <p:pic>
        <p:nvPicPr>
          <p:cNvPr id="4" name="Google Shape;154;p10" descr="A close-up of a computer&#10;&#10;Description automatically generated">
            <a:extLst>
              <a:ext uri="{FF2B5EF4-FFF2-40B4-BE49-F238E27FC236}">
                <a16:creationId xmlns:a16="http://schemas.microsoft.com/office/drawing/2014/main" id="{B65E593E-EAA6-3D5E-F649-9608FC2D1834}"/>
              </a:ext>
            </a:extLst>
          </p:cNvPr>
          <p:cNvPicPr preferRelativeResize="0"/>
          <p:nvPr/>
        </p:nvPicPr>
        <p:blipFill rotWithShape="1">
          <a:blip r:embed="rId2">
            <a:alphaModFix/>
          </a:blip>
          <a:srcRect l="806" t="806" r="806" b="806"/>
          <a:stretch/>
        </p:blipFill>
        <p:spPr>
          <a:xfrm>
            <a:off x="5576047" y="1184275"/>
            <a:ext cx="6159500" cy="4279900"/>
          </a:xfrm>
          <a:prstGeom prst="rect">
            <a:avLst/>
          </a:prstGeom>
          <a:noFill/>
          <a:ln>
            <a:noFill/>
          </a:ln>
        </p:spPr>
      </p:pic>
      <p:pic>
        <p:nvPicPr>
          <p:cNvPr id="5" name="Google Shape;155;p10" descr="A close-up of a pair of hands&#10;&#10;Description automatically generated">
            <a:extLst>
              <a:ext uri="{FF2B5EF4-FFF2-40B4-BE49-F238E27FC236}">
                <a16:creationId xmlns:a16="http://schemas.microsoft.com/office/drawing/2014/main" id="{E46AFB1E-8D89-0D37-F604-05BD5D780926}"/>
              </a:ext>
            </a:extLst>
          </p:cNvPr>
          <p:cNvPicPr preferRelativeResize="0"/>
          <p:nvPr/>
        </p:nvPicPr>
        <p:blipFill rotWithShape="1">
          <a:blip r:embed="rId3">
            <a:alphaModFix/>
          </a:blip>
          <a:srcRect t="2030" b="2963"/>
          <a:stretch/>
        </p:blipFill>
        <p:spPr>
          <a:xfrm>
            <a:off x="2222193" y="1184275"/>
            <a:ext cx="4381500" cy="4693585"/>
          </a:xfrm>
          <a:prstGeom prst="rect">
            <a:avLst/>
          </a:prstGeom>
          <a:noFill/>
          <a:ln>
            <a:noFill/>
          </a:ln>
        </p:spPr>
      </p:pic>
      <p:pic>
        <p:nvPicPr>
          <p:cNvPr id="7" name="Google Shape;159;p10" descr="A transparent robot with legs&#10;&#10;Description automatically generated with medium confidence">
            <a:extLst>
              <a:ext uri="{FF2B5EF4-FFF2-40B4-BE49-F238E27FC236}">
                <a16:creationId xmlns:a16="http://schemas.microsoft.com/office/drawing/2014/main" id="{6EDFBF14-F98A-77AE-919E-5231A6815FFC}"/>
              </a:ext>
            </a:extLst>
          </p:cNvPr>
          <p:cNvPicPr preferRelativeResize="0"/>
          <p:nvPr/>
        </p:nvPicPr>
        <p:blipFill rotWithShape="1">
          <a:blip r:embed="rId4">
            <a:alphaModFix/>
          </a:blip>
          <a:srcRect/>
          <a:stretch/>
        </p:blipFill>
        <p:spPr>
          <a:xfrm>
            <a:off x="1257300" y="1184275"/>
            <a:ext cx="1981200" cy="3949700"/>
          </a:xfrm>
          <a:prstGeom prst="rect">
            <a:avLst/>
          </a:prstGeom>
          <a:noFill/>
          <a:ln>
            <a:noFill/>
          </a:ln>
        </p:spPr>
      </p:pic>
      <p:grpSp>
        <p:nvGrpSpPr>
          <p:cNvPr id="10" name="Group 9">
            <a:extLst>
              <a:ext uri="{FF2B5EF4-FFF2-40B4-BE49-F238E27FC236}">
                <a16:creationId xmlns:a16="http://schemas.microsoft.com/office/drawing/2014/main" id="{FF515C20-8372-52CD-3F36-E051D0DBADD4}"/>
              </a:ext>
            </a:extLst>
          </p:cNvPr>
          <p:cNvGrpSpPr/>
          <p:nvPr/>
        </p:nvGrpSpPr>
        <p:grpSpPr>
          <a:xfrm>
            <a:off x="6858460" y="5646573"/>
            <a:ext cx="710126" cy="196850"/>
            <a:chOff x="1601959" y="2654797"/>
            <a:chExt cx="710126" cy="196850"/>
          </a:xfrm>
        </p:grpSpPr>
        <p:pic>
          <p:nvPicPr>
            <p:cNvPr id="11" name="Graphic 10">
              <a:extLst>
                <a:ext uri="{FF2B5EF4-FFF2-40B4-BE49-F238E27FC236}">
                  <a16:creationId xmlns:a16="http://schemas.microsoft.com/office/drawing/2014/main" id="{BFAE6D72-7097-8CFF-CA21-CC625978129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1589656" y="2667100"/>
              <a:ext cx="196850" cy="172244"/>
            </a:xfrm>
            <a:prstGeom prst="rect">
              <a:avLst/>
            </a:prstGeom>
          </p:spPr>
        </p:pic>
        <p:pic>
          <p:nvPicPr>
            <p:cNvPr id="12" name="Graphic 11">
              <a:extLst>
                <a:ext uri="{FF2B5EF4-FFF2-40B4-BE49-F238E27FC236}">
                  <a16:creationId xmlns:a16="http://schemas.microsoft.com/office/drawing/2014/main" id="{62607BB3-45BA-3F89-F9B5-7DC39F09AED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1768950" y="2667100"/>
              <a:ext cx="196850" cy="172244"/>
            </a:xfrm>
            <a:prstGeom prst="rect">
              <a:avLst/>
            </a:prstGeom>
          </p:spPr>
        </p:pic>
        <p:pic>
          <p:nvPicPr>
            <p:cNvPr id="13" name="Graphic 12">
              <a:extLst>
                <a:ext uri="{FF2B5EF4-FFF2-40B4-BE49-F238E27FC236}">
                  <a16:creationId xmlns:a16="http://schemas.microsoft.com/office/drawing/2014/main" id="{1F8E7306-FDAA-F373-9419-66785F03D1C8}"/>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1948244" y="2667100"/>
              <a:ext cx="196850" cy="172244"/>
            </a:xfrm>
            <a:prstGeom prst="rect">
              <a:avLst/>
            </a:prstGeom>
          </p:spPr>
        </p:pic>
        <p:pic>
          <p:nvPicPr>
            <p:cNvPr id="14" name="Graphic 13">
              <a:extLst>
                <a:ext uri="{FF2B5EF4-FFF2-40B4-BE49-F238E27FC236}">
                  <a16:creationId xmlns:a16="http://schemas.microsoft.com/office/drawing/2014/main" id="{9AC3844E-4AA9-A7F0-D8F5-92D21B03C2AD}"/>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2127538" y="2667100"/>
              <a:ext cx="196850" cy="172244"/>
            </a:xfrm>
            <a:prstGeom prst="rect">
              <a:avLst/>
            </a:prstGeom>
          </p:spPr>
        </p:pic>
      </p:grpSp>
    </p:spTree>
    <p:extLst>
      <p:ext uri="{BB962C8B-B14F-4D97-AF65-F5344CB8AC3E}">
        <p14:creationId xmlns:p14="http://schemas.microsoft.com/office/powerpoint/2010/main" val="15096694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A1E929-5EFC-D1B1-3D36-3D2B61C39791}"/>
            </a:ext>
          </a:extLst>
        </p:cNvPr>
        <p:cNvGrpSpPr/>
        <p:nvPr/>
      </p:nvGrpSpPr>
      <p:grpSpPr>
        <a:xfrm>
          <a:off x="0" y="0"/>
          <a:ext cx="0" cy="0"/>
          <a:chOff x="0" y="0"/>
          <a:chExt cx="0" cy="0"/>
        </a:xfrm>
      </p:grpSpPr>
      <p:pic>
        <p:nvPicPr>
          <p:cNvPr id="46" name="Picture Placeholder 45">
            <a:extLst>
              <a:ext uri="{FF2B5EF4-FFF2-40B4-BE49-F238E27FC236}">
                <a16:creationId xmlns:a16="http://schemas.microsoft.com/office/drawing/2014/main" id="{EC44559E-2EB8-423A-F60E-BAB436B65AA6}"/>
              </a:ext>
            </a:extLst>
          </p:cNvPr>
          <p:cNvPicPr>
            <a:picLocks noGrp="1" noChangeAspect="1"/>
          </p:cNvPicPr>
          <p:nvPr>
            <p:ph type="pic" sz="quarter" idx="14"/>
          </p:nvPr>
        </p:nvPicPr>
        <p:blipFill rotWithShape="1">
          <a:blip r:embed="rId3"/>
          <a:srcRect l="23750" r="23750"/>
          <a:stretch/>
        </p:blipFill>
        <p:spPr/>
      </p:pic>
      <p:pic>
        <p:nvPicPr>
          <p:cNvPr id="54" name="Picture Placeholder 53">
            <a:extLst>
              <a:ext uri="{FF2B5EF4-FFF2-40B4-BE49-F238E27FC236}">
                <a16:creationId xmlns:a16="http://schemas.microsoft.com/office/drawing/2014/main" id="{3A96A336-2AC6-95B1-AB27-186EE60129F5}"/>
              </a:ext>
            </a:extLst>
          </p:cNvPr>
          <p:cNvPicPr>
            <a:picLocks noGrp="1" noChangeAspect="1"/>
          </p:cNvPicPr>
          <p:nvPr>
            <p:ph type="pic" sz="quarter" idx="15"/>
          </p:nvPr>
        </p:nvPicPr>
        <p:blipFill rotWithShape="1">
          <a:blip r:embed="rId4"/>
          <a:srcRect t="6061" b="6061"/>
          <a:stretch/>
        </p:blipFill>
        <p:spPr/>
      </p:pic>
      <p:pic>
        <p:nvPicPr>
          <p:cNvPr id="61" name="Picture Placeholder 60">
            <a:extLst>
              <a:ext uri="{FF2B5EF4-FFF2-40B4-BE49-F238E27FC236}">
                <a16:creationId xmlns:a16="http://schemas.microsoft.com/office/drawing/2014/main" id="{CB3839DB-217D-F4EE-FCFF-3984418FF8DF}"/>
              </a:ext>
            </a:extLst>
          </p:cNvPr>
          <p:cNvPicPr>
            <a:picLocks noGrp="1" noChangeAspect="1"/>
          </p:cNvPicPr>
          <p:nvPr>
            <p:ph type="pic" sz="quarter" idx="16"/>
          </p:nvPr>
        </p:nvPicPr>
        <p:blipFill rotWithShape="1">
          <a:blip r:embed="rId5"/>
          <a:srcRect t="16176" b="16176"/>
          <a:stretch/>
        </p:blipFill>
        <p:spPr/>
      </p:pic>
      <p:pic>
        <p:nvPicPr>
          <p:cNvPr id="75" name="Picture Placeholder 74">
            <a:extLst>
              <a:ext uri="{FF2B5EF4-FFF2-40B4-BE49-F238E27FC236}">
                <a16:creationId xmlns:a16="http://schemas.microsoft.com/office/drawing/2014/main" id="{0F1B8975-7A7A-822F-E6D8-546A80F3A274}"/>
              </a:ext>
            </a:extLst>
          </p:cNvPr>
          <p:cNvPicPr>
            <a:picLocks noGrp="1" noChangeAspect="1"/>
          </p:cNvPicPr>
          <p:nvPr>
            <p:ph type="pic" sz="quarter" idx="17"/>
          </p:nvPr>
        </p:nvPicPr>
        <p:blipFill rotWithShape="1">
          <a:blip r:embed="rId6"/>
          <a:srcRect/>
          <a:stretch/>
        </p:blipFill>
        <p:spPr/>
      </p:pic>
      <p:pic>
        <p:nvPicPr>
          <p:cNvPr id="80" name="Picture Placeholder 79">
            <a:extLst>
              <a:ext uri="{FF2B5EF4-FFF2-40B4-BE49-F238E27FC236}">
                <a16:creationId xmlns:a16="http://schemas.microsoft.com/office/drawing/2014/main" id="{BC42998B-EE5D-6F59-DAEE-8F5AC457D177}"/>
              </a:ext>
            </a:extLst>
          </p:cNvPr>
          <p:cNvPicPr>
            <a:picLocks noGrp="1" noChangeAspect="1"/>
          </p:cNvPicPr>
          <p:nvPr>
            <p:ph type="pic" sz="quarter" idx="18"/>
          </p:nvPr>
        </p:nvPicPr>
        <p:blipFill rotWithShape="1">
          <a:blip r:embed="rId7"/>
          <a:srcRect l="1389" r="1389"/>
          <a:stretch/>
        </p:blipFill>
        <p:spPr/>
      </p:pic>
      <p:pic>
        <p:nvPicPr>
          <p:cNvPr id="95" name="Picture Placeholder 94">
            <a:extLst>
              <a:ext uri="{FF2B5EF4-FFF2-40B4-BE49-F238E27FC236}">
                <a16:creationId xmlns:a16="http://schemas.microsoft.com/office/drawing/2014/main" id="{FB990FCF-E0C4-EB4B-74A9-9980E36B0F8C}"/>
              </a:ext>
            </a:extLst>
          </p:cNvPr>
          <p:cNvPicPr>
            <a:picLocks noGrp="1" noChangeAspect="1"/>
          </p:cNvPicPr>
          <p:nvPr>
            <p:ph type="pic" sz="quarter" idx="19"/>
          </p:nvPr>
        </p:nvPicPr>
        <p:blipFill rotWithShape="1">
          <a:blip r:embed="rId8"/>
          <a:srcRect t="3947" b="3947"/>
          <a:stretch/>
        </p:blipFill>
        <p:spPr/>
      </p:pic>
      <p:sp>
        <p:nvSpPr>
          <p:cNvPr id="24" name="Text Placeholder 23">
            <a:extLst>
              <a:ext uri="{FF2B5EF4-FFF2-40B4-BE49-F238E27FC236}">
                <a16:creationId xmlns:a16="http://schemas.microsoft.com/office/drawing/2014/main" id="{74054D22-784C-A20A-6753-7FDF358CF5E3}"/>
              </a:ext>
            </a:extLst>
          </p:cNvPr>
          <p:cNvSpPr>
            <a:spLocks noGrp="1"/>
          </p:cNvSpPr>
          <p:nvPr>
            <p:ph type="body" sz="quarter" idx="12"/>
          </p:nvPr>
        </p:nvSpPr>
        <p:spPr/>
        <p:txBody>
          <a:bodyPr>
            <a:normAutofit/>
          </a:bodyPr>
          <a:lstStyle/>
          <a:p>
            <a:pPr lvl="0"/>
            <a:r>
              <a:rPr lang="en-US">
                <a:sym typeface="Georgia"/>
              </a:rPr>
              <a:t>Strategic Advisory</a:t>
            </a:r>
            <a:endParaRPr lang="en-US"/>
          </a:p>
        </p:txBody>
      </p:sp>
      <p:sp>
        <p:nvSpPr>
          <p:cNvPr id="31" name="Text Placeholder 30">
            <a:extLst>
              <a:ext uri="{FF2B5EF4-FFF2-40B4-BE49-F238E27FC236}">
                <a16:creationId xmlns:a16="http://schemas.microsoft.com/office/drawing/2014/main" id="{E9F56FBB-D349-D2EB-C1AA-95B9F080ADB7}"/>
              </a:ext>
            </a:extLst>
          </p:cNvPr>
          <p:cNvSpPr>
            <a:spLocks noGrp="1"/>
          </p:cNvSpPr>
          <p:nvPr>
            <p:ph type="body" sz="quarter" idx="20"/>
          </p:nvPr>
        </p:nvSpPr>
        <p:spPr/>
        <p:txBody>
          <a:bodyPr>
            <a:normAutofit/>
          </a:bodyPr>
          <a:lstStyle/>
          <a:p>
            <a:pPr lvl="0"/>
            <a:r>
              <a:rPr lang="en-US">
                <a:sym typeface="Georgia"/>
              </a:rPr>
              <a:t>Managed Services</a:t>
            </a:r>
            <a:endParaRPr lang="en-US"/>
          </a:p>
        </p:txBody>
      </p:sp>
      <p:sp>
        <p:nvSpPr>
          <p:cNvPr id="32" name="Text Placeholder 31">
            <a:extLst>
              <a:ext uri="{FF2B5EF4-FFF2-40B4-BE49-F238E27FC236}">
                <a16:creationId xmlns:a16="http://schemas.microsoft.com/office/drawing/2014/main" id="{36ADBA1C-59B0-DB51-37DE-C21125271C25}"/>
              </a:ext>
            </a:extLst>
          </p:cNvPr>
          <p:cNvSpPr>
            <a:spLocks noGrp="1"/>
          </p:cNvSpPr>
          <p:nvPr>
            <p:ph type="body" sz="quarter" idx="21"/>
          </p:nvPr>
        </p:nvSpPr>
        <p:spPr/>
        <p:txBody>
          <a:bodyPr>
            <a:normAutofit/>
          </a:bodyPr>
          <a:lstStyle/>
          <a:p>
            <a:pPr lvl="0"/>
            <a:r>
              <a:rPr lang="en-US">
                <a:sym typeface="Georgia"/>
              </a:rPr>
              <a:t>AI and Data</a:t>
            </a:r>
            <a:endParaRPr lang="en-US"/>
          </a:p>
        </p:txBody>
      </p:sp>
      <p:sp>
        <p:nvSpPr>
          <p:cNvPr id="33" name="Text Placeholder 32">
            <a:extLst>
              <a:ext uri="{FF2B5EF4-FFF2-40B4-BE49-F238E27FC236}">
                <a16:creationId xmlns:a16="http://schemas.microsoft.com/office/drawing/2014/main" id="{BEA317D3-E12B-D872-0D88-30B083BBA8EA}"/>
              </a:ext>
            </a:extLst>
          </p:cNvPr>
          <p:cNvSpPr>
            <a:spLocks noGrp="1"/>
          </p:cNvSpPr>
          <p:nvPr>
            <p:ph type="body" sz="quarter" idx="22"/>
          </p:nvPr>
        </p:nvSpPr>
        <p:spPr/>
        <p:txBody>
          <a:bodyPr>
            <a:noAutofit/>
          </a:bodyPr>
          <a:lstStyle/>
          <a:p>
            <a:pPr lvl="0"/>
            <a:r>
              <a:rPr lang="en-US">
                <a:sym typeface="Georgia"/>
              </a:rPr>
              <a:t>System of Engagement</a:t>
            </a:r>
            <a:endParaRPr lang="en-US"/>
          </a:p>
        </p:txBody>
      </p:sp>
      <p:sp>
        <p:nvSpPr>
          <p:cNvPr id="34" name="Text Placeholder 33">
            <a:extLst>
              <a:ext uri="{FF2B5EF4-FFF2-40B4-BE49-F238E27FC236}">
                <a16:creationId xmlns:a16="http://schemas.microsoft.com/office/drawing/2014/main" id="{F18C01B6-3000-7A67-FBE3-C498791AD175}"/>
              </a:ext>
            </a:extLst>
          </p:cNvPr>
          <p:cNvSpPr>
            <a:spLocks noGrp="1"/>
          </p:cNvSpPr>
          <p:nvPr>
            <p:ph type="body" sz="quarter" idx="23"/>
          </p:nvPr>
        </p:nvSpPr>
        <p:spPr/>
        <p:txBody>
          <a:bodyPr>
            <a:normAutofit/>
          </a:bodyPr>
          <a:lstStyle/>
          <a:p>
            <a:pPr lvl="0"/>
            <a:r>
              <a:rPr lang="en-US">
                <a:sym typeface="Georgia"/>
              </a:rPr>
              <a:t>System of Records</a:t>
            </a:r>
            <a:endParaRPr lang="en-US"/>
          </a:p>
        </p:txBody>
      </p:sp>
      <p:sp>
        <p:nvSpPr>
          <p:cNvPr id="35" name="Text Placeholder 34">
            <a:extLst>
              <a:ext uri="{FF2B5EF4-FFF2-40B4-BE49-F238E27FC236}">
                <a16:creationId xmlns:a16="http://schemas.microsoft.com/office/drawing/2014/main" id="{F60AA465-B049-ECBE-670D-058B1EDDF749}"/>
              </a:ext>
            </a:extLst>
          </p:cNvPr>
          <p:cNvSpPr>
            <a:spLocks noGrp="1"/>
          </p:cNvSpPr>
          <p:nvPr>
            <p:ph type="body" sz="quarter" idx="24"/>
          </p:nvPr>
        </p:nvSpPr>
        <p:spPr/>
        <p:txBody>
          <a:bodyPr>
            <a:normAutofit/>
          </a:bodyPr>
          <a:lstStyle/>
          <a:p>
            <a:pPr lvl="0"/>
            <a:r>
              <a:rPr lang="en-US">
                <a:sym typeface="Georgia"/>
              </a:rPr>
              <a:t>Infrastructure/Cloud</a:t>
            </a:r>
            <a:endParaRPr lang="en-US"/>
          </a:p>
        </p:txBody>
      </p:sp>
      <p:sp>
        <p:nvSpPr>
          <p:cNvPr id="36" name="Text Placeholder 35">
            <a:extLst>
              <a:ext uri="{FF2B5EF4-FFF2-40B4-BE49-F238E27FC236}">
                <a16:creationId xmlns:a16="http://schemas.microsoft.com/office/drawing/2014/main" id="{63367424-6D1F-7D76-C224-63F16365E078}"/>
              </a:ext>
            </a:extLst>
          </p:cNvPr>
          <p:cNvSpPr>
            <a:spLocks noGrp="1"/>
          </p:cNvSpPr>
          <p:nvPr>
            <p:ph type="body" sz="quarter" idx="25"/>
          </p:nvPr>
        </p:nvSpPr>
        <p:spPr/>
        <p:txBody>
          <a:bodyPr>
            <a:normAutofit/>
          </a:bodyPr>
          <a:lstStyle/>
          <a:p>
            <a:pPr lvl="0"/>
            <a:r>
              <a:rPr lang="en-US">
                <a:sym typeface="Georgia"/>
              </a:rPr>
              <a:t>Strategic advisory includes advising CFOs on Org design, Performance Management</a:t>
            </a:r>
            <a:endParaRPr lang="en-US"/>
          </a:p>
        </p:txBody>
      </p:sp>
      <p:sp>
        <p:nvSpPr>
          <p:cNvPr id="37" name="Text Placeholder 36">
            <a:extLst>
              <a:ext uri="{FF2B5EF4-FFF2-40B4-BE49-F238E27FC236}">
                <a16:creationId xmlns:a16="http://schemas.microsoft.com/office/drawing/2014/main" id="{3C07E3EA-B577-7CFF-5000-2B42F2545E11}"/>
              </a:ext>
            </a:extLst>
          </p:cNvPr>
          <p:cNvSpPr>
            <a:spLocks noGrp="1"/>
          </p:cNvSpPr>
          <p:nvPr>
            <p:ph type="body" sz="quarter" idx="26"/>
          </p:nvPr>
        </p:nvSpPr>
        <p:spPr/>
        <p:txBody>
          <a:bodyPr>
            <a:noAutofit/>
          </a:bodyPr>
          <a:lstStyle/>
          <a:p>
            <a:pPr lvl="0"/>
            <a:r>
              <a:rPr lang="en-US">
                <a:sym typeface="Georgia"/>
              </a:rPr>
              <a:t>Managed Services consists of all activities and processes required to maintain financial operations, using people &amp; technology</a:t>
            </a:r>
            <a:endParaRPr lang="en-US"/>
          </a:p>
        </p:txBody>
      </p:sp>
      <p:sp>
        <p:nvSpPr>
          <p:cNvPr id="38" name="Text Placeholder 37">
            <a:extLst>
              <a:ext uri="{FF2B5EF4-FFF2-40B4-BE49-F238E27FC236}">
                <a16:creationId xmlns:a16="http://schemas.microsoft.com/office/drawing/2014/main" id="{24BF8AAD-876E-193D-3D73-4C30B750BE0F}"/>
              </a:ext>
            </a:extLst>
          </p:cNvPr>
          <p:cNvSpPr>
            <a:spLocks noGrp="1"/>
          </p:cNvSpPr>
          <p:nvPr>
            <p:ph type="body" sz="quarter" idx="27"/>
          </p:nvPr>
        </p:nvSpPr>
        <p:spPr/>
        <p:txBody>
          <a:bodyPr>
            <a:noAutofit/>
          </a:bodyPr>
          <a:lstStyle/>
          <a:p>
            <a:pPr lvl="0"/>
            <a:r>
              <a:rPr lang="en-US">
                <a:sym typeface="Georgia"/>
              </a:rPr>
              <a:t>AI &amp; Data layer focuses on leveraging data analytics, ML and AI to extract insights and support data-driven decision making</a:t>
            </a:r>
            <a:endParaRPr lang="en-US"/>
          </a:p>
        </p:txBody>
      </p:sp>
      <p:sp>
        <p:nvSpPr>
          <p:cNvPr id="39" name="Text Placeholder 38">
            <a:extLst>
              <a:ext uri="{FF2B5EF4-FFF2-40B4-BE49-F238E27FC236}">
                <a16:creationId xmlns:a16="http://schemas.microsoft.com/office/drawing/2014/main" id="{34E07D7B-0FAC-0454-3774-441AD4F77FB3}"/>
              </a:ext>
            </a:extLst>
          </p:cNvPr>
          <p:cNvSpPr>
            <a:spLocks noGrp="1"/>
          </p:cNvSpPr>
          <p:nvPr>
            <p:ph type="body" sz="quarter" idx="28"/>
          </p:nvPr>
        </p:nvSpPr>
        <p:spPr/>
        <p:txBody>
          <a:bodyPr>
            <a:noAutofit/>
          </a:bodyPr>
          <a:lstStyle/>
          <a:p>
            <a:pPr lvl="0"/>
            <a:r>
              <a:rPr lang="en-US">
                <a:sym typeface="Georgia"/>
              </a:rPr>
              <a:t>SOE works with SOR to streamline financial processes, leading to higher efficiency &amp; improved outcomes</a:t>
            </a:r>
            <a:endParaRPr lang="en-US"/>
          </a:p>
        </p:txBody>
      </p:sp>
      <p:sp>
        <p:nvSpPr>
          <p:cNvPr id="40" name="Text Placeholder 39">
            <a:extLst>
              <a:ext uri="{FF2B5EF4-FFF2-40B4-BE49-F238E27FC236}">
                <a16:creationId xmlns:a16="http://schemas.microsoft.com/office/drawing/2014/main" id="{FD1B7D47-1053-3FF8-8B47-A4C64C7B000D}"/>
              </a:ext>
            </a:extLst>
          </p:cNvPr>
          <p:cNvSpPr>
            <a:spLocks noGrp="1"/>
          </p:cNvSpPr>
          <p:nvPr>
            <p:ph type="body" sz="quarter" idx="29"/>
          </p:nvPr>
        </p:nvSpPr>
        <p:spPr/>
        <p:txBody>
          <a:bodyPr>
            <a:noAutofit/>
          </a:bodyPr>
          <a:lstStyle/>
          <a:p>
            <a:pPr lvl="0"/>
            <a:r>
              <a:rPr lang="en-US">
                <a:sym typeface="Georgia"/>
              </a:rPr>
              <a:t>SOR / ERP serves as the single source of truth for all transactions, accounting entries, and reporting</a:t>
            </a:r>
            <a:endParaRPr lang="en-US"/>
          </a:p>
        </p:txBody>
      </p:sp>
      <p:sp>
        <p:nvSpPr>
          <p:cNvPr id="41" name="Text Placeholder 40">
            <a:extLst>
              <a:ext uri="{FF2B5EF4-FFF2-40B4-BE49-F238E27FC236}">
                <a16:creationId xmlns:a16="http://schemas.microsoft.com/office/drawing/2014/main" id="{8B3869D2-38B5-3BF6-F0B7-59C0926381B6}"/>
              </a:ext>
            </a:extLst>
          </p:cNvPr>
          <p:cNvSpPr>
            <a:spLocks noGrp="1"/>
          </p:cNvSpPr>
          <p:nvPr>
            <p:ph type="body" sz="quarter" idx="30"/>
          </p:nvPr>
        </p:nvSpPr>
        <p:spPr/>
        <p:txBody>
          <a:bodyPr>
            <a:noAutofit/>
          </a:bodyPr>
          <a:lstStyle/>
          <a:p>
            <a:pPr lvl="0"/>
            <a:r>
              <a:rPr lang="en-US">
                <a:sym typeface="Georgia"/>
              </a:rPr>
              <a:t>On-</a:t>
            </a:r>
            <a:r>
              <a:rPr lang="en-US" err="1">
                <a:sym typeface="Georgia"/>
              </a:rPr>
              <a:t>Premesis</a:t>
            </a:r>
            <a:r>
              <a:rPr lang="en-US">
                <a:sym typeface="Georgia"/>
              </a:rPr>
              <a:t> Infra / Cloud that is required to run the finance applications and the associated managed services</a:t>
            </a:r>
            <a:endParaRPr lang="en-US"/>
          </a:p>
        </p:txBody>
      </p:sp>
      <p:sp>
        <p:nvSpPr>
          <p:cNvPr id="2" name="Title 1">
            <a:extLst>
              <a:ext uri="{FF2B5EF4-FFF2-40B4-BE49-F238E27FC236}">
                <a16:creationId xmlns:a16="http://schemas.microsoft.com/office/drawing/2014/main" id="{2F7B358B-8D40-6A5B-E469-221A93EE059F}"/>
              </a:ext>
            </a:extLst>
          </p:cNvPr>
          <p:cNvSpPr>
            <a:spLocks noGrp="1"/>
          </p:cNvSpPr>
          <p:nvPr>
            <p:ph type="title"/>
          </p:nvPr>
        </p:nvSpPr>
        <p:spPr/>
        <p:txBody>
          <a:bodyPr/>
          <a:lstStyle/>
          <a:p>
            <a:pPr lvl="0"/>
            <a:r>
              <a:rPr lang="en-US">
                <a:sym typeface="Georgia"/>
              </a:rPr>
              <a:t>Finance stack</a:t>
            </a:r>
            <a:endParaRPr lang="en-US"/>
          </a:p>
        </p:txBody>
      </p:sp>
    </p:spTree>
    <p:extLst>
      <p:ext uri="{BB962C8B-B14F-4D97-AF65-F5344CB8AC3E}">
        <p14:creationId xmlns:p14="http://schemas.microsoft.com/office/powerpoint/2010/main" val="13490408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441DCF-7328-BE05-6FF0-541D8DBB18D2}"/>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6E15D00C-8B75-F5F2-5859-D143291BD553}"/>
              </a:ext>
            </a:extLst>
          </p:cNvPr>
          <p:cNvSpPr>
            <a:spLocks noGrp="1"/>
          </p:cNvSpPr>
          <p:nvPr>
            <p:ph type="title"/>
          </p:nvPr>
        </p:nvSpPr>
        <p:spPr/>
        <p:txBody>
          <a:bodyPr/>
          <a:lstStyle/>
          <a:p>
            <a:pPr lvl="0"/>
            <a:r>
              <a:rPr lang="en-US">
                <a:sym typeface="Georgia"/>
              </a:rPr>
              <a:t>The numbers tell the story</a:t>
            </a:r>
            <a:endParaRPr lang="en-US"/>
          </a:p>
        </p:txBody>
      </p:sp>
      <p:grpSp>
        <p:nvGrpSpPr>
          <p:cNvPr id="2" name="Google Shape;516;p27">
            <a:extLst>
              <a:ext uri="{FF2B5EF4-FFF2-40B4-BE49-F238E27FC236}">
                <a16:creationId xmlns:a16="http://schemas.microsoft.com/office/drawing/2014/main" id="{F808C4EF-F8E0-A5FC-17EA-87D90D7BE267}"/>
              </a:ext>
            </a:extLst>
          </p:cNvPr>
          <p:cNvGrpSpPr/>
          <p:nvPr/>
        </p:nvGrpSpPr>
        <p:grpSpPr>
          <a:xfrm>
            <a:off x="778580" y="892310"/>
            <a:ext cx="10634839" cy="5274982"/>
            <a:chOff x="1151999" y="1025912"/>
            <a:chExt cx="10634839" cy="5274982"/>
          </a:xfrm>
        </p:grpSpPr>
        <p:graphicFrame>
          <p:nvGraphicFramePr>
            <p:cNvPr id="4" name="Google Shape;517;p27">
              <a:extLst>
                <a:ext uri="{FF2B5EF4-FFF2-40B4-BE49-F238E27FC236}">
                  <a16:creationId xmlns:a16="http://schemas.microsoft.com/office/drawing/2014/main" id="{8653995D-C145-48F8-2082-B431503A4516}"/>
                </a:ext>
              </a:extLst>
            </p:cNvPr>
            <p:cNvGraphicFramePr/>
            <p:nvPr/>
          </p:nvGraphicFramePr>
          <p:xfrm>
            <a:off x="1151999" y="1025912"/>
            <a:ext cx="10634839" cy="5274982"/>
          </p:xfrm>
          <a:graphic>
            <a:graphicData uri="http://schemas.openxmlformats.org/drawingml/2006/chart">
              <c:chart xmlns:c="http://schemas.openxmlformats.org/drawingml/2006/chart" xmlns:r="http://schemas.openxmlformats.org/officeDocument/2006/relationships" r:id="rId2"/>
            </a:graphicData>
          </a:graphic>
        </p:graphicFrame>
        <p:sp>
          <p:nvSpPr>
            <p:cNvPr id="20" name="Google Shape;521;p27">
              <a:extLst>
                <a:ext uri="{FF2B5EF4-FFF2-40B4-BE49-F238E27FC236}">
                  <a16:creationId xmlns:a16="http://schemas.microsoft.com/office/drawing/2014/main" id="{4485BFCF-0676-CBA0-1487-FF9957E61A37}"/>
                </a:ext>
              </a:extLst>
            </p:cNvPr>
            <p:cNvSpPr txBox="1"/>
            <p:nvPr/>
          </p:nvSpPr>
          <p:spPr>
            <a:xfrm>
              <a:off x="9956800" y="2246029"/>
              <a:ext cx="1219200" cy="609398"/>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800">
                  <a:solidFill>
                    <a:schemeClr val="bg1"/>
                  </a:solidFill>
                  <a:latin typeface="Funnel Sans" pitchFamily="2" charset="0"/>
                  <a:ea typeface="Georgia"/>
                  <a:cs typeface="Georgia"/>
                  <a:sym typeface="Georgia"/>
                </a:rPr>
                <a:t>10%</a:t>
              </a:r>
              <a:endParaRPr>
                <a:solidFill>
                  <a:schemeClr val="bg1"/>
                </a:solidFill>
                <a:latin typeface="Funnel Sans" pitchFamily="2" charset="0"/>
              </a:endParaRPr>
            </a:p>
          </p:txBody>
        </p:sp>
        <p:sp>
          <p:nvSpPr>
            <p:cNvPr id="21" name="Google Shape;522;p27">
              <a:extLst>
                <a:ext uri="{FF2B5EF4-FFF2-40B4-BE49-F238E27FC236}">
                  <a16:creationId xmlns:a16="http://schemas.microsoft.com/office/drawing/2014/main" id="{859A6C32-0CDE-D145-9E3D-6858BCAD82D6}"/>
                </a:ext>
              </a:extLst>
            </p:cNvPr>
            <p:cNvSpPr txBox="1"/>
            <p:nvPr/>
          </p:nvSpPr>
          <p:spPr>
            <a:xfrm>
              <a:off x="8669867" y="2979807"/>
              <a:ext cx="1219200" cy="609398"/>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800">
                  <a:solidFill>
                    <a:schemeClr val="lt1"/>
                  </a:solidFill>
                  <a:latin typeface="Funnel Sans" pitchFamily="2" charset="0"/>
                  <a:ea typeface="Georgia"/>
                  <a:cs typeface="Georgia"/>
                  <a:sym typeface="Georgia"/>
                </a:rPr>
                <a:t>3%</a:t>
              </a:r>
              <a:endParaRPr>
                <a:latin typeface="Funnel Sans" pitchFamily="2" charset="0"/>
              </a:endParaRPr>
            </a:p>
          </p:txBody>
        </p:sp>
        <p:sp>
          <p:nvSpPr>
            <p:cNvPr id="22" name="Google Shape;523;p27">
              <a:extLst>
                <a:ext uri="{FF2B5EF4-FFF2-40B4-BE49-F238E27FC236}">
                  <a16:creationId xmlns:a16="http://schemas.microsoft.com/office/drawing/2014/main" id="{CE7D596F-1DDB-C45B-F7DE-6A4DC09ACC97}"/>
                </a:ext>
              </a:extLst>
            </p:cNvPr>
            <p:cNvSpPr txBox="1"/>
            <p:nvPr/>
          </p:nvSpPr>
          <p:spPr>
            <a:xfrm>
              <a:off x="6513689" y="3358704"/>
              <a:ext cx="1219200" cy="609398"/>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800">
                  <a:solidFill>
                    <a:schemeClr val="bg1"/>
                  </a:solidFill>
                  <a:latin typeface="Funnel Sans" pitchFamily="2" charset="0"/>
                  <a:ea typeface="Georgia"/>
                  <a:cs typeface="Georgia"/>
                  <a:sym typeface="Georgia"/>
                </a:rPr>
                <a:t>36%</a:t>
              </a:r>
              <a:endParaRPr>
                <a:solidFill>
                  <a:schemeClr val="bg1"/>
                </a:solidFill>
                <a:latin typeface="Funnel Sans" pitchFamily="2" charset="0"/>
              </a:endParaRPr>
            </a:p>
          </p:txBody>
        </p:sp>
        <p:sp>
          <p:nvSpPr>
            <p:cNvPr id="23" name="Google Shape;524;p27">
              <a:extLst>
                <a:ext uri="{FF2B5EF4-FFF2-40B4-BE49-F238E27FC236}">
                  <a16:creationId xmlns:a16="http://schemas.microsoft.com/office/drawing/2014/main" id="{8F2FB556-2CC3-0CA4-C807-1E3FA54E5978}"/>
                </a:ext>
              </a:extLst>
            </p:cNvPr>
            <p:cNvSpPr txBox="1"/>
            <p:nvPr/>
          </p:nvSpPr>
          <p:spPr>
            <a:xfrm>
              <a:off x="5226756" y="1828340"/>
              <a:ext cx="1219200" cy="609398"/>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800">
                  <a:solidFill>
                    <a:schemeClr val="lt1"/>
                  </a:solidFill>
                  <a:latin typeface="Funnel Sans" pitchFamily="2" charset="0"/>
                  <a:ea typeface="Georgia"/>
                  <a:cs typeface="Georgia"/>
                  <a:sym typeface="Georgia"/>
                </a:rPr>
                <a:t>81%</a:t>
              </a:r>
              <a:endParaRPr>
                <a:latin typeface="Funnel Sans" pitchFamily="2" charset="0"/>
              </a:endParaRPr>
            </a:p>
          </p:txBody>
        </p:sp>
        <p:sp>
          <p:nvSpPr>
            <p:cNvPr id="24" name="Google Shape;525;p27">
              <a:extLst>
                <a:ext uri="{FF2B5EF4-FFF2-40B4-BE49-F238E27FC236}">
                  <a16:creationId xmlns:a16="http://schemas.microsoft.com/office/drawing/2014/main" id="{FC33C135-AD74-4CB9-2104-B09DB0DE282F}"/>
                </a:ext>
              </a:extLst>
            </p:cNvPr>
            <p:cNvSpPr txBox="1"/>
            <p:nvPr/>
          </p:nvSpPr>
          <p:spPr>
            <a:xfrm>
              <a:off x="3070578" y="1511892"/>
              <a:ext cx="1219200" cy="609398"/>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800">
                  <a:solidFill>
                    <a:schemeClr val="bg1"/>
                  </a:solidFill>
                  <a:latin typeface="Funnel Sans" pitchFamily="2" charset="0"/>
                  <a:ea typeface="Georgia"/>
                  <a:cs typeface="Georgia"/>
                  <a:sym typeface="Georgia"/>
                </a:rPr>
                <a:t>$1.1T</a:t>
              </a:r>
              <a:endParaRPr>
                <a:solidFill>
                  <a:schemeClr val="bg1"/>
                </a:solidFill>
                <a:latin typeface="Funnel Sans" pitchFamily="2" charset="0"/>
              </a:endParaRPr>
            </a:p>
          </p:txBody>
        </p:sp>
        <p:sp>
          <p:nvSpPr>
            <p:cNvPr id="25" name="Google Shape;526;p27">
              <a:extLst>
                <a:ext uri="{FF2B5EF4-FFF2-40B4-BE49-F238E27FC236}">
                  <a16:creationId xmlns:a16="http://schemas.microsoft.com/office/drawing/2014/main" id="{78406BED-9EB1-AD82-7662-7D9B127C0094}"/>
                </a:ext>
              </a:extLst>
            </p:cNvPr>
            <p:cNvSpPr txBox="1"/>
            <p:nvPr/>
          </p:nvSpPr>
          <p:spPr>
            <a:xfrm>
              <a:off x="1783645" y="2628994"/>
              <a:ext cx="1219200" cy="609398"/>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800">
                  <a:solidFill>
                    <a:schemeClr val="lt1"/>
                  </a:solidFill>
                  <a:latin typeface="Funnel Sans" pitchFamily="2" charset="0"/>
                  <a:ea typeface="Georgia"/>
                  <a:cs typeface="Georgia"/>
                  <a:sym typeface="Georgia"/>
                </a:rPr>
                <a:t>$1.6B</a:t>
              </a:r>
              <a:endParaRPr>
                <a:latin typeface="Funnel Sans" pitchFamily="2" charset="0"/>
              </a:endParaRPr>
            </a:p>
          </p:txBody>
        </p:sp>
      </p:grpSp>
      <p:pic>
        <p:nvPicPr>
          <p:cNvPr id="27" name="Graphic 26">
            <a:extLst>
              <a:ext uri="{FF2B5EF4-FFF2-40B4-BE49-F238E27FC236}">
                <a16:creationId xmlns:a16="http://schemas.microsoft.com/office/drawing/2014/main" id="{774F69D2-FC15-F3D4-432E-D0CB8B6CDA19}"/>
              </a:ext>
            </a:extLst>
          </p:cNvPr>
          <p:cNvPicPr>
            <a:picLocks noChangeAspect="1"/>
          </p:cNvPicPr>
          <p:nvPr/>
        </p:nvPicPr>
        <p:blipFill>
          <a:blip r:embed="rId3">
            <a:extLst>
              <a:ext uri="{96DAC541-7B7A-43D3-8B79-37D633B846F1}">
                <asvg:svgBlip xmlns:asvg="http://schemas.microsoft.com/office/drawing/2016/SVG/main" r:embed="rId4"/>
              </a:ext>
            </a:extLst>
          </a:blip>
          <a:srcRect l="8134" t="14156" r="57486" b="13360"/>
          <a:stretch/>
        </p:blipFill>
        <p:spPr>
          <a:xfrm>
            <a:off x="1574449" y="4630568"/>
            <a:ext cx="890753" cy="979825"/>
          </a:xfrm>
          <a:prstGeom prst="rect">
            <a:avLst/>
          </a:prstGeom>
        </p:spPr>
      </p:pic>
      <p:pic>
        <p:nvPicPr>
          <p:cNvPr id="28" name="Graphic 27">
            <a:extLst>
              <a:ext uri="{FF2B5EF4-FFF2-40B4-BE49-F238E27FC236}">
                <a16:creationId xmlns:a16="http://schemas.microsoft.com/office/drawing/2014/main" id="{D93B2F23-6BA5-7E6F-7376-CED58C93DB0D}"/>
              </a:ext>
            </a:extLst>
          </p:cNvPr>
          <p:cNvPicPr>
            <a:picLocks noChangeAspect="1"/>
          </p:cNvPicPr>
          <p:nvPr/>
        </p:nvPicPr>
        <p:blipFill>
          <a:blip r:embed="rId3">
            <a:extLst>
              <a:ext uri="{96DAC541-7B7A-43D3-8B79-37D633B846F1}">
                <asvg:svgBlip xmlns:asvg="http://schemas.microsoft.com/office/drawing/2016/SVG/main" r:embed="rId4"/>
              </a:ext>
            </a:extLst>
          </a:blip>
          <a:srcRect l="8134" t="14156" r="57486" b="13360"/>
          <a:stretch/>
        </p:blipFill>
        <p:spPr>
          <a:xfrm>
            <a:off x="5012130" y="4630568"/>
            <a:ext cx="890753" cy="979825"/>
          </a:xfrm>
          <a:prstGeom prst="rect">
            <a:avLst/>
          </a:prstGeom>
        </p:spPr>
      </p:pic>
      <p:pic>
        <p:nvPicPr>
          <p:cNvPr id="29" name="Graphic 28">
            <a:extLst>
              <a:ext uri="{FF2B5EF4-FFF2-40B4-BE49-F238E27FC236}">
                <a16:creationId xmlns:a16="http://schemas.microsoft.com/office/drawing/2014/main" id="{91AE1F5D-A1DD-CE7E-2136-1258951318B8}"/>
              </a:ext>
            </a:extLst>
          </p:cNvPr>
          <p:cNvPicPr>
            <a:picLocks noChangeAspect="1"/>
          </p:cNvPicPr>
          <p:nvPr/>
        </p:nvPicPr>
        <p:blipFill>
          <a:blip r:embed="rId3">
            <a:extLst>
              <a:ext uri="{96DAC541-7B7A-43D3-8B79-37D633B846F1}">
                <asvg:svgBlip xmlns:asvg="http://schemas.microsoft.com/office/drawing/2016/SVG/main" r:embed="rId4"/>
              </a:ext>
            </a:extLst>
          </a:blip>
          <a:srcRect l="8134" t="14156" r="57486" b="13360"/>
          <a:stretch/>
        </p:blipFill>
        <p:spPr>
          <a:xfrm>
            <a:off x="8461385" y="4630568"/>
            <a:ext cx="890753" cy="979825"/>
          </a:xfrm>
          <a:prstGeom prst="rect">
            <a:avLst/>
          </a:prstGeom>
        </p:spPr>
      </p:pic>
    </p:spTree>
    <p:extLst>
      <p:ext uri="{BB962C8B-B14F-4D97-AF65-F5344CB8AC3E}">
        <p14:creationId xmlns:p14="http://schemas.microsoft.com/office/powerpoint/2010/main" val="41013418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BF12F7-E5B7-206C-D33E-C71412124B35}"/>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A7937E29-715C-3E67-C99B-D182735B121F}"/>
              </a:ext>
            </a:extLst>
          </p:cNvPr>
          <p:cNvSpPr>
            <a:spLocks noGrp="1"/>
          </p:cNvSpPr>
          <p:nvPr>
            <p:ph type="body" sz="quarter" idx="12"/>
          </p:nvPr>
        </p:nvSpPr>
        <p:spPr/>
        <p:txBody>
          <a:bodyPr>
            <a:normAutofit/>
          </a:bodyPr>
          <a:lstStyle/>
          <a:p>
            <a:pPr lvl="0"/>
            <a:r>
              <a:rPr lang="en-US">
                <a:sym typeface="Georgia"/>
              </a:rPr>
              <a:t>Positions us </a:t>
            </a:r>
            <a:br>
              <a:rPr lang="en-US">
                <a:sym typeface="Georgia"/>
              </a:rPr>
            </a:br>
            <a:r>
              <a:rPr lang="en-US">
                <a:sym typeface="Georgia"/>
              </a:rPr>
              <a:t>for growth in </a:t>
            </a:r>
            <a:br>
              <a:rPr lang="en-US">
                <a:sym typeface="Georgia"/>
              </a:rPr>
            </a:br>
            <a:r>
              <a:rPr lang="en-US">
                <a:sym typeface="Georgia"/>
              </a:rPr>
              <a:t>Data &amp; AI</a:t>
            </a:r>
            <a:endParaRPr lang="en-US"/>
          </a:p>
        </p:txBody>
      </p:sp>
      <p:sp>
        <p:nvSpPr>
          <p:cNvPr id="5" name="Text Placeholder 4">
            <a:extLst>
              <a:ext uri="{FF2B5EF4-FFF2-40B4-BE49-F238E27FC236}">
                <a16:creationId xmlns:a16="http://schemas.microsoft.com/office/drawing/2014/main" id="{878994B7-C40B-94FC-A98D-C43157E2BE50}"/>
              </a:ext>
            </a:extLst>
          </p:cNvPr>
          <p:cNvSpPr>
            <a:spLocks noGrp="1"/>
          </p:cNvSpPr>
          <p:nvPr>
            <p:ph type="body" sz="quarter" idx="14"/>
          </p:nvPr>
        </p:nvSpPr>
        <p:spPr/>
        <p:txBody>
          <a:bodyPr>
            <a:normAutofit/>
          </a:bodyPr>
          <a:lstStyle/>
          <a:p>
            <a:pPr lvl="0"/>
            <a:r>
              <a:rPr lang="en-US">
                <a:sym typeface="Georgia"/>
              </a:rPr>
              <a:t>Build and scale with Partners to drive differentiation</a:t>
            </a:r>
            <a:endParaRPr lang="en-US"/>
          </a:p>
        </p:txBody>
      </p:sp>
      <p:sp>
        <p:nvSpPr>
          <p:cNvPr id="6" name="Text Placeholder 5">
            <a:extLst>
              <a:ext uri="{FF2B5EF4-FFF2-40B4-BE49-F238E27FC236}">
                <a16:creationId xmlns:a16="http://schemas.microsoft.com/office/drawing/2014/main" id="{4B992697-06B3-CCAB-C0F0-D1843FB987A9}"/>
              </a:ext>
            </a:extLst>
          </p:cNvPr>
          <p:cNvSpPr>
            <a:spLocks noGrp="1"/>
          </p:cNvSpPr>
          <p:nvPr>
            <p:ph type="body" sz="quarter" idx="15"/>
          </p:nvPr>
        </p:nvSpPr>
        <p:spPr/>
        <p:txBody>
          <a:bodyPr>
            <a:noAutofit/>
          </a:bodyPr>
          <a:lstStyle/>
          <a:p>
            <a:pPr lvl="0"/>
            <a:r>
              <a:rPr lang="en-US">
                <a:sym typeface="Georgia"/>
              </a:rPr>
              <a:t>Next-gen clients  —</a:t>
            </a:r>
            <a:br>
              <a:rPr lang="en-US">
                <a:sym typeface="Georgia"/>
              </a:rPr>
            </a:br>
            <a:r>
              <a:rPr lang="en-US">
                <a:sym typeface="Georgia"/>
              </a:rPr>
              <a:t>be their transformation partners</a:t>
            </a:r>
            <a:endParaRPr lang="en-US"/>
          </a:p>
        </p:txBody>
      </p:sp>
      <p:sp>
        <p:nvSpPr>
          <p:cNvPr id="7" name="Text Placeholder 6">
            <a:extLst>
              <a:ext uri="{FF2B5EF4-FFF2-40B4-BE49-F238E27FC236}">
                <a16:creationId xmlns:a16="http://schemas.microsoft.com/office/drawing/2014/main" id="{6E5D60A3-BBC1-E70C-D191-33B3AF7BEB56}"/>
              </a:ext>
            </a:extLst>
          </p:cNvPr>
          <p:cNvSpPr>
            <a:spLocks noGrp="1"/>
          </p:cNvSpPr>
          <p:nvPr>
            <p:ph type="body" sz="quarter" idx="16"/>
          </p:nvPr>
        </p:nvSpPr>
        <p:spPr/>
        <p:txBody>
          <a:bodyPr>
            <a:noAutofit/>
          </a:bodyPr>
          <a:lstStyle/>
          <a:p>
            <a:pPr lvl="0"/>
            <a:r>
              <a:rPr lang="en-US">
                <a:sym typeface="Georgia"/>
              </a:rPr>
              <a:t>Build our </a:t>
            </a:r>
            <a:br>
              <a:rPr lang="en-US">
                <a:sym typeface="Georgia"/>
              </a:rPr>
            </a:br>
            <a:r>
              <a:rPr lang="en-US">
                <a:sym typeface="Georgia"/>
              </a:rPr>
              <a:t>CFO advisory </a:t>
            </a:r>
            <a:br>
              <a:rPr lang="en-US">
                <a:sym typeface="Georgia"/>
              </a:rPr>
            </a:br>
            <a:r>
              <a:rPr lang="en-US">
                <a:sym typeface="Georgia"/>
              </a:rPr>
              <a:t>brand</a:t>
            </a:r>
            <a:endParaRPr lang="en-US"/>
          </a:p>
        </p:txBody>
      </p:sp>
      <p:pic>
        <p:nvPicPr>
          <p:cNvPr id="12" name="Google Shape;259;p13" descr="A close-up of a server&#10;&#10;Description automatically generated">
            <a:extLst>
              <a:ext uri="{FF2B5EF4-FFF2-40B4-BE49-F238E27FC236}">
                <a16:creationId xmlns:a16="http://schemas.microsoft.com/office/drawing/2014/main" id="{B687CF88-766F-09BC-66CB-E25BD51B0755}"/>
              </a:ext>
            </a:extLst>
          </p:cNvPr>
          <p:cNvPicPr preferRelativeResize="0">
            <a:picLocks noGrp="1"/>
          </p:cNvPicPr>
          <p:nvPr>
            <p:ph type="pic" sz="quarter" idx="21"/>
          </p:nvPr>
        </p:nvPicPr>
        <p:blipFill rotWithShape="1">
          <a:blip r:embed="rId2">
            <a:alphaModFix/>
          </a:blip>
          <a:srcRect t="635" b="635"/>
          <a:stretch/>
        </p:blipFill>
        <p:spPr>
          <a:noFill/>
          <a:ln>
            <a:noFill/>
          </a:ln>
        </p:spPr>
      </p:pic>
      <p:pic>
        <p:nvPicPr>
          <p:cNvPr id="13" name="Google Shape;262;p13" descr="A person using a computer&#10;&#10;Description automatically generated">
            <a:extLst>
              <a:ext uri="{FF2B5EF4-FFF2-40B4-BE49-F238E27FC236}">
                <a16:creationId xmlns:a16="http://schemas.microsoft.com/office/drawing/2014/main" id="{B60ADE13-AC78-93B1-161C-7C0194132D6B}"/>
              </a:ext>
            </a:extLst>
          </p:cNvPr>
          <p:cNvPicPr preferRelativeResize="0">
            <a:picLocks noGrp="1"/>
          </p:cNvPicPr>
          <p:nvPr>
            <p:ph type="pic" sz="quarter" idx="22"/>
          </p:nvPr>
        </p:nvPicPr>
        <p:blipFill rotWithShape="1">
          <a:blip r:embed="rId3">
            <a:alphaModFix/>
          </a:blip>
          <a:srcRect t="635" b="635"/>
          <a:stretch/>
        </p:blipFill>
        <p:spPr>
          <a:noFill/>
          <a:ln>
            <a:noFill/>
          </a:ln>
        </p:spPr>
      </p:pic>
      <p:pic>
        <p:nvPicPr>
          <p:cNvPr id="14" name="Google Shape;261;p13" descr="A group of people sitting at a table&#10;&#10;Description automatically generated">
            <a:extLst>
              <a:ext uri="{FF2B5EF4-FFF2-40B4-BE49-F238E27FC236}">
                <a16:creationId xmlns:a16="http://schemas.microsoft.com/office/drawing/2014/main" id="{2D9F6A91-DB4A-2E79-D54A-7491FF3AA29F}"/>
              </a:ext>
            </a:extLst>
          </p:cNvPr>
          <p:cNvPicPr preferRelativeResize="0">
            <a:picLocks noGrp="1"/>
          </p:cNvPicPr>
          <p:nvPr>
            <p:ph type="pic" sz="quarter" idx="23"/>
          </p:nvPr>
        </p:nvPicPr>
        <p:blipFill rotWithShape="1">
          <a:blip r:embed="rId4">
            <a:alphaModFix/>
          </a:blip>
          <a:srcRect t="635" b="635"/>
          <a:stretch/>
        </p:blipFill>
        <p:spPr>
          <a:noFill/>
          <a:ln>
            <a:noFill/>
          </a:ln>
        </p:spPr>
      </p:pic>
      <p:pic>
        <p:nvPicPr>
          <p:cNvPr id="15" name="Google Shape;260;p13" descr="A low angle view of tall buildings&#10;&#10;Description automatically generated">
            <a:extLst>
              <a:ext uri="{FF2B5EF4-FFF2-40B4-BE49-F238E27FC236}">
                <a16:creationId xmlns:a16="http://schemas.microsoft.com/office/drawing/2014/main" id="{5FF7FC7F-9971-AC02-4233-5D7A7D2446B2}"/>
              </a:ext>
            </a:extLst>
          </p:cNvPr>
          <p:cNvPicPr preferRelativeResize="0">
            <a:picLocks noGrp="1"/>
          </p:cNvPicPr>
          <p:nvPr>
            <p:ph type="pic" sz="quarter" idx="24"/>
          </p:nvPr>
        </p:nvPicPr>
        <p:blipFill rotWithShape="1">
          <a:blip r:embed="rId5">
            <a:alphaModFix/>
          </a:blip>
          <a:srcRect t="390" b="390"/>
          <a:stretch/>
        </p:blipFill>
        <p:spPr>
          <a:noFill/>
          <a:ln>
            <a:noFill/>
          </a:ln>
        </p:spPr>
      </p:pic>
      <p:sp>
        <p:nvSpPr>
          <p:cNvPr id="2" name="Title 1">
            <a:extLst>
              <a:ext uri="{FF2B5EF4-FFF2-40B4-BE49-F238E27FC236}">
                <a16:creationId xmlns:a16="http://schemas.microsoft.com/office/drawing/2014/main" id="{A341F3DB-9961-17C4-2D8E-4A182EBF606A}"/>
              </a:ext>
            </a:extLst>
          </p:cNvPr>
          <p:cNvSpPr>
            <a:spLocks noGrp="1"/>
          </p:cNvSpPr>
          <p:nvPr>
            <p:ph type="title"/>
          </p:nvPr>
        </p:nvSpPr>
        <p:spPr/>
        <p:txBody>
          <a:bodyPr/>
          <a:lstStyle/>
          <a:p>
            <a:pPr lvl="0"/>
            <a:r>
              <a:rPr lang="en-US">
                <a:sym typeface="Georgia"/>
              </a:rPr>
              <a:t>Prioritized actions across the finance stack </a:t>
            </a:r>
            <a:endParaRPr lang="en-US"/>
          </a:p>
        </p:txBody>
      </p:sp>
    </p:spTree>
    <p:extLst>
      <p:ext uri="{BB962C8B-B14F-4D97-AF65-F5344CB8AC3E}">
        <p14:creationId xmlns:p14="http://schemas.microsoft.com/office/powerpoint/2010/main" val="37026351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987383-D3ED-FD60-D1BB-A1A0069C971C}"/>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2C51686A-F446-FD1D-E874-957C0FA91F7E}"/>
              </a:ext>
            </a:extLst>
          </p:cNvPr>
          <p:cNvSpPr>
            <a:spLocks noGrp="1"/>
          </p:cNvSpPr>
          <p:nvPr>
            <p:ph type="body" sz="quarter" idx="22"/>
          </p:nvPr>
        </p:nvSpPr>
        <p:spPr/>
        <p:txBody>
          <a:bodyPr>
            <a:normAutofit/>
          </a:bodyPr>
          <a:lstStyle/>
          <a:p>
            <a:pPr lvl="0"/>
            <a:r>
              <a:rPr lang="en-US">
                <a:sym typeface="Georgia"/>
              </a:rPr>
              <a:t>SI for SaaS</a:t>
            </a:r>
            <a:endParaRPr lang="en-US"/>
          </a:p>
        </p:txBody>
      </p:sp>
      <p:sp>
        <p:nvSpPr>
          <p:cNvPr id="15" name="Text Placeholder 14">
            <a:extLst>
              <a:ext uri="{FF2B5EF4-FFF2-40B4-BE49-F238E27FC236}">
                <a16:creationId xmlns:a16="http://schemas.microsoft.com/office/drawing/2014/main" id="{2C6575AF-F835-F357-3594-3A6874C756A3}"/>
              </a:ext>
            </a:extLst>
          </p:cNvPr>
          <p:cNvSpPr>
            <a:spLocks noGrp="1"/>
          </p:cNvSpPr>
          <p:nvPr>
            <p:ph type="body" idx="2"/>
          </p:nvPr>
        </p:nvSpPr>
        <p:spPr/>
        <p:txBody>
          <a:bodyPr/>
          <a:lstStyle/>
          <a:p>
            <a:pPr lvl="0"/>
            <a:r>
              <a:rPr lang="en-US">
                <a:sym typeface="Georgia"/>
              </a:rPr>
              <a:t>Doing a few things well</a:t>
            </a:r>
            <a:endParaRPr lang="en-US"/>
          </a:p>
        </p:txBody>
      </p:sp>
      <p:sp>
        <p:nvSpPr>
          <p:cNvPr id="4" name="Text Placeholder 3">
            <a:extLst>
              <a:ext uri="{FF2B5EF4-FFF2-40B4-BE49-F238E27FC236}">
                <a16:creationId xmlns:a16="http://schemas.microsoft.com/office/drawing/2014/main" id="{66F65827-AC35-3E69-9262-4CB9687C1427}"/>
              </a:ext>
            </a:extLst>
          </p:cNvPr>
          <p:cNvSpPr>
            <a:spLocks noGrp="1"/>
          </p:cNvSpPr>
          <p:nvPr>
            <p:ph type="body" sz="quarter" idx="17"/>
          </p:nvPr>
        </p:nvSpPr>
        <p:spPr/>
        <p:txBody>
          <a:bodyPr>
            <a:normAutofit/>
          </a:bodyPr>
          <a:lstStyle/>
          <a:p>
            <a:pPr lvl="0"/>
            <a:r>
              <a:rPr lang="en-US">
                <a:sym typeface="Georgia"/>
              </a:rPr>
              <a:t>Data &amp; AI</a:t>
            </a:r>
            <a:endParaRPr lang="en-US"/>
          </a:p>
        </p:txBody>
      </p:sp>
      <p:sp>
        <p:nvSpPr>
          <p:cNvPr id="14" name="Title 13">
            <a:extLst>
              <a:ext uri="{FF2B5EF4-FFF2-40B4-BE49-F238E27FC236}">
                <a16:creationId xmlns:a16="http://schemas.microsoft.com/office/drawing/2014/main" id="{6980B016-47E6-AB79-92B2-A1D77CE1DB78}"/>
              </a:ext>
            </a:extLst>
          </p:cNvPr>
          <p:cNvSpPr>
            <a:spLocks noGrp="1"/>
          </p:cNvSpPr>
          <p:nvPr>
            <p:ph type="title"/>
          </p:nvPr>
        </p:nvSpPr>
        <p:spPr/>
        <p:txBody>
          <a:bodyPr/>
          <a:lstStyle/>
          <a:p>
            <a:pPr lvl="0"/>
            <a:r>
              <a:rPr lang="en-US">
                <a:sym typeface="Georgia"/>
              </a:rPr>
              <a:t>Key tenets of finance strategy</a:t>
            </a:r>
            <a:endParaRPr lang="en-US"/>
          </a:p>
        </p:txBody>
      </p:sp>
      <p:sp>
        <p:nvSpPr>
          <p:cNvPr id="6" name="Text Placeholder 5">
            <a:extLst>
              <a:ext uri="{FF2B5EF4-FFF2-40B4-BE49-F238E27FC236}">
                <a16:creationId xmlns:a16="http://schemas.microsoft.com/office/drawing/2014/main" id="{67F8FD22-8CC7-894D-D88A-92F78F08D5C1}"/>
              </a:ext>
            </a:extLst>
          </p:cNvPr>
          <p:cNvSpPr>
            <a:spLocks noGrp="1"/>
          </p:cNvSpPr>
          <p:nvPr>
            <p:ph type="body" sz="quarter" idx="23"/>
          </p:nvPr>
        </p:nvSpPr>
        <p:spPr/>
        <p:txBody>
          <a:bodyPr>
            <a:normAutofit/>
          </a:bodyPr>
          <a:lstStyle/>
          <a:p>
            <a:pPr lvl="0"/>
            <a:r>
              <a:rPr lang="en-US">
                <a:sym typeface="Georgia"/>
              </a:rPr>
              <a:t>CFO Advisory</a:t>
            </a:r>
            <a:endParaRPr lang="en-US"/>
          </a:p>
        </p:txBody>
      </p:sp>
      <p:sp>
        <p:nvSpPr>
          <p:cNvPr id="7" name="Text Placeholder 6">
            <a:extLst>
              <a:ext uri="{FF2B5EF4-FFF2-40B4-BE49-F238E27FC236}">
                <a16:creationId xmlns:a16="http://schemas.microsoft.com/office/drawing/2014/main" id="{C8D2CE9E-7ECD-3088-D695-45F279661B44}"/>
              </a:ext>
            </a:extLst>
          </p:cNvPr>
          <p:cNvSpPr>
            <a:spLocks noGrp="1"/>
          </p:cNvSpPr>
          <p:nvPr>
            <p:ph type="body" sz="quarter" idx="24"/>
          </p:nvPr>
        </p:nvSpPr>
        <p:spPr/>
        <p:txBody>
          <a:bodyPr>
            <a:normAutofit/>
          </a:bodyPr>
          <a:lstStyle/>
          <a:p>
            <a:pPr lvl="0"/>
            <a:r>
              <a:rPr lang="en-US">
                <a:sym typeface="Georgia"/>
              </a:rPr>
              <a:t>Growth Levers</a:t>
            </a:r>
            <a:endParaRPr lang="en-US"/>
          </a:p>
        </p:txBody>
      </p:sp>
      <p:sp>
        <p:nvSpPr>
          <p:cNvPr id="8" name="Google Shape;275;p14">
            <a:extLst>
              <a:ext uri="{FF2B5EF4-FFF2-40B4-BE49-F238E27FC236}">
                <a16:creationId xmlns:a16="http://schemas.microsoft.com/office/drawing/2014/main" id="{3B7F0DD0-EF7E-C70B-0068-5C986C4BEAC3}"/>
              </a:ext>
            </a:extLst>
          </p:cNvPr>
          <p:cNvSpPr txBox="1"/>
          <p:nvPr/>
        </p:nvSpPr>
        <p:spPr>
          <a:xfrm>
            <a:off x="1272154" y="3217910"/>
            <a:ext cx="1998142" cy="2701245"/>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Clr>
                <a:schemeClr val="lt1"/>
              </a:buClr>
              <a:buSzPts val="1400"/>
              <a:buFont typeface="Georgia"/>
              <a:buNone/>
            </a:pPr>
            <a:r>
              <a:rPr lang="en-US" dirty="0">
                <a:solidFill>
                  <a:schemeClr val="tx1"/>
                </a:solidFill>
                <a:latin typeface="Funnel Sans" pitchFamily="2" charset="0"/>
                <a:ea typeface="Georgia"/>
                <a:cs typeface="Georgia"/>
                <a:sym typeface="Georgia"/>
              </a:rPr>
              <a:t>Build &amp; implement EDGE solutions </a:t>
            </a:r>
            <a:endParaRPr dirty="0">
              <a:solidFill>
                <a:schemeClr val="tx1"/>
              </a:solidFill>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lt1"/>
              </a:buClr>
              <a:buSzPts val="1400"/>
              <a:buFont typeface="Georgia"/>
              <a:buNone/>
            </a:pPr>
            <a:r>
              <a:rPr lang="en-US" dirty="0">
                <a:solidFill>
                  <a:schemeClr val="tx1"/>
                </a:solidFill>
                <a:latin typeface="Funnel Sans" pitchFamily="2" charset="0"/>
                <a:ea typeface="Georgia"/>
                <a:cs typeface="Georgia"/>
                <a:sym typeface="Georgia"/>
              </a:rPr>
              <a:t>Launch AI powered finance offerings</a:t>
            </a:r>
            <a:endParaRPr dirty="0">
              <a:solidFill>
                <a:schemeClr val="tx1"/>
              </a:solidFill>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lt1"/>
              </a:buClr>
              <a:buSzPts val="1400"/>
              <a:buFont typeface="Georgia"/>
              <a:buNone/>
            </a:pPr>
            <a:r>
              <a:rPr lang="en-US" dirty="0">
                <a:solidFill>
                  <a:schemeClr val="tx1"/>
                </a:solidFill>
                <a:latin typeface="Funnel Sans" pitchFamily="2" charset="0"/>
                <a:ea typeface="Georgia"/>
                <a:cs typeface="Georgia"/>
                <a:sym typeface="Georgia"/>
              </a:rPr>
              <a:t>Launch Finance enterprise data hubs (Databricks / Microsoft)</a:t>
            </a:r>
            <a:endParaRPr dirty="0">
              <a:solidFill>
                <a:schemeClr val="tx1"/>
              </a:solidFill>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p:txBody>
      </p:sp>
      <p:grpSp>
        <p:nvGrpSpPr>
          <p:cNvPr id="9" name="Google Shape;279;p14">
            <a:extLst>
              <a:ext uri="{FF2B5EF4-FFF2-40B4-BE49-F238E27FC236}">
                <a16:creationId xmlns:a16="http://schemas.microsoft.com/office/drawing/2014/main" id="{FB6ACD29-046F-54CB-51A9-3F0C72D651BF}"/>
              </a:ext>
            </a:extLst>
          </p:cNvPr>
          <p:cNvGrpSpPr/>
          <p:nvPr/>
        </p:nvGrpSpPr>
        <p:grpSpPr>
          <a:xfrm>
            <a:off x="1246136" y="3879321"/>
            <a:ext cx="2050179" cy="1001151"/>
            <a:chOff x="1409311" y="3828768"/>
            <a:chExt cx="2180046" cy="1004711"/>
          </a:xfrm>
        </p:grpSpPr>
        <p:cxnSp>
          <p:nvCxnSpPr>
            <p:cNvPr id="10" name="Google Shape;280;p14">
              <a:extLst>
                <a:ext uri="{FF2B5EF4-FFF2-40B4-BE49-F238E27FC236}">
                  <a16:creationId xmlns:a16="http://schemas.microsoft.com/office/drawing/2014/main" id="{45DF5EAC-25BD-C4B9-17E5-2A8A5B978D32}"/>
                </a:ext>
              </a:extLst>
            </p:cNvPr>
            <p:cNvCxnSpPr/>
            <p:nvPr/>
          </p:nvCxnSpPr>
          <p:spPr>
            <a:xfrm>
              <a:off x="1409311" y="3828768"/>
              <a:ext cx="2180046" cy="0"/>
            </a:xfrm>
            <a:prstGeom prst="straightConnector1">
              <a:avLst/>
            </a:prstGeom>
            <a:noFill/>
            <a:ln w="9525" cap="flat" cmpd="sng">
              <a:solidFill>
                <a:schemeClr val="tx1"/>
              </a:solidFill>
              <a:prstDash val="solid"/>
              <a:miter lim="800000"/>
              <a:headEnd type="none" w="sm" len="sm"/>
              <a:tailEnd type="none" w="sm" len="sm"/>
            </a:ln>
          </p:spPr>
        </p:cxnSp>
        <p:cxnSp>
          <p:nvCxnSpPr>
            <p:cNvPr id="11" name="Google Shape;281;p14">
              <a:extLst>
                <a:ext uri="{FF2B5EF4-FFF2-40B4-BE49-F238E27FC236}">
                  <a16:creationId xmlns:a16="http://schemas.microsoft.com/office/drawing/2014/main" id="{CDE214E4-EF68-B19C-39ED-AECC83856FD2}"/>
                </a:ext>
              </a:extLst>
            </p:cNvPr>
            <p:cNvCxnSpPr/>
            <p:nvPr/>
          </p:nvCxnSpPr>
          <p:spPr>
            <a:xfrm>
              <a:off x="1409311" y="4833479"/>
              <a:ext cx="2180046" cy="0"/>
            </a:xfrm>
            <a:prstGeom prst="straightConnector1">
              <a:avLst/>
            </a:prstGeom>
            <a:noFill/>
            <a:ln w="9525" cap="flat" cmpd="sng">
              <a:solidFill>
                <a:schemeClr val="tx1"/>
              </a:solidFill>
              <a:prstDash val="solid"/>
              <a:miter lim="800000"/>
              <a:headEnd type="none" w="sm" len="sm"/>
              <a:tailEnd type="none" w="sm" len="sm"/>
            </a:ln>
          </p:spPr>
        </p:cxnSp>
      </p:grpSp>
      <p:sp>
        <p:nvSpPr>
          <p:cNvPr id="12" name="Google Shape;276;p14">
            <a:extLst>
              <a:ext uri="{FF2B5EF4-FFF2-40B4-BE49-F238E27FC236}">
                <a16:creationId xmlns:a16="http://schemas.microsoft.com/office/drawing/2014/main" id="{21AF5793-BD1D-92B1-E250-D89194374A93}"/>
              </a:ext>
            </a:extLst>
          </p:cNvPr>
          <p:cNvSpPr txBox="1"/>
          <p:nvPr/>
        </p:nvSpPr>
        <p:spPr>
          <a:xfrm>
            <a:off x="3893357" y="3201087"/>
            <a:ext cx="2050178" cy="2701245"/>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Clr>
                <a:schemeClr val="lt1"/>
              </a:buClr>
              <a:buSzPts val="1400"/>
              <a:buFont typeface="Georgia"/>
              <a:buNone/>
            </a:pPr>
            <a:r>
              <a:rPr lang="en-US" dirty="0">
                <a:solidFill>
                  <a:schemeClr val="tx1"/>
                </a:solidFill>
                <a:latin typeface="Funnel Sans" pitchFamily="2" charset="0"/>
                <a:ea typeface="Georgia"/>
                <a:cs typeface="Georgia"/>
                <a:sym typeface="Georgia"/>
              </a:rPr>
              <a:t>Scale SI </a:t>
            </a:r>
            <a:r>
              <a:rPr lang="en-US" dirty="0" err="1">
                <a:solidFill>
                  <a:schemeClr val="tx1"/>
                </a:solidFill>
                <a:latin typeface="Funnel Sans" pitchFamily="2" charset="0"/>
                <a:ea typeface="Georgia"/>
                <a:cs typeface="Georgia"/>
                <a:sym typeface="Georgia"/>
              </a:rPr>
              <a:t>CoEs</a:t>
            </a:r>
            <a:r>
              <a:rPr lang="en-US" dirty="0">
                <a:solidFill>
                  <a:schemeClr val="tx1"/>
                </a:solidFill>
                <a:latin typeface="Funnel Sans" pitchFamily="2" charset="0"/>
                <a:ea typeface="Georgia"/>
                <a:cs typeface="Georgia"/>
                <a:sym typeface="Georgia"/>
              </a:rPr>
              <a:t> around </a:t>
            </a:r>
            <a:r>
              <a:rPr lang="en-US" dirty="0" err="1">
                <a:solidFill>
                  <a:schemeClr val="tx1"/>
                </a:solidFill>
                <a:latin typeface="Funnel Sans" pitchFamily="2" charset="0"/>
                <a:ea typeface="Georgia"/>
                <a:cs typeface="Georgia"/>
                <a:sym typeface="Georgia"/>
              </a:rPr>
              <a:t>SoE</a:t>
            </a:r>
            <a:r>
              <a:rPr lang="en-US" dirty="0">
                <a:solidFill>
                  <a:schemeClr val="tx1"/>
                </a:solidFill>
                <a:latin typeface="Funnel Sans" pitchFamily="2" charset="0"/>
                <a:ea typeface="Georgia"/>
                <a:cs typeface="Georgia"/>
                <a:sym typeface="Georgia"/>
              </a:rPr>
              <a:t> platforms (HRC, BL)</a:t>
            </a:r>
            <a:endParaRPr dirty="0">
              <a:solidFill>
                <a:schemeClr val="tx1"/>
              </a:solidFill>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lt1"/>
              </a:buClr>
              <a:buSzPts val="1400"/>
              <a:buFont typeface="Georgia"/>
              <a:buNone/>
            </a:pPr>
            <a:r>
              <a:rPr lang="en-US" dirty="0">
                <a:solidFill>
                  <a:schemeClr val="tx1"/>
                </a:solidFill>
                <a:latin typeface="Funnel Sans" pitchFamily="2" charset="0"/>
                <a:ea typeface="Georgia"/>
                <a:cs typeface="Georgia"/>
                <a:sym typeface="Georgia"/>
              </a:rPr>
              <a:t>Identity early-stage SaaS partners</a:t>
            </a:r>
            <a:endParaRPr dirty="0">
              <a:solidFill>
                <a:schemeClr val="tx1"/>
              </a:solidFill>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p:txBody>
      </p:sp>
      <p:grpSp>
        <p:nvGrpSpPr>
          <p:cNvPr id="13" name="Google Shape;282;p14">
            <a:extLst>
              <a:ext uri="{FF2B5EF4-FFF2-40B4-BE49-F238E27FC236}">
                <a16:creationId xmlns:a16="http://schemas.microsoft.com/office/drawing/2014/main" id="{D8F1205C-2682-3008-9956-A810E7635162}"/>
              </a:ext>
            </a:extLst>
          </p:cNvPr>
          <p:cNvGrpSpPr/>
          <p:nvPr/>
        </p:nvGrpSpPr>
        <p:grpSpPr>
          <a:xfrm>
            <a:off x="3920454" y="3879321"/>
            <a:ext cx="2050179" cy="1001151"/>
            <a:chOff x="1409311" y="3828768"/>
            <a:chExt cx="2180046" cy="1004711"/>
          </a:xfrm>
        </p:grpSpPr>
        <p:cxnSp>
          <p:nvCxnSpPr>
            <p:cNvPr id="32" name="Google Shape;283;p14">
              <a:extLst>
                <a:ext uri="{FF2B5EF4-FFF2-40B4-BE49-F238E27FC236}">
                  <a16:creationId xmlns:a16="http://schemas.microsoft.com/office/drawing/2014/main" id="{8A364BD0-CE2F-2E23-8903-0BACB4AF4143}"/>
                </a:ext>
              </a:extLst>
            </p:cNvPr>
            <p:cNvCxnSpPr/>
            <p:nvPr/>
          </p:nvCxnSpPr>
          <p:spPr>
            <a:xfrm>
              <a:off x="1409311" y="3828768"/>
              <a:ext cx="2180046" cy="0"/>
            </a:xfrm>
            <a:prstGeom prst="straightConnector1">
              <a:avLst/>
            </a:prstGeom>
            <a:noFill/>
            <a:ln w="9525" cap="flat" cmpd="sng">
              <a:solidFill>
                <a:schemeClr val="tx1"/>
              </a:solidFill>
              <a:prstDash val="solid"/>
              <a:miter lim="800000"/>
              <a:headEnd type="none" w="sm" len="sm"/>
              <a:tailEnd type="none" w="sm" len="sm"/>
            </a:ln>
          </p:spPr>
        </p:cxnSp>
        <p:cxnSp>
          <p:nvCxnSpPr>
            <p:cNvPr id="33" name="Google Shape;284;p14">
              <a:extLst>
                <a:ext uri="{FF2B5EF4-FFF2-40B4-BE49-F238E27FC236}">
                  <a16:creationId xmlns:a16="http://schemas.microsoft.com/office/drawing/2014/main" id="{81D9E5CC-E30B-23AC-67EC-FB54E37A1FE2}"/>
                </a:ext>
              </a:extLst>
            </p:cNvPr>
            <p:cNvCxnSpPr/>
            <p:nvPr/>
          </p:nvCxnSpPr>
          <p:spPr>
            <a:xfrm>
              <a:off x="1409311" y="4833479"/>
              <a:ext cx="2180046" cy="0"/>
            </a:xfrm>
            <a:prstGeom prst="straightConnector1">
              <a:avLst/>
            </a:prstGeom>
            <a:noFill/>
            <a:ln w="9525" cap="flat" cmpd="sng">
              <a:solidFill>
                <a:schemeClr val="tx1"/>
              </a:solidFill>
              <a:prstDash val="solid"/>
              <a:miter lim="800000"/>
              <a:headEnd type="none" w="sm" len="sm"/>
              <a:tailEnd type="none" w="sm" len="sm"/>
            </a:ln>
          </p:spPr>
        </p:cxnSp>
      </p:grpSp>
      <p:sp>
        <p:nvSpPr>
          <p:cNvPr id="34" name="Google Shape;277;p14">
            <a:extLst>
              <a:ext uri="{FF2B5EF4-FFF2-40B4-BE49-F238E27FC236}">
                <a16:creationId xmlns:a16="http://schemas.microsoft.com/office/drawing/2014/main" id="{992CEDE6-175D-7C0F-64B7-4C8DE602911D}"/>
              </a:ext>
            </a:extLst>
          </p:cNvPr>
          <p:cNvSpPr txBox="1"/>
          <p:nvPr/>
        </p:nvSpPr>
        <p:spPr>
          <a:xfrm>
            <a:off x="6648399" y="3201087"/>
            <a:ext cx="2050179" cy="2701245"/>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Clr>
                <a:schemeClr val="lt1"/>
              </a:buClr>
              <a:buSzPts val="1400"/>
              <a:buFont typeface="Georgia"/>
              <a:buNone/>
            </a:pPr>
            <a:r>
              <a:rPr lang="en-US" dirty="0">
                <a:solidFill>
                  <a:schemeClr val="tx1"/>
                </a:solidFill>
                <a:latin typeface="Funnel Sans" pitchFamily="2" charset="0"/>
                <a:ea typeface="Georgia"/>
                <a:cs typeface="Georgia"/>
                <a:sym typeface="Georgia"/>
              </a:rPr>
              <a:t>AI led modern finance offering</a:t>
            </a:r>
            <a:endParaRPr dirty="0">
              <a:solidFill>
                <a:schemeClr val="tx1"/>
              </a:solidFill>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lt1"/>
              </a:buClr>
              <a:buSzPts val="1400"/>
              <a:buFont typeface="Georgia"/>
              <a:buNone/>
            </a:pPr>
            <a:r>
              <a:rPr lang="en-US" dirty="0">
                <a:solidFill>
                  <a:schemeClr val="tx1"/>
                </a:solidFill>
                <a:latin typeface="Funnel Sans" pitchFamily="2" charset="0"/>
                <a:ea typeface="Georgia"/>
                <a:cs typeface="Georgia"/>
                <a:sym typeface="Georgia"/>
              </a:rPr>
              <a:t>Advisory  talent for partnering with CFOs</a:t>
            </a:r>
            <a:endParaRPr dirty="0">
              <a:solidFill>
                <a:schemeClr val="tx1"/>
              </a:solidFill>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p:txBody>
      </p:sp>
      <p:grpSp>
        <p:nvGrpSpPr>
          <p:cNvPr id="35" name="Google Shape;285;p14">
            <a:extLst>
              <a:ext uri="{FF2B5EF4-FFF2-40B4-BE49-F238E27FC236}">
                <a16:creationId xmlns:a16="http://schemas.microsoft.com/office/drawing/2014/main" id="{E73EA8D4-0C1F-C835-BB2F-B93E529E9056}"/>
              </a:ext>
            </a:extLst>
          </p:cNvPr>
          <p:cNvGrpSpPr/>
          <p:nvPr/>
        </p:nvGrpSpPr>
        <p:grpSpPr>
          <a:xfrm>
            <a:off x="6648399" y="3879321"/>
            <a:ext cx="2050179" cy="1001151"/>
            <a:chOff x="1409311" y="3828768"/>
            <a:chExt cx="2180046" cy="1004711"/>
          </a:xfrm>
        </p:grpSpPr>
        <p:cxnSp>
          <p:nvCxnSpPr>
            <p:cNvPr id="36" name="Google Shape;286;p14">
              <a:extLst>
                <a:ext uri="{FF2B5EF4-FFF2-40B4-BE49-F238E27FC236}">
                  <a16:creationId xmlns:a16="http://schemas.microsoft.com/office/drawing/2014/main" id="{0F28142E-99A4-9E15-16BE-0D202292EFD6}"/>
                </a:ext>
              </a:extLst>
            </p:cNvPr>
            <p:cNvCxnSpPr/>
            <p:nvPr/>
          </p:nvCxnSpPr>
          <p:spPr>
            <a:xfrm>
              <a:off x="1409311" y="3828768"/>
              <a:ext cx="2180046" cy="0"/>
            </a:xfrm>
            <a:prstGeom prst="straightConnector1">
              <a:avLst/>
            </a:prstGeom>
            <a:noFill/>
            <a:ln w="9525" cap="flat" cmpd="sng">
              <a:solidFill>
                <a:schemeClr val="tx1"/>
              </a:solidFill>
              <a:prstDash val="solid"/>
              <a:miter lim="800000"/>
              <a:headEnd type="none" w="sm" len="sm"/>
              <a:tailEnd type="none" w="sm" len="sm"/>
            </a:ln>
          </p:spPr>
        </p:cxnSp>
        <p:cxnSp>
          <p:nvCxnSpPr>
            <p:cNvPr id="37" name="Google Shape;287;p14">
              <a:extLst>
                <a:ext uri="{FF2B5EF4-FFF2-40B4-BE49-F238E27FC236}">
                  <a16:creationId xmlns:a16="http://schemas.microsoft.com/office/drawing/2014/main" id="{5E5A1BEC-5339-722D-4DC8-A6036E3A8791}"/>
                </a:ext>
              </a:extLst>
            </p:cNvPr>
            <p:cNvCxnSpPr/>
            <p:nvPr/>
          </p:nvCxnSpPr>
          <p:spPr>
            <a:xfrm>
              <a:off x="1409311" y="4833479"/>
              <a:ext cx="2180046" cy="0"/>
            </a:xfrm>
            <a:prstGeom prst="straightConnector1">
              <a:avLst/>
            </a:prstGeom>
            <a:noFill/>
            <a:ln w="9525" cap="flat" cmpd="sng">
              <a:solidFill>
                <a:schemeClr val="tx1"/>
              </a:solidFill>
              <a:prstDash val="solid"/>
              <a:miter lim="800000"/>
              <a:headEnd type="none" w="sm" len="sm"/>
              <a:tailEnd type="none" w="sm" len="sm"/>
            </a:ln>
          </p:spPr>
        </p:cxnSp>
      </p:grpSp>
      <p:sp>
        <p:nvSpPr>
          <p:cNvPr id="38" name="Google Shape;278;p14">
            <a:extLst>
              <a:ext uri="{FF2B5EF4-FFF2-40B4-BE49-F238E27FC236}">
                <a16:creationId xmlns:a16="http://schemas.microsoft.com/office/drawing/2014/main" id="{151A84A6-959B-E8F4-E68E-8AF30ED65D78}"/>
              </a:ext>
            </a:extLst>
          </p:cNvPr>
          <p:cNvSpPr txBox="1"/>
          <p:nvPr/>
        </p:nvSpPr>
        <p:spPr>
          <a:xfrm>
            <a:off x="9348736" y="3201087"/>
            <a:ext cx="2050179" cy="2701245"/>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Clr>
                <a:schemeClr val="lt1"/>
              </a:buClr>
              <a:buSzPts val="1400"/>
              <a:buFont typeface="Georgia"/>
              <a:buNone/>
            </a:pPr>
            <a:r>
              <a:rPr lang="en-US">
                <a:solidFill>
                  <a:schemeClr val="tx1"/>
                </a:solidFill>
                <a:latin typeface="Funnel Sans" pitchFamily="2" charset="0"/>
                <a:ea typeface="Georgia"/>
                <a:cs typeface="Georgia"/>
                <a:sym typeface="Georgia"/>
              </a:rPr>
              <a:t>Inorganic capability acquisition   </a:t>
            </a:r>
            <a:endParaRPr>
              <a:solidFill>
                <a:schemeClr val="tx1"/>
              </a:solidFill>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lt1"/>
              </a:buClr>
              <a:buSzPts val="1400"/>
              <a:buFont typeface="Georgia"/>
              <a:buNone/>
            </a:pPr>
            <a:r>
              <a:rPr lang="en-US">
                <a:solidFill>
                  <a:schemeClr val="tx1"/>
                </a:solidFill>
                <a:latin typeface="Funnel Sans" pitchFamily="2" charset="0"/>
                <a:ea typeface="Georgia"/>
                <a:cs typeface="Georgia"/>
                <a:sym typeface="Georgia"/>
              </a:rPr>
              <a:t>Microsoft SI </a:t>
            </a:r>
            <a:endParaRPr>
              <a:solidFill>
                <a:schemeClr val="tx1"/>
              </a:solidFill>
              <a:latin typeface="Funnel Sans" pitchFamily="2" charset="0"/>
            </a:endParaRPr>
          </a:p>
          <a:p>
            <a:pPr marL="0" marR="0" lvl="0" indent="0" algn="ctr" rtl="0">
              <a:lnSpc>
                <a:spcPct val="90000"/>
              </a:lnSpc>
              <a:spcBef>
                <a:spcPts val="0"/>
              </a:spcBef>
              <a:spcAft>
                <a:spcPts val="0"/>
              </a:spcAft>
              <a:buClr>
                <a:schemeClr val="lt1"/>
              </a:buClr>
              <a:buSzPts val="1400"/>
              <a:buFont typeface="Georgia"/>
              <a:buNone/>
            </a:pPr>
            <a:r>
              <a:rPr lang="en-US">
                <a:solidFill>
                  <a:schemeClr val="tx1"/>
                </a:solidFill>
                <a:latin typeface="Funnel Sans" pitchFamily="2" charset="0"/>
                <a:ea typeface="Georgia"/>
                <a:cs typeface="Georgia"/>
                <a:sym typeface="Georgia"/>
              </a:rPr>
              <a:t>Data Hub SI </a:t>
            </a:r>
            <a:endParaRPr>
              <a:solidFill>
                <a:schemeClr val="tx1"/>
              </a:solidFill>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lt1"/>
              </a:buClr>
              <a:buSzPts val="1400"/>
              <a:buFont typeface="Georgia"/>
              <a:buNone/>
            </a:pPr>
            <a:r>
              <a:rPr lang="en-US">
                <a:solidFill>
                  <a:schemeClr val="tx1"/>
                </a:solidFill>
                <a:latin typeface="Funnel Sans" pitchFamily="2" charset="0"/>
                <a:ea typeface="Georgia"/>
                <a:cs typeface="Georgia"/>
                <a:sym typeface="Georgia"/>
              </a:rPr>
              <a:t> CFO Advisory firm</a:t>
            </a:r>
            <a:endParaRPr>
              <a:solidFill>
                <a:schemeClr val="tx1"/>
              </a:solidFill>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a:solidFill>
                <a:schemeClr val="tx1"/>
              </a:solidFill>
              <a:latin typeface="Funnel Sans" pitchFamily="2" charset="0"/>
              <a:ea typeface="Georgia"/>
              <a:cs typeface="Georgia"/>
              <a:sym typeface="Georgia"/>
            </a:endParaRPr>
          </a:p>
        </p:txBody>
      </p:sp>
      <p:grpSp>
        <p:nvGrpSpPr>
          <p:cNvPr id="39" name="Google Shape;288;p14">
            <a:extLst>
              <a:ext uri="{FF2B5EF4-FFF2-40B4-BE49-F238E27FC236}">
                <a16:creationId xmlns:a16="http://schemas.microsoft.com/office/drawing/2014/main" id="{E2C0F1D8-0F26-5EE8-2FA5-CD8C29CEC3ED}"/>
              </a:ext>
            </a:extLst>
          </p:cNvPr>
          <p:cNvGrpSpPr/>
          <p:nvPr/>
        </p:nvGrpSpPr>
        <p:grpSpPr>
          <a:xfrm>
            <a:off x="9348736" y="3879321"/>
            <a:ext cx="2050179" cy="1001151"/>
            <a:chOff x="1409311" y="3828768"/>
            <a:chExt cx="2180046" cy="1004711"/>
          </a:xfrm>
        </p:grpSpPr>
        <p:cxnSp>
          <p:nvCxnSpPr>
            <p:cNvPr id="40" name="Google Shape;289;p14">
              <a:extLst>
                <a:ext uri="{FF2B5EF4-FFF2-40B4-BE49-F238E27FC236}">
                  <a16:creationId xmlns:a16="http://schemas.microsoft.com/office/drawing/2014/main" id="{88B46210-0346-518D-1945-78ECEB639AD9}"/>
                </a:ext>
              </a:extLst>
            </p:cNvPr>
            <p:cNvCxnSpPr/>
            <p:nvPr/>
          </p:nvCxnSpPr>
          <p:spPr>
            <a:xfrm>
              <a:off x="1409311" y="3828768"/>
              <a:ext cx="2180046" cy="0"/>
            </a:xfrm>
            <a:prstGeom prst="straightConnector1">
              <a:avLst/>
            </a:prstGeom>
            <a:noFill/>
            <a:ln w="9525" cap="flat" cmpd="sng">
              <a:solidFill>
                <a:schemeClr val="tx1"/>
              </a:solidFill>
              <a:prstDash val="solid"/>
              <a:miter lim="800000"/>
              <a:headEnd type="none" w="sm" len="sm"/>
              <a:tailEnd type="none" w="sm" len="sm"/>
            </a:ln>
          </p:spPr>
        </p:cxnSp>
        <p:cxnSp>
          <p:nvCxnSpPr>
            <p:cNvPr id="41" name="Google Shape;290;p14">
              <a:extLst>
                <a:ext uri="{FF2B5EF4-FFF2-40B4-BE49-F238E27FC236}">
                  <a16:creationId xmlns:a16="http://schemas.microsoft.com/office/drawing/2014/main" id="{931D3ECD-CD8E-CEC3-1185-742F5A29EE24}"/>
                </a:ext>
              </a:extLst>
            </p:cNvPr>
            <p:cNvCxnSpPr/>
            <p:nvPr/>
          </p:nvCxnSpPr>
          <p:spPr>
            <a:xfrm>
              <a:off x="1409311" y="4833479"/>
              <a:ext cx="2180046" cy="0"/>
            </a:xfrm>
            <a:prstGeom prst="straightConnector1">
              <a:avLst/>
            </a:prstGeom>
            <a:noFill/>
            <a:ln w="9525" cap="flat" cmpd="sng">
              <a:solidFill>
                <a:schemeClr val="tx1"/>
              </a:solidFill>
              <a:prstDash val="solid"/>
              <a:miter lim="800000"/>
              <a:headEnd type="none" w="sm" len="sm"/>
              <a:tailEnd type="none" w="sm" len="sm"/>
            </a:ln>
          </p:spPr>
        </p:cxnSp>
      </p:grpSp>
    </p:spTree>
    <p:extLst>
      <p:ext uri="{BB962C8B-B14F-4D97-AF65-F5344CB8AC3E}">
        <p14:creationId xmlns:p14="http://schemas.microsoft.com/office/powerpoint/2010/main" val="10033307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14B297C-5CD9-4C84-FC27-06914A5AE7FF}"/>
              </a:ext>
            </a:extLst>
          </p:cNvPr>
          <p:cNvSpPr>
            <a:spLocks noGrp="1"/>
          </p:cNvSpPr>
          <p:nvPr>
            <p:ph type="title"/>
          </p:nvPr>
        </p:nvSpPr>
        <p:spPr/>
        <p:txBody>
          <a:bodyPr/>
          <a:lstStyle/>
          <a:p>
            <a:r>
              <a:rPr lang="en-US"/>
              <a:t>Our values</a:t>
            </a:r>
          </a:p>
        </p:txBody>
      </p:sp>
      <p:pic>
        <p:nvPicPr>
          <p:cNvPr id="5" name="Picture 4">
            <a:extLst>
              <a:ext uri="{FF2B5EF4-FFF2-40B4-BE49-F238E27FC236}">
                <a16:creationId xmlns:a16="http://schemas.microsoft.com/office/drawing/2014/main" id="{DA350C80-A482-3183-BC63-3913159A36F5}"/>
              </a:ext>
            </a:extLst>
          </p:cNvPr>
          <p:cNvPicPr>
            <a:picLocks noChangeAspect="1"/>
          </p:cNvPicPr>
          <p:nvPr/>
        </p:nvPicPr>
        <p:blipFill>
          <a:blip r:embed="rId2" cstate="hqprint">
            <a:extLst>
              <a:ext uri="{28A0092B-C50C-407E-A947-70E740481C1C}">
                <a14:useLocalDpi xmlns:a14="http://schemas.microsoft.com/office/drawing/2010/main"/>
              </a:ext>
            </a:extLst>
          </a:blip>
          <a:srcRect/>
          <a:stretch/>
        </p:blipFill>
        <p:spPr>
          <a:xfrm>
            <a:off x="2623367" y="1499940"/>
            <a:ext cx="2266056" cy="3515187"/>
          </a:xfrm>
          <a:prstGeom prst="roundRect">
            <a:avLst>
              <a:gd name="adj" fmla="val 5216"/>
            </a:avLst>
          </a:prstGeom>
        </p:spPr>
      </p:pic>
      <p:pic>
        <p:nvPicPr>
          <p:cNvPr id="6" name="Picture 5">
            <a:extLst>
              <a:ext uri="{FF2B5EF4-FFF2-40B4-BE49-F238E27FC236}">
                <a16:creationId xmlns:a16="http://schemas.microsoft.com/office/drawing/2014/main" id="{C8B3830C-619E-2601-94F3-876483AA1D61}"/>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4955960" y="1499940"/>
            <a:ext cx="2266056" cy="3515187"/>
          </a:xfrm>
          <a:prstGeom prst="roundRect">
            <a:avLst>
              <a:gd name="adj" fmla="val 5216"/>
            </a:avLst>
          </a:prstGeom>
        </p:spPr>
      </p:pic>
      <p:pic>
        <p:nvPicPr>
          <p:cNvPr id="7" name="Picture 6">
            <a:extLst>
              <a:ext uri="{FF2B5EF4-FFF2-40B4-BE49-F238E27FC236}">
                <a16:creationId xmlns:a16="http://schemas.microsoft.com/office/drawing/2014/main" id="{7AE3BC0A-4183-A778-0B95-E4D639590D3B}"/>
              </a:ext>
            </a:extLst>
          </p:cNvPr>
          <p:cNvPicPr>
            <a:picLocks noChangeAspect="1"/>
          </p:cNvPicPr>
          <p:nvPr/>
        </p:nvPicPr>
        <p:blipFill>
          <a:blip r:embed="rId4" cstate="hqprint">
            <a:extLst>
              <a:ext uri="{28A0092B-C50C-407E-A947-70E740481C1C}">
                <a14:useLocalDpi xmlns:a14="http://schemas.microsoft.com/office/drawing/2010/main"/>
              </a:ext>
            </a:extLst>
          </a:blip>
          <a:srcRect/>
          <a:stretch/>
        </p:blipFill>
        <p:spPr>
          <a:xfrm>
            <a:off x="7288553" y="1499940"/>
            <a:ext cx="2266056" cy="3515187"/>
          </a:xfrm>
          <a:prstGeom prst="roundRect">
            <a:avLst>
              <a:gd name="adj" fmla="val 5216"/>
            </a:avLst>
          </a:prstGeom>
        </p:spPr>
      </p:pic>
      <p:pic>
        <p:nvPicPr>
          <p:cNvPr id="8" name="Picture 7">
            <a:extLst>
              <a:ext uri="{FF2B5EF4-FFF2-40B4-BE49-F238E27FC236}">
                <a16:creationId xmlns:a16="http://schemas.microsoft.com/office/drawing/2014/main" id="{B12FFBA0-539E-3500-05C0-1FDD7F9EE80A}"/>
              </a:ext>
            </a:extLst>
          </p:cNvPr>
          <p:cNvPicPr>
            <a:picLocks noChangeAspect="1"/>
          </p:cNvPicPr>
          <p:nvPr/>
        </p:nvPicPr>
        <p:blipFill>
          <a:blip r:embed="rId5" cstate="hqprint">
            <a:extLst>
              <a:ext uri="{28A0092B-C50C-407E-A947-70E740481C1C}">
                <a14:useLocalDpi xmlns:a14="http://schemas.microsoft.com/office/drawing/2010/main"/>
              </a:ext>
            </a:extLst>
          </a:blip>
          <a:srcRect/>
          <a:stretch/>
        </p:blipFill>
        <p:spPr>
          <a:xfrm>
            <a:off x="9621146" y="1499940"/>
            <a:ext cx="2266056" cy="3515187"/>
          </a:xfrm>
          <a:prstGeom prst="roundRect">
            <a:avLst>
              <a:gd name="adj" fmla="val 5216"/>
            </a:avLst>
          </a:prstGeom>
        </p:spPr>
      </p:pic>
      <p:pic>
        <p:nvPicPr>
          <p:cNvPr id="9" name="Picture 8">
            <a:extLst>
              <a:ext uri="{FF2B5EF4-FFF2-40B4-BE49-F238E27FC236}">
                <a16:creationId xmlns:a16="http://schemas.microsoft.com/office/drawing/2014/main" id="{9C85E7FF-6C11-2003-ED69-CA3DE484367D}"/>
              </a:ext>
            </a:extLst>
          </p:cNvPr>
          <p:cNvPicPr>
            <a:picLocks noChangeAspect="1"/>
          </p:cNvPicPr>
          <p:nvPr/>
        </p:nvPicPr>
        <p:blipFill>
          <a:blip r:embed="rId6" cstate="hqprint">
            <a:extLst>
              <a:ext uri="{28A0092B-C50C-407E-A947-70E740481C1C}">
                <a14:useLocalDpi xmlns:a14="http://schemas.microsoft.com/office/drawing/2010/main"/>
              </a:ext>
            </a:extLst>
          </a:blip>
          <a:srcRect/>
          <a:stretch/>
        </p:blipFill>
        <p:spPr>
          <a:xfrm>
            <a:off x="290774" y="1499940"/>
            <a:ext cx="2266056" cy="3515187"/>
          </a:xfrm>
          <a:prstGeom prst="roundRect">
            <a:avLst>
              <a:gd name="adj" fmla="val 5216"/>
            </a:avLst>
          </a:prstGeom>
        </p:spPr>
      </p:pic>
      <p:sp>
        <p:nvSpPr>
          <p:cNvPr id="10" name="Rectangle: Rounded Corners 1">
            <a:extLst>
              <a:ext uri="{FF2B5EF4-FFF2-40B4-BE49-F238E27FC236}">
                <a16:creationId xmlns:a16="http://schemas.microsoft.com/office/drawing/2014/main" id="{F6DA15F8-5598-2F68-BBEA-4078D87D476A}"/>
              </a:ext>
            </a:extLst>
          </p:cNvPr>
          <p:cNvSpPr/>
          <p:nvPr/>
        </p:nvSpPr>
        <p:spPr>
          <a:xfrm>
            <a:off x="278543" y="3317580"/>
            <a:ext cx="2266055" cy="1697548"/>
          </a:xfrm>
          <a:prstGeom prst="roundRect">
            <a:avLst>
              <a:gd name="adj" fmla="val 4697"/>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 name="Rectangle: Rounded Corners 7">
            <a:extLst>
              <a:ext uri="{FF2B5EF4-FFF2-40B4-BE49-F238E27FC236}">
                <a16:creationId xmlns:a16="http://schemas.microsoft.com/office/drawing/2014/main" id="{899A43F5-44D0-20DF-ACB7-4AD301EE8453}"/>
              </a:ext>
            </a:extLst>
          </p:cNvPr>
          <p:cNvSpPr/>
          <p:nvPr/>
        </p:nvSpPr>
        <p:spPr>
          <a:xfrm>
            <a:off x="2606031" y="3317580"/>
            <a:ext cx="2266055" cy="1697548"/>
          </a:xfrm>
          <a:prstGeom prst="roundRect">
            <a:avLst>
              <a:gd name="adj" fmla="val 4697"/>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Rectangle: Rounded Corners 19">
            <a:extLst>
              <a:ext uri="{FF2B5EF4-FFF2-40B4-BE49-F238E27FC236}">
                <a16:creationId xmlns:a16="http://schemas.microsoft.com/office/drawing/2014/main" id="{22F3FA36-427F-5991-86EE-0A31A9FB3CFD}"/>
              </a:ext>
            </a:extLst>
          </p:cNvPr>
          <p:cNvSpPr/>
          <p:nvPr/>
        </p:nvSpPr>
        <p:spPr>
          <a:xfrm>
            <a:off x="9618977" y="3317580"/>
            <a:ext cx="2266055" cy="1697548"/>
          </a:xfrm>
          <a:prstGeom prst="roundRect">
            <a:avLst>
              <a:gd name="adj" fmla="val 4697"/>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Rectangle: Rounded Corners 22">
            <a:extLst>
              <a:ext uri="{FF2B5EF4-FFF2-40B4-BE49-F238E27FC236}">
                <a16:creationId xmlns:a16="http://schemas.microsoft.com/office/drawing/2014/main" id="{70F061E8-C74B-2487-D148-EF3E55D4A35F}"/>
              </a:ext>
            </a:extLst>
          </p:cNvPr>
          <p:cNvSpPr/>
          <p:nvPr/>
        </p:nvSpPr>
        <p:spPr>
          <a:xfrm>
            <a:off x="7291489" y="3317580"/>
            <a:ext cx="2266055" cy="1697548"/>
          </a:xfrm>
          <a:prstGeom prst="roundRect">
            <a:avLst>
              <a:gd name="adj" fmla="val 4697"/>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4" name="Rectangle: Rounded Corners 23">
            <a:extLst>
              <a:ext uri="{FF2B5EF4-FFF2-40B4-BE49-F238E27FC236}">
                <a16:creationId xmlns:a16="http://schemas.microsoft.com/office/drawing/2014/main" id="{1974E83B-6F0B-5427-4098-C8878C4D23B0}"/>
              </a:ext>
            </a:extLst>
          </p:cNvPr>
          <p:cNvSpPr/>
          <p:nvPr/>
        </p:nvSpPr>
        <p:spPr>
          <a:xfrm>
            <a:off x="4964000" y="3317580"/>
            <a:ext cx="2266055" cy="1697548"/>
          </a:xfrm>
          <a:prstGeom prst="roundRect">
            <a:avLst>
              <a:gd name="adj" fmla="val 4697"/>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5" name="Rectangle 14">
            <a:extLst>
              <a:ext uri="{FF2B5EF4-FFF2-40B4-BE49-F238E27FC236}">
                <a16:creationId xmlns:a16="http://schemas.microsoft.com/office/drawing/2014/main" id="{0E1E4A27-89AA-5AE9-DA83-4505BD3BEEE2}"/>
              </a:ext>
            </a:extLst>
          </p:cNvPr>
          <p:cNvSpPr/>
          <p:nvPr/>
        </p:nvSpPr>
        <p:spPr>
          <a:xfrm>
            <a:off x="465309" y="4213544"/>
            <a:ext cx="1767934" cy="507831"/>
          </a:xfrm>
          <a:prstGeom prst="rect">
            <a:avLst/>
          </a:prstGeom>
          <a:effectLst>
            <a:outerShdw blurRad="76200" dir="5400000" algn="ctr" rotWithShape="0">
              <a:schemeClr val="accent6">
                <a:lumMod val="25000"/>
              </a:schemeClr>
            </a:outerShdw>
          </a:effectLst>
        </p:spPr>
        <p:txBody>
          <a:bodyPr wrap="square" lIns="0" tIns="0" rIns="0" bIns="0">
            <a:spAutoFit/>
          </a:bodyPr>
          <a:lstStyle/>
          <a:p>
            <a:pPr marL="0" marR="0" lvl="0" indent="0" defTabSz="914400" rtl="0" eaLnBrk="1" fontAlgn="auto" latinLnBrk="0" hangingPunct="1">
              <a:lnSpc>
                <a:spcPct val="100000"/>
              </a:lnSpc>
              <a:spcAft>
                <a:spcPts val="600"/>
              </a:spcAft>
              <a:buClrTx/>
              <a:buSzTx/>
              <a:buFontTx/>
              <a:buNone/>
              <a:tabLst/>
              <a:defRPr/>
            </a:pP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Believe anything is possible.</a:t>
            </a:r>
            <a:br>
              <a:rPr lang="en-US" sz="1100" noProof="0">
                <a:solidFill>
                  <a:schemeClr val="bg1"/>
                </a:solidFill>
                <a:latin typeface="Funnel Sans" pitchFamily="2" charset="0"/>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Seek diverse options.</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Uncover new ideas.</a:t>
            </a:r>
            <a:endParaRPr kumimoji="0" lang="en-IN"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endParaRPr>
          </a:p>
        </p:txBody>
      </p:sp>
      <p:sp>
        <p:nvSpPr>
          <p:cNvPr id="16" name="Title 1">
            <a:extLst>
              <a:ext uri="{FF2B5EF4-FFF2-40B4-BE49-F238E27FC236}">
                <a16:creationId xmlns:a16="http://schemas.microsoft.com/office/drawing/2014/main" id="{481E10AA-7F44-4642-0A28-4CA9BF0476A3}"/>
              </a:ext>
            </a:extLst>
          </p:cNvPr>
          <p:cNvSpPr txBox="1">
            <a:spLocks/>
          </p:cNvSpPr>
          <p:nvPr/>
        </p:nvSpPr>
        <p:spPr>
          <a:xfrm>
            <a:off x="465309" y="3757967"/>
            <a:ext cx="1927461" cy="307777"/>
          </a:xfrm>
          <a:prstGeom prst="rect">
            <a:avLst/>
          </a:prstGeom>
          <a:noFill/>
          <a:ln>
            <a:noFill/>
          </a:ln>
          <a:effectLst>
            <a:outerShdw blurRad="139700" dir="5400000" algn="ctr" rotWithShape="0">
              <a:schemeClr val="accent6">
                <a:lumMod val="25000"/>
              </a:schemeClr>
            </a:outerShdw>
          </a:effectLst>
        </p:spPr>
        <p:txBody>
          <a:bodyPr spcFirstLastPara="1" vert="horz" wrap="square" lIns="0" tIns="0" rIns="0" bIns="0" rtlCol="0" anchor="ctr"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marL="0" indent="0">
              <a:lnSpc>
                <a:spcPct val="100000"/>
              </a:lnSpc>
              <a:buClrTx/>
              <a:buSzTx/>
              <a:defRPr/>
            </a:pPr>
            <a:r>
              <a:rPr lang="en-US" sz="2000" b="0" spc="0">
                <a:solidFill>
                  <a:schemeClr val="bg1"/>
                </a:solidFill>
                <a:latin typeface="Funnel Sans ExtraBold" pitchFamily="2" charset="0"/>
              </a:rPr>
              <a:t>Courage</a:t>
            </a:r>
            <a:endParaRPr lang="en-IN" sz="4000" b="0" spc="0">
              <a:solidFill>
                <a:schemeClr val="bg1"/>
              </a:solidFill>
              <a:latin typeface="Funnel Sans ExtraBold" pitchFamily="2" charset="0"/>
              <a:cs typeface="Arial"/>
            </a:endParaRPr>
          </a:p>
        </p:txBody>
      </p:sp>
      <p:sp>
        <p:nvSpPr>
          <p:cNvPr id="17" name="Rectangle 16">
            <a:extLst>
              <a:ext uri="{FF2B5EF4-FFF2-40B4-BE49-F238E27FC236}">
                <a16:creationId xmlns:a16="http://schemas.microsoft.com/office/drawing/2014/main" id="{4322380D-AD03-32DD-ED53-70F69681E33D}"/>
              </a:ext>
            </a:extLst>
          </p:cNvPr>
          <p:cNvSpPr/>
          <p:nvPr/>
        </p:nvSpPr>
        <p:spPr>
          <a:xfrm>
            <a:off x="2811129" y="4213544"/>
            <a:ext cx="1767934" cy="507831"/>
          </a:xfrm>
          <a:prstGeom prst="rect">
            <a:avLst/>
          </a:prstGeom>
          <a:effectLst>
            <a:outerShdw blurRad="76200" dir="5400000" algn="ctr" rotWithShape="0">
              <a:schemeClr val="accent6">
                <a:lumMod val="25000"/>
              </a:schemeClr>
            </a:outerShdw>
          </a:effectLst>
        </p:spPr>
        <p:txBody>
          <a:bodyPr wrap="square" lIns="0" tIns="0" rIns="0" bIns="0">
            <a:spAutoFit/>
          </a:bodyPr>
          <a:lstStyle/>
          <a:p>
            <a:pPr marL="0" marR="0" lvl="0" indent="0" defTabSz="914400" rtl="0" eaLnBrk="1" fontAlgn="auto" latinLnBrk="0" hangingPunct="1">
              <a:lnSpc>
                <a:spcPct val="100000"/>
              </a:lnSpc>
              <a:spcAft>
                <a:spcPts val="600"/>
              </a:spcAft>
              <a:buClrTx/>
              <a:buSzTx/>
              <a:buFontTx/>
              <a:buNone/>
              <a:tabLst/>
              <a:defRPr/>
            </a:pP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Influence change. </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Embrace uncertainty.</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Fail fast and win big.</a:t>
            </a:r>
            <a:endParaRPr kumimoji="0" lang="en-IN"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endParaRPr>
          </a:p>
        </p:txBody>
      </p:sp>
      <p:sp>
        <p:nvSpPr>
          <p:cNvPr id="18" name="Title 1">
            <a:extLst>
              <a:ext uri="{FF2B5EF4-FFF2-40B4-BE49-F238E27FC236}">
                <a16:creationId xmlns:a16="http://schemas.microsoft.com/office/drawing/2014/main" id="{27ED904F-2F1C-DE05-8DC9-6B68C0441E6D}"/>
              </a:ext>
            </a:extLst>
          </p:cNvPr>
          <p:cNvSpPr txBox="1">
            <a:spLocks/>
          </p:cNvSpPr>
          <p:nvPr/>
        </p:nvSpPr>
        <p:spPr>
          <a:xfrm>
            <a:off x="2835643" y="3757967"/>
            <a:ext cx="1927461" cy="307777"/>
          </a:xfrm>
          <a:prstGeom prst="rect">
            <a:avLst/>
          </a:prstGeom>
          <a:noFill/>
          <a:ln>
            <a:noFill/>
          </a:ln>
          <a:effectLst>
            <a:outerShdw blurRad="139700" dir="5400000" algn="ctr" rotWithShape="0">
              <a:schemeClr val="accent6">
                <a:lumMod val="25000"/>
              </a:schemeClr>
            </a:outerShdw>
          </a:effectLst>
        </p:spPr>
        <p:txBody>
          <a:bodyPr spcFirstLastPara="1" vert="horz" wrap="square" lIns="0" tIns="0" rIns="0" bIns="0" rtlCol="0" anchor="ctr"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US" sz="2000" b="0" spc="0">
                <a:solidFill>
                  <a:schemeClr val="bg1"/>
                </a:solidFill>
                <a:latin typeface="Funnel Sans ExtraBold" pitchFamily="2" charset="0"/>
              </a:rPr>
              <a:t>Curiosity</a:t>
            </a:r>
            <a:endParaRPr lang="en-IN" sz="2000" b="0" spc="0">
              <a:solidFill>
                <a:schemeClr val="bg1"/>
              </a:solidFill>
              <a:latin typeface="Funnel Sans ExtraBold" pitchFamily="2" charset="0"/>
            </a:endParaRPr>
          </a:p>
        </p:txBody>
      </p:sp>
      <p:sp>
        <p:nvSpPr>
          <p:cNvPr id="19" name="Rectangle 18">
            <a:extLst>
              <a:ext uri="{FF2B5EF4-FFF2-40B4-BE49-F238E27FC236}">
                <a16:creationId xmlns:a16="http://schemas.microsoft.com/office/drawing/2014/main" id="{C8883B91-C61C-45AF-1014-E0FFFAB8614C}"/>
              </a:ext>
            </a:extLst>
          </p:cNvPr>
          <p:cNvSpPr/>
          <p:nvPr/>
        </p:nvSpPr>
        <p:spPr>
          <a:xfrm>
            <a:off x="5149154" y="4213544"/>
            <a:ext cx="1767934" cy="677108"/>
          </a:xfrm>
          <a:prstGeom prst="rect">
            <a:avLst/>
          </a:prstGeom>
          <a:effectLst>
            <a:outerShdw blurRad="76200" dir="5400000" algn="ctr" rotWithShape="0">
              <a:schemeClr val="accent6">
                <a:lumMod val="25000"/>
              </a:schemeClr>
            </a:outerShdw>
          </a:effectLst>
        </p:spPr>
        <p:txBody>
          <a:bodyPr wrap="square" lIns="0" tIns="0" rIns="0" bIns="0">
            <a:spAutoFit/>
          </a:bodyPr>
          <a:lstStyle/>
          <a:p>
            <a:pPr marL="0" marR="0" lvl="0" indent="0" defTabSz="914400" rtl="0" eaLnBrk="1" fontAlgn="auto" latinLnBrk="0" hangingPunct="1">
              <a:lnSpc>
                <a:spcPct val="100000"/>
              </a:lnSpc>
              <a:spcAft>
                <a:spcPts val="600"/>
              </a:spcAft>
              <a:buClrTx/>
              <a:buSzTx/>
              <a:buFontTx/>
              <a:buNone/>
              <a:tabLst/>
              <a:defRPr/>
            </a:pP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Dive deep into the domain.</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Connect the dots.</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Find the fastest path to </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real-world results.</a:t>
            </a:r>
            <a:endParaRPr kumimoji="0" lang="en-IN"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endParaRPr>
          </a:p>
        </p:txBody>
      </p:sp>
      <p:sp>
        <p:nvSpPr>
          <p:cNvPr id="20" name="Title 1">
            <a:extLst>
              <a:ext uri="{FF2B5EF4-FFF2-40B4-BE49-F238E27FC236}">
                <a16:creationId xmlns:a16="http://schemas.microsoft.com/office/drawing/2014/main" id="{3E3BF5E0-A862-88AA-C510-4DF05902EF61}"/>
              </a:ext>
            </a:extLst>
          </p:cNvPr>
          <p:cNvSpPr txBox="1">
            <a:spLocks/>
          </p:cNvSpPr>
          <p:nvPr/>
        </p:nvSpPr>
        <p:spPr>
          <a:xfrm>
            <a:off x="5141772" y="3757967"/>
            <a:ext cx="2006550" cy="307777"/>
          </a:xfrm>
          <a:prstGeom prst="rect">
            <a:avLst/>
          </a:prstGeom>
          <a:noFill/>
          <a:ln>
            <a:noFill/>
          </a:ln>
          <a:effectLst>
            <a:outerShdw blurRad="139700" dir="5400000" algn="ctr" rotWithShape="0">
              <a:schemeClr val="accent6">
                <a:lumMod val="25000"/>
              </a:schemeClr>
            </a:outerShdw>
          </a:effectLst>
        </p:spPr>
        <p:txBody>
          <a:bodyPr spcFirstLastPara="1" vert="horz" wrap="square" lIns="0" tIns="0" rIns="0" bIns="0" rtlCol="0" anchor="ctr"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US" sz="2000" b="0" spc="0">
                <a:solidFill>
                  <a:schemeClr val="bg1"/>
                </a:solidFill>
                <a:latin typeface="Funnel Sans ExtraBold" pitchFamily="2" charset="0"/>
              </a:rPr>
              <a:t>Incisiveness</a:t>
            </a:r>
            <a:endParaRPr lang="en-IN" sz="2000" b="0" spc="0">
              <a:solidFill>
                <a:schemeClr val="bg1"/>
              </a:solidFill>
              <a:latin typeface="Funnel Sans ExtraBold" pitchFamily="2" charset="0"/>
            </a:endParaRPr>
          </a:p>
        </p:txBody>
      </p:sp>
      <p:sp>
        <p:nvSpPr>
          <p:cNvPr id="21" name="Rectangle 20">
            <a:extLst>
              <a:ext uri="{FF2B5EF4-FFF2-40B4-BE49-F238E27FC236}">
                <a16:creationId xmlns:a16="http://schemas.microsoft.com/office/drawing/2014/main" id="{720A4A73-D4D4-FFF5-2B08-38F2AEEFA8A7}"/>
              </a:ext>
            </a:extLst>
          </p:cNvPr>
          <p:cNvSpPr/>
          <p:nvPr/>
        </p:nvSpPr>
        <p:spPr>
          <a:xfrm>
            <a:off x="7469290" y="4213544"/>
            <a:ext cx="1767934" cy="338554"/>
          </a:xfrm>
          <a:prstGeom prst="rect">
            <a:avLst/>
          </a:prstGeom>
          <a:effectLst>
            <a:outerShdw blurRad="76200" dir="5400000" algn="ctr" rotWithShape="0">
              <a:schemeClr val="accent6">
                <a:lumMod val="25000"/>
              </a:schemeClr>
            </a:outerShdw>
          </a:effectLst>
        </p:spPr>
        <p:txBody>
          <a:bodyPr wrap="square" lIns="0" tIns="0" rIns="0" bIns="0">
            <a:spAutoFit/>
          </a:bodyPr>
          <a:lstStyle/>
          <a:p>
            <a:pPr marL="0" marR="0" lvl="0" indent="0" defTabSz="914400" rtl="0" eaLnBrk="1" fontAlgn="auto" latinLnBrk="0" hangingPunct="1">
              <a:lnSpc>
                <a:spcPct val="100000"/>
              </a:lnSpc>
              <a:spcAft>
                <a:spcPts val="600"/>
              </a:spcAft>
              <a:buClrTx/>
              <a:buSzTx/>
              <a:buFontTx/>
              <a:buNone/>
              <a:tabLst/>
              <a:defRPr/>
            </a:pP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Do the right thing</a:t>
            </a:r>
            <a:r>
              <a:rPr lang="en-US" sz="1100">
                <a:solidFill>
                  <a:schemeClr val="bg1"/>
                </a:solidFill>
                <a:latin typeface="Funnel Sans" pitchFamily="2" charset="0"/>
                <a:cs typeface="Calibri" panose="020F0502020204030204" pitchFamily="34" charset="0"/>
              </a:rPr>
              <a:t> even</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if no one is looking.</a:t>
            </a:r>
            <a:endParaRPr kumimoji="0" lang="en-IN"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endParaRPr>
          </a:p>
        </p:txBody>
      </p:sp>
      <p:sp>
        <p:nvSpPr>
          <p:cNvPr id="22" name="Title 1">
            <a:extLst>
              <a:ext uri="{FF2B5EF4-FFF2-40B4-BE49-F238E27FC236}">
                <a16:creationId xmlns:a16="http://schemas.microsoft.com/office/drawing/2014/main" id="{8C1B63C0-4A71-8ECD-FDA7-9B87D0ECC4CB}"/>
              </a:ext>
            </a:extLst>
          </p:cNvPr>
          <p:cNvSpPr txBox="1">
            <a:spLocks/>
          </p:cNvSpPr>
          <p:nvPr/>
        </p:nvSpPr>
        <p:spPr>
          <a:xfrm>
            <a:off x="7469290" y="3757967"/>
            <a:ext cx="2006550" cy="307777"/>
          </a:xfrm>
          <a:prstGeom prst="rect">
            <a:avLst/>
          </a:prstGeom>
          <a:noFill/>
          <a:ln>
            <a:noFill/>
          </a:ln>
          <a:effectLst>
            <a:outerShdw blurRad="139700" dir="5400000" algn="ctr" rotWithShape="0">
              <a:schemeClr val="accent6">
                <a:lumMod val="25000"/>
              </a:schemeClr>
            </a:outerShdw>
          </a:effectLst>
        </p:spPr>
        <p:txBody>
          <a:bodyPr spcFirstLastPara="1" vert="horz" wrap="square" lIns="0" tIns="0" rIns="0" bIns="0" rtlCol="0" anchor="ctr"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US" sz="2000" b="0" spc="0">
                <a:solidFill>
                  <a:schemeClr val="bg1"/>
                </a:solidFill>
                <a:latin typeface="Funnel Sans ExtraBold" pitchFamily="2" charset="0"/>
              </a:rPr>
              <a:t>Integrity</a:t>
            </a:r>
            <a:endParaRPr lang="en-IN" sz="2000" b="0" spc="0">
              <a:solidFill>
                <a:schemeClr val="bg1"/>
              </a:solidFill>
              <a:latin typeface="Funnel Sans ExtraBold" pitchFamily="2" charset="0"/>
            </a:endParaRPr>
          </a:p>
        </p:txBody>
      </p:sp>
      <p:sp>
        <p:nvSpPr>
          <p:cNvPr id="23" name="Rectangle 22">
            <a:extLst>
              <a:ext uri="{FF2B5EF4-FFF2-40B4-BE49-F238E27FC236}">
                <a16:creationId xmlns:a16="http://schemas.microsoft.com/office/drawing/2014/main" id="{7F771A67-0B0B-937D-9EF5-8853169B8D73}"/>
              </a:ext>
            </a:extLst>
          </p:cNvPr>
          <p:cNvSpPr/>
          <p:nvPr/>
        </p:nvSpPr>
        <p:spPr>
          <a:xfrm>
            <a:off x="9778100" y="4213544"/>
            <a:ext cx="1886850" cy="507831"/>
          </a:xfrm>
          <a:prstGeom prst="rect">
            <a:avLst/>
          </a:prstGeom>
          <a:effectLst>
            <a:outerShdw blurRad="76200" dir="5400000" algn="ctr" rotWithShape="0">
              <a:schemeClr val="accent6">
                <a:lumMod val="25000"/>
              </a:schemeClr>
            </a:outerShdw>
          </a:effectLst>
        </p:spPr>
        <p:txBody>
          <a:bodyPr wrap="square" lIns="0" tIns="0" rIns="0" bIns="0">
            <a:spAutoFit/>
          </a:bodyPr>
          <a:lstStyle/>
          <a:p>
            <a:pPr marL="0" marR="0" lvl="0" indent="0" defTabSz="914400" rtl="0" eaLnBrk="1" fontAlgn="auto" latinLnBrk="0" hangingPunct="1">
              <a:spcAft>
                <a:spcPts val="600"/>
              </a:spcAft>
              <a:buClrTx/>
              <a:buSzTx/>
              <a:buFontTx/>
              <a:buNone/>
              <a:tabLst/>
              <a:defRPr/>
            </a:pPr>
            <a:r>
              <a:rPr lang="en-US" sz="1100">
                <a:solidFill>
                  <a:schemeClr val="bg1"/>
                </a:solidFill>
                <a:latin typeface="Funnel Sans" pitchFamily="2" charset="0"/>
                <a:cs typeface="Calibri" panose="020F0502020204030204" pitchFamily="34" charset="0"/>
              </a:rPr>
              <a:t>We assure our diverse world is fully and equitably represented and celebrated. </a:t>
            </a:r>
            <a:endParaRPr lang="en-IN" sz="1100">
              <a:solidFill>
                <a:schemeClr val="bg1"/>
              </a:solidFill>
              <a:latin typeface="Funnel Sans" pitchFamily="2" charset="0"/>
              <a:cs typeface="Calibri" panose="020F0502020204030204" pitchFamily="34" charset="0"/>
            </a:endParaRPr>
          </a:p>
        </p:txBody>
      </p:sp>
      <p:sp>
        <p:nvSpPr>
          <p:cNvPr id="24" name="Title 1">
            <a:extLst>
              <a:ext uri="{FF2B5EF4-FFF2-40B4-BE49-F238E27FC236}">
                <a16:creationId xmlns:a16="http://schemas.microsoft.com/office/drawing/2014/main" id="{640E2DF6-5836-50DD-4444-28ACE236553B}"/>
              </a:ext>
            </a:extLst>
          </p:cNvPr>
          <p:cNvSpPr txBox="1">
            <a:spLocks/>
          </p:cNvSpPr>
          <p:nvPr/>
        </p:nvSpPr>
        <p:spPr>
          <a:xfrm>
            <a:off x="9778100" y="3757967"/>
            <a:ext cx="2006550" cy="307777"/>
          </a:xfrm>
          <a:prstGeom prst="rect">
            <a:avLst/>
          </a:prstGeom>
          <a:noFill/>
          <a:ln>
            <a:noFill/>
          </a:ln>
          <a:effectLst>
            <a:outerShdw blurRad="139700" dir="5400000" algn="ctr" rotWithShape="0">
              <a:schemeClr val="accent6">
                <a:lumMod val="25000"/>
              </a:schemeClr>
            </a:outerShdw>
          </a:effectLst>
        </p:spPr>
        <p:txBody>
          <a:bodyPr spcFirstLastPara="1" vert="horz" wrap="square" lIns="0" tIns="0" rIns="0" bIns="0" rtlCol="0" anchor="ctr"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US" sz="2000" b="0" spc="0">
                <a:solidFill>
                  <a:schemeClr val="bg1"/>
                </a:solidFill>
                <a:latin typeface="Funnel Sans ExtraBold" pitchFamily="2" charset="0"/>
              </a:rPr>
              <a:t>Inclusion</a:t>
            </a:r>
            <a:endParaRPr lang="en-IN" sz="2000" b="0" spc="0">
              <a:solidFill>
                <a:schemeClr val="bg1"/>
              </a:solidFill>
              <a:latin typeface="Funnel Sans ExtraBold" pitchFamily="2" charset="0"/>
            </a:endParaRPr>
          </a:p>
        </p:txBody>
      </p:sp>
    </p:spTree>
    <p:extLst>
      <p:ext uri="{BB962C8B-B14F-4D97-AF65-F5344CB8AC3E}">
        <p14:creationId xmlns:p14="http://schemas.microsoft.com/office/powerpoint/2010/main" val="24187741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E4C7E3-C7BC-5390-8B0C-B9DAF6429AA4}"/>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10A28BEF-D1FC-51FF-9179-8566320AA938}"/>
              </a:ext>
            </a:extLst>
          </p:cNvPr>
          <p:cNvSpPr>
            <a:spLocks noGrp="1"/>
          </p:cNvSpPr>
          <p:nvPr>
            <p:ph type="body" idx="2"/>
          </p:nvPr>
        </p:nvSpPr>
        <p:spPr>
          <a:xfrm>
            <a:off x="1185698" y="1605677"/>
            <a:ext cx="3322413" cy="3962142"/>
          </a:xfrm>
        </p:spPr>
        <p:txBody>
          <a:bodyPr/>
          <a:lstStyle/>
          <a:p>
            <a:pPr marL="342900" indent="-342900">
              <a:lnSpc>
                <a:spcPct val="200000"/>
              </a:lnSpc>
              <a:buBlip>
                <a:blip r:embed="rId2">
                  <a:extLst>
                    <a:ext uri="{96DAC541-7B7A-43D3-8B79-37D633B846F1}">
                      <asvg:svgBlip xmlns:asvg="http://schemas.microsoft.com/office/drawing/2016/SVG/main" r:embed="rId3"/>
                    </a:ext>
                  </a:extLst>
                </a:blip>
              </a:buBlip>
            </a:pPr>
            <a:r>
              <a:rPr lang="en-GB"/>
              <a:t>Level 1</a:t>
            </a:r>
          </a:p>
          <a:p>
            <a:pPr marL="342900" indent="-342900">
              <a:lnSpc>
                <a:spcPct val="200000"/>
              </a:lnSpc>
              <a:buBlip>
                <a:blip r:embed="rId2">
                  <a:extLst>
                    <a:ext uri="{96DAC541-7B7A-43D3-8B79-37D633B846F1}">
                      <asvg:svgBlip xmlns:asvg="http://schemas.microsoft.com/office/drawing/2016/SVG/main" r:embed="rId3"/>
                    </a:ext>
                  </a:extLst>
                </a:blip>
              </a:buBlip>
            </a:pPr>
            <a:r>
              <a:rPr lang="en-GB"/>
              <a:t>Level 2</a:t>
            </a:r>
          </a:p>
          <a:p>
            <a:pPr marL="342900" indent="-342900">
              <a:lnSpc>
                <a:spcPct val="200000"/>
              </a:lnSpc>
              <a:buBlip>
                <a:blip r:embed="rId2">
                  <a:extLst>
                    <a:ext uri="{96DAC541-7B7A-43D3-8B79-37D633B846F1}">
                      <asvg:svgBlip xmlns:asvg="http://schemas.microsoft.com/office/drawing/2016/SVG/main" r:embed="rId3"/>
                    </a:ext>
                  </a:extLst>
                </a:blip>
              </a:buBlip>
            </a:pPr>
            <a:r>
              <a:rPr lang="en-GB"/>
              <a:t>Level 3</a:t>
            </a:r>
          </a:p>
          <a:p>
            <a:pPr marL="342900" indent="-342900">
              <a:lnSpc>
                <a:spcPct val="200000"/>
              </a:lnSpc>
              <a:buBlip>
                <a:blip r:embed="rId2">
                  <a:extLst>
                    <a:ext uri="{96DAC541-7B7A-43D3-8B79-37D633B846F1}">
                      <asvg:svgBlip xmlns:asvg="http://schemas.microsoft.com/office/drawing/2016/SVG/main" r:embed="rId3"/>
                    </a:ext>
                  </a:extLst>
                </a:blip>
              </a:buBlip>
            </a:pPr>
            <a:r>
              <a:rPr lang="en-GB"/>
              <a:t>Level 4</a:t>
            </a:r>
          </a:p>
          <a:p>
            <a:pPr marL="342900" indent="-342900">
              <a:lnSpc>
                <a:spcPct val="200000"/>
              </a:lnSpc>
              <a:buBlip>
                <a:blip r:embed="rId2">
                  <a:extLst>
                    <a:ext uri="{96DAC541-7B7A-43D3-8B79-37D633B846F1}">
                      <asvg:svgBlip xmlns:asvg="http://schemas.microsoft.com/office/drawing/2016/SVG/main" r:embed="rId3"/>
                    </a:ext>
                  </a:extLst>
                </a:blip>
              </a:buBlip>
            </a:pPr>
            <a:r>
              <a:rPr lang="en-GB"/>
              <a:t>Level 5</a:t>
            </a:r>
          </a:p>
        </p:txBody>
      </p:sp>
      <p:sp>
        <p:nvSpPr>
          <p:cNvPr id="17" name="Title 16">
            <a:extLst>
              <a:ext uri="{FF2B5EF4-FFF2-40B4-BE49-F238E27FC236}">
                <a16:creationId xmlns:a16="http://schemas.microsoft.com/office/drawing/2014/main" id="{C226C17C-2F71-336C-5CC4-E1E1A8617AD0}"/>
              </a:ext>
            </a:extLst>
          </p:cNvPr>
          <p:cNvSpPr>
            <a:spLocks noGrp="1"/>
          </p:cNvSpPr>
          <p:nvPr>
            <p:ph type="title"/>
          </p:nvPr>
        </p:nvSpPr>
        <p:spPr/>
        <p:txBody>
          <a:bodyPr/>
          <a:lstStyle/>
          <a:p>
            <a:r>
              <a:rPr lang="en-GB"/>
              <a:t>Agenda</a:t>
            </a:r>
            <a:br>
              <a:rPr lang="en-GB"/>
            </a:br>
            <a:endParaRPr lang="en-GB"/>
          </a:p>
        </p:txBody>
      </p:sp>
      <p:pic>
        <p:nvPicPr>
          <p:cNvPr id="5" name="Picture Placeholder 4" descr="A close up of lights&#10;&#10;Description automatically generated">
            <a:extLst>
              <a:ext uri="{FF2B5EF4-FFF2-40B4-BE49-F238E27FC236}">
                <a16:creationId xmlns:a16="http://schemas.microsoft.com/office/drawing/2014/main" id="{FEDAF118-E016-4955-5BDA-6C1D9318BC2E}"/>
              </a:ext>
            </a:extLst>
          </p:cNvPr>
          <p:cNvPicPr>
            <a:picLocks noGrp="1" noChangeAspect="1"/>
          </p:cNvPicPr>
          <p:nvPr>
            <p:ph type="pic" sz="quarter" idx="10"/>
          </p:nvPr>
        </p:nvPicPr>
        <p:blipFill>
          <a:blip r:embed="rId4"/>
          <a:srcRect l="25000" r="25000"/>
          <a:stretch>
            <a:fillRect/>
          </a:stretch>
        </p:blipFill>
        <p:spPr>
          <a:xfrm>
            <a:off x="6096000" y="0"/>
            <a:ext cx="6096000" cy="6858000"/>
          </a:xfrm>
        </p:spPr>
      </p:pic>
      <p:sp>
        <p:nvSpPr>
          <p:cNvPr id="3" name="Google Shape;22;p26">
            <a:extLst>
              <a:ext uri="{FF2B5EF4-FFF2-40B4-BE49-F238E27FC236}">
                <a16:creationId xmlns:a16="http://schemas.microsoft.com/office/drawing/2014/main" id="{C5CB86FA-5F4A-A5BB-E7E4-33DDF26705F8}"/>
              </a:ext>
            </a:extLst>
          </p:cNvPr>
          <p:cNvSpPr txBox="1">
            <a:spLocks/>
          </p:cNvSpPr>
          <p:nvPr/>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dirty="0"/>
              <a:t>© 2025 Copyright Genpact. All Rights Reserved.</a:t>
            </a:r>
          </a:p>
        </p:txBody>
      </p:sp>
    </p:spTree>
    <p:extLst>
      <p:ext uri="{BB962C8B-B14F-4D97-AF65-F5344CB8AC3E}">
        <p14:creationId xmlns:p14="http://schemas.microsoft.com/office/powerpoint/2010/main" val="36373678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FF3E89F-743F-4DE8-2F2F-6584D9F8CB35}"/>
              </a:ext>
            </a:extLst>
          </p:cNvPr>
          <p:cNvSpPr>
            <a:spLocks noGrp="1"/>
          </p:cNvSpPr>
          <p:nvPr>
            <p:ph type="title"/>
          </p:nvPr>
        </p:nvSpPr>
        <p:spPr/>
        <p:txBody>
          <a:bodyPr/>
          <a:lstStyle/>
          <a:p>
            <a:r>
              <a:rPr lang="en-US"/>
              <a:t>Design elements</a:t>
            </a:r>
          </a:p>
        </p:txBody>
      </p:sp>
      <p:grpSp>
        <p:nvGrpSpPr>
          <p:cNvPr id="7" name="Group 6">
            <a:extLst>
              <a:ext uri="{FF2B5EF4-FFF2-40B4-BE49-F238E27FC236}">
                <a16:creationId xmlns:a16="http://schemas.microsoft.com/office/drawing/2014/main" id="{FB90DB2B-7902-7E19-D525-CCFC84A8B46D}"/>
              </a:ext>
            </a:extLst>
          </p:cNvPr>
          <p:cNvGrpSpPr/>
          <p:nvPr/>
        </p:nvGrpSpPr>
        <p:grpSpPr>
          <a:xfrm>
            <a:off x="10404402" y="1644639"/>
            <a:ext cx="710126" cy="196850"/>
            <a:chOff x="1601959" y="2654797"/>
            <a:chExt cx="710126" cy="196850"/>
          </a:xfrm>
        </p:grpSpPr>
        <p:pic>
          <p:nvPicPr>
            <p:cNvPr id="8" name="Graphic 7">
              <a:extLst>
                <a:ext uri="{FF2B5EF4-FFF2-40B4-BE49-F238E27FC236}">
                  <a16:creationId xmlns:a16="http://schemas.microsoft.com/office/drawing/2014/main" id="{3506EE79-7B95-2352-C188-8C8300F4F16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1589656" y="2667100"/>
              <a:ext cx="196850" cy="172244"/>
            </a:xfrm>
            <a:prstGeom prst="rect">
              <a:avLst/>
            </a:prstGeom>
          </p:spPr>
        </p:pic>
        <p:pic>
          <p:nvPicPr>
            <p:cNvPr id="9" name="Graphic 8">
              <a:extLst>
                <a:ext uri="{FF2B5EF4-FFF2-40B4-BE49-F238E27FC236}">
                  <a16:creationId xmlns:a16="http://schemas.microsoft.com/office/drawing/2014/main" id="{1EF7F6FA-CADB-7CCF-9E73-16B45A1C6AB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1768950" y="2667100"/>
              <a:ext cx="196850" cy="172244"/>
            </a:xfrm>
            <a:prstGeom prst="rect">
              <a:avLst/>
            </a:prstGeom>
          </p:spPr>
        </p:pic>
        <p:pic>
          <p:nvPicPr>
            <p:cNvPr id="10" name="Graphic 9">
              <a:extLst>
                <a:ext uri="{FF2B5EF4-FFF2-40B4-BE49-F238E27FC236}">
                  <a16:creationId xmlns:a16="http://schemas.microsoft.com/office/drawing/2014/main" id="{0886E05B-AC52-2409-99A7-9FE94F2958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1948244" y="2667100"/>
              <a:ext cx="196850" cy="172244"/>
            </a:xfrm>
            <a:prstGeom prst="rect">
              <a:avLst/>
            </a:prstGeom>
          </p:spPr>
        </p:pic>
        <p:pic>
          <p:nvPicPr>
            <p:cNvPr id="11" name="Graphic 10">
              <a:extLst>
                <a:ext uri="{FF2B5EF4-FFF2-40B4-BE49-F238E27FC236}">
                  <a16:creationId xmlns:a16="http://schemas.microsoft.com/office/drawing/2014/main" id="{81413FA3-E200-1438-4C39-3D22F4EEC9F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2127538" y="2667100"/>
              <a:ext cx="196850" cy="172244"/>
            </a:xfrm>
            <a:prstGeom prst="rect">
              <a:avLst/>
            </a:prstGeom>
          </p:spPr>
        </p:pic>
      </p:grpSp>
      <p:grpSp>
        <p:nvGrpSpPr>
          <p:cNvPr id="17" name="Group 16">
            <a:extLst>
              <a:ext uri="{FF2B5EF4-FFF2-40B4-BE49-F238E27FC236}">
                <a16:creationId xmlns:a16="http://schemas.microsoft.com/office/drawing/2014/main" id="{93469EDC-61EC-3E06-3587-3535DEA31EB8}"/>
              </a:ext>
            </a:extLst>
          </p:cNvPr>
          <p:cNvGrpSpPr/>
          <p:nvPr/>
        </p:nvGrpSpPr>
        <p:grpSpPr>
          <a:xfrm>
            <a:off x="10404402" y="2572615"/>
            <a:ext cx="710126" cy="196850"/>
            <a:chOff x="1601959" y="2654797"/>
            <a:chExt cx="710126" cy="196850"/>
          </a:xfrm>
        </p:grpSpPr>
        <p:pic>
          <p:nvPicPr>
            <p:cNvPr id="18" name="Graphic 17">
              <a:extLst>
                <a:ext uri="{FF2B5EF4-FFF2-40B4-BE49-F238E27FC236}">
                  <a16:creationId xmlns:a16="http://schemas.microsoft.com/office/drawing/2014/main" id="{64E1E9BE-355D-4D62-5EB6-59372BBCEC6B}"/>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5400000">
              <a:off x="1589656" y="2667100"/>
              <a:ext cx="196850" cy="172244"/>
            </a:xfrm>
            <a:prstGeom prst="rect">
              <a:avLst/>
            </a:prstGeom>
          </p:spPr>
        </p:pic>
        <p:pic>
          <p:nvPicPr>
            <p:cNvPr id="19" name="Graphic 18">
              <a:extLst>
                <a:ext uri="{FF2B5EF4-FFF2-40B4-BE49-F238E27FC236}">
                  <a16:creationId xmlns:a16="http://schemas.microsoft.com/office/drawing/2014/main" id="{1CF96745-07A1-C471-7DD7-A80A2C6C083D}"/>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5400000">
              <a:off x="1768950" y="2667100"/>
              <a:ext cx="196850" cy="172244"/>
            </a:xfrm>
            <a:prstGeom prst="rect">
              <a:avLst/>
            </a:prstGeom>
          </p:spPr>
        </p:pic>
        <p:pic>
          <p:nvPicPr>
            <p:cNvPr id="20" name="Graphic 19">
              <a:extLst>
                <a:ext uri="{FF2B5EF4-FFF2-40B4-BE49-F238E27FC236}">
                  <a16:creationId xmlns:a16="http://schemas.microsoft.com/office/drawing/2014/main" id="{63848916-793C-205F-3D52-46532BD8A460}"/>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5400000">
              <a:off x="1948244" y="2667100"/>
              <a:ext cx="196850" cy="172244"/>
            </a:xfrm>
            <a:prstGeom prst="rect">
              <a:avLst/>
            </a:prstGeom>
          </p:spPr>
        </p:pic>
        <p:pic>
          <p:nvPicPr>
            <p:cNvPr id="21" name="Graphic 20">
              <a:extLst>
                <a:ext uri="{FF2B5EF4-FFF2-40B4-BE49-F238E27FC236}">
                  <a16:creationId xmlns:a16="http://schemas.microsoft.com/office/drawing/2014/main" id="{1755CE7D-EA0E-AEFF-1CDE-E0A78F4D8C7C}"/>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5400000">
              <a:off x="2127538" y="2667100"/>
              <a:ext cx="196850" cy="172244"/>
            </a:xfrm>
            <a:prstGeom prst="rect">
              <a:avLst/>
            </a:prstGeom>
          </p:spPr>
        </p:pic>
      </p:grpSp>
      <p:sp>
        <p:nvSpPr>
          <p:cNvPr id="28" name="Rounded Rectangle 27">
            <a:extLst>
              <a:ext uri="{FF2B5EF4-FFF2-40B4-BE49-F238E27FC236}">
                <a16:creationId xmlns:a16="http://schemas.microsoft.com/office/drawing/2014/main" id="{C58D16F2-DBB3-1775-123A-E29B5BF8060C}"/>
              </a:ext>
            </a:extLst>
          </p:cNvPr>
          <p:cNvSpPr/>
          <p:nvPr/>
        </p:nvSpPr>
        <p:spPr>
          <a:xfrm>
            <a:off x="6691969" y="2439122"/>
            <a:ext cx="1699846" cy="538901"/>
          </a:xfrm>
          <a:prstGeom prst="roundRect">
            <a:avLst>
              <a:gd name="adj" fmla="val 50000"/>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latin typeface="Funnel Sans" pitchFamily="2" charset="0"/>
              </a:rPr>
              <a:t>Tag/button</a:t>
            </a:r>
          </a:p>
        </p:txBody>
      </p:sp>
      <p:sp>
        <p:nvSpPr>
          <p:cNvPr id="30" name="Rounded Rectangle 29">
            <a:extLst>
              <a:ext uri="{FF2B5EF4-FFF2-40B4-BE49-F238E27FC236}">
                <a16:creationId xmlns:a16="http://schemas.microsoft.com/office/drawing/2014/main" id="{87A3ED3A-072A-3904-2C64-3DA5C2116FB9}"/>
              </a:ext>
            </a:extLst>
          </p:cNvPr>
          <p:cNvSpPr/>
          <p:nvPr/>
        </p:nvSpPr>
        <p:spPr>
          <a:xfrm>
            <a:off x="6691969" y="1533793"/>
            <a:ext cx="1699846" cy="538901"/>
          </a:xfrm>
          <a:prstGeom prst="roundRect">
            <a:avLst>
              <a:gd name="adj" fmla="val 50000"/>
            </a:avLst>
          </a:prstGeom>
          <a:noFill/>
          <a:ln>
            <a:solidFill>
              <a:schemeClr val="accent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b="1">
                <a:solidFill>
                  <a:schemeClr val="accent1"/>
                </a:solidFill>
                <a:latin typeface="Funnel Sans" pitchFamily="2" charset="0"/>
              </a:rPr>
              <a:t>Tag/button</a:t>
            </a:r>
          </a:p>
        </p:txBody>
      </p:sp>
      <p:sp>
        <p:nvSpPr>
          <p:cNvPr id="31" name="Text Placeholder 14">
            <a:extLst>
              <a:ext uri="{FF2B5EF4-FFF2-40B4-BE49-F238E27FC236}">
                <a16:creationId xmlns:a16="http://schemas.microsoft.com/office/drawing/2014/main" id="{44C3F8FA-C87D-D8B9-D741-AB13E0B117CC}"/>
              </a:ext>
            </a:extLst>
          </p:cNvPr>
          <p:cNvSpPr txBox="1">
            <a:spLocks/>
          </p:cNvSpPr>
          <p:nvPr/>
        </p:nvSpPr>
        <p:spPr>
          <a:xfrm>
            <a:off x="902706" y="1090669"/>
            <a:ext cx="1843089" cy="391626"/>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6"/>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6"/>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6"/>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6"/>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r>
              <a:rPr lang="en-US" sz="1400" dirty="0">
                <a:sym typeface="Georgia"/>
              </a:rPr>
              <a:t>Backgrounds</a:t>
            </a:r>
            <a:endParaRPr lang="en-US" sz="1400" dirty="0"/>
          </a:p>
        </p:txBody>
      </p:sp>
      <p:sp>
        <p:nvSpPr>
          <p:cNvPr id="32" name="Text Placeholder 14">
            <a:extLst>
              <a:ext uri="{FF2B5EF4-FFF2-40B4-BE49-F238E27FC236}">
                <a16:creationId xmlns:a16="http://schemas.microsoft.com/office/drawing/2014/main" id="{6BAE3777-B86A-F205-D225-5CE8AB970C0C}"/>
              </a:ext>
            </a:extLst>
          </p:cNvPr>
          <p:cNvSpPr txBox="1">
            <a:spLocks/>
          </p:cNvSpPr>
          <p:nvPr/>
        </p:nvSpPr>
        <p:spPr>
          <a:xfrm>
            <a:off x="4808321" y="1090669"/>
            <a:ext cx="1599453" cy="391626"/>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6"/>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6"/>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6"/>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6"/>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r>
              <a:rPr lang="en-US" sz="1400" dirty="0">
                <a:sym typeface="Georgia"/>
              </a:rPr>
              <a:t>Images</a:t>
            </a:r>
            <a:endParaRPr lang="en-US" sz="1400" dirty="0"/>
          </a:p>
        </p:txBody>
      </p:sp>
      <p:sp>
        <p:nvSpPr>
          <p:cNvPr id="33" name="Text Placeholder 14">
            <a:extLst>
              <a:ext uri="{FF2B5EF4-FFF2-40B4-BE49-F238E27FC236}">
                <a16:creationId xmlns:a16="http://schemas.microsoft.com/office/drawing/2014/main" id="{5F10733B-3596-C4A4-8D1D-98F11F310033}"/>
              </a:ext>
            </a:extLst>
          </p:cNvPr>
          <p:cNvSpPr txBox="1">
            <a:spLocks/>
          </p:cNvSpPr>
          <p:nvPr/>
        </p:nvSpPr>
        <p:spPr>
          <a:xfrm>
            <a:off x="6611094" y="1090669"/>
            <a:ext cx="1843089" cy="391626"/>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6"/>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6"/>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6"/>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6"/>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r>
              <a:rPr lang="en-US" sz="1400">
                <a:sym typeface="Georgia"/>
              </a:rPr>
              <a:t>Tags/buttons</a:t>
            </a:r>
            <a:endParaRPr lang="en-US" sz="1400"/>
          </a:p>
        </p:txBody>
      </p:sp>
      <p:sp>
        <p:nvSpPr>
          <p:cNvPr id="34" name="Text Placeholder 14">
            <a:extLst>
              <a:ext uri="{FF2B5EF4-FFF2-40B4-BE49-F238E27FC236}">
                <a16:creationId xmlns:a16="http://schemas.microsoft.com/office/drawing/2014/main" id="{8CF72BB1-0900-9588-5A6B-AD5EC57F1E47}"/>
              </a:ext>
            </a:extLst>
          </p:cNvPr>
          <p:cNvSpPr txBox="1">
            <a:spLocks/>
          </p:cNvSpPr>
          <p:nvPr/>
        </p:nvSpPr>
        <p:spPr>
          <a:xfrm>
            <a:off x="10284423" y="1090669"/>
            <a:ext cx="1502193" cy="391626"/>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6"/>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6"/>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6"/>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6"/>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r>
              <a:rPr lang="en-US" sz="1400" dirty="0" err="1">
                <a:sym typeface="Georgia"/>
              </a:rPr>
              <a:t>Wayfinder</a:t>
            </a:r>
            <a:r>
              <a:rPr lang="en-US" sz="1400" dirty="0">
                <a:sym typeface="Georgia"/>
              </a:rPr>
              <a:t> sets</a:t>
            </a:r>
            <a:endParaRPr lang="en-US" sz="1400" dirty="0"/>
          </a:p>
        </p:txBody>
      </p:sp>
      <p:pic>
        <p:nvPicPr>
          <p:cNvPr id="35" name="Graphic 34">
            <a:extLst>
              <a:ext uri="{FF2B5EF4-FFF2-40B4-BE49-F238E27FC236}">
                <a16:creationId xmlns:a16="http://schemas.microsoft.com/office/drawing/2014/main" id="{F243001B-A159-6D93-EBD2-BAF8245F58C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5400000">
            <a:off x="8764468" y="1656942"/>
            <a:ext cx="196850" cy="172244"/>
          </a:xfrm>
          <a:prstGeom prst="rect">
            <a:avLst/>
          </a:prstGeom>
        </p:spPr>
      </p:pic>
      <p:pic>
        <p:nvPicPr>
          <p:cNvPr id="37" name="Graphic 36">
            <a:extLst>
              <a:ext uri="{FF2B5EF4-FFF2-40B4-BE49-F238E27FC236}">
                <a16:creationId xmlns:a16="http://schemas.microsoft.com/office/drawing/2014/main" id="{92E48329-80AC-57D1-7FF4-62711049A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5400000">
            <a:off x="8764468" y="2584918"/>
            <a:ext cx="196850" cy="172244"/>
          </a:xfrm>
          <a:prstGeom prst="rect">
            <a:avLst/>
          </a:prstGeom>
        </p:spPr>
      </p:pic>
      <p:sp>
        <p:nvSpPr>
          <p:cNvPr id="38" name="Text Placeholder 14">
            <a:extLst>
              <a:ext uri="{FF2B5EF4-FFF2-40B4-BE49-F238E27FC236}">
                <a16:creationId xmlns:a16="http://schemas.microsoft.com/office/drawing/2014/main" id="{D0D0238B-4CA9-F158-31A0-12A82B9CBE52}"/>
              </a:ext>
            </a:extLst>
          </p:cNvPr>
          <p:cNvSpPr txBox="1">
            <a:spLocks/>
          </p:cNvSpPr>
          <p:nvPr/>
        </p:nvSpPr>
        <p:spPr>
          <a:xfrm>
            <a:off x="8601929" y="1090669"/>
            <a:ext cx="1502192" cy="391626"/>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6"/>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6"/>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6"/>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6"/>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r>
              <a:rPr lang="en-US" sz="1400" dirty="0">
                <a:sym typeface="Georgia"/>
              </a:rPr>
              <a:t>Wayfinders</a:t>
            </a:r>
            <a:endParaRPr lang="en-US" sz="1400" dirty="0"/>
          </a:p>
        </p:txBody>
      </p:sp>
      <p:pic>
        <p:nvPicPr>
          <p:cNvPr id="39" name="Graphic 38">
            <a:extLst>
              <a:ext uri="{FF2B5EF4-FFF2-40B4-BE49-F238E27FC236}">
                <a16:creationId xmlns:a16="http://schemas.microsoft.com/office/drawing/2014/main" id="{12311370-7512-849C-25E6-E67E3AC9F7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92714" y="1656942"/>
            <a:ext cx="196850" cy="172244"/>
          </a:xfrm>
          <a:prstGeom prst="rect">
            <a:avLst/>
          </a:prstGeom>
        </p:spPr>
      </p:pic>
      <p:pic>
        <p:nvPicPr>
          <p:cNvPr id="40" name="Graphic 39">
            <a:extLst>
              <a:ext uri="{FF2B5EF4-FFF2-40B4-BE49-F238E27FC236}">
                <a16:creationId xmlns:a16="http://schemas.microsoft.com/office/drawing/2014/main" id="{61AD36BD-3298-F62D-9292-ED882C6589E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16200000">
            <a:off x="9420960" y="1656942"/>
            <a:ext cx="196850" cy="172244"/>
          </a:xfrm>
          <a:prstGeom prst="rect">
            <a:avLst/>
          </a:prstGeom>
        </p:spPr>
      </p:pic>
      <p:pic>
        <p:nvPicPr>
          <p:cNvPr id="43" name="Graphic 42">
            <a:extLst>
              <a:ext uri="{FF2B5EF4-FFF2-40B4-BE49-F238E27FC236}">
                <a16:creationId xmlns:a16="http://schemas.microsoft.com/office/drawing/2014/main" id="{22B098D0-6F58-5BF7-80D8-C9983CA72DC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092714" y="2584918"/>
            <a:ext cx="196850" cy="172244"/>
          </a:xfrm>
          <a:prstGeom prst="rect">
            <a:avLst/>
          </a:prstGeom>
        </p:spPr>
      </p:pic>
      <p:pic>
        <p:nvPicPr>
          <p:cNvPr id="44" name="Graphic 43">
            <a:extLst>
              <a:ext uri="{FF2B5EF4-FFF2-40B4-BE49-F238E27FC236}">
                <a16:creationId xmlns:a16="http://schemas.microsoft.com/office/drawing/2014/main" id="{C6C94875-8039-1CB6-2EB0-A534A14F8EA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6200000">
            <a:off x="9420960" y="2584918"/>
            <a:ext cx="196850" cy="172244"/>
          </a:xfrm>
          <a:prstGeom prst="rect">
            <a:avLst/>
          </a:prstGeom>
        </p:spPr>
      </p:pic>
      <p:pic>
        <p:nvPicPr>
          <p:cNvPr id="45" name="Graphic 44">
            <a:extLst>
              <a:ext uri="{FF2B5EF4-FFF2-40B4-BE49-F238E27FC236}">
                <a16:creationId xmlns:a16="http://schemas.microsoft.com/office/drawing/2014/main" id="{112D8AD1-D47A-74E2-359B-6BC70F07856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10800000">
            <a:off x="9796099" y="1656942"/>
            <a:ext cx="196850" cy="172244"/>
          </a:xfrm>
          <a:prstGeom prst="rect">
            <a:avLst/>
          </a:prstGeom>
        </p:spPr>
      </p:pic>
      <p:pic>
        <p:nvPicPr>
          <p:cNvPr id="47" name="Graphic 46">
            <a:extLst>
              <a:ext uri="{FF2B5EF4-FFF2-40B4-BE49-F238E27FC236}">
                <a16:creationId xmlns:a16="http://schemas.microsoft.com/office/drawing/2014/main" id="{F43B8873-AA24-B426-5A2F-AF32BA1E9CE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9796099" y="2584918"/>
            <a:ext cx="196850" cy="172244"/>
          </a:xfrm>
          <a:prstGeom prst="rect">
            <a:avLst/>
          </a:prstGeom>
        </p:spPr>
      </p:pic>
      <p:pic>
        <p:nvPicPr>
          <p:cNvPr id="2" name="Google Shape;680;p14" descr="A close up of a sky&#10;&#10;Description automatically generated">
            <a:extLst>
              <a:ext uri="{FF2B5EF4-FFF2-40B4-BE49-F238E27FC236}">
                <a16:creationId xmlns:a16="http://schemas.microsoft.com/office/drawing/2014/main" id="{C25CC878-99AB-7EB5-13B2-01A9C0A566BE}"/>
              </a:ext>
            </a:extLst>
          </p:cNvPr>
          <p:cNvPicPr preferRelativeResize="0"/>
          <p:nvPr/>
        </p:nvPicPr>
        <p:blipFill rotWithShape="1">
          <a:blip r:embed="rId7">
            <a:alphaModFix/>
          </a:blip>
          <a:srcRect/>
          <a:stretch/>
        </p:blipFill>
        <p:spPr>
          <a:xfrm>
            <a:off x="1041543" y="1544243"/>
            <a:ext cx="3605535" cy="1358008"/>
          </a:xfrm>
          <a:prstGeom prst="roundRect">
            <a:avLst>
              <a:gd name="adj" fmla="val 10126"/>
            </a:avLst>
          </a:prstGeom>
          <a:noFill/>
          <a:ln>
            <a:noFill/>
          </a:ln>
        </p:spPr>
      </p:pic>
      <p:pic>
        <p:nvPicPr>
          <p:cNvPr id="3" name="Google Shape;681;p14" descr="A close up of a paper&#10;&#10;Description automatically generated">
            <a:extLst>
              <a:ext uri="{FF2B5EF4-FFF2-40B4-BE49-F238E27FC236}">
                <a16:creationId xmlns:a16="http://schemas.microsoft.com/office/drawing/2014/main" id="{E0B32F06-3801-EE44-586E-90214796685A}"/>
              </a:ext>
            </a:extLst>
          </p:cNvPr>
          <p:cNvPicPr preferRelativeResize="0"/>
          <p:nvPr/>
        </p:nvPicPr>
        <p:blipFill rotWithShape="1">
          <a:blip r:embed="rId8">
            <a:alphaModFix/>
          </a:blip>
          <a:srcRect b="7231"/>
          <a:stretch/>
        </p:blipFill>
        <p:spPr>
          <a:xfrm>
            <a:off x="1041543" y="3011688"/>
            <a:ext cx="3605535" cy="1358008"/>
          </a:xfrm>
          <a:prstGeom prst="roundRect">
            <a:avLst>
              <a:gd name="adj" fmla="val 9982"/>
            </a:avLst>
          </a:prstGeom>
          <a:noFill/>
          <a:ln>
            <a:noFill/>
          </a:ln>
        </p:spPr>
      </p:pic>
      <p:pic>
        <p:nvPicPr>
          <p:cNvPr id="12" name="Google Shape;697;p14" descr="A stack of colorful shipping containers&#10;&#10;Description automatically generated">
            <a:extLst>
              <a:ext uri="{FF2B5EF4-FFF2-40B4-BE49-F238E27FC236}">
                <a16:creationId xmlns:a16="http://schemas.microsoft.com/office/drawing/2014/main" id="{1DE711F8-72BA-6BB2-80B8-233B20DFA610}"/>
              </a:ext>
            </a:extLst>
          </p:cNvPr>
          <p:cNvPicPr preferRelativeResize="0"/>
          <p:nvPr/>
        </p:nvPicPr>
        <p:blipFill rotWithShape="1">
          <a:blip r:embed="rId9">
            <a:alphaModFix/>
          </a:blip>
          <a:srcRect/>
          <a:stretch/>
        </p:blipFill>
        <p:spPr>
          <a:xfrm>
            <a:off x="4872711" y="1544246"/>
            <a:ext cx="1392242" cy="780479"/>
          </a:xfrm>
          <a:prstGeom prst="roundRect">
            <a:avLst>
              <a:gd name="adj" fmla="val 7753"/>
            </a:avLst>
          </a:prstGeom>
          <a:noFill/>
          <a:ln>
            <a:noFill/>
          </a:ln>
        </p:spPr>
      </p:pic>
      <p:pic>
        <p:nvPicPr>
          <p:cNvPr id="13" name="Google Shape;698;p14">
            <a:extLst>
              <a:ext uri="{FF2B5EF4-FFF2-40B4-BE49-F238E27FC236}">
                <a16:creationId xmlns:a16="http://schemas.microsoft.com/office/drawing/2014/main" id="{F1C2C138-C422-AD59-69FC-17A577BC96CB}"/>
              </a:ext>
            </a:extLst>
          </p:cNvPr>
          <p:cNvPicPr preferRelativeResize="0"/>
          <p:nvPr/>
        </p:nvPicPr>
        <p:blipFill rotWithShape="1">
          <a:blip r:embed="rId10">
            <a:alphaModFix/>
          </a:blip>
          <a:srcRect l="5424" r="5423"/>
          <a:stretch/>
        </p:blipFill>
        <p:spPr>
          <a:xfrm>
            <a:off x="4872711" y="2422350"/>
            <a:ext cx="1392242" cy="780479"/>
          </a:xfrm>
          <a:prstGeom prst="roundRect">
            <a:avLst>
              <a:gd name="adj" fmla="val 7753"/>
            </a:avLst>
          </a:prstGeom>
          <a:noFill/>
          <a:ln>
            <a:noFill/>
          </a:ln>
        </p:spPr>
      </p:pic>
      <p:pic>
        <p:nvPicPr>
          <p:cNvPr id="14" name="Google Shape;699;p14">
            <a:extLst>
              <a:ext uri="{FF2B5EF4-FFF2-40B4-BE49-F238E27FC236}">
                <a16:creationId xmlns:a16="http://schemas.microsoft.com/office/drawing/2014/main" id="{BFDAAE3A-C3AC-5758-FFB2-54053AF72851}"/>
              </a:ext>
            </a:extLst>
          </p:cNvPr>
          <p:cNvPicPr preferRelativeResize="0"/>
          <p:nvPr/>
        </p:nvPicPr>
        <p:blipFill rotWithShape="1">
          <a:blip r:embed="rId11">
            <a:alphaModFix/>
          </a:blip>
          <a:srcRect l="3267" r="45843"/>
          <a:stretch/>
        </p:blipFill>
        <p:spPr>
          <a:xfrm>
            <a:off x="4872711" y="3300454"/>
            <a:ext cx="1392242" cy="780479"/>
          </a:xfrm>
          <a:prstGeom prst="roundRect">
            <a:avLst>
              <a:gd name="adj" fmla="val 7753"/>
            </a:avLst>
          </a:prstGeom>
          <a:noFill/>
          <a:ln>
            <a:noFill/>
          </a:ln>
        </p:spPr>
      </p:pic>
      <p:pic>
        <p:nvPicPr>
          <p:cNvPr id="15" name="Google Shape;700;p14">
            <a:extLst>
              <a:ext uri="{FF2B5EF4-FFF2-40B4-BE49-F238E27FC236}">
                <a16:creationId xmlns:a16="http://schemas.microsoft.com/office/drawing/2014/main" id="{45FADF9E-75C4-9B6B-675B-574E00084A18}"/>
              </a:ext>
            </a:extLst>
          </p:cNvPr>
          <p:cNvPicPr preferRelativeResize="0"/>
          <p:nvPr/>
        </p:nvPicPr>
        <p:blipFill rotWithShape="1">
          <a:blip r:embed="rId12">
            <a:alphaModFix/>
          </a:blip>
          <a:srcRect l="9832" t="2023" r="7808" b="1"/>
          <a:stretch/>
        </p:blipFill>
        <p:spPr>
          <a:xfrm rot="5400000">
            <a:off x="5178592" y="3872677"/>
            <a:ext cx="780480" cy="1392242"/>
          </a:xfrm>
          <a:prstGeom prst="roundRect">
            <a:avLst>
              <a:gd name="adj" fmla="val 7753"/>
            </a:avLst>
          </a:prstGeom>
          <a:noFill/>
          <a:ln>
            <a:noFill/>
          </a:ln>
        </p:spPr>
      </p:pic>
      <p:pic>
        <p:nvPicPr>
          <p:cNvPr id="16" name="Google Shape;701;p14">
            <a:extLst>
              <a:ext uri="{FF2B5EF4-FFF2-40B4-BE49-F238E27FC236}">
                <a16:creationId xmlns:a16="http://schemas.microsoft.com/office/drawing/2014/main" id="{5B3E0CB2-F2F3-0847-620A-63372D720355}"/>
              </a:ext>
            </a:extLst>
          </p:cNvPr>
          <p:cNvPicPr preferRelativeResize="0"/>
          <p:nvPr/>
        </p:nvPicPr>
        <p:blipFill rotWithShape="1">
          <a:blip r:embed="rId13">
            <a:alphaModFix/>
          </a:blip>
          <a:srcRect l="25336" t="19011" r="12730" b="19710"/>
          <a:stretch/>
        </p:blipFill>
        <p:spPr>
          <a:xfrm>
            <a:off x="4872711" y="5056663"/>
            <a:ext cx="1392242" cy="780479"/>
          </a:xfrm>
          <a:prstGeom prst="roundRect">
            <a:avLst>
              <a:gd name="adj" fmla="val 7753"/>
            </a:avLst>
          </a:prstGeom>
          <a:noFill/>
          <a:ln>
            <a:noFill/>
          </a:ln>
        </p:spPr>
      </p:pic>
      <p:pic>
        <p:nvPicPr>
          <p:cNvPr id="29" name="Google Shape;702;p14">
            <a:extLst>
              <a:ext uri="{FF2B5EF4-FFF2-40B4-BE49-F238E27FC236}">
                <a16:creationId xmlns:a16="http://schemas.microsoft.com/office/drawing/2014/main" id="{AE44548A-9E64-F22D-C844-15BF31991B05}"/>
              </a:ext>
            </a:extLst>
          </p:cNvPr>
          <p:cNvPicPr preferRelativeResize="0"/>
          <p:nvPr/>
        </p:nvPicPr>
        <p:blipFill rotWithShape="1">
          <a:blip r:embed="rId14">
            <a:alphaModFix/>
          </a:blip>
          <a:srcRect l="15824" t="47481" r="34172" b="32633"/>
          <a:stretch/>
        </p:blipFill>
        <p:spPr>
          <a:xfrm>
            <a:off x="1041543" y="4479134"/>
            <a:ext cx="3605535" cy="1358008"/>
          </a:xfrm>
          <a:prstGeom prst="roundRect">
            <a:avLst>
              <a:gd name="adj" fmla="val 9982"/>
            </a:avLst>
          </a:prstGeom>
          <a:noFill/>
          <a:ln>
            <a:noFill/>
          </a:ln>
        </p:spPr>
      </p:pic>
    </p:spTree>
    <p:extLst>
      <p:ext uri="{BB962C8B-B14F-4D97-AF65-F5344CB8AC3E}">
        <p14:creationId xmlns:p14="http://schemas.microsoft.com/office/powerpoint/2010/main" val="33382308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314854-FCB0-7919-AFBB-6111C79F2F45}"/>
            </a:ext>
          </a:extLst>
        </p:cNvPr>
        <p:cNvGrpSpPr/>
        <p:nvPr/>
      </p:nvGrpSpPr>
      <p:grpSpPr>
        <a:xfrm>
          <a:off x="0" y="0"/>
          <a:ext cx="0" cy="0"/>
          <a:chOff x="0" y="0"/>
          <a:chExt cx="0" cy="0"/>
        </a:xfrm>
      </p:grpSpPr>
      <p:sp>
        <p:nvSpPr>
          <p:cNvPr id="14" name="Title 13">
            <a:extLst>
              <a:ext uri="{FF2B5EF4-FFF2-40B4-BE49-F238E27FC236}">
                <a16:creationId xmlns:a16="http://schemas.microsoft.com/office/drawing/2014/main" id="{ECCC442F-8DAE-37AB-CA1A-446A4178A235}"/>
              </a:ext>
            </a:extLst>
          </p:cNvPr>
          <p:cNvSpPr>
            <a:spLocks noGrp="1"/>
          </p:cNvSpPr>
          <p:nvPr>
            <p:ph type="title"/>
          </p:nvPr>
        </p:nvSpPr>
        <p:spPr/>
        <p:txBody>
          <a:bodyPr/>
          <a:lstStyle/>
          <a:p>
            <a:pPr lvl="0"/>
            <a:r>
              <a:rPr lang="en-US">
                <a:sym typeface="Georgia"/>
              </a:rPr>
              <a:t>AI Academy in Finance</a:t>
            </a:r>
            <a:endParaRPr lang="en-US"/>
          </a:p>
        </p:txBody>
      </p:sp>
      <p:sp>
        <p:nvSpPr>
          <p:cNvPr id="7" name="Google Shape;296;p15">
            <a:extLst>
              <a:ext uri="{FF2B5EF4-FFF2-40B4-BE49-F238E27FC236}">
                <a16:creationId xmlns:a16="http://schemas.microsoft.com/office/drawing/2014/main" id="{13D25E77-192D-75E1-5F25-ED701686D52B}"/>
              </a:ext>
            </a:extLst>
          </p:cNvPr>
          <p:cNvSpPr/>
          <p:nvPr/>
        </p:nvSpPr>
        <p:spPr>
          <a:xfrm rot="10800000">
            <a:off x="1002828" y="1638373"/>
            <a:ext cx="5404861" cy="3910902"/>
          </a:xfrm>
          <a:custGeom>
            <a:avLst/>
            <a:gdLst/>
            <a:ahLst/>
            <a:cxnLst/>
            <a:rect l="l" t="t" r="r" b="b"/>
            <a:pathLst>
              <a:path w="6662416" h="4820854" extrusionOk="0">
                <a:moveTo>
                  <a:pt x="4484249" y="0"/>
                </a:moveTo>
                <a:lnTo>
                  <a:pt x="4484249" y="0"/>
                </a:lnTo>
                <a:cubicBezTo>
                  <a:pt x="4305019" y="125"/>
                  <a:pt x="4131079" y="35301"/>
                  <a:pt x="3967219" y="104570"/>
                </a:cubicBezTo>
                <a:cubicBezTo>
                  <a:pt x="3808815" y="171509"/>
                  <a:pt x="3666614" y="267337"/>
                  <a:pt x="3544531" y="389350"/>
                </a:cubicBezTo>
                <a:cubicBezTo>
                  <a:pt x="3422448" y="511363"/>
                  <a:pt x="3326564" y="653482"/>
                  <a:pt x="3259587" y="811794"/>
                </a:cubicBezTo>
                <a:cubicBezTo>
                  <a:pt x="3191319" y="973104"/>
                  <a:pt x="3156248" y="1144239"/>
                  <a:pt x="3155123" y="1320535"/>
                </a:cubicBezTo>
                <a:lnTo>
                  <a:pt x="3154831" y="1320535"/>
                </a:lnTo>
                <a:lnTo>
                  <a:pt x="3154831" y="3497406"/>
                </a:lnTo>
                <a:lnTo>
                  <a:pt x="3155248" y="3497406"/>
                </a:lnTo>
                <a:cubicBezTo>
                  <a:pt x="3153748" y="3761330"/>
                  <a:pt x="3050284" y="4009268"/>
                  <a:pt x="2863390" y="4196055"/>
                </a:cubicBezTo>
                <a:cubicBezTo>
                  <a:pt x="2675205" y="4384132"/>
                  <a:pt x="2425041" y="4487745"/>
                  <a:pt x="2158924" y="4487828"/>
                </a:cubicBezTo>
                <a:lnTo>
                  <a:pt x="0" y="4487828"/>
                </a:lnTo>
                <a:lnTo>
                  <a:pt x="0" y="4820854"/>
                </a:lnTo>
                <a:lnTo>
                  <a:pt x="2158633" y="4820854"/>
                </a:lnTo>
                <a:cubicBezTo>
                  <a:pt x="2158633" y="4820854"/>
                  <a:pt x="2158841" y="4820854"/>
                  <a:pt x="2158966" y="4820854"/>
                </a:cubicBezTo>
                <a:lnTo>
                  <a:pt x="2178167" y="4820854"/>
                </a:lnTo>
                <a:lnTo>
                  <a:pt x="2178167" y="4820605"/>
                </a:lnTo>
                <a:cubicBezTo>
                  <a:pt x="2350733" y="4818149"/>
                  <a:pt x="2518259" y="4783139"/>
                  <a:pt x="2676371" y="4716326"/>
                </a:cubicBezTo>
                <a:cubicBezTo>
                  <a:pt x="2834775" y="4649387"/>
                  <a:pt x="2976976" y="4553559"/>
                  <a:pt x="3099059" y="4431547"/>
                </a:cubicBezTo>
                <a:cubicBezTo>
                  <a:pt x="3221142" y="4309534"/>
                  <a:pt x="3317026" y="4167414"/>
                  <a:pt x="3384003" y="4009102"/>
                </a:cubicBezTo>
                <a:cubicBezTo>
                  <a:pt x="3453395" y="3845128"/>
                  <a:pt x="3488592" y="3671038"/>
                  <a:pt x="3488592" y="3491661"/>
                </a:cubicBezTo>
                <a:lnTo>
                  <a:pt x="3488092" y="3491661"/>
                </a:lnTo>
                <a:lnTo>
                  <a:pt x="3488092" y="1329193"/>
                </a:lnTo>
                <a:lnTo>
                  <a:pt x="3488258" y="1329193"/>
                </a:lnTo>
                <a:cubicBezTo>
                  <a:pt x="3488258" y="1063105"/>
                  <a:pt x="3591931" y="812960"/>
                  <a:pt x="3780200" y="624800"/>
                </a:cubicBezTo>
                <a:cubicBezTo>
                  <a:pt x="3968468" y="436640"/>
                  <a:pt x="4218757" y="333027"/>
                  <a:pt x="4484999" y="333027"/>
                </a:cubicBezTo>
                <a:lnTo>
                  <a:pt x="4484999" y="333027"/>
                </a:lnTo>
                <a:cubicBezTo>
                  <a:pt x="4484999" y="333027"/>
                  <a:pt x="6662417" y="333027"/>
                  <a:pt x="6662417" y="333027"/>
                </a:cubicBezTo>
                <a:lnTo>
                  <a:pt x="6662417" y="0"/>
                </a:lnTo>
                <a:lnTo>
                  <a:pt x="4484291" y="0"/>
                </a:lnTo>
                <a:close/>
              </a:path>
            </a:pathLst>
          </a:custGeom>
          <a:noFill/>
          <a:ln w="12700" cap="flat" cmpd="sng">
            <a:solidFill>
              <a:schemeClr val="tx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1800">
                <a:solidFill>
                  <a:schemeClr val="bg1"/>
                </a:solidFill>
                <a:latin typeface="Funnel Sans" pitchFamily="2" charset="0"/>
                <a:ea typeface="Georgia"/>
                <a:cs typeface="Georgia"/>
                <a:sym typeface="Georgia"/>
              </a:rPr>
              <a:t>‸</a:t>
            </a:r>
            <a:endParaRPr>
              <a:solidFill>
                <a:schemeClr val="bg1"/>
              </a:solidFill>
              <a:latin typeface="Funnel Sans" pitchFamily="2" charset="0"/>
            </a:endParaRPr>
          </a:p>
        </p:txBody>
      </p:sp>
      <p:pic>
        <p:nvPicPr>
          <p:cNvPr id="8" name="Google Shape;297;p15">
            <a:extLst>
              <a:ext uri="{FF2B5EF4-FFF2-40B4-BE49-F238E27FC236}">
                <a16:creationId xmlns:a16="http://schemas.microsoft.com/office/drawing/2014/main" id="{BC77A36F-8A25-C6EB-5F40-40B2EC116CD8}"/>
              </a:ext>
            </a:extLst>
          </p:cNvPr>
          <p:cNvPicPr preferRelativeResize="0"/>
          <p:nvPr/>
        </p:nvPicPr>
        <p:blipFill rotWithShape="1">
          <a:blip r:embed="rId2">
            <a:alphaModFix/>
          </a:blip>
          <a:srcRect l="1299" r="1298"/>
          <a:stretch/>
        </p:blipFill>
        <p:spPr>
          <a:xfrm>
            <a:off x="5711356" y="4670227"/>
            <a:ext cx="1188000" cy="1219688"/>
          </a:xfrm>
          <a:prstGeom prst="ellipse">
            <a:avLst/>
          </a:prstGeom>
          <a:noFill/>
          <a:ln w="9525" cap="flat" cmpd="sng">
            <a:solidFill>
              <a:srgbClr val="5D5D5D"/>
            </a:solidFill>
            <a:prstDash val="solid"/>
            <a:round/>
            <a:headEnd type="none" w="sm" len="sm"/>
            <a:tailEnd type="none" w="sm" len="sm"/>
          </a:ln>
        </p:spPr>
      </p:pic>
      <p:pic>
        <p:nvPicPr>
          <p:cNvPr id="9" name="Google Shape;298;p15">
            <a:extLst>
              <a:ext uri="{FF2B5EF4-FFF2-40B4-BE49-F238E27FC236}">
                <a16:creationId xmlns:a16="http://schemas.microsoft.com/office/drawing/2014/main" id="{81B15844-552C-952C-7FD8-A060A76CBD8C}"/>
              </a:ext>
            </a:extLst>
          </p:cNvPr>
          <p:cNvPicPr preferRelativeResize="0"/>
          <p:nvPr/>
        </p:nvPicPr>
        <p:blipFill rotWithShape="1">
          <a:blip r:embed="rId3">
            <a:alphaModFix/>
          </a:blip>
          <a:srcRect t="593" b="593"/>
          <a:stretch/>
        </p:blipFill>
        <p:spPr>
          <a:xfrm>
            <a:off x="4234337" y="3456377"/>
            <a:ext cx="1188000" cy="1173911"/>
          </a:xfrm>
          <a:prstGeom prst="ellipse">
            <a:avLst/>
          </a:prstGeom>
          <a:noFill/>
          <a:ln w="9525" cap="flat" cmpd="sng">
            <a:solidFill>
              <a:srgbClr val="5D5D5D"/>
            </a:solidFill>
            <a:prstDash val="solid"/>
            <a:round/>
            <a:headEnd type="none" w="sm" len="sm"/>
            <a:tailEnd type="none" w="sm" len="sm"/>
          </a:ln>
        </p:spPr>
      </p:pic>
      <p:pic>
        <p:nvPicPr>
          <p:cNvPr id="10" name="Google Shape;299;p15">
            <a:extLst>
              <a:ext uri="{FF2B5EF4-FFF2-40B4-BE49-F238E27FC236}">
                <a16:creationId xmlns:a16="http://schemas.microsoft.com/office/drawing/2014/main" id="{CCC2C22D-FC84-A30A-2CD9-9C31A18557C2}"/>
              </a:ext>
            </a:extLst>
          </p:cNvPr>
          <p:cNvPicPr preferRelativeResize="0"/>
          <p:nvPr/>
        </p:nvPicPr>
        <p:blipFill rotWithShape="1">
          <a:blip r:embed="rId4">
            <a:alphaModFix/>
          </a:blip>
          <a:srcRect l="182" r="182"/>
          <a:stretch/>
        </p:blipFill>
        <p:spPr>
          <a:xfrm>
            <a:off x="5711356" y="2139196"/>
            <a:ext cx="1188000" cy="1187225"/>
          </a:xfrm>
          <a:prstGeom prst="ellipse">
            <a:avLst/>
          </a:prstGeom>
          <a:noFill/>
          <a:ln w="9525" cap="flat" cmpd="sng">
            <a:solidFill>
              <a:srgbClr val="5D5D5D"/>
            </a:solidFill>
            <a:prstDash val="solid"/>
            <a:round/>
            <a:headEnd type="none" w="sm" len="sm"/>
            <a:tailEnd type="none" w="sm" len="sm"/>
          </a:ln>
        </p:spPr>
      </p:pic>
      <p:pic>
        <p:nvPicPr>
          <p:cNvPr id="11" name="Google Shape;300;p15">
            <a:extLst>
              <a:ext uri="{FF2B5EF4-FFF2-40B4-BE49-F238E27FC236}">
                <a16:creationId xmlns:a16="http://schemas.microsoft.com/office/drawing/2014/main" id="{138D0B5D-8D38-C806-FE20-0AEA483F7B13}"/>
              </a:ext>
            </a:extLst>
          </p:cNvPr>
          <p:cNvPicPr preferRelativeResize="0"/>
          <p:nvPr/>
        </p:nvPicPr>
        <p:blipFill rotWithShape="1">
          <a:blip r:embed="rId5">
            <a:alphaModFix/>
          </a:blip>
          <a:srcRect t="593" b="593"/>
          <a:stretch/>
        </p:blipFill>
        <p:spPr>
          <a:xfrm>
            <a:off x="7225962" y="3456377"/>
            <a:ext cx="1188000" cy="1173911"/>
          </a:xfrm>
          <a:prstGeom prst="ellipse">
            <a:avLst/>
          </a:prstGeom>
          <a:noFill/>
          <a:ln w="9525" cap="flat" cmpd="sng">
            <a:solidFill>
              <a:srgbClr val="5D5D5D"/>
            </a:solidFill>
            <a:prstDash val="solid"/>
            <a:round/>
            <a:headEnd type="none" w="sm" len="sm"/>
            <a:tailEnd type="none" w="sm" len="sm"/>
          </a:ln>
        </p:spPr>
      </p:pic>
      <p:sp>
        <p:nvSpPr>
          <p:cNvPr id="12" name="Google Shape;301;p15">
            <a:extLst>
              <a:ext uri="{FF2B5EF4-FFF2-40B4-BE49-F238E27FC236}">
                <a16:creationId xmlns:a16="http://schemas.microsoft.com/office/drawing/2014/main" id="{5943893F-4929-98F4-59BE-56BA9976BA4F}"/>
              </a:ext>
            </a:extLst>
          </p:cNvPr>
          <p:cNvSpPr/>
          <p:nvPr/>
        </p:nvSpPr>
        <p:spPr>
          <a:xfrm rot="10800000" flipH="1">
            <a:off x="6380496" y="1638372"/>
            <a:ext cx="5007258" cy="3910902"/>
          </a:xfrm>
          <a:custGeom>
            <a:avLst/>
            <a:gdLst/>
            <a:ahLst/>
            <a:cxnLst/>
            <a:rect l="l" t="t" r="r" b="b"/>
            <a:pathLst>
              <a:path w="6662416" h="4820854" extrusionOk="0">
                <a:moveTo>
                  <a:pt x="4484249" y="0"/>
                </a:moveTo>
                <a:lnTo>
                  <a:pt x="4484249" y="0"/>
                </a:lnTo>
                <a:cubicBezTo>
                  <a:pt x="4305019" y="125"/>
                  <a:pt x="4131079" y="35301"/>
                  <a:pt x="3967219" y="104570"/>
                </a:cubicBezTo>
                <a:cubicBezTo>
                  <a:pt x="3808815" y="171509"/>
                  <a:pt x="3666614" y="267337"/>
                  <a:pt x="3544531" y="389350"/>
                </a:cubicBezTo>
                <a:cubicBezTo>
                  <a:pt x="3422448" y="511363"/>
                  <a:pt x="3326564" y="653482"/>
                  <a:pt x="3259587" y="811794"/>
                </a:cubicBezTo>
                <a:cubicBezTo>
                  <a:pt x="3191319" y="973104"/>
                  <a:pt x="3156248" y="1144239"/>
                  <a:pt x="3155123" y="1320535"/>
                </a:cubicBezTo>
                <a:lnTo>
                  <a:pt x="3154831" y="1320535"/>
                </a:lnTo>
                <a:lnTo>
                  <a:pt x="3154831" y="3497406"/>
                </a:lnTo>
                <a:lnTo>
                  <a:pt x="3155248" y="3497406"/>
                </a:lnTo>
                <a:cubicBezTo>
                  <a:pt x="3153748" y="3761330"/>
                  <a:pt x="3050284" y="4009268"/>
                  <a:pt x="2863390" y="4196055"/>
                </a:cubicBezTo>
                <a:cubicBezTo>
                  <a:pt x="2675205" y="4384132"/>
                  <a:pt x="2425041" y="4487745"/>
                  <a:pt x="2158924" y="4487828"/>
                </a:cubicBezTo>
                <a:lnTo>
                  <a:pt x="0" y="4487828"/>
                </a:lnTo>
                <a:lnTo>
                  <a:pt x="0" y="4820854"/>
                </a:lnTo>
                <a:lnTo>
                  <a:pt x="2158633" y="4820854"/>
                </a:lnTo>
                <a:cubicBezTo>
                  <a:pt x="2158633" y="4820854"/>
                  <a:pt x="2158841" y="4820854"/>
                  <a:pt x="2158966" y="4820854"/>
                </a:cubicBezTo>
                <a:lnTo>
                  <a:pt x="2178167" y="4820854"/>
                </a:lnTo>
                <a:lnTo>
                  <a:pt x="2178167" y="4820605"/>
                </a:lnTo>
                <a:cubicBezTo>
                  <a:pt x="2350733" y="4818149"/>
                  <a:pt x="2518259" y="4783139"/>
                  <a:pt x="2676371" y="4716326"/>
                </a:cubicBezTo>
                <a:cubicBezTo>
                  <a:pt x="2834775" y="4649387"/>
                  <a:pt x="2976976" y="4553559"/>
                  <a:pt x="3099059" y="4431547"/>
                </a:cubicBezTo>
                <a:cubicBezTo>
                  <a:pt x="3221142" y="4309534"/>
                  <a:pt x="3317026" y="4167414"/>
                  <a:pt x="3384003" y="4009102"/>
                </a:cubicBezTo>
                <a:cubicBezTo>
                  <a:pt x="3453395" y="3845128"/>
                  <a:pt x="3488592" y="3671038"/>
                  <a:pt x="3488592" y="3491661"/>
                </a:cubicBezTo>
                <a:lnTo>
                  <a:pt x="3488092" y="3491661"/>
                </a:lnTo>
                <a:lnTo>
                  <a:pt x="3488092" y="1329193"/>
                </a:lnTo>
                <a:lnTo>
                  <a:pt x="3488258" y="1329193"/>
                </a:lnTo>
                <a:cubicBezTo>
                  <a:pt x="3488258" y="1063105"/>
                  <a:pt x="3591931" y="812960"/>
                  <a:pt x="3780200" y="624800"/>
                </a:cubicBezTo>
                <a:cubicBezTo>
                  <a:pt x="3968468" y="436640"/>
                  <a:pt x="4218757" y="333027"/>
                  <a:pt x="4484999" y="333027"/>
                </a:cubicBezTo>
                <a:lnTo>
                  <a:pt x="4484999" y="333027"/>
                </a:lnTo>
                <a:cubicBezTo>
                  <a:pt x="4484999" y="333027"/>
                  <a:pt x="6662417" y="333027"/>
                  <a:pt x="6662417" y="333027"/>
                </a:cubicBezTo>
                <a:lnTo>
                  <a:pt x="6662417" y="0"/>
                </a:lnTo>
                <a:lnTo>
                  <a:pt x="4484291" y="0"/>
                </a:lnTo>
                <a:close/>
              </a:path>
            </a:pathLst>
          </a:custGeom>
          <a:noFill/>
          <a:ln w="12700" cap="flat" cmpd="sng">
            <a:solidFill>
              <a:schemeClr val="tx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1800">
                <a:solidFill>
                  <a:schemeClr val="bg1"/>
                </a:solidFill>
                <a:latin typeface="Funnel Sans" pitchFamily="2" charset="0"/>
                <a:ea typeface="Georgia"/>
                <a:cs typeface="Georgia"/>
                <a:sym typeface="Georgia"/>
              </a:rPr>
              <a:t>‸</a:t>
            </a:r>
            <a:endParaRPr>
              <a:solidFill>
                <a:schemeClr val="bg1"/>
              </a:solidFill>
              <a:latin typeface="Funnel Sans" pitchFamily="2" charset="0"/>
            </a:endParaRPr>
          </a:p>
        </p:txBody>
      </p:sp>
      <p:sp>
        <p:nvSpPr>
          <p:cNvPr id="13" name="Google Shape;306;p15">
            <a:extLst>
              <a:ext uri="{FF2B5EF4-FFF2-40B4-BE49-F238E27FC236}">
                <a16:creationId xmlns:a16="http://schemas.microsoft.com/office/drawing/2014/main" id="{92942F4C-675B-2B68-4AB5-96592B60472C}"/>
              </a:ext>
            </a:extLst>
          </p:cNvPr>
          <p:cNvSpPr txBox="1"/>
          <p:nvPr/>
        </p:nvSpPr>
        <p:spPr>
          <a:xfrm>
            <a:off x="9909258" y="2194705"/>
            <a:ext cx="1977944" cy="360000"/>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r>
              <a:rPr lang="en-US" sz="1400">
                <a:solidFill>
                  <a:schemeClr val="tx1"/>
                </a:solidFill>
                <a:latin typeface="Funnel Sans" pitchFamily="2" charset="0"/>
                <a:ea typeface="Georgia"/>
                <a:cs typeface="Georgia"/>
                <a:sym typeface="Georgia"/>
              </a:rPr>
              <a:t>Technical Skills</a:t>
            </a:r>
            <a:endParaRPr>
              <a:solidFill>
                <a:schemeClr val="tx1"/>
              </a:solidFill>
              <a:latin typeface="Funnel Sans" pitchFamily="2" charset="0"/>
            </a:endParaRPr>
          </a:p>
        </p:txBody>
      </p:sp>
      <p:sp>
        <p:nvSpPr>
          <p:cNvPr id="15" name="Google Shape;307;p15">
            <a:extLst>
              <a:ext uri="{FF2B5EF4-FFF2-40B4-BE49-F238E27FC236}">
                <a16:creationId xmlns:a16="http://schemas.microsoft.com/office/drawing/2014/main" id="{314D0898-2E40-C6A6-4BAE-C127DACB25A8}"/>
              </a:ext>
            </a:extLst>
          </p:cNvPr>
          <p:cNvSpPr txBox="1"/>
          <p:nvPr/>
        </p:nvSpPr>
        <p:spPr>
          <a:xfrm>
            <a:off x="9484468" y="2825541"/>
            <a:ext cx="2402734" cy="360000"/>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r>
              <a:rPr lang="en-US" sz="1400">
                <a:solidFill>
                  <a:schemeClr val="tx1"/>
                </a:solidFill>
                <a:latin typeface="Funnel Sans" pitchFamily="2" charset="0"/>
                <a:ea typeface="Georgia"/>
                <a:cs typeface="Georgia"/>
                <a:sym typeface="Georgia"/>
              </a:rPr>
              <a:t>Applied AI in Business</a:t>
            </a:r>
            <a:endParaRPr>
              <a:solidFill>
                <a:schemeClr val="tx1"/>
              </a:solidFill>
              <a:latin typeface="Funnel Sans" pitchFamily="2" charset="0"/>
            </a:endParaRPr>
          </a:p>
        </p:txBody>
      </p:sp>
      <p:sp>
        <p:nvSpPr>
          <p:cNvPr id="16" name="Google Shape;308;p15">
            <a:extLst>
              <a:ext uri="{FF2B5EF4-FFF2-40B4-BE49-F238E27FC236}">
                <a16:creationId xmlns:a16="http://schemas.microsoft.com/office/drawing/2014/main" id="{1BC32B0E-17CE-4EB7-04D2-FDEA5D74E500}"/>
              </a:ext>
            </a:extLst>
          </p:cNvPr>
          <p:cNvSpPr txBox="1"/>
          <p:nvPr/>
        </p:nvSpPr>
        <p:spPr>
          <a:xfrm>
            <a:off x="9484468" y="3456377"/>
            <a:ext cx="2402734" cy="360000"/>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r>
              <a:rPr lang="en-US" sz="1400">
                <a:solidFill>
                  <a:schemeClr val="tx1"/>
                </a:solidFill>
                <a:latin typeface="Funnel Sans" pitchFamily="2" charset="0"/>
                <a:ea typeface="Georgia"/>
                <a:cs typeface="Georgia"/>
                <a:sym typeface="Georgia"/>
              </a:rPr>
              <a:t>Data Literacy</a:t>
            </a:r>
            <a:endParaRPr>
              <a:solidFill>
                <a:schemeClr val="tx1"/>
              </a:solidFill>
              <a:latin typeface="Funnel Sans" pitchFamily="2" charset="0"/>
            </a:endParaRPr>
          </a:p>
        </p:txBody>
      </p:sp>
      <p:sp>
        <p:nvSpPr>
          <p:cNvPr id="17" name="Google Shape;309;p15">
            <a:extLst>
              <a:ext uri="{FF2B5EF4-FFF2-40B4-BE49-F238E27FC236}">
                <a16:creationId xmlns:a16="http://schemas.microsoft.com/office/drawing/2014/main" id="{3F4C9822-31E2-10BB-F0D3-EA97E0602487}"/>
              </a:ext>
            </a:extLst>
          </p:cNvPr>
          <p:cNvSpPr txBox="1"/>
          <p:nvPr/>
        </p:nvSpPr>
        <p:spPr>
          <a:xfrm>
            <a:off x="8708646" y="4087213"/>
            <a:ext cx="3178556" cy="360000"/>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r>
              <a:rPr lang="en-US" sz="1400">
                <a:solidFill>
                  <a:schemeClr val="tx1"/>
                </a:solidFill>
                <a:latin typeface="Funnel Sans" pitchFamily="2" charset="0"/>
                <a:ea typeface="Georgia"/>
                <a:cs typeface="Georgia"/>
                <a:sym typeface="Georgia"/>
              </a:rPr>
              <a:t>Genpact &amp; Partner AI-Tools</a:t>
            </a:r>
            <a:endParaRPr>
              <a:solidFill>
                <a:schemeClr val="tx1"/>
              </a:solidFill>
              <a:latin typeface="Funnel Sans" pitchFamily="2" charset="0"/>
            </a:endParaRPr>
          </a:p>
        </p:txBody>
      </p:sp>
      <p:sp>
        <p:nvSpPr>
          <p:cNvPr id="18" name="Google Shape;310;p15">
            <a:extLst>
              <a:ext uri="{FF2B5EF4-FFF2-40B4-BE49-F238E27FC236}">
                <a16:creationId xmlns:a16="http://schemas.microsoft.com/office/drawing/2014/main" id="{430F6530-9BA9-0F55-6412-A22F6855BD1F}"/>
              </a:ext>
            </a:extLst>
          </p:cNvPr>
          <p:cNvSpPr txBox="1"/>
          <p:nvPr/>
        </p:nvSpPr>
        <p:spPr>
          <a:xfrm>
            <a:off x="5788637" y="6088277"/>
            <a:ext cx="1033439" cy="315843"/>
          </a:xfrm>
          <a:prstGeom prst="rect">
            <a:avLst/>
          </a:prstGeom>
          <a:noFill/>
          <a:ln>
            <a:noFill/>
          </a:ln>
        </p:spPr>
        <p:txBody>
          <a:bodyPr spcFirstLastPara="1" wrap="square" lIns="90000" tIns="45700" rIns="91425" bIns="45700" anchor="t" anchorCtr="0">
            <a:noAutofit/>
          </a:bodyPr>
          <a:lstStyle/>
          <a:p>
            <a:pPr marL="0" marR="0" lvl="0" indent="0" algn="ctr" rtl="0">
              <a:spcBef>
                <a:spcPts val="0"/>
              </a:spcBef>
              <a:spcAft>
                <a:spcPts val="0"/>
              </a:spcAft>
              <a:buNone/>
            </a:pPr>
            <a:r>
              <a:rPr lang="en-US" sz="1400" u="none" strike="noStrike" cap="none">
                <a:solidFill>
                  <a:schemeClr val="tx1"/>
                </a:solidFill>
                <a:latin typeface="Funnel Sans" pitchFamily="2" charset="0"/>
                <a:ea typeface="Georgia"/>
                <a:cs typeface="Georgia"/>
                <a:sym typeface="Georgia"/>
              </a:rPr>
              <a:t>Analyst</a:t>
            </a:r>
            <a:endParaRPr>
              <a:solidFill>
                <a:schemeClr val="tx1"/>
              </a:solidFill>
              <a:latin typeface="Funnel Sans" pitchFamily="2" charset="0"/>
            </a:endParaRPr>
          </a:p>
        </p:txBody>
      </p:sp>
      <p:sp>
        <p:nvSpPr>
          <p:cNvPr id="19" name="Google Shape;311;p15">
            <a:extLst>
              <a:ext uri="{FF2B5EF4-FFF2-40B4-BE49-F238E27FC236}">
                <a16:creationId xmlns:a16="http://schemas.microsoft.com/office/drawing/2014/main" id="{9FB7098F-D661-DED2-30D1-73DBF7033C01}"/>
              </a:ext>
            </a:extLst>
          </p:cNvPr>
          <p:cNvSpPr txBox="1"/>
          <p:nvPr/>
        </p:nvSpPr>
        <p:spPr>
          <a:xfrm>
            <a:off x="4027300" y="4819781"/>
            <a:ext cx="1606584" cy="315842"/>
          </a:xfrm>
          <a:prstGeom prst="rect">
            <a:avLst/>
          </a:prstGeom>
          <a:noFill/>
          <a:ln>
            <a:noFill/>
          </a:ln>
        </p:spPr>
        <p:txBody>
          <a:bodyPr spcFirstLastPara="1" wrap="square" lIns="90000" tIns="45700" rIns="91425" bIns="45700" anchor="t" anchorCtr="0">
            <a:noAutofit/>
          </a:bodyPr>
          <a:lstStyle/>
          <a:p>
            <a:pPr marL="0" marR="0" lvl="0" indent="0" algn="ctr" rtl="0">
              <a:spcBef>
                <a:spcPts val="0"/>
              </a:spcBef>
              <a:spcAft>
                <a:spcPts val="0"/>
              </a:spcAft>
              <a:buNone/>
            </a:pPr>
            <a:r>
              <a:rPr lang="en-US" sz="1400" u="none" strike="noStrike" cap="none">
                <a:solidFill>
                  <a:schemeClr val="tx1"/>
                </a:solidFill>
                <a:latin typeface="Funnel Sans" pitchFamily="2" charset="0"/>
                <a:ea typeface="Georgia"/>
                <a:cs typeface="Georgia"/>
                <a:sym typeface="Georgia"/>
              </a:rPr>
              <a:t>Vice President</a:t>
            </a:r>
            <a:endParaRPr>
              <a:solidFill>
                <a:schemeClr val="tx1"/>
              </a:solidFill>
              <a:latin typeface="Funnel Sans" pitchFamily="2" charset="0"/>
            </a:endParaRPr>
          </a:p>
          <a:p>
            <a:pPr marL="0" marR="0" lvl="0" indent="0" algn="ctr" rtl="0">
              <a:spcBef>
                <a:spcPts val="0"/>
              </a:spcBef>
              <a:spcAft>
                <a:spcPts val="0"/>
              </a:spcAft>
              <a:buNone/>
            </a:pPr>
            <a:endParaRPr sz="1400" u="none" strike="noStrike" cap="none">
              <a:solidFill>
                <a:schemeClr val="tx1"/>
              </a:solidFill>
              <a:latin typeface="Funnel Sans" pitchFamily="2" charset="0"/>
              <a:ea typeface="Georgia"/>
              <a:cs typeface="Georgia"/>
              <a:sym typeface="Georgia"/>
            </a:endParaRPr>
          </a:p>
          <a:p>
            <a:pPr marL="0" marR="0" lvl="0" indent="0" algn="ctr" rtl="0">
              <a:spcBef>
                <a:spcPts val="0"/>
              </a:spcBef>
              <a:spcAft>
                <a:spcPts val="0"/>
              </a:spcAft>
              <a:buNone/>
            </a:pPr>
            <a:endParaRPr sz="1400" u="none" strike="noStrike" cap="none">
              <a:solidFill>
                <a:schemeClr val="tx1"/>
              </a:solidFill>
              <a:latin typeface="Funnel Sans" pitchFamily="2" charset="0"/>
              <a:ea typeface="Georgia"/>
              <a:cs typeface="Georgia"/>
              <a:sym typeface="Georgia"/>
            </a:endParaRPr>
          </a:p>
          <a:p>
            <a:pPr marL="0" marR="0" lvl="0" indent="0" algn="ctr" rtl="0">
              <a:spcBef>
                <a:spcPts val="0"/>
              </a:spcBef>
              <a:spcAft>
                <a:spcPts val="0"/>
              </a:spcAft>
              <a:buNone/>
            </a:pPr>
            <a:endParaRPr sz="1400" u="none" strike="noStrike" cap="none">
              <a:solidFill>
                <a:schemeClr val="tx1"/>
              </a:solidFill>
              <a:latin typeface="Funnel Sans" pitchFamily="2" charset="0"/>
              <a:ea typeface="Georgia"/>
              <a:cs typeface="Georgia"/>
              <a:sym typeface="Georgia"/>
            </a:endParaRPr>
          </a:p>
        </p:txBody>
      </p:sp>
      <p:sp>
        <p:nvSpPr>
          <p:cNvPr id="20" name="Google Shape;312;p15">
            <a:extLst>
              <a:ext uri="{FF2B5EF4-FFF2-40B4-BE49-F238E27FC236}">
                <a16:creationId xmlns:a16="http://schemas.microsoft.com/office/drawing/2014/main" id="{343D4D41-CBA3-10E5-7D60-F4DD238E5EBA}"/>
              </a:ext>
            </a:extLst>
          </p:cNvPr>
          <p:cNvSpPr txBox="1"/>
          <p:nvPr/>
        </p:nvSpPr>
        <p:spPr>
          <a:xfrm>
            <a:off x="5788637" y="3447173"/>
            <a:ext cx="1033439" cy="315843"/>
          </a:xfrm>
          <a:prstGeom prst="rect">
            <a:avLst/>
          </a:prstGeom>
          <a:noFill/>
          <a:ln>
            <a:noFill/>
          </a:ln>
        </p:spPr>
        <p:txBody>
          <a:bodyPr spcFirstLastPara="1" wrap="square" lIns="90000" tIns="45700" rIns="91425" bIns="45700" anchor="t" anchorCtr="0">
            <a:noAutofit/>
          </a:bodyPr>
          <a:lstStyle/>
          <a:p>
            <a:pPr marL="0" marR="0" lvl="0" indent="0" algn="ctr" rtl="0">
              <a:spcBef>
                <a:spcPts val="0"/>
              </a:spcBef>
              <a:spcAft>
                <a:spcPts val="0"/>
              </a:spcAft>
              <a:buNone/>
            </a:pPr>
            <a:r>
              <a:rPr lang="en-US" sz="1400" u="none" strike="noStrike" cap="none">
                <a:solidFill>
                  <a:schemeClr val="tx1"/>
                </a:solidFill>
                <a:latin typeface="Funnel Sans" pitchFamily="2" charset="0"/>
                <a:ea typeface="Georgia"/>
                <a:cs typeface="Georgia"/>
                <a:sym typeface="Georgia"/>
              </a:rPr>
              <a:t>Director</a:t>
            </a:r>
            <a:endParaRPr>
              <a:solidFill>
                <a:schemeClr val="tx1"/>
              </a:solidFill>
              <a:latin typeface="Funnel Sans" pitchFamily="2" charset="0"/>
            </a:endParaRPr>
          </a:p>
        </p:txBody>
      </p:sp>
      <p:sp>
        <p:nvSpPr>
          <p:cNvPr id="21" name="Google Shape;313;p15">
            <a:extLst>
              <a:ext uri="{FF2B5EF4-FFF2-40B4-BE49-F238E27FC236}">
                <a16:creationId xmlns:a16="http://schemas.microsoft.com/office/drawing/2014/main" id="{078B6A1B-7C49-1A54-0038-2640CD86B0A0}"/>
              </a:ext>
            </a:extLst>
          </p:cNvPr>
          <p:cNvSpPr txBox="1"/>
          <p:nvPr/>
        </p:nvSpPr>
        <p:spPr>
          <a:xfrm>
            <a:off x="7303768" y="4819781"/>
            <a:ext cx="1110194" cy="315842"/>
          </a:xfrm>
          <a:prstGeom prst="rect">
            <a:avLst/>
          </a:prstGeom>
          <a:noFill/>
          <a:ln>
            <a:noFill/>
          </a:ln>
        </p:spPr>
        <p:txBody>
          <a:bodyPr spcFirstLastPara="1" wrap="square" lIns="90000" tIns="45700" rIns="91425" bIns="45700" anchor="t" anchorCtr="0">
            <a:noAutofit/>
          </a:bodyPr>
          <a:lstStyle/>
          <a:p>
            <a:pPr marL="0" marR="0" lvl="0" indent="0" algn="ctr" rtl="0">
              <a:spcBef>
                <a:spcPts val="0"/>
              </a:spcBef>
              <a:spcAft>
                <a:spcPts val="0"/>
              </a:spcAft>
              <a:buNone/>
            </a:pPr>
            <a:r>
              <a:rPr lang="en-US" sz="1400" u="none" strike="noStrike" cap="none">
                <a:solidFill>
                  <a:schemeClr val="tx1"/>
                </a:solidFill>
                <a:latin typeface="Funnel Sans" pitchFamily="2" charset="0"/>
                <a:ea typeface="Georgia"/>
                <a:cs typeface="Georgia"/>
                <a:sym typeface="Georgia"/>
              </a:rPr>
              <a:t>Manager</a:t>
            </a:r>
            <a:endParaRPr>
              <a:solidFill>
                <a:schemeClr val="tx1"/>
              </a:solidFill>
              <a:latin typeface="Funnel Sans" pitchFamily="2" charset="0"/>
            </a:endParaRPr>
          </a:p>
          <a:p>
            <a:pPr marL="0" marR="0" lvl="0" indent="0" algn="l" rtl="0">
              <a:spcBef>
                <a:spcPts val="0"/>
              </a:spcBef>
              <a:spcAft>
                <a:spcPts val="0"/>
              </a:spcAft>
              <a:buNone/>
            </a:pPr>
            <a:endParaRPr sz="1400" u="none" strike="noStrike" cap="none">
              <a:solidFill>
                <a:schemeClr val="tx1"/>
              </a:solidFill>
              <a:latin typeface="Funnel Sans" pitchFamily="2" charset="0"/>
              <a:ea typeface="Georgia"/>
              <a:cs typeface="Georgia"/>
              <a:sym typeface="Georgia"/>
            </a:endParaRPr>
          </a:p>
          <a:p>
            <a:pPr marL="0" marR="0" lvl="0" indent="0" algn="l" rtl="0">
              <a:spcBef>
                <a:spcPts val="0"/>
              </a:spcBef>
              <a:spcAft>
                <a:spcPts val="0"/>
              </a:spcAft>
              <a:buNone/>
            </a:pPr>
            <a:endParaRPr sz="1400" u="none" strike="noStrike" cap="none">
              <a:solidFill>
                <a:schemeClr val="tx1"/>
              </a:solidFill>
              <a:latin typeface="Funnel Sans" pitchFamily="2" charset="0"/>
              <a:ea typeface="Georgia"/>
              <a:cs typeface="Georgia"/>
              <a:sym typeface="Georgia"/>
            </a:endParaRPr>
          </a:p>
          <a:p>
            <a:pPr marL="0" marR="0" lvl="0" indent="0" algn="l" rtl="0">
              <a:spcBef>
                <a:spcPts val="0"/>
              </a:spcBef>
              <a:spcAft>
                <a:spcPts val="0"/>
              </a:spcAft>
              <a:buNone/>
            </a:pPr>
            <a:endParaRPr sz="1400" u="none" strike="noStrike" cap="none">
              <a:solidFill>
                <a:schemeClr val="tx1"/>
              </a:solidFill>
              <a:latin typeface="Funnel Sans" pitchFamily="2" charset="0"/>
              <a:ea typeface="Georgia"/>
              <a:cs typeface="Georgia"/>
              <a:sym typeface="Georgia"/>
            </a:endParaRPr>
          </a:p>
          <a:p>
            <a:pPr marL="0" marR="0" lvl="0" indent="0" algn="l" rtl="0">
              <a:spcBef>
                <a:spcPts val="0"/>
              </a:spcBef>
              <a:spcAft>
                <a:spcPts val="0"/>
              </a:spcAft>
              <a:buNone/>
            </a:pPr>
            <a:endParaRPr sz="1400" u="none" strike="noStrike" cap="none">
              <a:solidFill>
                <a:schemeClr val="tx1"/>
              </a:solidFill>
              <a:latin typeface="Funnel Sans" pitchFamily="2" charset="0"/>
              <a:ea typeface="Georgia"/>
              <a:cs typeface="Georgia"/>
              <a:sym typeface="Georgia"/>
            </a:endParaRPr>
          </a:p>
          <a:p>
            <a:pPr marL="0" marR="0" lvl="0" indent="0" algn="l" rtl="0">
              <a:spcBef>
                <a:spcPts val="0"/>
              </a:spcBef>
              <a:spcAft>
                <a:spcPts val="0"/>
              </a:spcAft>
              <a:buNone/>
            </a:pPr>
            <a:endParaRPr sz="1400" u="none" strike="noStrike" cap="none">
              <a:solidFill>
                <a:schemeClr val="tx1"/>
              </a:solidFill>
              <a:latin typeface="Funnel Sans" pitchFamily="2" charset="0"/>
              <a:ea typeface="Georgia"/>
              <a:cs typeface="Georgia"/>
              <a:sym typeface="Georgia"/>
            </a:endParaRPr>
          </a:p>
        </p:txBody>
      </p:sp>
      <p:sp>
        <p:nvSpPr>
          <p:cNvPr id="22" name="Google Shape;314;p15">
            <a:extLst>
              <a:ext uri="{FF2B5EF4-FFF2-40B4-BE49-F238E27FC236}">
                <a16:creationId xmlns:a16="http://schemas.microsoft.com/office/drawing/2014/main" id="{8452C689-BC01-2163-E21C-F976A6A5E082}"/>
              </a:ext>
            </a:extLst>
          </p:cNvPr>
          <p:cNvSpPr txBox="1"/>
          <p:nvPr/>
        </p:nvSpPr>
        <p:spPr>
          <a:xfrm>
            <a:off x="1156196" y="1973365"/>
            <a:ext cx="2301065" cy="854183"/>
          </a:xfrm>
          <a:prstGeom prst="rect">
            <a:avLst/>
          </a:prstGeom>
          <a:noFill/>
          <a:ln>
            <a:noFill/>
          </a:ln>
        </p:spPr>
        <p:txBody>
          <a:bodyPr spcFirstLastPara="1" wrap="square" lIns="90000" tIns="45700" rIns="91425" bIns="45700" anchor="t" anchorCtr="0">
            <a:noAutofit/>
          </a:bodyPr>
          <a:lstStyle/>
          <a:p>
            <a:pPr marL="0" marR="0" lvl="0" indent="0" algn="l" rtl="0">
              <a:lnSpc>
                <a:spcPct val="80000"/>
              </a:lnSpc>
              <a:spcBef>
                <a:spcPts val="0"/>
              </a:spcBef>
              <a:spcAft>
                <a:spcPts val="0"/>
              </a:spcAft>
              <a:buNone/>
            </a:pPr>
            <a:r>
              <a:rPr lang="en-US" sz="2400">
                <a:solidFill>
                  <a:schemeClr val="tx1"/>
                </a:solidFill>
                <a:latin typeface="Funnel Sans" pitchFamily="2" charset="0"/>
                <a:ea typeface="Georgia"/>
                <a:cs typeface="Georgia"/>
                <a:sym typeface="Georgia"/>
              </a:rPr>
              <a:t>Biggest </a:t>
            </a:r>
            <a:endParaRPr>
              <a:solidFill>
                <a:schemeClr val="tx1"/>
              </a:solidFill>
              <a:latin typeface="Funnel Sans" pitchFamily="2" charset="0"/>
            </a:endParaRPr>
          </a:p>
          <a:p>
            <a:pPr marL="0" marR="0" lvl="0" indent="0" algn="l" rtl="0">
              <a:lnSpc>
                <a:spcPct val="80000"/>
              </a:lnSpc>
              <a:spcBef>
                <a:spcPts val="0"/>
              </a:spcBef>
              <a:spcAft>
                <a:spcPts val="0"/>
              </a:spcAft>
              <a:buNone/>
            </a:pPr>
            <a:r>
              <a:rPr lang="en-US" sz="2400">
                <a:solidFill>
                  <a:schemeClr val="tx1"/>
                </a:solidFill>
                <a:latin typeface="Funnel Sans" pitchFamily="2" charset="0"/>
                <a:ea typeface="Georgia"/>
                <a:cs typeface="Georgia"/>
                <a:sym typeface="Georgia"/>
              </a:rPr>
              <a:t>barrier</a:t>
            </a:r>
            <a:endParaRPr>
              <a:solidFill>
                <a:schemeClr val="tx1"/>
              </a:solidFill>
              <a:latin typeface="Funnel Sans" pitchFamily="2" charset="0"/>
            </a:endParaRPr>
          </a:p>
        </p:txBody>
      </p:sp>
      <p:sp>
        <p:nvSpPr>
          <p:cNvPr id="23" name="Google Shape;315;p15">
            <a:extLst>
              <a:ext uri="{FF2B5EF4-FFF2-40B4-BE49-F238E27FC236}">
                <a16:creationId xmlns:a16="http://schemas.microsoft.com/office/drawing/2014/main" id="{AEEB04AA-69EE-B449-55F3-90D712CC71E8}"/>
              </a:ext>
            </a:extLst>
          </p:cNvPr>
          <p:cNvSpPr txBox="1"/>
          <p:nvPr/>
        </p:nvSpPr>
        <p:spPr>
          <a:xfrm>
            <a:off x="1156196" y="3926412"/>
            <a:ext cx="2250508" cy="743815"/>
          </a:xfrm>
          <a:prstGeom prst="rect">
            <a:avLst/>
          </a:prstGeom>
          <a:noFill/>
          <a:ln>
            <a:noFill/>
          </a:ln>
        </p:spPr>
        <p:txBody>
          <a:bodyPr spcFirstLastPara="1" wrap="square" lIns="90000" tIns="45700" rIns="91425" bIns="45700" anchor="t" anchorCtr="0">
            <a:noAutofit/>
          </a:bodyPr>
          <a:lstStyle/>
          <a:p>
            <a:pPr marL="0" marR="0" lvl="0" indent="0" algn="l" rtl="0">
              <a:spcBef>
                <a:spcPts val="0"/>
              </a:spcBef>
              <a:spcAft>
                <a:spcPts val="0"/>
              </a:spcAft>
              <a:buNone/>
            </a:pPr>
            <a:r>
              <a:rPr lang="en-US" sz="1400">
                <a:solidFill>
                  <a:schemeClr val="tx1"/>
                </a:solidFill>
                <a:latin typeface="Funnel Sans" pitchFamily="2" charset="0"/>
                <a:ea typeface="Georgia"/>
                <a:cs typeface="Georgia"/>
                <a:sym typeface="Georgia"/>
              </a:rPr>
              <a:t>Finance individuals say low levels of data literacy &amp; technical skills</a:t>
            </a:r>
            <a:endParaRPr>
              <a:solidFill>
                <a:schemeClr val="tx1"/>
              </a:solidFill>
              <a:latin typeface="Funnel Sans" pitchFamily="2" charset="0"/>
            </a:endParaRPr>
          </a:p>
          <a:p>
            <a:pPr marL="0" marR="0" lvl="0" indent="0" algn="l" rtl="0">
              <a:spcBef>
                <a:spcPts val="0"/>
              </a:spcBef>
              <a:spcAft>
                <a:spcPts val="0"/>
              </a:spcAft>
              <a:buNone/>
            </a:pPr>
            <a:endParaRPr sz="1400">
              <a:solidFill>
                <a:schemeClr val="tx1"/>
              </a:solidFill>
              <a:latin typeface="Funnel Sans" pitchFamily="2" charset="0"/>
              <a:ea typeface="Georgia"/>
              <a:cs typeface="Georgia"/>
              <a:sym typeface="Georgia"/>
            </a:endParaRPr>
          </a:p>
        </p:txBody>
      </p:sp>
      <p:sp>
        <p:nvSpPr>
          <p:cNvPr id="24" name="Google Shape;316;p15">
            <a:extLst>
              <a:ext uri="{FF2B5EF4-FFF2-40B4-BE49-F238E27FC236}">
                <a16:creationId xmlns:a16="http://schemas.microsoft.com/office/drawing/2014/main" id="{34E90B1A-14BC-BF46-B36F-F6CA78858517}"/>
              </a:ext>
            </a:extLst>
          </p:cNvPr>
          <p:cNvSpPr txBox="1"/>
          <p:nvPr/>
        </p:nvSpPr>
        <p:spPr>
          <a:xfrm>
            <a:off x="1156196" y="2383175"/>
            <a:ext cx="2179169" cy="854183"/>
          </a:xfrm>
          <a:prstGeom prst="rect">
            <a:avLst/>
          </a:prstGeom>
          <a:noFill/>
          <a:ln>
            <a:noFill/>
          </a:ln>
        </p:spPr>
        <p:txBody>
          <a:bodyPr spcFirstLastPara="1" wrap="square" lIns="90000" tIns="45700" rIns="91425" bIns="45700" anchor="t" anchorCtr="0">
            <a:noAutofit/>
          </a:bodyPr>
          <a:lstStyle/>
          <a:p>
            <a:pPr marL="0" marR="0" lvl="0" indent="0" algn="l" rtl="0">
              <a:spcBef>
                <a:spcPts val="0"/>
              </a:spcBef>
              <a:spcAft>
                <a:spcPts val="0"/>
              </a:spcAft>
              <a:buNone/>
            </a:pPr>
            <a:r>
              <a:rPr lang="en-US" sz="8000">
                <a:solidFill>
                  <a:schemeClr val="tx1"/>
                </a:solidFill>
                <a:latin typeface="Funnel Sans" pitchFamily="2" charset="0"/>
                <a:ea typeface="Georgia"/>
                <a:cs typeface="Georgia"/>
                <a:sym typeface="Georgia"/>
              </a:rPr>
              <a:t>45</a:t>
            </a:r>
            <a:r>
              <a:rPr lang="en-US" sz="5400">
                <a:solidFill>
                  <a:schemeClr val="tx1"/>
                </a:solidFill>
                <a:latin typeface="Funnel Sans" pitchFamily="2" charset="0"/>
                <a:ea typeface="Georgia"/>
                <a:cs typeface="Georgia"/>
                <a:sym typeface="Georgia"/>
              </a:rPr>
              <a:t>%</a:t>
            </a:r>
            <a:endParaRPr sz="7200">
              <a:solidFill>
                <a:schemeClr val="tx1"/>
              </a:solidFill>
              <a:latin typeface="Funnel Sans" pitchFamily="2" charset="0"/>
              <a:ea typeface="Georgia"/>
              <a:cs typeface="Georgia"/>
              <a:sym typeface="Georgia"/>
            </a:endParaRPr>
          </a:p>
        </p:txBody>
      </p:sp>
      <p:sp>
        <p:nvSpPr>
          <p:cNvPr id="25" name="Google Shape;317;p15">
            <a:extLst>
              <a:ext uri="{FF2B5EF4-FFF2-40B4-BE49-F238E27FC236}">
                <a16:creationId xmlns:a16="http://schemas.microsoft.com/office/drawing/2014/main" id="{55D3B5B2-66FB-0048-555A-1F7FDA8CD49A}"/>
              </a:ext>
            </a:extLst>
          </p:cNvPr>
          <p:cNvSpPr txBox="1"/>
          <p:nvPr/>
        </p:nvSpPr>
        <p:spPr>
          <a:xfrm>
            <a:off x="4862817" y="1612556"/>
            <a:ext cx="2885077" cy="337148"/>
          </a:xfrm>
          <a:prstGeom prst="rect">
            <a:avLst/>
          </a:prstGeom>
          <a:gradFill flip="none" rotWithShape="1">
            <a:gsLst>
              <a:gs pos="83000">
                <a:schemeClr val="bg1"/>
              </a:gs>
              <a:gs pos="17000">
                <a:schemeClr val="bg1"/>
              </a:gs>
              <a:gs pos="0">
                <a:schemeClr val="bg1">
                  <a:alpha val="0"/>
                </a:schemeClr>
              </a:gs>
              <a:gs pos="50000">
                <a:schemeClr val="bg1"/>
              </a:gs>
              <a:gs pos="100000">
                <a:schemeClr val="bg1">
                  <a:alpha val="0"/>
                </a:schemeClr>
              </a:gs>
            </a:gsLst>
            <a:lin ang="10200000" scaled="0"/>
            <a:tileRect/>
          </a:gradFill>
          <a:ln>
            <a:noFill/>
          </a:ln>
        </p:spPr>
        <p:txBody>
          <a:bodyPr spcFirstLastPara="1" wrap="square" lIns="90000" tIns="45700" rIns="91425" bIns="45700" anchor="ctr" anchorCtr="0">
            <a:noAutofit/>
          </a:bodyPr>
          <a:lstStyle>
            <a:defPPr marR="0" lvl="0" algn="l" rtl="0">
              <a:lnSpc>
                <a:spcPct val="100000"/>
              </a:lnSpc>
              <a:spcBef>
                <a:spcPts val="0"/>
              </a:spcBef>
              <a:spcAft>
                <a:spcPts val="0"/>
              </a:spcAft>
            </a:defPPr>
            <a:lvl1pPr marL="0" indent="0" algn="ctr">
              <a:buNone/>
              <a:defRPr>
                <a:solidFill>
                  <a:schemeClr val="bg2"/>
                </a:solidFill>
                <a:latin typeface="Funnel Sans" pitchFamily="2" charset="0"/>
                <a:ea typeface="Georgia"/>
                <a:cs typeface="Georgia"/>
              </a:defRPr>
            </a:lvl1pPr>
          </a:lstStyle>
          <a:p>
            <a:r>
              <a:rPr lang="en-US">
                <a:solidFill>
                  <a:schemeClr val="tx1"/>
                </a:solidFill>
                <a:sym typeface="Georgia"/>
              </a:rPr>
              <a:t>Client retained roles</a:t>
            </a:r>
            <a:endParaRPr>
              <a:solidFill>
                <a:schemeClr val="tx1"/>
              </a:solidFill>
              <a:sym typeface="Georgia"/>
            </a:endParaRPr>
          </a:p>
        </p:txBody>
      </p:sp>
      <p:grpSp>
        <p:nvGrpSpPr>
          <p:cNvPr id="26" name="Google Shape;318;p15">
            <a:extLst>
              <a:ext uri="{FF2B5EF4-FFF2-40B4-BE49-F238E27FC236}">
                <a16:creationId xmlns:a16="http://schemas.microsoft.com/office/drawing/2014/main" id="{DF7B8530-1797-EA06-C4EE-567EB77834D2}"/>
              </a:ext>
            </a:extLst>
          </p:cNvPr>
          <p:cNvGrpSpPr/>
          <p:nvPr/>
        </p:nvGrpSpPr>
        <p:grpSpPr>
          <a:xfrm>
            <a:off x="8865090" y="2611100"/>
            <a:ext cx="2996222" cy="1892508"/>
            <a:chOff x="8839200" y="2611100"/>
            <a:chExt cx="3048002" cy="1892508"/>
          </a:xfrm>
        </p:grpSpPr>
        <p:cxnSp>
          <p:nvCxnSpPr>
            <p:cNvPr id="27" name="Google Shape;319;p15">
              <a:extLst>
                <a:ext uri="{FF2B5EF4-FFF2-40B4-BE49-F238E27FC236}">
                  <a16:creationId xmlns:a16="http://schemas.microsoft.com/office/drawing/2014/main" id="{35A0FCC1-831F-55AE-C60B-391CF79C434D}"/>
                </a:ext>
              </a:extLst>
            </p:cNvPr>
            <p:cNvCxnSpPr/>
            <p:nvPr/>
          </p:nvCxnSpPr>
          <p:spPr>
            <a:xfrm>
              <a:off x="8839200" y="2611100"/>
              <a:ext cx="3048002" cy="0"/>
            </a:xfrm>
            <a:prstGeom prst="straightConnector1">
              <a:avLst/>
            </a:prstGeom>
            <a:noFill/>
            <a:ln w="9525" cap="flat" cmpd="sng">
              <a:solidFill>
                <a:schemeClr val="tx1"/>
              </a:solidFill>
              <a:prstDash val="solid"/>
              <a:miter lim="800000"/>
              <a:headEnd type="oval" w="med" len="med"/>
              <a:tailEnd type="none" w="sm" len="sm"/>
            </a:ln>
          </p:spPr>
        </p:cxnSp>
        <p:cxnSp>
          <p:nvCxnSpPr>
            <p:cNvPr id="28" name="Google Shape;320;p15">
              <a:extLst>
                <a:ext uri="{FF2B5EF4-FFF2-40B4-BE49-F238E27FC236}">
                  <a16:creationId xmlns:a16="http://schemas.microsoft.com/office/drawing/2014/main" id="{49116BB1-208C-AE97-095F-9387D5169119}"/>
                </a:ext>
              </a:extLst>
            </p:cNvPr>
            <p:cNvCxnSpPr/>
            <p:nvPr/>
          </p:nvCxnSpPr>
          <p:spPr>
            <a:xfrm>
              <a:off x="8839200" y="3241936"/>
              <a:ext cx="3048002" cy="0"/>
            </a:xfrm>
            <a:prstGeom prst="straightConnector1">
              <a:avLst/>
            </a:prstGeom>
            <a:noFill/>
            <a:ln w="9525" cap="flat" cmpd="sng">
              <a:solidFill>
                <a:schemeClr val="tx1"/>
              </a:solidFill>
              <a:prstDash val="solid"/>
              <a:miter lim="800000"/>
              <a:headEnd type="oval" w="med" len="med"/>
              <a:tailEnd type="none" w="sm" len="sm"/>
            </a:ln>
          </p:spPr>
        </p:cxnSp>
        <p:cxnSp>
          <p:nvCxnSpPr>
            <p:cNvPr id="29" name="Google Shape;321;p15">
              <a:extLst>
                <a:ext uri="{FF2B5EF4-FFF2-40B4-BE49-F238E27FC236}">
                  <a16:creationId xmlns:a16="http://schemas.microsoft.com/office/drawing/2014/main" id="{27812F25-59B9-5265-19D1-129830D9CF84}"/>
                </a:ext>
              </a:extLst>
            </p:cNvPr>
            <p:cNvCxnSpPr/>
            <p:nvPr/>
          </p:nvCxnSpPr>
          <p:spPr>
            <a:xfrm>
              <a:off x="8839200" y="3872772"/>
              <a:ext cx="3048002" cy="0"/>
            </a:xfrm>
            <a:prstGeom prst="straightConnector1">
              <a:avLst/>
            </a:prstGeom>
            <a:noFill/>
            <a:ln w="9525" cap="flat" cmpd="sng">
              <a:solidFill>
                <a:schemeClr val="tx1"/>
              </a:solidFill>
              <a:prstDash val="solid"/>
              <a:miter lim="800000"/>
              <a:headEnd type="oval" w="med" len="med"/>
              <a:tailEnd type="none" w="sm" len="sm"/>
            </a:ln>
          </p:spPr>
        </p:cxnSp>
        <p:cxnSp>
          <p:nvCxnSpPr>
            <p:cNvPr id="30" name="Google Shape;322;p15">
              <a:extLst>
                <a:ext uri="{FF2B5EF4-FFF2-40B4-BE49-F238E27FC236}">
                  <a16:creationId xmlns:a16="http://schemas.microsoft.com/office/drawing/2014/main" id="{0D4E5015-D075-D783-A012-64D7B95AB20E}"/>
                </a:ext>
              </a:extLst>
            </p:cNvPr>
            <p:cNvCxnSpPr/>
            <p:nvPr/>
          </p:nvCxnSpPr>
          <p:spPr>
            <a:xfrm>
              <a:off x="8839200" y="4503608"/>
              <a:ext cx="3048002" cy="0"/>
            </a:xfrm>
            <a:prstGeom prst="straightConnector1">
              <a:avLst/>
            </a:prstGeom>
            <a:noFill/>
            <a:ln w="9525" cap="flat" cmpd="sng">
              <a:solidFill>
                <a:schemeClr val="tx1"/>
              </a:solidFill>
              <a:prstDash val="solid"/>
              <a:miter lim="800000"/>
              <a:headEnd type="oval" w="med" len="med"/>
              <a:tailEnd type="none" w="sm" len="sm"/>
            </a:ln>
          </p:spPr>
        </p:cxnSp>
      </p:grpSp>
      <p:sp>
        <p:nvSpPr>
          <p:cNvPr id="6" name="Rounded Rectangle 5">
            <a:extLst>
              <a:ext uri="{FF2B5EF4-FFF2-40B4-BE49-F238E27FC236}">
                <a16:creationId xmlns:a16="http://schemas.microsoft.com/office/drawing/2014/main" id="{677FD56D-4557-EFAB-A040-E88647867AFC}"/>
              </a:ext>
            </a:extLst>
          </p:cNvPr>
          <p:cNvSpPr/>
          <p:nvPr/>
        </p:nvSpPr>
        <p:spPr>
          <a:xfrm>
            <a:off x="8968154" y="503057"/>
            <a:ext cx="2121162" cy="538901"/>
          </a:xfrm>
          <a:prstGeom prst="roundRect">
            <a:avLst>
              <a:gd name="adj" fmla="val 50000"/>
            </a:avLst>
          </a:prstGeom>
          <a:noFill/>
          <a:ln>
            <a:solidFill>
              <a:schemeClr val="accent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b="1">
                <a:solidFill>
                  <a:schemeClr val="accent1"/>
                </a:solidFill>
                <a:latin typeface="Funnel Sans" pitchFamily="2" charset="0"/>
              </a:rPr>
              <a:t>Launching soon</a:t>
            </a:r>
          </a:p>
        </p:txBody>
      </p:sp>
    </p:spTree>
    <p:extLst>
      <p:ext uri="{BB962C8B-B14F-4D97-AF65-F5344CB8AC3E}">
        <p14:creationId xmlns:p14="http://schemas.microsoft.com/office/powerpoint/2010/main" val="423043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3000"/>
                            </p:stCondLst>
                            <p:childTnLst>
                              <p:par>
                                <p:cTn id="29" presetID="23" presetClass="entr" presetSubtype="16"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p:tgtEl>
                                          <p:spTgt spid="24"/>
                                        </p:tgtEl>
                                        <p:attrNameLst>
                                          <p:attrName>ppt_w</p:attrName>
                                        </p:attrNameLst>
                                      </p:cBhvr>
                                      <p:tavLst>
                                        <p:tav tm="0">
                                          <p:val>
                                            <p:strVal val="0"/>
                                          </p:val>
                                        </p:tav>
                                        <p:tav tm="100000">
                                          <p:val>
                                            <p:strVal val="#ppt_w"/>
                                          </p:val>
                                        </p:tav>
                                      </p:tavLst>
                                    </p:anim>
                                    <p:anim calcmode="lin" valueType="num">
                                      <p:cBhvr additive="base">
                                        <p:cTn id="32" dur="500"/>
                                        <p:tgtEl>
                                          <p:spTgt spid="24"/>
                                        </p:tgtEl>
                                        <p:attrNameLst>
                                          <p:attrName>ppt_h</p:attrName>
                                        </p:attrNameLst>
                                      </p:cBhvr>
                                      <p:tavLst>
                                        <p:tav tm="0">
                                          <p:val>
                                            <p:strVal val="0"/>
                                          </p:val>
                                        </p:tav>
                                        <p:tav tm="100000">
                                          <p:val>
                                            <p:strVal val="#ppt_h"/>
                                          </p:val>
                                        </p:tav>
                                      </p:tavLst>
                                    </p:anim>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childTnLst>
                          </p:cTn>
                        </p:par>
                        <p:par>
                          <p:cTn id="37" fill="hold">
                            <p:stCondLst>
                              <p:cond delay="4000"/>
                            </p:stCondLst>
                            <p:childTnLst>
                              <p:par>
                                <p:cTn id="38" presetID="10" presetClass="entr" presetSubtype="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childTnLst>
                          </p:cTn>
                        </p:par>
                        <p:par>
                          <p:cTn id="41" fill="hold">
                            <p:stCondLst>
                              <p:cond delay="4500"/>
                            </p:stCondLst>
                            <p:childTnLst>
                              <p:par>
                                <p:cTn id="42" presetID="10" presetClass="entr" presetSubtype="0" fill="hold"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E4E7B5-1176-CA64-F5ED-F4E37D6DAAC5}"/>
            </a:ext>
          </a:extLst>
        </p:cNvPr>
        <p:cNvGrpSpPr/>
        <p:nvPr/>
      </p:nvGrpSpPr>
      <p:grpSpPr>
        <a:xfrm>
          <a:off x="0" y="0"/>
          <a:ext cx="0" cy="0"/>
          <a:chOff x="0" y="0"/>
          <a:chExt cx="0" cy="0"/>
        </a:xfrm>
      </p:grpSpPr>
      <p:pic>
        <p:nvPicPr>
          <p:cNvPr id="18" name="Picture Placeholder 17" descr="A aerial view of trees with different colored leaves&#10;&#10;Description automatically generated">
            <a:extLst>
              <a:ext uri="{FF2B5EF4-FFF2-40B4-BE49-F238E27FC236}">
                <a16:creationId xmlns:a16="http://schemas.microsoft.com/office/drawing/2014/main" id="{671A91C2-F437-79FD-77D7-6065F0186AE0}"/>
              </a:ext>
            </a:extLst>
          </p:cNvPr>
          <p:cNvPicPr>
            <a:picLocks noGrp="1" noChangeAspect="1"/>
          </p:cNvPicPr>
          <p:nvPr>
            <p:ph type="pic" sz="quarter" idx="10"/>
          </p:nvPr>
        </p:nvPicPr>
        <p:blipFill>
          <a:blip r:embed="rId2"/>
          <a:srcRect l="7" r="7"/>
          <a:stretch>
            <a:fillRect/>
          </a:stretch>
        </p:blipFill>
        <p:spPr/>
      </p:pic>
      <p:sp>
        <p:nvSpPr>
          <p:cNvPr id="2" name="Title 1">
            <a:extLst>
              <a:ext uri="{FF2B5EF4-FFF2-40B4-BE49-F238E27FC236}">
                <a16:creationId xmlns:a16="http://schemas.microsoft.com/office/drawing/2014/main" id="{585EDFA2-5668-C086-26F8-81E0895112F3}"/>
              </a:ext>
            </a:extLst>
          </p:cNvPr>
          <p:cNvSpPr>
            <a:spLocks noGrp="1"/>
          </p:cNvSpPr>
          <p:nvPr>
            <p:ph type="title"/>
          </p:nvPr>
        </p:nvSpPr>
        <p:spPr/>
        <p:txBody>
          <a:bodyPr/>
          <a:lstStyle/>
          <a:p>
            <a:r>
              <a:rPr lang="en-GB" dirty="0"/>
              <a:t>Thank you</a:t>
            </a:r>
          </a:p>
        </p:txBody>
      </p:sp>
      <p:sp>
        <p:nvSpPr>
          <p:cNvPr id="3" name="Google Shape;22;p26">
            <a:extLst>
              <a:ext uri="{FF2B5EF4-FFF2-40B4-BE49-F238E27FC236}">
                <a16:creationId xmlns:a16="http://schemas.microsoft.com/office/drawing/2014/main" id="{ADB1E435-560A-D344-9606-43A1A8F620DE}"/>
              </a:ext>
            </a:extLst>
          </p:cNvPr>
          <p:cNvSpPr txBox="1">
            <a:spLocks/>
          </p:cNvSpPr>
          <p:nvPr/>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dirty="0"/>
              <a:t>© 2025 Copyright Genpact. All Rights Reserved.</a:t>
            </a:r>
          </a:p>
        </p:txBody>
      </p:sp>
      <p:grpSp>
        <p:nvGrpSpPr>
          <p:cNvPr id="4" name="Group 3">
            <a:extLst>
              <a:ext uri="{FF2B5EF4-FFF2-40B4-BE49-F238E27FC236}">
                <a16:creationId xmlns:a16="http://schemas.microsoft.com/office/drawing/2014/main" id="{CBF9C559-0C40-B565-F10D-CDBE782E4215}"/>
              </a:ext>
            </a:extLst>
          </p:cNvPr>
          <p:cNvGrpSpPr/>
          <p:nvPr/>
        </p:nvGrpSpPr>
        <p:grpSpPr>
          <a:xfrm>
            <a:off x="5620764" y="2737475"/>
            <a:ext cx="5711001" cy="1161668"/>
            <a:chOff x="314325" y="6235457"/>
            <a:chExt cx="1991113" cy="405010"/>
          </a:xfrm>
        </p:grpSpPr>
        <p:pic>
          <p:nvPicPr>
            <p:cNvPr id="5" name="Google Shape;33;p34">
              <a:extLst>
                <a:ext uri="{FF2B5EF4-FFF2-40B4-BE49-F238E27FC236}">
                  <a16:creationId xmlns:a16="http://schemas.microsoft.com/office/drawing/2014/main" id="{FFF012AB-39E2-E23C-E28C-E3565F60116A}"/>
                </a:ext>
              </a:extLst>
            </p:cNvPr>
            <p:cNvPicPr preferRelativeResize="0"/>
            <p:nvPr userDrawn="1"/>
          </p:nvPicPr>
          <p:blipFill>
            <a:blip r:embed="rId3"/>
            <a:srcRect/>
            <a:stretch/>
          </p:blipFill>
          <p:spPr>
            <a:xfrm>
              <a:off x="314325" y="6235457"/>
              <a:ext cx="928806" cy="405010"/>
            </a:xfrm>
            <a:prstGeom prst="rect">
              <a:avLst/>
            </a:prstGeom>
            <a:noFill/>
            <a:ln>
              <a:noFill/>
            </a:ln>
          </p:spPr>
        </p:pic>
        <p:cxnSp>
          <p:nvCxnSpPr>
            <p:cNvPr id="7" name="Straight Connector 6">
              <a:extLst>
                <a:ext uri="{FF2B5EF4-FFF2-40B4-BE49-F238E27FC236}">
                  <a16:creationId xmlns:a16="http://schemas.microsoft.com/office/drawing/2014/main" id="{ABEEAAD0-18A3-EE5E-B371-5FFF8C1CB3C7}"/>
                </a:ext>
              </a:extLst>
            </p:cNvPr>
            <p:cNvCxnSpPr>
              <a:cxnSpLocks/>
            </p:cNvCxnSpPr>
            <p:nvPr userDrawn="1"/>
          </p:nvCxnSpPr>
          <p:spPr>
            <a:xfrm flipV="1">
              <a:off x="1435480" y="6307537"/>
              <a:ext cx="0" cy="232984"/>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Google Shape;33;p34">
              <a:extLst>
                <a:ext uri="{FF2B5EF4-FFF2-40B4-BE49-F238E27FC236}">
                  <a16:creationId xmlns:a16="http://schemas.microsoft.com/office/drawing/2014/main" id="{4CDED8A4-C5DF-29FB-864B-9C3A0C562880}"/>
                </a:ext>
              </a:extLst>
            </p:cNvPr>
            <p:cNvPicPr preferRelativeResize="0"/>
            <p:nvPr userDrawn="1"/>
          </p:nvPicPr>
          <p:blipFill>
            <a:blip r:embed="rId4"/>
            <a:srcRect/>
            <a:stretch/>
          </p:blipFill>
          <p:spPr>
            <a:xfrm>
              <a:off x="1636699" y="6347254"/>
              <a:ext cx="668739" cy="174516"/>
            </a:xfrm>
            <a:prstGeom prst="rect">
              <a:avLst/>
            </a:prstGeom>
            <a:noFill/>
            <a:ln>
              <a:noFill/>
            </a:ln>
          </p:spPr>
        </p:pic>
      </p:grpSp>
    </p:spTree>
    <p:extLst>
      <p:ext uri="{BB962C8B-B14F-4D97-AF65-F5344CB8AC3E}">
        <p14:creationId xmlns:p14="http://schemas.microsoft.com/office/powerpoint/2010/main" val="17930085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AB9161-9442-433B-F7E7-D6605A3B0BD8}"/>
            </a:ext>
          </a:extLst>
        </p:cNvPr>
        <p:cNvGrpSpPr/>
        <p:nvPr/>
      </p:nvGrpSpPr>
      <p:grpSpPr>
        <a:xfrm>
          <a:off x="0" y="0"/>
          <a:ext cx="0" cy="0"/>
          <a:chOff x="0" y="0"/>
          <a:chExt cx="0" cy="0"/>
        </a:xfrm>
      </p:grpSpPr>
      <p:pic>
        <p:nvPicPr>
          <p:cNvPr id="6" name="Picture Placeholder 5" descr="A field with wind turbines in the background&#10;&#10;Description automatically generated">
            <a:extLst>
              <a:ext uri="{FF2B5EF4-FFF2-40B4-BE49-F238E27FC236}">
                <a16:creationId xmlns:a16="http://schemas.microsoft.com/office/drawing/2014/main" id="{A415ABB9-13D1-8CD2-A03C-58C6DB7E4360}"/>
              </a:ext>
            </a:extLst>
          </p:cNvPr>
          <p:cNvPicPr>
            <a:picLocks noGrp="1" noChangeAspect="1"/>
          </p:cNvPicPr>
          <p:nvPr>
            <p:ph type="pic" sz="quarter" idx="10"/>
          </p:nvPr>
        </p:nvPicPr>
        <p:blipFill>
          <a:blip r:embed="rId2"/>
          <a:srcRect l="7" r="7"/>
          <a:stretch>
            <a:fillRect/>
          </a:stretch>
        </p:blipFill>
        <p:spPr>
          <a:xfrm>
            <a:off x="0" y="0"/>
            <a:ext cx="12190413" cy="6858000"/>
          </a:xfrm>
        </p:spPr>
      </p:pic>
      <p:sp>
        <p:nvSpPr>
          <p:cNvPr id="4" name="Title 3">
            <a:extLst>
              <a:ext uri="{FF2B5EF4-FFF2-40B4-BE49-F238E27FC236}">
                <a16:creationId xmlns:a16="http://schemas.microsoft.com/office/drawing/2014/main" id="{456F33A1-5F81-E6D2-F66A-96FF90168995}"/>
              </a:ext>
            </a:extLst>
          </p:cNvPr>
          <p:cNvSpPr>
            <a:spLocks noGrp="1"/>
          </p:cNvSpPr>
          <p:nvPr>
            <p:ph type="title"/>
          </p:nvPr>
        </p:nvSpPr>
        <p:spPr>
          <a:xfrm>
            <a:off x="910210" y="2284470"/>
            <a:ext cx="4004632" cy="1720409"/>
          </a:xfrm>
        </p:spPr>
        <p:txBody>
          <a:bodyPr/>
          <a:lstStyle/>
          <a:p>
            <a:r>
              <a:rPr lang="en-GB" dirty="0">
                <a:sym typeface="Georgia"/>
              </a:rPr>
              <a:t>Break Slide</a:t>
            </a:r>
            <a:endParaRPr lang="en-GB" dirty="0"/>
          </a:p>
        </p:txBody>
      </p:sp>
      <p:sp>
        <p:nvSpPr>
          <p:cNvPr id="5" name="Text Placeholder 4">
            <a:extLst>
              <a:ext uri="{FF2B5EF4-FFF2-40B4-BE49-F238E27FC236}">
                <a16:creationId xmlns:a16="http://schemas.microsoft.com/office/drawing/2014/main" id="{EAB21FEB-2A60-1B3E-2FB2-D26DD0B7F612}"/>
              </a:ext>
            </a:extLst>
          </p:cNvPr>
          <p:cNvSpPr>
            <a:spLocks noGrp="1"/>
          </p:cNvSpPr>
          <p:nvPr>
            <p:ph type="body" idx="2"/>
          </p:nvPr>
        </p:nvSpPr>
        <p:spPr>
          <a:xfrm>
            <a:off x="910210" y="4214200"/>
            <a:ext cx="2962806" cy="501743"/>
          </a:xfrm>
        </p:spPr>
        <p:txBody>
          <a:bodyPr/>
          <a:lstStyle/>
          <a:p>
            <a:r>
              <a:rPr lang="en-GB" dirty="0">
                <a:solidFill>
                  <a:schemeClr val="bg1"/>
                </a:solidFill>
              </a:rPr>
              <a:t>Part Two</a:t>
            </a:r>
          </a:p>
        </p:txBody>
      </p:sp>
      <p:sp>
        <p:nvSpPr>
          <p:cNvPr id="2" name="Google Shape;22;p26">
            <a:extLst>
              <a:ext uri="{FF2B5EF4-FFF2-40B4-BE49-F238E27FC236}">
                <a16:creationId xmlns:a16="http://schemas.microsoft.com/office/drawing/2014/main" id="{4EB4BE59-3048-86DA-A9F5-06E025D70156}"/>
              </a:ext>
            </a:extLst>
          </p:cNvPr>
          <p:cNvSpPr txBox="1">
            <a:spLocks/>
          </p:cNvSpPr>
          <p:nvPr/>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dirty="0"/>
              <a:t>© 2025 Copyright Genpact. All Rights Reserved.</a:t>
            </a:r>
          </a:p>
        </p:txBody>
      </p:sp>
      <p:cxnSp>
        <p:nvCxnSpPr>
          <p:cNvPr id="3" name="Straight Connector 2">
            <a:extLst>
              <a:ext uri="{FF2B5EF4-FFF2-40B4-BE49-F238E27FC236}">
                <a16:creationId xmlns:a16="http://schemas.microsoft.com/office/drawing/2014/main" id="{23FADCCD-34E6-029B-E344-CD9FC9B5C458}"/>
              </a:ext>
            </a:extLst>
          </p:cNvPr>
          <p:cNvCxnSpPr>
            <a:cxnSpLocks/>
          </p:cNvCxnSpPr>
          <p:nvPr/>
        </p:nvCxnSpPr>
        <p:spPr>
          <a:xfrm>
            <a:off x="910210" y="4115705"/>
            <a:ext cx="4004631"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grpSp>
        <p:nvGrpSpPr>
          <p:cNvPr id="8" name="Group 7">
            <a:extLst>
              <a:ext uri="{FF2B5EF4-FFF2-40B4-BE49-F238E27FC236}">
                <a16:creationId xmlns:a16="http://schemas.microsoft.com/office/drawing/2014/main" id="{F6F9199E-825C-4209-E36C-0A0859CE2DD1}"/>
              </a:ext>
            </a:extLst>
          </p:cNvPr>
          <p:cNvGrpSpPr/>
          <p:nvPr/>
        </p:nvGrpSpPr>
        <p:grpSpPr>
          <a:xfrm>
            <a:off x="910209" y="5169675"/>
            <a:ext cx="710126" cy="196850"/>
            <a:chOff x="1601959" y="2654797"/>
            <a:chExt cx="710126" cy="196850"/>
          </a:xfrm>
        </p:grpSpPr>
        <p:pic>
          <p:nvPicPr>
            <p:cNvPr id="9" name="Graphic 8">
              <a:extLst>
                <a:ext uri="{FF2B5EF4-FFF2-40B4-BE49-F238E27FC236}">
                  <a16:creationId xmlns:a16="http://schemas.microsoft.com/office/drawing/2014/main" id="{A993B4EE-696B-C0B0-A372-622ABF495F0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1589656" y="2667100"/>
              <a:ext cx="196850" cy="172244"/>
            </a:xfrm>
            <a:prstGeom prst="rect">
              <a:avLst/>
            </a:prstGeom>
          </p:spPr>
        </p:pic>
        <p:pic>
          <p:nvPicPr>
            <p:cNvPr id="10" name="Graphic 9">
              <a:extLst>
                <a:ext uri="{FF2B5EF4-FFF2-40B4-BE49-F238E27FC236}">
                  <a16:creationId xmlns:a16="http://schemas.microsoft.com/office/drawing/2014/main" id="{D466326B-1A62-5B8C-B8F2-AA3AB6A866D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1768950" y="2667100"/>
              <a:ext cx="196850" cy="172244"/>
            </a:xfrm>
            <a:prstGeom prst="rect">
              <a:avLst/>
            </a:prstGeom>
          </p:spPr>
        </p:pic>
        <p:pic>
          <p:nvPicPr>
            <p:cNvPr id="11" name="Graphic 10">
              <a:extLst>
                <a:ext uri="{FF2B5EF4-FFF2-40B4-BE49-F238E27FC236}">
                  <a16:creationId xmlns:a16="http://schemas.microsoft.com/office/drawing/2014/main" id="{48E6A93E-FF37-BC7B-122D-E72EE4F1F4D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1948244" y="2667100"/>
              <a:ext cx="196850" cy="172244"/>
            </a:xfrm>
            <a:prstGeom prst="rect">
              <a:avLst/>
            </a:prstGeom>
          </p:spPr>
        </p:pic>
        <p:pic>
          <p:nvPicPr>
            <p:cNvPr id="12" name="Graphic 11">
              <a:extLst>
                <a:ext uri="{FF2B5EF4-FFF2-40B4-BE49-F238E27FC236}">
                  <a16:creationId xmlns:a16="http://schemas.microsoft.com/office/drawing/2014/main" id="{80A62704-EB37-CF00-44E7-396BC8F654D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2127538" y="2667100"/>
              <a:ext cx="196850" cy="172244"/>
            </a:xfrm>
            <a:prstGeom prst="rect">
              <a:avLst/>
            </a:prstGeom>
          </p:spPr>
        </p:pic>
      </p:grpSp>
      <p:grpSp>
        <p:nvGrpSpPr>
          <p:cNvPr id="17" name="Group 16">
            <a:extLst>
              <a:ext uri="{FF2B5EF4-FFF2-40B4-BE49-F238E27FC236}">
                <a16:creationId xmlns:a16="http://schemas.microsoft.com/office/drawing/2014/main" id="{EB078D04-79B5-2953-EDC8-F2E78E08FDE1}"/>
              </a:ext>
            </a:extLst>
          </p:cNvPr>
          <p:cNvGrpSpPr/>
          <p:nvPr/>
        </p:nvGrpSpPr>
        <p:grpSpPr>
          <a:xfrm>
            <a:off x="314325" y="6082059"/>
            <a:ext cx="2745249" cy="558408"/>
            <a:chOff x="314325" y="6235457"/>
            <a:chExt cx="1991113" cy="405010"/>
          </a:xfrm>
        </p:grpSpPr>
        <p:pic>
          <p:nvPicPr>
            <p:cNvPr id="18" name="Google Shape;33;p34">
              <a:extLst>
                <a:ext uri="{FF2B5EF4-FFF2-40B4-BE49-F238E27FC236}">
                  <a16:creationId xmlns:a16="http://schemas.microsoft.com/office/drawing/2014/main" id="{932422F6-1E08-0AB7-0C70-9A363C03B3EA}"/>
                </a:ext>
              </a:extLst>
            </p:cNvPr>
            <p:cNvPicPr preferRelativeResize="0"/>
            <p:nvPr userDrawn="1"/>
          </p:nvPicPr>
          <p:blipFill>
            <a:blip r:embed="rId5"/>
            <a:srcRect/>
            <a:stretch/>
          </p:blipFill>
          <p:spPr>
            <a:xfrm>
              <a:off x="314325" y="6235457"/>
              <a:ext cx="928806" cy="405010"/>
            </a:xfrm>
            <a:prstGeom prst="rect">
              <a:avLst/>
            </a:prstGeom>
            <a:noFill/>
            <a:ln>
              <a:noFill/>
            </a:ln>
          </p:spPr>
        </p:pic>
        <p:cxnSp>
          <p:nvCxnSpPr>
            <p:cNvPr id="19" name="Straight Connector 18">
              <a:extLst>
                <a:ext uri="{FF2B5EF4-FFF2-40B4-BE49-F238E27FC236}">
                  <a16:creationId xmlns:a16="http://schemas.microsoft.com/office/drawing/2014/main" id="{4D6B2660-37E6-2807-50A0-76EED9259B11}"/>
                </a:ext>
              </a:extLst>
            </p:cNvPr>
            <p:cNvCxnSpPr>
              <a:cxnSpLocks/>
            </p:cNvCxnSpPr>
            <p:nvPr userDrawn="1"/>
          </p:nvCxnSpPr>
          <p:spPr>
            <a:xfrm flipV="1">
              <a:off x="1435480" y="6307537"/>
              <a:ext cx="0" cy="232984"/>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Google Shape;33;p34">
              <a:extLst>
                <a:ext uri="{FF2B5EF4-FFF2-40B4-BE49-F238E27FC236}">
                  <a16:creationId xmlns:a16="http://schemas.microsoft.com/office/drawing/2014/main" id="{17C71688-F883-D702-1374-B379E8A1C75C}"/>
                </a:ext>
              </a:extLst>
            </p:cNvPr>
            <p:cNvPicPr preferRelativeResize="0"/>
            <p:nvPr userDrawn="1"/>
          </p:nvPicPr>
          <p:blipFill>
            <a:blip r:embed="rId6"/>
            <a:srcRect/>
            <a:stretch/>
          </p:blipFill>
          <p:spPr>
            <a:xfrm>
              <a:off x="1636699" y="6347254"/>
              <a:ext cx="668739" cy="174516"/>
            </a:xfrm>
            <a:prstGeom prst="rect">
              <a:avLst/>
            </a:prstGeom>
            <a:noFill/>
            <a:ln>
              <a:noFill/>
            </a:ln>
          </p:spPr>
        </p:pic>
      </p:grpSp>
    </p:spTree>
    <p:extLst>
      <p:ext uri="{BB962C8B-B14F-4D97-AF65-F5344CB8AC3E}">
        <p14:creationId xmlns:p14="http://schemas.microsoft.com/office/powerpoint/2010/main" val="18606961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BD06AB-F20F-3EE4-D53D-73971669D444}"/>
            </a:ext>
          </a:extLst>
        </p:cNvPr>
        <p:cNvGrpSpPr/>
        <p:nvPr/>
      </p:nvGrpSpPr>
      <p:grpSpPr>
        <a:xfrm>
          <a:off x="0" y="0"/>
          <a:ext cx="0" cy="0"/>
          <a:chOff x="0" y="0"/>
          <a:chExt cx="0" cy="0"/>
        </a:xfrm>
      </p:grpSpPr>
      <p:sp>
        <p:nvSpPr>
          <p:cNvPr id="19" name="Text Placeholder 18">
            <a:extLst>
              <a:ext uri="{FF2B5EF4-FFF2-40B4-BE49-F238E27FC236}">
                <a16:creationId xmlns:a16="http://schemas.microsoft.com/office/drawing/2014/main" id="{84A0F127-2E48-4D06-93AE-63FB3F937D96}"/>
              </a:ext>
            </a:extLst>
          </p:cNvPr>
          <p:cNvSpPr>
            <a:spLocks noGrp="1"/>
          </p:cNvSpPr>
          <p:nvPr>
            <p:ph type="body" idx="2"/>
          </p:nvPr>
        </p:nvSpPr>
        <p:spPr/>
        <p:txBody>
          <a:bodyPr/>
          <a:lstStyle/>
          <a:p>
            <a:r>
              <a:rPr lang="en-GB"/>
              <a:t>Subheads are larger than body copy and can drop over multiple lines and are helpful to take the strain off the big headline.</a:t>
            </a:r>
          </a:p>
        </p:txBody>
      </p:sp>
      <p:sp>
        <p:nvSpPr>
          <p:cNvPr id="11" name="Text Placeholder 10">
            <a:extLst>
              <a:ext uri="{FF2B5EF4-FFF2-40B4-BE49-F238E27FC236}">
                <a16:creationId xmlns:a16="http://schemas.microsoft.com/office/drawing/2014/main" id="{C35ACABC-9C23-5ADF-788E-3275C778FEBD}"/>
              </a:ext>
            </a:extLst>
          </p:cNvPr>
          <p:cNvSpPr>
            <a:spLocks noGrp="1"/>
          </p:cNvSpPr>
          <p:nvPr>
            <p:ph type="body" sz="quarter" idx="12"/>
          </p:nvPr>
        </p:nvSpPr>
        <p:spPr/>
        <p:txBody>
          <a:bodyPr/>
          <a:lstStyle/>
          <a:p>
            <a:pPr lvl="0"/>
            <a:r>
              <a:rPr lang="en-US"/>
              <a:t>Click to add text and use Alt, Shift plus the arrow keys to change to other placeholder text styles, such as bullet levels and body headings</a:t>
            </a:r>
          </a:p>
          <a:p>
            <a:pPr lvl="1"/>
            <a:r>
              <a:rPr lang="en-US"/>
              <a:t>Bullet 1 – Level 2</a:t>
            </a:r>
          </a:p>
          <a:p>
            <a:pPr lvl="2"/>
            <a:r>
              <a:rPr lang="en-US"/>
              <a:t>Bullet 2 – Level 3</a:t>
            </a:r>
          </a:p>
          <a:p>
            <a:pPr lvl="3"/>
            <a:r>
              <a:rPr lang="en-US"/>
              <a:t>Bullet 3 – Bullet Level 4</a:t>
            </a:r>
          </a:p>
          <a:p>
            <a:pPr marL="720000" lvl="3" indent="0">
              <a:buNone/>
            </a:pPr>
            <a:endParaRPr lang="en-US"/>
          </a:p>
        </p:txBody>
      </p:sp>
      <p:sp>
        <p:nvSpPr>
          <p:cNvPr id="10" name="Text Placeholder 9">
            <a:extLst>
              <a:ext uri="{FF2B5EF4-FFF2-40B4-BE49-F238E27FC236}">
                <a16:creationId xmlns:a16="http://schemas.microsoft.com/office/drawing/2014/main" id="{EE436562-D346-9223-363C-C5F6685FE025}"/>
              </a:ext>
            </a:extLst>
          </p:cNvPr>
          <p:cNvSpPr>
            <a:spLocks noGrp="1"/>
          </p:cNvSpPr>
          <p:nvPr>
            <p:ph type="body" sz="quarter" idx="14"/>
          </p:nvPr>
        </p:nvSpPr>
        <p:spPr/>
        <p:txBody>
          <a:bodyPr/>
          <a:lstStyle/>
          <a:p>
            <a:pPr lvl="0"/>
            <a:r>
              <a:rPr lang="en-US" dirty="0"/>
              <a:t>Click to add text and use Alt, Shift plus the arrow keys to change to other placeholder text styles, such as bullet levels and body headings</a:t>
            </a:r>
          </a:p>
          <a:p>
            <a:pPr lvl="1"/>
            <a:r>
              <a:rPr lang="en-US" dirty="0"/>
              <a:t>Bullet 1 – Level 2</a:t>
            </a:r>
          </a:p>
          <a:p>
            <a:pPr lvl="2"/>
            <a:r>
              <a:rPr lang="en-US" dirty="0"/>
              <a:t>Bullet 2 – Level 3</a:t>
            </a:r>
          </a:p>
          <a:p>
            <a:pPr lvl="3"/>
            <a:r>
              <a:rPr lang="en-US" dirty="0"/>
              <a:t>Bullet 3 – Bullet Level 4</a:t>
            </a:r>
          </a:p>
          <a:p>
            <a:pPr marL="720000" lvl="3" indent="0">
              <a:buNone/>
            </a:pPr>
            <a:endParaRPr lang="en-US" dirty="0"/>
          </a:p>
          <a:p>
            <a:endParaRPr lang="en-GB" dirty="0"/>
          </a:p>
        </p:txBody>
      </p:sp>
      <p:sp>
        <p:nvSpPr>
          <p:cNvPr id="6" name="Title 5">
            <a:extLst>
              <a:ext uri="{FF2B5EF4-FFF2-40B4-BE49-F238E27FC236}">
                <a16:creationId xmlns:a16="http://schemas.microsoft.com/office/drawing/2014/main" id="{5D15A0A0-1C52-B517-31CE-3F31DBC41D8C}"/>
              </a:ext>
            </a:extLst>
          </p:cNvPr>
          <p:cNvSpPr>
            <a:spLocks noGrp="1"/>
          </p:cNvSpPr>
          <p:nvPr>
            <p:ph type="title"/>
          </p:nvPr>
        </p:nvSpPr>
        <p:spPr/>
        <p:txBody>
          <a:bodyPr/>
          <a:lstStyle/>
          <a:p>
            <a:r>
              <a:rPr lang="en-GB"/>
              <a:t>Titles go here, and never get smaller</a:t>
            </a:r>
          </a:p>
        </p:txBody>
      </p:sp>
    </p:spTree>
    <p:extLst>
      <p:ext uri="{BB962C8B-B14F-4D97-AF65-F5344CB8AC3E}">
        <p14:creationId xmlns:p14="http://schemas.microsoft.com/office/powerpoint/2010/main" val="27118584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F35E1F-6A89-5381-7D8E-75443F78FF74}"/>
              </a:ext>
            </a:extLst>
          </p:cNvPr>
          <p:cNvSpPr>
            <a:spLocks noGrp="1"/>
          </p:cNvSpPr>
          <p:nvPr>
            <p:ph type="title"/>
          </p:nvPr>
        </p:nvSpPr>
        <p:spPr/>
        <p:txBody>
          <a:bodyPr/>
          <a:lstStyle/>
          <a:p>
            <a:pPr lvl="0"/>
            <a:r>
              <a:rPr lang="en-US">
                <a:sym typeface="Georgia"/>
              </a:rPr>
              <a:t>Making three points on one page</a:t>
            </a:r>
          </a:p>
        </p:txBody>
      </p:sp>
      <p:sp>
        <p:nvSpPr>
          <p:cNvPr id="9" name="Text Placeholder 8">
            <a:extLst>
              <a:ext uri="{FF2B5EF4-FFF2-40B4-BE49-F238E27FC236}">
                <a16:creationId xmlns:a16="http://schemas.microsoft.com/office/drawing/2014/main" id="{3EF73724-A9AD-AB09-8F40-77CB14B79458}"/>
              </a:ext>
            </a:extLst>
          </p:cNvPr>
          <p:cNvSpPr>
            <a:spLocks noGrp="1"/>
          </p:cNvSpPr>
          <p:nvPr>
            <p:ph type="body" sz="quarter" idx="17"/>
          </p:nvPr>
        </p:nvSpPr>
        <p:spPr/>
        <p:txBody>
          <a:bodyPr/>
          <a:lstStyle/>
          <a:p>
            <a:r>
              <a:rPr lang="en-US">
                <a:sym typeface="Georgia"/>
              </a:rPr>
              <a:t>What they needed</a:t>
            </a:r>
            <a:endParaRPr lang="en-US"/>
          </a:p>
        </p:txBody>
      </p:sp>
      <p:sp>
        <p:nvSpPr>
          <p:cNvPr id="7" name="Text Placeholder 6">
            <a:extLst>
              <a:ext uri="{FF2B5EF4-FFF2-40B4-BE49-F238E27FC236}">
                <a16:creationId xmlns:a16="http://schemas.microsoft.com/office/drawing/2014/main" id="{A0F2B781-9D8F-1938-24CF-239138335485}"/>
              </a:ext>
            </a:extLst>
          </p:cNvPr>
          <p:cNvSpPr>
            <a:spLocks noGrp="1"/>
          </p:cNvSpPr>
          <p:nvPr>
            <p:ph type="body" sz="quarter" idx="28"/>
          </p:nvPr>
        </p:nvSpPr>
        <p:spPr/>
        <p:txBody>
          <a:bodyPr>
            <a:normAutofit/>
          </a:bodyPr>
          <a:lstStyle/>
          <a:p>
            <a:pPr lvl="0"/>
            <a:r>
              <a:rPr lang="en-US"/>
              <a:t>Who we worked with</a:t>
            </a:r>
          </a:p>
        </p:txBody>
      </p:sp>
      <p:sp>
        <p:nvSpPr>
          <p:cNvPr id="5" name="Text Placeholder 4">
            <a:extLst>
              <a:ext uri="{FF2B5EF4-FFF2-40B4-BE49-F238E27FC236}">
                <a16:creationId xmlns:a16="http://schemas.microsoft.com/office/drawing/2014/main" id="{F0FBB360-9499-1BD2-8274-38217E855DFB}"/>
              </a:ext>
            </a:extLst>
          </p:cNvPr>
          <p:cNvSpPr>
            <a:spLocks noGrp="1"/>
          </p:cNvSpPr>
          <p:nvPr>
            <p:ph type="body" sz="quarter" idx="29"/>
          </p:nvPr>
        </p:nvSpPr>
        <p:spPr/>
        <p:txBody>
          <a:bodyPr/>
          <a:lstStyle/>
          <a:p>
            <a:pPr lvl="0"/>
            <a:r>
              <a:rPr lang="en-US">
                <a:sym typeface="Georgia"/>
              </a:rPr>
              <a:t>How we helped</a:t>
            </a:r>
            <a:endParaRPr lang="en-US"/>
          </a:p>
        </p:txBody>
      </p:sp>
      <p:sp>
        <p:nvSpPr>
          <p:cNvPr id="13" name="Text Placeholder 29">
            <a:extLst>
              <a:ext uri="{FF2B5EF4-FFF2-40B4-BE49-F238E27FC236}">
                <a16:creationId xmlns:a16="http://schemas.microsoft.com/office/drawing/2014/main" id="{39CA002F-8925-196D-7CB0-6E7F3D4C6A26}"/>
              </a:ext>
            </a:extLst>
          </p:cNvPr>
          <p:cNvSpPr>
            <a:spLocks noGrp="1"/>
          </p:cNvSpPr>
          <p:nvPr>
            <p:ph type="body" sz="quarter" idx="23"/>
          </p:nvPr>
        </p:nvSpPr>
        <p:spPr>
          <a:xfrm>
            <a:off x="8376473" y="3802373"/>
            <a:ext cx="3257552"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4" name="Text Placeholder 3">
            <a:extLst>
              <a:ext uri="{FF2B5EF4-FFF2-40B4-BE49-F238E27FC236}">
                <a16:creationId xmlns:a16="http://schemas.microsoft.com/office/drawing/2014/main" id="{CBA13A54-C636-6C7A-85EB-0C109FAF8091}"/>
              </a:ext>
            </a:extLst>
          </p:cNvPr>
          <p:cNvSpPr txBox="1">
            <a:spLocks/>
          </p:cNvSpPr>
          <p:nvPr/>
        </p:nvSpPr>
        <p:spPr>
          <a:xfrm>
            <a:off x="4718873" y="3802373"/>
            <a:ext cx="3265441" cy="2461903"/>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400" b="0" i="0" kern="1200" spc="0">
                <a:solidFill>
                  <a:schemeClr val="bg1"/>
                </a:solidFill>
                <a:latin typeface="Funnel Sans" pitchFamily="2" charset="0"/>
                <a:ea typeface="+mn-ea"/>
                <a:cs typeface="+mn-cs"/>
              </a:defRPr>
            </a:lvl1pPr>
            <a:lvl2pPr marL="216000" indent="-216000" algn="l" defTabSz="914400" rtl="0" eaLnBrk="1" latinLnBrk="0" hangingPunct="1">
              <a:lnSpc>
                <a:spcPct val="100000"/>
              </a:lnSpc>
              <a:spcBef>
                <a:spcPts val="0"/>
              </a:spcBef>
              <a:spcAft>
                <a:spcPts val="600"/>
              </a:spcAft>
              <a:buFontTx/>
              <a:buBlip>
                <a:blip r:embed="rId2"/>
              </a:buBlip>
              <a:defRPr sz="1100" b="0" i="0" kern="1200">
                <a:solidFill>
                  <a:srgbClr val="D8D8D8"/>
                </a:solidFill>
                <a:latin typeface="Funnel Sans" pitchFamily="2" charset="0"/>
                <a:ea typeface="+mn-ea"/>
                <a:cs typeface="+mn-cs"/>
              </a:defRPr>
            </a:lvl2pPr>
            <a:lvl3pPr marL="576000" indent="-217560" algn="l" defTabSz="914400" rtl="0" eaLnBrk="1" latinLnBrk="0" hangingPunct="1">
              <a:lnSpc>
                <a:spcPct val="100000"/>
              </a:lnSpc>
              <a:spcBef>
                <a:spcPts val="0"/>
              </a:spcBef>
              <a:spcAft>
                <a:spcPts val="600"/>
              </a:spcAft>
              <a:buFontTx/>
              <a:buBlip>
                <a:blip r:embed="rId2"/>
              </a:buBlip>
              <a:defRPr sz="1050" b="0" i="0" kern="1200">
                <a:solidFill>
                  <a:srgbClr val="D8D8D8"/>
                </a:solidFill>
                <a:latin typeface="Funnel Sans" pitchFamily="2" charset="0"/>
                <a:ea typeface="+mn-ea"/>
                <a:cs typeface="+mn-cs"/>
              </a:defRPr>
            </a:lvl3pPr>
            <a:lvl4pPr marL="936000" indent="-216000" algn="l" defTabSz="914400" rtl="0" eaLnBrk="1" latinLnBrk="0" hangingPunct="1">
              <a:lnSpc>
                <a:spcPct val="100000"/>
              </a:lnSpc>
              <a:spcBef>
                <a:spcPts val="0"/>
              </a:spcBef>
              <a:spcAft>
                <a:spcPts val="600"/>
              </a:spcAft>
              <a:buFontTx/>
              <a:buBlip>
                <a:blip r:embed="rId2"/>
              </a:buBlip>
              <a:defRPr sz="1000" b="0" i="0" kern="1200">
                <a:solidFill>
                  <a:srgbClr val="D8D8D8"/>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3"/>
              </a:buBlip>
              <a:defRPr sz="1800" kern="1200">
                <a:solidFill>
                  <a:schemeClr val="tx2"/>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r>
              <a:rPr lang="en-US" dirty="0">
                <a:sym typeface="Georgia"/>
              </a:rPr>
              <a:t>Replace disconnected processes requiring multiple, time-consuming manual interventions with a user-friendly, end-to-end, automatically orchestrated, and integrated system.</a:t>
            </a:r>
          </a:p>
          <a:p>
            <a:pPr lvl="1">
              <a:buClrTx/>
            </a:pPr>
            <a:r>
              <a:rPr lang="en-GB" sz="1500" dirty="0"/>
              <a:t>Second level</a:t>
            </a:r>
          </a:p>
          <a:p>
            <a:pPr lvl="2"/>
            <a:r>
              <a:rPr lang="en-GB" dirty="0"/>
              <a:t>Third level</a:t>
            </a:r>
            <a:endParaRPr lang="en-GB" sz="1500" dirty="0"/>
          </a:p>
          <a:p>
            <a:pPr>
              <a:buClrTx/>
            </a:pPr>
            <a:endParaRPr lang="en-US" dirty="0"/>
          </a:p>
          <a:p>
            <a:pPr>
              <a:buClrTx/>
            </a:pPr>
            <a:endParaRPr lang="en-GB" dirty="0"/>
          </a:p>
        </p:txBody>
      </p:sp>
      <p:sp>
        <p:nvSpPr>
          <p:cNvPr id="15" name="Text Placeholder 3">
            <a:extLst>
              <a:ext uri="{FF2B5EF4-FFF2-40B4-BE49-F238E27FC236}">
                <a16:creationId xmlns:a16="http://schemas.microsoft.com/office/drawing/2014/main" id="{1A6C7C75-DE6F-426F-A114-B72E0FC5C04C}"/>
              </a:ext>
            </a:extLst>
          </p:cNvPr>
          <p:cNvSpPr txBox="1">
            <a:spLocks/>
          </p:cNvSpPr>
          <p:nvPr/>
        </p:nvSpPr>
        <p:spPr>
          <a:xfrm>
            <a:off x="1061273" y="3802373"/>
            <a:ext cx="3265441" cy="2461903"/>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400" b="0" i="0" kern="1200" spc="0">
                <a:solidFill>
                  <a:schemeClr val="bg1"/>
                </a:solidFill>
                <a:latin typeface="Funnel Sans" pitchFamily="2" charset="0"/>
                <a:ea typeface="+mn-ea"/>
                <a:cs typeface="+mn-cs"/>
              </a:defRPr>
            </a:lvl1pPr>
            <a:lvl2pPr marL="216000" indent="-216000" algn="l" defTabSz="914400" rtl="0" eaLnBrk="1" latinLnBrk="0" hangingPunct="1">
              <a:lnSpc>
                <a:spcPct val="100000"/>
              </a:lnSpc>
              <a:spcBef>
                <a:spcPts val="0"/>
              </a:spcBef>
              <a:spcAft>
                <a:spcPts val="600"/>
              </a:spcAft>
              <a:buFontTx/>
              <a:buBlip>
                <a:blip r:embed="rId2"/>
              </a:buBlip>
              <a:defRPr sz="1100" b="0" i="0" kern="1200">
                <a:solidFill>
                  <a:srgbClr val="D8D8D8"/>
                </a:solidFill>
                <a:latin typeface="Funnel Sans" pitchFamily="2" charset="0"/>
                <a:ea typeface="+mn-ea"/>
                <a:cs typeface="+mn-cs"/>
              </a:defRPr>
            </a:lvl2pPr>
            <a:lvl3pPr marL="576000" indent="-217560" algn="l" defTabSz="914400" rtl="0" eaLnBrk="1" latinLnBrk="0" hangingPunct="1">
              <a:lnSpc>
                <a:spcPct val="100000"/>
              </a:lnSpc>
              <a:spcBef>
                <a:spcPts val="0"/>
              </a:spcBef>
              <a:spcAft>
                <a:spcPts val="600"/>
              </a:spcAft>
              <a:buFontTx/>
              <a:buBlip>
                <a:blip r:embed="rId2"/>
              </a:buBlip>
              <a:defRPr sz="1050" b="0" i="0" kern="1200">
                <a:solidFill>
                  <a:srgbClr val="D8D8D8"/>
                </a:solidFill>
                <a:latin typeface="Funnel Sans" pitchFamily="2" charset="0"/>
                <a:ea typeface="+mn-ea"/>
                <a:cs typeface="+mn-cs"/>
              </a:defRPr>
            </a:lvl3pPr>
            <a:lvl4pPr marL="936000" indent="-216000" algn="l" defTabSz="914400" rtl="0" eaLnBrk="1" latinLnBrk="0" hangingPunct="1">
              <a:lnSpc>
                <a:spcPct val="100000"/>
              </a:lnSpc>
              <a:spcBef>
                <a:spcPts val="0"/>
              </a:spcBef>
              <a:spcAft>
                <a:spcPts val="600"/>
              </a:spcAft>
              <a:buFontTx/>
              <a:buBlip>
                <a:blip r:embed="rId2"/>
              </a:buBlip>
              <a:defRPr sz="1000" b="0" i="0" kern="1200">
                <a:solidFill>
                  <a:srgbClr val="D8D8D8"/>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3"/>
              </a:buBlip>
              <a:defRPr sz="1800" kern="1200">
                <a:solidFill>
                  <a:schemeClr val="tx2"/>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dirty="0">
                <a:sym typeface="Georgia"/>
              </a:rPr>
              <a:t>Dropbox's software is used by 700 million users in 180 countries to collaborate seamlessly and deliver work faster.</a:t>
            </a:r>
            <a:endParaRPr lang="en-US" dirty="0"/>
          </a:p>
          <a:p>
            <a:pPr lvl="1">
              <a:buClrTx/>
            </a:pPr>
            <a:r>
              <a:rPr lang="en-GB" sz="1500" dirty="0"/>
              <a:t>Second level</a:t>
            </a:r>
          </a:p>
          <a:p>
            <a:pPr lvl="2"/>
            <a:r>
              <a:rPr lang="en-GB" dirty="0"/>
              <a:t>Third level</a:t>
            </a:r>
            <a:endParaRPr lang="en-GB" sz="1500" dirty="0"/>
          </a:p>
          <a:p>
            <a:pPr>
              <a:buClrTx/>
            </a:pPr>
            <a:endParaRPr lang="en-US" dirty="0"/>
          </a:p>
          <a:p>
            <a:pPr>
              <a:buClrTx/>
            </a:pPr>
            <a:endParaRPr lang="en-GB" dirty="0"/>
          </a:p>
        </p:txBody>
      </p:sp>
    </p:spTree>
    <p:extLst>
      <p:ext uri="{BB962C8B-B14F-4D97-AF65-F5344CB8AC3E}">
        <p14:creationId xmlns:p14="http://schemas.microsoft.com/office/powerpoint/2010/main" val="30711399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F3ECAB-18B4-81A9-4DB8-39380B7E71A0}"/>
            </a:ext>
          </a:extLst>
        </p:cNvPr>
        <p:cNvGrpSpPr/>
        <p:nvPr/>
      </p:nvGrpSpPr>
      <p:grpSpPr>
        <a:xfrm>
          <a:off x="0" y="0"/>
          <a:ext cx="0" cy="0"/>
          <a:chOff x="0" y="0"/>
          <a:chExt cx="0" cy="0"/>
        </a:xfrm>
      </p:grpSpPr>
      <p:sp>
        <p:nvSpPr>
          <p:cNvPr id="12" name="Text Placeholder 11">
            <a:extLst>
              <a:ext uri="{FF2B5EF4-FFF2-40B4-BE49-F238E27FC236}">
                <a16:creationId xmlns:a16="http://schemas.microsoft.com/office/drawing/2014/main" id="{E9EDA2D4-1B94-A67F-447E-29FCC8C05F86}"/>
              </a:ext>
            </a:extLst>
          </p:cNvPr>
          <p:cNvSpPr>
            <a:spLocks noGrp="1"/>
          </p:cNvSpPr>
          <p:nvPr>
            <p:ph type="body" sz="quarter" idx="25"/>
          </p:nvPr>
        </p:nvSpPr>
        <p:spPr/>
        <p:txBody>
          <a:bodyPr/>
          <a:lstStyle/>
          <a:p>
            <a:r>
              <a:rPr lang="en-US"/>
              <a:t>What they needed</a:t>
            </a:r>
          </a:p>
        </p:txBody>
      </p:sp>
      <p:sp>
        <p:nvSpPr>
          <p:cNvPr id="13" name="Text Placeholder 12">
            <a:extLst>
              <a:ext uri="{FF2B5EF4-FFF2-40B4-BE49-F238E27FC236}">
                <a16:creationId xmlns:a16="http://schemas.microsoft.com/office/drawing/2014/main" id="{1D2C3481-A50A-2FA3-117A-520BA43A4B36}"/>
              </a:ext>
            </a:extLst>
          </p:cNvPr>
          <p:cNvSpPr>
            <a:spLocks noGrp="1"/>
          </p:cNvSpPr>
          <p:nvPr>
            <p:ph type="body" sz="quarter" idx="26"/>
          </p:nvPr>
        </p:nvSpPr>
        <p:spPr/>
        <p:txBody>
          <a:bodyPr/>
          <a:lstStyle/>
          <a:p>
            <a:r>
              <a:rPr lang="en-US"/>
              <a:t>How we helped</a:t>
            </a:r>
          </a:p>
        </p:txBody>
      </p:sp>
      <p:sp>
        <p:nvSpPr>
          <p:cNvPr id="14" name="Text Placeholder 13">
            <a:extLst>
              <a:ext uri="{FF2B5EF4-FFF2-40B4-BE49-F238E27FC236}">
                <a16:creationId xmlns:a16="http://schemas.microsoft.com/office/drawing/2014/main" id="{275D2E57-3862-2753-66EF-B96B6F1F1FD9}"/>
              </a:ext>
            </a:extLst>
          </p:cNvPr>
          <p:cNvSpPr>
            <a:spLocks noGrp="1"/>
          </p:cNvSpPr>
          <p:nvPr>
            <p:ph type="body" sz="quarter" idx="27"/>
          </p:nvPr>
        </p:nvSpPr>
        <p:spPr/>
        <p:txBody>
          <a:bodyPr/>
          <a:lstStyle/>
          <a:p>
            <a:r>
              <a:rPr lang="en-US"/>
              <a:t>What the company got</a:t>
            </a:r>
          </a:p>
        </p:txBody>
      </p:sp>
      <p:sp>
        <p:nvSpPr>
          <p:cNvPr id="11" name="Text Placeholder 10">
            <a:extLst>
              <a:ext uri="{FF2B5EF4-FFF2-40B4-BE49-F238E27FC236}">
                <a16:creationId xmlns:a16="http://schemas.microsoft.com/office/drawing/2014/main" id="{D79BC495-E9B6-C624-8D52-C40C95661EF6}"/>
              </a:ext>
            </a:extLst>
          </p:cNvPr>
          <p:cNvSpPr>
            <a:spLocks noGrp="1"/>
          </p:cNvSpPr>
          <p:nvPr>
            <p:ph type="body" sz="quarter" idx="12"/>
          </p:nvPr>
        </p:nvSpPr>
        <p:spPr/>
        <p:txBody>
          <a:bodyPr>
            <a:noAutofit/>
          </a:bodyPr>
          <a:lstStyle/>
          <a:p>
            <a:pPr lvl="0"/>
            <a:r>
              <a:rPr lang="en-US">
                <a:sym typeface="Georgia"/>
              </a:rPr>
              <a:t>Replace disconnected processes requiring multiple, time-consuming manual interventions with a user-friendly, end-to-end, automatically orchestrated, </a:t>
            </a:r>
            <a:br>
              <a:rPr lang="en-US">
                <a:sym typeface="Georgia"/>
              </a:rPr>
            </a:br>
            <a:r>
              <a:rPr lang="en-US">
                <a:sym typeface="Georgia"/>
              </a:rPr>
              <a:t>and integrated system.</a:t>
            </a:r>
            <a:endParaRPr lang="en-US"/>
          </a:p>
        </p:txBody>
      </p:sp>
      <p:sp>
        <p:nvSpPr>
          <p:cNvPr id="40" name="Text Placeholder 39">
            <a:extLst>
              <a:ext uri="{FF2B5EF4-FFF2-40B4-BE49-F238E27FC236}">
                <a16:creationId xmlns:a16="http://schemas.microsoft.com/office/drawing/2014/main" id="{18EAD701-5DB4-1705-513F-F5A8313DB372}"/>
              </a:ext>
            </a:extLst>
          </p:cNvPr>
          <p:cNvSpPr>
            <a:spLocks noGrp="1"/>
          </p:cNvSpPr>
          <p:nvPr>
            <p:ph type="body" sz="quarter" idx="17"/>
          </p:nvPr>
        </p:nvSpPr>
        <p:spPr/>
        <p:txBody>
          <a:bodyPr/>
          <a:lstStyle/>
          <a:p>
            <a:pPr lvl="0"/>
            <a:r>
              <a:rPr lang="en-US">
                <a:sym typeface="Georgia"/>
              </a:rPr>
              <a:t>Who we worked with</a:t>
            </a:r>
            <a:endParaRPr lang="en-US"/>
          </a:p>
        </p:txBody>
      </p:sp>
      <p:sp>
        <p:nvSpPr>
          <p:cNvPr id="9" name="Text Placeholder 8">
            <a:extLst>
              <a:ext uri="{FF2B5EF4-FFF2-40B4-BE49-F238E27FC236}">
                <a16:creationId xmlns:a16="http://schemas.microsoft.com/office/drawing/2014/main" id="{02993995-B087-41F6-1E97-ADE58A380424}"/>
              </a:ext>
            </a:extLst>
          </p:cNvPr>
          <p:cNvSpPr>
            <a:spLocks noGrp="1"/>
          </p:cNvSpPr>
          <p:nvPr>
            <p:ph type="body" sz="quarter" idx="21"/>
          </p:nvPr>
        </p:nvSpPr>
        <p:spPr/>
        <p:txBody>
          <a:bodyPr/>
          <a:lstStyle/>
          <a:p>
            <a:pPr lvl="0"/>
            <a:r>
              <a:rPr lang="en-US">
                <a:sym typeface="Georgia"/>
              </a:rPr>
              <a:t>Dropbox's software is used by 700 million users in 180 countries to collaborate seamlessly and deliver work faster.</a:t>
            </a:r>
            <a:endParaRPr lang="en-US"/>
          </a:p>
        </p:txBody>
      </p:sp>
      <p:sp>
        <p:nvSpPr>
          <p:cNvPr id="62" name="Text Placeholder 61">
            <a:extLst>
              <a:ext uri="{FF2B5EF4-FFF2-40B4-BE49-F238E27FC236}">
                <a16:creationId xmlns:a16="http://schemas.microsoft.com/office/drawing/2014/main" id="{1AF7C2F4-45BC-E235-8A7A-DDD90394E43F}"/>
              </a:ext>
            </a:extLst>
          </p:cNvPr>
          <p:cNvSpPr>
            <a:spLocks noGrp="1"/>
          </p:cNvSpPr>
          <p:nvPr>
            <p:ph type="body" sz="quarter" idx="22"/>
          </p:nvPr>
        </p:nvSpPr>
        <p:spPr/>
        <p:txBody>
          <a:bodyPr/>
          <a:lstStyle/>
          <a:p>
            <a:pPr lvl="0"/>
            <a:r>
              <a:rPr lang="en-US">
                <a:sym typeface="Georgia"/>
              </a:rPr>
              <a:t>Dropbox selected Genpact </a:t>
            </a:r>
            <a:br>
              <a:rPr lang="en-US">
                <a:sym typeface="Georgia"/>
              </a:rPr>
            </a:br>
            <a:r>
              <a:rPr lang="en-US">
                <a:sym typeface="Georgia"/>
              </a:rPr>
              <a:t>as its consulting and implementation partner to build a highly efficient, </a:t>
            </a:r>
            <a:br>
              <a:rPr lang="en-US">
                <a:sym typeface="Georgia"/>
              </a:rPr>
            </a:br>
            <a:r>
              <a:rPr lang="en-US">
                <a:sym typeface="Georgia"/>
              </a:rPr>
              <a:t>cross-functional, transparent purchasing experience for all employees and vendors.</a:t>
            </a:r>
            <a:endParaRPr lang="en-US"/>
          </a:p>
          <a:p>
            <a:endParaRPr lang="en-GB"/>
          </a:p>
        </p:txBody>
      </p:sp>
      <p:sp>
        <p:nvSpPr>
          <p:cNvPr id="63" name="Text Placeholder 62">
            <a:extLst>
              <a:ext uri="{FF2B5EF4-FFF2-40B4-BE49-F238E27FC236}">
                <a16:creationId xmlns:a16="http://schemas.microsoft.com/office/drawing/2014/main" id="{EA6FCF40-4F24-ECA6-9604-B1127F24355C}"/>
              </a:ext>
            </a:extLst>
          </p:cNvPr>
          <p:cNvSpPr>
            <a:spLocks noGrp="1"/>
          </p:cNvSpPr>
          <p:nvPr>
            <p:ph type="body" sz="quarter" idx="23"/>
          </p:nvPr>
        </p:nvSpPr>
        <p:spPr/>
        <p:txBody>
          <a:bodyPr/>
          <a:lstStyle/>
          <a:p>
            <a:pPr lvl="1"/>
            <a:r>
              <a:rPr lang="en-US">
                <a:sym typeface="Georgia"/>
              </a:rPr>
              <a:t>A 50%+ reduction in procurement cycle</a:t>
            </a:r>
            <a:endParaRPr lang="en-US"/>
          </a:p>
          <a:p>
            <a:pPr lvl="1"/>
            <a:r>
              <a:rPr lang="en-US">
                <a:sym typeface="Georgia"/>
              </a:rPr>
              <a:t>1,000+ ERP and risk assessments automated</a:t>
            </a:r>
            <a:endParaRPr lang="en-US"/>
          </a:p>
          <a:p>
            <a:pPr lvl="1"/>
            <a:r>
              <a:rPr lang="en-US">
                <a:sym typeface="Georgia"/>
              </a:rPr>
              <a:t>99% compliance rate with the new process</a:t>
            </a:r>
            <a:endParaRPr lang="en-US"/>
          </a:p>
        </p:txBody>
      </p:sp>
      <p:sp>
        <p:nvSpPr>
          <p:cNvPr id="6" name="Title 5">
            <a:extLst>
              <a:ext uri="{FF2B5EF4-FFF2-40B4-BE49-F238E27FC236}">
                <a16:creationId xmlns:a16="http://schemas.microsoft.com/office/drawing/2014/main" id="{1168F0B3-C302-352E-14E4-2109E032FF1A}"/>
              </a:ext>
            </a:extLst>
          </p:cNvPr>
          <p:cNvSpPr>
            <a:spLocks noGrp="1"/>
          </p:cNvSpPr>
          <p:nvPr>
            <p:ph type="title"/>
          </p:nvPr>
        </p:nvSpPr>
        <p:spPr/>
        <p:txBody>
          <a:bodyPr/>
          <a:lstStyle/>
          <a:p>
            <a:pPr lvl="0"/>
            <a:r>
              <a:rPr lang="en-US">
                <a:sym typeface="Georgia"/>
              </a:rPr>
              <a:t>Making four points on one page</a:t>
            </a:r>
          </a:p>
        </p:txBody>
      </p:sp>
    </p:spTree>
    <p:extLst>
      <p:ext uri="{BB962C8B-B14F-4D97-AF65-F5344CB8AC3E}">
        <p14:creationId xmlns:p14="http://schemas.microsoft.com/office/powerpoint/2010/main" val="19482705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8B38144-1E9C-265B-504F-BC2F93C38F83}"/>
              </a:ext>
            </a:extLst>
          </p:cNvPr>
          <p:cNvSpPr>
            <a:spLocks noGrp="1"/>
          </p:cNvSpPr>
          <p:nvPr>
            <p:ph type="title"/>
          </p:nvPr>
        </p:nvSpPr>
        <p:spPr>
          <a:xfrm>
            <a:off x="1258300" y="462976"/>
            <a:ext cx="10640128" cy="538901"/>
          </a:xfrm>
        </p:spPr>
        <p:txBody>
          <a:bodyPr/>
          <a:lstStyle/>
          <a:p>
            <a:pPr lvl="0"/>
            <a:r>
              <a:rPr lang="en-US">
                <a:sym typeface="Georgia"/>
              </a:rPr>
              <a:t>Layering multiple images </a:t>
            </a:r>
          </a:p>
        </p:txBody>
      </p:sp>
      <p:pic>
        <p:nvPicPr>
          <p:cNvPr id="9" name="Google Shape;154;p10" descr="A close-up of a computer&#10;&#10;Description automatically generated">
            <a:extLst>
              <a:ext uri="{FF2B5EF4-FFF2-40B4-BE49-F238E27FC236}">
                <a16:creationId xmlns:a16="http://schemas.microsoft.com/office/drawing/2014/main" id="{BCE7A801-0D3D-75F7-3E81-492F7E049FAD}"/>
              </a:ext>
            </a:extLst>
          </p:cNvPr>
          <p:cNvPicPr preferRelativeResize="0"/>
          <p:nvPr/>
        </p:nvPicPr>
        <p:blipFill rotWithShape="1">
          <a:blip r:embed="rId3">
            <a:alphaModFix/>
          </a:blip>
          <a:srcRect l="806" t="806" r="806" b="806"/>
          <a:stretch/>
        </p:blipFill>
        <p:spPr>
          <a:xfrm>
            <a:off x="5576047" y="1184275"/>
            <a:ext cx="6159500" cy="4279900"/>
          </a:xfrm>
          <a:prstGeom prst="rect">
            <a:avLst/>
          </a:prstGeom>
          <a:noFill/>
          <a:ln>
            <a:noFill/>
          </a:ln>
        </p:spPr>
      </p:pic>
      <p:pic>
        <p:nvPicPr>
          <p:cNvPr id="10" name="Google Shape;155;p10" descr="A close-up of a pair of hands&#10;&#10;Description automatically generated">
            <a:extLst>
              <a:ext uri="{FF2B5EF4-FFF2-40B4-BE49-F238E27FC236}">
                <a16:creationId xmlns:a16="http://schemas.microsoft.com/office/drawing/2014/main" id="{810ACAFD-2C8B-4255-7305-B105DD01F187}"/>
              </a:ext>
            </a:extLst>
          </p:cNvPr>
          <p:cNvPicPr preferRelativeResize="0"/>
          <p:nvPr/>
        </p:nvPicPr>
        <p:blipFill rotWithShape="1">
          <a:blip r:embed="rId4">
            <a:alphaModFix/>
          </a:blip>
          <a:srcRect t="2030" b="2963"/>
          <a:stretch/>
        </p:blipFill>
        <p:spPr>
          <a:xfrm>
            <a:off x="2222193" y="1288651"/>
            <a:ext cx="4381500" cy="4693585"/>
          </a:xfrm>
          <a:prstGeom prst="rect">
            <a:avLst/>
          </a:prstGeom>
          <a:noFill/>
          <a:ln>
            <a:noFill/>
          </a:ln>
        </p:spPr>
      </p:pic>
      <p:pic>
        <p:nvPicPr>
          <p:cNvPr id="11" name="Google Shape;159;p10" descr="A transparent robot with legs&#10;&#10;Description automatically generated with medium confidence">
            <a:extLst>
              <a:ext uri="{FF2B5EF4-FFF2-40B4-BE49-F238E27FC236}">
                <a16:creationId xmlns:a16="http://schemas.microsoft.com/office/drawing/2014/main" id="{8E6CD122-9E3E-CA54-92EA-C79C49BEAD57}"/>
              </a:ext>
            </a:extLst>
          </p:cNvPr>
          <p:cNvPicPr preferRelativeResize="0"/>
          <p:nvPr/>
        </p:nvPicPr>
        <p:blipFill rotWithShape="1">
          <a:blip r:embed="rId5">
            <a:alphaModFix/>
          </a:blip>
          <a:srcRect/>
          <a:stretch/>
        </p:blipFill>
        <p:spPr>
          <a:xfrm>
            <a:off x="1257300" y="1184275"/>
            <a:ext cx="1981200" cy="3949700"/>
          </a:xfrm>
          <a:prstGeom prst="rect">
            <a:avLst/>
          </a:prstGeom>
          <a:noFill/>
          <a:ln>
            <a:noFill/>
          </a:ln>
        </p:spPr>
      </p:pic>
      <p:grpSp>
        <p:nvGrpSpPr>
          <p:cNvPr id="7" name="Group 6">
            <a:extLst>
              <a:ext uri="{FF2B5EF4-FFF2-40B4-BE49-F238E27FC236}">
                <a16:creationId xmlns:a16="http://schemas.microsoft.com/office/drawing/2014/main" id="{1670A4E2-2B3E-C274-3258-33FAA5DCC91F}"/>
              </a:ext>
            </a:extLst>
          </p:cNvPr>
          <p:cNvGrpSpPr/>
          <p:nvPr/>
        </p:nvGrpSpPr>
        <p:grpSpPr>
          <a:xfrm>
            <a:off x="6858460" y="5646573"/>
            <a:ext cx="710126" cy="196850"/>
            <a:chOff x="1601959" y="2654797"/>
            <a:chExt cx="710126" cy="196850"/>
          </a:xfrm>
        </p:grpSpPr>
        <p:pic>
          <p:nvPicPr>
            <p:cNvPr id="8" name="Graphic 7">
              <a:extLst>
                <a:ext uri="{FF2B5EF4-FFF2-40B4-BE49-F238E27FC236}">
                  <a16:creationId xmlns:a16="http://schemas.microsoft.com/office/drawing/2014/main" id="{0D050AA4-8047-01AE-19F4-2B54C8B12B14}"/>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rot="5400000">
              <a:off x="1589656" y="2667100"/>
              <a:ext cx="196850" cy="172244"/>
            </a:xfrm>
            <a:prstGeom prst="rect">
              <a:avLst/>
            </a:prstGeom>
          </p:spPr>
        </p:pic>
        <p:pic>
          <p:nvPicPr>
            <p:cNvPr id="12" name="Graphic 11">
              <a:extLst>
                <a:ext uri="{FF2B5EF4-FFF2-40B4-BE49-F238E27FC236}">
                  <a16:creationId xmlns:a16="http://schemas.microsoft.com/office/drawing/2014/main" id="{5B56DCBE-D196-9EA2-AC79-9FCF4809496E}"/>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rot="5400000">
              <a:off x="1768950" y="2667100"/>
              <a:ext cx="196850" cy="172244"/>
            </a:xfrm>
            <a:prstGeom prst="rect">
              <a:avLst/>
            </a:prstGeom>
          </p:spPr>
        </p:pic>
        <p:pic>
          <p:nvPicPr>
            <p:cNvPr id="13" name="Graphic 12">
              <a:extLst>
                <a:ext uri="{FF2B5EF4-FFF2-40B4-BE49-F238E27FC236}">
                  <a16:creationId xmlns:a16="http://schemas.microsoft.com/office/drawing/2014/main" id="{B07B4BFD-9E3F-CF91-EC9A-E67305770D17}"/>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rot="5400000">
              <a:off x="1948244" y="2667100"/>
              <a:ext cx="196850" cy="172244"/>
            </a:xfrm>
            <a:prstGeom prst="rect">
              <a:avLst/>
            </a:prstGeom>
          </p:spPr>
        </p:pic>
        <p:pic>
          <p:nvPicPr>
            <p:cNvPr id="14" name="Graphic 13">
              <a:extLst>
                <a:ext uri="{FF2B5EF4-FFF2-40B4-BE49-F238E27FC236}">
                  <a16:creationId xmlns:a16="http://schemas.microsoft.com/office/drawing/2014/main" id="{ED23230F-5706-F0E5-0278-86A51BFDAF4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rot="5400000">
              <a:off x="2127538" y="2667100"/>
              <a:ext cx="196850" cy="172244"/>
            </a:xfrm>
            <a:prstGeom prst="rect">
              <a:avLst/>
            </a:prstGeom>
          </p:spPr>
        </p:pic>
      </p:grpSp>
    </p:spTree>
    <p:extLst>
      <p:ext uri="{BB962C8B-B14F-4D97-AF65-F5344CB8AC3E}">
        <p14:creationId xmlns:p14="http://schemas.microsoft.com/office/powerpoint/2010/main" val="40439875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Picture Placeholder 57">
            <a:extLst>
              <a:ext uri="{FF2B5EF4-FFF2-40B4-BE49-F238E27FC236}">
                <a16:creationId xmlns:a16="http://schemas.microsoft.com/office/drawing/2014/main" id="{E6E0A39D-964A-D75D-A015-5D477A8A80D3}"/>
              </a:ext>
            </a:extLst>
          </p:cNvPr>
          <p:cNvPicPr>
            <a:picLocks noGrp="1" noChangeAspect="1"/>
          </p:cNvPicPr>
          <p:nvPr>
            <p:ph type="pic" sz="quarter" idx="14"/>
          </p:nvPr>
        </p:nvPicPr>
        <p:blipFill rotWithShape="1">
          <a:blip r:embed="rId2"/>
          <a:srcRect l="23750" r="23750"/>
          <a:stretch/>
        </p:blipFill>
        <p:spPr/>
      </p:pic>
      <p:pic>
        <p:nvPicPr>
          <p:cNvPr id="66" name="Picture Placeholder 65">
            <a:extLst>
              <a:ext uri="{FF2B5EF4-FFF2-40B4-BE49-F238E27FC236}">
                <a16:creationId xmlns:a16="http://schemas.microsoft.com/office/drawing/2014/main" id="{9BEBB935-CFF8-86A8-41E8-FD017AAD8D04}"/>
              </a:ext>
            </a:extLst>
          </p:cNvPr>
          <p:cNvPicPr>
            <a:picLocks noGrp="1" noChangeAspect="1"/>
          </p:cNvPicPr>
          <p:nvPr>
            <p:ph type="pic" sz="quarter" idx="15"/>
          </p:nvPr>
        </p:nvPicPr>
        <p:blipFill rotWithShape="1">
          <a:blip r:embed="rId3"/>
          <a:srcRect t="6061" b="6061"/>
          <a:stretch/>
        </p:blipFill>
        <p:spPr/>
      </p:pic>
      <p:pic>
        <p:nvPicPr>
          <p:cNvPr id="72" name="Picture Placeholder 71">
            <a:extLst>
              <a:ext uri="{FF2B5EF4-FFF2-40B4-BE49-F238E27FC236}">
                <a16:creationId xmlns:a16="http://schemas.microsoft.com/office/drawing/2014/main" id="{FBB76D17-4534-AA88-5DFC-6A5372F4400F}"/>
              </a:ext>
            </a:extLst>
          </p:cNvPr>
          <p:cNvPicPr>
            <a:picLocks noGrp="1" noChangeAspect="1"/>
          </p:cNvPicPr>
          <p:nvPr>
            <p:ph type="pic" sz="quarter" idx="16"/>
          </p:nvPr>
        </p:nvPicPr>
        <p:blipFill rotWithShape="1">
          <a:blip r:embed="rId4"/>
          <a:srcRect t="16176" b="16176"/>
          <a:stretch/>
        </p:blipFill>
        <p:spPr/>
      </p:pic>
      <p:pic>
        <p:nvPicPr>
          <p:cNvPr id="84" name="Picture Placeholder 83">
            <a:extLst>
              <a:ext uri="{FF2B5EF4-FFF2-40B4-BE49-F238E27FC236}">
                <a16:creationId xmlns:a16="http://schemas.microsoft.com/office/drawing/2014/main" id="{3A182F1D-647E-498E-1946-8BF4A345FAF1}"/>
              </a:ext>
            </a:extLst>
          </p:cNvPr>
          <p:cNvPicPr>
            <a:picLocks noGrp="1" noChangeAspect="1"/>
          </p:cNvPicPr>
          <p:nvPr>
            <p:ph type="pic" sz="quarter" idx="17"/>
          </p:nvPr>
        </p:nvPicPr>
        <p:blipFill rotWithShape="1">
          <a:blip r:embed="rId5"/>
          <a:srcRect/>
          <a:stretch/>
        </p:blipFill>
        <p:spPr/>
      </p:pic>
      <p:pic>
        <p:nvPicPr>
          <p:cNvPr id="87" name="Picture Placeholder 86">
            <a:extLst>
              <a:ext uri="{FF2B5EF4-FFF2-40B4-BE49-F238E27FC236}">
                <a16:creationId xmlns:a16="http://schemas.microsoft.com/office/drawing/2014/main" id="{791299F5-770B-1E8F-A00C-96783C64E5D4}"/>
              </a:ext>
            </a:extLst>
          </p:cNvPr>
          <p:cNvPicPr>
            <a:picLocks noGrp="1" noChangeAspect="1"/>
          </p:cNvPicPr>
          <p:nvPr>
            <p:ph type="pic" sz="quarter" idx="18"/>
          </p:nvPr>
        </p:nvPicPr>
        <p:blipFill rotWithShape="1">
          <a:blip r:embed="rId6"/>
          <a:srcRect l="1389" r="1389"/>
          <a:stretch/>
        </p:blipFill>
        <p:spPr/>
      </p:pic>
      <p:pic>
        <p:nvPicPr>
          <p:cNvPr id="100" name="Picture Placeholder 99">
            <a:extLst>
              <a:ext uri="{FF2B5EF4-FFF2-40B4-BE49-F238E27FC236}">
                <a16:creationId xmlns:a16="http://schemas.microsoft.com/office/drawing/2014/main" id="{0DCE379C-4B25-80DB-D4F6-95930AEE2677}"/>
              </a:ext>
            </a:extLst>
          </p:cNvPr>
          <p:cNvPicPr>
            <a:picLocks noGrp="1" noChangeAspect="1"/>
          </p:cNvPicPr>
          <p:nvPr>
            <p:ph type="pic" sz="quarter" idx="19"/>
          </p:nvPr>
        </p:nvPicPr>
        <p:blipFill rotWithShape="1">
          <a:blip r:embed="rId7"/>
          <a:srcRect t="3947" b="3947"/>
          <a:stretch/>
        </p:blipFill>
        <p:spPr/>
      </p:pic>
      <p:sp>
        <p:nvSpPr>
          <p:cNvPr id="24" name="Text Placeholder 23">
            <a:extLst>
              <a:ext uri="{FF2B5EF4-FFF2-40B4-BE49-F238E27FC236}">
                <a16:creationId xmlns:a16="http://schemas.microsoft.com/office/drawing/2014/main" id="{0A45F4CC-7B22-1495-12BF-03AC7C5BB6A2}"/>
              </a:ext>
            </a:extLst>
          </p:cNvPr>
          <p:cNvSpPr>
            <a:spLocks noGrp="1"/>
          </p:cNvSpPr>
          <p:nvPr>
            <p:ph type="body" sz="quarter" idx="12"/>
          </p:nvPr>
        </p:nvSpPr>
        <p:spPr/>
        <p:txBody>
          <a:bodyPr>
            <a:normAutofit/>
          </a:bodyPr>
          <a:lstStyle/>
          <a:p>
            <a:pPr lvl="0"/>
            <a:r>
              <a:rPr lang="en-US">
                <a:sym typeface="Georgia"/>
              </a:rPr>
              <a:t>Strategic Advisory</a:t>
            </a:r>
            <a:endParaRPr lang="en-US"/>
          </a:p>
        </p:txBody>
      </p:sp>
      <p:sp>
        <p:nvSpPr>
          <p:cNvPr id="31" name="Text Placeholder 30">
            <a:extLst>
              <a:ext uri="{FF2B5EF4-FFF2-40B4-BE49-F238E27FC236}">
                <a16:creationId xmlns:a16="http://schemas.microsoft.com/office/drawing/2014/main" id="{4ED793DA-D2CC-1C4F-1020-DFB52688107E}"/>
              </a:ext>
            </a:extLst>
          </p:cNvPr>
          <p:cNvSpPr>
            <a:spLocks noGrp="1"/>
          </p:cNvSpPr>
          <p:nvPr>
            <p:ph type="body" sz="quarter" idx="20"/>
          </p:nvPr>
        </p:nvSpPr>
        <p:spPr/>
        <p:txBody>
          <a:bodyPr>
            <a:normAutofit/>
          </a:bodyPr>
          <a:lstStyle/>
          <a:p>
            <a:pPr lvl="0"/>
            <a:r>
              <a:rPr lang="en-US">
                <a:sym typeface="Georgia"/>
              </a:rPr>
              <a:t>Managed Services</a:t>
            </a:r>
            <a:endParaRPr lang="en-US"/>
          </a:p>
        </p:txBody>
      </p:sp>
      <p:sp>
        <p:nvSpPr>
          <p:cNvPr id="32" name="Text Placeholder 31">
            <a:extLst>
              <a:ext uri="{FF2B5EF4-FFF2-40B4-BE49-F238E27FC236}">
                <a16:creationId xmlns:a16="http://schemas.microsoft.com/office/drawing/2014/main" id="{4F9B35CA-65A4-C1E0-0AC9-0E54137F6321}"/>
              </a:ext>
            </a:extLst>
          </p:cNvPr>
          <p:cNvSpPr>
            <a:spLocks noGrp="1"/>
          </p:cNvSpPr>
          <p:nvPr>
            <p:ph type="body" sz="quarter" idx="21"/>
          </p:nvPr>
        </p:nvSpPr>
        <p:spPr/>
        <p:txBody>
          <a:bodyPr>
            <a:normAutofit/>
          </a:bodyPr>
          <a:lstStyle/>
          <a:p>
            <a:pPr lvl="0"/>
            <a:r>
              <a:rPr lang="en-US">
                <a:sym typeface="Georgia"/>
              </a:rPr>
              <a:t>AI and Data</a:t>
            </a:r>
            <a:endParaRPr lang="en-US"/>
          </a:p>
        </p:txBody>
      </p:sp>
      <p:sp>
        <p:nvSpPr>
          <p:cNvPr id="33" name="Text Placeholder 32">
            <a:extLst>
              <a:ext uri="{FF2B5EF4-FFF2-40B4-BE49-F238E27FC236}">
                <a16:creationId xmlns:a16="http://schemas.microsoft.com/office/drawing/2014/main" id="{B87EC18B-546F-0D47-9077-6CCF66CC5541}"/>
              </a:ext>
            </a:extLst>
          </p:cNvPr>
          <p:cNvSpPr>
            <a:spLocks noGrp="1"/>
          </p:cNvSpPr>
          <p:nvPr>
            <p:ph type="body" sz="quarter" idx="22"/>
          </p:nvPr>
        </p:nvSpPr>
        <p:spPr/>
        <p:txBody>
          <a:bodyPr>
            <a:noAutofit/>
          </a:bodyPr>
          <a:lstStyle/>
          <a:p>
            <a:pPr lvl="0"/>
            <a:r>
              <a:rPr lang="en-US">
                <a:sym typeface="Georgia"/>
              </a:rPr>
              <a:t>System of Engagement</a:t>
            </a:r>
            <a:endParaRPr lang="en-US"/>
          </a:p>
        </p:txBody>
      </p:sp>
      <p:sp>
        <p:nvSpPr>
          <p:cNvPr id="34" name="Text Placeholder 33">
            <a:extLst>
              <a:ext uri="{FF2B5EF4-FFF2-40B4-BE49-F238E27FC236}">
                <a16:creationId xmlns:a16="http://schemas.microsoft.com/office/drawing/2014/main" id="{83977B00-2914-72BE-DD80-CCBA6CA6E2D3}"/>
              </a:ext>
            </a:extLst>
          </p:cNvPr>
          <p:cNvSpPr>
            <a:spLocks noGrp="1"/>
          </p:cNvSpPr>
          <p:nvPr>
            <p:ph type="body" sz="quarter" idx="23"/>
          </p:nvPr>
        </p:nvSpPr>
        <p:spPr/>
        <p:txBody>
          <a:bodyPr>
            <a:normAutofit/>
          </a:bodyPr>
          <a:lstStyle/>
          <a:p>
            <a:pPr lvl="0"/>
            <a:r>
              <a:rPr lang="en-US">
                <a:sym typeface="Georgia"/>
              </a:rPr>
              <a:t>System of Records</a:t>
            </a:r>
            <a:endParaRPr lang="en-US"/>
          </a:p>
        </p:txBody>
      </p:sp>
      <p:sp>
        <p:nvSpPr>
          <p:cNvPr id="35" name="Text Placeholder 34">
            <a:extLst>
              <a:ext uri="{FF2B5EF4-FFF2-40B4-BE49-F238E27FC236}">
                <a16:creationId xmlns:a16="http://schemas.microsoft.com/office/drawing/2014/main" id="{05C72E51-05E4-133D-B6D4-7A6F33C62749}"/>
              </a:ext>
            </a:extLst>
          </p:cNvPr>
          <p:cNvSpPr>
            <a:spLocks noGrp="1"/>
          </p:cNvSpPr>
          <p:nvPr>
            <p:ph type="body" sz="quarter" idx="24"/>
          </p:nvPr>
        </p:nvSpPr>
        <p:spPr/>
        <p:txBody>
          <a:bodyPr>
            <a:normAutofit/>
          </a:bodyPr>
          <a:lstStyle/>
          <a:p>
            <a:pPr lvl="0"/>
            <a:r>
              <a:rPr lang="en-US">
                <a:sym typeface="Georgia"/>
              </a:rPr>
              <a:t>Infrastructure/Cloud</a:t>
            </a:r>
            <a:endParaRPr lang="en-US"/>
          </a:p>
        </p:txBody>
      </p:sp>
      <p:sp>
        <p:nvSpPr>
          <p:cNvPr id="36" name="Text Placeholder 35">
            <a:extLst>
              <a:ext uri="{FF2B5EF4-FFF2-40B4-BE49-F238E27FC236}">
                <a16:creationId xmlns:a16="http://schemas.microsoft.com/office/drawing/2014/main" id="{02F0113E-03F9-2651-7B4C-E13B291E8F7C}"/>
              </a:ext>
            </a:extLst>
          </p:cNvPr>
          <p:cNvSpPr>
            <a:spLocks noGrp="1"/>
          </p:cNvSpPr>
          <p:nvPr>
            <p:ph type="body" sz="quarter" idx="25"/>
          </p:nvPr>
        </p:nvSpPr>
        <p:spPr/>
        <p:txBody>
          <a:bodyPr>
            <a:normAutofit/>
          </a:bodyPr>
          <a:lstStyle/>
          <a:p>
            <a:pPr lvl="0"/>
            <a:r>
              <a:rPr lang="en-US" dirty="0">
                <a:sym typeface="Georgia"/>
              </a:rPr>
              <a:t>Strategic advisory includes advising CFOs on Org design, Performance Management</a:t>
            </a:r>
            <a:endParaRPr lang="en-US" dirty="0"/>
          </a:p>
        </p:txBody>
      </p:sp>
      <p:sp>
        <p:nvSpPr>
          <p:cNvPr id="37" name="Text Placeholder 36">
            <a:extLst>
              <a:ext uri="{FF2B5EF4-FFF2-40B4-BE49-F238E27FC236}">
                <a16:creationId xmlns:a16="http://schemas.microsoft.com/office/drawing/2014/main" id="{0103E534-C07F-6C69-BEEC-7B26E10FC3C1}"/>
              </a:ext>
            </a:extLst>
          </p:cNvPr>
          <p:cNvSpPr>
            <a:spLocks noGrp="1"/>
          </p:cNvSpPr>
          <p:nvPr>
            <p:ph type="body" sz="quarter" idx="26"/>
          </p:nvPr>
        </p:nvSpPr>
        <p:spPr/>
        <p:txBody>
          <a:bodyPr>
            <a:noAutofit/>
          </a:bodyPr>
          <a:lstStyle/>
          <a:p>
            <a:pPr lvl="0"/>
            <a:r>
              <a:rPr lang="en-US">
                <a:sym typeface="Georgia"/>
              </a:rPr>
              <a:t>Managed Services consists of all activities and processes required to maintain financial operations, using people &amp; technology</a:t>
            </a:r>
            <a:endParaRPr lang="en-US"/>
          </a:p>
        </p:txBody>
      </p:sp>
      <p:sp>
        <p:nvSpPr>
          <p:cNvPr id="38" name="Text Placeholder 37">
            <a:extLst>
              <a:ext uri="{FF2B5EF4-FFF2-40B4-BE49-F238E27FC236}">
                <a16:creationId xmlns:a16="http://schemas.microsoft.com/office/drawing/2014/main" id="{2E60CC7D-A108-6AB1-6ED7-DA2089A359E3}"/>
              </a:ext>
            </a:extLst>
          </p:cNvPr>
          <p:cNvSpPr>
            <a:spLocks noGrp="1"/>
          </p:cNvSpPr>
          <p:nvPr>
            <p:ph type="body" sz="quarter" idx="27"/>
          </p:nvPr>
        </p:nvSpPr>
        <p:spPr/>
        <p:txBody>
          <a:bodyPr>
            <a:noAutofit/>
          </a:bodyPr>
          <a:lstStyle/>
          <a:p>
            <a:pPr lvl="0"/>
            <a:r>
              <a:rPr lang="en-US">
                <a:sym typeface="Georgia"/>
              </a:rPr>
              <a:t>AI &amp; Data layer focuses on leveraging data analytics, ML and AI to extract insights and support data-driven decision making</a:t>
            </a:r>
            <a:endParaRPr lang="en-US"/>
          </a:p>
        </p:txBody>
      </p:sp>
      <p:sp>
        <p:nvSpPr>
          <p:cNvPr id="39" name="Text Placeholder 38">
            <a:extLst>
              <a:ext uri="{FF2B5EF4-FFF2-40B4-BE49-F238E27FC236}">
                <a16:creationId xmlns:a16="http://schemas.microsoft.com/office/drawing/2014/main" id="{CE92A891-E394-E99C-AA74-065FEE65B891}"/>
              </a:ext>
            </a:extLst>
          </p:cNvPr>
          <p:cNvSpPr>
            <a:spLocks noGrp="1"/>
          </p:cNvSpPr>
          <p:nvPr>
            <p:ph type="body" sz="quarter" idx="28"/>
          </p:nvPr>
        </p:nvSpPr>
        <p:spPr/>
        <p:txBody>
          <a:bodyPr>
            <a:noAutofit/>
          </a:bodyPr>
          <a:lstStyle/>
          <a:p>
            <a:pPr lvl="0"/>
            <a:r>
              <a:rPr lang="en-US">
                <a:sym typeface="Georgia"/>
              </a:rPr>
              <a:t>SOE works with SOR to streamline financial processes, leading to higher efficiency &amp; improved outcomes</a:t>
            </a:r>
            <a:endParaRPr lang="en-US"/>
          </a:p>
        </p:txBody>
      </p:sp>
      <p:sp>
        <p:nvSpPr>
          <p:cNvPr id="40" name="Text Placeholder 39">
            <a:extLst>
              <a:ext uri="{FF2B5EF4-FFF2-40B4-BE49-F238E27FC236}">
                <a16:creationId xmlns:a16="http://schemas.microsoft.com/office/drawing/2014/main" id="{C69A3274-023D-7445-C4D1-70A19CDED4BB}"/>
              </a:ext>
            </a:extLst>
          </p:cNvPr>
          <p:cNvSpPr>
            <a:spLocks noGrp="1"/>
          </p:cNvSpPr>
          <p:nvPr>
            <p:ph type="body" sz="quarter" idx="29"/>
          </p:nvPr>
        </p:nvSpPr>
        <p:spPr/>
        <p:txBody>
          <a:bodyPr>
            <a:noAutofit/>
          </a:bodyPr>
          <a:lstStyle/>
          <a:p>
            <a:pPr lvl="0"/>
            <a:r>
              <a:rPr lang="en-US">
                <a:sym typeface="Georgia"/>
              </a:rPr>
              <a:t>SOR / ERP serves as the single source of truth for all transactions, accounting entries, and reporting</a:t>
            </a:r>
            <a:endParaRPr lang="en-US"/>
          </a:p>
        </p:txBody>
      </p:sp>
      <p:sp>
        <p:nvSpPr>
          <p:cNvPr id="41" name="Text Placeholder 40">
            <a:extLst>
              <a:ext uri="{FF2B5EF4-FFF2-40B4-BE49-F238E27FC236}">
                <a16:creationId xmlns:a16="http://schemas.microsoft.com/office/drawing/2014/main" id="{FF13A96E-6492-7AA1-9BD6-F21DF0818D0E}"/>
              </a:ext>
            </a:extLst>
          </p:cNvPr>
          <p:cNvSpPr>
            <a:spLocks noGrp="1"/>
          </p:cNvSpPr>
          <p:nvPr>
            <p:ph type="body" sz="quarter" idx="30"/>
          </p:nvPr>
        </p:nvSpPr>
        <p:spPr/>
        <p:txBody>
          <a:bodyPr>
            <a:noAutofit/>
          </a:bodyPr>
          <a:lstStyle/>
          <a:p>
            <a:pPr lvl="0"/>
            <a:r>
              <a:rPr lang="en-US">
                <a:sym typeface="Georgia"/>
              </a:rPr>
              <a:t>On-</a:t>
            </a:r>
            <a:r>
              <a:rPr lang="en-US" err="1">
                <a:sym typeface="Georgia"/>
              </a:rPr>
              <a:t>Premesis</a:t>
            </a:r>
            <a:r>
              <a:rPr lang="en-US">
                <a:sym typeface="Georgia"/>
              </a:rPr>
              <a:t> Infra / Cloud that is required to run the finance applications and the associated managed services</a:t>
            </a:r>
            <a:endParaRPr lang="en-US"/>
          </a:p>
        </p:txBody>
      </p:sp>
      <p:sp>
        <p:nvSpPr>
          <p:cNvPr id="2" name="Title 1">
            <a:extLst>
              <a:ext uri="{FF2B5EF4-FFF2-40B4-BE49-F238E27FC236}">
                <a16:creationId xmlns:a16="http://schemas.microsoft.com/office/drawing/2014/main" id="{A8C307BB-9954-8F27-2897-D7046FDB841B}"/>
              </a:ext>
            </a:extLst>
          </p:cNvPr>
          <p:cNvSpPr>
            <a:spLocks noGrp="1"/>
          </p:cNvSpPr>
          <p:nvPr>
            <p:ph type="title"/>
          </p:nvPr>
        </p:nvSpPr>
        <p:spPr/>
        <p:txBody>
          <a:bodyPr/>
          <a:lstStyle/>
          <a:p>
            <a:pPr lvl="0"/>
            <a:r>
              <a:rPr lang="en-US">
                <a:sym typeface="Georgia"/>
              </a:rPr>
              <a:t>Finance stack</a:t>
            </a:r>
            <a:endParaRPr lang="en-US"/>
          </a:p>
        </p:txBody>
      </p:sp>
      <p:sp>
        <p:nvSpPr>
          <p:cNvPr id="4" name="Slide Number Placeholder 3">
            <a:extLst>
              <a:ext uri="{FF2B5EF4-FFF2-40B4-BE49-F238E27FC236}">
                <a16:creationId xmlns:a16="http://schemas.microsoft.com/office/drawing/2014/main" id="{E92172EA-11D1-CE0D-2618-A125AC64201F}"/>
              </a:ext>
            </a:extLst>
          </p:cNvPr>
          <p:cNvSpPr>
            <a:spLocks noGrp="1"/>
          </p:cNvSpPr>
          <p:nvPr>
            <p:ph type="sldNum" idx="4294967295"/>
          </p:nvPr>
        </p:nvSpPr>
        <p:spPr>
          <a:xfrm>
            <a:off x="11461063" y="244237"/>
            <a:ext cx="518986" cy="218739"/>
          </a:xfrm>
          <a:prstGeom prst="rect">
            <a:avLst/>
          </a:prstGeom>
        </p:spPr>
        <p:txBody>
          <a:bodyPr/>
          <a:lstStyle/>
          <a:p>
            <a:fld id="{00000000-1234-1234-1234-123412341234}" type="slidenum">
              <a:rPr lang="en-US" smtClean="0"/>
              <a:pPr/>
              <a:t>9</a:t>
            </a:fld>
            <a:endParaRPr lang="en-US"/>
          </a:p>
        </p:txBody>
      </p:sp>
    </p:spTree>
    <p:extLst>
      <p:ext uri="{BB962C8B-B14F-4D97-AF65-F5344CB8AC3E}">
        <p14:creationId xmlns:p14="http://schemas.microsoft.com/office/powerpoint/2010/main" val="3277261339"/>
      </p:ext>
    </p:extLst>
  </p:cSld>
  <p:clrMapOvr>
    <a:masterClrMapping/>
  </p:clrMapOvr>
</p:sld>
</file>

<file path=ppt/theme/theme1.xml><?xml version="1.0" encoding="utf-8"?>
<a:theme xmlns:a="http://schemas.openxmlformats.org/drawingml/2006/main" name="Custom Design">
  <a:themeElements>
    <a:clrScheme name="Custom 148">
      <a:dk1>
        <a:srgbClr val="161916"/>
      </a:dk1>
      <a:lt1>
        <a:srgbClr val="FFFDFF"/>
      </a:lt1>
      <a:dk2>
        <a:srgbClr val="161916"/>
      </a:dk2>
      <a:lt2>
        <a:srgbClr val="FDF8F4"/>
      </a:lt2>
      <a:accent1>
        <a:srgbClr val="FD4E59"/>
      </a:accent1>
      <a:accent2>
        <a:srgbClr val="6D7069"/>
      </a:accent2>
      <a:accent3>
        <a:srgbClr val="FFAB28"/>
      </a:accent3>
      <a:accent4>
        <a:srgbClr val="161916"/>
      </a:accent4>
      <a:accent5>
        <a:srgbClr val="494949"/>
      </a:accent5>
      <a:accent6>
        <a:srgbClr val="FFF0DC"/>
      </a:accent6>
      <a:hlink>
        <a:srgbClr val="FE4F58"/>
      </a:hlink>
      <a:folHlink>
        <a:srgbClr val="FFAD27"/>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Custom Design">
  <a:themeElements>
    <a:clrScheme name="Custom 148">
      <a:dk1>
        <a:srgbClr val="161916"/>
      </a:dk1>
      <a:lt1>
        <a:srgbClr val="FFFDFF"/>
      </a:lt1>
      <a:dk2>
        <a:srgbClr val="161916"/>
      </a:dk2>
      <a:lt2>
        <a:srgbClr val="FDF8F4"/>
      </a:lt2>
      <a:accent1>
        <a:srgbClr val="FD4E59"/>
      </a:accent1>
      <a:accent2>
        <a:srgbClr val="6D7069"/>
      </a:accent2>
      <a:accent3>
        <a:srgbClr val="FFAB28"/>
      </a:accent3>
      <a:accent4>
        <a:srgbClr val="161916"/>
      </a:accent4>
      <a:accent5>
        <a:srgbClr val="494949"/>
      </a:accent5>
      <a:accent6>
        <a:srgbClr val="FFF0DC"/>
      </a:accent6>
      <a:hlink>
        <a:srgbClr val="FE4F58"/>
      </a:hlink>
      <a:folHlink>
        <a:srgbClr val="FFAD27"/>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C76F38C3A604F448DC00A667CF5567C" ma:contentTypeVersion="18" ma:contentTypeDescription="Create a new document." ma:contentTypeScope="" ma:versionID="a366ae83c922f961ee1a2ff11501752e">
  <xsd:schema xmlns:xsd="http://www.w3.org/2001/XMLSchema" xmlns:xs="http://www.w3.org/2001/XMLSchema" xmlns:p="http://schemas.microsoft.com/office/2006/metadata/properties" xmlns:ns2="24efd74e-70fc-4ae7-9af1-193f4b512e31" xmlns:ns3="bd251cb2-1da6-4860-af86-f9dc13914816" xmlns:ns4="372e849b-fc60-49fc-88ef-6f6a3a7352cc" targetNamespace="http://schemas.microsoft.com/office/2006/metadata/properties" ma:root="true" ma:fieldsID="3961dd6af6b1ea07efe4b179702e266d" ns2:_="" ns3:_="" ns4:_="">
    <xsd:import namespace="24efd74e-70fc-4ae7-9af1-193f4b512e31"/>
    <xsd:import namespace="bd251cb2-1da6-4860-af86-f9dc13914816"/>
    <xsd:import namespace="372e849b-fc60-49fc-88ef-6f6a3a7352cc"/>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3:SharedWithUsers" minOccurs="0"/>
                <xsd:element ref="ns3:SharedWithDetails" minOccurs="0"/>
                <xsd:element ref="ns2:MediaServiceDateTaken"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4efd74e-70fc-4ae7-9af1-193f4b512e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cc962de5-690c-40f6-9925-46ff4f3fc18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d251cb2-1da6-4860-af86-f9dc13914816"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72e849b-fc60-49fc-88ef-6f6a3a7352cc"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5d3c573b-1548-4a47-afd1-41f442222deb}" ma:internalName="TaxCatchAll" ma:showField="CatchAllData" ma:web="bd251cb2-1da6-4860-af86-f9dc1391481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372e849b-fc60-49fc-88ef-6f6a3a7352cc" xsi:nil="true"/>
    <lcf76f155ced4ddcb4097134ff3c332f xmlns="24efd74e-70fc-4ae7-9af1-193f4b512e31">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22650FF-3009-43F2-B746-4876D3CEBC5A}">
  <ds:schemaRefs>
    <ds:schemaRef ds:uri="24efd74e-70fc-4ae7-9af1-193f4b512e31"/>
    <ds:schemaRef ds:uri="372e849b-fc60-49fc-88ef-6f6a3a7352cc"/>
    <ds:schemaRef ds:uri="bd251cb2-1da6-4860-af86-f9dc1391481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C7FB29C-10F2-4698-AA4E-399E5AC39323}">
  <ds:schemaRefs>
    <ds:schemaRef ds:uri="http://schemas.microsoft.com/office/2006/documentManagement/types"/>
    <ds:schemaRef ds:uri="http://purl.org/dc/elements/1.1/"/>
    <ds:schemaRef ds:uri="http://purl.org/dc/dcmitype/"/>
    <ds:schemaRef ds:uri="http://www.w3.org/XML/1998/namespace"/>
    <ds:schemaRef ds:uri="http://schemas.microsoft.com/office/infopath/2007/PartnerControls"/>
    <ds:schemaRef ds:uri="http://schemas.openxmlformats.org/package/2006/metadata/core-properties"/>
    <ds:schemaRef ds:uri="372e849b-fc60-49fc-88ef-6f6a3a7352cc"/>
    <ds:schemaRef ds:uri="http://schemas.microsoft.com/office/2006/metadata/properties"/>
    <ds:schemaRef ds:uri="bd251cb2-1da6-4860-af86-f9dc13914816"/>
    <ds:schemaRef ds:uri="24efd74e-70fc-4ae7-9af1-193f4b512e31"/>
    <ds:schemaRef ds:uri="http://purl.org/dc/terms/"/>
  </ds:schemaRefs>
</ds:datastoreItem>
</file>

<file path=customXml/itemProps3.xml><?xml version="1.0" encoding="utf-8"?>
<ds:datastoreItem xmlns:ds="http://schemas.openxmlformats.org/officeDocument/2006/customXml" ds:itemID="{CD19FF71-DE7A-4B4B-BB18-934F4FB0C56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1387</TotalTime>
  <Words>1916</Words>
  <Application>Microsoft Office PowerPoint</Application>
  <PresentationFormat>Widescreen</PresentationFormat>
  <Paragraphs>329</Paragraphs>
  <Slides>32</Slides>
  <Notes>3</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32</vt:i4>
      </vt:variant>
    </vt:vector>
  </HeadingPairs>
  <TitlesOfParts>
    <vt:vector size="39" baseType="lpstr">
      <vt:lpstr>Aptos</vt:lpstr>
      <vt:lpstr>Arial</vt:lpstr>
      <vt:lpstr>Funnel Sans</vt:lpstr>
      <vt:lpstr>Funnel Sans ExtraBold</vt:lpstr>
      <vt:lpstr>Georgia</vt:lpstr>
      <vt:lpstr>Custom Design</vt:lpstr>
      <vt:lpstr>1_Custom Design</vt:lpstr>
      <vt:lpstr>Some top-line tips</vt:lpstr>
      <vt:lpstr>Title Slide</vt:lpstr>
      <vt:lpstr>Agenda </vt:lpstr>
      <vt:lpstr>Break Slide</vt:lpstr>
      <vt:lpstr>Titles go here, and never get smaller</vt:lpstr>
      <vt:lpstr>Making three points on one page</vt:lpstr>
      <vt:lpstr>Making four points on one page</vt:lpstr>
      <vt:lpstr>Layering multiple images </vt:lpstr>
      <vt:lpstr>Finance stack</vt:lpstr>
      <vt:lpstr>The numbers tell the story</vt:lpstr>
      <vt:lpstr>Prioritized actions across the finance stack </vt:lpstr>
      <vt:lpstr>Key tenets of finance strategy</vt:lpstr>
      <vt:lpstr>Our values</vt:lpstr>
      <vt:lpstr>Design elements</vt:lpstr>
      <vt:lpstr>PowerPoint Presentation</vt:lpstr>
      <vt:lpstr>Some top-line tips</vt:lpstr>
      <vt:lpstr>Title Slide</vt:lpstr>
      <vt:lpstr>Title Slide</vt:lpstr>
      <vt:lpstr>Agenda</vt:lpstr>
      <vt:lpstr>Break Slide</vt:lpstr>
      <vt:lpstr>Titles go here, and never get smaller</vt:lpstr>
      <vt:lpstr>Making three points on one page</vt:lpstr>
      <vt:lpstr>Making four points on one page</vt:lpstr>
      <vt:lpstr>Layering multiple images </vt:lpstr>
      <vt:lpstr>Finance stack</vt:lpstr>
      <vt:lpstr>The numbers tell the story</vt:lpstr>
      <vt:lpstr>Prioritized actions across the finance stack </vt:lpstr>
      <vt:lpstr>Key tenets of finance strategy</vt:lpstr>
      <vt:lpstr>Our values</vt:lpstr>
      <vt:lpstr>Design elements</vt:lpstr>
      <vt:lpstr>AI Academy in Finance</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Erica Cooper</dc:creator>
  <cp:lastModifiedBy>Kulkarni, Shubhangee</cp:lastModifiedBy>
  <cp:revision>3</cp:revision>
  <cp:lastPrinted>2024-12-13T12:20:15Z</cp:lastPrinted>
  <dcterms:created xsi:type="dcterms:W3CDTF">2024-12-13T08:30:06Z</dcterms:created>
  <dcterms:modified xsi:type="dcterms:W3CDTF">2025-03-26T16:16:53Z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0x010100CC76F38C3A604F448DC00A667CF5567C</vt:lpwstr>
  </property>
</Properties>
</file>