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52" r:id="rId4"/>
  </p:sldMasterIdLst>
  <p:notesMasterIdLst>
    <p:notesMasterId r:id="rId18"/>
  </p:notesMasterIdLst>
  <p:handoutMasterIdLst>
    <p:handoutMasterId r:id="rId19"/>
  </p:handoutMasterIdLst>
  <p:sldIdLst>
    <p:sldId id="437" r:id="rId5"/>
    <p:sldId id="288" r:id="rId6"/>
    <p:sldId id="290" r:id="rId7"/>
    <p:sldId id="451" r:id="rId8"/>
    <p:sldId id="292" r:id="rId9"/>
    <p:sldId id="293" r:id="rId10"/>
    <p:sldId id="295" r:id="rId11"/>
    <p:sldId id="296" r:id="rId12"/>
    <p:sldId id="297" r:id="rId13"/>
    <p:sldId id="298" r:id="rId14"/>
    <p:sldId id="299" r:id="rId15"/>
    <p:sldId id="300" r:id="rId16"/>
    <p:sldId id="301" r:id="rId17"/>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4" userDrawn="1">
          <p15:clr>
            <a:srgbClr val="A4A3A4"/>
          </p15:clr>
        </p15:guide>
        <p15:guide id="2" pos="7242"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4D97700-BCAA-EBB1-D000-A8C520FBCEED}" name="Jha, Anvit" initials="AJ" userId="S::703294169@GENPACT.COM::b1eb1c73-c47c-44d2-ab2e-b31f03321674" providerId="AD"/>
  <p188:author id="{9438140A-8B41-0F57-43FD-B1E0AC64E076}" name="Poucher, Jo M" initials="PJ" userId="S::770002074@genpact.com::6e2a13c6-28fe-4d1d-b59c-c47100460c1f" providerId="AD"/>
  <p188:author id="{85FD530E-BB0A-7B33-BCF8-6E700D579E7E}" name="Chhajer, Surbhi" initials="CS" userId="S::703284188@genpact.com::ab9a6e11-b60f-4bd7-a567-bf4bbe6f7639" providerId="AD"/>
  <p188:author id="{8E1D1615-0E75-32C1-4BB6-27BF515212F6}" name="Gibson, Robert" initials="RG" userId="S::750002971@GENPACT.COM::22c3b3e7-23c4-492e-8b66-2c3f8e20b768" providerId="AD"/>
  <p188:author id="{43D58E22-FA7F-E23F-81FF-19F3C9F85CEC}" name="Hitesh Srivastava" initials="HS" userId="S::hitesh.s@timeus.onmicrosoft.com::8853a2d8-04c9-4a9b-b58a-3933ab3dd278" providerId="AD"/>
  <p188:author id="{92CFB123-5001-6234-D037-0BD015A7BE68}" name="Kulkarni, Nayonika Rajendra" initials="NK" userId="S::703399723@genpact.com::119cfd6c-f1b1-44b9-b9b6-8fbf7b3d7217" providerId="AD"/>
  <p188:author id="{892AC723-09FE-C2E9-7F17-E69AD9BFB858}" name="Higgison, Sandra" initials="HS" userId="S::770000391@genpact.com::9a239a09-e31a-4a6e-90ed-5aa8479942e4" providerId="AD"/>
  <p188:author id="{E1F0202A-9B4B-AE5E-FD42-9986E67AAF2E}" name="Reed, Ryan" initials="RR" userId="S::750021218@genpact.com::828d063b-f9d1-49ea-945a-1740030d6404" providerId="AD"/>
  <p188:author id="{C1E3D740-C5F6-32D0-B4A7-93B473E29E23}" name="Shroff, Vikash" initials="SV" userId="S::703177817@genpact.com::56c41661-d5b2-4085-a339-99de003239e7" providerId="AD"/>
  <p188:author id="{3566AF41-AC97-A302-1357-5482EF6D3EED}" name="Blewett, Caitlin" initials="BC" userId="S::750045032@genpact.com::1f19c17c-20c5-4bcc-8517-9a2069caaf0b" providerId="AD"/>
  <p188:author id="{74835145-3365-91C4-528C-1103BBA6D35F}" name="Desai, Prathamesh" initials="PD" userId="S::703380505@genpact.com::b160d955-6ee6-4a13-8d96-1b26a24b6003" providerId="AD"/>
  <p188:author id="{C596904E-649F-80EF-B582-7862CE3A34D7}" name="O, Yogitha" initials="YO" userId="S::703380896@genpact.com::efa90ae9-2fcd-4ef9-aa73-1ab8cf504216" providerId="AD"/>
  <p188:author id="{C2AC6550-70A7-D076-D234-25A61BFA3CF0}" name="Aditri Goyal" initials="AG" userId="S::aditri.g@timeus.onmicrosoft.com::dbeb200e-a741-4cb7-8352-bcf32d21452c" providerId="AD"/>
  <p188:author id="{93085864-0357-2BF2-31B3-708A20C10AB4}" name="Rawat, Ajay" initials="RA" userId="S::302003883@genpact.com::42867331-d814-4bb9-8ef8-8516b1b5a6f0" providerId="AD"/>
  <p188:author id="{9A53AB64-E963-64E1-A0EF-7FCAA95B75DD}" name="Raju Yadav" initials="RY" userId="S::raju.y@timeus.onmicrosoft.com::b4d8ec1c-f4bd-4ac3-a26e-c09f305797d6" providerId="AD"/>
  <p188:author id="{C3F9406F-6D49-8FB3-8634-47379B9BF0A2}" name="Rawat, Ajay" initials="" userId="S::302003883@GENPACT.COM::42867331-d814-4bb9-8ef8-8516b1b5a6f0" providerId="AD"/>
  <p188:author id="{BDBD867E-38C0-72AF-4105-0132F290E732}" name="Saxena, Akshay" initials="AS" userId="S::303027294@GENPACT.COM::7ac90e18-27ce-41a3-8982-3ebe9fd57c17" providerId="AD"/>
  <p188:author id="{A923D983-EC95-FBBD-4902-2AD5C6EC81D4}" name="Jha, Anvit" initials="" userId="S::703294169@genpact.com::b1eb1c73-c47c-44d2-ab2e-b31f03321674" providerId="AD"/>
  <p188:author id="{D52C648A-3F70-6F37-F995-4E6E03D70A4C}" name="Bhattacharya, Subhabrata" initials="SB" userId="S::703250641@GENPACT.COM::9d9a76fc-6172-41fc-a889-6b26303e70e7" providerId="AD"/>
  <p188:author id="{D4BE308E-9FF2-BAF2-9EAC-5917FF55AD3E}" name="Shweta Juneja" initials="SJ" userId="S::shweta.j@timeus.onmicrosoft.com::5720ac25-3b09-4f75-bd02-1ebb4c347997" providerId="AD"/>
  <p188:author id="{872454B6-6223-4264-A7D1-608249DBD6F9}" name="Saxena, Akshay" initials="SA" userId="S::303027294@genpact.com::7ac90e18-27ce-41a3-8982-3ebe9fd57c17" providerId="AD"/>
  <p188:author id="{33DE65BE-AFA3-DB5A-B18A-F8DCB1C06076}" name="Nimisha Mittal" initials="NM" userId="S::nimisha.m@timeus.onmicrosoft.com::fbf3e2ab-9104-49c0-9c29-0ae39c6f0131" providerId="AD"/>
  <p188:author id="{B16F8FD9-0ED7-0BE6-DA71-EF8D0118EF92}" name="Poucher, Jo M" initials="JP" userId="S::770002074@GENPACT.COM::6e2a13c6-28fe-4d1d-b59c-c47100460c1f" providerId="AD"/>
  <p188:author id="{2978C6D9-C419-4025-5256-3DE3F6283E51}" name="Gibson, Robert" initials="GR" userId="S::750002971@genpact.com::22c3b3e7-23c4-492e-8b66-2c3f8e20b768" providerId="AD"/>
  <p188:author id="{0D5927DF-4EB0-66FA-FCB3-C130FA50C084}" name="Higgison, Sandra" initials="SH" userId="S::770000391@GENPACT.COM::9a239a09-e31a-4a6e-90ed-5aa8479942e4"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61916"/>
    <a:srgbClr val="FFFDFF"/>
    <a:srgbClr val="FFFFFF"/>
    <a:srgbClr val="FFAD28"/>
    <a:srgbClr val="FF555F"/>
    <a:srgbClr val="D8D8D8"/>
    <a:srgbClr val="FD4E59"/>
    <a:srgbClr val="BABAB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DC84578-3D86-A344-A3EC-05378520FC48}" v="416" dt="2025-03-12T17:41:29.464"/>
    <p1510:client id="{A61F4399-5F00-5B37-176D-F8DA03561933}" v="60" dt="2025-03-12T18:37:52.63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2" d="100"/>
          <a:sy n="102" d="100"/>
        </p:scale>
        <p:origin x="96" y="124"/>
      </p:cViewPr>
      <p:guideLst>
        <p:guide orient="horz" pos="164"/>
        <p:guide pos="7242"/>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oleObject" Target="file:///C:\Users\850076292\AppData\Local\Microsoft\Windows\INetCache\Content.Outlook\JRY33YVQ\ESG%20one%20pager%20board.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https://genpactonline-my.sharepoint.com/personal/703182349_genpact_com/Documents/Desktop/Copy%20of%20ESG%20one%20pager%20board_2023.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https://genpactonline-my.sharepoint.com/personal/703182349_genpact_com/Documents/Documents/ESG/Copy%20of%20ESG%20one%20pager%20board_2023.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https://genpactonline-my.sharepoint.com/personal/703182349_genpact_com/Documents/Desktop/Copy%20of%20ESG%20one%20pager%20board_2023.xlsx"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file:///C:\Users\770001773\AppData\Local\Microsoft\Windows\INetCache\Content.Outlook\XUC878ED\ESG%20one%20pager%20board.xlsx" TargetMode="External"/><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oleObject" Target="../embeddings/oleObject1.bin"/><Relationship Id="rId2" Type="http://schemas.microsoft.com/office/2011/relationships/chartColorStyle" Target="colors6.xml"/><Relationship Id="rId1" Type="http://schemas.microsoft.com/office/2011/relationships/chartStyle" Target="style6.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840" b="0" i="0" u="none" strike="noStrike" kern="1200" spc="0" baseline="0">
                <a:solidFill>
                  <a:schemeClr val="tx1"/>
                </a:solidFill>
                <a:latin typeface="Funnel Sans  "/>
                <a:ea typeface="+mn-ea"/>
                <a:cs typeface="+mn-cs"/>
              </a:defRPr>
            </a:pPr>
            <a:r>
              <a:rPr lang="en-US"/>
              <a:t>Renewable energy use %</a:t>
            </a:r>
          </a:p>
        </c:rich>
      </c:tx>
      <c:layout>
        <c:manualLayout>
          <c:xMode val="edge"/>
          <c:yMode val="edge"/>
          <c:x val="0.18629617762643469"/>
          <c:y val="5.5746882814910317E-2"/>
        </c:manualLayout>
      </c:layout>
      <c:overlay val="0"/>
      <c:spPr>
        <a:noFill/>
        <a:ln>
          <a:noFill/>
        </a:ln>
        <a:effectLst/>
      </c:spPr>
      <c:txPr>
        <a:bodyPr rot="0" spcFirstLastPara="1" vertOverflow="ellipsis" vert="horz" wrap="square" anchor="ctr" anchorCtr="1"/>
        <a:lstStyle/>
        <a:p>
          <a:pPr>
            <a:defRPr sz="840" b="0" i="0" u="none" strike="noStrike" kern="1200" spc="0" baseline="0">
              <a:solidFill>
                <a:schemeClr val="tx1"/>
              </a:solidFill>
              <a:latin typeface="Funnel Sans  "/>
              <a:ea typeface="+mn-ea"/>
              <a:cs typeface="+mn-cs"/>
            </a:defRPr>
          </a:pPr>
          <a:endParaRPr lang="en-US"/>
        </a:p>
      </c:txPr>
    </c:title>
    <c:autoTitleDeleted val="0"/>
    <c:plotArea>
      <c:layout>
        <c:manualLayout>
          <c:layoutTarget val="inner"/>
          <c:xMode val="edge"/>
          <c:yMode val="edge"/>
          <c:x val="0.1150961286320058"/>
          <c:y val="0.26896836171785043"/>
          <c:w val="0.81687471618708951"/>
          <c:h val="0.52142563214690474"/>
        </c:manualLayout>
      </c:layout>
      <c:lineChart>
        <c:grouping val="standard"/>
        <c:varyColors val="0"/>
        <c:ser>
          <c:idx val="0"/>
          <c:order val="0"/>
          <c:tx>
            <c:strRef>
              <c:f>'ESG dashboard'!$B$71:$B$72</c:f>
              <c:strCache>
                <c:ptCount val="2"/>
                <c:pt idx="0">
                  <c:v>Increase in Renewable Energy (%)</c:v>
                </c:pt>
                <c:pt idx="1">
                  <c:v>Renewable Energy %</c:v>
                </c:pt>
              </c:strCache>
            </c:strRef>
          </c:tx>
          <c:spPr>
            <a:ln w="28575" cap="rnd">
              <a:solidFill>
                <a:schemeClr val="accent3"/>
              </a:solidFill>
              <a:round/>
            </a:ln>
            <a:effectLst/>
          </c:spPr>
          <c:marker>
            <c:symbol val="none"/>
          </c:marker>
          <c:cat>
            <c:numRef>
              <c:f>'ESG dashboard'!$A$73:$A$77</c:f>
              <c:numCache>
                <c:formatCode>General</c:formatCode>
                <c:ptCount val="5"/>
                <c:pt idx="0">
                  <c:v>2019</c:v>
                </c:pt>
                <c:pt idx="1">
                  <c:v>2020</c:v>
                </c:pt>
                <c:pt idx="2">
                  <c:v>2021</c:v>
                </c:pt>
                <c:pt idx="3">
                  <c:v>2022</c:v>
                </c:pt>
                <c:pt idx="4">
                  <c:v>2023</c:v>
                </c:pt>
              </c:numCache>
            </c:numRef>
          </c:cat>
          <c:val>
            <c:numRef>
              <c:f>'ESG dashboard'!$B$73:$B$77</c:f>
              <c:numCache>
                <c:formatCode>General</c:formatCode>
                <c:ptCount val="5"/>
                <c:pt idx="0">
                  <c:v>8</c:v>
                </c:pt>
                <c:pt idx="1">
                  <c:v>7</c:v>
                </c:pt>
                <c:pt idx="2">
                  <c:v>7.3</c:v>
                </c:pt>
                <c:pt idx="3">
                  <c:v>8</c:v>
                </c:pt>
                <c:pt idx="4">
                  <c:v>21</c:v>
                </c:pt>
              </c:numCache>
            </c:numRef>
          </c:val>
          <c:smooth val="0"/>
          <c:extLst>
            <c:ext xmlns:c16="http://schemas.microsoft.com/office/drawing/2014/chart" uri="{C3380CC4-5D6E-409C-BE32-E72D297353CC}">
              <c16:uniqueId val="{00000000-49B5-4A2B-B45F-E64FAC5CC42D}"/>
            </c:ext>
          </c:extLst>
        </c:ser>
        <c:dLbls>
          <c:showLegendKey val="0"/>
          <c:showVal val="0"/>
          <c:showCatName val="0"/>
          <c:showSerName val="0"/>
          <c:showPercent val="0"/>
          <c:showBubbleSize val="0"/>
        </c:dLbls>
        <c:smooth val="0"/>
        <c:axId val="181449536"/>
        <c:axId val="181455296"/>
      </c:lineChart>
      <c:catAx>
        <c:axId val="1814495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700" b="0" i="0" u="none" strike="noStrike" kern="1200" baseline="0">
                <a:solidFill>
                  <a:schemeClr val="tx1"/>
                </a:solidFill>
                <a:latin typeface="Funnel Sans  "/>
                <a:ea typeface="+mn-ea"/>
                <a:cs typeface="+mn-cs"/>
              </a:defRPr>
            </a:pPr>
            <a:endParaRPr lang="en-US"/>
          </a:p>
        </c:txPr>
        <c:crossAx val="181455296"/>
        <c:crosses val="autoZero"/>
        <c:auto val="1"/>
        <c:lblAlgn val="ctr"/>
        <c:lblOffset val="100"/>
        <c:noMultiLvlLbl val="0"/>
      </c:catAx>
      <c:valAx>
        <c:axId val="181455296"/>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700" b="0" i="0" u="none" strike="noStrike" kern="1200" baseline="0">
                <a:solidFill>
                  <a:schemeClr val="tx1"/>
                </a:solidFill>
                <a:latin typeface="Funnel Sans  "/>
                <a:ea typeface="+mn-ea"/>
                <a:cs typeface="+mn-cs"/>
              </a:defRPr>
            </a:pPr>
            <a:endParaRPr lang="en-US"/>
          </a:p>
        </c:txPr>
        <c:crossAx val="181449536"/>
        <c:crosses val="autoZero"/>
        <c:crossBetween val="between"/>
      </c:valAx>
      <c:spPr>
        <a:noFill/>
        <a:ln>
          <a:noFill/>
        </a:ln>
        <a:effectLst/>
      </c:spPr>
    </c:plotArea>
    <c:plotVisOnly val="1"/>
    <c:dispBlanksAs val="gap"/>
    <c:showDLblsOverMax val="0"/>
  </c:chart>
  <c:spPr>
    <a:noFill/>
    <a:ln>
      <a:noFill/>
    </a:ln>
    <a:effectLst/>
  </c:spPr>
  <c:txPr>
    <a:bodyPr/>
    <a:lstStyle/>
    <a:p>
      <a:pPr>
        <a:defRPr sz="700">
          <a:solidFill>
            <a:schemeClr val="tx1"/>
          </a:solidFill>
          <a:latin typeface="Funnel Sans  "/>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9.7136482939632549E-2"/>
          <c:y val="7.407407407407407E-2"/>
          <c:w val="0.90286351706036749"/>
          <c:h val="0.8416746864975212"/>
        </c:manualLayout>
      </c:layout>
      <c:lineChart>
        <c:grouping val="standard"/>
        <c:varyColors val="0"/>
        <c:ser>
          <c:idx val="1"/>
          <c:order val="0"/>
          <c:spPr>
            <a:ln w="28575" cap="rnd">
              <a:solidFill>
                <a:schemeClr val="accent3"/>
              </a:solidFill>
              <a:round/>
            </a:ln>
            <a:effectLst/>
          </c:spPr>
          <c:marker>
            <c:symbol val="none"/>
          </c:marker>
          <c:dLbls>
            <c:spPr>
              <a:noFill/>
              <a:ln>
                <a:noFill/>
              </a:ln>
              <a:effectLst/>
            </c:spPr>
            <c:txPr>
              <a:bodyPr rot="0" spcFirstLastPara="1" vertOverflow="ellipsis" vert="horz" wrap="square" anchor="ctr" anchorCtr="1"/>
              <a:lstStyle/>
              <a:p>
                <a:pPr>
                  <a:defRPr sz="700" b="0" i="0" u="none" strike="noStrike" kern="1200" baseline="0">
                    <a:solidFill>
                      <a:schemeClr val="tx1">
                        <a:lumMod val="75000"/>
                        <a:lumOff val="25000"/>
                      </a:schemeClr>
                    </a:solidFill>
                    <a:latin typeface="Funnel Sans  "/>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'[Copy of ESG one pager board_2023.xlsx]Social 1'!$A$26:$A$32</c:f>
              <c:numCache>
                <c:formatCode>General</c:formatCode>
                <c:ptCount val="7"/>
                <c:pt idx="0">
                  <c:v>2017</c:v>
                </c:pt>
                <c:pt idx="1">
                  <c:v>2018</c:v>
                </c:pt>
                <c:pt idx="2">
                  <c:v>2019</c:v>
                </c:pt>
                <c:pt idx="3">
                  <c:v>2020</c:v>
                </c:pt>
                <c:pt idx="4">
                  <c:v>2021</c:v>
                </c:pt>
                <c:pt idx="5">
                  <c:v>2022</c:v>
                </c:pt>
                <c:pt idx="6">
                  <c:v>2023</c:v>
                </c:pt>
              </c:numCache>
            </c:numRef>
          </c:cat>
          <c:val>
            <c:numRef>
              <c:f>'[Copy of ESG one pager board_2023.xlsx]Social 1'!$B$26:$B$32</c:f>
              <c:numCache>
                <c:formatCode>General</c:formatCode>
                <c:ptCount val="7"/>
                <c:pt idx="0">
                  <c:v>4.0999999999999996</c:v>
                </c:pt>
                <c:pt idx="1">
                  <c:v>5.5</c:v>
                </c:pt>
                <c:pt idx="2">
                  <c:v>10</c:v>
                </c:pt>
                <c:pt idx="3">
                  <c:v>24.9</c:v>
                </c:pt>
                <c:pt idx="4">
                  <c:v>11</c:v>
                </c:pt>
                <c:pt idx="5">
                  <c:v>17.2</c:v>
                </c:pt>
                <c:pt idx="6">
                  <c:v>25.9</c:v>
                </c:pt>
              </c:numCache>
            </c:numRef>
          </c:val>
          <c:smooth val="0"/>
          <c:extLst>
            <c:ext xmlns:c16="http://schemas.microsoft.com/office/drawing/2014/chart" uri="{C3380CC4-5D6E-409C-BE32-E72D297353CC}">
              <c16:uniqueId val="{00000000-EF8B-4237-AB20-B66076E624A4}"/>
            </c:ext>
          </c:extLst>
        </c:ser>
        <c:dLbls>
          <c:showLegendKey val="0"/>
          <c:showVal val="0"/>
          <c:showCatName val="0"/>
          <c:showSerName val="0"/>
          <c:showPercent val="0"/>
          <c:showBubbleSize val="0"/>
        </c:dLbls>
        <c:smooth val="0"/>
        <c:axId val="31565871"/>
        <c:axId val="2050965119"/>
      </c:lineChart>
      <c:catAx>
        <c:axId val="3156587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700" b="0" i="0" u="none" strike="noStrike" kern="1200" baseline="0">
                <a:solidFill>
                  <a:schemeClr val="tx1">
                    <a:lumMod val="65000"/>
                    <a:lumOff val="35000"/>
                  </a:schemeClr>
                </a:solidFill>
                <a:latin typeface="Funnel Sans  "/>
                <a:ea typeface="+mn-ea"/>
                <a:cs typeface="+mn-cs"/>
              </a:defRPr>
            </a:pPr>
            <a:endParaRPr lang="en-US"/>
          </a:p>
        </c:txPr>
        <c:crossAx val="2050965119"/>
        <c:crosses val="autoZero"/>
        <c:auto val="1"/>
        <c:lblAlgn val="ctr"/>
        <c:lblOffset val="100"/>
        <c:noMultiLvlLbl val="0"/>
      </c:catAx>
      <c:valAx>
        <c:axId val="2050965119"/>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700" b="0" i="0" u="none" strike="noStrike" kern="1200" baseline="0">
                <a:solidFill>
                  <a:schemeClr val="tx1">
                    <a:lumMod val="65000"/>
                    <a:lumOff val="35000"/>
                  </a:schemeClr>
                </a:solidFill>
                <a:latin typeface="Funnel Sans  "/>
                <a:ea typeface="+mn-ea"/>
                <a:cs typeface="+mn-cs"/>
              </a:defRPr>
            </a:pPr>
            <a:endParaRPr lang="en-US"/>
          </a:p>
        </c:txPr>
        <c:crossAx val="31565871"/>
        <c:crosses val="autoZero"/>
        <c:crossBetween val="between"/>
      </c:valAx>
      <c:spPr>
        <a:noFill/>
        <a:ln w="25400">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700">
          <a:latin typeface="Funnel Sans  "/>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0903691516248225E-2"/>
          <c:y val="0.15496292515067092"/>
          <c:w val="0.90450124021365574"/>
          <c:h val="0.49693229534853417"/>
        </c:manualLayout>
      </c:layout>
      <c:lineChart>
        <c:grouping val="standard"/>
        <c:varyColors val="0"/>
        <c:ser>
          <c:idx val="0"/>
          <c:order val="0"/>
          <c:tx>
            <c:strRef>
              <c:f>'Social 1'!$B$1</c:f>
              <c:strCache>
                <c:ptCount val="1"/>
                <c:pt idx="0">
                  <c:v>% of women (total)</c:v>
                </c:pt>
              </c:strCache>
            </c:strRef>
          </c:tx>
          <c:spPr>
            <a:ln w="28575" cap="rnd">
              <a:solidFill>
                <a:schemeClr val="accent3"/>
              </a:solidFill>
              <a:round/>
            </a:ln>
            <a:effectLst/>
          </c:spPr>
          <c:marker>
            <c:symbol val="none"/>
          </c:marker>
          <c:dLbls>
            <c:dLbl>
              <c:idx val="0"/>
              <c:layout>
                <c:manualLayout>
                  <c:x val="2.3867669515430101E-17"/>
                  <c:y val="-6.345801737878102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6C46-4527-87F2-2A53383EBE4C}"/>
                </c:ext>
              </c:extLst>
            </c:dLbl>
            <c:dLbl>
              <c:idx val="1"/>
              <c:layout>
                <c:manualLayout>
                  <c:x val="5.5839715659476968E-3"/>
                  <c:y val="-6.750560192726788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6C46-4527-87F2-2A53383EBE4C}"/>
                </c:ext>
              </c:extLst>
            </c:dLbl>
            <c:dLbl>
              <c:idx val="2"/>
              <c:layout>
                <c:manualLayout>
                  <c:x val="5.1184923111561109E-17"/>
                  <c:y val="-4.891758035509190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6C46-4527-87F2-2A53383EBE4C}"/>
                </c:ext>
              </c:extLst>
            </c:dLbl>
            <c:dLbl>
              <c:idx val="3"/>
              <c:layout>
                <c:manualLayout>
                  <c:x val="-1.116774859727142E-2"/>
                  <c:y val="-4.447052759553810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6C46-4527-87F2-2A53383EBE4C}"/>
                </c:ext>
              </c:extLst>
            </c:dLbl>
            <c:dLbl>
              <c:idx val="4"/>
              <c:layout>
                <c:manualLayout>
                  <c:x val="0"/>
                  <c:y val="-6.345801737878102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6C46-4527-87F2-2A53383EBE4C}"/>
                </c:ext>
              </c:extLst>
            </c:dLbl>
            <c:dLbl>
              <c:idx val="5"/>
              <c:layout>
                <c:manualLayout>
                  <c:x val="-1.0236984622312222E-16"/>
                  <c:y val="-4.447052759553812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6C46-4527-87F2-2A53383EBE4C}"/>
                </c:ext>
              </c:extLst>
            </c:dLbl>
            <c:dLbl>
              <c:idx val="6"/>
              <c:layout>
                <c:manualLayout>
                  <c:x val="-2.7919371493178548E-2"/>
                  <c:y val="-4.447052759553812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6C46-4527-87F2-2A53383EBE4C}"/>
                </c:ext>
              </c:extLst>
            </c:dLbl>
            <c:spPr>
              <a:noFill/>
              <a:ln>
                <a:noFill/>
              </a:ln>
              <a:effectLst/>
            </c:spPr>
            <c:txPr>
              <a:bodyPr rot="0" spcFirstLastPara="1" vertOverflow="ellipsis" vert="horz" wrap="square" anchor="ctr" anchorCtr="1"/>
              <a:lstStyle/>
              <a:p>
                <a:pPr>
                  <a:defRPr sz="700" b="0" i="0" u="none" strike="noStrike" kern="1200" baseline="0">
                    <a:solidFill>
                      <a:schemeClr val="tx1">
                        <a:lumMod val="75000"/>
                        <a:lumOff val="25000"/>
                      </a:schemeClr>
                    </a:solidFill>
                    <a:latin typeface="Funnel Sans  "/>
                    <a:ea typeface="+mn-ea"/>
                    <a:cs typeface="Arial" panose="020B0604020202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'Social 1'!$A$2:$A$9</c:f>
              <c:strCache>
                <c:ptCount val="8"/>
                <c:pt idx="0">
                  <c:v>2017</c:v>
                </c:pt>
                <c:pt idx="1">
                  <c:v>2018</c:v>
                </c:pt>
                <c:pt idx="2">
                  <c:v>2019</c:v>
                </c:pt>
                <c:pt idx="3">
                  <c:v>2020</c:v>
                </c:pt>
                <c:pt idx="4">
                  <c:v>2021</c:v>
                </c:pt>
                <c:pt idx="5">
                  <c:v>2022</c:v>
                </c:pt>
                <c:pt idx="6">
                  <c:v>2023</c:v>
                </c:pt>
                <c:pt idx="7">
                  <c:v>H1 2024</c:v>
                </c:pt>
              </c:strCache>
            </c:strRef>
          </c:cat>
          <c:val>
            <c:numRef>
              <c:f>'Social 1'!$B$2:$B$9</c:f>
              <c:numCache>
                <c:formatCode>General</c:formatCode>
                <c:ptCount val="8"/>
                <c:pt idx="0">
                  <c:v>39</c:v>
                </c:pt>
                <c:pt idx="1">
                  <c:v>40</c:v>
                </c:pt>
                <c:pt idx="2">
                  <c:v>41</c:v>
                </c:pt>
                <c:pt idx="3">
                  <c:v>41</c:v>
                </c:pt>
                <c:pt idx="4">
                  <c:v>41</c:v>
                </c:pt>
                <c:pt idx="5">
                  <c:v>42</c:v>
                </c:pt>
                <c:pt idx="6">
                  <c:v>42</c:v>
                </c:pt>
                <c:pt idx="7">
                  <c:v>42</c:v>
                </c:pt>
              </c:numCache>
            </c:numRef>
          </c:val>
          <c:smooth val="0"/>
          <c:extLst>
            <c:ext xmlns:c16="http://schemas.microsoft.com/office/drawing/2014/chart" uri="{C3380CC4-5D6E-409C-BE32-E72D297353CC}">
              <c16:uniqueId val="{00000007-6C46-4527-87F2-2A53383EBE4C}"/>
            </c:ext>
          </c:extLst>
        </c:ser>
        <c:ser>
          <c:idx val="1"/>
          <c:order val="1"/>
          <c:tx>
            <c:strRef>
              <c:f>'Social 1'!$C$1</c:f>
              <c:strCache>
                <c:ptCount val="1"/>
                <c:pt idx="0">
                  <c:v>% of women in management</c:v>
                </c:pt>
              </c:strCache>
            </c:strRef>
          </c:tx>
          <c:spPr>
            <a:ln w="28575" cap="rnd">
              <a:solidFill>
                <a:schemeClr val="accent1"/>
              </a:solidFill>
              <a:round/>
            </a:ln>
            <a:effectLst/>
          </c:spPr>
          <c:marker>
            <c:symbol val="none"/>
          </c:marker>
          <c:dLbls>
            <c:dLbl>
              <c:idx val="0"/>
              <c:layout>
                <c:manualLayout>
                  <c:x val="0"/>
                  <c:y val="-6.225873863375338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6C46-4527-87F2-2A53383EBE4C}"/>
                </c:ext>
              </c:extLst>
            </c:dLbl>
            <c:dLbl>
              <c:idx val="1"/>
              <c:layout>
                <c:manualLayout>
                  <c:x val="-8.3758114479535652E-3"/>
                  <c:y val="-5.336463311464580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6C46-4527-87F2-2A53383EBE4C}"/>
                </c:ext>
              </c:extLst>
            </c:dLbl>
            <c:dLbl>
              <c:idx val="2"/>
              <c:layout>
                <c:manualLayout>
                  <c:x val="5.1184923111561109E-17"/>
                  <c:y val="-7.115284415286099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6C46-4527-87F2-2A53383EBE4C}"/>
                </c:ext>
              </c:extLst>
            </c:dLbl>
            <c:dLbl>
              <c:idx val="3"/>
              <c:layout>
                <c:manualLayout>
                  <c:x val="-3.0711308642496406E-2"/>
                  <c:y val="-6.2258738633753384E-2"/>
                </c:manualLayout>
              </c:layout>
              <c:showLegendKey val="0"/>
              <c:showVal val="1"/>
              <c:showCatName val="0"/>
              <c:showSerName val="0"/>
              <c:showPercent val="0"/>
              <c:showBubbleSize val="0"/>
              <c:extLst>
                <c:ext xmlns:c15="http://schemas.microsoft.com/office/drawing/2012/chart" uri="{CE6537A1-D6FC-4f65-9D91-7224C49458BB}">
                  <c15:layout>
                    <c:manualLayout>
                      <c:w val="0.11153788911524831"/>
                      <c:h val="0.15113326311425354"/>
                    </c:manualLayout>
                  </c15:layout>
                </c:ext>
                <c:ext xmlns:c16="http://schemas.microsoft.com/office/drawing/2014/chart" uri="{C3380CC4-5D6E-409C-BE32-E72D297353CC}">
                  <c16:uniqueId val="{0000000B-6C46-4527-87F2-2A53383EBE4C}"/>
                </c:ext>
              </c:extLst>
            </c:dLbl>
            <c:dLbl>
              <c:idx val="4"/>
              <c:layout>
                <c:manualLayout>
                  <c:x val="-8.3758114479535652E-3"/>
                  <c:y val="-6.225873863375334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6C46-4527-87F2-2A53383EBE4C}"/>
                </c:ext>
              </c:extLst>
            </c:dLbl>
            <c:dLbl>
              <c:idx val="5"/>
              <c:layout>
                <c:manualLayout>
                  <c:x val="-2.5127434343860694E-2"/>
                  <c:y val="-8.449400243152242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6C46-4527-87F2-2A53383EBE4C}"/>
                </c:ext>
              </c:extLst>
            </c:dLbl>
            <c:dLbl>
              <c:idx val="6"/>
              <c:layout>
                <c:manualLayout>
                  <c:x val="-3.9086980874753874E-2"/>
                  <c:y val="-6.345801737878102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E-6C46-4527-87F2-2A53383EBE4C}"/>
                </c:ext>
              </c:extLst>
            </c:dLbl>
            <c:spPr>
              <a:noFill/>
              <a:ln>
                <a:noFill/>
              </a:ln>
              <a:effectLst/>
            </c:spPr>
            <c:txPr>
              <a:bodyPr rot="0" spcFirstLastPara="1" vertOverflow="ellipsis" vert="horz" wrap="square" anchor="ctr" anchorCtr="1"/>
              <a:lstStyle/>
              <a:p>
                <a:pPr>
                  <a:defRPr sz="700" b="0" i="0" u="none" strike="noStrike" kern="1200" baseline="0">
                    <a:solidFill>
                      <a:schemeClr val="tx1">
                        <a:lumMod val="75000"/>
                        <a:lumOff val="25000"/>
                      </a:schemeClr>
                    </a:solidFill>
                    <a:latin typeface="Funnel Sans  "/>
                    <a:ea typeface="+mn-ea"/>
                    <a:cs typeface="Arial" panose="020B0604020202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'Social 1'!$A$2:$A$9</c:f>
              <c:strCache>
                <c:ptCount val="8"/>
                <c:pt idx="0">
                  <c:v>2017</c:v>
                </c:pt>
                <c:pt idx="1">
                  <c:v>2018</c:v>
                </c:pt>
                <c:pt idx="2">
                  <c:v>2019</c:v>
                </c:pt>
                <c:pt idx="3">
                  <c:v>2020</c:v>
                </c:pt>
                <c:pt idx="4">
                  <c:v>2021</c:v>
                </c:pt>
                <c:pt idx="5">
                  <c:v>2022</c:v>
                </c:pt>
                <c:pt idx="6">
                  <c:v>2023</c:v>
                </c:pt>
                <c:pt idx="7">
                  <c:v>H1 2024</c:v>
                </c:pt>
              </c:strCache>
            </c:strRef>
          </c:cat>
          <c:val>
            <c:numRef>
              <c:f>'Social 1'!$C$2:$C$9</c:f>
              <c:numCache>
                <c:formatCode>General</c:formatCode>
                <c:ptCount val="8"/>
                <c:pt idx="0">
                  <c:v>24</c:v>
                </c:pt>
                <c:pt idx="1">
                  <c:v>24</c:v>
                </c:pt>
                <c:pt idx="2">
                  <c:v>25</c:v>
                </c:pt>
                <c:pt idx="3">
                  <c:v>26</c:v>
                </c:pt>
                <c:pt idx="4">
                  <c:v>25</c:v>
                </c:pt>
                <c:pt idx="5">
                  <c:v>27</c:v>
                </c:pt>
                <c:pt idx="6">
                  <c:v>28</c:v>
                </c:pt>
                <c:pt idx="7">
                  <c:v>28</c:v>
                </c:pt>
              </c:numCache>
            </c:numRef>
          </c:val>
          <c:smooth val="0"/>
          <c:extLst>
            <c:ext xmlns:c16="http://schemas.microsoft.com/office/drawing/2014/chart" uri="{C3380CC4-5D6E-409C-BE32-E72D297353CC}">
              <c16:uniqueId val="{0000000F-6C46-4527-87F2-2A53383EBE4C}"/>
            </c:ext>
          </c:extLst>
        </c:ser>
        <c:dLbls>
          <c:showLegendKey val="0"/>
          <c:showVal val="0"/>
          <c:showCatName val="0"/>
          <c:showSerName val="0"/>
          <c:showPercent val="0"/>
          <c:showBubbleSize val="0"/>
        </c:dLbls>
        <c:smooth val="0"/>
        <c:axId val="194483183"/>
        <c:axId val="300213071"/>
      </c:lineChart>
      <c:catAx>
        <c:axId val="19448318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700" b="0" i="0" u="none" strike="noStrike" kern="1200" baseline="0">
                <a:solidFill>
                  <a:schemeClr val="tx1">
                    <a:lumMod val="65000"/>
                    <a:lumOff val="35000"/>
                  </a:schemeClr>
                </a:solidFill>
                <a:latin typeface="Funnel Sans  "/>
                <a:ea typeface="+mn-ea"/>
                <a:cs typeface="Arial" panose="020B0604020202020204" pitchFamily="34" charset="0"/>
              </a:defRPr>
            </a:pPr>
            <a:endParaRPr lang="en-US"/>
          </a:p>
        </c:txPr>
        <c:crossAx val="300213071"/>
        <c:crosses val="autoZero"/>
        <c:auto val="1"/>
        <c:lblAlgn val="ctr"/>
        <c:lblOffset val="100"/>
        <c:noMultiLvlLbl val="0"/>
      </c:catAx>
      <c:valAx>
        <c:axId val="300213071"/>
        <c:scaling>
          <c:orientation val="minMax"/>
          <c:min val="15"/>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700" b="0" i="0" u="none" strike="noStrike" kern="1200" baseline="0">
                <a:solidFill>
                  <a:schemeClr val="tx1">
                    <a:lumMod val="65000"/>
                    <a:lumOff val="35000"/>
                  </a:schemeClr>
                </a:solidFill>
                <a:latin typeface="Funnel Sans  "/>
                <a:ea typeface="+mn-ea"/>
                <a:cs typeface="Arial" panose="020B0604020202020204" pitchFamily="34" charset="0"/>
              </a:defRPr>
            </a:pPr>
            <a:endParaRPr lang="en-US"/>
          </a:p>
        </c:txPr>
        <c:crossAx val="194483183"/>
        <c:crosses val="autoZero"/>
        <c:crossBetween val="between"/>
      </c:valAx>
      <c:spPr>
        <a:noFill/>
        <a:ln>
          <a:noFill/>
        </a:ln>
        <a:effectLst/>
      </c:spPr>
    </c:plotArea>
    <c:legend>
      <c:legendPos val="r"/>
      <c:legendEntry>
        <c:idx val="0"/>
        <c:txPr>
          <a:bodyPr rot="0" spcFirstLastPara="1" vertOverflow="ellipsis" vert="horz" wrap="square" anchor="ctr" anchorCtr="1"/>
          <a:lstStyle/>
          <a:p>
            <a:pPr>
              <a:defRPr sz="700" b="0" i="0" u="none" strike="noStrike" kern="1200" baseline="0">
                <a:solidFill>
                  <a:schemeClr val="tx1">
                    <a:lumMod val="65000"/>
                    <a:lumOff val="35000"/>
                  </a:schemeClr>
                </a:solidFill>
                <a:latin typeface="Funnel Sans  "/>
                <a:ea typeface="+mn-ea"/>
                <a:cs typeface="Arial" panose="020B0604020202020204" pitchFamily="34" charset="0"/>
              </a:defRPr>
            </a:pPr>
            <a:endParaRPr lang="en-US"/>
          </a:p>
        </c:txPr>
      </c:legendEntry>
      <c:legendEntry>
        <c:idx val="1"/>
        <c:txPr>
          <a:bodyPr rot="0" spcFirstLastPara="1" vertOverflow="ellipsis" vert="horz" wrap="square" anchor="ctr" anchorCtr="1"/>
          <a:lstStyle/>
          <a:p>
            <a:pPr>
              <a:defRPr sz="700" b="0" i="0" u="none" strike="noStrike" kern="1200" baseline="0">
                <a:solidFill>
                  <a:schemeClr val="tx1">
                    <a:lumMod val="65000"/>
                    <a:lumOff val="35000"/>
                  </a:schemeClr>
                </a:solidFill>
                <a:latin typeface="Funnel Sans  "/>
                <a:ea typeface="+mn-ea"/>
                <a:cs typeface="Arial" panose="020B0604020202020204" pitchFamily="34" charset="0"/>
              </a:defRPr>
            </a:pPr>
            <a:endParaRPr lang="en-US"/>
          </a:p>
        </c:txPr>
      </c:legendEntry>
      <c:layout>
        <c:manualLayout>
          <c:xMode val="edge"/>
          <c:yMode val="edge"/>
          <c:x val="1.0878452463253957E-3"/>
          <c:y val="0.82049902890170023"/>
          <c:w val="0.68682235195996666"/>
          <c:h val="0.1683283110225868"/>
        </c:manualLayout>
      </c:layout>
      <c:overlay val="0"/>
      <c:spPr>
        <a:noFill/>
        <a:ln>
          <a:noFill/>
        </a:ln>
        <a:effectLst/>
      </c:spPr>
      <c:txPr>
        <a:bodyPr rot="0" spcFirstLastPara="1" vertOverflow="ellipsis" vert="horz" wrap="square" anchor="ctr" anchorCtr="1"/>
        <a:lstStyle/>
        <a:p>
          <a:pPr>
            <a:defRPr sz="700" b="0" i="0" u="none" strike="noStrike" kern="1200" baseline="0">
              <a:solidFill>
                <a:schemeClr val="tx1">
                  <a:lumMod val="65000"/>
                  <a:lumOff val="35000"/>
                </a:schemeClr>
              </a:solidFill>
              <a:latin typeface="Funnel Sans  "/>
              <a:ea typeface="+mn-ea"/>
              <a:cs typeface="Arial" panose="020B0604020202020204" pitchFamily="34" charset="0"/>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700">
          <a:latin typeface="Funnel Sans  "/>
          <a:cs typeface="Arial" panose="020B0604020202020204" pitchFamily="34" charset="0"/>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2737907063350851"/>
          <c:y val="8.4325013055840309E-2"/>
          <c:w val="0.90129778089029267"/>
          <c:h val="0.70377741462895615"/>
        </c:manualLayout>
      </c:layout>
      <c:lineChart>
        <c:grouping val="standard"/>
        <c:varyColors val="0"/>
        <c:ser>
          <c:idx val="0"/>
          <c:order val="0"/>
          <c:spPr>
            <a:ln w="28575" cap="rnd">
              <a:solidFill>
                <a:schemeClr val="accent3"/>
              </a:solidFill>
              <a:round/>
            </a:ln>
            <a:effectLst/>
          </c:spPr>
          <c:marker>
            <c:symbol val="none"/>
          </c:marker>
          <c:dLbls>
            <c:spPr>
              <a:noFill/>
              <a:ln>
                <a:noFill/>
              </a:ln>
              <a:effectLst/>
            </c:spPr>
            <c:txPr>
              <a:bodyPr rot="0" spcFirstLastPara="1" vertOverflow="ellipsis" vert="horz" wrap="square" anchor="ctr" anchorCtr="1"/>
              <a:lstStyle/>
              <a:p>
                <a:pPr>
                  <a:defRPr sz="700" b="0" i="0" u="none" strike="noStrike" kern="1200" baseline="0">
                    <a:solidFill>
                      <a:schemeClr val="tx1">
                        <a:lumMod val="75000"/>
                        <a:lumOff val="25000"/>
                      </a:schemeClr>
                    </a:solidFill>
                    <a:latin typeface="Funnel Sans  "/>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'[Copy of ESG one pager board_2023.xlsx]Social 1'!$A$18:$A$24</c:f>
              <c:numCache>
                <c:formatCode>General</c:formatCode>
                <c:ptCount val="7"/>
                <c:pt idx="0">
                  <c:v>2017</c:v>
                </c:pt>
                <c:pt idx="1">
                  <c:v>2018</c:v>
                </c:pt>
                <c:pt idx="2">
                  <c:v>2019</c:v>
                </c:pt>
                <c:pt idx="3">
                  <c:v>2020</c:v>
                </c:pt>
                <c:pt idx="4">
                  <c:v>2021</c:v>
                </c:pt>
                <c:pt idx="5">
                  <c:v>2022</c:v>
                </c:pt>
                <c:pt idx="6">
                  <c:v>2023</c:v>
                </c:pt>
              </c:numCache>
            </c:numRef>
          </c:cat>
          <c:val>
            <c:numRef>
              <c:f>'[Copy of ESG one pager board_2023.xlsx]Social 1'!$B$18:$B$24</c:f>
              <c:numCache>
                <c:formatCode>General</c:formatCode>
                <c:ptCount val="7"/>
                <c:pt idx="0">
                  <c:v>20</c:v>
                </c:pt>
                <c:pt idx="1">
                  <c:v>50</c:v>
                </c:pt>
                <c:pt idx="2">
                  <c:v>78</c:v>
                </c:pt>
                <c:pt idx="3">
                  <c:v>61</c:v>
                </c:pt>
                <c:pt idx="4">
                  <c:v>94</c:v>
                </c:pt>
                <c:pt idx="5">
                  <c:v>114</c:v>
                </c:pt>
                <c:pt idx="6">
                  <c:v>117</c:v>
                </c:pt>
              </c:numCache>
            </c:numRef>
          </c:val>
          <c:smooth val="0"/>
          <c:extLst>
            <c:ext xmlns:c16="http://schemas.microsoft.com/office/drawing/2014/chart" uri="{C3380CC4-5D6E-409C-BE32-E72D297353CC}">
              <c16:uniqueId val="{00000001-123F-49F7-A3BD-D5FD5DFCCEFE}"/>
            </c:ext>
          </c:extLst>
        </c:ser>
        <c:dLbls>
          <c:showLegendKey val="0"/>
          <c:showVal val="0"/>
          <c:showCatName val="0"/>
          <c:showSerName val="0"/>
          <c:showPercent val="0"/>
          <c:showBubbleSize val="0"/>
        </c:dLbls>
        <c:smooth val="0"/>
        <c:axId val="282208624"/>
        <c:axId val="282204464"/>
      </c:lineChart>
      <c:catAx>
        <c:axId val="28220862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700" b="0" i="0" u="none" strike="noStrike" kern="1200" baseline="0">
                <a:solidFill>
                  <a:schemeClr val="tx1">
                    <a:lumMod val="65000"/>
                    <a:lumOff val="35000"/>
                  </a:schemeClr>
                </a:solidFill>
                <a:latin typeface="Funnel Sans  "/>
                <a:ea typeface="+mn-ea"/>
                <a:cs typeface="+mn-cs"/>
              </a:defRPr>
            </a:pPr>
            <a:endParaRPr lang="en-US"/>
          </a:p>
        </c:txPr>
        <c:crossAx val="282204464"/>
        <c:crosses val="autoZero"/>
        <c:auto val="1"/>
        <c:lblAlgn val="ctr"/>
        <c:lblOffset val="100"/>
        <c:noMultiLvlLbl val="0"/>
      </c:catAx>
      <c:valAx>
        <c:axId val="282204464"/>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700" b="0" i="0" u="none" strike="noStrike" kern="1200" baseline="0">
                <a:solidFill>
                  <a:schemeClr val="tx1">
                    <a:lumMod val="65000"/>
                    <a:lumOff val="35000"/>
                  </a:schemeClr>
                </a:solidFill>
                <a:latin typeface="Funnel Sans  "/>
                <a:ea typeface="+mn-ea"/>
                <a:cs typeface="+mn-cs"/>
              </a:defRPr>
            </a:pPr>
            <a:endParaRPr lang="en-US"/>
          </a:p>
        </c:txPr>
        <c:crossAx val="282208624"/>
        <c:crosses val="autoZero"/>
        <c:crossBetween val="between"/>
      </c:valAx>
      <c:spPr>
        <a:noFill/>
        <a:ln>
          <a:noFill/>
        </a:ln>
        <a:effectLst/>
      </c:spPr>
    </c:plotArea>
    <c:plotVisOnly val="1"/>
    <c:dispBlanksAs val="gap"/>
    <c:showDLblsOverMax val="0"/>
  </c:chart>
  <c:spPr>
    <a:noFill/>
    <a:ln w="9525" cap="flat" cmpd="sng" algn="ctr">
      <a:noFill/>
      <a:round/>
    </a:ln>
    <a:effectLst/>
  </c:spPr>
  <c:txPr>
    <a:bodyPr/>
    <a:lstStyle/>
    <a:p>
      <a:pPr>
        <a:defRPr sz="700">
          <a:latin typeface="Funnel Sans  "/>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0155917729168387"/>
          <c:y val="0.10596571019402268"/>
          <c:w val="0.77818077369095806"/>
          <c:h val="0.37632921733286506"/>
        </c:manualLayout>
      </c:layout>
      <c:lineChart>
        <c:grouping val="standard"/>
        <c:varyColors val="0"/>
        <c:ser>
          <c:idx val="0"/>
          <c:order val="0"/>
          <c:tx>
            <c:strRef>
              <c:f>'ESG dashboard'!$B$9</c:f>
              <c:strCache>
                <c:ptCount val="1"/>
                <c:pt idx="0">
                  <c:v>Hours completed (millions)</c:v>
                </c:pt>
              </c:strCache>
            </c:strRef>
          </c:tx>
          <c:spPr>
            <a:ln w="28575" cap="rnd">
              <a:solidFill>
                <a:schemeClr val="accent3"/>
              </a:solidFill>
              <a:round/>
            </a:ln>
            <a:effectLst/>
          </c:spPr>
          <c:marker>
            <c:symbol val="none"/>
          </c:marker>
          <c:dLbls>
            <c:spPr>
              <a:noFill/>
              <a:ln>
                <a:noFill/>
              </a:ln>
              <a:effectLst/>
            </c:spPr>
            <c:txPr>
              <a:bodyPr rot="0" spcFirstLastPara="1" vertOverflow="ellipsis" vert="horz" wrap="square" anchor="ctr" anchorCtr="1"/>
              <a:lstStyle/>
              <a:p>
                <a:pPr>
                  <a:defRPr sz="700" b="0" i="0" u="none" strike="noStrike" kern="1200" baseline="0">
                    <a:solidFill>
                      <a:schemeClr val="tx1">
                        <a:lumMod val="75000"/>
                        <a:lumOff val="25000"/>
                      </a:schemeClr>
                    </a:solidFill>
                    <a:latin typeface="Funnel Sans  "/>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'ESG dashboard'!$A$10:$A$17</c:f>
              <c:numCache>
                <c:formatCode>General</c:formatCode>
                <c:ptCount val="8"/>
                <c:pt idx="0">
                  <c:v>2017</c:v>
                </c:pt>
                <c:pt idx="1">
                  <c:v>2018</c:v>
                </c:pt>
                <c:pt idx="2">
                  <c:v>2019</c:v>
                </c:pt>
                <c:pt idx="3">
                  <c:v>2020</c:v>
                </c:pt>
                <c:pt idx="4">
                  <c:v>2021</c:v>
                </c:pt>
                <c:pt idx="5">
                  <c:v>2022</c:v>
                </c:pt>
                <c:pt idx="6">
                  <c:v>2023</c:v>
                </c:pt>
                <c:pt idx="7">
                  <c:v>2024</c:v>
                </c:pt>
              </c:numCache>
            </c:numRef>
          </c:cat>
          <c:val>
            <c:numRef>
              <c:f>'ESG dashboard'!$B$10:$B$17</c:f>
              <c:numCache>
                <c:formatCode>General</c:formatCode>
                <c:ptCount val="8"/>
                <c:pt idx="0">
                  <c:v>3.8</c:v>
                </c:pt>
                <c:pt idx="1">
                  <c:v>6.5</c:v>
                </c:pt>
                <c:pt idx="2">
                  <c:v>7.7</c:v>
                </c:pt>
                <c:pt idx="3">
                  <c:v>9.6999999999999993</c:v>
                </c:pt>
                <c:pt idx="4">
                  <c:v>10.3</c:v>
                </c:pt>
                <c:pt idx="5">
                  <c:v>9.5</c:v>
                </c:pt>
                <c:pt idx="6">
                  <c:v>9.5</c:v>
                </c:pt>
                <c:pt idx="7">
                  <c:v>10.199999999999999</c:v>
                </c:pt>
              </c:numCache>
            </c:numRef>
          </c:val>
          <c:smooth val="0"/>
          <c:extLst>
            <c:ext xmlns:c16="http://schemas.microsoft.com/office/drawing/2014/chart" uri="{C3380CC4-5D6E-409C-BE32-E72D297353CC}">
              <c16:uniqueId val="{00000000-1F74-4A50-8192-BFD3BF9AD2B7}"/>
            </c:ext>
          </c:extLst>
        </c:ser>
        <c:dLbls>
          <c:showLegendKey val="0"/>
          <c:showVal val="0"/>
          <c:showCatName val="0"/>
          <c:showSerName val="0"/>
          <c:showPercent val="0"/>
          <c:showBubbleSize val="0"/>
        </c:dLbls>
        <c:marker val="1"/>
        <c:smooth val="0"/>
        <c:axId val="611417599"/>
        <c:axId val="611432575"/>
      </c:lineChart>
      <c:lineChart>
        <c:grouping val="standard"/>
        <c:varyColors val="0"/>
        <c:ser>
          <c:idx val="1"/>
          <c:order val="1"/>
          <c:tx>
            <c:strRef>
              <c:f>'ESG dashboard'!$C$9</c:f>
              <c:strCache>
                <c:ptCount val="1"/>
                <c:pt idx="0">
                  <c:v>Number of courses completed (thousands)</c:v>
                </c:pt>
              </c:strCache>
            </c:strRef>
          </c:tx>
          <c:spPr>
            <a:ln w="28575" cap="rnd">
              <a:solidFill>
                <a:schemeClr val="accent1"/>
              </a:solidFill>
              <a:round/>
            </a:ln>
            <a:effectLst/>
          </c:spPr>
          <c:marker>
            <c:symbol val="none"/>
          </c:marker>
          <c:dLbls>
            <c:dLbl>
              <c:idx val="6"/>
              <c:layout>
                <c:manualLayout>
                  <c:x val="-2.4286846396979495E-2"/>
                  <c:y val="4.816623190637390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9137-47F4-860F-ECFF117E089E}"/>
                </c:ext>
              </c:extLst>
            </c:dLbl>
            <c:dLbl>
              <c:idx val="7"/>
              <c:layout>
                <c:manualLayout>
                  <c:x val="-1.4572107838187643E-2"/>
                  <c:y val="9.6332463812747893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9137-47F4-860F-ECFF117E089E}"/>
                </c:ext>
              </c:extLst>
            </c:dLbl>
            <c:spPr>
              <a:noFill/>
              <a:ln>
                <a:noFill/>
              </a:ln>
              <a:effectLst/>
            </c:spPr>
            <c:txPr>
              <a:bodyPr rot="0" spcFirstLastPara="1" vertOverflow="ellipsis" vert="horz" wrap="square" anchor="ctr" anchorCtr="1"/>
              <a:lstStyle/>
              <a:p>
                <a:pPr>
                  <a:defRPr sz="700" b="0" i="0" u="none" strike="noStrike" kern="1200" baseline="0">
                    <a:solidFill>
                      <a:schemeClr val="tx1">
                        <a:lumMod val="75000"/>
                        <a:lumOff val="25000"/>
                      </a:schemeClr>
                    </a:solidFill>
                    <a:latin typeface="Funnel Sans  "/>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'ESG dashboard'!$A$10:$A$17</c:f>
              <c:numCache>
                <c:formatCode>General</c:formatCode>
                <c:ptCount val="8"/>
                <c:pt idx="0">
                  <c:v>2017</c:v>
                </c:pt>
                <c:pt idx="1">
                  <c:v>2018</c:v>
                </c:pt>
                <c:pt idx="2">
                  <c:v>2019</c:v>
                </c:pt>
                <c:pt idx="3">
                  <c:v>2020</c:v>
                </c:pt>
                <c:pt idx="4">
                  <c:v>2021</c:v>
                </c:pt>
                <c:pt idx="5">
                  <c:v>2022</c:v>
                </c:pt>
                <c:pt idx="6">
                  <c:v>2023</c:v>
                </c:pt>
                <c:pt idx="7">
                  <c:v>2024</c:v>
                </c:pt>
              </c:numCache>
            </c:numRef>
          </c:cat>
          <c:val>
            <c:numRef>
              <c:f>'ESG dashboard'!$C$10:$C$17</c:f>
              <c:numCache>
                <c:formatCode>General</c:formatCode>
                <c:ptCount val="8"/>
                <c:pt idx="4">
                  <c:v>75</c:v>
                </c:pt>
                <c:pt idx="5">
                  <c:v>121</c:v>
                </c:pt>
                <c:pt idx="6">
                  <c:v>200</c:v>
                </c:pt>
                <c:pt idx="7">
                  <c:v>241</c:v>
                </c:pt>
              </c:numCache>
            </c:numRef>
          </c:val>
          <c:smooth val="0"/>
          <c:extLst>
            <c:ext xmlns:c16="http://schemas.microsoft.com/office/drawing/2014/chart" uri="{C3380CC4-5D6E-409C-BE32-E72D297353CC}">
              <c16:uniqueId val="{00000001-1F74-4A50-8192-BFD3BF9AD2B7}"/>
            </c:ext>
          </c:extLst>
        </c:ser>
        <c:dLbls>
          <c:showLegendKey val="0"/>
          <c:showVal val="0"/>
          <c:showCatName val="0"/>
          <c:showSerName val="0"/>
          <c:showPercent val="0"/>
          <c:showBubbleSize val="0"/>
        </c:dLbls>
        <c:marker val="1"/>
        <c:smooth val="0"/>
        <c:axId val="522552431"/>
        <c:axId val="522550991"/>
      </c:lineChart>
      <c:catAx>
        <c:axId val="611417599"/>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700" b="0" i="0" u="none" strike="noStrike" kern="1200" baseline="0">
                <a:solidFill>
                  <a:schemeClr val="tx1">
                    <a:lumMod val="65000"/>
                    <a:lumOff val="35000"/>
                  </a:schemeClr>
                </a:solidFill>
                <a:latin typeface="Funnel Sans  "/>
                <a:ea typeface="+mn-ea"/>
                <a:cs typeface="+mn-cs"/>
              </a:defRPr>
            </a:pPr>
            <a:endParaRPr lang="en-US"/>
          </a:p>
        </c:txPr>
        <c:crossAx val="611432575"/>
        <c:crosses val="autoZero"/>
        <c:auto val="1"/>
        <c:lblAlgn val="ctr"/>
        <c:lblOffset val="100"/>
        <c:noMultiLvlLbl val="0"/>
      </c:catAx>
      <c:valAx>
        <c:axId val="611432575"/>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700" b="0" i="0" u="none" strike="noStrike" kern="1200" baseline="0">
                <a:solidFill>
                  <a:schemeClr val="tx1">
                    <a:lumMod val="65000"/>
                    <a:lumOff val="35000"/>
                  </a:schemeClr>
                </a:solidFill>
                <a:latin typeface="Funnel Sans  "/>
                <a:ea typeface="+mn-ea"/>
                <a:cs typeface="+mn-cs"/>
              </a:defRPr>
            </a:pPr>
            <a:endParaRPr lang="en-US"/>
          </a:p>
        </c:txPr>
        <c:crossAx val="611417599"/>
        <c:crosses val="autoZero"/>
        <c:crossBetween val="between"/>
      </c:valAx>
      <c:valAx>
        <c:axId val="522550991"/>
        <c:scaling>
          <c:orientation val="minMax"/>
        </c:scaling>
        <c:delete val="0"/>
        <c:axPos val="r"/>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700" b="0" i="0" u="none" strike="noStrike" kern="1200" baseline="0">
                <a:solidFill>
                  <a:schemeClr val="tx1">
                    <a:lumMod val="65000"/>
                    <a:lumOff val="35000"/>
                  </a:schemeClr>
                </a:solidFill>
                <a:latin typeface="Funnel Sans  "/>
                <a:ea typeface="+mn-ea"/>
                <a:cs typeface="+mn-cs"/>
              </a:defRPr>
            </a:pPr>
            <a:endParaRPr lang="en-US"/>
          </a:p>
        </c:txPr>
        <c:crossAx val="522552431"/>
        <c:crosses val="max"/>
        <c:crossBetween val="between"/>
      </c:valAx>
      <c:catAx>
        <c:axId val="522552431"/>
        <c:scaling>
          <c:orientation val="minMax"/>
        </c:scaling>
        <c:delete val="1"/>
        <c:axPos val="b"/>
        <c:numFmt formatCode="General" sourceLinked="1"/>
        <c:majorTickMark val="out"/>
        <c:minorTickMark val="none"/>
        <c:tickLblPos val="nextTo"/>
        <c:crossAx val="522550991"/>
        <c:crosses val="autoZero"/>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700" b="0" i="0" u="none" strike="noStrike" kern="1200" baseline="0">
              <a:solidFill>
                <a:schemeClr val="tx1">
                  <a:lumMod val="65000"/>
                  <a:lumOff val="35000"/>
                </a:schemeClr>
              </a:solidFill>
              <a:latin typeface="Funnel Sans  "/>
              <a:ea typeface="+mn-ea"/>
              <a:cs typeface="+mn-cs"/>
            </a:defRPr>
          </a:pPr>
          <a:endParaRPr lang="en-US"/>
        </a:p>
      </c:txPr>
    </c:legend>
    <c:plotVisOnly val="1"/>
    <c:dispBlanksAs val="gap"/>
    <c:showDLblsOverMax val="0"/>
  </c:chart>
  <c:spPr>
    <a:noFill/>
    <a:ln>
      <a:noFill/>
    </a:ln>
    <a:effectLst/>
  </c:spPr>
  <c:txPr>
    <a:bodyPr/>
    <a:lstStyle/>
    <a:p>
      <a:pPr>
        <a:defRPr sz="700">
          <a:latin typeface="Funnel Sans  "/>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840" b="0" i="0" u="none" strike="noStrike" kern="1200" spc="0" baseline="0">
                <a:solidFill>
                  <a:schemeClr val="tx1"/>
                </a:solidFill>
                <a:latin typeface="Funnel Sans  "/>
                <a:ea typeface="+mn-ea"/>
                <a:cs typeface="+mn-cs"/>
              </a:defRPr>
            </a:pPr>
            <a:r>
              <a:rPr lang="en-US"/>
              <a:t>Decrease in single-use plastic (kg*10,000)</a:t>
            </a:r>
          </a:p>
        </c:rich>
      </c:tx>
      <c:layout>
        <c:manualLayout>
          <c:xMode val="edge"/>
          <c:yMode val="edge"/>
          <c:x val="0.1443747608626289"/>
          <c:y val="9.2544509831836819E-2"/>
        </c:manualLayout>
      </c:layout>
      <c:overlay val="0"/>
      <c:spPr>
        <a:noFill/>
        <a:ln>
          <a:noFill/>
        </a:ln>
        <a:effectLst/>
      </c:spPr>
      <c:txPr>
        <a:bodyPr rot="0" spcFirstLastPara="1" vertOverflow="ellipsis" vert="horz" wrap="square" anchor="ctr" anchorCtr="1"/>
        <a:lstStyle/>
        <a:p>
          <a:pPr>
            <a:defRPr sz="840" b="0" i="0" u="none" strike="noStrike" kern="1200" spc="0" baseline="0">
              <a:solidFill>
                <a:schemeClr val="tx1"/>
              </a:solidFill>
              <a:latin typeface="Funnel Sans  "/>
              <a:ea typeface="+mn-ea"/>
              <a:cs typeface="+mn-cs"/>
            </a:defRPr>
          </a:pPr>
          <a:endParaRPr lang="en-US"/>
        </a:p>
      </c:txPr>
    </c:title>
    <c:autoTitleDeleted val="0"/>
    <c:plotArea>
      <c:layout/>
      <c:lineChart>
        <c:grouping val="standard"/>
        <c:varyColors val="0"/>
        <c:ser>
          <c:idx val="0"/>
          <c:order val="0"/>
          <c:tx>
            <c:strRef>
              <c:f>'ESG dashboard'!$B$79:$B$80</c:f>
              <c:strCache>
                <c:ptCount val="2"/>
                <c:pt idx="0">
                  <c:v>Decrease in Single Use Plastic</c:v>
                </c:pt>
                <c:pt idx="1">
                  <c:v>SUP Decrease %</c:v>
                </c:pt>
              </c:strCache>
            </c:strRef>
          </c:tx>
          <c:spPr>
            <a:ln w="28575" cap="rnd">
              <a:solidFill>
                <a:schemeClr val="accent3"/>
              </a:solidFill>
              <a:round/>
            </a:ln>
            <a:effectLst/>
          </c:spPr>
          <c:marker>
            <c:symbol val="none"/>
          </c:marker>
          <c:cat>
            <c:numRef>
              <c:f>'ESG dashboard'!$A$81:$A$85</c:f>
              <c:numCache>
                <c:formatCode>General</c:formatCode>
                <c:ptCount val="5"/>
                <c:pt idx="0">
                  <c:v>2019</c:v>
                </c:pt>
                <c:pt idx="1">
                  <c:v>2020</c:v>
                </c:pt>
                <c:pt idx="2">
                  <c:v>2021</c:v>
                </c:pt>
                <c:pt idx="3">
                  <c:v>2022</c:v>
                </c:pt>
                <c:pt idx="4">
                  <c:v>2023</c:v>
                </c:pt>
              </c:numCache>
            </c:numRef>
          </c:cat>
          <c:val>
            <c:numRef>
              <c:f>'ESG dashboard'!$B$81:$B$85</c:f>
              <c:numCache>
                <c:formatCode>General</c:formatCode>
                <c:ptCount val="5"/>
                <c:pt idx="0">
                  <c:v>32.5</c:v>
                </c:pt>
                <c:pt idx="1">
                  <c:v>15.6</c:v>
                </c:pt>
                <c:pt idx="2">
                  <c:v>12.4</c:v>
                </c:pt>
                <c:pt idx="3">
                  <c:v>3.5</c:v>
                </c:pt>
                <c:pt idx="4">
                  <c:v>1.1000000000000001</c:v>
                </c:pt>
              </c:numCache>
            </c:numRef>
          </c:val>
          <c:smooth val="0"/>
          <c:extLst>
            <c:ext xmlns:c16="http://schemas.microsoft.com/office/drawing/2014/chart" uri="{C3380CC4-5D6E-409C-BE32-E72D297353CC}">
              <c16:uniqueId val="{00000000-C988-4A3F-B10D-E0D9E24115ED}"/>
            </c:ext>
          </c:extLst>
        </c:ser>
        <c:dLbls>
          <c:showLegendKey val="0"/>
          <c:showVal val="0"/>
          <c:showCatName val="0"/>
          <c:showSerName val="0"/>
          <c:showPercent val="0"/>
          <c:showBubbleSize val="0"/>
        </c:dLbls>
        <c:smooth val="0"/>
        <c:axId val="181459136"/>
        <c:axId val="181460096"/>
      </c:lineChart>
      <c:catAx>
        <c:axId val="1814591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700" b="0" i="0" u="none" strike="noStrike" kern="1200" baseline="0">
                <a:solidFill>
                  <a:schemeClr val="tx1"/>
                </a:solidFill>
                <a:latin typeface="Funnel Sans  "/>
                <a:ea typeface="+mn-ea"/>
                <a:cs typeface="+mn-cs"/>
              </a:defRPr>
            </a:pPr>
            <a:endParaRPr lang="en-US"/>
          </a:p>
        </c:txPr>
        <c:crossAx val="181460096"/>
        <c:crosses val="autoZero"/>
        <c:auto val="1"/>
        <c:lblAlgn val="ctr"/>
        <c:lblOffset val="100"/>
        <c:noMultiLvlLbl val="0"/>
      </c:catAx>
      <c:valAx>
        <c:axId val="181460096"/>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700" b="0" i="0" u="none" strike="noStrike" kern="1200" baseline="0">
                <a:solidFill>
                  <a:schemeClr val="tx1"/>
                </a:solidFill>
                <a:latin typeface="Funnel Sans  "/>
                <a:ea typeface="+mn-ea"/>
                <a:cs typeface="+mn-cs"/>
              </a:defRPr>
            </a:pPr>
            <a:endParaRPr lang="en-US"/>
          </a:p>
        </c:txPr>
        <c:crossAx val="181459136"/>
        <c:crosses val="autoZero"/>
        <c:crossBetween val="between"/>
      </c:valAx>
      <c:spPr>
        <a:noFill/>
        <a:ln>
          <a:noFill/>
        </a:ln>
        <a:effectLst/>
      </c:spPr>
    </c:plotArea>
    <c:plotVisOnly val="1"/>
    <c:dispBlanksAs val="gap"/>
    <c:showDLblsOverMax val="0"/>
  </c:chart>
  <c:spPr>
    <a:noFill/>
    <a:ln>
      <a:noFill/>
    </a:ln>
    <a:effectLst/>
  </c:spPr>
  <c:txPr>
    <a:bodyPr/>
    <a:lstStyle/>
    <a:p>
      <a:pPr>
        <a:defRPr sz="700">
          <a:solidFill>
            <a:schemeClr val="tx1"/>
          </a:solidFill>
          <a:latin typeface="Funnel Sans  "/>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80B85E0-184D-C7A9-2399-B5F00C1B65B2}"/>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a:extLst>
              <a:ext uri="{FF2B5EF4-FFF2-40B4-BE49-F238E27FC236}">
                <a16:creationId xmlns:a16="http://schemas.microsoft.com/office/drawing/2014/main" id="{CBE84C11-B1A9-F50F-54DF-E13F82C7153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06E302C-81E4-452D-B65E-A7F194DF029B}" type="datetimeFigureOut">
              <a:rPr lang="en-IN" smtClean="0"/>
              <a:t>20-03-2025</a:t>
            </a:fld>
            <a:endParaRPr lang="en-IN"/>
          </a:p>
        </p:txBody>
      </p:sp>
      <p:sp>
        <p:nvSpPr>
          <p:cNvPr id="4" name="Footer Placeholder 3">
            <a:extLst>
              <a:ext uri="{FF2B5EF4-FFF2-40B4-BE49-F238E27FC236}">
                <a16:creationId xmlns:a16="http://schemas.microsoft.com/office/drawing/2014/main" id="{6CF024BA-2363-1180-65AD-796CB5E45F7C}"/>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5" name="Slide Number Placeholder 4">
            <a:extLst>
              <a:ext uri="{FF2B5EF4-FFF2-40B4-BE49-F238E27FC236}">
                <a16:creationId xmlns:a16="http://schemas.microsoft.com/office/drawing/2014/main" id="{E67FCBA1-9448-6B58-0184-FA37C4FDEA7A}"/>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B7CE77C-083D-46BC-AD31-7F4FD01F329C}" type="slidenum">
              <a:rPr lang="en-IN" smtClean="0"/>
              <a:t>‹#›</a:t>
            </a:fld>
            <a:endParaRPr lang="en-IN"/>
          </a:p>
        </p:txBody>
      </p:sp>
    </p:spTree>
    <p:extLst>
      <p:ext uri="{BB962C8B-B14F-4D97-AF65-F5344CB8AC3E}">
        <p14:creationId xmlns:p14="http://schemas.microsoft.com/office/powerpoint/2010/main" val="349274014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09734B9-555B-B849-9C8D-8A1E8B6E136E}" type="datetimeFigureOut">
              <a:rPr lang="en-GB" smtClean="0"/>
              <a:t>20/03/2025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A9FFD3E-1587-764D-BD19-EA0F1A2804F6}" type="slidenum">
              <a:rPr lang="en-GB" smtClean="0"/>
              <a:t>‹#›</a:t>
            </a:fld>
            <a:endParaRPr lang="en-GB"/>
          </a:p>
        </p:txBody>
      </p:sp>
    </p:spTree>
    <p:extLst>
      <p:ext uri="{BB962C8B-B14F-4D97-AF65-F5344CB8AC3E}">
        <p14:creationId xmlns:p14="http://schemas.microsoft.com/office/powerpoint/2010/main" val="35853485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6.sv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9.jpe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0.jpe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1.jpe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2.jpe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3.jpe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4.jpe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5.jpeg"/><Relationship Id="rId1" Type="http://schemas.openxmlformats.org/officeDocument/2006/relationships/slideMaster" Target="../slideMasters/slideMaster1.xml"/><Relationship Id="rId4" Type="http://schemas.openxmlformats.org/officeDocument/2006/relationships/image" Target="../media/image2.sv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6.jpe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7.jpe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8.jpe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9.pn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9.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9.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9.pn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9.pn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9.pn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6.svg"/></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9.pn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xml"/><Relationship Id="rId6" Type="http://schemas.openxmlformats.org/officeDocument/2006/relationships/image" Target="../media/image13.svg"/><Relationship Id="rId5" Type="http://schemas.openxmlformats.org/officeDocument/2006/relationships/image" Target="../media/image1.png"/><Relationship Id="rId4" Type="http://schemas.openxmlformats.org/officeDocument/2006/relationships/image" Target="../media/image12.sv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4.jpeg"/><Relationship Id="rId1" Type="http://schemas.openxmlformats.org/officeDocument/2006/relationships/slideMaster" Target="../slideMasters/slideMaster1.xml"/><Relationship Id="rId4" Type="http://schemas.openxmlformats.org/officeDocument/2006/relationships/image" Target="../media/image2.sv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5.jpe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7.jpeg"/><Relationship Id="rId1" Type="http://schemas.openxmlformats.org/officeDocument/2006/relationships/slideMaster" Target="../slideMasters/slideMaster1.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image" Target="../media/image8.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8.jpe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014EC77-8C42-F6FA-8179-5C9EA77272E4}"/>
              </a:ext>
            </a:extLst>
          </p:cNvPr>
          <p:cNvPicPr>
            <a:picLocks noChangeAspect="1"/>
          </p:cNvPicPr>
          <p:nvPr userDrawn="1"/>
        </p:nvPicPr>
        <p:blipFill>
          <a:blip r:embed="rId2" cstate="hqprint">
            <a:extLst>
              <a:ext uri="{28A0092B-C50C-407E-A947-70E740481C1C}">
                <a14:useLocalDpi xmlns:a14="http://schemas.microsoft.com/office/drawing/2010/main"/>
              </a:ext>
            </a:extLst>
          </a:blip>
          <a:srcRect/>
          <a:stretch/>
        </p:blipFill>
        <p:spPr>
          <a:xfrm>
            <a:off x="0" y="0"/>
            <a:ext cx="12191365" cy="6858000"/>
          </a:xfrm>
          <a:prstGeom prst="rect">
            <a:avLst/>
          </a:prstGeom>
        </p:spPr>
      </p:pic>
      <p:sp>
        <p:nvSpPr>
          <p:cNvPr id="4" name="Rectangle 3">
            <a:extLst>
              <a:ext uri="{FF2B5EF4-FFF2-40B4-BE49-F238E27FC236}">
                <a16:creationId xmlns:a16="http://schemas.microsoft.com/office/drawing/2014/main" id="{E7A33215-CC12-D208-5CCE-E5972FAA08B4}"/>
              </a:ext>
            </a:extLst>
          </p:cNvPr>
          <p:cNvSpPr/>
          <p:nvPr userDrawn="1"/>
        </p:nvSpPr>
        <p:spPr>
          <a:xfrm>
            <a:off x="1" y="0"/>
            <a:ext cx="6096000" cy="685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b="0" i="0">
              <a:latin typeface="Funnel Sans" pitchFamily="2" charset="0"/>
            </a:endParaRPr>
          </a:p>
        </p:txBody>
      </p:sp>
      <p:sp>
        <p:nvSpPr>
          <p:cNvPr id="5" name="Google Shape;41;p28">
            <a:extLst>
              <a:ext uri="{FF2B5EF4-FFF2-40B4-BE49-F238E27FC236}">
                <a16:creationId xmlns:a16="http://schemas.microsoft.com/office/drawing/2014/main" id="{33382448-C39A-B656-11E6-9701FDBADBBB}"/>
              </a:ext>
            </a:extLst>
          </p:cNvPr>
          <p:cNvSpPr txBox="1">
            <a:spLocks noGrp="1"/>
          </p:cNvSpPr>
          <p:nvPr>
            <p:ph type="title" hasCustomPrompt="1"/>
          </p:nvPr>
        </p:nvSpPr>
        <p:spPr>
          <a:xfrm>
            <a:off x="1256037" y="27940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Title Slide</a:t>
            </a:r>
            <a:endParaRPr/>
          </a:p>
        </p:txBody>
      </p:sp>
      <p:sp>
        <p:nvSpPr>
          <p:cNvPr id="19" name="Google Shape;24;p26">
            <a:extLst>
              <a:ext uri="{FF2B5EF4-FFF2-40B4-BE49-F238E27FC236}">
                <a16:creationId xmlns:a16="http://schemas.microsoft.com/office/drawing/2014/main" id="{86079E78-6613-8F8B-B6B7-3D6721D2337B}"/>
              </a:ext>
            </a:extLst>
          </p:cNvPr>
          <p:cNvSpPr txBox="1">
            <a:spLocks noGrp="1"/>
          </p:cNvSpPr>
          <p:nvPr>
            <p:ph type="body" idx="2" hasCustomPrompt="1"/>
          </p:nvPr>
        </p:nvSpPr>
        <p:spPr>
          <a:xfrm>
            <a:off x="1264160" y="1994714"/>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Innovation into action</a:t>
            </a:r>
            <a:endParaRPr/>
          </a:p>
        </p:txBody>
      </p:sp>
      <p:grpSp>
        <p:nvGrpSpPr>
          <p:cNvPr id="20" name="Group 19">
            <a:extLst>
              <a:ext uri="{FF2B5EF4-FFF2-40B4-BE49-F238E27FC236}">
                <a16:creationId xmlns:a16="http://schemas.microsoft.com/office/drawing/2014/main" id="{02C73652-2305-1DB0-0A5F-21152A4C85B3}"/>
              </a:ext>
            </a:extLst>
          </p:cNvPr>
          <p:cNvGrpSpPr/>
          <p:nvPr userDrawn="1"/>
        </p:nvGrpSpPr>
        <p:grpSpPr>
          <a:xfrm>
            <a:off x="1358525" y="2654797"/>
            <a:ext cx="710126" cy="196850"/>
            <a:chOff x="1601959" y="2654797"/>
            <a:chExt cx="710126" cy="196850"/>
          </a:xfrm>
        </p:grpSpPr>
        <p:pic>
          <p:nvPicPr>
            <p:cNvPr id="21" name="Graphic 20">
              <a:extLst>
                <a:ext uri="{FF2B5EF4-FFF2-40B4-BE49-F238E27FC236}">
                  <a16:creationId xmlns:a16="http://schemas.microsoft.com/office/drawing/2014/main" id="{57F01241-FC98-7C56-28B1-F0DC6A3FE5C9}"/>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rot="5400000">
              <a:off x="1589656" y="2667100"/>
              <a:ext cx="196850" cy="172244"/>
            </a:xfrm>
            <a:prstGeom prst="rect">
              <a:avLst/>
            </a:prstGeom>
          </p:spPr>
        </p:pic>
        <p:pic>
          <p:nvPicPr>
            <p:cNvPr id="22" name="Graphic 21">
              <a:extLst>
                <a:ext uri="{FF2B5EF4-FFF2-40B4-BE49-F238E27FC236}">
                  <a16:creationId xmlns:a16="http://schemas.microsoft.com/office/drawing/2014/main" id="{EDF6FDDC-F02B-5EAB-BC58-C8BF1F35EC6A}"/>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rot="5400000">
              <a:off x="1768950" y="2667100"/>
              <a:ext cx="196850" cy="172244"/>
            </a:xfrm>
            <a:prstGeom prst="rect">
              <a:avLst/>
            </a:prstGeom>
          </p:spPr>
        </p:pic>
        <p:pic>
          <p:nvPicPr>
            <p:cNvPr id="23" name="Graphic 22">
              <a:extLst>
                <a:ext uri="{FF2B5EF4-FFF2-40B4-BE49-F238E27FC236}">
                  <a16:creationId xmlns:a16="http://schemas.microsoft.com/office/drawing/2014/main" id="{9FFF7E95-0F35-A948-8579-05F2812BF960}"/>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rot="5400000">
              <a:off x="1948244" y="2667100"/>
              <a:ext cx="196850" cy="172244"/>
            </a:xfrm>
            <a:prstGeom prst="rect">
              <a:avLst/>
            </a:prstGeom>
          </p:spPr>
        </p:pic>
        <p:pic>
          <p:nvPicPr>
            <p:cNvPr id="24" name="Graphic 23">
              <a:extLst>
                <a:ext uri="{FF2B5EF4-FFF2-40B4-BE49-F238E27FC236}">
                  <a16:creationId xmlns:a16="http://schemas.microsoft.com/office/drawing/2014/main" id="{A916EE7E-E21C-E1D2-FD47-ACF8F268460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rot="5400000">
              <a:off x="2127538" y="2667100"/>
              <a:ext cx="196850" cy="172244"/>
            </a:xfrm>
            <a:prstGeom prst="rect">
              <a:avLst/>
            </a:prstGeom>
          </p:spPr>
        </p:pic>
      </p:grpSp>
      <p:pic>
        <p:nvPicPr>
          <p:cNvPr id="26" name="Graphic 25">
            <a:extLst>
              <a:ext uri="{FF2B5EF4-FFF2-40B4-BE49-F238E27FC236}">
                <a16:creationId xmlns:a16="http://schemas.microsoft.com/office/drawing/2014/main" id="{50152B26-ADAC-EFF2-AB27-BA4C3F593711}"/>
              </a:ext>
            </a:extLst>
          </p:cNvPr>
          <p:cNvPicPr>
            <a:picLocks noChangeAspect="1"/>
          </p:cNvPicPr>
          <p:nvPr userDrawn="1"/>
        </p:nvPicPr>
        <p:blipFill>
          <a:blip r:embed="rId5">
            <a:extLst>
              <a:ext uri="{96DAC541-7B7A-43D3-8B79-37D633B846F1}">
                <asvg:svgBlip xmlns:asvg="http://schemas.microsoft.com/office/drawing/2016/SVG/main" r:embed="rId6"/>
              </a:ext>
            </a:extLst>
          </a:blip>
          <a:srcRect l="8134" t="14156" r="57486" b="13360"/>
          <a:stretch/>
        </p:blipFill>
        <p:spPr>
          <a:xfrm>
            <a:off x="211954" y="238990"/>
            <a:ext cx="572732" cy="630000"/>
          </a:xfrm>
          <a:prstGeom prst="rect">
            <a:avLst/>
          </a:prstGeom>
        </p:spPr>
      </p:pic>
      <p:sp>
        <p:nvSpPr>
          <p:cNvPr id="13" name="Google Shape;21;p33">
            <a:extLst>
              <a:ext uri="{FF2B5EF4-FFF2-40B4-BE49-F238E27FC236}">
                <a16:creationId xmlns:a16="http://schemas.microsoft.com/office/drawing/2014/main" id="{267749FA-80B1-E8C5-0DF5-591F6E4EBCF9}"/>
              </a:ext>
            </a:extLst>
          </p:cNvPr>
          <p:cNvSpPr txBox="1">
            <a:spLocks noGrp="1"/>
          </p:cNvSpPr>
          <p:nvPr>
            <p:ph type="sldNum" idx="12"/>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 name="Google Shape;22;p26">
            <a:extLst>
              <a:ext uri="{FF2B5EF4-FFF2-40B4-BE49-F238E27FC236}">
                <a16:creationId xmlns:a16="http://schemas.microsoft.com/office/drawing/2014/main" id="{F84443FD-8642-B724-4475-17A7EA279289}"/>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2025 Copyright Genpact. All Rights Reserved.</a:t>
            </a:r>
          </a:p>
        </p:txBody>
      </p:sp>
    </p:spTree>
    <p:extLst>
      <p:ext uri="{BB962C8B-B14F-4D97-AF65-F5344CB8AC3E}">
        <p14:creationId xmlns:p14="http://schemas.microsoft.com/office/powerpoint/2010/main" val="39460694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_Break Slide 2">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D321116-EB71-557F-3239-1DB61F97445E}"/>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9" name="Google Shape;41;p28">
            <a:extLst>
              <a:ext uri="{FF2B5EF4-FFF2-40B4-BE49-F238E27FC236}">
                <a16:creationId xmlns:a16="http://schemas.microsoft.com/office/drawing/2014/main" id="{B34B959E-6B04-4B25-32E5-400C69380012}"/>
              </a:ext>
            </a:extLst>
          </p:cNvPr>
          <p:cNvSpPr txBox="1">
            <a:spLocks noGrp="1"/>
          </p:cNvSpPr>
          <p:nvPr>
            <p:ph type="title" hasCustomPrompt="1"/>
          </p:nvPr>
        </p:nvSpPr>
        <p:spPr>
          <a:xfrm>
            <a:off x="1240716" y="27940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Break Slide</a:t>
            </a:r>
            <a:endParaRPr/>
          </a:p>
        </p:txBody>
      </p:sp>
      <p:sp>
        <p:nvSpPr>
          <p:cNvPr id="11" name="Google Shape;24;p26">
            <a:extLst>
              <a:ext uri="{FF2B5EF4-FFF2-40B4-BE49-F238E27FC236}">
                <a16:creationId xmlns:a16="http://schemas.microsoft.com/office/drawing/2014/main" id="{ED4BC436-C091-63B4-AB39-27AFC400E221}"/>
              </a:ext>
            </a:extLst>
          </p:cNvPr>
          <p:cNvSpPr txBox="1">
            <a:spLocks noGrp="1"/>
          </p:cNvSpPr>
          <p:nvPr>
            <p:ph type="body" idx="2" hasCustomPrompt="1"/>
          </p:nvPr>
        </p:nvSpPr>
        <p:spPr>
          <a:xfrm>
            <a:off x="1240716" y="1994714"/>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Part Two</a:t>
            </a:r>
          </a:p>
        </p:txBody>
      </p:sp>
      <p:sp>
        <p:nvSpPr>
          <p:cNvPr id="6" name="Google Shape;21;p33">
            <a:extLst>
              <a:ext uri="{FF2B5EF4-FFF2-40B4-BE49-F238E27FC236}">
                <a16:creationId xmlns:a16="http://schemas.microsoft.com/office/drawing/2014/main" id="{ADAD98B8-6DA5-7F71-4396-64A97A13932D}"/>
              </a:ext>
            </a:extLst>
          </p:cNvPr>
          <p:cNvSpPr txBox="1">
            <a:spLocks noGrp="1"/>
          </p:cNvSpPr>
          <p:nvPr>
            <p:ph type="sldNum" idx="12"/>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 name="Google Shape;22;p26">
            <a:extLst>
              <a:ext uri="{FF2B5EF4-FFF2-40B4-BE49-F238E27FC236}">
                <a16:creationId xmlns:a16="http://schemas.microsoft.com/office/drawing/2014/main" id="{315B5FE1-774D-2192-DEF5-7F2624F0E0BB}"/>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US"/>
              <a:t>© 2025 Copyright Genpact. All Rights Reserved.</a:t>
            </a:r>
            <a:endParaRPr lang="en-GB"/>
          </a:p>
        </p:txBody>
      </p:sp>
      <p:pic>
        <p:nvPicPr>
          <p:cNvPr id="3" name="Graphic 2">
            <a:extLst>
              <a:ext uri="{FF2B5EF4-FFF2-40B4-BE49-F238E27FC236}">
                <a16:creationId xmlns:a16="http://schemas.microsoft.com/office/drawing/2014/main" id="{605518AF-6BB6-4F5D-03FC-155D6BBE8879}"/>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4" y="238990"/>
            <a:ext cx="572732" cy="630000"/>
          </a:xfrm>
          <a:prstGeom prst="rect">
            <a:avLst/>
          </a:prstGeom>
        </p:spPr>
      </p:pic>
    </p:spTree>
    <p:extLst>
      <p:ext uri="{BB962C8B-B14F-4D97-AF65-F5344CB8AC3E}">
        <p14:creationId xmlns:p14="http://schemas.microsoft.com/office/powerpoint/2010/main" val="15187616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5_Break Slide 2">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D321116-EB71-557F-3239-1DB61F97445E}"/>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4" name="Rectangle 3">
            <a:extLst>
              <a:ext uri="{FF2B5EF4-FFF2-40B4-BE49-F238E27FC236}">
                <a16:creationId xmlns:a16="http://schemas.microsoft.com/office/drawing/2014/main" id="{21ED8511-2A91-AA3E-3E0D-E71E0A6E1875}"/>
              </a:ext>
            </a:extLst>
          </p:cNvPr>
          <p:cNvSpPr/>
          <p:nvPr userDrawn="1"/>
        </p:nvSpPr>
        <p:spPr>
          <a:xfrm>
            <a:off x="0" y="0"/>
            <a:ext cx="7280476" cy="6858000"/>
          </a:xfrm>
          <a:prstGeom prst="rect">
            <a:avLst/>
          </a:prstGeom>
          <a:gradFill>
            <a:gsLst>
              <a:gs pos="0">
                <a:schemeClr val="tx1">
                  <a:alpha val="40000"/>
                </a:schemeClr>
              </a:gs>
              <a:gs pos="97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3" name="Rectangle 2">
            <a:extLst>
              <a:ext uri="{FF2B5EF4-FFF2-40B4-BE49-F238E27FC236}">
                <a16:creationId xmlns:a16="http://schemas.microsoft.com/office/drawing/2014/main" id="{9F3D75D8-CF93-83A3-8B5D-325542D93111}"/>
              </a:ext>
            </a:extLst>
          </p:cNvPr>
          <p:cNvSpPr/>
          <p:nvPr userDrawn="1"/>
        </p:nvSpPr>
        <p:spPr>
          <a:xfrm>
            <a:off x="0" y="0"/>
            <a:ext cx="7280476" cy="6858000"/>
          </a:xfrm>
          <a:prstGeom prst="rect">
            <a:avLst/>
          </a:prstGeom>
          <a:gradFill>
            <a:gsLst>
              <a:gs pos="0">
                <a:schemeClr val="tx1">
                  <a:alpha val="40000"/>
                </a:schemeClr>
              </a:gs>
              <a:gs pos="97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9" name="Google Shape;41;p28">
            <a:extLst>
              <a:ext uri="{FF2B5EF4-FFF2-40B4-BE49-F238E27FC236}">
                <a16:creationId xmlns:a16="http://schemas.microsoft.com/office/drawing/2014/main" id="{B34B959E-6B04-4B25-32E5-400C69380012}"/>
              </a:ext>
            </a:extLst>
          </p:cNvPr>
          <p:cNvSpPr txBox="1">
            <a:spLocks noGrp="1"/>
          </p:cNvSpPr>
          <p:nvPr>
            <p:ph type="title" hasCustomPrompt="1"/>
          </p:nvPr>
        </p:nvSpPr>
        <p:spPr>
          <a:xfrm>
            <a:off x="1240716" y="27940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Break Slide</a:t>
            </a:r>
            <a:endParaRPr/>
          </a:p>
        </p:txBody>
      </p:sp>
      <p:sp>
        <p:nvSpPr>
          <p:cNvPr id="11" name="Google Shape;24;p26">
            <a:extLst>
              <a:ext uri="{FF2B5EF4-FFF2-40B4-BE49-F238E27FC236}">
                <a16:creationId xmlns:a16="http://schemas.microsoft.com/office/drawing/2014/main" id="{ED4BC436-C091-63B4-AB39-27AFC400E221}"/>
              </a:ext>
            </a:extLst>
          </p:cNvPr>
          <p:cNvSpPr txBox="1">
            <a:spLocks noGrp="1"/>
          </p:cNvSpPr>
          <p:nvPr>
            <p:ph type="body" idx="2" hasCustomPrompt="1"/>
          </p:nvPr>
        </p:nvSpPr>
        <p:spPr>
          <a:xfrm>
            <a:off x="1240716" y="1994714"/>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Part Two</a:t>
            </a:r>
          </a:p>
        </p:txBody>
      </p:sp>
      <p:sp>
        <p:nvSpPr>
          <p:cNvPr id="6" name="Google Shape;21;p33">
            <a:extLst>
              <a:ext uri="{FF2B5EF4-FFF2-40B4-BE49-F238E27FC236}">
                <a16:creationId xmlns:a16="http://schemas.microsoft.com/office/drawing/2014/main" id="{ADAD98B8-6DA5-7F71-4396-64A97A13932D}"/>
              </a:ext>
            </a:extLst>
          </p:cNvPr>
          <p:cNvSpPr txBox="1">
            <a:spLocks noGrp="1"/>
          </p:cNvSpPr>
          <p:nvPr>
            <p:ph type="sldNum" idx="12"/>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 name="Google Shape;22;p26">
            <a:extLst>
              <a:ext uri="{FF2B5EF4-FFF2-40B4-BE49-F238E27FC236}">
                <a16:creationId xmlns:a16="http://schemas.microsoft.com/office/drawing/2014/main" id="{315B5FE1-774D-2192-DEF5-7F2624F0E0BB}"/>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US"/>
              <a:t>© 2025 Copyright Genpact. All Rights Reserved.</a:t>
            </a:r>
            <a:endParaRPr lang="en-GB"/>
          </a:p>
        </p:txBody>
      </p:sp>
      <p:pic>
        <p:nvPicPr>
          <p:cNvPr id="7" name="Graphic 6">
            <a:extLst>
              <a:ext uri="{FF2B5EF4-FFF2-40B4-BE49-F238E27FC236}">
                <a16:creationId xmlns:a16="http://schemas.microsoft.com/office/drawing/2014/main" id="{B9F45689-0502-1E6D-0E48-F02BE6206702}"/>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4" y="238990"/>
            <a:ext cx="572732" cy="630000"/>
          </a:xfrm>
          <a:prstGeom prst="rect">
            <a:avLst/>
          </a:prstGeom>
        </p:spPr>
      </p:pic>
    </p:spTree>
    <p:extLst>
      <p:ext uri="{BB962C8B-B14F-4D97-AF65-F5344CB8AC3E}">
        <p14:creationId xmlns:p14="http://schemas.microsoft.com/office/powerpoint/2010/main" val="18828232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2_Break Slide 2">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D321116-EB71-557F-3239-1DB61F97445E}"/>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9" name="Google Shape;41;p28">
            <a:extLst>
              <a:ext uri="{FF2B5EF4-FFF2-40B4-BE49-F238E27FC236}">
                <a16:creationId xmlns:a16="http://schemas.microsoft.com/office/drawing/2014/main" id="{B34B959E-6B04-4B25-32E5-400C69380012}"/>
              </a:ext>
            </a:extLst>
          </p:cNvPr>
          <p:cNvSpPr txBox="1">
            <a:spLocks noGrp="1"/>
          </p:cNvSpPr>
          <p:nvPr>
            <p:ph type="title" hasCustomPrompt="1"/>
          </p:nvPr>
        </p:nvSpPr>
        <p:spPr>
          <a:xfrm>
            <a:off x="1240716" y="27940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Break Slide</a:t>
            </a:r>
            <a:endParaRPr/>
          </a:p>
        </p:txBody>
      </p:sp>
      <p:sp>
        <p:nvSpPr>
          <p:cNvPr id="11" name="Google Shape;24;p26">
            <a:extLst>
              <a:ext uri="{FF2B5EF4-FFF2-40B4-BE49-F238E27FC236}">
                <a16:creationId xmlns:a16="http://schemas.microsoft.com/office/drawing/2014/main" id="{ED4BC436-C091-63B4-AB39-27AFC400E221}"/>
              </a:ext>
            </a:extLst>
          </p:cNvPr>
          <p:cNvSpPr txBox="1">
            <a:spLocks noGrp="1"/>
          </p:cNvSpPr>
          <p:nvPr>
            <p:ph type="body" idx="2" hasCustomPrompt="1"/>
          </p:nvPr>
        </p:nvSpPr>
        <p:spPr>
          <a:xfrm>
            <a:off x="1240716" y="1994714"/>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Part Two</a:t>
            </a:r>
          </a:p>
        </p:txBody>
      </p:sp>
      <p:sp>
        <p:nvSpPr>
          <p:cNvPr id="6" name="Google Shape;21;p33">
            <a:extLst>
              <a:ext uri="{FF2B5EF4-FFF2-40B4-BE49-F238E27FC236}">
                <a16:creationId xmlns:a16="http://schemas.microsoft.com/office/drawing/2014/main" id="{ADAD98B8-6DA5-7F71-4396-64A97A13932D}"/>
              </a:ext>
            </a:extLst>
          </p:cNvPr>
          <p:cNvSpPr txBox="1">
            <a:spLocks noGrp="1"/>
          </p:cNvSpPr>
          <p:nvPr>
            <p:ph type="sldNum" idx="12"/>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 name="Google Shape;22;p26">
            <a:extLst>
              <a:ext uri="{FF2B5EF4-FFF2-40B4-BE49-F238E27FC236}">
                <a16:creationId xmlns:a16="http://schemas.microsoft.com/office/drawing/2014/main" id="{315B5FE1-774D-2192-DEF5-7F2624F0E0BB}"/>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US"/>
              <a:t>© 2025 Copyright Genpact. All Rights Reserved.</a:t>
            </a:r>
            <a:endParaRPr lang="en-GB"/>
          </a:p>
        </p:txBody>
      </p:sp>
      <p:pic>
        <p:nvPicPr>
          <p:cNvPr id="3" name="Graphic 2">
            <a:extLst>
              <a:ext uri="{FF2B5EF4-FFF2-40B4-BE49-F238E27FC236}">
                <a16:creationId xmlns:a16="http://schemas.microsoft.com/office/drawing/2014/main" id="{0F3B067D-353A-EC2C-7CB3-70B759EBDF6C}"/>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4" y="238990"/>
            <a:ext cx="572732" cy="630000"/>
          </a:xfrm>
          <a:prstGeom prst="rect">
            <a:avLst/>
          </a:prstGeom>
        </p:spPr>
      </p:pic>
    </p:spTree>
    <p:extLst>
      <p:ext uri="{BB962C8B-B14F-4D97-AF65-F5344CB8AC3E}">
        <p14:creationId xmlns:p14="http://schemas.microsoft.com/office/powerpoint/2010/main" val="51768745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1_Break Slide 2">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D321116-EB71-557F-3239-1DB61F97445E}"/>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flipH="1">
            <a:off x="0" y="0"/>
            <a:ext cx="12192000" cy="6858000"/>
          </a:xfrm>
          <a:prstGeom prst="rect">
            <a:avLst/>
          </a:prstGeom>
        </p:spPr>
      </p:pic>
      <p:sp>
        <p:nvSpPr>
          <p:cNvPr id="4" name="Rectangle 3">
            <a:extLst>
              <a:ext uri="{FF2B5EF4-FFF2-40B4-BE49-F238E27FC236}">
                <a16:creationId xmlns:a16="http://schemas.microsoft.com/office/drawing/2014/main" id="{21ED8511-2A91-AA3E-3E0D-E71E0A6E1875}"/>
              </a:ext>
            </a:extLst>
          </p:cNvPr>
          <p:cNvSpPr/>
          <p:nvPr userDrawn="1"/>
        </p:nvSpPr>
        <p:spPr>
          <a:xfrm>
            <a:off x="0" y="0"/>
            <a:ext cx="7280476" cy="6858000"/>
          </a:xfrm>
          <a:prstGeom prst="rect">
            <a:avLst/>
          </a:prstGeom>
          <a:gradFill>
            <a:gsLst>
              <a:gs pos="0">
                <a:schemeClr val="tx1">
                  <a:alpha val="40000"/>
                </a:schemeClr>
              </a:gs>
              <a:gs pos="97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3" name="Rectangle 2">
            <a:extLst>
              <a:ext uri="{FF2B5EF4-FFF2-40B4-BE49-F238E27FC236}">
                <a16:creationId xmlns:a16="http://schemas.microsoft.com/office/drawing/2014/main" id="{9F3D75D8-CF93-83A3-8B5D-325542D93111}"/>
              </a:ext>
            </a:extLst>
          </p:cNvPr>
          <p:cNvSpPr/>
          <p:nvPr userDrawn="1"/>
        </p:nvSpPr>
        <p:spPr>
          <a:xfrm>
            <a:off x="0" y="0"/>
            <a:ext cx="7280476" cy="6858000"/>
          </a:xfrm>
          <a:prstGeom prst="rect">
            <a:avLst/>
          </a:prstGeom>
          <a:gradFill>
            <a:gsLst>
              <a:gs pos="0">
                <a:schemeClr val="tx1">
                  <a:alpha val="40000"/>
                </a:schemeClr>
              </a:gs>
              <a:gs pos="97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9" name="Google Shape;41;p28">
            <a:extLst>
              <a:ext uri="{FF2B5EF4-FFF2-40B4-BE49-F238E27FC236}">
                <a16:creationId xmlns:a16="http://schemas.microsoft.com/office/drawing/2014/main" id="{B34B959E-6B04-4B25-32E5-400C69380012}"/>
              </a:ext>
            </a:extLst>
          </p:cNvPr>
          <p:cNvSpPr txBox="1">
            <a:spLocks noGrp="1"/>
          </p:cNvSpPr>
          <p:nvPr>
            <p:ph type="title" hasCustomPrompt="1"/>
          </p:nvPr>
        </p:nvSpPr>
        <p:spPr>
          <a:xfrm>
            <a:off x="1240716" y="27940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Break Slide</a:t>
            </a:r>
            <a:endParaRPr/>
          </a:p>
        </p:txBody>
      </p:sp>
      <p:sp>
        <p:nvSpPr>
          <p:cNvPr id="11" name="Google Shape;24;p26">
            <a:extLst>
              <a:ext uri="{FF2B5EF4-FFF2-40B4-BE49-F238E27FC236}">
                <a16:creationId xmlns:a16="http://schemas.microsoft.com/office/drawing/2014/main" id="{ED4BC436-C091-63B4-AB39-27AFC400E221}"/>
              </a:ext>
            </a:extLst>
          </p:cNvPr>
          <p:cNvSpPr txBox="1">
            <a:spLocks noGrp="1"/>
          </p:cNvSpPr>
          <p:nvPr>
            <p:ph type="body" idx="2" hasCustomPrompt="1"/>
          </p:nvPr>
        </p:nvSpPr>
        <p:spPr>
          <a:xfrm>
            <a:off x="1240716" y="1994714"/>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Part Two</a:t>
            </a:r>
          </a:p>
        </p:txBody>
      </p:sp>
      <p:sp>
        <p:nvSpPr>
          <p:cNvPr id="6" name="Google Shape;21;p33">
            <a:extLst>
              <a:ext uri="{FF2B5EF4-FFF2-40B4-BE49-F238E27FC236}">
                <a16:creationId xmlns:a16="http://schemas.microsoft.com/office/drawing/2014/main" id="{ADAD98B8-6DA5-7F71-4396-64A97A13932D}"/>
              </a:ext>
            </a:extLst>
          </p:cNvPr>
          <p:cNvSpPr txBox="1">
            <a:spLocks noGrp="1"/>
          </p:cNvSpPr>
          <p:nvPr>
            <p:ph type="sldNum" idx="12"/>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 name="Google Shape;22;p26">
            <a:extLst>
              <a:ext uri="{FF2B5EF4-FFF2-40B4-BE49-F238E27FC236}">
                <a16:creationId xmlns:a16="http://schemas.microsoft.com/office/drawing/2014/main" id="{315B5FE1-774D-2192-DEF5-7F2624F0E0BB}"/>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US"/>
              <a:t>© 2025 Copyright Genpact. All Rights Reserved.</a:t>
            </a:r>
            <a:endParaRPr lang="en-GB"/>
          </a:p>
        </p:txBody>
      </p:sp>
      <p:pic>
        <p:nvPicPr>
          <p:cNvPr id="7" name="Graphic 6">
            <a:extLst>
              <a:ext uri="{FF2B5EF4-FFF2-40B4-BE49-F238E27FC236}">
                <a16:creationId xmlns:a16="http://schemas.microsoft.com/office/drawing/2014/main" id="{782A93FB-616E-5067-BA78-3F595671EE34}"/>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4" y="238990"/>
            <a:ext cx="572732" cy="630000"/>
          </a:xfrm>
          <a:prstGeom prst="rect">
            <a:avLst/>
          </a:prstGeom>
        </p:spPr>
      </p:pic>
    </p:spTree>
    <p:extLst>
      <p:ext uri="{BB962C8B-B14F-4D97-AF65-F5344CB8AC3E}">
        <p14:creationId xmlns:p14="http://schemas.microsoft.com/office/powerpoint/2010/main" val="84106191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9_Break Slide 2">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D321116-EB71-557F-3239-1DB61F97445E}"/>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flipH="1">
            <a:off x="0" y="0"/>
            <a:ext cx="12192000" cy="6858000"/>
          </a:xfrm>
          <a:prstGeom prst="rect">
            <a:avLst/>
          </a:prstGeom>
        </p:spPr>
      </p:pic>
      <p:sp>
        <p:nvSpPr>
          <p:cNvPr id="4" name="Rectangle 3">
            <a:extLst>
              <a:ext uri="{FF2B5EF4-FFF2-40B4-BE49-F238E27FC236}">
                <a16:creationId xmlns:a16="http://schemas.microsoft.com/office/drawing/2014/main" id="{21ED8511-2A91-AA3E-3E0D-E71E0A6E1875}"/>
              </a:ext>
            </a:extLst>
          </p:cNvPr>
          <p:cNvSpPr/>
          <p:nvPr userDrawn="1"/>
        </p:nvSpPr>
        <p:spPr>
          <a:xfrm>
            <a:off x="0" y="0"/>
            <a:ext cx="7280476" cy="6858000"/>
          </a:xfrm>
          <a:prstGeom prst="rect">
            <a:avLst/>
          </a:prstGeom>
          <a:gradFill>
            <a:gsLst>
              <a:gs pos="0">
                <a:schemeClr val="tx1">
                  <a:alpha val="40000"/>
                </a:schemeClr>
              </a:gs>
              <a:gs pos="97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3" name="Rectangle 2">
            <a:extLst>
              <a:ext uri="{FF2B5EF4-FFF2-40B4-BE49-F238E27FC236}">
                <a16:creationId xmlns:a16="http://schemas.microsoft.com/office/drawing/2014/main" id="{9F3D75D8-CF93-83A3-8B5D-325542D93111}"/>
              </a:ext>
            </a:extLst>
          </p:cNvPr>
          <p:cNvSpPr/>
          <p:nvPr userDrawn="1"/>
        </p:nvSpPr>
        <p:spPr>
          <a:xfrm>
            <a:off x="0" y="0"/>
            <a:ext cx="7280476" cy="6858000"/>
          </a:xfrm>
          <a:prstGeom prst="rect">
            <a:avLst/>
          </a:prstGeom>
          <a:gradFill>
            <a:gsLst>
              <a:gs pos="0">
                <a:schemeClr val="tx1">
                  <a:alpha val="40000"/>
                </a:schemeClr>
              </a:gs>
              <a:gs pos="97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9" name="Google Shape;41;p28">
            <a:extLst>
              <a:ext uri="{FF2B5EF4-FFF2-40B4-BE49-F238E27FC236}">
                <a16:creationId xmlns:a16="http://schemas.microsoft.com/office/drawing/2014/main" id="{B34B959E-6B04-4B25-32E5-400C69380012}"/>
              </a:ext>
            </a:extLst>
          </p:cNvPr>
          <p:cNvSpPr txBox="1">
            <a:spLocks noGrp="1"/>
          </p:cNvSpPr>
          <p:nvPr>
            <p:ph type="title" hasCustomPrompt="1"/>
          </p:nvPr>
        </p:nvSpPr>
        <p:spPr>
          <a:xfrm>
            <a:off x="1240716" y="27940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Break Slide</a:t>
            </a:r>
            <a:endParaRPr/>
          </a:p>
        </p:txBody>
      </p:sp>
      <p:sp>
        <p:nvSpPr>
          <p:cNvPr id="11" name="Google Shape;24;p26">
            <a:extLst>
              <a:ext uri="{FF2B5EF4-FFF2-40B4-BE49-F238E27FC236}">
                <a16:creationId xmlns:a16="http://schemas.microsoft.com/office/drawing/2014/main" id="{ED4BC436-C091-63B4-AB39-27AFC400E221}"/>
              </a:ext>
            </a:extLst>
          </p:cNvPr>
          <p:cNvSpPr txBox="1">
            <a:spLocks noGrp="1"/>
          </p:cNvSpPr>
          <p:nvPr>
            <p:ph type="body" idx="2" hasCustomPrompt="1"/>
          </p:nvPr>
        </p:nvSpPr>
        <p:spPr>
          <a:xfrm>
            <a:off x="1240716" y="1994714"/>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Part Two</a:t>
            </a:r>
          </a:p>
        </p:txBody>
      </p:sp>
      <p:sp>
        <p:nvSpPr>
          <p:cNvPr id="6" name="Google Shape;21;p33">
            <a:extLst>
              <a:ext uri="{FF2B5EF4-FFF2-40B4-BE49-F238E27FC236}">
                <a16:creationId xmlns:a16="http://schemas.microsoft.com/office/drawing/2014/main" id="{ADAD98B8-6DA5-7F71-4396-64A97A13932D}"/>
              </a:ext>
            </a:extLst>
          </p:cNvPr>
          <p:cNvSpPr txBox="1">
            <a:spLocks noGrp="1"/>
          </p:cNvSpPr>
          <p:nvPr>
            <p:ph type="sldNum" idx="12"/>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 name="Google Shape;22;p26">
            <a:extLst>
              <a:ext uri="{FF2B5EF4-FFF2-40B4-BE49-F238E27FC236}">
                <a16:creationId xmlns:a16="http://schemas.microsoft.com/office/drawing/2014/main" id="{315B5FE1-774D-2192-DEF5-7F2624F0E0BB}"/>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US"/>
              <a:t>© 2025 Copyright Genpact. All Rights Reserved.</a:t>
            </a:r>
            <a:endParaRPr lang="en-GB"/>
          </a:p>
        </p:txBody>
      </p:sp>
      <p:pic>
        <p:nvPicPr>
          <p:cNvPr id="7" name="Graphic 6">
            <a:extLst>
              <a:ext uri="{FF2B5EF4-FFF2-40B4-BE49-F238E27FC236}">
                <a16:creationId xmlns:a16="http://schemas.microsoft.com/office/drawing/2014/main" id="{9B61ABDE-0547-8518-C4EE-9AFCA32A69A3}"/>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4" y="238990"/>
            <a:ext cx="572732" cy="630000"/>
          </a:xfrm>
          <a:prstGeom prst="rect">
            <a:avLst/>
          </a:prstGeom>
        </p:spPr>
      </p:pic>
    </p:spTree>
    <p:extLst>
      <p:ext uri="{BB962C8B-B14F-4D97-AF65-F5344CB8AC3E}">
        <p14:creationId xmlns:p14="http://schemas.microsoft.com/office/powerpoint/2010/main" val="42044914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8_Break Slide 2">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D321116-EB71-557F-3239-1DB61F97445E}"/>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4" name="Rectangle 3">
            <a:extLst>
              <a:ext uri="{FF2B5EF4-FFF2-40B4-BE49-F238E27FC236}">
                <a16:creationId xmlns:a16="http://schemas.microsoft.com/office/drawing/2014/main" id="{21ED8511-2A91-AA3E-3E0D-E71E0A6E1875}"/>
              </a:ext>
            </a:extLst>
          </p:cNvPr>
          <p:cNvSpPr/>
          <p:nvPr userDrawn="1"/>
        </p:nvSpPr>
        <p:spPr>
          <a:xfrm>
            <a:off x="0" y="0"/>
            <a:ext cx="7280476" cy="6858000"/>
          </a:xfrm>
          <a:prstGeom prst="rect">
            <a:avLst/>
          </a:prstGeom>
          <a:gradFill>
            <a:gsLst>
              <a:gs pos="0">
                <a:schemeClr val="tx1">
                  <a:alpha val="40000"/>
                </a:schemeClr>
              </a:gs>
              <a:gs pos="97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3" name="Rectangle 2">
            <a:extLst>
              <a:ext uri="{FF2B5EF4-FFF2-40B4-BE49-F238E27FC236}">
                <a16:creationId xmlns:a16="http://schemas.microsoft.com/office/drawing/2014/main" id="{9F3D75D8-CF93-83A3-8B5D-325542D93111}"/>
              </a:ext>
            </a:extLst>
          </p:cNvPr>
          <p:cNvSpPr/>
          <p:nvPr userDrawn="1"/>
        </p:nvSpPr>
        <p:spPr>
          <a:xfrm>
            <a:off x="0" y="0"/>
            <a:ext cx="7280476" cy="6858000"/>
          </a:xfrm>
          <a:prstGeom prst="rect">
            <a:avLst/>
          </a:prstGeom>
          <a:gradFill>
            <a:gsLst>
              <a:gs pos="0">
                <a:schemeClr val="tx1">
                  <a:alpha val="60000"/>
                </a:schemeClr>
              </a:gs>
              <a:gs pos="97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9" name="Google Shape;41;p28">
            <a:extLst>
              <a:ext uri="{FF2B5EF4-FFF2-40B4-BE49-F238E27FC236}">
                <a16:creationId xmlns:a16="http://schemas.microsoft.com/office/drawing/2014/main" id="{B34B959E-6B04-4B25-32E5-400C69380012}"/>
              </a:ext>
            </a:extLst>
          </p:cNvPr>
          <p:cNvSpPr txBox="1">
            <a:spLocks noGrp="1"/>
          </p:cNvSpPr>
          <p:nvPr>
            <p:ph type="title" hasCustomPrompt="1"/>
          </p:nvPr>
        </p:nvSpPr>
        <p:spPr>
          <a:xfrm>
            <a:off x="1240716" y="27940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Break Slide</a:t>
            </a:r>
            <a:endParaRPr/>
          </a:p>
        </p:txBody>
      </p:sp>
      <p:sp>
        <p:nvSpPr>
          <p:cNvPr id="11" name="Google Shape;24;p26">
            <a:extLst>
              <a:ext uri="{FF2B5EF4-FFF2-40B4-BE49-F238E27FC236}">
                <a16:creationId xmlns:a16="http://schemas.microsoft.com/office/drawing/2014/main" id="{ED4BC436-C091-63B4-AB39-27AFC400E221}"/>
              </a:ext>
            </a:extLst>
          </p:cNvPr>
          <p:cNvSpPr txBox="1">
            <a:spLocks noGrp="1"/>
          </p:cNvSpPr>
          <p:nvPr>
            <p:ph type="body" idx="2" hasCustomPrompt="1"/>
          </p:nvPr>
        </p:nvSpPr>
        <p:spPr>
          <a:xfrm>
            <a:off x="1240716" y="1994714"/>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Part Two</a:t>
            </a:r>
          </a:p>
        </p:txBody>
      </p:sp>
      <p:sp>
        <p:nvSpPr>
          <p:cNvPr id="6" name="Google Shape;21;p33">
            <a:extLst>
              <a:ext uri="{FF2B5EF4-FFF2-40B4-BE49-F238E27FC236}">
                <a16:creationId xmlns:a16="http://schemas.microsoft.com/office/drawing/2014/main" id="{ADAD98B8-6DA5-7F71-4396-64A97A13932D}"/>
              </a:ext>
            </a:extLst>
          </p:cNvPr>
          <p:cNvSpPr txBox="1">
            <a:spLocks noGrp="1"/>
          </p:cNvSpPr>
          <p:nvPr>
            <p:ph type="sldNum" idx="12"/>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 name="Google Shape;22;p26">
            <a:extLst>
              <a:ext uri="{FF2B5EF4-FFF2-40B4-BE49-F238E27FC236}">
                <a16:creationId xmlns:a16="http://schemas.microsoft.com/office/drawing/2014/main" id="{315B5FE1-774D-2192-DEF5-7F2624F0E0BB}"/>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US"/>
              <a:t>© 2025 Copyright Genpact. All Rights Reserved.</a:t>
            </a:r>
            <a:endParaRPr lang="en-GB"/>
          </a:p>
        </p:txBody>
      </p:sp>
      <p:pic>
        <p:nvPicPr>
          <p:cNvPr id="7" name="Graphic 6">
            <a:extLst>
              <a:ext uri="{FF2B5EF4-FFF2-40B4-BE49-F238E27FC236}">
                <a16:creationId xmlns:a16="http://schemas.microsoft.com/office/drawing/2014/main" id="{F381519B-9977-A9FB-D095-10222C35C9A3}"/>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4" y="238990"/>
            <a:ext cx="572732" cy="630000"/>
          </a:xfrm>
          <a:prstGeom prst="rect">
            <a:avLst/>
          </a:prstGeom>
        </p:spPr>
      </p:pic>
    </p:spTree>
    <p:extLst>
      <p:ext uri="{BB962C8B-B14F-4D97-AF65-F5344CB8AC3E}">
        <p14:creationId xmlns:p14="http://schemas.microsoft.com/office/powerpoint/2010/main" val="15288594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7_Break Slide 2">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D321116-EB71-557F-3239-1DB61F97445E}"/>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flipH="1">
            <a:off x="0" y="0"/>
            <a:ext cx="12192000" cy="6858000"/>
          </a:xfrm>
          <a:prstGeom prst="rect">
            <a:avLst/>
          </a:prstGeom>
        </p:spPr>
      </p:pic>
      <p:sp>
        <p:nvSpPr>
          <p:cNvPr id="9" name="Google Shape;41;p28">
            <a:extLst>
              <a:ext uri="{FF2B5EF4-FFF2-40B4-BE49-F238E27FC236}">
                <a16:creationId xmlns:a16="http://schemas.microsoft.com/office/drawing/2014/main" id="{B34B959E-6B04-4B25-32E5-400C69380012}"/>
              </a:ext>
            </a:extLst>
          </p:cNvPr>
          <p:cNvSpPr txBox="1">
            <a:spLocks noGrp="1"/>
          </p:cNvSpPr>
          <p:nvPr>
            <p:ph type="title" hasCustomPrompt="1"/>
          </p:nvPr>
        </p:nvSpPr>
        <p:spPr>
          <a:xfrm>
            <a:off x="1240716" y="27940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Break Slide</a:t>
            </a:r>
            <a:endParaRPr/>
          </a:p>
        </p:txBody>
      </p:sp>
      <p:sp>
        <p:nvSpPr>
          <p:cNvPr id="11" name="Google Shape;24;p26">
            <a:extLst>
              <a:ext uri="{FF2B5EF4-FFF2-40B4-BE49-F238E27FC236}">
                <a16:creationId xmlns:a16="http://schemas.microsoft.com/office/drawing/2014/main" id="{ED4BC436-C091-63B4-AB39-27AFC400E221}"/>
              </a:ext>
            </a:extLst>
          </p:cNvPr>
          <p:cNvSpPr txBox="1">
            <a:spLocks noGrp="1"/>
          </p:cNvSpPr>
          <p:nvPr>
            <p:ph type="body" idx="2" hasCustomPrompt="1"/>
          </p:nvPr>
        </p:nvSpPr>
        <p:spPr>
          <a:xfrm>
            <a:off x="1240716" y="1994714"/>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Part Two</a:t>
            </a:r>
          </a:p>
        </p:txBody>
      </p:sp>
      <p:sp>
        <p:nvSpPr>
          <p:cNvPr id="6" name="Google Shape;21;p33">
            <a:extLst>
              <a:ext uri="{FF2B5EF4-FFF2-40B4-BE49-F238E27FC236}">
                <a16:creationId xmlns:a16="http://schemas.microsoft.com/office/drawing/2014/main" id="{ADAD98B8-6DA5-7F71-4396-64A97A13932D}"/>
              </a:ext>
            </a:extLst>
          </p:cNvPr>
          <p:cNvSpPr txBox="1">
            <a:spLocks noGrp="1"/>
          </p:cNvSpPr>
          <p:nvPr>
            <p:ph type="sldNum" idx="12"/>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 name="Google Shape;22;p26">
            <a:extLst>
              <a:ext uri="{FF2B5EF4-FFF2-40B4-BE49-F238E27FC236}">
                <a16:creationId xmlns:a16="http://schemas.microsoft.com/office/drawing/2014/main" id="{315B5FE1-774D-2192-DEF5-7F2624F0E0BB}"/>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US"/>
              <a:t>© 2025 Copyright Genpact. All Rights Reserved.</a:t>
            </a:r>
            <a:endParaRPr lang="en-GB"/>
          </a:p>
        </p:txBody>
      </p:sp>
      <p:pic>
        <p:nvPicPr>
          <p:cNvPr id="3" name="Graphic 2">
            <a:extLst>
              <a:ext uri="{FF2B5EF4-FFF2-40B4-BE49-F238E27FC236}">
                <a16:creationId xmlns:a16="http://schemas.microsoft.com/office/drawing/2014/main" id="{E50D0C10-58C0-B809-D256-12802EA21327}"/>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0" y="238990"/>
            <a:ext cx="572729" cy="630000"/>
          </a:xfrm>
          <a:prstGeom prst="rect">
            <a:avLst/>
          </a:prstGeom>
        </p:spPr>
      </p:pic>
    </p:spTree>
    <p:extLst>
      <p:ext uri="{BB962C8B-B14F-4D97-AF65-F5344CB8AC3E}">
        <p14:creationId xmlns:p14="http://schemas.microsoft.com/office/powerpoint/2010/main" val="423014391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6_Break Slide 2">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D321116-EB71-557F-3239-1DB61F97445E}"/>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flipH="1">
            <a:off x="0" y="0"/>
            <a:ext cx="12191999" cy="6858000"/>
          </a:xfrm>
          <a:prstGeom prst="rect">
            <a:avLst/>
          </a:prstGeom>
        </p:spPr>
      </p:pic>
      <p:sp>
        <p:nvSpPr>
          <p:cNvPr id="3" name="Rectangle 2">
            <a:extLst>
              <a:ext uri="{FF2B5EF4-FFF2-40B4-BE49-F238E27FC236}">
                <a16:creationId xmlns:a16="http://schemas.microsoft.com/office/drawing/2014/main" id="{9F3D75D8-CF93-83A3-8B5D-325542D93111}"/>
              </a:ext>
            </a:extLst>
          </p:cNvPr>
          <p:cNvSpPr/>
          <p:nvPr userDrawn="1"/>
        </p:nvSpPr>
        <p:spPr>
          <a:xfrm>
            <a:off x="0" y="0"/>
            <a:ext cx="7280476" cy="6858000"/>
          </a:xfrm>
          <a:prstGeom prst="rect">
            <a:avLst/>
          </a:prstGeom>
          <a:gradFill>
            <a:gsLst>
              <a:gs pos="0">
                <a:schemeClr val="tx1">
                  <a:alpha val="40000"/>
                </a:schemeClr>
              </a:gs>
              <a:gs pos="97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9" name="Google Shape;41;p28">
            <a:extLst>
              <a:ext uri="{FF2B5EF4-FFF2-40B4-BE49-F238E27FC236}">
                <a16:creationId xmlns:a16="http://schemas.microsoft.com/office/drawing/2014/main" id="{B34B959E-6B04-4B25-32E5-400C69380012}"/>
              </a:ext>
            </a:extLst>
          </p:cNvPr>
          <p:cNvSpPr txBox="1">
            <a:spLocks noGrp="1"/>
          </p:cNvSpPr>
          <p:nvPr>
            <p:ph type="title" hasCustomPrompt="1"/>
          </p:nvPr>
        </p:nvSpPr>
        <p:spPr>
          <a:xfrm>
            <a:off x="1240716" y="27940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Break Slide</a:t>
            </a:r>
            <a:endParaRPr/>
          </a:p>
        </p:txBody>
      </p:sp>
      <p:sp>
        <p:nvSpPr>
          <p:cNvPr id="11" name="Google Shape;24;p26">
            <a:extLst>
              <a:ext uri="{FF2B5EF4-FFF2-40B4-BE49-F238E27FC236}">
                <a16:creationId xmlns:a16="http://schemas.microsoft.com/office/drawing/2014/main" id="{ED4BC436-C091-63B4-AB39-27AFC400E221}"/>
              </a:ext>
            </a:extLst>
          </p:cNvPr>
          <p:cNvSpPr txBox="1">
            <a:spLocks noGrp="1"/>
          </p:cNvSpPr>
          <p:nvPr>
            <p:ph type="body" idx="2" hasCustomPrompt="1"/>
          </p:nvPr>
        </p:nvSpPr>
        <p:spPr>
          <a:xfrm>
            <a:off x="1240716" y="1994714"/>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Part Two</a:t>
            </a:r>
          </a:p>
        </p:txBody>
      </p:sp>
      <p:sp>
        <p:nvSpPr>
          <p:cNvPr id="6" name="Google Shape;21;p33">
            <a:extLst>
              <a:ext uri="{FF2B5EF4-FFF2-40B4-BE49-F238E27FC236}">
                <a16:creationId xmlns:a16="http://schemas.microsoft.com/office/drawing/2014/main" id="{ADAD98B8-6DA5-7F71-4396-64A97A13932D}"/>
              </a:ext>
            </a:extLst>
          </p:cNvPr>
          <p:cNvSpPr txBox="1">
            <a:spLocks noGrp="1"/>
          </p:cNvSpPr>
          <p:nvPr>
            <p:ph type="sldNum" idx="12"/>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 name="Google Shape;22;p26">
            <a:extLst>
              <a:ext uri="{FF2B5EF4-FFF2-40B4-BE49-F238E27FC236}">
                <a16:creationId xmlns:a16="http://schemas.microsoft.com/office/drawing/2014/main" id="{315B5FE1-774D-2192-DEF5-7F2624F0E0BB}"/>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US"/>
              <a:t>© 2025 Copyright Genpact. All Rights Reserved.</a:t>
            </a:r>
            <a:endParaRPr lang="en-GB"/>
          </a:p>
        </p:txBody>
      </p:sp>
      <p:pic>
        <p:nvPicPr>
          <p:cNvPr id="4" name="Graphic 3">
            <a:extLst>
              <a:ext uri="{FF2B5EF4-FFF2-40B4-BE49-F238E27FC236}">
                <a16:creationId xmlns:a16="http://schemas.microsoft.com/office/drawing/2014/main" id="{D4D49B53-1FC9-9FFE-195B-8AC31F061BBC}"/>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4" y="238990"/>
            <a:ext cx="572732" cy="630000"/>
          </a:xfrm>
          <a:prstGeom prst="rect">
            <a:avLst/>
          </a:prstGeom>
        </p:spPr>
      </p:pic>
    </p:spTree>
    <p:extLst>
      <p:ext uri="{BB962C8B-B14F-4D97-AF65-F5344CB8AC3E}">
        <p14:creationId xmlns:p14="http://schemas.microsoft.com/office/powerpoint/2010/main" val="379276227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0_Break Slide 2">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D321116-EB71-557F-3239-1DB61F97445E}"/>
              </a:ext>
            </a:extLst>
          </p:cNvPr>
          <p:cNvPicPr>
            <a:picLocks noChangeAspect="1"/>
          </p:cNvPicPr>
          <p:nvPr userDrawn="1"/>
        </p:nvPicPr>
        <p:blipFill>
          <a:blip r:embed="rId2"/>
          <a:srcRect l="2631" r="2631"/>
          <a:stretch/>
        </p:blipFill>
        <p:spPr>
          <a:xfrm flipH="1">
            <a:off x="1" y="0"/>
            <a:ext cx="12191999" cy="6858000"/>
          </a:xfrm>
          <a:prstGeom prst="rect">
            <a:avLst/>
          </a:prstGeom>
        </p:spPr>
      </p:pic>
      <p:sp>
        <p:nvSpPr>
          <p:cNvPr id="3" name="Rectangle 2">
            <a:extLst>
              <a:ext uri="{FF2B5EF4-FFF2-40B4-BE49-F238E27FC236}">
                <a16:creationId xmlns:a16="http://schemas.microsoft.com/office/drawing/2014/main" id="{9F3D75D8-CF93-83A3-8B5D-325542D93111}"/>
              </a:ext>
            </a:extLst>
          </p:cNvPr>
          <p:cNvSpPr/>
          <p:nvPr userDrawn="1"/>
        </p:nvSpPr>
        <p:spPr>
          <a:xfrm>
            <a:off x="0" y="0"/>
            <a:ext cx="7280476" cy="6858000"/>
          </a:xfrm>
          <a:prstGeom prst="rect">
            <a:avLst/>
          </a:prstGeom>
          <a:gradFill>
            <a:gsLst>
              <a:gs pos="0">
                <a:schemeClr val="tx1">
                  <a:alpha val="40000"/>
                </a:schemeClr>
              </a:gs>
              <a:gs pos="97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9" name="Google Shape;41;p28">
            <a:extLst>
              <a:ext uri="{FF2B5EF4-FFF2-40B4-BE49-F238E27FC236}">
                <a16:creationId xmlns:a16="http://schemas.microsoft.com/office/drawing/2014/main" id="{B34B959E-6B04-4B25-32E5-400C69380012}"/>
              </a:ext>
            </a:extLst>
          </p:cNvPr>
          <p:cNvSpPr txBox="1">
            <a:spLocks noGrp="1"/>
          </p:cNvSpPr>
          <p:nvPr>
            <p:ph type="title" hasCustomPrompt="1"/>
          </p:nvPr>
        </p:nvSpPr>
        <p:spPr>
          <a:xfrm>
            <a:off x="1240716" y="27940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Break Slide</a:t>
            </a:r>
            <a:endParaRPr/>
          </a:p>
        </p:txBody>
      </p:sp>
      <p:sp>
        <p:nvSpPr>
          <p:cNvPr id="11" name="Google Shape;24;p26">
            <a:extLst>
              <a:ext uri="{FF2B5EF4-FFF2-40B4-BE49-F238E27FC236}">
                <a16:creationId xmlns:a16="http://schemas.microsoft.com/office/drawing/2014/main" id="{ED4BC436-C091-63B4-AB39-27AFC400E221}"/>
              </a:ext>
            </a:extLst>
          </p:cNvPr>
          <p:cNvSpPr txBox="1">
            <a:spLocks noGrp="1"/>
          </p:cNvSpPr>
          <p:nvPr>
            <p:ph type="body" idx="2" hasCustomPrompt="1"/>
          </p:nvPr>
        </p:nvSpPr>
        <p:spPr>
          <a:xfrm>
            <a:off x="1240716" y="1994714"/>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Part Two</a:t>
            </a:r>
          </a:p>
        </p:txBody>
      </p:sp>
      <p:sp>
        <p:nvSpPr>
          <p:cNvPr id="6" name="Google Shape;21;p33">
            <a:extLst>
              <a:ext uri="{FF2B5EF4-FFF2-40B4-BE49-F238E27FC236}">
                <a16:creationId xmlns:a16="http://schemas.microsoft.com/office/drawing/2014/main" id="{ADAD98B8-6DA5-7F71-4396-64A97A13932D}"/>
              </a:ext>
            </a:extLst>
          </p:cNvPr>
          <p:cNvSpPr txBox="1">
            <a:spLocks noGrp="1"/>
          </p:cNvSpPr>
          <p:nvPr>
            <p:ph type="sldNum" idx="12"/>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 name="Google Shape;22;p26">
            <a:extLst>
              <a:ext uri="{FF2B5EF4-FFF2-40B4-BE49-F238E27FC236}">
                <a16:creationId xmlns:a16="http://schemas.microsoft.com/office/drawing/2014/main" id="{315B5FE1-774D-2192-DEF5-7F2624F0E0BB}"/>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US"/>
              <a:t>© 2025 Copyright Genpact. All Rights Reserved.</a:t>
            </a:r>
            <a:endParaRPr lang="en-GB"/>
          </a:p>
        </p:txBody>
      </p:sp>
      <p:pic>
        <p:nvPicPr>
          <p:cNvPr id="4" name="Graphic 3">
            <a:extLst>
              <a:ext uri="{FF2B5EF4-FFF2-40B4-BE49-F238E27FC236}">
                <a16:creationId xmlns:a16="http://schemas.microsoft.com/office/drawing/2014/main" id="{B99E276B-B186-A8B7-0198-A17319AD3CA6}"/>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4" y="238990"/>
            <a:ext cx="572732" cy="630000"/>
          </a:xfrm>
          <a:prstGeom prst="rect">
            <a:avLst/>
          </a:prstGeom>
        </p:spPr>
      </p:pic>
    </p:spTree>
    <p:extLst>
      <p:ext uri="{BB962C8B-B14F-4D97-AF65-F5344CB8AC3E}">
        <p14:creationId xmlns:p14="http://schemas.microsoft.com/office/powerpoint/2010/main" val="9432915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Break Slide 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5AEAD8CB-D455-2662-BBB4-E9B5D7001FCF}"/>
              </a:ext>
            </a:extLst>
          </p:cNvPr>
          <p:cNvPicPr>
            <a:picLocks noChangeAspect="1"/>
          </p:cNvPicPr>
          <p:nvPr userDrawn="1"/>
        </p:nvPicPr>
        <p:blipFill>
          <a:blip r:embed="rId2" cstate="hqprint">
            <a:extLst>
              <a:ext uri="{28A0092B-C50C-407E-A947-70E740481C1C}">
                <a14:useLocalDpi xmlns:a14="http://schemas.microsoft.com/office/drawing/2010/main"/>
              </a:ext>
            </a:extLst>
          </a:blip>
          <a:srcRect/>
          <a:stretch/>
        </p:blipFill>
        <p:spPr>
          <a:xfrm>
            <a:off x="0" y="0"/>
            <a:ext cx="12191096" cy="6858000"/>
          </a:xfrm>
          <a:prstGeom prst="rect">
            <a:avLst/>
          </a:prstGeom>
        </p:spPr>
      </p:pic>
      <p:sp>
        <p:nvSpPr>
          <p:cNvPr id="9" name="Google Shape;41;p28">
            <a:extLst>
              <a:ext uri="{FF2B5EF4-FFF2-40B4-BE49-F238E27FC236}">
                <a16:creationId xmlns:a16="http://schemas.microsoft.com/office/drawing/2014/main" id="{B34B959E-6B04-4B25-32E5-400C69380012}"/>
              </a:ext>
            </a:extLst>
          </p:cNvPr>
          <p:cNvSpPr txBox="1">
            <a:spLocks noGrp="1"/>
          </p:cNvSpPr>
          <p:nvPr>
            <p:ph type="title" hasCustomPrompt="1"/>
          </p:nvPr>
        </p:nvSpPr>
        <p:spPr>
          <a:xfrm>
            <a:off x="1240716" y="27940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Break Slide</a:t>
            </a:r>
            <a:endParaRPr/>
          </a:p>
        </p:txBody>
      </p:sp>
      <p:sp>
        <p:nvSpPr>
          <p:cNvPr id="11" name="Google Shape;24;p26">
            <a:extLst>
              <a:ext uri="{FF2B5EF4-FFF2-40B4-BE49-F238E27FC236}">
                <a16:creationId xmlns:a16="http://schemas.microsoft.com/office/drawing/2014/main" id="{ED4BC436-C091-63B4-AB39-27AFC400E221}"/>
              </a:ext>
            </a:extLst>
          </p:cNvPr>
          <p:cNvSpPr txBox="1">
            <a:spLocks noGrp="1"/>
          </p:cNvSpPr>
          <p:nvPr>
            <p:ph type="body" idx="2" hasCustomPrompt="1"/>
          </p:nvPr>
        </p:nvSpPr>
        <p:spPr>
          <a:xfrm>
            <a:off x="1240716" y="1994714"/>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Part Two</a:t>
            </a:r>
          </a:p>
        </p:txBody>
      </p:sp>
      <p:sp>
        <p:nvSpPr>
          <p:cNvPr id="6" name="Google Shape;21;p33">
            <a:extLst>
              <a:ext uri="{FF2B5EF4-FFF2-40B4-BE49-F238E27FC236}">
                <a16:creationId xmlns:a16="http://schemas.microsoft.com/office/drawing/2014/main" id="{ADAD98B8-6DA5-7F71-4396-64A97A13932D}"/>
              </a:ext>
            </a:extLst>
          </p:cNvPr>
          <p:cNvSpPr txBox="1">
            <a:spLocks noGrp="1"/>
          </p:cNvSpPr>
          <p:nvPr>
            <p:ph type="sldNum" idx="12"/>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 name="Google Shape;22;p26">
            <a:extLst>
              <a:ext uri="{FF2B5EF4-FFF2-40B4-BE49-F238E27FC236}">
                <a16:creationId xmlns:a16="http://schemas.microsoft.com/office/drawing/2014/main" id="{2DEB6CB9-E015-CAF0-CD3E-7A025DD8D94A}"/>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US"/>
              <a:t>© 2025 Copyright Genpact. All Rights Reserved.</a:t>
            </a:r>
            <a:endParaRPr lang="en-GB"/>
          </a:p>
        </p:txBody>
      </p:sp>
      <p:pic>
        <p:nvPicPr>
          <p:cNvPr id="3" name="Graphic 2">
            <a:extLst>
              <a:ext uri="{FF2B5EF4-FFF2-40B4-BE49-F238E27FC236}">
                <a16:creationId xmlns:a16="http://schemas.microsoft.com/office/drawing/2014/main" id="{E52E32D1-AC7D-56AC-C98C-AFBB813F723E}"/>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4" y="238990"/>
            <a:ext cx="572732" cy="630000"/>
          </a:xfrm>
          <a:prstGeom prst="rect">
            <a:avLst/>
          </a:prstGeom>
        </p:spPr>
      </p:pic>
    </p:spTree>
    <p:extLst>
      <p:ext uri="{BB962C8B-B14F-4D97-AF65-F5344CB8AC3E}">
        <p14:creationId xmlns:p14="http://schemas.microsoft.com/office/powerpoint/2010/main" val="16795142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3">
    <p:spTree>
      <p:nvGrpSpPr>
        <p:cNvPr id="1" name=""/>
        <p:cNvGrpSpPr/>
        <p:nvPr/>
      </p:nvGrpSpPr>
      <p:grpSpPr>
        <a:xfrm>
          <a:off x="0" y="0"/>
          <a:ext cx="0" cy="0"/>
          <a:chOff x="0" y="0"/>
          <a:chExt cx="0" cy="0"/>
        </a:xfrm>
      </p:grpSpPr>
      <p:pic>
        <p:nvPicPr>
          <p:cNvPr id="8" name="Picture 7" descr="A city skyline with many tall buildings&#10;&#10;Description automatically generated">
            <a:extLst>
              <a:ext uri="{FF2B5EF4-FFF2-40B4-BE49-F238E27FC236}">
                <a16:creationId xmlns:a16="http://schemas.microsoft.com/office/drawing/2014/main" id="{1CC1BDB2-B333-9A39-A0E6-5E75EB70A969}"/>
              </a:ext>
            </a:extLst>
          </p:cNvPr>
          <p:cNvPicPr>
            <a:picLocks noChangeAspect="1"/>
          </p:cNvPicPr>
          <p:nvPr userDrawn="1"/>
        </p:nvPicPr>
        <p:blipFill>
          <a:blip r:embed="rId2" cstate="screen">
            <a:extLst>
              <a:ext uri="{28A0092B-C50C-407E-A947-70E740481C1C}">
                <a14:useLocalDpi xmlns:a14="http://schemas.microsoft.com/office/drawing/2010/main"/>
              </a:ext>
            </a:extLst>
          </a:blip>
          <a:srcRect r="-1"/>
          <a:stretch/>
        </p:blipFill>
        <p:spPr>
          <a:xfrm flipH="1">
            <a:off x="0" y="0"/>
            <a:ext cx="12192000" cy="6858000"/>
          </a:xfrm>
          <a:prstGeom prst="rect">
            <a:avLst/>
          </a:prstGeom>
        </p:spPr>
      </p:pic>
      <p:sp>
        <p:nvSpPr>
          <p:cNvPr id="9" name="Rectangle 8">
            <a:extLst>
              <a:ext uri="{FF2B5EF4-FFF2-40B4-BE49-F238E27FC236}">
                <a16:creationId xmlns:a16="http://schemas.microsoft.com/office/drawing/2014/main" id="{CD92FB29-C1B5-9698-6960-FB79CF115DA7}"/>
              </a:ext>
            </a:extLst>
          </p:cNvPr>
          <p:cNvSpPr/>
          <p:nvPr userDrawn="1"/>
        </p:nvSpPr>
        <p:spPr>
          <a:xfrm>
            <a:off x="0" y="0"/>
            <a:ext cx="7280476" cy="6858000"/>
          </a:xfrm>
          <a:prstGeom prst="rect">
            <a:avLst/>
          </a:prstGeom>
          <a:gradFill>
            <a:gsLst>
              <a:gs pos="0">
                <a:schemeClr val="tx1">
                  <a:alpha val="40000"/>
                </a:schemeClr>
              </a:gs>
              <a:gs pos="97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6" name="Google Shape;24;p26">
            <a:extLst>
              <a:ext uri="{FF2B5EF4-FFF2-40B4-BE49-F238E27FC236}">
                <a16:creationId xmlns:a16="http://schemas.microsoft.com/office/drawing/2014/main" id="{7B12B2D8-88B1-2C7E-0ACE-709D47B144E7}"/>
              </a:ext>
            </a:extLst>
          </p:cNvPr>
          <p:cNvSpPr txBox="1">
            <a:spLocks noGrp="1"/>
          </p:cNvSpPr>
          <p:nvPr>
            <p:ph type="body" idx="2" hasCustomPrompt="1"/>
          </p:nvPr>
        </p:nvSpPr>
        <p:spPr>
          <a:xfrm>
            <a:off x="401871" y="3550921"/>
            <a:ext cx="2962806" cy="501743"/>
          </a:xfrm>
          <a:prstGeom prst="rect">
            <a:avLst/>
          </a:prstGeom>
          <a:noFill/>
          <a:ln>
            <a:noFill/>
          </a:ln>
        </p:spPr>
        <p:txBody>
          <a:bodyPr spcFirstLastPara="1" wrap="square" lIns="3600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Innovation into action</a:t>
            </a:r>
            <a:endParaRPr/>
          </a:p>
        </p:txBody>
      </p:sp>
      <p:sp>
        <p:nvSpPr>
          <p:cNvPr id="28" name="Google Shape;18;p26">
            <a:extLst>
              <a:ext uri="{FF2B5EF4-FFF2-40B4-BE49-F238E27FC236}">
                <a16:creationId xmlns:a16="http://schemas.microsoft.com/office/drawing/2014/main" id="{0654240D-4C17-307A-B548-B3C38A2C65A2}"/>
              </a:ext>
            </a:extLst>
          </p:cNvPr>
          <p:cNvSpPr txBox="1">
            <a:spLocks noGrp="1"/>
          </p:cNvSpPr>
          <p:nvPr userDrawn="1">
            <p:ph type="title" hasCustomPrompt="1"/>
          </p:nvPr>
        </p:nvSpPr>
        <p:spPr>
          <a:xfrm>
            <a:off x="387357" y="1836425"/>
            <a:ext cx="4111308" cy="1714495"/>
          </a:xfrm>
          <a:prstGeom prst="rect">
            <a:avLst/>
          </a:prstGeom>
          <a:noFill/>
          <a:ln>
            <a:noFill/>
          </a:ln>
        </p:spPr>
        <p:txBody>
          <a:bodyPr spcFirstLastPara="1" wrap="square" lIns="0" tIns="45700" rIns="91425" bIns="0" anchor="b" anchorCtr="0">
            <a:noAutofit/>
          </a:bodyPr>
          <a:lstStyle>
            <a:lvl1pPr lvl="0" algn="l">
              <a:lnSpc>
                <a:spcPct val="69000"/>
              </a:lnSpc>
              <a:spcBef>
                <a:spcPts val="0"/>
              </a:spcBef>
              <a:spcAft>
                <a:spcPts val="0"/>
              </a:spcAft>
              <a:buSzPts val="3200"/>
              <a:buNone/>
              <a:defRPr sz="7250" b="1" i="0">
                <a:solidFill>
                  <a:schemeClr val="bg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a:t>
            </a:r>
            <a:br>
              <a:rPr lang="en-GB"/>
            </a:br>
            <a:r>
              <a:rPr lang="en-GB"/>
              <a:t>Slide</a:t>
            </a:r>
            <a:endParaRPr/>
          </a:p>
        </p:txBody>
      </p:sp>
      <p:sp>
        <p:nvSpPr>
          <p:cNvPr id="12" name="Google Shape;21;p33">
            <a:extLst>
              <a:ext uri="{FF2B5EF4-FFF2-40B4-BE49-F238E27FC236}">
                <a16:creationId xmlns:a16="http://schemas.microsoft.com/office/drawing/2014/main" id="{E9EED315-544F-6B8D-922E-37024C04FBA6}"/>
              </a:ext>
            </a:extLst>
          </p:cNvPr>
          <p:cNvSpPr txBox="1">
            <a:spLocks noGrp="1"/>
          </p:cNvSpPr>
          <p:nvPr userDrawn="1">
            <p:ph type="sldNum" idx="12"/>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4" name="Google Shape;22;p26">
            <a:extLst>
              <a:ext uri="{FF2B5EF4-FFF2-40B4-BE49-F238E27FC236}">
                <a16:creationId xmlns:a16="http://schemas.microsoft.com/office/drawing/2014/main" id="{A355AC8E-0131-4A89-FE82-6B0A8AA8C01C}"/>
              </a:ext>
            </a:extLst>
          </p:cNvPr>
          <p:cNvSpPr txBox="1">
            <a:spLocks noGrp="1"/>
          </p:cNvSpPr>
          <p:nvPr userDrawn="1">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rgbClr val="FFFFFF">
                    <a:alpha val="50000"/>
                  </a:srgb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US"/>
              <a:t>© 2025 Copyright Genpact. All Rights Reserved.</a:t>
            </a:r>
            <a:endParaRPr lang="en-GB"/>
          </a:p>
        </p:txBody>
      </p:sp>
      <p:pic>
        <p:nvPicPr>
          <p:cNvPr id="2" name="Graphic 1">
            <a:extLst>
              <a:ext uri="{FF2B5EF4-FFF2-40B4-BE49-F238E27FC236}">
                <a16:creationId xmlns:a16="http://schemas.microsoft.com/office/drawing/2014/main" id="{C3A8046C-467B-9FC1-B722-BDDDA75996E3}"/>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4" y="238990"/>
            <a:ext cx="572732" cy="630000"/>
          </a:xfrm>
          <a:prstGeom prst="rect">
            <a:avLst/>
          </a:prstGeom>
        </p:spPr>
      </p:pic>
    </p:spTree>
    <p:extLst>
      <p:ext uri="{BB962C8B-B14F-4D97-AF65-F5344CB8AC3E}">
        <p14:creationId xmlns:p14="http://schemas.microsoft.com/office/powerpoint/2010/main" val="427724768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Content with Subtitle 2">
    <p:bg>
      <p:bgPr>
        <a:solidFill>
          <a:schemeClr val="tx1"/>
        </a:solidFill>
        <a:effectLst/>
      </p:bgPr>
    </p:bg>
    <p:spTree>
      <p:nvGrpSpPr>
        <p:cNvPr id="1" name=""/>
        <p:cNvGrpSpPr/>
        <p:nvPr/>
      </p:nvGrpSpPr>
      <p:grpSpPr>
        <a:xfrm>
          <a:off x="0" y="0"/>
          <a:ext cx="0" cy="0"/>
          <a:chOff x="0" y="0"/>
          <a:chExt cx="0" cy="0"/>
        </a:xfrm>
      </p:grpSpPr>
      <p:sp>
        <p:nvSpPr>
          <p:cNvPr id="4" name="Google Shape;24;p26">
            <a:extLst>
              <a:ext uri="{FF2B5EF4-FFF2-40B4-BE49-F238E27FC236}">
                <a16:creationId xmlns:a16="http://schemas.microsoft.com/office/drawing/2014/main" id="{7D928B5C-F90E-335F-FF83-2AE5D6633DE6}"/>
              </a:ext>
            </a:extLst>
          </p:cNvPr>
          <p:cNvSpPr txBox="1">
            <a:spLocks noGrp="1"/>
          </p:cNvSpPr>
          <p:nvPr>
            <p:ph type="body" idx="2" hasCustomPrompt="1"/>
          </p:nvPr>
        </p:nvSpPr>
        <p:spPr>
          <a:xfrm>
            <a:off x="1258301" y="1143623"/>
            <a:ext cx="9256696" cy="696261"/>
          </a:xfrm>
          <a:prstGeom prst="rect">
            <a:avLst/>
          </a:prstGeom>
          <a:noFill/>
          <a:ln>
            <a:noFill/>
          </a:ln>
        </p:spPr>
        <p:txBody>
          <a:bodyPr spcFirstLastPara="1" wrap="square" lIns="0" tIns="0" rIns="0" bIns="0" anchor="t" anchorCtr="0">
            <a:noAutofit/>
          </a:bodyPr>
          <a:lstStyle>
            <a:lvl1pPr marL="0" lvl="0" indent="0" algn="l">
              <a:lnSpc>
                <a:spcPct val="90000"/>
              </a:lnSpc>
              <a:spcBef>
                <a:spcPts val="0"/>
              </a:spcBef>
              <a:spcAft>
                <a:spcPts val="0"/>
              </a:spcAft>
              <a:buSzPts val="1400"/>
              <a:buFont typeface="Arial" panose="020B0604020202020204" pitchFamily="34" charset="0"/>
              <a:buNone/>
              <a:defRPr lang="en-GB" sz="2400" b="1" i="0" kern="1200" spc="0" dirty="0">
                <a:solidFill>
                  <a:schemeClr val="bg1"/>
                </a:solidFill>
                <a:latin typeface="Funnel Sans" pitchFamily="2" charset="0"/>
                <a:ea typeface="+mn-ea"/>
                <a:cs typeface="+mn-cs"/>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Subheads are larger than body copy and can drop over multiple lines, and are helpful to take the strain off the big headline.</a:t>
            </a:r>
          </a:p>
        </p:txBody>
      </p:sp>
      <p:sp>
        <p:nvSpPr>
          <p:cNvPr id="7" name="Text Placeholder 29">
            <a:extLst>
              <a:ext uri="{FF2B5EF4-FFF2-40B4-BE49-F238E27FC236}">
                <a16:creationId xmlns:a16="http://schemas.microsoft.com/office/drawing/2014/main" id="{46482378-AECD-3D9B-EAD3-584511C7220A}"/>
              </a:ext>
            </a:extLst>
          </p:cNvPr>
          <p:cNvSpPr>
            <a:spLocks noGrp="1"/>
          </p:cNvSpPr>
          <p:nvPr>
            <p:ph type="body" sz="quarter" idx="12"/>
          </p:nvPr>
        </p:nvSpPr>
        <p:spPr>
          <a:xfrm>
            <a:off x="1259059" y="2016477"/>
            <a:ext cx="4673390" cy="3805729"/>
          </a:xfrm>
        </p:spPr>
        <p:txBody>
          <a:bodyPr lIns="0" tIns="0" rIns="0" bIns="0">
            <a:normAutofit/>
          </a:bodyPr>
          <a:lstStyle>
            <a:lvl1pPr marL="0" indent="0">
              <a:lnSpc>
                <a:spcPct val="100000"/>
              </a:lnSpc>
              <a:spcBef>
                <a:spcPts val="1328"/>
              </a:spcBef>
              <a:spcAft>
                <a:spcPts val="0"/>
              </a:spcAft>
              <a:defRPr sz="1600" b="0" i="0" spc="0">
                <a:solidFill>
                  <a:schemeClr val="bg1"/>
                </a:solidFill>
                <a:latin typeface="Funnel Sans" pitchFamily="2" charset="0"/>
              </a:defRPr>
            </a:lvl1pPr>
            <a:lvl2pPr marL="216000" indent="-216000">
              <a:lnSpc>
                <a:spcPct val="100000"/>
              </a:lnSpc>
              <a:buFontTx/>
              <a:buBlip>
                <a:blip r:embed="rId2"/>
              </a:buBlip>
              <a:defRPr sz="1600" b="0" i="0">
                <a:solidFill>
                  <a:schemeClr val="bg1"/>
                </a:solidFill>
                <a:latin typeface="Funnel Sans" pitchFamily="2" charset="0"/>
              </a:defRPr>
            </a:lvl2pPr>
            <a:lvl3pPr marL="576000" indent="-217560">
              <a:lnSpc>
                <a:spcPct val="100000"/>
              </a:lnSpc>
              <a:buFontTx/>
              <a:buBlip>
                <a:blip r:embed="rId2"/>
              </a:buBlip>
              <a:defRPr sz="1400" b="0" i="0">
                <a:solidFill>
                  <a:schemeClr val="bg1"/>
                </a:solidFill>
                <a:latin typeface="Funnel Sans" pitchFamily="2" charset="0"/>
              </a:defRPr>
            </a:lvl3pPr>
            <a:lvl4pPr marL="936000" indent="-216000">
              <a:lnSpc>
                <a:spcPct val="100000"/>
              </a:lnSpc>
              <a:buFontTx/>
              <a:buBlip>
                <a:blip r:embed="rId2"/>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11" name="Google Shape;21;p33">
            <a:extLst>
              <a:ext uri="{FF2B5EF4-FFF2-40B4-BE49-F238E27FC236}">
                <a16:creationId xmlns:a16="http://schemas.microsoft.com/office/drawing/2014/main" id="{434FE5C7-1914-8352-CA72-C512C0DE23C8}"/>
              </a:ext>
            </a:extLst>
          </p:cNvPr>
          <p:cNvSpPr txBox="1">
            <a:spLocks noGrp="1"/>
          </p:cNvSpPr>
          <p:nvPr>
            <p:ph type="sldNum" idx="13"/>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8" name="Text Placeholder 29">
            <a:extLst>
              <a:ext uri="{FF2B5EF4-FFF2-40B4-BE49-F238E27FC236}">
                <a16:creationId xmlns:a16="http://schemas.microsoft.com/office/drawing/2014/main" id="{D1E70E66-2D85-AF1C-EBE2-3897458CE370}"/>
              </a:ext>
            </a:extLst>
          </p:cNvPr>
          <p:cNvSpPr>
            <a:spLocks noGrp="1"/>
          </p:cNvSpPr>
          <p:nvPr>
            <p:ph type="body" sz="quarter" idx="14"/>
          </p:nvPr>
        </p:nvSpPr>
        <p:spPr>
          <a:xfrm>
            <a:off x="6232503" y="2016477"/>
            <a:ext cx="4673390" cy="3805729"/>
          </a:xfrm>
        </p:spPr>
        <p:txBody>
          <a:bodyPr lIns="0" tIns="0" rIns="0" bIns="0">
            <a:normAutofit/>
          </a:bodyPr>
          <a:lstStyle>
            <a:lvl1pPr marL="0" indent="0">
              <a:lnSpc>
                <a:spcPct val="100000"/>
              </a:lnSpc>
              <a:spcBef>
                <a:spcPts val="1328"/>
              </a:spcBef>
              <a:spcAft>
                <a:spcPts val="0"/>
              </a:spcAft>
              <a:defRPr sz="1600" b="0" i="0" spc="0">
                <a:solidFill>
                  <a:schemeClr val="bg1"/>
                </a:solidFill>
                <a:latin typeface="Funnel Sans" pitchFamily="2" charset="0"/>
              </a:defRPr>
            </a:lvl1pPr>
            <a:lvl2pPr marL="216000" indent="-216000">
              <a:lnSpc>
                <a:spcPct val="100000"/>
              </a:lnSpc>
              <a:buFontTx/>
              <a:buBlip>
                <a:blip r:embed="rId2"/>
              </a:buBlip>
              <a:defRPr sz="1600" b="0" i="0">
                <a:solidFill>
                  <a:schemeClr val="bg1"/>
                </a:solidFill>
                <a:latin typeface="Funnel Sans" pitchFamily="2" charset="0"/>
              </a:defRPr>
            </a:lvl2pPr>
            <a:lvl3pPr marL="576000" indent="-217560">
              <a:lnSpc>
                <a:spcPct val="100000"/>
              </a:lnSpc>
              <a:buFontTx/>
              <a:buBlip>
                <a:blip r:embed="rId2"/>
              </a:buBlip>
              <a:defRPr sz="1400" b="0" i="0">
                <a:solidFill>
                  <a:schemeClr val="bg1"/>
                </a:solidFill>
                <a:latin typeface="Funnel Sans" pitchFamily="2" charset="0"/>
              </a:defRPr>
            </a:lvl3pPr>
            <a:lvl4pPr marL="936000" indent="-216000">
              <a:lnSpc>
                <a:spcPct val="100000"/>
              </a:lnSpc>
              <a:buFontTx/>
              <a:buBlip>
                <a:blip r:embed="rId2"/>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9" name="Google Shape;22;p26">
            <a:extLst>
              <a:ext uri="{FF2B5EF4-FFF2-40B4-BE49-F238E27FC236}">
                <a16:creationId xmlns:a16="http://schemas.microsoft.com/office/drawing/2014/main" id="{F03E21F3-9007-31EF-884F-09B1F0F46EA8}"/>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US"/>
              <a:t>© 2025 Copyright Genpact. All Rights Reserved.</a:t>
            </a:r>
            <a:endParaRPr lang="en-GB"/>
          </a:p>
        </p:txBody>
      </p:sp>
      <p:sp>
        <p:nvSpPr>
          <p:cNvPr id="12" name="Google Shape;18;p26">
            <a:extLst>
              <a:ext uri="{FF2B5EF4-FFF2-40B4-BE49-F238E27FC236}">
                <a16:creationId xmlns:a16="http://schemas.microsoft.com/office/drawing/2014/main" id="{0EBAED29-49D8-E1AA-2660-AA061AEDB15F}"/>
              </a:ext>
            </a:extLst>
          </p:cNvPr>
          <p:cNvSpPr txBox="1">
            <a:spLocks noGrp="1"/>
          </p:cNvSpPr>
          <p:nvPr>
            <p:ph type="title" hasCustomPrompt="1"/>
          </p:nvPr>
        </p:nvSpPr>
        <p:spPr>
          <a:xfrm>
            <a:off x="1258300" y="462976"/>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bg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pic>
        <p:nvPicPr>
          <p:cNvPr id="2" name="Graphic 1">
            <a:extLst>
              <a:ext uri="{FF2B5EF4-FFF2-40B4-BE49-F238E27FC236}">
                <a16:creationId xmlns:a16="http://schemas.microsoft.com/office/drawing/2014/main" id="{6A10B11A-EE18-8E6B-184E-778ABBC57026}"/>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4" y="238990"/>
            <a:ext cx="572732" cy="630000"/>
          </a:xfrm>
          <a:prstGeom prst="rect">
            <a:avLst/>
          </a:prstGeom>
        </p:spPr>
      </p:pic>
    </p:spTree>
    <p:extLst>
      <p:ext uri="{BB962C8B-B14F-4D97-AF65-F5344CB8AC3E}">
        <p14:creationId xmlns:p14="http://schemas.microsoft.com/office/powerpoint/2010/main" val="313791342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_Title Content with Subtitle 2">
    <p:bg>
      <p:bgPr>
        <a:solidFill>
          <a:schemeClr val="tx1"/>
        </a:solidFill>
        <a:effectLst/>
      </p:bgPr>
    </p:bg>
    <p:spTree>
      <p:nvGrpSpPr>
        <p:cNvPr id="1" name=""/>
        <p:cNvGrpSpPr/>
        <p:nvPr/>
      </p:nvGrpSpPr>
      <p:grpSpPr>
        <a:xfrm>
          <a:off x="0" y="0"/>
          <a:ext cx="0" cy="0"/>
          <a:chOff x="0" y="0"/>
          <a:chExt cx="0" cy="0"/>
        </a:xfrm>
      </p:grpSpPr>
      <p:sp>
        <p:nvSpPr>
          <p:cNvPr id="11" name="Google Shape;21;p33">
            <a:extLst>
              <a:ext uri="{FF2B5EF4-FFF2-40B4-BE49-F238E27FC236}">
                <a16:creationId xmlns:a16="http://schemas.microsoft.com/office/drawing/2014/main" id="{434FE5C7-1914-8352-CA72-C512C0DE23C8}"/>
              </a:ext>
            </a:extLst>
          </p:cNvPr>
          <p:cNvSpPr txBox="1">
            <a:spLocks noGrp="1"/>
          </p:cNvSpPr>
          <p:nvPr>
            <p:ph type="sldNum" idx="13"/>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 name="Google Shape;22;p26">
            <a:extLst>
              <a:ext uri="{FF2B5EF4-FFF2-40B4-BE49-F238E27FC236}">
                <a16:creationId xmlns:a16="http://schemas.microsoft.com/office/drawing/2014/main" id="{A9DC5D7A-1ABF-AF7A-2345-2CA34D3666F1}"/>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US"/>
              <a:t>© 2025 Copyright Genpact. All Rights Reserved.</a:t>
            </a:r>
            <a:endParaRPr lang="en-GB"/>
          </a:p>
        </p:txBody>
      </p:sp>
      <p:sp>
        <p:nvSpPr>
          <p:cNvPr id="3" name="Google Shape;18;p26">
            <a:extLst>
              <a:ext uri="{FF2B5EF4-FFF2-40B4-BE49-F238E27FC236}">
                <a16:creationId xmlns:a16="http://schemas.microsoft.com/office/drawing/2014/main" id="{8F1C8541-EE89-5A13-B35B-5EDA1487E2E1}"/>
              </a:ext>
            </a:extLst>
          </p:cNvPr>
          <p:cNvSpPr txBox="1">
            <a:spLocks noGrp="1"/>
          </p:cNvSpPr>
          <p:nvPr>
            <p:ph type="title" hasCustomPrompt="1"/>
          </p:nvPr>
        </p:nvSpPr>
        <p:spPr>
          <a:xfrm>
            <a:off x="1258300" y="462976"/>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bg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pic>
        <p:nvPicPr>
          <p:cNvPr id="4" name="Graphic 3">
            <a:extLst>
              <a:ext uri="{FF2B5EF4-FFF2-40B4-BE49-F238E27FC236}">
                <a16:creationId xmlns:a16="http://schemas.microsoft.com/office/drawing/2014/main" id="{4831A334-6496-1D7E-F130-1483C8F7DE0D}"/>
              </a:ext>
            </a:extLst>
          </p:cNvPr>
          <p:cNvPicPr>
            <a:picLocks noChangeAspect="1"/>
          </p:cNvPicPr>
          <p:nvPr userDrawn="1"/>
        </p:nvPicPr>
        <p:blipFill>
          <a:blip r:embed="rId2">
            <a:extLst>
              <a:ext uri="{96DAC541-7B7A-43D3-8B79-37D633B846F1}">
                <asvg:svgBlip xmlns:asvg="http://schemas.microsoft.com/office/drawing/2016/SVG/main" r:embed="rId3"/>
              </a:ext>
            </a:extLst>
          </a:blip>
          <a:srcRect l="8134" t="14156" r="57486" b="13360"/>
          <a:stretch/>
        </p:blipFill>
        <p:spPr>
          <a:xfrm>
            <a:off x="211954" y="238990"/>
            <a:ext cx="572732" cy="630000"/>
          </a:xfrm>
          <a:prstGeom prst="rect">
            <a:avLst/>
          </a:prstGeom>
        </p:spPr>
      </p:pic>
    </p:spTree>
    <p:extLst>
      <p:ext uri="{BB962C8B-B14F-4D97-AF65-F5344CB8AC3E}">
        <p14:creationId xmlns:p14="http://schemas.microsoft.com/office/powerpoint/2010/main" val="77726351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9_Title Content with Subtitle 2">
    <p:bg>
      <p:bgPr>
        <a:solidFill>
          <a:schemeClr val="bg1"/>
        </a:solidFill>
        <a:effectLst/>
      </p:bgPr>
    </p:bg>
    <p:spTree>
      <p:nvGrpSpPr>
        <p:cNvPr id="1" name=""/>
        <p:cNvGrpSpPr/>
        <p:nvPr/>
      </p:nvGrpSpPr>
      <p:grpSpPr>
        <a:xfrm>
          <a:off x="0" y="0"/>
          <a:ext cx="0" cy="0"/>
          <a:chOff x="0" y="0"/>
          <a:chExt cx="0" cy="0"/>
        </a:xfrm>
      </p:grpSpPr>
      <p:sp>
        <p:nvSpPr>
          <p:cNvPr id="11" name="Google Shape;21;p33">
            <a:extLst>
              <a:ext uri="{FF2B5EF4-FFF2-40B4-BE49-F238E27FC236}">
                <a16:creationId xmlns:a16="http://schemas.microsoft.com/office/drawing/2014/main" id="{434FE5C7-1914-8352-CA72-C512C0DE23C8}"/>
              </a:ext>
            </a:extLst>
          </p:cNvPr>
          <p:cNvSpPr txBox="1">
            <a:spLocks noGrp="1"/>
          </p:cNvSpPr>
          <p:nvPr>
            <p:ph type="sldNum" idx="13"/>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tx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 name="Google Shape;22;p26">
            <a:extLst>
              <a:ext uri="{FF2B5EF4-FFF2-40B4-BE49-F238E27FC236}">
                <a16:creationId xmlns:a16="http://schemas.microsoft.com/office/drawing/2014/main" id="{763EA333-181D-2F90-B5A1-3A7CAB86CC55}"/>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US"/>
              <a:t>© 2025 Copyright Genpact. All Rights Reserved.</a:t>
            </a:r>
            <a:endParaRPr lang="en-GB"/>
          </a:p>
        </p:txBody>
      </p:sp>
      <p:sp>
        <p:nvSpPr>
          <p:cNvPr id="10" name="Google Shape;18;p26">
            <a:extLst>
              <a:ext uri="{FF2B5EF4-FFF2-40B4-BE49-F238E27FC236}">
                <a16:creationId xmlns:a16="http://schemas.microsoft.com/office/drawing/2014/main" id="{FAD9DBF5-9331-44A6-A3D9-91348322ED94}"/>
              </a:ext>
            </a:extLst>
          </p:cNvPr>
          <p:cNvSpPr txBox="1">
            <a:spLocks noGrp="1"/>
          </p:cNvSpPr>
          <p:nvPr>
            <p:ph type="title" hasCustomPrompt="1"/>
          </p:nvPr>
        </p:nvSpPr>
        <p:spPr>
          <a:xfrm>
            <a:off x="1258300" y="462976"/>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tx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Tree>
    <p:extLst>
      <p:ext uri="{BB962C8B-B14F-4D97-AF65-F5344CB8AC3E}">
        <p14:creationId xmlns:p14="http://schemas.microsoft.com/office/powerpoint/2010/main" val="123919436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4_Title Content with Subtitle 2">
    <p:bg>
      <p:bgPr>
        <a:solidFill>
          <a:schemeClr val="tx1"/>
        </a:solidFill>
        <a:effectLst/>
      </p:bgPr>
    </p:bg>
    <p:spTree>
      <p:nvGrpSpPr>
        <p:cNvPr id="1" name=""/>
        <p:cNvGrpSpPr/>
        <p:nvPr/>
      </p:nvGrpSpPr>
      <p:grpSpPr>
        <a:xfrm>
          <a:off x="0" y="0"/>
          <a:ext cx="0" cy="0"/>
          <a:chOff x="0" y="0"/>
          <a:chExt cx="0" cy="0"/>
        </a:xfrm>
      </p:grpSpPr>
      <p:sp>
        <p:nvSpPr>
          <p:cNvPr id="11" name="Google Shape;21;p33">
            <a:extLst>
              <a:ext uri="{FF2B5EF4-FFF2-40B4-BE49-F238E27FC236}">
                <a16:creationId xmlns:a16="http://schemas.microsoft.com/office/drawing/2014/main" id="{434FE5C7-1914-8352-CA72-C512C0DE23C8}"/>
              </a:ext>
            </a:extLst>
          </p:cNvPr>
          <p:cNvSpPr txBox="1">
            <a:spLocks noGrp="1"/>
          </p:cNvSpPr>
          <p:nvPr>
            <p:ph type="sldNum" idx="13"/>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cxnSp>
        <p:nvCxnSpPr>
          <p:cNvPr id="4" name="Google Shape;228;p11">
            <a:extLst>
              <a:ext uri="{FF2B5EF4-FFF2-40B4-BE49-F238E27FC236}">
                <a16:creationId xmlns:a16="http://schemas.microsoft.com/office/drawing/2014/main" id="{EF0346D1-3BDE-9799-56E0-C2451190C7AA}"/>
              </a:ext>
            </a:extLst>
          </p:cNvPr>
          <p:cNvCxnSpPr/>
          <p:nvPr userDrawn="1"/>
        </p:nvCxnSpPr>
        <p:spPr>
          <a:xfrm>
            <a:off x="2375210" y="1247345"/>
            <a:ext cx="0" cy="4968143"/>
          </a:xfrm>
          <a:prstGeom prst="straightConnector1">
            <a:avLst/>
          </a:prstGeom>
          <a:noFill/>
          <a:ln w="12700" cap="flat" cmpd="sng">
            <a:solidFill>
              <a:schemeClr val="lt1"/>
            </a:solidFill>
            <a:prstDash val="solid"/>
            <a:miter lim="800000"/>
            <a:headEnd type="none" w="sm" len="sm"/>
            <a:tailEnd type="none" w="sm" len="sm"/>
          </a:ln>
        </p:spPr>
      </p:cxnSp>
      <p:pic>
        <p:nvPicPr>
          <p:cNvPr id="7" name="Graphic 6">
            <a:extLst>
              <a:ext uri="{FF2B5EF4-FFF2-40B4-BE49-F238E27FC236}">
                <a16:creationId xmlns:a16="http://schemas.microsoft.com/office/drawing/2014/main" id="{76D3A2C9-466A-0FEC-D743-3EAC16DD8788}"/>
              </a:ext>
            </a:extLst>
          </p:cNvPr>
          <p:cNvPicPr>
            <a:picLocks noChangeAspect="1"/>
          </p:cNvPicPr>
          <p:nvPr userDrawn="1"/>
        </p:nvPicPr>
        <p:blipFill>
          <a:blip r:embed="rId2">
            <a:extLst>
              <a:ext uri="{96DAC541-7B7A-43D3-8B79-37D633B846F1}">
                <asvg:svgBlip xmlns:asvg="http://schemas.microsoft.com/office/drawing/2016/SVG/main" r:embed="rId3"/>
              </a:ext>
            </a:extLst>
          </a:blip>
          <a:srcRect l="8134" t="14156" r="57486" b="13360"/>
          <a:stretch/>
        </p:blipFill>
        <p:spPr>
          <a:xfrm>
            <a:off x="1301162" y="2753590"/>
            <a:ext cx="890753" cy="979825"/>
          </a:xfrm>
          <a:prstGeom prst="rect">
            <a:avLst/>
          </a:prstGeom>
        </p:spPr>
      </p:pic>
      <p:pic>
        <p:nvPicPr>
          <p:cNvPr id="8" name="Graphic 7">
            <a:extLst>
              <a:ext uri="{FF2B5EF4-FFF2-40B4-BE49-F238E27FC236}">
                <a16:creationId xmlns:a16="http://schemas.microsoft.com/office/drawing/2014/main" id="{7E47DAF2-8DDC-06BF-8FB7-0928061FB87F}"/>
              </a:ext>
            </a:extLst>
          </p:cNvPr>
          <p:cNvPicPr>
            <a:picLocks noChangeAspect="1"/>
          </p:cNvPicPr>
          <p:nvPr userDrawn="1"/>
        </p:nvPicPr>
        <p:blipFill>
          <a:blip r:embed="rId2">
            <a:extLst>
              <a:ext uri="{96DAC541-7B7A-43D3-8B79-37D633B846F1}">
                <asvg:svgBlip xmlns:asvg="http://schemas.microsoft.com/office/drawing/2016/SVG/main" r:embed="rId3"/>
              </a:ext>
            </a:extLst>
          </a:blip>
          <a:srcRect l="39395" t="26219" r="10339" b="23780"/>
          <a:stretch/>
        </p:blipFill>
        <p:spPr>
          <a:xfrm>
            <a:off x="1287715" y="3717949"/>
            <a:ext cx="911535" cy="473075"/>
          </a:xfrm>
          <a:prstGeom prst="rect">
            <a:avLst/>
          </a:prstGeom>
        </p:spPr>
      </p:pic>
      <p:sp>
        <p:nvSpPr>
          <p:cNvPr id="14" name="Picture Placeholder 13">
            <a:extLst>
              <a:ext uri="{FF2B5EF4-FFF2-40B4-BE49-F238E27FC236}">
                <a16:creationId xmlns:a16="http://schemas.microsoft.com/office/drawing/2014/main" id="{047C1042-56A8-A826-B72C-DFD0FD9648FF}"/>
              </a:ext>
            </a:extLst>
          </p:cNvPr>
          <p:cNvSpPr>
            <a:spLocks noGrp="1"/>
          </p:cNvSpPr>
          <p:nvPr>
            <p:ph type="pic" sz="quarter" idx="14"/>
          </p:nvPr>
        </p:nvSpPr>
        <p:spPr>
          <a:xfrm>
            <a:off x="2703513" y="1382246"/>
            <a:ext cx="523779" cy="523780"/>
          </a:xfrm>
        </p:spPr>
        <p:txBody>
          <a:bodyPr>
            <a:normAutofit/>
          </a:bodyPr>
          <a:lstStyle>
            <a:lvl1pPr>
              <a:defRPr sz="1000"/>
            </a:lvl1pPr>
          </a:lstStyle>
          <a:p>
            <a:endParaRPr lang="en-GB"/>
          </a:p>
        </p:txBody>
      </p:sp>
      <p:sp>
        <p:nvSpPr>
          <p:cNvPr id="15" name="Picture Placeholder 13">
            <a:extLst>
              <a:ext uri="{FF2B5EF4-FFF2-40B4-BE49-F238E27FC236}">
                <a16:creationId xmlns:a16="http://schemas.microsoft.com/office/drawing/2014/main" id="{4CF4C1B9-4FE3-D5D7-C92E-CD4BD21EB1DA}"/>
              </a:ext>
            </a:extLst>
          </p:cNvPr>
          <p:cNvSpPr>
            <a:spLocks noGrp="1"/>
          </p:cNvSpPr>
          <p:nvPr>
            <p:ph type="pic" sz="quarter" idx="15"/>
          </p:nvPr>
        </p:nvSpPr>
        <p:spPr>
          <a:xfrm>
            <a:off x="2703513" y="2207208"/>
            <a:ext cx="523779" cy="523780"/>
          </a:xfrm>
        </p:spPr>
        <p:txBody>
          <a:bodyPr>
            <a:normAutofit/>
          </a:bodyPr>
          <a:lstStyle>
            <a:lvl1pPr>
              <a:defRPr sz="1000"/>
            </a:lvl1pPr>
          </a:lstStyle>
          <a:p>
            <a:endParaRPr lang="en-GB"/>
          </a:p>
        </p:txBody>
      </p:sp>
      <p:sp>
        <p:nvSpPr>
          <p:cNvPr id="16" name="Picture Placeholder 13">
            <a:extLst>
              <a:ext uri="{FF2B5EF4-FFF2-40B4-BE49-F238E27FC236}">
                <a16:creationId xmlns:a16="http://schemas.microsoft.com/office/drawing/2014/main" id="{08B973C0-93BB-BECD-08C8-19E8789F85E3}"/>
              </a:ext>
            </a:extLst>
          </p:cNvPr>
          <p:cNvSpPr>
            <a:spLocks noGrp="1"/>
          </p:cNvSpPr>
          <p:nvPr>
            <p:ph type="pic" sz="quarter" idx="16"/>
          </p:nvPr>
        </p:nvSpPr>
        <p:spPr>
          <a:xfrm>
            <a:off x="2703513" y="3032170"/>
            <a:ext cx="523779" cy="523780"/>
          </a:xfrm>
        </p:spPr>
        <p:txBody>
          <a:bodyPr>
            <a:normAutofit/>
          </a:bodyPr>
          <a:lstStyle>
            <a:lvl1pPr>
              <a:defRPr sz="1000"/>
            </a:lvl1pPr>
          </a:lstStyle>
          <a:p>
            <a:endParaRPr lang="en-GB"/>
          </a:p>
        </p:txBody>
      </p:sp>
      <p:sp>
        <p:nvSpPr>
          <p:cNvPr id="17" name="Picture Placeholder 13">
            <a:extLst>
              <a:ext uri="{FF2B5EF4-FFF2-40B4-BE49-F238E27FC236}">
                <a16:creationId xmlns:a16="http://schemas.microsoft.com/office/drawing/2014/main" id="{3DFF13AD-E03F-F7A0-6EBF-1D4A1A9DBCA1}"/>
              </a:ext>
            </a:extLst>
          </p:cNvPr>
          <p:cNvSpPr>
            <a:spLocks noGrp="1"/>
          </p:cNvSpPr>
          <p:nvPr>
            <p:ph type="pic" sz="quarter" idx="17"/>
          </p:nvPr>
        </p:nvSpPr>
        <p:spPr>
          <a:xfrm>
            <a:off x="2703513" y="3857132"/>
            <a:ext cx="523779" cy="523780"/>
          </a:xfrm>
        </p:spPr>
        <p:txBody>
          <a:bodyPr>
            <a:normAutofit/>
          </a:bodyPr>
          <a:lstStyle>
            <a:lvl1pPr>
              <a:defRPr sz="1000"/>
            </a:lvl1pPr>
          </a:lstStyle>
          <a:p>
            <a:endParaRPr lang="en-GB"/>
          </a:p>
        </p:txBody>
      </p:sp>
      <p:sp>
        <p:nvSpPr>
          <p:cNvPr id="18" name="Picture Placeholder 13">
            <a:extLst>
              <a:ext uri="{FF2B5EF4-FFF2-40B4-BE49-F238E27FC236}">
                <a16:creationId xmlns:a16="http://schemas.microsoft.com/office/drawing/2014/main" id="{6AB04580-4916-00AA-A8F7-FCFF0D44F367}"/>
              </a:ext>
            </a:extLst>
          </p:cNvPr>
          <p:cNvSpPr>
            <a:spLocks noGrp="1"/>
          </p:cNvSpPr>
          <p:nvPr>
            <p:ph type="pic" sz="quarter" idx="18"/>
          </p:nvPr>
        </p:nvSpPr>
        <p:spPr>
          <a:xfrm>
            <a:off x="2703513" y="4682094"/>
            <a:ext cx="523779" cy="523780"/>
          </a:xfrm>
        </p:spPr>
        <p:txBody>
          <a:bodyPr>
            <a:normAutofit/>
          </a:bodyPr>
          <a:lstStyle>
            <a:lvl1pPr>
              <a:defRPr sz="1000"/>
            </a:lvl1pPr>
          </a:lstStyle>
          <a:p>
            <a:endParaRPr lang="en-GB"/>
          </a:p>
        </p:txBody>
      </p:sp>
      <p:sp>
        <p:nvSpPr>
          <p:cNvPr id="19" name="Picture Placeholder 13">
            <a:extLst>
              <a:ext uri="{FF2B5EF4-FFF2-40B4-BE49-F238E27FC236}">
                <a16:creationId xmlns:a16="http://schemas.microsoft.com/office/drawing/2014/main" id="{D801AEC6-DF83-F481-951B-A94269130B43}"/>
              </a:ext>
            </a:extLst>
          </p:cNvPr>
          <p:cNvSpPr>
            <a:spLocks noGrp="1"/>
          </p:cNvSpPr>
          <p:nvPr>
            <p:ph type="pic" sz="quarter" idx="19"/>
          </p:nvPr>
        </p:nvSpPr>
        <p:spPr>
          <a:xfrm>
            <a:off x="2703513" y="5507056"/>
            <a:ext cx="523779" cy="523780"/>
          </a:xfrm>
        </p:spPr>
        <p:txBody>
          <a:bodyPr>
            <a:normAutofit/>
          </a:bodyPr>
          <a:lstStyle>
            <a:lvl1pPr>
              <a:defRPr sz="1000"/>
            </a:lvl1pPr>
          </a:lstStyle>
          <a:p>
            <a:endParaRPr lang="en-GB"/>
          </a:p>
        </p:txBody>
      </p:sp>
      <p:sp>
        <p:nvSpPr>
          <p:cNvPr id="20" name="Text Placeholder 29">
            <a:extLst>
              <a:ext uri="{FF2B5EF4-FFF2-40B4-BE49-F238E27FC236}">
                <a16:creationId xmlns:a16="http://schemas.microsoft.com/office/drawing/2014/main" id="{72973DFC-6171-0DFD-71C6-59997FA09975}"/>
              </a:ext>
            </a:extLst>
          </p:cNvPr>
          <p:cNvSpPr>
            <a:spLocks noGrp="1"/>
          </p:cNvSpPr>
          <p:nvPr>
            <p:ph type="body" sz="quarter" idx="12" hasCustomPrompt="1"/>
          </p:nvPr>
        </p:nvSpPr>
        <p:spPr>
          <a:xfrm>
            <a:off x="3509704" y="1382245"/>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1" name="Text Placeholder 29">
            <a:extLst>
              <a:ext uri="{FF2B5EF4-FFF2-40B4-BE49-F238E27FC236}">
                <a16:creationId xmlns:a16="http://schemas.microsoft.com/office/drawing/2014/main" id="{8F80F2FC-0C6A-45BA-E74B-9131EF9549B2}"/>
              </a:ext>
            </a:extLst>
          </p:cNvPr>
          <p:cNvSpPr>
            <a:spLocks noGrp="1"/>
          </p:cNvSpPr>
          <p:nvPr>
            <p:ph type="body" sz="quarter" idx="20" hasCustomPrompt="1"/>
          </p:nvPr>
        </p:nvSpPr>
        <p:spPr>
          <a:xfrm>
            <a:off x="3509704" y="2207209"/>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2" name="Text Placeholder 29">
            <a:extLst>
              <a:ext uri="{FF2B5EF4-FFF2-40B4-BE49-F238E27FC236}">
                <a16:creationId xmlns:a16="http://schemas.microsoft.com/office/drawing/2014/main" id="{9562AF29-3BC4-019C-8595-D09498EA2E9E}"/>
              </a:ext>
            </a:extLst>
          </p:cNvPr>
          <p:cNvSpPr>
            <a:spLocks noGrp="1"/>
          </p:cNvSpPr>
          <p:nvPr>
            <p:ph type="body" sz="quarter" idx="21" hasCustomPrompt="1"/>
          </p:nvPr>
        </p:nvSpPr>
        <p:spPr>
          <a:xfrm>
            <a:off x="3509704" y="3032170"/>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3" name="Text Placeholder 29">
            <a:extLst>
              <a:ext uri="{FF2B5EF4-FFF2-40B4-BE49-F238E27FC236}">
                <a16:creationId xmlns:a16="http://schemas.microsoft.com/office/drawing/2014/main" id="{7D5A6C05-246F-9B93-F926-B6AC356C30D9}"/>
              </a:ext>
            </a:extLst>
          </p:cNvPr>
          <p:cNvSpPr>
            <a:spLocks noGrp="1"/>
          </p:cNvSpPr>
          <p:nvPr>
            <p:ph type="body" sz="quarter" idx="22" hasCustomPrompt="1"/>
          </p:nvPr>
        </p:nvSpPr>
        <p:spPr>
          <a:xfrm>
            <a:off x="3509704" y="3857132"/>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4" name="Text Placeholder 29">
            <a:extLst>
              <a:ext uri="{FF2B5EF4-FFF2-40B4-BE49-F238E27FC236}">
                <a16:creationId xmlns:a16="http://schemas.microsoft.com/office/drawing/2014/main" id="{F2EE1EA3-B638-FE3D-0F2F-37FCB7A71F89}"/>
              </a:ext>
            </a:extLst>
          </p:cNvPr>
          <p:cNvSpPr>
            <a:spLocks noGrp="1"/>
          </p:cNvSpPr>
          <p:nvPr>
            <p:ph type="body" sz="quarter" idx="23" hasCustomPrompt="1"/>
          </p:nvPr>
        </p:nvSpPr>
        <p:spPr>
          <a:xfrm>
            <a:off x="3509704" y="4679265"/>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5" name="Text Placeholder 29">
            <a:extLst>
              <a:ext uri="{FF2B5EF4-FFF2-40B4-BE49-F238E27FC236}">
                <a16:creationId xmlns:a16="http://schemas.microsoft.com/office/drawing/2014/main" id="{77ECA0FA-2314-7192-185F-89F35B19314B}"/>
              </a:ext>
            </a:extLst>
          </p:cNvPr>
          <p:cNvSpPr>
            <a:spLocks noGrp="1"/>
          </p:cNvSpPr>
          <p:nvPr>
            <p:ph type="body" sz="quarter" idx="24" hasCustomPrompt="1"/>
          </p:nvPr>
        </p:nvSpPr>
        <p:spPr>
          <a:xfrm>
            <a:off x="3509704" y="5507056"/>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6" name="Text Placeholder 29">
            <a:extLst>
              <a:ext uri="{FF2B5EF4-FFF2-40B4-BE49-F238E27FC236}">
                <a16:creationId xmlns:a16="http://schemas.microsoft.com/office/drawing/2014/main" id="{42A54817-44EB-40C2-D8C3-A943F1D9322E}"/>
              </a:ext>
            </a:extLst>
          </p:cNvPr>
          <p:cNvSpPr>
            <a:spLocks noGrp="1"/>
          </p:cNvSpPr>
          <p:nvPr>
            <p:ph type="body" sz="quarter" idx="25" hasCustomPrompt="1"/>
          </p:nvPr>
        </p:nvSpPr>
        <p:spPr>
          <a:xfrm>
            <a:off x="6750447" y="1382245"/>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7" name="Text Placeholder 29">
            <a:extLst>
              <a:ext uri="{FF2B5EF4-FFF2-40B4-BE49-F238E27FC236}">
                <a16:creationId xmlns:a16="http://schemas.microsoft.com/office/drawing/2014/main" id="{5682C179-2910-7A45-2D26-2B7599A94280}"/>
              </a:ext>
            </a:extLst>
          </p:cNvPr>
          <p:cNvSpPr>
            <a:spLocks noGrp="1"/>
          </p:cNvSpPr>
          <p:nvPr>
            <p:ph type="body" sz="quarter" idx="26" hasCustomPrompt="1"/>
          </p:nvPr>
        </p:nvSpPr>
        <p:spPr>
          <a:xfrm>
            <a:off x="6750447" y="2207209"/>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8" name="Text Placeholder 29">
            <a:extLst>
              <a:ext uri="{FF2B5EF4-FFF2-40B4-BE49-F238E27FC236}">
                <a16:creationId xmlns:a16="http://schemas.microsoft.com/office/drawing/2014/main" id="{632DB566-FC10-871C-4F8C-C8D44C3DC2ED}"/>
              </a:ext>
            </a:extLst>
          </p:cNvPr>
          <p:cNvSpPr>
            <a:spLocks noGrp="1"/>
          </p:cNvSpPr>
          <p:nvPr>
            <p:ph type="body" sz="quarter" idx="27" hasCustomPrompt="1"/>
          </p:nvPr>
        </p:nvSpPr>
        <p:spPr>
          <a:xfrm>
            <a:off x="6750447" y="3032170"/>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9" name="Text Placeholder 29">
            <a:extLst>
              <a:ext uri="{FF2B5EF4-FFF2-40B4-BE49-F238E27FC236}">
                <a16:creationId xmlns:a16="http://schemas.microsoft.com/office/drawing/2014/main" id="{49E58398-EE12-9DC4-49AC-7DB4AE9AA08D}"/>
              </a:ext>
            </a:extLst>
          </p:cNvPr>
          <p:cNvSpPr>
            <a:spLocks noGrp="1"/>
          </p:cNvSpPr>
          <p:nvPr>
            <p:ph type="body" sz="quarter" idx="28" hasCustomPrompt="1"/>
          </p:nvPr>
        </p:nvSpPr>
        <p:spPr>
          <a:xfrm>
            <a:off x="6750447" y="3857132"/>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30" name="Text Placeholder 29">
            <a:extLst>
              <a:ext uri="{FF2B5EF4-FFF2-40B4-BE49-F238E27FC236}">
                <a16:creationId xmlns:a16="http://schemas.microsoft.com/office/drawing/2014/main" id="{DED2C998-0161-2571-7BF6-C229081287B8}"/>
              </a:ext>
            </a:extLst>
          </p:cNvPr>
          <p:cNvSpPr>
            <a:spLocks noGrp="1"/>
          </p:cNvSpPr>
          <p:nvPr>
            <p:ph type="body" sz="quarter" idx="29" hasCustomPrompt="1"/>
          </p:nvPr>
        </p:nvSpPr>
        <p:spPr>
          <a:xfrm>
            <a:off x="6750447" y="4679265"/>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31" name="Text Placeholder 29">
            <a:extLst>
              <a:ext uri="{FF2B5EF4-FFF2-40B4-BE49-F238E27FC236}">
                <a16:creationId xmlns:a16="http://schemas.microsoft.com/office/drawing/2014/main" id="{1ABBBC37-F0F7-7D16-C91B-1C33DF6ED05F}"/>
              </a:ext>
            </a:extLst>
          </p:cNvPr>
          <p:cNvSpPr>
            <a:spLocks noGrp="1"/>
          </p:cNvSpPr>
          <p:nvPr>
            <p:ph type="body" sz="quarter" idx="30" hasCustomPrompt="1"/>
          </p:nvPr>
        </p:nvSpPr>
        <p:spPr>
          <a:xfrm>
            <a:off x="6750447" y="5507056"/>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 name="Google Shape;22;p26">
            <a:extLst>
              <a:ext uri="{FF2B5EF4-FFF2-40B4-BE49-F238E27FC236}">
                <a16:creationId xmlns:a16="http://schemas.microsoft.com/office/drawing/2014/main" id="{05703145-3035-44DD-740E-FD4C8F0908E6}"/>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US"/>
              <a:t>© 2025 Copyright Genpact. All Rights Reserved.</a:t>
            </a:r>
            <a:endParaRPr lang="en-GB"/>
          </a:p>
        </p:txBody>
      </p:sp>
      <p:sp>
        <p:nvSpPr>
          <p:cNvPr id="32" name="Google Shape;18;p26">
            <a:extLst>
              <a:ext uri="{FF2B5EF4-FFF2-40B4-BE49-F238E27FC236}">
                <a16:creationId xmlns:a16="http://schemas.microsoft.com/office/drawing/2014/main" id="{A2A88047-97C3-9B05-0A62-0923D89ECBDF}"/>
              </a:ext>
            </a:extLst>
          </p:cNvPr>
          <p:cNvSpPr txBox="1">
            <a:spLocks noGrp="1"/>
          </p:cNvSpPr>
          <p:nvPr>
            <p:ph type="title" hasCustomPrompt="1"/>
          </p:nvPr>
        </p:nvSpPr>
        <p:spPr>
          <a:xfrm>
            <a:off x="1258300" y="462976"/>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bg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pic>
        <p:nvPicPr>
          <p:cNvPr id="3" name="Graphic 2">
            <a:extLst>
              <a:ext uri="{FF2B5EF4-FFF2-40B4-BE49-F238E27FC236}">
                <a16:creationId xmlns:a16="http://schemas.microsoft.com/office/drawing/2014/main" id="{0BAC04AC-D07A-FC49-DD99-62C3966F29D5}"/>
              </a:ext>
            </a:extLst>
          </p:cNvPr>
          <p:cNvPicPr>
            <a:picLocks noChangeAspect="1"/>
          </p:cNvPicPr>
          <p:nvPr userDrawn="1"/>
        </p:nvPicPr>
        <p:blipFill>
          <a:blip r:embed="rId2">
            <a:extLst>
              <a:ext uri="{96DAC541-7B7A-43D3-8B79-37D633B846F1}">
                <asvg:svgBlip xmlns:asvg="http://schemas.microsoft.com/office/drawing/2016/SVG/main" r:embed="rId3"/>
              </a:ext>
            </a:extLst>
          </a:blip>
          <a:srcRect l="8134" t="14156" r="57486" b="13360"/>
          <a:stretch/>
        </p:blipFill>
        <p:spPr>
          <a:xfrm>
            <a:off x="211954" y="238990"/>
            <a:ext cx="572732" cy="630000"/>
          </a:xfrm>
          <a:prstGeom prst="rect">
            <a:avLst/>
          </a:prstGeom>
        </p:spPr>
      </p:pic>
    </p:spTree>
    <p:extLst>
      <p:ext uri="{BB962C8B-B14F-4D97-AF65-F5344CB8AC3E}">
        <p14:creationId xmlns:p14="http://schemas.microsoft.com/office/powerpoint/2010/main" val="178737822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0_Title Content with Subtitle 2">
    <p:bg>
      <p:bgPr>
        <a:solidFill>
          <a:schemeClr val="bg1"/>
        </a:solidFill>
        <a:effectLst/>
      </p:bgPr>
    </p:bg>
    <p:spTree>
      <p:nvGrpSpPr>
        <p:cNvPr id="1" name=""/>
        <p:cNvGrpSpPr/>
        <p:nvPr/>
      </p:nvGrpSpPr>
      <p:grpSpPr>
        <a:xfrm>
          <a:off x="0" y="0"/>
          <a:ext cx="0" cy="0"/>
          <a:chOff x="0" y="0"/>
          <a:chExt cx="0" cy="0"/>
        </a:xfrm>
      </p:grpSpPr>
      <p:sp>
        <p:nvSpPr>
          <p:cNvPr id="11" name="Google Shape;21;p33">
            <a:extLst>
              <a:ext uri="{FF2B5EF4-FFF2-40B4-BE49-F238E27FC236}">
                <a16:creationId xmlns:a16="http://schemas.microsoft.com/office/drawing/2014/main" id="{434FE5C7-1914-8352-CA72-C512C0DE23C8}"/>
              </a:ext>
            </a:extLst>
          </p:cNvPr>
          <p:cNvSpPr txBox="1">
            <a:spLocks noGrp="1"/>
          </p:cNvSpPr>
          <p:nvPr>
            <p:ph type="sldNum" idx="13"/>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tx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cxnSp>
        <p:nvCxnSpPr>
          <p:cNvPr id="4" name="Google Shape;228;p11">
            <a:extLst>
              <a:ext uri="{FF2B5EF4-FFF2-40B4-BE49-F238E27FC236}">
                <a16:creationId xmlns:a16="http://schemas.microsoft.com/office/drawing/2014/main" id="{EF0346D1-3BDE-9799-56E0-C2451190C7AA}"/>
              </a:ext>
            </a:extLst>
          </p:cNvPr>
          <p:cNvCxnSpPr/>
          <p:nvPr userDrawn="1"/>
        </p:nvCxnSpPr>
        <p:spPr>
          <a:xfrm>
            <a:off x="2375210" y="1247345"/>
            <a:ext cx="0" cy="4968143"/>
          </a:xfrm>
          <a:prstGeom prst="straightConnector1">
            <a:avLst/>
          </a:prstGeom>
          <a:noFill/>
          <a:ln w="12700" cap="flat" cmpd="sng">
            <a:solidFill>
              <a:schemeClr val="tx1"/>
            </a:solidFill>
            <a:prstDash val="solid"/>
            <a:miter lim="800000"/>
            <a:headEnd type="none" w="sm" len="sm"/>
            <a:tailEnd type="none" w="sm" len="sm"/>
          </a:ln>
        </p:spPr>
      </p:cxnSp>
      <p:pic>
        <p:nvPicPr>
          <p:cNvPr id="7" name="Graphic 6">
            <a:extLst>
              <a:ext uri="{FF2B5EF4-FFF2-40B4-BE49-F238E27FC236}">
                <a16:creationId xmlns:a16="http://schemas.microsoft.com/office/drawing/2014/main" id="{76D3A2C9-466A-0FEC-D743-3EAC16DD8788}"/>
              </a:ext>
            </a:extLst>
          </p:cNvPr>
          <p:cNvPicPr>
            <a:picLocks noChangeAspect="1"/>
          </p:cNvPicPr>
          <p:nvPr userDrawn="1"/>
        </p:nvPicPr>
        <p:blipFill>
          <a:blip r:embed="rId2">
            <a:lum bright="-100000"/>
            <a:extLst>
              <a:ext uri="{96DAC541-7B7A-43D3-8B79-37D633B846F1}">
                <asvg:svgBlip xmlns:asvg="http://schemas.microsoft.com/office/drawing/2016/SVG/main" r:embed="rId3"/>
              </a:ext>
            </a:extLst>
          </a:blip>
          <a:srcRect l="8134" t="14156" r="57486" b="13360"/>
          <a:stretch/>
        </p:blipFill>
        <p:spPr>
          <a:xfrm>
            <a:off x="1301162" y="2753590"/>
            <a:ext cx="890753" cy="979825"/>
          </a:xfrm>
          <a:prstGeom prst="rect">
            <a:avLst/>
          </a:prstGeom>
        </p:spPr>
      </p:pic>
      <p:pic>
        <p:nvPicPr>
          <p:cNvPr id="8" name="Graphic 7">
            <a:extLst>
              <a:ext uri="{FF2B5EF4-FFF2-40B4-BE49-F238E27FC236}">
                <a16:creationId xmlns:a16="http://schemas.microsoft.com/office/drawing/2014/main" id="{7E47DAF2-8DDC-06BF-8FB7-0928061FB87F}"/>
              </a:ext>
            </a:extLst>
          </p:cNvPr>
          <p:cNvPicPr>
            <a:picLocks noChangeAspect="1"/>
          </p:cNvPicPr>
          <p:nvPr userDrawn="1"/>
        </p:nvPicPr>
        <p:blipFill>
          <a:blip r:embed="rId2">
            <a:lum bright="-100000"/>
            <a:extLst>
              <a:ext uri="{96DAC541-7B7A-43D3-8B79-37D633B846F1}">
                <asvg:svgBlip xmlns:asvg="http://schemas.microsoft.com/office/drawing/2016/SVG/main" r:embed="rId3"/>
              </a:ext>
            </a:extLst>
          </a:blip>
          <a:srcRect l="39395" t="26219" r="10339" b="23780"/>
          <a:stretch/>
        </p:blipFill>
        <p:spPr>
          <a:xfrm>
            <a:off x="1287715" y="3717949"/>
            <a:ext cx="911535" cy="473075"/>
          </a:xfrm>
          <a:prstGeom prst="rect">
            <a:avLst/>
          </a:prstGeom>
        </p:spPr>
      </p:pic>
      <p:sp>
        <p:nvSpPr>
          <p:cNvPr id="14" name="Picture Placeholder 13">
            <a:extLst>
              <a:ext uri="{FF2B5EF4-FFF2-40B4-BE49-F238E27FC236}">
                <a16:creationId xmlns:a16="http://schemas.microsoft.com/office/drawing/2014/main" id="{047C1042-56A8-A826-B72C-DFD0FD9648FF}"/>
              </a:ext>
            </a:extLst>
          </p:cNvPr>
          <p:cNvSpPr>
            <a:spLocks noGrp="1"/>
          </p:cNvSpPr>
          <p:nvPr>
            <p:ph type="pic" sz="quarter" idx="14"/>
          </p:nvPr>
        </p:nvSpPr>
        <p:spPr>
          <a:xfrm>
            <a:off x="2703513" y="1382246"/>
            <a:ext cx="523779" cy="523780"/>
          </a:xfrm>
        </p:spPr>
        <p:txBody>
          <a:bodyPr>
            <a:normAutofit/>
          </a:bodyPr>
          <a:lstStyle>
            <a:lvl1pPr>
              <a:defRPr sz="1000">
                <a:solidFill>
                  <a:schemeClr val="tx1"/>
                </a:solidFill>
              </a:defRPr>
            </a:lvl1pPr>
          </a:lstStyle>
          <a:p>
            <a:endParaRPr lang="en-GB"/>
          </a:p>
        </p:txBody>
      </p:sp>
      <p:sp>
        <p:nvSpPr>
          <p:cNvPr id="15" name="Picture Placeholder 13">
            <a:extLst>
              <a:ext uri="{FF2B5EF4-FFF2-40B4-BE49-F238E27FC236}">
                <a16:creationId xmlns:a16="http://schemas.microsoft.com/office/drawing/2014/main" id="{4CF4C1B9-4FE3-D5D7-C92E-CD4BD21EB1DA}"/>
              </a:ext>
            </a:extLst>
          </p:cNvPr>
          <p:cNvSpPr>
            <a:spLocks noGrp="1"/>
          </p:cNvSpPr>
          <p:nvPr>
            <p:ph type="pic" sz="quarter" idx="15"/>
          </p:nvPr>
        </p:nvSpPr>
        <p:spPr>
          <a:xfrm>
            <a:off x="2703513" y="2207208"/>
            <a:ext cx="523779" cy="523780"/>
          </a:xfrm>
        </p:spPr>
        <p:txBody>
          <a:bodyPr>
            <a:normAutofit/>
          </a:bodyPr>
          <a:lstStyle>
            <a:lvl1pPr>
              <a:defRPr sz="1000">
                <a:solidFill>
                  <a:schemeClr val="tx1"/>
                </a:solidFill>
              </a:defRPr>
            </a:lvl1pPr>
          </a:lstStyle>
          <a:p>
            <a:endParaRPr lang="en-GB"/>
          </a:p>
        </p:txBody>
      </p:sp>
      <p:sp>
        <p:nvSpPr>
          <p:cNvPr id="16" name="Picture Placeholder 13">
            <a:extLst>
              <a:ext uri="{FF2B5EF4-FFF2-40B4-BE49-F238E27FC236}">
                <a16:creationId xmlns:a16="http://schemas.microsoft.com/office/drawing/2014/main" id="{08B973C0-93BB-BECD-08C8-19E8789F85E3}"/>
              </a:ext>
            </a:extLst>
          </p:cNvPr>
          <p:cNvSpPr>
            <a:spLocks noGrp="1"/>
          </p:cNvSpPr>
          <p:nvPr>
            <p:ph type="pic" sz="quarter" idx="16"/>
          </p:nvPr>
        </p:nvSpPr>
        <p:spPr>
          <a:xfrm>
            <a:off x="2703513" y="3032170"/>
            <a:ext cx="523779" cy="523780"/>
          </a:xfrm>
        </p:spPr>
        <p:txBody>
          <a:bodyPr>
            <a:normAutofit/>
          </a:bodyPr>
          <a:lstStyle>
            <a:lvl1pPr>
              <a:defRPr sz="1000">
                <a:solidFill>
                  <a:schemeClr val="tx1"/>
                </a:solidFill>
              </a:defRPr>
            </a:lvl1pPr>
          </a:lstStyle>
          <a:p>
            <a:endParaRPr lang="en-GB"/>
          </a:p>
        </p:txBody>
      </p:sp>
      <p:sp>
        <p:nvSpPr>
          <p:cNvPr id="17" name="Picture Placeholder 13">
            <a:extLst>
              <a:ext uri="{FF2B5EF4-FFF2-40B4-BE49-F238E27FC236}">
                <a16:creationId xmlns:a16="http://schemas.microsoft.com/office/drawing/2014/main" id="{3DFF13AD-E03F-F7A0-6EBF-1D4A1A9DBCA1}"/>
              </a:ext>
            </a:extLst>
          </p:cNvPr>
          <p:cNvSpPr>
            <a:spLocks noGrp="1"/>
          </p:cNvSpPr>
          <p:nvPr>
            <p:ph type="pic" sz="quarter" idx="17"/>
          </p:nvPr>
        </p:nvSpPr>
        <p:spPr>
          <a:xfrm>
            <a:off x="2703513" y="3857132"/>
            <a:ext cx="523779" cy="523780"/>
          </a:xfrm>
        </p:spPr>
        <p:txBody>
          <a:bodyPr>
            <a:normAutofit/>
          </a:bodyPr>
          <a:lstStyle>
            <a:lvl1pPr>
              <a:defRPr sz="1000">
                <a:solidFill>
                  <a:schemeClr val="tx1"/>
                </a:solidFill>
              </a:defRPr>
            </a:lvl1pPr>
          </a:lstStyle>
          <a:p>
            <a:endParaRPr lang="en-GB"/>
          </a:p>
        </p:txBody>
      </p:sp>
      <p:sp>
        <p:nvSpPr>
          <p:cNvPr id="18" name="Picture Placeholder 13">
            <a:extLst>
              <a:ext uri="{FF2B5EF4-FFF2-40B4-BE49-F238E27FC236}">
                <a16:creationId xmlns:a16="http://schemas.microsoft.com/office/drawing/2014/main" id="{6AB04580-4916-00AA-A8F7-FCFF0D44F367}"/>
              </a:ext>
            </a:extLst>
          </p:cNvPr>
          <p:cNvSpPr>
            <a:spLocks noGrp="1"/>
          </p:cNvSpPr>
          <p:nvPr>
            <p:ph type="pic" sz="quarter" idx="18"/>
          </p:nvPr>
        </p:nvSpPr>
        <p:spPr>
          <a:xfrm>
            <a:off x="2703513" y="4682094"/>
            <a:ext cx="523779" cy="523780"/>
          </a:xfrm>
        </p:spPr>
        <p:txBody>
          <a:bodyPr>
            <a:normAutofit/>
          </a:bodyPr>
          <a:lstStyle>
            <a:lvl1pPr>
              <a:defRPr sz="1000">
                <a:solidFill>
                  <a:schemeClr val="tx1"/>
                </a:solidFill>
              </a:defRPr>
            </a:lvl1pPr>
          </a:lstStyle>
          <a:p>
            <a:endParaRPr lang="en-GB"/>
          </a:p>
        </p:txBody>
      </p:sp>
      <p:sp>
        <p:nvSpPr>
          <p:cNvPr id="19" name="Picture Placeholder 13">
            <a:extLst>
              <a:ext uri="{FF2B5EF4-FFF2-40B4-BE49-F238E27FC236}">
                <a16:creationId xmlns:a16="http://schemas.microsoft.com/office/drawing/2014/main" id="{D801AEC6-DF83-F481-951B-A94269130B43}"/>
              </a:ext>
            </a:extLst>
          </p:cNvPr>
          <p:cNvSpPr>
            <a:spLocks noGrp="1"/>
          </p:cNvSpPr>
          <p:nvPr>
            <p:ph type="pic" sz="quarter" idx="19"/>
          </p:nvPr>
        </p:nvSpPr>
        <p:spPr>
          <a:xfrm>
            <a:off x="2703513" y="5507056"/>
            <a:ext cx="523779" cy="523780"/>
          </a:xfrm>
        </p:spPr>
        <p:txBody>
          <a:bodyPr>
            <a:normAutofit/>
          </a:bodyPr>
          <a:lstStyle>
            <a:lvl1pPr>
              <a:defRPr sz="1000">
                <a:solidFill>
                  <a:schemeClr val="tx1"/>
                </a:solidFill>
              </a:defRPr>
            </a:lvl1pPr>
          </a:lstStyle>
          <a:p>
            <a:endParaRPr lang="en-GB"/>
          </a:p>
        </p:txBody>
      </p:sp>
      <p:sp>
        <p:nvSpPr>
          <p:cNvPr id="20" name="Text Placeholder 29">
            <a:extLst>
              <a:ext uri="{FF2B5EF4-FFF2-40B4-BE49-F238E27FC236}">
                <a16:creationId xmlns:a16="http://schemas.microsoft.com/office/drawing/2014/main" id="{72973DFC-6171-0DFD-71C6-59997FA09975}"/>
              </a:ext>
            </a:extLst>
          </p:cNvPr>
          <p:cNvSpPr>
            <a:spLocks noGrp="1"/>
          </p:cNvSpPr>
          <p:nvPr>
            <p:ph type="body" sz="quarter" idx="12" hasCustomPrompt="1"/>
          </p:nvPr>
        </p:nvSpPr>
        <p:spPr>
          <a:xfrm>
            <a:off x="3509704" y="1382245"/>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tx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1" name="Text Placeholder 29">
            <a:extLst>
              <a:ext uri="{FF2B5EF4-FFF2-40B4-BE49-F238E27FC236}">
                <a16:creationId xmlns:a16="http://schemas.microsoft.com/office/drawing/2014/main" id="{8F80F2FC-0C6A-45BA-E74B-9131EF9549B2}"/>
              </a:ext>
            </a:extLst>
          </p:cNvPr>
          <p:cNvSpPr>
            <a:spLocks noGrp="1"/>
          </p:cNvSpPr>
          <p:nvPr>
            <p:ph type="body" sz="quarter" idx="20" hasCustomPrompt="1"/>
          </p:nvPr>
        </p:nvSpPr>
        <p:spPr>
          <a:xfrm>
            <a:off x="3509704" y="2207209"/>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tx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2" name="Text Placeholder 29">
            <a:extLst>
              <a:ext uri="{FF2B5EF4-FFF2-40B4-BE49-F238E27FC236}">
                <a16:creationId xmlns:a16="http://schemas.microsoft.com/office/drawing/2014/main" id="{9562AF29-3BC4-019C-8595-D09498EA2E9E}"/>
              </a:ext>
            </a:extLst>
          </p:cNvPr>
          <p:cNvSpPr>
            <a:spLocks noGrp="1"/>
          </p:cNvSpPr>
          <p:nvPr>
            <p:ph type="body" sz="quarter" idx="21" hasCustomPrompt="1"/>
          </p:nvPr>
        </p:nvSpPr>
        <p:spPr>
          <a:xfrm>
            <a:off x="3509704" y="3032170"/>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tx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3" name="Text Placeholder 29">
            <a:extLst>
              <a:ext uri="{FF2B5EF4-FFF2-40B4-BE49-F238E27FC236}">
                <a16:creationId xmlns:a16="http://schemas.microsoft.com/office/drawing/2014/main" id="{7D5A6C05-246F-9B93-F926-B6AC356C30D9}"/>
              </a:ext>
            </a:extLst>
          </p:cNvPr>
          <p:cNvSpPr>
            <a:spLocks noGrp="1"/>
          </p:cNvSpPr>
          <p:nvPr>
            <p:ph type="body" sz="quarter" idx="22" hasCustomPrompt="1"/>
          </p:nvPr>
        </p:nvSpPr>
        <p:spPr>
          <a:xfrm>
            <a:off x="3509704" y="3857132"/>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tx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4" name="Text Placeholder 29">
            <a:extLst>
              <a:ext uri="{FF2B5EF4-FFF2-40B4-BE49-F238E27FC236}">
                <a16:creationId xmlns:a16="http://schemas.microsoft.com/office/drawing/2014/main" id="{F2EE1EA3-B638-FE3D-0F2F-37FCB7A71F89}"/>
              </a:ext>
            </a:extLst>
          </p:cNvPr>
          <p:cNvSpPr>
            <a:spLocks noGrp="1"/>
          </p:cNvSpPr>
          <p:nvPr>
            <p:ph type="body" sz="quarter" idx="23" hasCustomPrompt="1"/>
          </p:nvPr>
        </p:nvSpPr>
        <p:spPr>
          <a:xfrm>
            <a:off x="3509704" y="4679265"/>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tx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5" name="Text Placeholder 29">
            <a:extLst>
              <a:ext uri="{FF2B5EF4-FFF2-40B4-BE49-F238E27FC236}">
                <a16:creationId xmlns:a16="http://schemas.microsoft.com/office/drawing/2014/main" id="{77ECA0FA-2314-7192-185F-89F35B19314B}"/>
              </a:ext>
            </a:extLst>
          </p:cNvPr>
          <p:cNvSpPr>
            <a:spLocks noGrp="1"/>
          </p:cNvSpPr>
          <p:nvPr>
            <p:ph type="body" sz="quarter" idx="24" hasCustomPrompt="1"/>
          </p:nvPr>
        </p:nvSpPr>
        <p:spPr>
          <a:xfrm>
            <a:off x="3509704" y="5507056"/>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tx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6" name="Text Placeholder 29">
            <a:extLst>
              <a:ext uri="{FF2B5EF4-FFF2-40B4-BE49-F238E27FC236}">
                <a16:creationId xmlns:a16="http://schemas.microsoft.com/office/drawing/2014/main" id="{42A54817-44EB-40C2-D8C3-A943F1D9322E}"/>
              </a:ext>
            </a:extLst>
          </p:cNvPr>
          <p:cNvSpPr>
            <a:spLocks noGrp="1"/>
          </p:cNvSpPr>
          <p:nvPr>
            <p:ph type="body" sz="quarter" idx="25" hasCustomPrompt="1"/>
          </p:nvPr>
        </p:nvSpPr>
        <p:spPr>
          <a:xfrm>
            <a:off x="6750447" y="1382245"/>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tx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7" name="Text Placeholder 29">
            <a:extLst>
              <a:ext uri="{FF2B5EF4-FFF2-40B4-BE49-F238E27FC236}">
                <a16:creationId xmlns:a16="http://schemas.microsoft.com/office/drawing/2014/main" id="{5682C179-2910-7A45-2D26-2B7599A94280}"/>
              </a:ext>
            </a:extLst>
          </p:cNvPr>
          <p:cNvSpPr>
            <a:spLocks noGrp="1"/>
          </p:cNvSpPr>
          <p:nvPr>
            <p:ph type="body" sz="quarter" idx="26" hasCustomPrompt="1"/>
          </p:nvPr>
        </p:nvSpPr>
        <p:spPr>
          <a:xfrm>
            <a:off x="6750447" y="2207209"/>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tx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8" name="Text Placeholder 29">
            <a:extLst>
              <a:ext uri="{FF2B5EF4-FFF2-40B4-BE49-F238E27FC236}">
                <a16:creationId xmlns:a16="http://schemas.microsoft.com/office/drawing/2014/main" id="{632DB566-FC10-871C-4F8C-C8D44C3DC2ED}"/>
              </a:ext>
            </a:extLst>
          </p:cNvPr>
          <p:cNvSpPr>
            <a:spLocks noGrp="1"/>
          </p:cNvSpPr>
          <p:nvPr>
            <p:ph type="body" sz="quarter" idx="27" hasCustomPrompt="1"/>
          </p:nvPr>
        </p:nvSpPr>
        <p:spPr>
          <a:xfrm>
            <a:off x="6750447" y="3032170"/>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tx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9" name="Text Placeholder 29">
            <a:extLst>
              <a:ext uri="{FF2B5EF4-FFF2-40B4-BE49-F238E27FC236}">
                <a16:creationId xmlns:a16="http://schemas.microsoft.com/office/drawing/2014/main" id="{49E58398-EE12-9DC4-49AC-7DB4AE9AA08D}"/>
              </a:ext>
            </a:extLst>
          </p:cNvPr>
          <p:cNvSpPr>
            <a:spLocks noGrp="1"/>
          </p:cNvSpPr>
          <p:nvPr>
            <p:ph type="body" sz="quarter" idx="28" hasCustomPrompt="1"/>
          </p:nvPr>
        </p:nvSpPr>
        <p:spPr>
          <a:xfrm>
            <a:off x="6750447" y="3857132"/>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tx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30" name="Text Placeholder 29">
            <a:extLst>
              <a:ext uri="{FF2B5EF4-FFF2-40B4-BE49-F238E27FC236}">
                <a16:creationId xmlns:a16="http://schemas.microsoft.com/office/drawing/2014/main" id="{DED2C998-0161-2571-7BF6-C229081287B8}"/>
              </a:ext>
            </a:extLst>
          </p:cNvPr>
          <p:cNvSpPr>
            <a:spLocks noGrp="1"/>
          </p:cNvSpPr>
          <p:nvPr>
            <p:ph type="body" sz="quarter" idx="29" hasCustomPrompt="1"/>
          </p:nvPr>
        </p:nvSpPr>
        <p:spPr>
          <a:xfrm>
            <a:off x="6750447" y="4679265"/>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tx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31" name="Text Placeholder 29">
            <a:extLst>
              <a:ext uri="{FF2B5EF4-FFF2-40B4-BE49-F238E27FC236}">
                <a16:creationId xmlns:a16="http://schemas.microsoft.com/office/drawing/2014/main" id="{1ABBBC37-F0F7-7D16-C91B-1C33DF6ED05F}"/>
              </a:ext>
            </a:extLst>
          </p:cNvPr>
          <p:cNvSpPr>
            <a:spLocks noGrp="1"/>
          </p:cNvSpPr>
          <p:nvPr>
            <p:ph type="body" sz="quarter" idx="30" hasCustomPrompt="1"/>
          </p:nvPr>
        </p:nvSpPr>
        <p:spPr>
          <a:xfrm>
            <a:off x="6750447" y="5507056"/>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tx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 name="Google Shape;22;p26">
            <a:extLst>
              <a:ext uri="{FF2B5EF4-FFF2-40B4-BE49-F238E27FC236}">
                <a16:creationId xmlns:a16="http://schemas.microsoft.com/office/drawing/2014/main" id="{5BB64541-74F1-C654-23AA-5157D52EEBAA}"/>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rgbClr val="161916"/>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US"/>
              <a:t>© 2025 Copyright Genpact. All Rights Reserved.</a:t>
            </a:r>
            <a:endParaRPr lang="en-GB"/>
          </a:p>
        </p:txBody>
      </p:sp>
      <p:sp>
        <p:nvSpPr>
          <p:cNvPr id="10" name="Google Shape;18;p26">
            <a:extLst>
              <a:ext uri="{FF2B5EF4-FFF2-40B4-BE49-F238E27FC236}">
                <a16:creationId xmlns:a16="http://schemas.microsoft.com/office/drawing/2014/main" id="{D8C066BF-3C59-F17F-B80C-59F504E2389D}"/>
              </a:ext>
            </a:extLst>
          </p:cNvPr>
          <p:cNvSpPr txBox="1">
            <a:spLocks noGrp="1"/>
          </p:cNvSpPr>
          <p:nvPr>
            <p:ph type="title" hasCustomPrompt="1"/>
          </p:nvPr>
        </p:nvSpPr>
        <p:spPr>
          <a:xfrm>
            <a:off x="1258300" y="462976"/>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tx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Tree>
    <p:extLst>
      <p:ext uri="{BB962C8B-B14F-4D97-AF65-F5344CB8AC3E}">
        <p14:creationId xmlns:p14="http://schemas.microsoft.com/office/powerpoint/2010/main" val="349254647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Content with Subtitle 2">
    <p:bg>
      <p:bgPr>
        <a:solidFill>
          <a:schemeClr val="tx1"/>
        </a:solidFill>
        <a:effectLst/>
      </p:bgPr>
    </p:bg>
    <p:spTree>
      <p:nvGrpSpPr>
        <p:cNvPr id="1" name=""/>
        <p:cNvGrpSpPr/>
        <p:nvPr/>
      </p:nvGrpSpPr>
      <p:grpSpPr>
        <a:xfrm>
          <a:off x="0" y="0"/>
          <a:ext cx="0" cy="0"/>
          <a:chOff x="0" y="0"/>
          <a:chExt cx="0" cy="0"/>
        </a:xfrm>
      </p:grpSpPr>
      <p:sp>
        <p:nvSpPr>
          <p:cNvPr id="11" name="Google Shape;21;p33">
            <a:extLst>
              <a:ext uri="{FF2B5EF4-FFF2-40B4-BE49-F238E27FC236}">
                <a16:creationId xmlns:a16="http://schemas.microsoft.com/office/drawing/2014/main" id="{434FE5C7-1914-8352-CA72-C512C0DE23C8}"/>
              </a:ext>
            </a:extLst>
          </p:cNvPr>
          <p:cNvSpPr txBox="1">
            <a:spLocks noGrp="1"/>
          </p:cNvSpPr>
          <p:nvPr>
            <p:ph type="sldNum" idx="13"/>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8" name="Text Placeholder 29">
            <a:extLst>
              <a:ext uri="{FF2B5EF4-FFF2-40B4-BE49-F238E27FC236}">
                <a16:creationId xmlns:a16="http://schemas.microsoft.com/office/drawing/2014/main" id="{BCE06CA3-FBDA-0DB1-EC08-8B166A08F26E}"/>
              </a:ext>
            </a:extLst>
          </p:cNvPr>
          <p:cNvSpPr>
            <a:spLocks noGrp="1"/>
          </p:cNvSpPr>
          <p:nvPr>
            <p:ph type="body" sz="quarter" idx="12"/>
          </p:nvPr>
        </p:nvSpPr>
        <p:spPr>
          <a:xfrm>
            <a:off x="1228165" y="4232031"/>
            <a:ext cx="2537011"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rgbClr val="D8D8D8"/>
                </a:solidFill>
                <a:latin typeface="Funnel Sans" pitchFamily="2" charset="0"/>
              </a:defRPr>
            </a:lvl1pPr>
            <a:lvl2pPr marL="216000" indent="-216000">
              <a:lnSpc>
                <a:spcPct val="100000"/>
              </a:lnSpc>
              <a:spcBef>
                <a:spcPts val="0"/>
              </a:spcBef>
              <a:spcAft>
                <a:spcPts val="600"/>
              </a:spcAft>
              <a:buFontTx/>
              <a:buBlip>
                <a:blip r:embed="rId2"/>
              </a:buBlip>
              <a:defRPr sz="1400" b="0" i="0">
                <a:solidFill>
                  <a:srgbClr val="D8D8D8"/>
                </a:solidFill>
                <a:latin typeface="Funnel Sans" pitchFamily="2" charset="0"/>
              </a:defRPr>
            </a:lvl2pPr>
            <a:lvl3pPr marL="576000" indent="-217560">
              <a:lnSpc>
                <a:spcPct val="100000"/>
              </a:lnSpc>
              <a:spcBef>
                <a:spcPts val="0"/>
              </a:spcBef>
              <a:spcAft>
                <a:spcPts val="600"/>
              </a:spcAft>
              <a:buFontTx/>
              <a:buBlip>
                <a:blip r:embed="rId2"/>
              </a:buBlip>
              <a:defRPr sz="1200" b="0" i="0">
                <a:solidFill>
                  <a:srgbClr val="D8D8D8"/>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16" name="Text Placeholder 29">
            <a:extLst>
              <a:ext uri="{FF2B5EF4-FFF2-40B4-BE49-F238E27FC236}">
                <a16:creationId xmlns:a16="http://schemas.microsoft.com/office/drawing/2014/main" id="{3DB8AE90-7EB1-5723-0F92-48827ECF6F3E}"/>
              </a:ext>
            </a:extLst>
          </p:cNvPr>
          <p:cNvSpPr>
            <a:spLocks noGrp="1"/>
          </p:cNvSpPr>
          <p:nvPr>
            <p:ph type="body" sz="quarter" idx="17"/>
          </p:nvPr>
        </p:nvSpPr>
        <p:spPr>
          <a:xfrm>
            <a:off x="1228165" y="2913529"/>
            <a:ext cx="2537011" cy="1058772"/>
          </a:xfrm>
          <a:prstGeom prst="roundRect">
            <a:avLst>
              <a:gd name="adj" fmla="val 4028"/>
            </a:avLst>
          </a:prstGeom>
          <a:ln w="12700">
            <a:solidFill>
              <a:srgbClr val="BABABA"/>
            </a:solidFill>
          </a:ln>
        </p:spPr>
        <p:txBody>
          <a:bodyPr vert="horz" lIns="0" tIns="0" rIns="0" bIns="0" rtlCol="0" anchor="ctr">
            <a:normAutofit/>
          </a:bodyPr>
          <a:lstStyle>
            <a:lvl1pPr algn="ctr">
              <a:defRPr lang="en-GB" sz="1800" b="0" i="0" spc="0" dirty="0">
                <a:solidFill>
                  <a:schemeClr val="bg1"/>
                </a:solidFill>
              </a:defRPr>
            </a:lvl1pPr>
          </a:lstStyle>
          <a:p>
            <a:pPr lvl="0" algn="ctr">
              <a:lnSpc>
                <a:spcPct val="100000"/>
              </a:lnSpc>
              <a:spcBef>
                <a:spcPts val="0"/>
              </a:spcBef>
              <a:spcAft>
                <a:spcPts val="600"/>
              </a:spcAft>
            </a:pPr>
            <a:endParaRPr lang="en-GB"/>
          </a:p>
        </p:txBody>
      </p:sp>
      <p:sp>
        <p:nvSpPr>
          <p:cNvPr id="17" name="Text Placeholder 29">
            <a:extLst>
              <a:ext uri="{FF2B5EF4-FFF2-40B4-BE49-F238E27FC236}">
                <a16:creationId xmlns:a16="http://schemas.microsoft.com/office/drawing/2014/main" id="{FA045785-E523-025C-650D-57C8AD4C3DED}"/>
              </a:ext>
            </a:extLst>
          </p:cNvPr>
          <p:cNvSpPr>
            <a:spLocks noGrp="1"/>
          </p:cNvSpPr>
          <p:nvPr>
            <p:ph type="body" sz="quarter" idx="18" hasCustomPrompt="1"/>
          </p:nvPr>
        </p:nvSpPr>
        <p:spPr>
          <a:xfrm>
            <a:off x="3929388" y="2913529"/>
            <a:ext cx="2537011" cy="1058772"/>
          </a:xfrm>
          <a:prstGeom prst="roundRect">
            <a:avLst>
              <a:gd name="adj" fmla="val 4028"/>
            </a:avLst>
          </a:prstGeom>
          <a:ln w="12700">
            <a:solidFill>
              <a:srgbClr val="BABABA"/>
            </a:solidFill>
          </a:ln>
        </p:spPr>
        <p:txBody>
          <a:bodyPr vert="horz" lIns="0" tIns="0" rIns="0" bIns="0" rtlCol="0" anchor="ctr">
            <a:normAutofit/>
          </a:bodyPr>
          <a:lstStyle>
            <a:lvl1pPr algn="ctr">
              <a:defRPr lang="en-GB" sz="1800" b="0" i="0" spc="0" dirty="0">
                <a:solidFill>
                  <a:schemeClr val="bg1"/>
                </a:solidFill>
              </a:defRPr>
            </a:lvl1pPr>
          </a:lstStyle>
          <a:p>
            <a:pPr lvl="0" algn="ctr">
              <a:lnSpc>
                <a:spcPct val="100000"/>
              </a:lnSpc>
              <a:spcBef>
                <a:spcPts val="0"/>
              </a:spcBef>
              <a:spcAft>
                <a:spcPts val="600"/>
              </a:spcAft>
            </a:pPr>
            <a:r>
              <a:rPr lang="en-GB"/>
              <a:t>Click to edit text</a:t>
            </a:r>
          </a:p>
        </p:txBody>
      </p:sp>
      <p:sp>
        <p:nvSpPr>
          <p:cNvPr id="18" name="Text Placeholder 29">
            <a:extLst>
              <a:ext uri="{FF2B5EF4-FFF2-40B4-BE49-F238E27FC236}">
                <a16:creationId xmlns:a16="http://schemas.microsoft.com/office/drawing/2014/main" id="{F70D5366-1D1E-68C3-8028-1CF0313AE78C}"/>
              </a:ext>
            </a:extLst>
          </p:cNvPr>
          <p:cNvSpPr>
            <a:spLocks noGrp="1"/>
          </p:cNvSpPr>
          <p:nvPr>
            <p:ph type="body" sz="quarter" idx="19" hasCustomPrompt="1"/>
          </p:nvPr>
        </p:nvSpPr>
        <p:spPr>
          <a:xfrm>
            <a:off x="6630611" y="2913529"/>
            <a:ext cx="2537011" cy="1058772"/>
          </a:xfrm>
          <a:prstGeom prst="roundRect">
            <a:avLst>
              <a:gd name="adj" fmla="val 6135"/>
            </a:avLst>
          </a:prstGeom>
          <a:ln w="12700">
            <a:solidFill>
              <a:srgbClr val="BABABA"/>
            </a:solidFill>
          </a:ln>
        </p:spPr>
        <p:txBody>
          <a:bodyPr vert="horz" lIns="0" tIns="0" rIns="0" bIns="0" rtlCol="0" anchor="ctr">
            <a:normAutofit/>
          </a:bodyPr>
          <a:lstStyle>
            <a:lvl1pPr algn="ctr">
              <a:defRPr lang="en-GB" sz="1800" b="0" i="0" spc="0" dirty="0">
                <a:solidFill>
                  <a:schemeClr val="bg1"/>
                </a:solidFill>
              </a:defRPr>
            </a:lvl1pPr>
          </a:lstStyle>
          <a:p>
            <a:pPr lvl="0" algn="ctr">
              <a:lnSpc>
                <a:spcPct val="100000"/>
              </a:lnSpc>
              <a:spcBef>
                <a:spcPts val="0"/>
              </a:spcBef>
              <a:spcAft>
                <a:spcPts val="600"/>
              </a:spcAft>
            </a:pPr>
            <a:r>
              <a:rPr lang="en-GB"/>
              <a:t>Click to edit text</a:t>
            </a:r>
          </a:p>
        </p:txBody>
      </p:sp>
      <p:sp>
        <p:nvSpPr>
          <p:cNvPr id="19" name="Text Placeholder 29">
            <a:extLst>
              <a:ext uri="{FF2B5EF4-FFF2-40B4-BE49-F238E27FC236}">
                <a16:creationId xmlns:a16="http://schemas.microsoft.com/office/drawing/2014/main" id="{192844A9-529F-FCE4-CEDD-A0B781A34DC5}"/>
              </a:ext>
            </a:extLst>
          </p:cNvPr>
          <p:cNvSpPr>
            <a:spLocks noGrp="1"/>
          </p:cNvSpPr>
          <p:nvPr>
            <p:ph type="body" sz="quarter" idx="20" hasCustomPrompt="1"/>
          </p:nvPr>
        </p:nvSpPr>
        <p:spPr>
          <a:xfrm>
            <a:off x="9331834" y="2913529"/>
            <a:ext cx="2537011" cy="1058772"/>
          </a:xfrm>
          <a:prstGeom prst="roundRect">
            <a:avLst>
              <a:gd name="adj" fmla="val 2975"/>
            </a:avLst>
          </a:prstGeom>
          <a:ln w="12700">
            <a:solidFill>
              <a:srgbClr val="BABABA"/>
            </a:solidFill>
          </a:ln>
        </p:spPr>
        <p:txBody>
          <a:bodyPr vert="horz" lIns="0" tIns="0" rIns="0" bIns="0" rtlCol="0" anchor="ctr">
            <a:normAutofit/>
          </a:bodyPr>
          <a:lstStyle>
            <a:lvl1pPr algn="ctr">
              <a:defRPr lang="en-GB" sz="1800" b="0" i="0" spc="0" dirty="0">
                <a:solidFill>
                  <a:schemeClr val="bg1"/>
                </a:solidFill>
              </a:defRPr>
            </a:lvl1pPr>
          </a:lstStyle>
          <a:p>
            <a:pPr lvl="0" algn="ctr">
              <a:lnSpc>
                <a:spcPct val="100000"/>
              </a:lnSpc>
              <a:spcBef>
                <a:spcPts val="0"/>
              </a:spcBef>
              <a:spcAft>
                <a:spcPts val="600"/>
              </a:spcAft>
            </a:pPr>
            <a:r>
              <a:rPr lang="en-GB"/>
              <a:t>Click to edit text</a:t>
            </a:r>
          </a:p>
        </p:txBody>
      </p:sp>
      <p:sp>
        <p:nvSpPr>
          <p:cNvPr id="13" name="Text Placeholder 29">
            <a:extLst>
              <a:ext uri="{FF2B5EF4-FFF2-40B4-BE49-F238E27FC236}">
                <a16:creationId xmlns:a16="http://schemas.microsoft.com/office/drawing/2014/main" id="{D040A3A8-1C48-A156-8029-7C18C4272F9F}"/>
              </a:ext>
            </a:extLst>
          </p:cNvPr>
          <p:cNvSpPr>
            <a:spLocks noGrp="1"/>
          </p:cNvSpPr>
          <p:nvPr>
            <p:ph type="body" sz="quarter" idx="21"/>
          </p:nvPr>
        </p:nvSpPr>
        <p:spPr>
          <a:xfrm>
            <a:off x="3927297" y="4232031"/>
            <a:ext cx="2537011"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rgbClr val="D8D8D8"/>
                </a:solidFill>
                <a:latin typeface="Funnel Sans" pitchFamily="2" charset="0"/>
              </a:defRPr>
            </a:lvl1pPr>
            <a:lvl2pPr marL="216000" indent="-216000">
              <a:lnSpc>
                <a:spcPct val="100000"/>
              </a:lnSpc>
              <a:spcBef>
                <a:spcPts val="0"/>
              </a:spcBef>
              <a:spcAft>
                <a:spcPts val="600"/>
              </a:spcAft>
              <a:buFontTx/>
              <a:buBlip>
                <a:blip r:embed="rId2"/>
              </a:buBlip>
              <a:defRPr sz="1400" b="0" i="0">
                <a:solidFill>
                  <a:srgbClr val="D8D8D8"/>
                </a:solidFill>
                <a:latin typeface="Funnel Sans" pitchFamily="2" charset="0"/>
              </a:defRPr>
            </a:lvl2pPr>
            <a:lvl3pPr marL="576000" indent="-217560">
              <a:lnSpc>
                <a:spcPct val="100000"/>
              </a:lnSpc>
              <a:spcBef>
                <a:spcPts val="0"/>
              </a:spcBef>
              <a:spcAft>
                <a:spcPts val="600"/>
              </a:spcAft>
              <a:buFontTx/>
              <a:buBlip>
                <a:blip r:embed="rId2"/>
              </a:buBlip>
              <a:defRPr sz="1200" b="0" i="0">
                <a:solidFill>
                  <a:srgbClr val="D8D8D8"/>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20" name="Text Placeholder 29">
            <a:extLst>
              <a:ext uri="{FF2B5EF4-FFF2-40B4-BE49-F238E27FC236}">
                <a16:creationId xmlns:a16="http://schemas.microsoft.com/office/drawing/2014/main" id="{0BB47F86-F305-9165-364E-B5101312E550}"/>
              </a:ext>
            </a:extLst>
          </p:cNvPr>
          <p:cNvSpPr>
            <a:spLocks noGrp="1"/>
          </p:cNvSpPr>
          <p:nvPr>
            <p:ph type="body" sz="quarter" idx="22"/>
          </p:nvPr>
        </p:nvSpPr>
        <p:spPr>
          <a:xfrm>
            <a:off x="6626430" y="4232031"/>
            <a:ext cx="2537011"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rgbClr val="D8D8D8"/>
                </a:solidFill>
                <a:latin typeface="Funnel Sans" pitchFamily="2" charset="0"/>
              </a:defRPr>
            </a:lvl1pPr>
            <a:lvl2pPr marL="216000" indent="-216000">
              <a:lnSpc>
                <a:spcPct val="100000"/>
              </a:lnSpc>
              <a:spcBef>
                <a:spcPts val="0"/>
              </a:spcBef>
              <a:spcAft>
                <a:spcPts val="600"/>
              </a:spcAft>
              <a:buFontTx/>
              <a:buBlip>
                <a:blip r:embed="rId2"/>
              </a:buBlip>
              <a:defRPr sz="1400" b="0" i="0">
                <a:solidFill>
                  <a:srgbClr val="D8D8D8"/>
                </a:solidFill>
                <a:latin typeface="Funnel Sans" pitchFamily="2" charset="0"/>
              </a:defRPr>
            </a:lvl2pPr>
            <a:lvl3pPr marL="576000" indent="-217560">
              <a:lnSpc>
                <a:spcPct val="100000"/>
              </a:lnSpc>
              <a:spcBef>
                <a:spcPts val="0"/>
              </a:spcBef>
              <a:spcAft>
                <a:spcPts val="600"/>
              </a:spcAft>
              <a:buFontTx/>
              <a:buBlip>
                <a:blip r:embed="rId2"/>
              </a:buBlip>
              <a:defRPr sz="1200" b="0" i="0">
                <a:solidFill>
                  <a:srgbClr val="D8D8D8"/>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21" name="Text Placeholder 29">
            <a:extLst>
              <a:ext uri="{FF2B5EF4-FFF2-40B4-BE49-F238E27FC236}">
                <a16:creationId xmlns:a16="http://schemas.microsoft.com/office/drawing/2014/main" id="{42ADFDFF-05A9-4992-8DD0-3EC768B002EB}"/>
              </a:ext>
            </a:extLst>
          </p:cNvPr>
          <p:cNvSpPr>
            <a:spLocks noGrp="1"/>
          </p:cNvSpPr>
          <p:nvPr>
            <p:ph type="body" sz="quarter" idx="23"/>
          </p:nvPr>
        </p:nvSpPr>
        <p:spPr>
          <a:xfrm>
            <a:off x="9325562" y="4232031"/>
            <a:ext cx="2537011"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rgbClr val="D8D8D8"/>
                </a:solidFill>
                <a:latin typeface="Funnel Sans" pitchFamily="2" charset="0"/>
              </a:defRPr>
            </a:lvl1pPr>
            <a:lvl2pPr marL="216000" indent="-216000">
              <a:lnSpc>
                <a:spcPct val="100000"/>
              </a:lnSpc>
              <a:spcBef>
                <a:spcPts val="0"/>
              </a:spcBef>
              <a:spcAft>
                <a:spcPts val="600"/>
              </a:spcAft>
              <a:buFontTx/>
              <a:buBlip>
                <a:blip r:embed="rId2"/>
              </a:buBlip>
              <a:defRPr sz="1400" b="0" i="0">
                <a:solidFill>
                  <a:srgbClr val="D8D8D8"/>
                </a:solidFill>
                <a:latin typeface="Funnel Sans" pitchFamily="2" charset="0"/>
              </a:defRPr>
            </a:lvl2pPr>
            <a:lvl3pPr marL="576000" indent="-217560">
              <a:lnSpc>
                <a:spcPct val="100000"/>
              </a:lnSpc>
              <a:spcBef>
                <a:spcPts val="0"/>
              </a:spcBef>
              <a:spcAft>
                <a:spcPts val="600"/>
              </a:spcAft>
              <a:buFontTx/>
              <a:buBlip>
                <a:blip r:embed="rId2"/>
              </a:buBlip>
              <a:defRPr sz="1200" b="0" i="0">
                <a:solidFill>
                  <a:srgbClr val="D8D8D8"/>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2" name="Google Shape;22;p26">
            <a:extLst>
              <a:ext uri="{FF2B5EF4-FFF2-40B4-BE49-F238E27FC236}">
                <a16:creationId xmlns:a16="http://schemas.microsoft.com/office/drawing/2014/main" id="{654DF21B-25E7-F0E8-D40F-3084DEE66BA3}"/>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US"/>
              <a:t>© 2025 Copyright Genpact. All Rights Reserved.</a:t>
            </a:r>
            <a:endParaRPr lang="en-GB"/>
          </a:p>
        </p:txBody>
      </p:sp>
      <p:sp>
        <p:nvSpPr>
          <p:cNvPr id="12" name="Google Shape;18;p26">
            <a:extLst>
              <a:ext uri="{FF2B5EF4-FFF2-40B4-BE49-F238E27FC236}">
                <a16:creationId xmlns:a16="http://schemas.microsoft.com/office/drawing/2014/main" id="{60D95A74-F81D-7B94-7C20-24CC7B0BE135}"/>
              </a:ext>
            </a:extLst>
          </p:cNvPr>
          <p:cNvSpPr txBox="1">
            <a:spLocks noGrp="1"/>
          </p:cNvSpPr>
          <p:nvPr>
            <p:ph type="title" hasCustomPrompt="1"/>
          </p:nvPr>
        </p:nvSpPr>
        <p:spPr>
          <a:xfrm>
            <a:off x="1258300" y="462976"/>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bg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pic>
        <p:nvPicPr>
          <p:cNvPr id="3" name="Graphic 2">
            <a:extLst>
              <a:ext uri="{FF2B5EF4-FFF2-40B4-BE49-F238E27FC236}">
                <a16:creationId xmlns:a16="http://schemas.microsoft.com/office/drawing/2014/main" id="{E1D828C7-0724-040D-2F38-6D183F0672D4}"/>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4" y="238990"/>
            <a:ext cx="572732" cy="630000"/>
          </a:xfrm>
          <a:prstGeom prst="rect">
            <a:avLst/>
          </a:prstGeom>
        </p:spPr>
      </p:pic>
    </p:spTree>
    <p:extLst>
      <p:ext uri="{BB962C8B-B14F-4D97-AF65-F5344CB8AC3E}">
        <p14:creationId xmlns:p14="http://schemas.microsoft.com/office/powerpoint/2010/main" val="171446535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7_Title Content with Subtitle 2">
    <p:bg>
      <p:bgPr>
        <a:solidFill>
          <a:schemeClr val="bg1"/>
        </a:solidFill>
        <a:effectLst/>
      </p:bgPr>
    </p:bg>
    <p:spTree>
      <p:nvGrpSpPr>
        <p:cNvPr id="1" name=""/>
        <p:cNvGrpSpPr/>
        <p:nvPr/>
      </p:nvGrpSpPr>
      <p:grpSpPr>
        <a:xfrm>
          <a:off x="0" y="0"/>
          <a:ext cx="0" cy="0"/>
          <a:chOff x="0" y="0"/>
          <a:chExt cx="0" cy="0"/>
        </a:xfrm>
      </p:grpSpPr>
      <p:sp>
        <p:nvSpPr>
          <p:cNvPr id="11" name="Google Shape;21;p33">
            <a:extLst>
              <a:ext uri="{FF2B5EF4-FFF2-40B4-BE49-F238E27FC236}">
                <a16:creationId xmlns:a16="http://schemas.microsoft.com/office/drawing/2014/main" id="{434FE5C7-1914-8352-CA72-C512C0DE23C8}"/>
              </a:ext>
            </a:extLst>
          </p:cNvPr>
          <p:cNvSpPr txBox="1">
            <a:spLocks noGrp="1"/>
          </p:cNvSpPr>
          <p:nvPr>
            <p:ph type="sldNum" idx="13"/>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tx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1" name="Text Placeholder 29">
            <a:extLst>
              <a:ext uri="{FF2B5EF4-FFF2-40B4-BE49-F238E27FC236}">
                <a16:creationId xmlns:a16="http://schemas.microsoft.com/office/drawing/2014/main" id="{88719EF0-561A-4205-E428-FB69C06A484D}"/>
              </a:ext>
            </a:extLst>
          </p:cNvPr>
          <p:cNvSpPr>
            <a:spLocks noGrp="1"/>
          </p:cNvSpPr>
          <p:nvPr>
            <p:ph type="body" sz="quarter" idx="12"/>
          </p:nvPr>
        </p:nvSpPr>
        <p:spPr>
          <a:xfrm>
            <a:off x="1228165" y="4232031"/>
            <a:ext cx="2537011"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400" b="0" i="0">
                <a:solidFill>
                  <a:schemeClr val="tx1"/>
                </a:solidFill>
                <a:latin typeface="Funnel Sans" pitchFamily="2" charset="0"/>
              </a:defRPr>
            </a:lvl2pPr>
            <a:lvl3pPr marL="576000" indent="-217560">
              <a:lnSpc>
                <a:spcPct val="100000"/>
              </a:lnSpc>
              <a:spcBef>
                <a:spcPts val="0"/>
              </a:spcBef>
              <a:spcAft>
                <a:spcPts val="600"/>
              </a:spcAft>
              <a:buFontTx/>
              <a:buBlip>
                <a:blip r:embed="rId2"/>
              </a:buBlip>
              <a:defRPr sz="1200" b="0" i="0">
                <a:solidFill>
                  <a:schemeClr val="tx1"/>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chemeClr val="tx1"/>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22" name="Text Placeholder 29">
            <a:extLst>
              <a:ext uri="{FF2B5EF4-FFF2-40B4-BE49-F238E27FC236}">
                <a16:creationId xmlns:a16="http://schemas.microsoft.com/office/drawing/2014/main" id="{1134D13C-F7F2-D720-F7FB-9243D423F3F8}"/>
              </a:ext>
            </a:extLst>
          </p:cNvPr>
          <p:cNvSpPr>
            <a:spLocks noGrp="1"/>
          </p:cNvSpPr>
          <p:nvPr>
            <p:ph type="body" sz="quarter" idx="21"/>
          </p:nvPr>
        </p:nvSpPr>
        <p:spPr>
          <a:xfrm>
            <a:off x="3927297" y="4232031"/>
            <a:ext cx="2537011"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400" b="0" i="0">
                <a:solidFill>
                  <a:schemeClr val="tx1"/>
                </a:solidFill>
                <a:latin typeface="Funnel Sans" pitchFamily="2" charset="0"/>
              </a:defRPr>
            </a:lvl2pPr>
            <a:lvl3pPr marL="576000" indent="-217560">
              <a:lnSpc>
                <a:spcPct val="100000"/>
              </a:lnSpc>
              <a:spcBef>
                <a:spcPts val="0"/>
              </a:spcBef>
              <a:spcAft>
                <a:spcPts val="600"/>
              </a:spcAft>
              <a:buFontTx/>
              <a:buBlip>
                <a:blip r:embed="rId2"/>
              </a:buBlip>
              <a:defRPr sz="1200" b="0" i="0">
                <a:solidFill>
                  <a:schemeClr val="tx1"/>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chemeClr val="tx1"/>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23" name="Text Placeholder 29">
            <a:extLst>
              <a:ext uri="{FF2B5EF4-FFF2-40B4-BE49-F238E27FC236}">
                <a16:creationId xmlns:a16="http://schemas.microsoft.com/office/drawing/2014/main" id="{86DC3324-946C-FDDD-E8D9-8D9FC9249342}"/>
              </a:ext>
            </a:extLst>
          </p:cNvPr>
          <p:cNvSpPr>
            <a:spLocks noGrp="1"/>
          </p:cNvSpPr>
          <p:nvPr>
            <p:ph type="body" sz="quarter" idx="22"/>
          </p:nvPr>
        </p:nvSpPr>
        <p:spPr>
          <a:xfrm>
            <a:off x="6626430" y="4232031"/>
            <a:ext cx="2537011"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400" b="0" i="0">
                <a:solidFill>
                  <a:schemeClr val="tx1"/>
                </a:solidFill>
                <a:latin typeface="Funnel Sans" pitchFamily="2" charset="0"/>
              </a:defRPr>
            </a:lvl2pPr>
            <a:lvl3pPr marL="576000" indent="-217560">
              <a:lnSpc>
                <a:spcPct val="100000"/>
              </a:lnSpc>
              <a:spcBef>
                <a:spcPts val="0"/>
              </a:spcBef>
              <a:spcAft>
                <a:spcPts val="600"/>
              </a:spcAft>
              <a:buFontTx/>
              <a:buBlip>
                <a:blip r:embed="rId2"/>
              </a:buBlip>
              <a:defRPr sz="1200" b="0" i="0">
                <a:solidFill>
                  <a:schemeClr val="tx1"/>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chemeClr val="tx1"/>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24" name="Text Placeholder 29">
            <a:extLst>
              <a:ext uri="{FF2B5EF4-FFF2-40B4-BE49-F238E27FC236}">
                <a16:creationId xmlns:a16="http://schemas.microsoft.com/office/drawing/2014/main" id="{62246BDC-2AA6-3123-69FF-CE6626A4C5D4}"/>
              </a:ext>
            </a:extLst>
          </p:cNvPr>
          <p:cNvSpPr>
            <a:spLocks noGrp="1"/>
          </p:cNvSpPr>
          <p:nvPr>
            <p:ph type="body" sz="quarter" idx="23"/>
          </p:nvPr>
        </p:nvSpPr>
        <p:spPr>
          <a:xfrm>
            <a:off x="9325562" y="4232031"/>
            <a:ext cx="2537011"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400" b="0" i="0">
                <a:solidFill>
                  <a:schemeClr val="tx1"/>
                </a:solidFill>
                <a:latin typeface="Funnel Sans" pitchFamily="2" charset="0"/>
              </a:defRPr>
            </a:lvl2pPr>
            <a:lvl3pPr marL="576000" indent="-217560">
              <a:lnSpc>
                <a:spcPct val="100000"/>
              </a:lnSpc>
              <a:spcBef>
                <a:spcPts val="0"/>
              </a:spcBef>
              <a:spcAft>
                <a:spcPts val="600"/>
              </a:spcAft>
              <a:buFontTx/>
              <a:buBlip>
                <a:blip r:embed="rId2"/>
              </a:buBlip>
              <a:defRPr sz="1200" b="0" i="0">
                <a:solidFill>
                  <a:schemeClr val="tx1"/>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chemeClr val="tx1"/>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2" name="Text Placeholder 29">
            <a:extLst>
              <a:ext uri="{FF2B5EF4-FFF2-40B4-BE49-F238E27FC236}">
                <a16:creationId xmlns:a16="http://schemas.microsoft.com/office/drawing/2014/main" id="{ECDA92D8-200B-6E22-FF06-F97E51761B66}"/>
              </a:ext>
            </a:extLst>
          </p:cNvPr>
          <p:cNvSpPr>
            <a:spLocks noGrp="1"/>
          </p:cNvSpPr>
          <p:nvPr>
            <p:ph type="body" sz="quarter" idx="17"/>
          </p:nvPr>
        </p:nvSpPr>
        <p:spPr>
          <a:xfrm>
            <a:off x="1228165" y="2913529"/>
            <a:ext cx="2537011" cy="1058772"/>
          </a:xfrm>
          <a:prstGeom prst="roundRect">
            <a:avLst>
              <a:gd name="adj" fmla="val 4028"/>
            </a:avLst>
          </a:prstGeom>
          <a:ln w="12700">
            <a:solidFill>
              <a:schemeClr val="tx1"/>
            </a:solidFill>
          </a:ln>
        </p:spPr>
        <p:txBody>
          <a:bodyPr vert="horz" lIns="0" tIns="0" rIns="0" bIns="0" rtlCol="0" anchor="ctr">
            <a:normAutofit/>
          </a:bodyPr>
          <a:lstStyle>
            <a:lvl1pPr algn="ctr">
              <a:defRPr lang="en-GB" sz="1800" b="0" i="0" spc="0" dirty="0">
                <a:solidFill>
                  <a:schemeClr val="tx1"/>
                </a:solidFill>
              </a:defRPr>
            </a:lvl1pPr>
          </a:lstStyle>
          <a:p>
            <a:pPr lvl="0" algn="ctr">
              <a:lnSpc>
                <a:spcPct val="100000"/>
              </a:lnSpc>
              <a:spcBef>
                <a:spcPts val="0"/>
              </a:spcBef>
              <a:spcAft>
                <a:spcPts val="600"/>
              </a:spcAft>
            </a:pPr>
            <a:endParaRPr lang="en-GB"/>
          </a:p>
        </p:txBody>
      </p:sp>
      <p:sp>
        <p:nvSpPr>
          <p:cNvPr id="4" name="Text Placeholder 29">
            <a:extLst>
              <a:ext uri="{FF2B5EF4-FFF2-40B4-BE49-F238E27FC236}">
                <a16:creationId xmlns:a16="http://schemas.microsoft.com/office/drawing/2014/main" id="{40F2DADB-6489-76C8-8FFE-8F35C9AA2F5F}"/>
              </a:ext>
            </a:extLst>
          </p:cNvPr>
          <p:cNvSpPr>
            <a:spLocks noGrp="1"/>
          </p:cNvSpPr>
          <p:nvPr>
            <p:ph type="body" sz="quarter" idx="18" hasCustomPrompt="1"/>
          </p:nvPr>
        </p:nvSpPr>
        <p:spPr>
          <a:xfrm>
            <a:off x="3929388" y="2913529"/>
            <a:ext cx="2537011" cy="1058772"/>
          </a:xfrm>
          <a:prstGeom prst="roundRect">
            <a:avLst>
              <a:gd name="adj" fmla="val 4028"/>
            </a:avLst>
          </a:prstGeom>
          <a:ln w="12700">
            <a:solidFill>
              <a:schemeClr val="tx1"/>
            </a:solidFill>
          </a:ln>
        </p:spPr>
        <p:txBody>
          <a:bodyPr vert="horz" lIns="0" tIns="0" rIns="0" bIns="0" rtlCol="0" anchor="ctr">
            <a:normAutofit/>
          </a:bodyPr>
          <a:lstStyle>
            <a:lvl1pPr algn="ctr">
              <a:defRPr lang="en-GB" sz="1800" b="0" i="0" spc="0" dirty="0">
                <a:solidFill>
                  <a:schemeClr val="tx1"/>
                </a:solidFill>
              </a:defRPr>
            </a:lvl1pPr>
          </a:lstStyle>
          <a:p>
            <a:pPr lvl="0" algn="ctr">
              <a:lnSpc>
                <a:spcPct val="100000"/>
              </a:lnSpc>
              <a:spcBef>
                <a:spcPts val="0"/>
              </a:spcBef>
              <a:spcAft>
                <a:spcPts val="600"/>
              </a:spcAft>
            </a:pPr>
            <a:r>
              <a:rPr lang="en-GB"/>
              <a:t>Click to edit text</a:t>
            </a:r>
          </a:p>
        </p:txBody>
      </p:sp>
      <p:sp>
        <p:nvSpPr>
          <p:cNvPr id="8" name="Text Placeholder 29">
            <a:extLst>
              <a:ext uri="{FF2B5EF4-FFF2-40B4-BE49-F238E27FC236}">
                <a16:creationId xmlns:a16="http://schemas.microsoft.com/office/drawing/2014/main" id="{D8AF35D3-09C1-AD93-38B6-DAAD8A0EBD6E}"/>
              </a:ext>
            </a:extLst>
          </p:cNvPr>
          <p:cNvSpPr>
            <a:spLocks noGrp="1"/>
          </p:cNvSpPr>
          <p:nvPr>
            <p:ph type="body" sz="quarter" idx="19" hasCustomPrompt="1"/>
          </p:nvPr>
        </p:nvSpPr>
        <p:spPr>
          <a:xfrm>
            <a:off x="6630611" y="2913529"/>
            <a:ext cx="2537011" cy="1058772"/>
          </a:xfrm>
          <a:prstGeom prst="roundRect">
            <a:avLst>
              <a:gd name="adj" fmla="val 6135"/>
            </a:avLst>
          </a:prstGeom>
          <a:ln w="12700">
            <a:solidFill>
              <a:schemeClr val="tx1"/>
            </a:solidFill>
          </a:ln>
        </p:spPr>
        <p:txBody>
          <a:bodyPr vert="horz" lIns="0" tIns="0" rIns="0" bIns="0" rtlCol="0" anchor="ctr">
            <a:normAutofit/>
          </a:bodyPr>
          <a:lstStyle>
            <a:lvl1pPr algn="ctr">
              <a:defRPr lang="en-GB" sz="1800" b="0" i="0" spc="0" dirty="0">
                <a:solidFill>
                  <a:schemeClr val="tx1"/>
                </a:solidFill>
              </a:defRPr>
            </a:lvl1pPr>
          </a:lstStyle>
          <a:p>
            <a:pPr lvl="0" algn="ctr">
              <a:lnSpc>
                <a:spcPct val="100000"/>
              </a:lnSpc>
              <a:spcBef>
                <a:spcPts val="0"/>
              </a:spcBef>
              <a:spcAft>
                <a:spcPts val="600"/>
              </a:spcAft>
            </a:pPr>
            <a:r>
              <a:rPr lang="en-GB"/>
              <a:t>Click to edit text</a:t>
            </a:r>
          </a:p>
        </p:txBody>
      </p:sp>
      <p:sp>
        <p:nvSpPr>
          <p:cNvPr id="9" name="Text Placeholder 29">
            <a:extLst>
              <a:ext uri="{FF2B5EF4-FFF2-40B4-BE49-F238E27FC236}">
                <a16:creationId xmlns:a16="http://schemas.microsoft.com/office/drawing/2014/main" id="{5A4D6543-DA10-21FB-83A6-D3CE1ADC9BBE}"/>
              </a:ext>
            </a:extLst>
          </p:cNvPr>
          <p:cNvSpPr>
            <a:spLocks noGrp="1"/>
          </p:cNvSpPr>
          <p:nvPr>
            <p:ph type="body" sz="quarter" idx="20" hasCustomPrompt="1"/>
          </p:nvPr>
        </p:nvSpPr>
        <p:spPr>
          <a:xfrm>
            <a:off x="9331834" y="2913529"/>
            <a:ext cx="2537011" cy="1058772"/>
          </a:xfrm>
          <a:prstGeom prst="roundRect">
            <a:avLst>
              <a:gd name="adj" fmla="val 2975"/>
            </a:avLst>
          </a:prstGeom>
          <a:ln w="12700">
            <a:solidFill>
              <a:schemeClr val="tx1"/>
            </a:solidFill>
          </a:ln>
        </p:spPr>
        <p:txBody>
          <a:bodyPr vert="horz" lIns="0" tIns="0" rIns="0" bIns="0" rtlCol="0" anchor="ctr">
            <a:normAutofit/>
          </a:bodyPr>
          <a:lstStyle>
            <a:lvl1pPr algn="ctr">
              <a:defRPr lang="en-GB" sz="1800" b="0" i="0" spc="0" dirty="0">
                <a:solidFill>
                  <a:schemeClr val="tx1"/>
                </a:solidFill>
              </a:defRPr>
            </a:lvl1pPr>
          </a:lstStyle>
          <a:p>
            <a:pPr lvl="0" algn="ctr">
              <a:lnSpc>
                <a:spcPct val="100000"/>
              </a:lnSpc>
              <a:spcBef>
                <a:spcPts val="0"/>
              </a:spcBef>
              <a:spcAft>
                <a:spcPts val="600"/>
              </a:spcAft>
            </a:pPr>
            <a:r>
              <a:rPr lang="en-GB"/>
              <a:t>Click to edit text</a:t>
            </a:r>
          </a:p>
        </p:txBody>
      </p:sp>
      <p:sp>
        <p:nvSpPr>
          <p:cNvPr id="12" name="Google Shape;22;p26">
            <a:extLst>
              <a:ext uri="{FF2B5EF4-FFF2-40B4-BE49-F238E27FC236}">
                <a16:creationId xmlns:a16="http://schemas.microsoft.com/office/drawing/2014/main" id="{3DAE3B74-1594-56E0-722D-350F569370C1}"/>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US"/>
              <a:t>© 2025 Copyright Genpact. All Rights Reserved.</a:t>
            </a:r>
            <a:endParaRPr lang="en-GB"/>
          </a:p>
        </p:txBody>
      </p:sp>
      <p:sp>
        <p:nvSpPr>
          <p:cNvPr id="14" name="Google Shape;18;p26">
            <a:extLst>
              <a:ext uri="{FF2B5EF4-FFF2-40B4-BE49-F238E27FC236}">
                <a16:creationId xmlns:a16="http://schemas.microsoft.com/office/drawing/2014/main" id="{73B7777F-5E88-9CA1-776D-097F7763B564}"/>
              </a:ext>
            </a:extLst>
          </p:cNvPr>
          <p:cNvSpPr txBox="1">
            <a:spLocks noGrp="1"/>
          </p:cNvSpPr>
          <p:nvPr>
            <p:ph type="title" hasCustomPrompt="1"/>
          </p:nvPr>
        </p:nvSpPr>
        <p:spPr>
          <a:xfrm>
            <a:off x="1258300" y="462976"/>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tx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Tree>
    <p:extLst>
      <p:ext uri="{BB962C8B-B14F-4D97-AF65-F5344CB8AC3E}">
        <p14:creationId xmlns:p14="http://schemas.microsoft.com/office/powerpoint/2010/main" val="139525017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_Title Content with Subtitle 2">
    <p:bg>
      <p:bgPr>
        <a:solidFill>
          <a:schemeClr val="tx1"/>
        </a:solidFill>
        <a:effectLst/>
      </p:bgPr>
    </p:bg>
    <p:spTree>
      <p:nvGrpSpPr>
        <p:cNvPr id="1" name=""/>
        <p:cNvGrpSpPr/>
        <p:nvPr/>
      </p:nvGrpSpPr>
      <p:grpSpPr>
        <a:xfrm>
          <a:off x="0" y="0"/>
          <a:ext cx="0" cy="0"/>
          <a:chOff x="0" y="0"/>
          <a:chExt cx="0" cy="0"/>
        </a:xfrm>
      </p:grpSpPr>
      <p:sp>
        <p:nvSpPr>
          <p:cNvPr id="11" name="Google Shape;21;p33">
            <a:extLst>
              <a:ext uri="{FF2B5EF4-FFF2-40B4-BE49-F238E27FC236}">
                <a16:creationId xmlns:a16="http://schemas.microsoft.com/office/drawing/2014/main" id="{434FE5C7-1914-8352-CA72-C512C0DE23C8}"/>
              </a:ext>
            </a:extLst>
          </p:cNvPr>
          <p:cNvSpPr txBox="1">
            <a:spLocks noGrp="1"/>
          </p:cNvSpPr>
          <p:nvPr>
            <p:ph type="sldNum" idx="13"/>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9" name="Text Placeholder 29">
            <a:extLst>
              <a:ext uri="{FF2B5EF4-FFF2-40B4-BE49-F238E27FC236}">
                <a16:creationId xmlns:a16="http://schemas.microsoft.com/office/drawing/2014/main" id="{D1178912-6AE3-A2C1-3EFA-0BDC564EC9B1}"/>
              </a:ext>
            </a:extLst>
          </p:cNvPr>
          <p:cNvSpPr>
            <a:spLocks noGrp="1"/>
          </p:cNvSpPr>
          <p:nvPr>
            <p:ph type="body" sz="quarter" idx="17"/>
          </p:nvPr>
        </p:nvSpPr>
        <p:spPr>
          <a:xfrm>
            <a:off x="1228165" y="2913529"/>
            <a:ext cx="3332818" cy="1058772"/>
          </a:xfrm>
          <a:prstGeom prst="roundRect">
            <a:avLst>
              <a:gd name="adj" fmla="val 2975"/>
            </a:avLst>
          </a:prstGeom>
          <a:ln w="12700">
            <a:solidFill>
              <a:srgbClr val="BABABA"/>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1800" b="0" i="0" spc="0">
                <a:solidFill>
                  <a:schemeClr val="bg1"/>
                </a:solidFill>
                <a:latin typeface="Funnel Sans" pitchFamily="2" charset="0"/>
              </a:defRPr>
            </a:lvl1pPr>
            <a:lvl2pPr marL="216000" indent="-216000">
              <a:lnSpc>
                <a:spcPct val="100000"/>
              </a:lnSpc>
              <a:spcBef>
                <a:spcPts val="0"/>
              </a:spcBef>
              <a:spcAft>
                <a:spcPts val="600"/>
              </a:spcAft>
              <a:buFontTx/>
              <a:buBlip>
                <a:blip r:embed="rId2"/>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19" name="Text Placeholder 29">
            <a:extLst>
              <a:ext uri="{FF2B5EF4-FFF2-40B4-BE49-F238E27FC236}">
                <a16:creationId xmlns:a16="http://schemas.microsoft.com/office/drawing/2014/main" id="{484DE278-1E3B-8190-A7EE-1B6BB2A0BEBE}"/>
              </a:ext>
            </a:extLst>
          </p:cNvPr>
          <p:cNvSpPr>
            <a:spLocks noGrp="1"/>
          </p:cNvSpPr>
          <p:nvPr>
            <p:ph type="body" sz="quarter" idx="25"/>
          </p:nvPr>
        </p:nvSpPr>
        <p:spPr>
          <a:xfrm>
            <a:off x="4885765" y="2913529"/>
            <a:ext cx="3332818" cy="1058772"/>
          </a:xfrm>
          <a:prstGeom prst="roundRect">
            <a:avLst>
              <a:gd name="adj" fmla="val 2975"/>
            </a:avLst>
          </a:prstGeom>
          <a:ln w="12700">
            <a:solidFill>
              <a:srgbClr val="BABABA"/>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1800" b="0" i="0" spc="0">
                <a:solidFill>
                  <a:schemeClr val="bg1"/>
                </a:solidFill>
                <a:latin typeface="Funnel Sans" pitchFamily="2" charset="0"/>
              </a:defRPr>
            </a:lvl1pPr>
            <a:lvl2pPr marL="216000" indent="-216000">
              <a:lnSpc>
                <a:spcPct val="100000"/>
              </a:lnSpc>
              <a:spcBef>
                <a:spcPts val="0"/>
              </a:spcBef>
              <a:spcAft>
                <a:spcPts val="600"/>
              </a:spcAft>
              <a:buFontTx/>
              <a:buBlip>
                <a:blip r:embed="rId2"/>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23" name="Text Placeholder 29">
            <a:extLst>
              <a:ext uri="{FF2B5EF4-FFF2-40B4-BE49-F238E27FC236}">
                <a16:creationId xmlns:a16="http://schemas.microsoft.com/office/drawing/2014/main" id="{D60FF1F0-BE14-4AE8-9D34-6456A6552773}"/>
              </a:ext>
            </a:extLst>
          </p:cNvPr>
          <p:cNvSpPr>
            <a:spLocks noGrp="1"/>
          </p:cNvSpPr>
          <p:nvPr>
            <p:ph type="body" sz="quarter" idx="27"/>
          </p:nvPr>
        </p:nvSpPr>
        <p:spPr>
          <a:xfrm>
            <a:off x="8534636" y="2913529"/>
            <a:ext cx="3332818" cy="1058772"/>
          </a:xfrm>
          <a:prstGeom prst="roundRect">
            <a:avLst>
              <a:gd name="adj" fmla="val 2975"/>
            </a:avLst>
          </a:prstGeom>
          <a:ln w="12700">
            <a:solidFill>
              <a:srgbClr val="BABABA"/>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1800" b="0" i="0" spc="0">
                <a:solidFill>
                  <a:schemeClr val="bg1"/>
                </a:solidFill>
                <a:latin typeface="Funnel Sans" pitchFamily="2" charset="0"/>
              </a:defRPr>
            </a:lvl1pPr>
            <a:lvl2pPr marL="216000" indent="-216000">
              <a:lnSpc>
                <a:spcPct val="100000"/>
              </a:lnSpc>
              <a:spcBef>
                <a:spcPts val="0"/>
              </a:spcBef>
              <a:spcAft>
                <a:spcPts val="600"/>
              </a:spcAft>
              <a:buFontTx/>
              <a:buBlip>
                <a:blip r:embed="rId2"/>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25" name="Text Placeholder 29">
            <a:extLst>
              <a:ext uri="{FF2B5EF4-FFF2-40B4-BE49-F238E27FC236}">
                <a16:creationId xmlns:a16="http://schemas.microsoft.com/office/drawing/2014/main" id="{C8DB907A-E349-2C96-24F2-9FCF05E02BA8}"/>
              </a:ext>
            </a:extLst>
          </p:cNvPr>
          <p:cNvSpPr>
            <a:spLocks noGrp="1"/>
          </p:cNvSpPr>
          <p:nvPr>
            <p:ph type="body" sz="quarter" idx="28"/>
          </p:nvPr>
        </p:nvSpPr>
        <p:spPr>
          <a:xfrm>
            <a:off x="1228165" y="4232031"/>
            <a:ext cx="3332818"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rgbClr val="D8D8D8"/>
                </a:solidFill>
                <a:latin typeface="Funnel Sans" pitchFamily="2" charset="0"/>
              </a:defRPr>
            </a:lvl1pPr>
            <a:lvl2pPr marL="216000" indent="-216000">
              <a:lnSpc>
                <a:spcPct val="100000"/>
              </a:lnSpc>
              <a:spcBef>
                <a:spcPts val="0"/>
              </a:spcBef>
              <a:spcAft>
                <a:spcPts val="600"/>
              </a:spcAft>
              <a:buFontTx/>
              <a:buBlip>
                <a:blip r:embed="rId2"/>
              </a:buBlip>
              <a:defRPr sz="1400" b="0" i="0">
                <a:solidFill>
                  <a:srgbClr val="D8D8D8"/>
                </a:solidFill>
                <a:latin typeface="Funnel Sans" pitchFamily="2" charset="0"/>
              </a:defRPr>
            </a:lvl2pPr>
            <a:lvl3pPr marL="576000" indent="-217560">
              <a:lnSpc>
                <a:spcPct val="100000"/>
              </a:lnSpc>
              <a:spcBef>
                <a:spcPts val="0"/>
              </a:spcBef>
              <a:spcAft>
                <a:spcPts val="600"/>
              </a:spcAft>
              <a:buFontTx/>
              <a:buBlip>
                <a:blip r:embed="rId2"/>
              </a:buBlip>
              <a:defRPr sz="1200" b="0" i="0">
                <a:solidFill>
                  <a:srgbClr val="D8D8D8"/>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31" name="Text Placeholder 29">
            <a:extLst>
              <a:ext uri="{FF2B5EF4-FFF2-40B4-BE49-F238E27FC236}">
                <a16:creationId xmlns:a16="http://schemas.microsoft.com/office/drawing/2014/main" id="{9D6EC887-50EB-27FF-604D-06E04BC69ED0}"/>
              </a:ext>
            </a:extLst>
          </p:cNvPr>
          <p:cNvSpPr>
            <a:spLocks noGrp="1"/>
          </p:cNvSpPr>
          <p:nvPr>
            <p:ph type="body" sz="quarter" idx="29"/>
          </p:nvPr>
        </p:nvSpPr>
        <p:spPr>
          <a:xfrm>
            <a:off x="4885765" y="4232031"/>
            <a:ext cx="3332818"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rgbClr val="D8D8D8"/>
                </a:solidFill>
                <a:latin typeface="Funnel Sans" pitchFamily="2" charset="0"/>
              </a:defRPr>
            </a:lvl1pPr>
            <a:lvl2pPr marL="216000" indent="-216000">
              <a:lnSpc>
                <a:spcPct val="100000"/>
              </a:lnSpc>
              <a:spcBef>
                <a:spcPts val="0"/>
              </a:spcBef>
              <a:spcAft>
                <a:spcPts val="600"/>
              </a:spcAft>
              <a:buFontTx/>
              <a:buBlip>
                <a:blip r:embed="rId2"/>
              </a:buBlip>
              <a:defRPr sz="1400" b="0" i="0">
                <a:solidFill>
                  <a:srgbClr val="D8D8D8"/>
                </a:solidFill>
                <a:latin typeface="Funnel Sans" pitchFamily="2" charset="0"/>
              </a:defRPr>
            </a:lvl2pPr>
            <a:lvl3pPr marL="576000" indent="-217560">
              <a:lnSpc>
                <a:spcPct val="100000"/>
              </a:lnSpc>
              <a:spcBef>
                <a:spcPts val="0"/>
              </a:spcBef>
              <a:spcAft>
                <a:spcPts val="600"/>
              </a:spcAft>
              <a:buFontTx/>
              <a:buBlip>
                <a:blip r:embed="rId2"/>
              </a:buBlip>
              <a:defRPr sz="1200" b="0" i="0">
                <a:solidFill>
                  <a:srgbClr val="D8D8D8"/>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33" name="Text Placeholder 29">
            <a:extLst>
              <a:ext uri="{FF2B5EF4-FFF2-40B4-BE49-F238E27FC236}">
                <a16:creationId xmlns:a16="http://schemas.microsoft.com/office/drawing/2014/main" id="{25F6AE61-7D45-4560-9204-DB18701BEA00}"/>
              </a:ext>
            </a:extLst>
          </p:cNvPr>
          <p:cNvSpPr>
            <a:spLocks noGrp="1"/>
          </p:cNvSpPr>
          <p:nvPr>
            <p:ph type="body" sz="quarter" idx="30"/>
          </p:nvPr>
        </p:nvSpPr>
        <p:spPr>
          <a:xfrm>
            <a:off x="8532348" y="4232031"/>
            <a:ext cx="3332818"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rgbClr val="D8D8D8"/>
                </a:solidFill>
                <a:latin typeface="Funnel Sans" pitchFamily="2" charset="0"/>
              </a:defRPr>
            </a:lvl1pPr>
            <a:lvl2pPr marL="216000" indent="-216000">
              <a:lnSpc>
                <a:spcPct val="100000"/>
              </a:lnSpc>
              <a:spcBef>
                <a:spcPts val="0"/>
              </a:spcBef>
              <a:spcAft>
                <a:spcPts val="600"/>
              </a:spcAft>
              <a:buFontTx/>
              <a:buBlip>
                <a:blip r:embed="rId2"/>
              </a:buBlip>
              <a:defRPr sz="1400" b="0" i="0">
                <a:solidFill>
                  <a:srgbClr val="D8D8D8"/>
                </a:solidFill>
                <a:latin typeface="Funnel Sans" pitchFamily="2" charset="0"/>
              </a:defRPr>
            </a:lvl2pPr>
            <a:lvl3pPr marL="576000" indent="-217560">
              <a:lnSpc>
                <a:spcPct val="100000"/>
              </a:lnSpc>
              <a:spcBef>
                <a:spcPts val="0"/>
              </a:spcBef>
              <a:spcAft>
                <a:spcPts val="600"/>
              </a:spcAft>
              <a:buFontTx/>
              <a:buBlip>
                <a:blip r:embed="rId2"/>
              </a:buBlip>
              <a:defRPr sz="1200" b="0" i="0">
                <a:solidFill>
                  <a:srgbClr val="D8D8D8"/>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2" name="Google Shape;22;p26">
            <a:extLst>
              <a:ext uri="{FF2B5EF4-FFF2-40B4-BE49-F238E27FC236}">
                <a16:creationId xmlns:a16="http://schemas.microsoft.com/office/drawing/2014/main" id="{C7C027BD-F736-A880-E537-E0D0CC8480B8}"/>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US"/>
              <a:t>© 2025 Copyright Genpact. All Rights Reserved.</a:t>
            </a:r>
            <a:endParaRPr lang="en-GB"/>
          </a:p>
        </p:txBody>
      </p:sp>
      <p:sp>
        <p:nvSpPr>
          <p:cNvPr id="7" name="Google Shape;18;p26">
            <a:extLst>
              <a:ext uri="{FF2B5EF4-FFF2-40B4-BE49-F238E27FC236}">
                <a16:creationId xmlns:a16="http://schemas.microsoft.com/office/drawing/2014/main" id="{42CCD9E2-0FA1-07CC-755A-124A1873AF0E}"/>
              </a:ext>
            </a:extLst>
          </p:cNvPr>
          <p:cNvSpPr txBox="1">
            <a:spLocks noGrp="1"/>
          </p:cNvSpPr>
          <p:nvPr>
            <p:ph type="title" hasCustomPrompt="1"/>
          </p:nvPr>
        </p:nvSpPr>
        <p:spPr>
          <a:xfrm>
            <a:off x="1258300" y="462976"/>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bg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pic>
        <p:nvPicPr>
          <p:cNvPr id="3" name="Graphic 2">
            <a:extLst>
              <a:ext uri="{FF2B5EF4-FFF2-40B4-BE49-F238E27FC236}">
                <a16:creationId xmlns:a16="http://schemas.microsoft.com/office/drawing/2014/main" id="{274D56EB-B06A-B3F2-BD68-FEA68FF952B0}"/>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4" y="238990"/>
            <a:ext cx="572732" cy="630000"/>
          </a:xfrm>
          <a:prstGeom prst="rect">
            <a:avLst/>
          </a:prstGeom>
        </p:spPr>
      </p:pic>
    </p:spTree>
    <p:extLst>
      <p:ext uri="{BB962C8B-B14F-4D97-AF65-F5344CB8AC3E}">
        <p14:creationId xmlns:p14="http://schemas.microsoft.com/office/powerpoint/2010/main" val="221265605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8_Title Content with Subtitle 2">
    <p:spTree>
      <p:nvGrpSpPr>
        <p:cNvPr id="1" name=""/>
        <p:cNvGrpSpPr/>
        <p:nvPr/>
      </p:nvGrpSpPr>
      <p:grpSpPr>
        <a:xfrm>
          <a:off x="0" y="0"/>
          <a:ext cx="0" cy="0"/>
          <a:chOff x="0" y="0"/>
          <a:chExt cx="0" cy="0"/>
        </a:xfrm>
      </p:grpSpPr>
      <p:sp>
        <p:nvSpPr>
          <p:cNvPr id="11" name="Google Shape;21;p33">
            <a:extLst>
              <a:ext uri="{FF2B5EF4-FFF2-40B4-BE49-F238E27FC236}">
                <a16:creationId xmlns:a16="http://schemas.microsoft.com/office/drawing/2014/main" id="{434FE5C7-1914-8352-CA72-C512C0DE23C8}"/>
              </a:ext>
            </a:extLst>
          </p:cNvPr>
          <p:cNvSpPr txBox="1">
            <a:spLocks noGrp="1"/>
          </p:cNvSpPr>
          <p:nvPr>
            <p:ph type="sldNum" idx="13"/>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tx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4" name="Text Placeholder 29">
            <a:extLst>
              <a:ext uri="{FF2B5EF4-FFF2-40B4-BE49-F238E27FC236}">
                <a16:creationId xmlns:a16="http://schemas.microsoft.com/office/drawing/2014/main" id="{D8D9617B-1ED5-DF12-3467-80A93666F3A6}"/>
              </a:ext>
            </a:extLst>
          </p:cNvPr>
          <p:cNvSpPr>
            <a:spLocks noGrp="1"/>
          </p:cNvSpPr>
          <p:nvPr>
            <p:ph type="body" sz="quarter" idx="12"/>
          </p:nvPr>
        </p:nvSpPr>
        <p:spPr>
          <a:xfrm>
            <a:off x="1228165" y="4232031"/>
            <a:ext cx="3332818"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2"/>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6" name="Text Placeholder 29">
            <a:extLst>
              <a:ext uri="{FF2B5EF4-FFF2-40B4-BE49-F238E27FC236}">
                <a16:creationId xmlns:a16="http://schemas.microsoft.com/office/drawing/2014/main" id="{5D32A610-CC4F-2845-147F-B856867F81EA}"/>
              </a:ext>
            </a:extLst>
          </p:cNvPr>
          <p:cNvSpPr>
            <a:spLocks noGrp="1"/>
          </p:cNvSpPr>
          <p:nvPr>
            <p:ph type="body" sz="quarter" idx="24"/>
          </p:nvPr>
        </p:nvSpPr>
        <p:spPr>
          <a:xfrm>
            <a:off x="4885765" y="4232031"/>
            <a:ext cx="3332818"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2"/>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9" name="Text Placeholder 29">
            <a:extLst>
              <a:ext uri="{FF2B5EF4-FFF2-40B4-BE49-F238E27FC236}">
                <a16:creationId xmlns:a16="http://schemas.microsoft.com/office/drawing/2014/main" id="{89D6CC5F-7A2A-B46E-57D2-409537F11CFD}"/>
              </a:ext>
            </a:extLst>
          </p:cNvPr>
          <p:cNvSpPr>
            <a:spLocks noGrp="1"/>
          </p:cNvSpPr>
          <p:nvPr>
            <p:ph type="body" sz="quarter" idx="26"/>
          </p:nvPr>
        </p:nvSpPr>
        <p:spPr>
          <a:xfrm>
            <a:off x="8534636" y="4232031"/>
            <a:ext cx="3332818"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2"/>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2" name="Text Placeholder 29">
            <a:extLst>
              <a:ext uri="{FF2B5EF4-FFF2-40B4-BE49-F238E27FC236}">
                <a16:creationId xmlns:a16="http://schemas.microsoft.com/office/drawing/2014/main" id="{1AC42BE0-2D56-2D92-48B8-04B90717018D}"/>
              </a:ext>
            </a:extLst>
          </p:cNvPr>
          <p:cNvSpPr>
            <a:spLocks noGrp="1"/>
          </p:cNvSpPr>
          <p:nvPr>
            <p:ph type="body" sz="quarter" idx="17"/>
          </p:nvPr>
        </p:nvSpPr>
        <p:spPr>
          <a:xfrm>
            <a:off x="1228165" y="2913529"/>
            <a:ext cx="3332818" cy="1058772"/>
          </a:xfrm>
          <a:prstGeom prst="roundRect">
            <a:avLst>
              <a:gd name="adj" fmla="val 2975"/>
            </a:avLst>
          </a:prstGeom>
          <a:ln w="12700">
            <a:solidFill>
              <a:schemeClr val="tx1"/>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18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8" name="Text Placeholder 29">
            <a:extLst>
              <a:ext uri="{FF2B5EF4-FFF2-40B4-BE49-F238E27FC236}">
                <a16:creationId xmlns:a16="http://schemas.microsoft.com/office/drawing/2014/main" id="{3934E4D9-4467-C729-4C0B-FBAB4FFEEB71}"/>
              </a:ext>
            </a:extLst>
          </p:cNvPr>
          <p:cNvSpPr>
            <a:spLocks noGrp="1"/>
          </p:cNvSpPr>
          <p:nvPr>
            <p:ph type="body" sz="quarter" idx="25"/>
          </p:nvPr>
        </p:nvSpPr>
        <p:spPr>
          <a:xfrm>
            <a:off x="4885765" y="2913529"/>
            <a:ext cx="3332818" cy="1058772"/>
          </a:xfrm>
          <a:prstGeom prst="roundRect">
            <a:avLst>
              <a:gd name="adj" fmla="val 2975"/>
            </a:avLst>
          </a:prstGeom>
          <a:ln w="12700">
            <a:solidFill>
              <a:schemeClr val="tx1"/>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18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13" name="Text Placeholder 29">
            <a:extLst>
              <a:ext uri="{FF2B5EF4-FFF2-40B4-BE49-F238E27FC236}">
                <a16:creationId xmlns:a16="http://schemas.microsoft.com/office/drawing/2014/main" id="{C7D44F94-6331-2CDB-146D-569B32A02863}"/>
              </a:ext>
            </a:extLst>
          </p:cNvPr>
          <p:cNvSpPr>
            <a:spLocks noGrp="1"/>
          </p:cNvSpPr>
          <p:nvPr>
            <p:ph type="body" sz="quarter" idx="27"/>
          </p:nvPr>
        </p:nvSpPr>
        <p:spPr>
          <a:xfrm>
            <a:off x="8534636" y="2913529"/>
            <a:ext cx="3332818" cy="1058772"/>
          </a:xfrm>
          <a:prstGeom prst="roundRect">
            <a:avLst>
              <a:gd name="adj" fmla="val 2975"/>
            </a:avLst>
          </a:prstGeom>
          <a:ln w="12700">
            <a:solidFill>
              <a:schemeClr val="tx1"/>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18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14" name="Google Shape;22;p26">
            <a:extLst>
              <a:ext uri="{FF2B5EF4-FFF2-40B4-BE49-F238E27FC236}">
                <a16:creationId xmlns:a16="http://schemas.microsoft.com/office/drawing/2014/main" id="{D86D93EB-E49C-E0A1-445D-E9690D2B3E7C}"/>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US"/>
              <a:t>© 2025 Copyright Genpact. All Rights Reserved.</a:t>
            </a:r>
            <a:endParaRPr lang="en-GB"/>
          </a:p>
        </p:txBody>
      </p:sp>
      <p:sp>
        <p:nvSpPr>
          <p:cNvPr id="16" name="Google Shape;18;p26">
            <a:extLst>
              <a:ext uri="{FF2B5EF4-FFF2-40B4-BE49-F238E27FC236}">
                <a16:creationId xmlns:a16="http://schemas.microsoft.com/office/drawing/2014/main" id="{901BD9C3-0F3B-E573-5E5B-C06D5F3A7C31}"/>
              </a:ext>
            </a:extLst>
          </p:cNvPr>
          <p:cNvSpPr txBox="1">
            <a:spLocks noGrp="1"/>
          </p:cNvSpPr>
          <p:nvPr>
            <p:ph type="title" hasCustomPrompt="1"/>
          </p:nvPr>
        </p:nvSpPr>
        <p:spPr>
          <a:xfrm>
            <a:off x="1258300" y="462976"/>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tx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Tree>
    <p:extLst>
      <p:ext uri="{BB962C8B-B14F-4D97-AF65-F5344CB8AC3E}">
        <p14:creationId xmlns:p14="http://schemas.microsoft.com/office/powerpoint/2010/main" val="436668639"/>
      </p:ext>
    </p:extLst>
  </p:cSld>
  <p:clrMapOvr>
    <a:overrideClrMapping bg1="lt1" tx1="dk1" bg2="lt2" tx2="dk2" accent1="accent1" accent2="accent2" accent3="accent3" accent4="accent4" accent5="accent5" accent6="accent6" hlink="hlink" folHlink="folHlink"/>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5_Title Content with Subtitle 2">
    <p:bg>
      <p:bgPr>
        <a:solidFill>
          <a:schemeClr val="tx1"/>
        </a:solidFill>
        <a:effectLst/>
      </p:bgPr>
    </p:bg>
    <p:spTree>
      <p:nvGrpSpPr>
        <p:cNvPr id="1" name=""/>
        <p:cNvGrpSpPr/>
        <p:nvPr/>
      </p:nvGrpSpPr>
      <p:grpSpPr>
        <a:xfrm>
          <a:off x="0" y="0"/>
          <a:ext cx="0" cy="0"/>
          <a:chOff x="0" y="0"/>
          <a:chExt cx="0" cy="0"/>
        </a:xfrm>
      </p:grpSpPr>
      <p:sp>
        <p:nvSpPr>
          <p:cNvPr id="11" name="Google Shape;21;p33">
            <a:extLst>
              <a:ext uri="{FF2B5EF4-FFF2-40B4-BE49-F238E27FC236}">
                <a16:creationId xmlns:a16="http://schemas.microsoft.com/office/drawing/2014/main" id="{434FE5C7-1914-8352-CA72-C512C0DE23C8}"/>
              </a:ext>
            </a:extLst>
          </p:cNvPr>
          <p:cNvSpPr txBox="1">
            <a:spLocks noGrp="1"/>
          </p:cNvSpPr>
          <p:nvPr>
            <p:ph type="sldNum" idx="13"/>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8" name="Text Placeholder 29">
            <a:extLst>
              <a:ext uri="{FF2B5EF4-FFF2-40B4-BE49-F238E27FC236}">
                <a16:creationId xmlns:a16="http://schemas.microsoft.com/office/drawing/2014/main" id="{BCE06CA3-FBDA-0DB1-EC08-8B166A08F26E}"/>
              </a:ext>
            </a:extLst>
          </p:cNvPr>
          <p:cNvSpPr>
            <a:spLocks noGrp="1"/>
          </p:cNvSpPr>
          <p:nvPr>
            <p:ph type="body" sz="quarter" idx="12"/>
          </p:nvPr>
        </p:nvSpPr>
        <p:spPr>
          <a:xfrm>
            <a:off x="1258342" y="5220236"/>
            <a:ext cx="2393506" cy="886970"/>
          </a:xfrm>
        </p:spPr>
        <p:txBody>
          <a:bodyPr lIns="0" tIns="0" rIns="0" bIns="0">
            <a:normAutofit/>
          </a:bodyPr>
          <a:lstStyle>
            <a:lvl1pPr marL="0" indent="0">
              <a:lnSpc>
                <a:spcPct val="100000"/>
              </a:lnSpc>
              <a:spcBef>
                <a:spcPts val="0"/>
              </a:spcBef>
              <a:spcAft>
                <a:spcPts val="600"/>
              </a:spcAft>
              <a:buFont typeface="Arial" panose="020B0604020202020204" pitchFamily="34" charset="0"/>
              <a:buNone/>
              <a:defRPr sz="1600" b="0" i="0" spc="0">
                <a:solidFill>
                  <a:schemeClr val="bg1"/>
                </a:solidFill>
                <a:latin typeface="Funnel Sans" pitchFamily="2" charset="0"/>
              </a:defRPr>
            </a:lvl1pPr>
            <a:lvl2pPr marL="216000" indent="-216000">
              <a:lnSpc>
                <a:spcPct val="100000"/>
              </a:lnSpc>
              <a:spcBef>
                <a:spcPts val="0"/>
              </a:spcBef>
              <a:spcAft>
                <a:spcPts val="600"/>
              </a:spcAft>
              <a:buFontTx/>
              <a:buBlip>
                <a:blip r:embed="rId2"/>
              </a:buBlip>
              <a:defRPr sz="11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05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9" name="Text Placeholder 29">
            <a:extLst>
              <a:ext uri="{FF2B5EF4-FFF2-40B4-BE49-F238E27FC236}">
                <a16:creationId xmlns:a16="http://schemas.microsoft.com/office/drawing/2014/main" id="{7812742B-B5EA-A826-D00D-EA8A7E8F5C42}"/>
              </a:ext>
            </a:extLst>
          </p:cNvPr>
          <p:cNvSpPr>
            <a:spLocks noGrp="1"/>
          </p:cNvSpPr>
          <p:nvPr>
            <p:ph type="body" sz="quarter" idx="14"/>
          </p:nvPr>
        </p:nvSpPr>
        <p:spPr>
          <a:xfrm>
            <a:off x="3940202" y="5220236"/>
            <a:ext cx="2393506" cy="886970"/>
          </a:xfrm>
        </p:spPr>
        <p:txBody>
          <a:bodyPr lIns="0" tIns="0" rIns="0" bIns="0">
            <a:normAutofit/>
          </a:bodyPr>
          <a:lstStyle>
            <a:lvl1pPr marL="0" indent="0">
              <a:lnSpc>
                <a:spcPct val="100000"/>
              </a:lnSpc>
              <a:spcBef>
                <a:spcPts val="0"/>
              </a:spcBef>
              <a:spcAft>
                <a:spcPts val="600"/>
              </a:spcAft>
              <a:buFont typeface="Arial" panose="020B0604020202020204" pitchFamily="34" charset="0"/>
              <a:buNone/>
              <a:defRPr sz="1600" b="0" i="0" spc="0">
                <a:solidFill>
                  <a:schemeClr val="bg1"/>
                </a:solidFill>
                <a:latin typeface="Funnel Sans" pitchFamily="2" charset="0"/>
              </a:defRPr>
            </a:lvl1pPr>
            <a:lvl2pPr marL="216000" indent="-216000">
              <a:lnSpc>
                <a:spcPct val="100000"/>
              </a:lnSpc>
              <a:spcBef>
                <a:spcPts val="0"/>
              </a:spcBef>
              <a:spcAft>
                <a:spcPts val="600"/>
              </a:spcAft>
              <a:buFontTx/>
              <a:buBlip>
                <a:blip r:embed="rId2"/>
              </a:buBlip>
              <a:defRPr sz="11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05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14" name="Text Placeholder 29">
            <a:extLst>
              <a:ext uri="{FF2B5EF4-FFF2-40B4-BE49-F238E27FC236}">
                <a16:creationId xmlns:a16="http://schemas.microsoft.com/office/drawing/2014/main" id="{D7AED383-9A52-6797-1AB6-80F75FB02648}"/>
              </a:ext>
            </a:extLst>
          </p:cNvPr>
          <p:cNvSpPr>
            <a:spLocks noGrp="1"/>
          </p:cNvSpPr>
          <p:nvPr>
            <p:ph type="body" sz="quarter" idx="15"/>
          </p:nvPr>
        </p:nvSpPr>
        <p:spPr>
          <a:xfrm>
            <a:off x="6650847" y="5220236"/>
            <a:ext cx="2393506" cy="886970"/>
          </a:xfrm>
        </p:spPr>
        <p:txBody>
          <a:bodyPr lIns="0" tIns="0" rIns="0" bIns="0">
            <a:normAutofit/>
          </a:bodyPr>
          <a:lstStyle>
            <a:lvl1pPr marL="0" indent="0">
              <a:lnSpc>
                <a:spcPct val="100000"/>
              </a:lnSpc>
              <a:spcBef>
                <a:spcPts val="0"/>
              </a:spcBef>
              <a:spcAft>
                <a:spcPts val="600"/>
              </a:spcAft>
              <a:buFont typeface="Arial" panose="020B0604020202020204" pitchFamily="34" charset="0"/>
              <a:buNone/>
              <a:defRPr sz="1600" b="0" i="0" spc="0">
                <a:solidFill>
                  <a:schemeClr val="bg1"/>
                </a:solidFill>
                <a:latin typeface="Funnel Sans" pitchFamily="2" charset="0"/>
              </a:defRPr>
            </a:lvl1pPr>
            <a:lvl2pPr marL="216000" indent="-216000">
              <a:lnSpc>
                <a:spcPct val="100000"/>
              </a:lnSpc>
              <a:spcBef>
                <a:spcPts val="0"/>
              </a:spcBef>
              <a:spcAft>
                <a:spcPts val="600"/>
              </a:spcAft>
              <a:buFontTx/>
              <a:buBlip>
                <a:blip r:embed="rId2"/>
              </a:buBlip>
              <a:defRPr sz="11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05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15" name="Text Placeholder 29">
            <a:extLst>
              <a:ext uri="{FF2B5EF4-FFF2-40B4-BE49-F238E27FC236}">
                <a16:creationId xmlns:a16="http://schemas.microsoft.com/office/drawing/2014/main" id="{40FA7E6F-7BDE-96CA-B9AA-6D74EF94DFC3}"/>
              </a:ext>
            </a:extLst>
          </p:cNvPr>
          <p:cNvSpPr>
            <a:spLocks noGrp="1"/>
          </p:cNvSpPr>
          <p:nvPr>
            <p:ph type="body" sz="quarter" idx="16"/>
          </p:nvPr>
        </p:nvSpPr>
        <p:spPr>
          <a:xfrm>
            <a:off x="9328441" y="5220236"/>
            <a:ext cx="2393506" cy="886970"/>
          </a:xfrm>
        </p:spPr>
        <p:txBody>
          <a:bodyPr lIns="0" tIns="0" rIns="0" bIns="0">
            <a:normAutofit/>
          </a:bodyPr>
          <a:lstStyle>
            <a:lvl1pPr marL="0" indent="0">
              <a:lnSpc>
                <a:spcPct val="100000"/>
              </a:lnSpc>
              <a:spcBef>
                <a:spcPts val="0"/>
              </a:spcBef>
              <a:spcAft>
                <a:spcPts val="600"/>
              </a:spcAft>
              <a:buFont typeface="Arial" panose="020B0604020202020204" pitchFamily="34" charset="0"/>
              <a:buNone/>
              <a:defRPr sz="1600" b="0" i="0" spc="0">
                <a:solidFill>
                  <a:schemeClr val="bg1"/>
                </a:solidFill>
                <a:latin typeface="Funnel Sans" pitchFamily="2" charset="0"/>
              </a:defRPr>
            </a:lvl1pPr>
            <a:lvl2pPr marL="216000" indent="-216000">
              <a:lnSpc>
                <a:spcPct val="100000"/>
              </a:lnSpc>
              <a:spcBef>
                <a:spcPts val="0"/>
              </a:spcBef>
              <a:spcAft>
                <a:spcPts val="600"/>
              </a:spcAft>
              <a:buFontTx/>
              <a:buBlip>
                <a:blip r:embed="rId2"/>
              </a:buBlip>
              <a:defRPr sz="11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05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7" name="Picture Placeholder 13">
            <a:extLst>
              <a:ext uri="{FF2B5EF4-FFF2-40B4-BE49-F238E27FC236}">
                <a16:creationId xmlns:a16="http://schemas.microsoft.com/office/drawing/2014/main" id="{ED611402-2286-84C4-61AA-A6BA4F8B82AC}"/>
              </a:ext>
            </a:extLst>
          </p:cNvPr>
          <p:cNvSpPr>
            <a:spLocks noGrp="1"/>
          </p:cNvSpPr>
          <p:nvPr>
            <p:ph type="pic" sz="quarter" idx="21"/>
          </p:nvPr>
        </p:nvSpPr>
        <p:spPr>
          <a:xfrm>
            <a:off x="1223108" y="1288487"/>
            <a:ext cx="2555678" cy="3691137"/>
          </a:xfrm>
        </p:spPr>
        <p:txBody>
          <a:bodyPr>
            <a:normAutofit/>
          </a:bodyPr>
          <a:lstStyle>
            <a:lvl1pPr>
              <a:defRPr sz="1000"/>
            </a:lvl1pPr>
          </a:lstStyle>
          <a:p>
            <a:endParaRPr lang="en-GB"/>
          </a:p>
        </p:txBody>
      </p:sp>
      <p:sp>
        <p:nvSpPr>
          <p:cNvPr id="21" name="Picture Placeholder 13">
            <a:extLst>
              <a:ext uri="{FF2B5EF4-FFF2-40B4-BE49-F238E27FC236}">
                <a16:creationId xmlns:a16="http://schemas.microsoft.com/office/drawing/2014/main" id="{48261CAA-7C08-0306-CAD7-67DFC398CB9F}"/>
              </a:ext>
            </a:extLst>
          </p:cNvPr>
          <p:cNvSpPr>
            <a:spLocks noGrp="1"/>
          </p:cNvSpPr>
          <p:nvPr>
            <p:ph type="pic" sz="quarter" idx="22"/>
          </p:nvPr>
        </p:nvSpPr>
        <p:spPr>
          <a:xfrm>
            <a:off x="3925913" y="1288487"/>
            <a:ext cx="2555678" cy="3691137"/>
          </a:xfrm>
        </p:spPr>
        <p:txBody>
          <a:bodyPr>
            <a:normAutofit/>
          </a:bodyPr>
          <a:lstStyle>
            <a:lvl1pPr>
              <a:defRPr sz="1000"/>
            </a:lvl1pPr>
          </a:lstStyle>
          <a:p>
            <a:endParaRPr lang="en-GB"/>
          </a:p>
        </p:txBody>
      </p:sp>
      <p:sp>
        <p:nvSpPr>
          <p:cNvPr id="22" name="Picture Placeholder 13">
            <a:extLst>
              <a:ext uri="{FF2B5EF4-FFF2-40B4-BE49-F238E27FC236}">
                <a16:creationId xmlns:a16="http://schemas.microsoft.com/office/drawing/2014/main" id="{086FD225-3ED5-8F6F-C1B3-A1B349DDE180}"/>
              </a:ext>
            </a:extLst>
          </p:cNvPr>
          <p:cNvSpPr>
            <a:spLocks noGrp="1"/>
          </p:cNvSpPr>
          <p:nvPr>
            <p:ph type="pic" sz="quarter" idx="23"/>
          </p:nvPr>
        </p:nvSpPr>
        <p:spPr>
          <a:xfrm>
            <a:off x="6628718" y="1288487"/>
            <a:ext cx="2555678" cy="3691137"/>
          </a:xfrm>
        </p:spPr>
        <p:txBody>
          <a:bodyPr>
            <a:normAutofit/>
          </a:bodyPr>
          <a:lstStyle>
            <a:lvl1pPr>
              <a:defRPr sz="1000"/>
            </a:lvl1pPr>
          </a:lstStyle>
          <a:p>
            <a:endParaRPr lang="en-GB"/>
          </a:p>
        </p:txBody>
      </p:sp>
      <p:sp>
        <p:nvSpPr>
          <p:cNvPr id="23" name="Picture Placeholder 13">
            <a:extLst>
              <a:ext uri="{FF2B5EF4-FFF2-40B4-BE49-F238E27FC236}">
                <a16:creationId xmlns:a16="http://schemas.microsoft.com/office/drawing/2014/main" id="{0B2FC53B-45CA-2392-456B-039DC8D4107D}"/>
              </a:ext>
            </a:extLst>
          </p:cNvPr>
          <p:cNvSpPr>
            <a:spLocks noGrp="1"/>
          </p:cNvSpPr>
          <p:nvPr>
            <p:ph type="pic" sz="quarter" idx="24"/>
          </p:nvPr>
        </p:nvSpPr>
        <p:spPr>
          <a:xfrm>
            <a:off x="9331524" y="1288487"/>
            <a:ext cx="2555678" cy="3691137"/>
          </a:xfrm>
        </p:spPr>
        <p:txBody>
          <a:bodyPr>
            <a:normAutofit/>
          </a:bodyPr>
          <a:lstStyle>
            <a:lvl1pPr>
              <a:defRPr sz="1000"/>
            </a:lvl1pPr>
          </a:lstStyle>
          <a:p>
            <a:endParaRPr lang="en-GB"/>
          </a:p>
        </p:txBody>
      </p:sp>
      <p:sp>
        <p:nvSpPr>
          <p:cNvPr id="2" name="Google Shape;22;p26">
            <a:extLst>
              <a:ext uri="{FF2B5EF4-FFF2-40B4-BE49-F238E27FC236}">
                <a16:creationId xmlns:a16="http://schemas.microsoft.com/office/drawing/2014/main" id="{1AB2A463-C823-D32A-E89D-05F45A3F248D}"/>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US"/>
              <a:t>© 2025 Copyright Genpact. All Rights Reserved.</a:t>
            </a:r>
            <a:endParaRPr lang="en-GB"/>
          </a:p>
        </p:txBody>
      </p:sp>
      <p:sp>
        <p:nvSpPr>
          <p:cNvPr id="12" name="Google Shape;18;p26">
            <a:extLst>
              <a:ext uri="{FF2B5EF4-FFF2-40B4-BE49-F238E27FC236}">
                <a16:creationId xmlns:a16="http://schemas.microsoft.com/office/drawing/2014/main" id="{B81DA87E-A91E-EFC0-3097-981D065C766F}"/>
              </a:ext>
            </a:extLst>
          </p:cNvPr>
          <p:cNvSpPr txBox="1">
            <a:spLocks noGrp="1"/>
          </p:cNvSpPr>
          <p:nvPr>
            <p:ph type="title" hasCustomPrompt="1"/>
          </p:nvPr>
        </p:nvSpPr>
        <p:spPr>
          <a:xfrm>
            <a:off x="1258300" y="462976"/>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bg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pic>
        <p:nvPicPr>
          <p:cNvPr id="3" name="Graphic 2">
            <a:extLst>
              <a:ext uri="{FF2B5EF4-FFF2-40B4-BE49-F238E27FC236}">
                <a16:creationId xmlns:a16="http://schemas.microsoft.com/office/drawing/2014/main" id="{6832EE99-8158-3F59-4211-3974739FE9A1}"/>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4" y="238990"/>
            <a:ext cx="572732" cy="630000"/>
          </a:xfrm>
          <a:prstGeom prst="rect">
            <a:avLst/>
          </a:prstGeom>
        </p:spPr>
      </p:pic>
    </p:spTree>
    <p:extLst>
      <p:ext uri="{BB962C8B-B14F-4D97-AF65-F5344CB8AC3E}">
        <p14:creationId xmlns:p14="http://schemas.microsoft.com/office/powerpoint/2010/main" val="17274587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genda_2">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0A87963-A5DA-DCD7-DA7E-F143F30B7695}"/>
              </a:ext>
            </a:extLst>
          </p:cNvPr>
          <p:cNvPicPr>
            <a:picLocks noChangeAspect="1"/>
          </p:cNvPicPr>
          <p:nvPr userDrawn="1"/>
        </p:nvPicPr>
        <p:blipFill>
          <a:blip r:embed="rId2" cstate="hqprint">
            <a:extLst>
              <a:ext uri="{28A0092B-C50C-407E-A947-70E740481C1C}">
                <a14:useLocalDpi xmlns:a14="http://schemas.microsoft.com/office/drawing/2010/main"/>
              </a:ext>
            </a:extLst>
          </a:blip>
          <a:srcRect/>
          <a:stretch/>
        </p:blipFill>
        <p:spPr>
          <a:xfrm>
            <a:off x="0" y="0"/>
            <a:ext cx="12191365" cy="6858000"/>
          </a:xfrm>
          <a:prstGeom prst="rect">
            <a:avLst/>
          </a:prstGeom>
        </p:spPr>
      </p:pic>
      <p:sp>
        <p:nvSpPr>
          <p:cNvPr id="3" name="Rectangle 2">
            <a:extLst>
              <a:ext uri="{FF2B5EF4-FFF2-40B4-BE49-F238E27FC236}">
                <a16:creationId xmlns:a16="http://schemas.microsoft.com/office/drawing/2014/main" id="{1508DED2-D351-6F02-97F0-EC8D5DB87D78}"/>
              </a:ext>
            </a:extLst>
          </p:cNvPr>
          <p:cNvSpPr/>
          <p:nvPr userDrawn="1"/>
        </p:nvSpPr>
        <p:spPr>
          <a:xfrm>
            <a:off x="1" y="0"/>
            <a:ext cx="6096000" cy="685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b="0" i="0">
              <a:latin typeface="Funnel Sans" pitchFamily="2" charset="0"/>
            </a:endParaRPr>
          </a:p>
        </p:txBody>
      </p:sp>
      <p:pic>
        <p:nvPicPr>
          <p:cNvPr id="25" name="Graphic 24">
            <a:extLst>
              <a:ext uri="{FF2B5EF4-FFF2-40B4-BE49-F238E27FC236}">
                <a16:creationId xmlns:a16="http://schemas.microsoft.com/office/drawing/2014/main" id="{82632066-2C31-EAEF-07B4-F9973989BFB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rot="5400000">
            <a:off x="916276" y="1808163"/>
            <a:ext cx="196850" cy="172244"/>
          </a:xfrm>
          <a:prstGeom prst="rect">
            <a:avLst/>
          </a:prstGeom>
        </p:spPr>
      </p:pic>
      <p:pic>
        <p:nvPicPr>
          <p:cNvPr id="27" name="Graphic 26">
            <a:extLst>
              <a:ext uri="{FF2B5EF4-FFF2-40B4-BE49-F238E27FC236}">
                <a16:creationId xmlns:a16="http://schemas.microsoft.com/office/drawing/2014/main" id="{6B9E0E3B-E58F-0660-D057-93B679C478C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rot="5400000">
            <a:off x="916276" y="2460943"/>
            <a:ext cx="196850" cy="172244"/>
          </a:xfrm>
          <a:prstGeom prst="rect">
            <a:avLst/>
          </a:prstGeom>
        </p:spPr>
      </p:pic>
      <p:pic>
        <p:nvPicPr>
          <p:cNvPr id="28" name="Graphic 27">
            <a:extLst>
              <a:ext uri="{FF2B5EF4-FFF2-40B4-BE49-F238E27FC236}">
                <a16:creationId xmlns:a16="http://schemas.microsoft.com/office/drawing/2014/main" id="{190F5680-9ED9-AD85-B5F3-3F415E20B8F7}"/>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rot="5400000">
            <a:off x="916276" y="3113723"/>
            <a:ext cx="196850" cy="172244"/>
          </a:xfrm>
          <a:prstGeom prst="rect">
            <a:avLst/>
          </a:prstGeom>
        </p:spPr>
      </p:pic>
      <p:pic>
        <p:nvPicPr>
          <p:cNvPr id="29" name="Graphic 28">
            <a:extLst>
              <a:ext uri="{FF2B5EF4-FFF2-40B4-BE49-F238E27FC236}">
                <a16:creationId xmlns:a16="http://schemas.microsoft.com/office/drawing/2014/main" id="{4DF1538F-06F9-E852-E571-546B250BFC5A}"/>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rot="5400000">
            <a:off x="916276" y="3766503"/>
            <a:ext cx="196850" cy="172244"/>
          </a:xfrm>
          <a:prstGeom prst="rect">
            <a:avLst/>
          </a:prstGeom>
        </p:spPr>
      </p:pic>
      <p:pic>
        <p:nvPicPr>
          <p:cNvPr id="30" name="Graphic 29">
            <a:extLst>
              <a:ext uri="{FF2B5EF4-FFF2-40B4-BE49-F238E27FC236}">
                <a16:creationId xmlns:a16="http://schemas.microsoft.com/office/drawing/2014/main" id="{C6947B5A-A465-4895-1249-ED90C3FC172A}"/>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rot="5400000">
            <a:off x="916276" y="4419283"/>
            <a:ext cx="196850" cy="172244"/>
          </a:xfrm>
          <a:prstGeom prst="rect">
            <a:avLst/>
          </a:prstGeom>
        </p:spPr>
      </p:pic>
      <p:pic>
        <p:nvPicPr>
          <p:cNvPr id="31" name="Graphic 30">
            <a:extLst>
              <a:ext uri="{FF2B5EF4-FFF2-40B4-BE49-F238E27FC236}">
                <a16:creationId xmlns:a16="http://schemas.microsoft.com/office/drawing/2014/main" id="{E0549003-5B03-C5F7-F87A-F19C80C7D229}"/>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rot="5400000">
            <a:off x="916276" y="5072063"/>
            <a:ext cx="196850" cy="172244"/>
          </a:xfrm>
          <a:prstGeom prst="rect">
            <a:avLst/>
          </a:prstGeom>
        </p:spPr>
      </p:pic>
      <p:sp>
        <p:nvSpPr>
          <p:cNvPr id="32" name="Google Shape;24;p26">
            <a:extLst>
              <a:ext uri="{FF2B5EF4-FFF2-40B4-BE49-F238E27FC236}">
                <a16:creationId xmlns:a16="http://schemas.microsoft.com/office/drawing/2014/main" id="{CD5D790D-9423-B18B-2082-61298E142DFA}"/>
              </a:ext>
            </a:extLst>
          </p:cNvPr>
          <p:cNvSpPr txBox="1">
            <a:spLocks noGrp="1"/>
          </p:cNvSpPr>
          <p:nvPr>
            <p:ph type="body" idx="2" hasCustomPrompt="1"/>
          </p:nvPr>
        </p:nvSpPr>
        <p:spPr>
          <a:xfrm>
            <a:off x="1185698" y="160567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Level 1</a:t>
            </a:r>
          </a:p>
        </p:txBody>
      </p:sp>
      <p:sp>
        <p:nvSpPr>
          <p:cNvPr id="33" name="Google Shape;24;p26">
            <a:extLst>
              <a:ext uri="{FF2B5EF4-FFF2-40B4-BE49-F238E27FC236}">
                <a16:creationId xmlns:a16="http://schemas.microsoft.com/office/drawing/2014/main" id="{FAC077C5-23DB-6672-D948-DEFEE9E8266F}"/>
              </a:ext>
            </a:extLst>
          </p:cNvPr>
          <p:cNvSpPr txBox="1">
            <a:spLocks noGrp="1"/>
          </p:cNvSpPr>
          <p:nvPr>
            <p:ph type="body" idx="13" hasCustomPrompt="1"/>
          </p:nvPr>
        </p:nvSpPr>
        <p:spPr>
          <a:xfrm>
            <a:off x="1185698" y="225845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Level 2</a:t>
            </a:r>
          </a:p>
        </p:txBody>
      </p:sp>
      <p:sp>
        <p:nvSpPr>
          <p:cNvPr id="34" name="Google Shape;24;p26">
            <a:extLst>
              <a:ext uri="{FF2B5EF4-FFF2-40B4-BE49-F238E27FC236}">
                <a16:creationId xmlns:a16="http://schemas.microsoft.com/office/drawing/2014/main" id="{2918299F-FCC7-1765-77FB-44EB16488DB3}"/>
              </a:ext>
            </a:extLst>
          </p:cNvPr>
          <p:cNvSpPr txBox="1">
            <a:spLocks noGrp="1"/>
          </p:cNvSpPr>
          <p:nvPr>
            <p:ph type="body" idx="14" hasCustomPrompt="1"/>
          </p:nvPr>
        </p:nvSpPr>
        <p:spPr>
          <a:xfrm>
            <a:off x="1185698" y="291123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Level 3</a:t>
            </a:r>
          </a:p>
        </p:txBody>
      </p:sp>
      <p:sp>
        <p:nvSpPr>
          <p:cNvPr id="35" name="Google Shape;24;p26">
            <a:extLst>
              <a:ext uri="{FF2B5EF4-FFF2-40B4-BE49-F238E27FC236}">
                <a16:creationId xmlns:a16="http://schemas.microsoft.com/office/drawing/2014/main" id="{1F0EBE5B-16A9-6E53-E884-D6A6B0D8C39C}"/>
              </a:ext>
            </a:extLst>
          </p:cNvPr>
          <p:cNvSpPr txBox="1">
            <a:spLocks noGrp="1"/>
          </p:cNvSpPr>
          <p:nvPr>
            <p:ph type="body" idx="15" hasCustomPrompt="1"/>
          </p:nvPr>
        </p:nvSpPr>
        <p:spPr>
          <a:xfrm>
            <a:off x="1185698" y="356401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Level 4</a:t>
            </a:r>
          </a:p>
        </p:txBody>
      </p:sp>
      <p:sp>
        <p:nvSpPr>
          <p:cNvPr id="36" name="Google Shape;24;p26">
            <a:extLst>
              <a:ext uri="{FF2B5EF4-FFF2-40B4-BE49-F238E27FC236}">
                <a16:creationId xmlns:a16="http://schemas.microsoft.com/office/drawing/2014/main" id="{67FF5144-A4A4-1D38-9F43-B38D8CDE582F}"/>
              </a:ext>
            </a:extLst>
          </p:cNvPr>
          <p:cNvSpPr txBox="1">
            <a:spLocks noGrp="1"/>
          </p:cNvSpPr>
          <p:nvPr>
            <p:ph type="body" idx="16" hasCustomPrompt="1"/>
          </p:nvPr>
        </p:nvSpPr>
        <p:spPr>
          <a:xfrm>
            <a:off x="1185698" y="421679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Level 5</a:t>
            </a:r>
          </a:p>
        </p:txBody>
      </p:sp>
      <p:sp>
        <p:nvSpPr>
          <p:cNvPr id="37" name="Google Shape;24;p26">
            <a:extLst>
              <a:ext uri="{FF2B5EF4-FFF2-40B4-BE49-F238E27FC236}">
                <a16:creationId xmlns:a16="http://schemas.microsoft.com/office/drawing/2014/main" id="{B9E94BB8-D4CD-EDF0-4B6E-0D409D46B46D}"/>
              </a:ext>
            </a:extLst>
          </p:cNvPr>
          <p:cNvSpPr txBox="1">
            <a:spLocks noGrp="1"/>
          </p:cNvSpPr>
          <p:nvPr>
            <p:ph type="body" idx="17" hasCustomPrompt="1"/>
          </p:nvPr>
        </p:nvSpPr>
        <p:spPr>
          <a:xfrm>
            <a:off x="1185698" y="486957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Level 6</a:t>
            </a:r>
          </a:p>
        </p:txBody>
      </p:sp>
      <p:sp>
        <p:nvSpPr>
          <p:cNvPr id="21" name="Google Shape;21;p33">
            <a:extLst>
              <a:ext uri="{FF2B5EF4-FFF2-40B4-BE49-F238E27FC236}">
                <a16:creationId xmlns:a16="http://schemas.microsoft.com/office/drawing/2014/main" id="{7FEC2628-D9EA-2F22-0B8C-B590EA863A21}"/>
              </a:ext>
            </a:extLst>
          </p:cNvPr>
          <p:cNvSpPr txBox="1">
            <a:spLocks noGrp="1"/>
          </p:cNvSpPr>
          <p:nvPr>
            <p:ph type="sldNum" idx="18"/>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7" name="Google Shape;22;p26">
            <a:extLst>
              <a:ext uri="{FF2B5EF4-FFF2-40B4-BE49-F238E27FC236}">
                <a16:creationId xmlns:a16="http://schemas.microsoft.com/office/drawing/2014/main" id="{4E6E4446-40C0-D2D5-4B51-C14F570AF1B4}"/>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US"/>
              <a:t>© 2025 Copyright Genpact. All Rights Reserved.</a:t>
            </a:r>
            <a:endParaRPr lang="en-GB"/>
          </a:p>
        </p:txBody>
      </p:sp>
      <p:sp>
        <p:nvSpPr>
          <p:cNvPr id="8" name="Google Shape;18;p26">
            <a:extLst>
              <a:ext uri="{FF2B5EF4-FFF2-40B4-BE49-F238E27FC236}">
                <a16:creationId xmlns:a16="http://schemas.microsoft.com/office/drawing/2014/main" id="{0FB8683D-0CDA-5A7B-8A1E-49E07216AD49}"/>
              </a:ext>
            </a:extLst>
          </p:cNvPr>
          <p:cNvSpPr txBox="1">
            <a:spLocks noGrp="1"/>
          </p:cNvSpPr>
          <p:nvPr>
            <p:ph type="title" hasCustomPrompt="1"/>
          </p:nvPr>
        </p:nvSpPr>
        <p:spPr>
          <a:xfrm>
            <a:off x="1185698" y="462976"/>
            <a:ext cx="3322413"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bg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Agenda</a:t>
            </a:r>
            <a:endParaRPr/>
          </a:p>
        </p:txBody>
      </p:sp>
      <p:pic>
        <p:nvPicPr>
          <p:cNvPr id="4" name="Graphic 3">
            <a:extLst>
              <a:ext uri="{FF2B5EF4-FFF2-40B4-BE49-F238E27FC236}">
                <a16:creationId xmlns:a16="http://schemas.microsoft.com/office/drawing/2014/main" id="{17EC4758-CDCF-6B93-7F92-C4A647236A47}"/>
              </a:ext>
            </a:extLst>
          </p:cNvPr>
          <p:cNvPicPr>
            <a:picLocks noChangeAspect="1"/>
          </p:cNvPicPr>
          <p:nvPr userDrawn="1"/>
        </p:nvPicPr>
        <p:blipFill>
          <a:blip r:embed="rId5">
            <a:extLst>
              <a:ext uri="{96DAC541-7B7A-43D3-8B79-37D633B846F1}">
                <asvg:svgBlip xmlns:asvg="http://schemas.microsoft.com/office/drawing/2016/SVG/main" r:embed="rId6"/>
              </a:ext>
            </a:extLst>
          </a:blip>
          <a:srcRect l="8134" t="14156" r="57486" b="13360"/>
          <a:stretch/>
        </p:blipFill>
        <p:spPr>
          <a:xfrm>
            <a:off x="211954" y="238990"/>
            <a:ext cx="572732" cy="630000"/>
          </a:xfrm>
          <a:prstGeom prst="rect">
            <a:avLst/>
          </a:prstGeom>
        </p:spPr>
      </p:pic>
    </p:spTree>
    <p:extLst>
      <p:ext uri="{BB962C8B-B14F-4D97-AF65-F5344CB8AC3E}">
        <p14:creationId xmlns:p14="http://schemas.microsoft.com/office/powerpoint/2010/main" val="258142963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1_Title Content with Subtitle 2">
    <p:bg>
      <p:bgPr>
        <a:solidFill>
          <a:schemeClr val="bg1"/>
        </a:solidFill>
        <a:effectLst/>
      </p:bgPr>
    </p:bg>
    <p:spTree>
      <p:nvGrpSpPr>
        <p:cNvPr id="1" name=""/>
        <p:cNvGrpSpPr/>
        <p:nvPr/>
      </p:nvGrpSpPr>
      <p:grpSpPr>
        <a:xfrm>
          <a:off x="0" y="0"/>
          <a:ext cx="0" cy="0"/>
          <a:chOff x="0" y="0"/>
          <a:chExt cx="0" cy="0"/>
        </a:xfrm>
      </p:grpSpPr>
      <p:sp>
        <p:nvSpPr>
          <p:cNvPr id="11" name="Google Shape;21;p33">
            <a:extLst>
              <a:ext uri="{FF2B5EF4-FFF2-40B4-BE49-F238E27FC236}">
                <a16:creationId xmlns:a16="http://schemas.microsoft.com/office/drawing/2014/main" id="{434FE5C7-1914-8352-CA72-C512C0DE23C8}"/>
              </a:ext>
            </a:extLst>
          </p:cNvPr>
          <p:cNvSpPr txBox="1">
            <a:spLocks noGrp="1"/>
          </p:cNvSpPr>
          <p:nvPr>
            <p:ph type="sldNum" idx="13"/>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tx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4" name="Text Placeholder 29">
            <a:extLst>
              <a:ext uri="{FF2B5EF4-FFF2-40B4-BE49-F238E27FC236}">
                <a16:creationId xmlns:a16="http://schemas.microsoft.com/office/drawing/2014/main" id="{2C8A0DDA-CF2F-C90B-C88B-662DC5A84161}"/>
              </a:ext>
            </a:extLst>
          </p:cNvPr>
          <p:cNvSpPr>
            <a:spLocks noGrp="1"/>
          </p:cNvSpPr>
          <p:nvPr>
            <p:ph type="body" sz="quarter" idx="12"/>
          </p:nvPr>
        </p:nvSpPr>
        <p:spPr>
          <a:xfrm>
            <a:off x="1258342" y="5220236"/>
            <a:ext cx="2393506" cy="886970"/>
          </a:xfrm>
        </p:spPr>
        <p:txBody>
          <a:bodyPr lIns="0" tIns="0" rIns="0" bIns="0">
            <a:normAutofit/>
          </a:bodyPr>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1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05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5" name="Text Placeholder 29">
            <a:extLst>
              <a:ext uri="{FF2B5EF4-FFF2-40B4-BE49-F238E27FC236}">
                <a16:creationId xmlns:a16="http://schemas.microsoft.com/office/drawing/2014/main" id="{FE533F53-5F39-197F-584A-55552DA6DA27}"/>
              </a:ext>
            </a:extLst>
          </p:cNvPr>
          <p:cNvSpPr>
            <a:spLocks noGrp="1"/>
          </p:cNvSpPr>
          <p:nvPr>
            <p:ph type="body" sz="quarter" idx="14"/>
          </p:nvPr>
        </p:nvSpPr>
        <p:spPr>
          <a:xfrm>
            <a:off x="3940202" y="5220236"/>
            <a:ext cx="2393506" cy="886970"/>
          </a:xfrm>
        </p:spPr>
        <p:txBody>
          <a:bodyPr lIns="0" tIns="0" rIns="0" bIns="0">
            <a:normAutofit/>
          </a:bodyPr>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1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05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6" name="Text Placeholder 29">
            <a:extLst>
              <a:ext uri="{FF2B5EF4-FFF2-40B4-BE49-F238E27FC236}">
                <a16:creationId xmlns:a16="http://schemas.microsoft.com/office/drawing/2014/main" id="{A25C08EE-2973-05B1-C777-A12BAE23D254}"/>
              </a:ext>
            </a:extLst>
          </p:cNvPr>
          <p:cNvSpPr>
            <a:spLocks noGrp="1"/>
          </p:cNvSpPr>
          <p:nvPr>
            <p:ph type="body" sz="quarter" idx="15"/>
          </p:nvPr>
        </p:nvSpPr>
        <p:spPr>
          <a:xfrm>
            <a:off x="6650847" y="5220236"/>
            <a:ext cx="2393506" cy="886970"/>
          </a:xfrm>
        </p:spPr>
        <p:txBody>
          <a:bodyPr lIns="0" tIns="0" rIns="0" bIns="0">
            <a:normAutofit/>
          </a:bodyPr>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1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05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10" name="Text Placeholder 29">
            <a:extLst>
              <a:ext uri="{FF2B5EF4-FFF2-40B4-BE49-F238E27FC236}">
                <a16:creationId xmlns:a16="http://schemas.microsoft.com/office/drawing/2014/main" id="{84175955-06ED-8621-1F35-BA0FB5D7D7A7}"/>
              </a:ext>
            </a:extLst>
          </p:cNvPr>
          <p:cNvSpPr>
            <a:spLocks noGrp="1"/>
          </p:cNvSpPr>
          <p:nvPr>
            <p:ph type="body" sz="quarter" idx="16"/>
          </p:nvPr>
        </p:nvSpPr>
        <p:spPr>
          <a:xfrm>
            <a:off x="9328441" y="5220236"/>
            <a:ext cx="2393506" cy="886970"/>
          </a:xfrm>
        </p:spPr>
        <p:txBody>
          <a:bodyPr lIns="0" tIns="0" rIns="0" bIns="0">
            <a:normAutofit/>
          </a:bodyPr>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1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05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12" name="Picture Placeholder 13">
            <a:extLst>
              <a:ext uri="{FF2B5EF4-FFF2-40B4-BE49-F238E27FC236}">
                <a16:creationId xmlns:a16="http://schemas.microsoft.com/office/drawing/2014/main" id="{BB46B5F1-C8B1-7564-50AA-442061B7D6FC}"/>
              </a:ext>
            </a:extLst>
          </p:cNvPr>
          <p:cNvSpPr>
            <a:spLocks noGrp="1"/>
          </p:cNvSpPr>
          <p:nvPr>
            <p:ph type="pic" sz="quarter" idx="21"/>
          </p:nvPr>
        </p:nvSpPr>
        <p:spPr>
          <a:xfrm>
            <a:off x="1223108" y="1288487"/>
            <a:ext cx="2555678" cy="3691137"/>
          </a:xfrm>
        </p:spPr>
        <p:txBody>
          <a:bodyPr>
            <a:normAutofit/>
          </a:bodyPr>
          <a:lstStyle>
            <a:lvl1pPr>
              <a:defRPr sz="1000">
                <a:solidFill>
                  <a:schemeClr val="tx1"/>
                </a:solidFill>
              </a:defRPr>
            </a:lvl1pPr>
          </a:lstStyle>
          <a:p>
            <a:endParaRPr lang="en-GB"/>
          </a:p>
        </p:txBody>
      </p:sp>
      <p:sp>
        <p:nvSpPr>
          <p:cNvPr id="13" name="Picture Placeholder 13">
            <a:extLst>
              <a:ext uri="{FF2B5EF4-FFF2-40B4-BE49-F238E27FC236}">
                <a16:creationId xmlns:a16="http://schemas.microsoft.com/office/drawing/2014/main" id="{D541EE71-9004-D78A-46A7-C1B882F88124}"/>
              </a:ext>
            </a:extLst>
          </p:cNvPr>
          <p:cNvSpPr>
            <a:spLocks noGrp="1"/>
          </p:cNvSpPr>
          <p:nvPr>
            <p:ph type="pic" sz="quarter" idx="22"/>
          </p:nvPr>
        </p:nvSpPr>
        <p:spPr>
          <a:xfrm>
            <a:off x="3925913" y="1288487"/>
            <a:ext cx="2555678" cy="3691137"/>
          </a:xfrm>
        </p:spPr>
        <p:txBody>
          <a:bodyPr>
            <a:normAutofit/>
          </a:bodyPr>
          <a:lstStyle>
            <a:lvl1pPr>
              <a:defRPr sz="1000">
                <a:solidFill>
                  <a:schemeClr val="tx1"/>
                </a:solidFill>
              </a:defRPr>
            </a:lvl1pPr>
          </a:lstStyle>
          <a:p>
            <a:endParaRPr lang="en-GB"/>
          </a:p>
        </p:txBody>
      </p:sp>
      <p:sp>
        <p:nvSpPr>
          <p:cNvPr id="16" name="Picture Placeholder 13">
            <a:extLst>
              <a:ext uri="{FF2B5EF4-FFF2-40B4-BE49-F238E27FC236}">
                <a16:creationId xmlns:a16="http://schemas.microsoft.com/office/drawing/2014/main" id="{AC63FC5A-402B-328F-2AD6-13A451FFD2F6}"/>
              </a:ext>
            </a:extLst>
          </p:cNvPr>
          <p:cNvSpPr>
            <a:spLocks noGrp="1"/>
          </p:cNvSpPr>
          <p:nvPr>
            <p:ph type="pic" sz="quarter" idx="23"/>
          </p:nvPr>
        </p:nvSpPr>
        <p:spPr>
          <a:xfrm>
            <a:off x="6628718" y="1288487"/>
            <a:ext cx="2555678" cy="3691137"/>
          </a:xfrm>
        </p:spPr>
        <p:txBody>
          <a:bodyPr>
            <a:normAutofit/>
          </a:bodyPr>
          <a:lstStyle>
            <a:lvl1pPr>
              <a:defRPr sz="1000">
                <a:solidFill>
                  <a:schemeClr val="tx1"/>
                </a:solidFill>
              </a:defRPr>
            </a:lvl1pPr>
          </a:lstStyle>
          <a:p>
            <a:endParaRPr lang="en-GB"/>
          </a:p>
        </p:txBody>
      </p:sp>
      <p:sp>
        <p:nvSpPr>
          <p:cNvPr id="17" name="Picture Placeholder 13">
            <a:extLst>
              <a:ext uri="{FF2B5EF4-FFF2-40B4-BE49-F238E27FC236}">
                <a16:creationId xmlns:a16="http://schemas.microsoft.com/office/drawing/2014/main" id="{DF26EEDC-8832-421D-9DB7-BCF54FE6D9B7}"/>
              </a:ext>
            </a:extLst>
          </p:cNvPr>
          <p:cNvSpPr>
            <a:spLocks noGrp="1"/>
          </p:cNvSpPr>
          <p:nvPr>
            <p:ph type="pic" sz="quarter" idx="24"/>
          </p:nvPr>
        </p:nvSpPr>
        <p:spPr>
          <a:xfrm>
            <a:off x="9331524" y="1288487"/>
            <a:ext cx="2555678" cy="3691137"/>
          </a:xfrm>
        </p:spPr>
        <p:txBody>
          <a:bodyPr>
            <a:normAutofit/>
          </a:bodyPr>
          <a:lstStyle>
            <a:lvl1pPr>
              <a:defRPr sz="1000">
                <a:solidFill>
                  <a:schemeClr val="tx1"/>
                </a:solidFill>
              </a:defRPr>
            </a:lvl1pPr>
          </a:lstStyle>
          <a:p>
            <a:endParaRPr lang="en-GB"/>
          </a:p>
        </p:txBody>
      </p:sp>
      <p:sp>
        <p:nvSpPr>
          <p:cNvPr id="2" name="Google Shape;22;p26">
            <a:extLst>
              <a:ext uri="{FF2B5EF4-FFF2-40B4-BE49-F238E27FC236}">
                <a16:creationId xmlns:a16="http://schemas.microsoft.com/office/drawing/2014/main" id="{9881D1B1-F4A5-F5C9-9FC9-84158DF4D7C7}"/>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US"/>
              <a:t>© 2025 Copyright Genpact. All Rights Reserved.</a:t>
            </a:r>
            <a:endParaRPr lang="en-GB"/>
          </a:p>
        </p:txBody>
      </p:sp>
      <p:sp>
        <p:nvSpPr>
          <p:cNvPr id="8" name="Google Shape;18;p26">
            <a:extLst>
              <a:ext uri="{FF2B5EF4-FFF2-40B4-BE49-F238E27FC236}">
                <a16:creationId xmlns:a16="http://schemas.microsoft.com/office/drawing/2014/main" id="{BB6CB947-C44E-0372-6DE8-2B5C9999BA3C}"/>
              </a:ext>
            </a:extLst>
          </p:cNvPr>
          <p:cNvSpPr txBox="1">
            <a:spLocks noGrp="1"/>
          </p:cNvSpPr>
          <p:nvPr>
            <p:ph type="title" hasCustomPrompt="1"/>
          </p:nvPr>
        </p:nvSpPr>
        <p:spPr>
          <a:xfrm>
            <a:off x="1258300" y="462976"/>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tx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Tree>
    <p:extLst>
      <p:ext uri="{BB962C8B-B14F-4D97-AF65-F5344CB8AC3E}">
        <p14:creationId xmlns:p14="http://schemas.microsoft.com/office/powerpoint/2010/main" val="189611072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6_Title Content with Subtitle 2">
    <p:bg>
      <p:bgPr>
        <a:solidFill>
          <a:schemeClr val="tx1"/>
        </a:solidFill>
        <a:effectLst/>
      </p:bgPr>
    </p:bg>
    <p:spTree>
      <p:nvGrpSpPr>
        <p:cNvPr id="1" name=""/>
        <p:cNvGrpSpPr/>
        <p:nvPr/>
      </p:nvGrpSpPr>
      <p:grpSpPr>
        <a:xfrm>
          <a:off x="0" y="0"/>
          <a:ext cx="0" cy="0"/>
          <a:chOff x="0" y="0"/>
          <a:chExt cx="0" cy="0"/>
        </a:xfrm>
      </p:grpSpPr>
      <p:sp>
        <p:nvSpPr>
          <p:cNvPr id="11" name="Google Shape;21;p33">
            <a:extLst>
              <a:ext uri="{FF2B5EF4-FFF2-40B4-BE49-F238E27FC236}">
                <a16:creationId xmlns:a16="http://schemas.microsoft.com/office/drawing/2014/main" id="{434FE5C7-1914-8352-CA72-C512C0DE23C8}"/>
              </a:ext>
            </a:extLst>
          </p:cNvPr>
          <p:cNvSpPr txBox="1">
            <a:spLocks noGrp="1"/>
          </p:cNvSpPr>
          <p:nvPr>
            <p:ph type="sldNum" idx="13"/>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4" name="Google Shape;24;p26">
            <a:extLst>
              <a:ext uri="{FF2B5EF4-FFF2-40B4-BE49-F238E27FC236}">
                <a16:creationId xmlns:a16="http://schemas.microsoft.com/office/drawing/2014/main" id="{39009726-F10D-1058-BBCA-4D33C2583B8F}"/>
              </a:ext>
            </a:extLst>
          </p:cNvPr>
          <p:cNvSpPr txBox="1">
            <a:spLocks noGrp="1"/>
          </p:cNvSpPr>
          <p:nvPr>
            <p:ph type="body" idx="2" hasCustomPrompt="1"/>
          </p:nvPr>
        </p:nvSpPr>
        <p:spPr>
          <a:xfrm>
            <a:off x="1258301" y="993964"/>
            <a:ext cx="9256696" cy="391626"/>
          </a:xfrm>
          <a:prstGeom prst="rect">
            <a:avLst/>
          </a:prstGeom>
          <a:noFill/>
          <a:ln>
            <a:noFill/>
          </a:ln>
        </p:spPr>
        <p:txBody>
          <a:bodyPr spcFirstLastPara="1" wrap="square" lIns="36000" tIns="0" rIns="0" bIns="0" anchor="t" anchorCtr="0">
            <a:noAutofit/>
          </a:bodyPr>
          <a:lstStyle>
            <a:lvl1pPr marL="0" lvl="0" indent="0" algn="l">
              <a:lnSpc>
                <a:spcPts val="2200"/>
              </a:lnSpc>
              <a:spcBef>
                <a:spcPts val="600"/>
              </a:spcBef>
              <a:spcAft>
                <a:spcPts val="0"/>
              </a:spcAft>
              <a:buSzPts val="1400"/>
              <a:buFont typeface="Arial" panose="020B0604020202020204" pitchFamily="34" charset="0"/>
              <a:buNone/>
              <a:defRPr sz="12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Subheads can drop over multiple lines, and are helpful to take the strain off the big headline.</a:t>
            </a:r>
            <a:endParaRPr/>
          </a:p>
        </p:txBody>
      </p:sp>
      <p:sp>
        <p:nvSpPr>
          <p:cNvPr id="8" name="Text Placeholder 29">
            <a:extLst>
              <a:ext uri="{FF2B5EF4-FFF2-40B4-BE49-F238E27FC236}">
                <a16:creationId xmlns:a16="http://schemas.microsoft.com/office/drawing/2014/main" id="{A79F5784-7F55-4950-9EAC-C4F059EFDF1C}"/>
              </a:ext>
            </a:extLst>
          </p:cNvPr>
          <p:cNvSpPr>
            <a:spLocks noGrp="1"/>
          </p:cNvSpPr>
          <p:nvPr>
            <p:ph type="body" sz="quarter" idx="17"/>
          </p:nvPr>
        </p:nvSpPr>
        <p:spPr>
          <a:xfrm>
            <a:off x="1228165" y="1878487"/>
            <a:ext cx="2537011" cy="985899"/>
          </a:xfrm>
          <a:prstGeom prst="roundRect">
            <a:avLst>
              <a:gd name="adj" fmla="val 3094"/>
            </a:avLst>
          </a:prstGeom>
          <a:ln w="12700">
            <a:solidFill>
              <a:srgbClr val="BABABA"/>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2800" b="0" i="0" spc="0">
                <a:solidFill>
                  <a:schemeClr val="bg1"/>
                </a:solidFill>
                <a:latin typeface="Funnel Sans" pitchFamily="2" charset="0"/>
              </a:defRPr>
            </a:lvl1pPr>
            <a:lvl2pPr marL="216000" indent="-216000">
              <a:lnSpc>
                <a:spcPct val="100000"/>
              </a:lnSpc>
              <a:spcBef>
                <a:spcPts val="0"/>
              </a:spcBef>
              <a:spcAft>
                <a:spcPts val="600"/>
              </a:spcAft>
              <a:buFontTx/>
              <a:buBlip>
                <a:blip r:embed="rId2"/>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9" name="Text Placeholder 29">
            <a:extLst>
              <a:ext uri="{FF2B5EF4-FFF2-40B4-BE49-F238E27FC236}">
                <a16:creationId xmlns:a16="http://schemas.microsoft.com/office/drawing/2014/main" id="{5E2DA493-BD13-853B-CB3F-D8005233962C}"/>
              </a:ext>
            </a:extLst>
          </p:cNvPr>
          <p:cNvSpPr>
            <a:spLocks noGrp="1"/>
          </p:cNvSpPr>
          <p:nvPr>
            <p:ph type="body" sz="quarter" idx="18" hasCustomPrompt="1"/>
          </p:nvPr>
        </p:nvSpPr>
        <p:spPr>
          <a:xfrm>
            <a:off x="3929388" y="1878487"/>
            <a:ext cx="2537011" cy="985899"/>
          </a:xfrm>
          <a:prstGeom prst="roundRect">
            <a:avLst>
              <a:gd name="adj" fmla="val 3094"/>
            </a:avLst>
          </a:prstGeom>
          <a:ln w="12700">
            <a:solidFill>
              <a:srgbClr val="BABABA"/>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2800" b="0" i="0" spc="0">
                <a:solidFill>
                  <a:schemeClr val="bg1"/>
                </a:solidFill>
                <a:latin typeface="Funnel Sans" pitchFamily="2" charset="0"/>
              </a:defRPr>
            </a:lvl1pPr>
            <a:lvl2pPr marL="216000" indent="-216000">
              <a:lnSpc>
                <a:spcPct val="100000"/>
              </a:lnSpc>
              <a:spcBef>
                <a:spcPts val="0"/>
              </a:spcBef>
              <a:spcAft>
                <a:spcPts val="600"/>
              </a:spcAft>
              <a:buFontTx/>
              <a:buBlip>
                <a:blip r:embed="rId2"/>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r>
              <a:rPr lang="en-GB"/>
              <a:t>Click to edit text</a:t>
            </a:r>
          </a:p>
        </p:txBody>
      </p:sp>
      <p:sp>
        <p:nvSpPr>
          <p:cNvPr id="10" name="Text Placeholder 29">
            <a:extLst>
              <a:ext uri="{FF2B5EF4-FFF2-40B4-BE49-F238E27FC236}">
                <a16:creationId xmlns:a16="http://schemas.microsoft.com/office/drawing/2014/main" id="{E7B2F74E-D6BF-D402-79FB-AE54B5309221}"/>
              </a:ext>
            </a:extLst>
          </p:cNvPr>
          <p:cNvSpPr>
            <a:spLocks noGrp="1"/>
          </p:cNvSpPr>
          <p:nvPr>
            <p:ph type="body" sz="quarter" idx="19" hasCustomPrompt="1"/>
          </p:nvPr>
        </p:nvSpPr>
        <p:spPr>
          <a:xfrm>
            <a:off x="6630611" y="1878487"/>
            <a:ext cx="2537011" cy="985899"/>
          </a:xfrm>
          <a:prstGeom prst="roundRect">
            <a:avLst>
              <a:gd name="adj" fmla="val 4225"/>
            </a:avLst>
          </a:prstGeom>
          <a:ln w="12700">
            <a:solidFill>
              <a:srgbClr val="BABABA"/>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2800" b="0" i="0" spc="0">
                <a:solidFill>
                  <a:schemeClr val="bg1"/>
                </a:solidFill>
                <a:latin typeface="Funnel Sans" pitchFamily="2" charset="0"/>
              </a:defRPr>
            </a:lvl1pPr>
            <a:lvl2pPr marL="216000" indent="-216000">
              <a:lnSpc>
                <a:spcPct val="100000"/>
              </a:lnSpc>
              <a:spcBef>
                <a:spcPts val="0"/>
              </a:spcBef>
              <a:spcAft>
                <a:spcPts val="600"/>
              </a:spcAft>
              <a:buFontTx/>
              <a:buBlip>
                <a:blip r:embed="rId2"/>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r>
              <a:rPr lang="en-GB"/>
              <a:t>Click to edit text</a:t>
            </a:r>
          </a:p>
        </p:txBody>
      </p:sp>
      <p:sp>
        <p:nvSpPr>
          <p:cNvPr id="12" name="Text Placeholder 29">
            <a:extLst>
              <a:ext uri="{FF2B5EF4-FFF2-40B4-BE49-F238E27FC236}">
                <a16:creationId xmlns:a16="http://schemas.microsoft.com/office/drawing/2014/main" id="{D0B1109B-9511-CB95-B3D0-B66439079B68}"/>
              </a:ext>
            </a:extLst>
          </p:cNvPr>
          <p:cNvSpPr>
            <a:spLocks noGrp="1"/>
          </p:cNvSpPr>
          <p:nvPr>
            <p:ph type="body" sz="quarter" idx="20" hasCustomPrompt="1"/>
          </p:nvPr>
        </p:nvSpPr>
        <p:spPr>
          <a:xfrm>
            <a:off x="9331834" y="1878487"/>
            <a:ext cx="2537011" cy="985899"/>
          </a:xfrm>
          <a:prstGeom prst="roundRect">
            <a:avLst>
              <a:gd name="adj" fmla="val 5356"/>
            </a:avLst>
          </a:prstGeom>
          <a:ln w="12700">
            <a:solidFill>
              <a:srgbClr val="BABABA"/>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2800" b="0" i="0" spc="0">
                <a:solidFill>
                  <a:schemeClr val="bg1"/>
                </a:solidFill>
                <a:latin typeface="Funnel Sans" pitchFamily="2" charset="0"/>
              </a:defRPr>
            </a:lvl1pPr>
            <a:lvl2pPr marL="216000" indent="-216000">
              <a:lnSpc>
                <a:spcPct val="100000"/>
              </a:lnSpc>
              <a:spcBef>
                <a:spcPts val="0"/>
              </a:spcBef>
              <a:spcAft>
                <a:spcPts val="600"/>
              </a:spcAft>
              <a:buFontTx/>
              <a:buBlip>
                <a:blip r:embed="rId2"/>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r>
              <a:rPr lang="en-GB"/>
              <a:t>Click to edit text</a:t>
            </a:r>
          </a:p>
        </p:txBody>
      </p:sp>
      <p:sp>
        <p:nvSpPr>
          <p:cNvPr id="2" name="Google Shape;22;p26">
            <a:extLst>
              <a:ext uri="{FF2B5EF4-FFF2-40B4-BE49-F238E27FC236}">
                <a16:creationId xmlns:a16="http://schemas.microsoft.com/office/drawing/2014/main" id="{65A5C454-B436-4496-54D6-F133F49E1581}"/>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US"/>
              <a:t>© 2025 Copyright Genpact. All Rights Reserved.</a:t>
            </a:r>
            <a:endParaRPr lang="en-GB"/>
          </a:p>
        </p:txBody>
      </p:sp>
      <p:sp>
        <p:nvSpPr>
          <p:cNvPr id="14" name="Google Shape;18;p26">
            <a:extLst>
              <a:ext uri="{FF2B5EF4-FFF2-40B4-BE49-F238E27FC236}">
                <a16:creationId xmlns:a16="http://schemas.microsoft.com/office/drawing/2014/main" id="{B1E89FEB-3948-9562-6884-26440D5C3610}"/>
              </a:ext>
            </a:extLst>
          </p:cNvPr>
          <p:cNvSpPr txBox="1">
            <a:spLocks noGrp="1"/>
          </p:cNvSpPr>
          <p:nvPr>
            <p:ph type="title" hasCustomPrompt="1"/>
          </p:nvPr>
        </p:nvSpPr>
        <p:spPr>
          <a:xfrm>
            <a:off x="1258300" y="462976"/>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bg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pic>
        <p:nvPicPr>
          <p:cNvPr id="3" name="Graphic 2">
            <a:extLst>
              <a:ext uri="{FF2B5EF4-FFF2-40B4-BE49-F238E27FC236}">
                <a16:creationId xmlns:a16="http://schemas.microsoft.com/office/drawing/2014/main" id="{8834AA8B-8D05-8741-674A-F4A9D7369351}"/>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4" y="238990"/>
            <a:ext cx="572732" cy="630000"/>
          </a:xfrm>
          <a:prstGeom prst="rect">
            <a:avLst/>
          </a:prstGeom>
        </p:spPr>
      </p:pic>
    </p:spTree>
    <p:extLst>
      <p:ext uri="{BB962C8B-B14F-4D97-AF65-F5344CB8AC3E}">
        <p14:creationId xmlns:p14="http://schemas.microsoft.com/office/powerpoint/2010/main" val="67149619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2_Title Content with Subtitle 2">
    <p:bg>
      <p:bgPr>
        <a:solidFill>
          <a:schemeClr val="bg1"/>
        </a:solidFill>
        <a:effectLst/>
      </p:bgPr>
    </p:bg>
    <p:spTree>
      <p:nvGrpSpPr>
        <p:cNvPr id="1" name=""/>
        <p:cNvGrpSpPr/>
        <p:nvPr/>
      </p:nvGrpSpPr>
      <p:grpSpPr>
        <a:xfrm>
          <a:off x="0" y="0"/>
          <a:ext cx="0" cy="0"/>
          <a:chOff x="0" y="0"/>
          <a:chExt cx="0" cy="0"/>
        </a:xfrm>
      </p:grpSpPr>
      <p:sp>
        <p:nvSpPr>
          <p:cNvPr id="11" name="Google Shape;21;p33">
            <a:extLst>
              <a:ext uri="{FF2B5EF4-FFF2-40B4-BE49-F238E27FC236}">
                <a16:creationId xmlns:a16="http://schemas.microsoft.com/office/drawing/2014/main" id="{434FE5C7-1914-8352-CA72-C512C0DE23C8}"/>
              </a:ext>
            </a:extLst>
          </p:cNvPr>
          <p:cNvSpPr txBox="1">
            <a:spLocks noGrp="1"/>
          </p:cNvSpPr>
          <p:nvPr>
            <p:ph type="sldNum" idx="13"/>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tx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10" name="Google Shape;24;p26">
            <a:extLst>
              <a:ext uri="{FF2B5EF4-FFF2-40B4-BE49-F238E27FC236}">
                <a16:creationId xmlns:a16="http://schemas.microsoft.com/office/drawing/2014/main" id="{6B6C8047-0491-9C29-C47A-B6FD3FB089CD}"/>
              </a:ext>
            </a:extLst>
          </p:cNvPr>
          <p:cNvSpPr txBox="1">
            <a:spLocks noGrp="1"/>
          </p:cNvSpPr>
          <p:nvPr>
            <p:ph type="body" idx="2" hasCustomPrompt="1"/>
          </p:nvPr>
        </p:nvSpPr>
        <p:spPr>
          <a:xfrm>
            <a:off x="1258301" y="993964"/>
            <a:ext cx="9256696" cy="391626"/>
          </a:xfrm>
          <a:prstGeom prst="rect">
            <a:avLst/>
          </a:prstGeom>
          <a:noFill/>
          <a:ln>
            <a:noFill/>
          </a:ln>
        </p:spPr>
        <p:txBody>
          <a:bodyPr spcFirstLastPara="1" wrap="square" lIns="36000" tIns="0" rIns="0" bIns="0" anchor="t" anchorCtr="0">
            <a:noAutofit/>
          </a:bodyPr>
          <a:lstStyle>
            <a:lvl1pPr marL="0" lvl="0" indent="0" algn="l">
              <a:lnSpc>
                <a:spcPts val="2200"/>
              </a:lnSpc>
              <a:spcBef>
                <a:spcPts val="600"/>
              </a:spcBef>
              <a:spcAft>
                <a:spcPts val="0"/>
              </a:spcAft>
              <a:buSzPts val="1400"/>
              <a:buFont typeface="Arial" panose="020B0604020202020204" pitchFamily="34" charset="0"/>
              <a:buNone/>
              <a:defRPr sz="1200" b="0" i="0">
                <a:solidFill>
                  <a:schemeClr val="tx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Subheads can drop over multiple lines, and are helpful to take the strain off the big headline.</a:t>
            </a:r>
            <a:endParaRPr/>
          </a:p>
        </p:txBody>
      </p:sp>
      <p:sp>
        <p:nvSpPr>
          <p:cNvPr id="2" name="Text Placeholder 29">
            <a:extLst>
              <a:ext uri="{FF2B5EF4-FFF2-40B4-BE49-F238E27FC236}">
                <a16:creationId xmlns:a16="http://schemas.microsoft.com/office/drawing/2014/main" id="{C058A599-7521-1D71-1E08-22071D540686}"/>
              </a:ext>
            </a:extLst>
          </p:cNvPr>
          <p:cNvSpPr>
            <a:spLocks noGrp="1"/>
          </p:cNvSpPr>
          <p:nvPr>
            <p:ph type="body" sz="quarter" idx="17"/>
          </p:nvPr>
        </p:nvSpPr>
        <p:spPr>
          <a:xfrm>
            <a:off x="1228165" y="1878487"/>
            <a:ext cx="2537011" cy="985899"/>
          </a:xfrm>
          <a:prstGeom prst="roundRect">
            <a:avLst>
              <a:gd name="adj" fmla="val 3094"/>
            </a:avLst>
          </a:prstGeom>
          <a:ln w="12700">
            <a:solidFill>
              <a:schemeClr val="tx1"/>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28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4" name="Text Placeholder 29">
            <a:extLst>
              <a:ext uri="{FF2B5EF4-FFF2-40B4-BE49-F238E27FC236}">
                <a16:creationId xmlns:a16="http://schemas.microsoft.com/office/drawing/2014/main" id="{31516C9F-93B6-C63C-91D7-5CF4D98A874F}"/>
              </a:ext>
            </a:extLst>
          </p:cNvPr>
          <p:cNvSpPr>
            <a:spLocks noGrp="1"/>
          </p:cNvSpPr>
          <p:nvPr>
            <p:ph type="body" sz="quarter" idx="18" hasCustomPrompt="1"/>
          </p:nvPr>
        </p:nvSpPr>
        <p:spPr>
          <a:xfrm>
            <a:off x="3929388" y="1878487"/>
            <a:ext cx="2537011" cy="985899"/>
          </a:xfrm>
          <a:prstGeom prst="roundRect">
            <a:avLst>
              <a:gd name="adj" fmla="val 3094"/>
            </a:avLst>
          </a:prstGeom>
          <a:ln w="12700">
            <a:solidFill>
              <a:schemeClr val="tx1"/>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28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r>
              <a:rPr lang="en-GB"/>
              <a:t>Click to edit text</a:t>
            </a:r>
          </a:p>
        </p:txBody>
      </p:sp>
      <p:sp>
        <p:nvSpPr>
          <p:cNvPr id="12" name="Text Placeholder 29">
            <a:extLst>
              <a:ext uri="{FF2B5EF4-FFF2-40B4-BE49-F238E27FC236}">
                <a16:creationId xmlns:a16="http://schemas.microsoft.com/office/drawing/2014/main" id="{B1596214-8CA0-A990-F454-633C245FC2B1}"/>
              </a:ext>
            </a:extLst>
          </p:cNvPr>
          <p:cNvSpPr>
            <a:spLocks noGrp="1"/>
          </p:cNvSpPr>
          <p:nvPr>
            <p:ph type="body" sz="quarter" idx="19" hasCustomPrompt="1"/>
          </p:nvPr>
        </p:nvSpPr>
        <p:spPr>
          <a:xfrm>
            <a:off x="6630611" y="1878487"/>
            <a:ext cx="2537011" cy="985899"/>
          </a:xfrm>
          <a:prstGeom prst="roundRect">
            <a:avLst>
              <a:gd name="adj" fmla="val 4225"/>
            </a:avLst>
          </a:prstGeom>
          <a:ln w="12700">
            <a:solidFill>
              <a:schemeClr val="tx1"/>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28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r>
              <a:rPr lang="en-GB"/>
              <a:t>Click to edit text</a:t>
            </a:r>
          </a:p>
        </p:txBody>
      </p:sp>
      <p:sp>
        <p:nvSpPr>
          <p:cNvPr id="13" name="Text Placeholder 29">
            <a:extLst>
              <a:ext uri="{FF2B5EF4-FFF2-40B4-BE49-F238E27FC236}">
                <a16:creationId xmlns:a16="http://schemas.microsoft.com/office/drawing/2014/main" id="{3E10BF7C-2055-FEA4-623E-6FCB02974B85}"/>
              </a:ext>
            </a:extLst>
          </p:cNvPr>
          <p:cNvSpPr>
            <a:spLocks noGrp="1"/>
          </p:cNvSpPr>
          <p:nvPr>
            <p:ph type="body" sz="quarter" idx="20" hasCustomPrompt="1"/>
          </p:nvPr>
        </p:nvSpPr>
        <p:spPr>
          <a:xfrm>
            <a:off x="9331834" y="1878487"/>
            <a:ext cx="2537011" cy="985899"/>
          </a:xfrm>
          <a:prstGeom prst="roundRect">
            <a:avLst>
              <a:gd name="adj" fmla="val 5356"/>
            </a:avLst>
          </a:prstGeom>
          <a:ln w="12700">
            <a:solidFill>
              <a:schemeClr val="tx1"/>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28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r>
              <a:rPr lang="en-GB"/>
              <a:t>Click to edit text</a:t>
            </a:r>
          </a:p>
        </p:txBody>
      </p:sp>
      <p:sp>
        <p:nvSpPr>
          <p:cNvPr id="14" name="Google Shape;22;p26">
            <a:extLst>
              <a:ext uri="{FF2B5EF4-FFF2-40B4-BE49-F238E27FC236}">
                <a16:creationId xmlns:a16="http://schemas.microsoft.com/office/drawing/2014/main" id="{4FC2062D-B741-B0B8-FFED-FE9E34BA49ED}"/>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US"/>
              <a:t>© 2025 Copyright Genpact. All Rights Reserved.</a:t>
            </a:r>
            <a:endParaRPr lang="en-GB"/>
          </a:p>
        </p:txBody>
      </p:sp>
      <p:sp>
        <p:nvSpPr>
          <p:cNvPr id="16" name="Google Shape;18;p26">
            <a:extLst>
              <a:ext uri="{FF2B5EF4-FFF2-40B4-BE49-F238E27FC236}">
                <a16:creationId xmlns:a16="http://schemas.microsoft.com/office/drawing/2014/main" id="{4BD42743-8B73-2C8F-13BC-7B0BB414B949}"/>
              </a:ext>
            </a:extLst>
          </p:cNvPr>
          <p:cNvSpPr txBox="1">
            <a:spLocks noGrp="1"/>
          </p:cNvSpPr>
          <p:nvPr>
            <p:ph type="title" hasCustomPrompt="1"/>
          </p:nvPr>
        </p:nvSpPr>
        <p:spPr>
          <a:xfrm>
            <a:off x="1258300" y="462976"/>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tx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Tree>
    <p:extLst>
      <p:ext uri="{BB962C8B-B14F-4D97-AF65-F5344CB8AC3E}">
        <p14:creationId xmlns:p14="http://schemas.microsoft.com/office/powerpoint/2010/main" val="261870530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ext and Object Box">
    <p:spTree>
      <p:nvGrpSpPr>
        <p:cNvPr id="1" name=""/>
        <p:cNvGrpSpPr/>
        <p:nvPr/>
      </p:nvGrpSpPr>
      <p:grpSpPr>
        <a:xfrm>
          <a:off x="0" y="0"/>
          <a:ext cx="0" cy="0"/>
          <a:chOff x="0" y="0"/>
          <a:chExt cx="0" cy="0"/>
        </a:xfrm>
      </p:grpSpPr>
      <p:sp>
        <p:nvSpPr>
          <p:cNvPr id="3" name="Google Shape;24;p26">
            <a:extLst>
              <a:ext uri="{FF2B5EF4-FFF2-40B4-BE49-F238E27FC236}">
                <a16:creationId xmlns:a16="http://schemas.microsoft.com/office/drawing/2014/main" id="{52C9C0D3-8DC3-41FC-E41A-697E9048B58D}"/>
              </a:ext>
            </a:extLst>
          </p:cNvPr>
          <p:cNvSpPr txBox="1">
            <a:spLocks noGrp="1"/>
          </p:cNvSpPr>
          <p:nvPr>
            <p:ph type="body" idx="2" hasCustomPrompt="1"/>
          </p:nvPr>
        </p:nvSpPr>
        <p:spPr>
          <a:xfrm>
            <a:off x="1258301" y="1143623"/>
            <a:ext cx="9256696" cy="696261"/>
          </a:xfrm>
          <a:prstGeom prst="rect">
            <a:avLst/>
          </a:prstGeom>
          <a:noFill/>
          <a:ln>
            <a:noFill/>
          </a:ln>
        </p:spPr>
        <p:txBody>
          <a:bodyPr spcFirstLastPara="1" wrap="square" lIns="0" tIns="0" rIns="0" bIns="0" anchor="t" anchorCtr="0">
            <a:noAutofit/>
          </a:bodyPr>
          <a:lstStyle>
            <a:lvl1pPr marL="0" lvl="0" indent="0" algn="l">
              <a:lnSpc>
                <a:spcPct val="90000"/>
              </a:lnSpc>
              <a:spcBef>
                <a:spcPts val="0"/>
              </a:spcBef>
              <a:spcAft>
                <a:spcPts val="0"/>
              </a:spcAft>
              <a:buSzPts val="1400"/>
              <a:buFont typeface="Arial" panose="020B0604020202020204" pitchFamily="34" charset="0"/>
              <a:buNone/>
              <a:defRPr lang="en-GB" sz="2400" b="1" i="0" kern="1200" spc="0" dirty="0">
                <a:solidFill>
                  <a:schemeClr val="tx1"/>
                </a:solidFill>
                <a:latin typeface="Funnel Sans" pitchFamily="2" charset="0"/>
                <a:ea typeface="+mn-ea"/>
                <a:cs typeface="+mn-cs"/>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Subheads are larger than body copy and can drop over multiple lines, and are helpful to take the strain off the big headline.</a:t>
            </a:r>
          </a:p>
        </p:txBody>
      </p:sp>
      <p:sp>
        <p:nvSpPr>
          <p:cNvPr id="4" name="Text Placeholder 29">
            <a:extLst>
              <a:ext uri="{FF2B5EF4-FFF2-40B4-BE49-F238E27FC236}">
                <a16:creationId xmlns:a16="http://schemas.microsoft.com/office/drawing/2014/main" id="{E615A253-5B1E-9AB4-D135-0130D8C50288}"/>
              </a:ext>
            </a:extLst>
          </p:cNvPr>
          <p:cNvSpPr>
            <a:spLocks noGrp="1"/>
          </p:cNvSpPr>
          <p:nvPr>
            <p:ph type="body" sz="quarter" idx="12"/>
          </p:nvPr>
        </p:nvSpPr>
        <p:spPr>
          <a:xfrm>
            <a:off x="1259059" y="2016477"/>
            <a:ext cx="4673390" cy="3805729"/>
          </a:xfrm>
        </p:spPr>
        <p:txBody>
          <a:bodyPr lIns="0" tIns="0" rIns="0" bIns="0">
            <a:normAutofit/>
          </a:bodyPr>
          <a:lstStyle>
            <a:lvl1pPr marL="0" indent="0">
              <a:lnSpc>
                <a:spcPct val="100000"/>
              </a:lnSpc>
              <a:spcBef>
                <a:spcPts val="1328"/>
              </a:spcBef>
              <a:spcAft>
                <a:spcPts val="0"/>
              </a:spcAft>
              <a:defRPr sz="1600" b="0" i="0" spc="0">
                <a:solidFill>
                  <a:schemeClr val="tx1"/>
                </a:solidFill>
                <a:latin typeface="Funnel Sans" pitchFamily="2" charset="0"/>
              </a:defRPr>
            </a:lvl1pPr>
            <a:lvl2pPr marL="216000" indent="-216000">
              <a:lnSpc>
                <a:spcPct val="100000"/>
              </a:lnSpc>
              <a:buFontTx/>
              <a:buBlip>
                <a:blip r:embed="rId2"/>
              </a:buBlip>
              <a:defRPr sz="1600" b="0" i="0">
                <a:solidFill>
                  <a:schemeClr val="tx1"/>
                </a:solidFill>
                <a:latin typeface="Funnel Sans" pitchFamily="2" charset="0"/>
              </a:defRPr>
            </a:lvl2pPr>
            <a:lvl3pPr marL="576000" indent="-217560">
              <a:lnSpc>
                <a:spcPct val="100000"/>
              </a:lnSpc>
              <a:buFontTx/>
              <a:buBlip>
                <a:blip r:embed="rId2"/>
              </a:buBlip>
              <a:defRPr sz="1400" b="0" i="0">
                <a:solidFill>
                  <a:schemeClr val="tx1"/>
                </a:solidFill>
                <a:latin typeface="Funnel Sans" pitchFamily="2" charset="0"/>
              </a:defRPr>
            </a:lvl3pPr>
            <a:lvl4pPr marL="936000" indent="-216000">
              <a:lnSpc>
                <a:spcPct val="100000"/>
              </a:lnSpc>
              <a:buFontTx/>
              <a:buBlip>
                <a:blip r:embed="rId2"/>
              </a:buBlip>
              <a:defRPr sz="1200" b="0" i="0">
                <a:solidFill>
                  <a:schemeClr val="tx1"/>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5" name="Text Placeholder 29">
            <a:extLst>
              <a:ext uri="{FF2B5EF4-FFF2-40B4-BE49-F238E27FC236}">
                <a16:creationId xmlns:a16="http://schemas.microsoft.com/office/drawing/2014/main" id="{F0E2F280-E6EB-5C71-2F3F-12C955E1A4AF}"/>
              </a:ext>
            </a:extLst>
          </p:cNvPr>
          <p:cNvSpPr>
            <a:spLocks noGrp="1"/>
          </p:cNvSpPr>
          <p:nvPr>
            <p:ph type="body" sz="quarter" idx="15"/>
          </p:nvPr>
        </p:nvSpPr>
        <p:spPr>
          <a:xfrm>
            <a:off x="6232503" y="2016477"/>
            <a:ext cx="4673390" cy="3805729"/>
          </a:xfrm>
        </p:spPr>
        <p:txBody>
          <a:bodyPr lIns="0" tIns="0" rIns="0" bIns="0">
            <a:normAutofit/>
          </a:bodyPr>
          <a:lstStyle>
            <a:lvl1pPr marL="0" indent="0">
              <a:lnSpc>
                <a:spcPct val="100000"/>
              </a:lnSpc>
              <a:spcBef>
                <a:spcPts val="1328"/>
              </a:spcBef>
              <a:spcAft>
                <a:spcPts val="0"/>
              </a:spcAft>
              <a:defRPr sz="1600" b="0" i="0" spc="0">
                <a:solidFill>
                  <a:schemeClr val="tx1"/>
                </a:solidFill>
                <a:latin typeface="Funnel Sans" pitchFamily="2" charset="0"/>
              </a:defRPr>
            </a:lvl1pPr>
            <a:lvl2pPr marL="216000" indent="-216000">
              <a:lnSpc>
                <a:spcPct val="100000"/>
              </a:lnSpc>
              <a:buFontTx/>
              <a:buBlip>
                <a:blip r:embed="rId2"/>
              </a:buBlip>
              <a:defRPr sz="1600" b="0" i="0">
                <a:solidFill>
                  <a:schemeClr val="tx1"/>
                </a:solidFill>
                <a:latin typeface="Funnel Sans" pitchFamily="2" charset="0"/>
              </a:defRPr>
            </a:lvl2pPr>
            <a:lvl3pPr marL="576000" indent="-217560">
              <a:lnSpc>
                <a:spcPct val="100000"/>
              </a:lnSpc>
              <a:buFontTx/>
              <a:buBlip>
                <a:blip r:embed="rId2"/>
              </a:buBlip>
              <a:defRPr sz="1400" b="0" i="0">
                <a:solidFill>
                  <a:schemeClr val="tx1"/>
                </a:solidFill>
                <a:latin typeface="Funnel Sans" pitchFamily="2" charset="0"/>
              </a:defRPr>
            </a:lvl3pPr>
            <a:lvl4pPr marL="936000" indent="-216000">
              <a:lnSpc>
                <a:spcPct val="100000"/>
              </a:lnSpc>
              <a:buFontTx/>
              <a:buBlip>
                <a:blip r:embed="rId2"/>
              </a:buBlip>
              <a:defRPr sz="1200" b="0" i="0">
                <a:solidFill>
                  <a:schemeClr val="tx1"/>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7" name="Google Shape;18;p26">
            <a:extLst>
              <a:ext uri="{FF2B5EF4-FFF2-40B4-BE49-F238E27FC236}">
                <a16:creationId xmlns:a16="http://schemas.microsoft.com/office/drawing/2014/main" id="{E14A273D-4578-32B4-C5EE-70F5A659527F}"/>
              </a:ext>
            </a:extLst>
          </p:cNvPr>
          <p:cNvSpPr txBox="1">
            <a:spLocks noGrp="1"/>
          </p:cNvSpPr>
          <p:nvPr>
            <p:ph type="title" hasCustomPrompt="1"/>
          </p:nvPr>
        </p:nvSpPr>
        <p:spPr>
          <a:xfrm>
            <a:off x="1258300" y="462976"/>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tx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
        <p:nvSpPr>
          <p:cNvPr id="8" name="Slide Number Placeholder 4">
            <a:extLst>
              <a:ext uri="{FF2B5EF4-FFF2-40B4-BE49-F238E27FC236}">
                <a16:creationId xmlns:a16="http://schemas.microsoft.com/office/drawing/2014/main" id="{0929E527-D965-9964-D4B1-AFCF6DE006CF}"/>
              </a:ext>
            </a:extLst>
          </p:cNvPr>
          <p:cNvSpPr>
            <a:spLocks noGrp="1"/>
          </p:cNvSpPr>
          <p:nvPr>
            <p:ph type="sldNum" idx="14"/>
          </p:nvPr>
        </p:nvSpPr>
        <p:spPr>
          <a:xfrm>
            <a:off x="11368216" y="281474"/>
            <a:ext cx="518986" cy="218739"/>
          </a:xfrm>
        </p:spPr>
        <p:txBody>
          <a:bodyPr/>
          <a:lstStyle/>
          <a:p>
            <a:fld id="{00000000-1234-1234-1234-123412341234}" type="slidenum">
              <a:rPr lang="en-US" smtClean="0"/>
              <a:pPr/>
              <a:t>‹#›</a:t>
            </a:fld>
            <a:endParaRPr lang="en-US"/>
          </a:p>
        </p:txBody>
      </p:sp>
      <p:sp>
        <p:nvSpPr>
          <p:cNvPr id="9" name="Footer Placeholder 16">
            <a:extLst>
              <a:ext uri="{FF2B5EF4-FFF2-40B4-BE49-F238E27FC236}">
                <a16:creationId xmlns:a16="http://schemas.microsoft.com/office/drawing/2014/main" id="{A0D987E7-8CA5-32F9-B064-CA020AB06B8C}"/>
              </a:ext>
            </a:extLst>
          </p:cNvPr>
          <p:cNvSpPr>
            <a:spLocks noGrp="1"/>
          </p:cNvSpPr>
          <p:nvPr>
            <p:ph type="ftr" idx="3"/>
          </p:nvPr>
        </p:nvSpPr>
        <p:spPr>
          <a:xfrm>
            <a:off x="9688009" y="6260400"/>
            <a:ext cx="2188802" cy="338400"/>
          </a:xfrm>
        </p:spPr>
        <p:txBody>
          <a:bodyPr/>
          <a:lstStyle>
            <a:lvl1pPr>
              <a:defRPr>
                <a:solidFill>
                  <a:schemeClr val="tx1"/>
                </a:solidFill>
              </a:defRPr>
            </a:lvl1pPr>
          </a:lstStyle>
          <a:p>
            <a:r>
              <a:rPr lang="en-GB"/>
              <a:t>© 2025 Copyright Genpact. All Rights Reserved.</a:t>
            </a:r>
          </a:p>
        </p:txBody>
      </p:sp>
    </p:spTree>
    <p:extLst>
      <p:ext uri="{BB962C8B-B14F-4D97-AF65-F5344CB8AC3E}">
        <p14:creationId xmlns:p14="http://schemas.microsoft.com/office/powerpoint/2010/main" val="32684985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hank you 2">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C5B5FED-6993-7906-8781-A1A36D3B5F8D}"/>
              </a:ext>
            </a:extLst>
          </p:cNvPr>
          <p:cNvPicPr>
            <a:picLocks noChangeAspect="1"/>
          </p:cNvPicPr>
          <p:nvPr userDrawn="1"/>
        </p:nvPicPr>
        <p:blipFill>
          <a:blip r:embed="rId2" cstate="hqprint">
            <a:extLst>
              <a:ext uri="{28A0092B-C50C-407E-A947-70E740481C1C}">
                <a14:useLocalDpi xmlns:a14="http://schemas.microsoft.com/office/drawing/2010/main"/>
              </a:ext>
            </a:extLst>
          </a:blip>
          <a:srcRect/>
          <a:stretch/>
        </p:blipFill>
        <p:spPr>
          <a:xfrm>
            <a:off x="0" y="0"/>
            <a:ext cx="12191365" cy="6858000"/>
          </a:xfrm>
          <a:prstGeom prst="rect">
            <a:avLst/>
          </a:prstGeom>
        </p:spPr>
      </p:pic>
      <p:sp>
        <p:nvSpPr>
          <p:cNvPr id="3" name="Google Shape;22;p26">
            <a:extLst>
              <a:ext uri="{FF2B5EF4-FFF2-40B4-BE49-F238E27FC236}">
                <a16:creationId xmlns:a16="http://schemas.microsoft.com/office/drawing/2014/main" id="{D9E1FFBB-0FD4-9FC5-ADCD-E1243463DD40}"/>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US"/>
              <a:t>© 2025 Copyright Genpact. All Rights Reserved.</a:t>
            </a:r>
            <a:endParaRPr lang="en-GB"/>
          </a:p>
        </p:txBody>
      </p:sp>
      <p:sp>
        <p:nvSpPr>
          <p:cNvPr id="8" name="Google Shape;41;p28">
            <a:extLst>
              <a:ext uri="{FF2B5EF4-FFF2-40B4-BE49-F238E27FC236}">
                <a16:creationId xmlns:a16="http://schemas.microsoft.com/office/drawing/2014/main" id="{FD4E8F9D-1E65-A322-421B-FE2076C9A63B}"/>
              </a:ext>
            </a:extLst>
          </p:cNvPr>
          <p:cNvSpPr txBox="1">
            <a:spLocks noGrp="1"/>
          </p:cNvSpPr>
          <p:nvPr>
            <p:ph type="title" hasCustomPrompt="1"/>
          </p:nvPr>
        </p:nvSpPr>
        <p:spPr>
          <a:xfrm>
            <a:off x="1240716" y="27940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Thank you</a:t>
            </a:r>
            <a:endParaRPr/>
          </a:p>
        </p:txBody>
      </p:sp>
      <p:pic>
        <p:nvPicPr>
          <p:cNvPr id="6" name="Graphic 5">
            <a:extLst>
              <a:ext uri="{FF2B5EF4-FFF2-40B4-BE49-F238E27FC236}">
                <a16:creationId xmlns:a16="http://schemas.microsoft.com/office/drawing/2014/main" id="{F254ABAE-93F0-8216-071F-534B6772AA72}"/>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4" y="238990"/>
            <a:ext cx="572732" cy="630000"/>
          </a:xfrm>
          <a:prstGeom prst="rect">
            <a:avLst/>
          </a:prstGeom>
        </p:spPr>
      </p:pic>
    </p:spTree>
    <p:extLst>
      <p:ext uri="{BB962C8B-B14F-4D97-AF65-F5344CB8AC3E}">
        <p14:creationId xmlns:p14="http://schemas.microsoft.com/office/powerpoint/2010/main" val="41002621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genda_3">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C0B8757-3B48-2CC6-6E6C-900572031070}"/>
              </a:ext>
            </a:extLst>
          </p:cNvPr>
          <p:cNvPicPr>
            <a:picLocks noChangeAspect="1"/>
          </p:cNvPicPr>
          <p:nvPr userDrawn="1"/>
        </p:nvPicPr>
        <p:blipFill>
          <a:blip r:embed="rId2" cstate="hqprint">
            <a:extLst>
              <a:ext uri="{28A0092B-C50C-407E-A947-70E740481C1C}">
                <a14:useLocalDpi xmlns:a14="http://schemas.microsoft.com/office/drawing/2010/main"/>
              </a:ext>
            </a:extLst>
          </a:blip>
          <a:srcRect/>
          <a:stretch/>
        </p:blipFill>
        <p:spPr>
          <a:xfrm>
            <a:off x="0" y="0"/>
            <a:ext cx="12191365" cy="6858000"/>
          </a:xfrm>
          <a:prstGeom prst="rect">
            <a:avLst/>
          </a:prstGeom>
        </p:spPr>
      </p:pic>
      <p:sp>
        <p:nvSpPr>
          <p:cNvPr id="3" name="Rectangle 2">
            <a:extLst>
              <a:ext uri="{FF2B5EF4-FFF2-40B4-BE49-F238E27FC236}">
                <a16:creationId xmlns:a16="http://schemas.microsoft.com/office/drawing/2014/main" id="{A7ACC8BE-A123-06A2-95AD-E271B3CF0798}"/>
              </a:ext>
            </a:extLst>
          </p:cNvPr>
          <p:cNvSpPr/>
          <p:nvPr userDrawn="1"/>
        </p:nvSpPr>
        <p:spPr>
          <a:xfrm>
            <a:off x="1" y="0"/>
            <a:ext cx="609600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b="0" i="0">
              <a:latin typeface="Funnel Sans" pitchFamily="2" charset="0"/>
            </a:endParaRPr>
          </a:p>
        </p:txBody>
      </p:sp>
      <p:pic>
        <p:nvPicPr>
          <p:cNvPr id="10" name="Graphic 9">
            <a:extLst>
              <a:ext uri="{FF2B5EF4-FFF2-40B4-BE49-F238E27FC236}">
                <a16:creationId xmlns:a16="http://schemas.microsoft.com/office/drawing/2014/main" id="{496E0343-C847-3641-E458-56B7B0DF0E6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rot="5400000">
            <a:off x="916276" y="1808163"/>
            <a:ext cx="196850" cy="172244"/>
          </a:xfrm>
          <a:prstGeom prst="rect">
            <a:avLst/>
          </a:prstGeom>
        </p:spPr>
      </p:pic>
      <p:pic>
        <p:nvPicPr>
          <p:cNvPr id="12" name="Graphic 11">
            <a:extLst>
              <a:ext uri="{FF2B5EF4-FFF2-40B4-BE49-F238E27FC236}">
                <a16:creationId xmlns:a16="http://schemas.microsoft.com/office/drawing/2014/main" id="{19AFD2C3-C915-EC98-8E9C-A569442D0C2F}"/>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rot="5400000">
            <a:off x="916276" y="2460943"/>
            <a:ext cx="196850" cy="172244"/>
          </a:xfrm>
          <a:prstGeom prst="rect">
            <a:avLst/>
          </a:prstGeom>
        </p:spPr>
      </p:pic>
      <p:pic>
        <p:nvPicPr>
          <p:cNvPr id="13" name="Graphic 12">
            <a:extLst>
              <a:ext uri="{FF2B5EF4-FFF2-40B4-BE49-F238E27FC236}">
                <a16:creationId xmlns:a16="http://schemas.microsoft.com/office/drawing/2014/main" id="{DCE7A686-9BC1-7F47-42A0-0BB16C097F13}"/>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rot="5400000">
            <a:off x="916276" y="3113723"/>
            <a:ext cx="196850" cy="172244"/>
          </a:xfrm>
          <a:prstGeom prst="rect">
            <a:avLst/>
          </a:prstGeom>
        </p:spPr>
      </p:pic>
      <p:pic>
        <p:nvPicPr>
          <p:cNvPr id="14" name="Graphic 13">
            <a:extLst>
              <a:ext uri="{FF2B5EF4-FFF2-40B4-BE49-F238E27FC236}">
                <a16:creationId xmlns:a16="http://schemas.microsoft.com/office/drawing/2014/main" id="{1087D8CC-A83E-5E0D-7D52-47FFE8AD111A}"/>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rot="5400000">
            <a:off x="916276" y="3766503"/>
            <a:ext cx="196850" cy="172244"/>
          </a:xfrm>
          <a:prstGeom prst="rect">
            <a:avLst/>
          </a:prstGeom>
        </p:spPr>
      </p:pic>
      <p:pic>
        <p:nvPicPr>
          <p:cNvPr id="15" name="Graphic 14">
            <a:extLst>
              <a:ext uri="{FF2B5EF4-FFF2-40B4-BE49-F238E27FC236}">
                <a16:creationId xmlns:a16="http://schemas.microsoft.com/office/drawing/2014/main" id="{3FAF6551-662E-5727-B0F9-00A5A3932306}"/>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rot="5400000">
            <a:off x="916276" y="4419283"/>
            <a:ext cx="196850" cy="172244"/>
          </a:xfrm>
          <a:prstGeom prst="rect">
            <a:avLst/>
          </a:prstGeom>
        </p:spPr>
      </p:pic>
      <p:pic>
        <p:nvPicPr>
          <p:cNvPr id="16" name="Graphic 15">
            <a:extLst>
              <a:ext uri="{FF2B5EF4-FFF2-40B4-BE49-F238E27FC236}">
                <a16:creationId xmlns:a16="http://schemas.microsoft.com/office/drawing/2014/main" id="{4FC7B825-340B-6548-EAA1-E8226B7444A3}"/>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rot="5400000">
            <a:off x="916276" y="5072063"/>
            <a:ext cx="196850" cy="172244"/>
          </a:xfrm>
          <a:prstGeom prst="rect">
            <a:avLst/>
          </a:prstGeom>
        </p:spPr>
      </p:pic>
      <p:sp>
        <p:nvSpPr>
          <p:cNvPr id="17" name="Google Shape;24;p26">
            <a:extLst>
              <a:ext uri="{FF2B5EF4-FFF2-40B4-BE49-F238E27FC236}">
                <a16:creationId xmlns:a16="http://schemas.microsoft.com/office/drawing/2014/main" id="{571F4C8A-17D0-03EC-6FE5-68182450E9D0}"/>
              </a:ext>
            </a:extLst>
          </p:cNvPr>
          <p:cNvSpPr txBox="1">
            <a:spLocks noGrp="1"/>
          </p:cNvSpPr>
          <p:nvPr>
            <p:ph type="body" idx="2" hasCustomPrompt="1"/>
          </p:nvPr>
        </p:nvSpPr>
        <p:spPr>
          <a:xfrm>
            <a:off x="1185698" y="160567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tx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Level 1</a:t>
            </a:r>
          </a:p>
        </p:txBody>
      </p:sp>
      <p:sp>
        <p:nvSpPr>
          <p:cNvPr id="18" name="Google Shape;24;p26">
            <a:extLst>
              <a:ext uri="{FF2B5EF4-FFF2-40B4-BE49-F238E27FC236}">
                <a16:creationId xmlns:a16="http://schemas.microsoft.com/office/drawing/2014/main" id="{7C2E7A43-14D0-2BEA-3CA6-EFC63FD46BC0}"/>
              </a:ext>
            </a:extLst>
          </p:cNvPr>
          <p:cNvSpPr txBox="1">
            <a:spLocks noGrp="1"/>
          </p:cNvSpPr>
          <p:nvPr>
            <p:ph type="body" idx="13" hasCustomPrompt="1"/>
          </p:nvPr>
        </p:nvSpPr>
        <p:spPr>
          <a:xfrm>
            <a:off x="1185698" y="225845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tx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Level 2</a:t>
            </a:r>
          </a:p>
        </p:txBody>
      </p:sp>
      <p:sp>
        <p:nvSpPr>
          <p:cNvPr id="19" name="Google Shape;24;p26">
            <a:extLst>
              <a:ext uri="{FF2B5EF4-FFF2-40B4-BE49-F238E27FC236}">
                <a16:creationId xmlns:a16="http://schemas.microsoft.com/office/drawing/2014/main" id="{5531E261-A54F-5BF1-3194-2FAA774C4FD2}"/>
              </a:ext>
            </a:extLst>
          </p:cNvPr>
          <p:cNvSpPr txBox="1">
            <a:spLocks noGrp="1"/>
          </p:cNvSpPr>
          <p:nvPr>
            <p:ph type="body" idx="14" hasCustomPrompt="1"/>
          </p:nvPr>
        </p:nvSpPr>
        <p:spPr>
          <a:xfrm>
            <a:off x="1185698" y="291123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tx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Level 3</a:t>
            </a:r>
          </a:p>
        </p:txBody>
      </p:sp>
      <p:sp>
        <p:nvSpPr>
          <p:cNvPr id="20" name="Google Shape;24;p26">
            <a:extLst>
              <a:ext uri="{FF2B5EF4-FFF2-40B4-BE49-F238E27FC236}">
                <a16:creationId xmlns:a16="http://schemas.microsoft.com/office/drawing/2014/main" id="{CA7BD352-7A1C-E13F-955C-68CD790D5CDB}"/>
              </a:ext>
            </a:extLst>
          </p:cNvPr>
          <p:cNvSpPr txBox="1">
            <a:spLocks noGrp="1"/>
          </p:cNvSpPr>
          <p:nvPr>
            <p:ph type="body" idx="15" hasCustomPrompt="1"/>
          </p:nvPr>
        </p:nvSpPr>
        <p:spPr>
          <a:xfrm>
            <a:off x="1185698" y="356401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tx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Level 4</a:t>
            </a:r>
          </a:p>
        </p:txBody>
      </p:sp>
      <p:sp>
        <p:nvSpPr>
          <p:cNvPr id="21" name="Google Shape;24;p26">
            <a:extLst>
              <a:ext uri="{FF2B5EF4-FFF2-40B4-BE49-F238E27FC236}">
                <a16:creationId xmlns:a16="http://schemas.microsoft.com/office/drawing/2014/main" id="{7B8DDF4D-2608-54F6-C2D8-97AA4F078683}"/>
              </a:ext>
            </a:extLst>
          </p:cNvPr>
          <p:cNvSpPr txBox="1">
            <a:spLocks noGrp="1"/>
          </p:cNvSpPr>
          <p:nvPr>
            <p:ph type="body" idx="16" hasCustomPrompt="1"/>
          </p:nvPr>
        </p:nvSpPr>
        <p:spPr>
          <a:xfrm>
            <a:off x="1185698" y="421679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tx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Level 5</a:t>
            </a:r>
          </a:p>
        </p:txBody>
      </p:sp>
      <p:sp>
        <p:nvSpPr>
          <p:cNvPr id="22" name="Google Shape;24;p26">
            <a:extLst>
              <a:ext uri="{FF2B5EF4-FFF2-40B4-BE49-F238E27FC236}">
                <a16:creationId xmlns:a16="http://schemas.microsoft.com/office/drawing/2014/main" id="{BFD52ACE-1943-F107-4F60-E869E751C393}"/>
              </a:ext>
            </a:extLst>
          </p:cNvPr>
          <p:cNvSpPr txBox="1">
            <a:spLocks noGrp="1"/>
          </p:cNvSpPr>
          <p:nvPr>
            <p:ph type="body" idx="17" hasCustomPrompt="1"/>
          </p:nvPr>
        </p:nvSpPr>
        <p:spPr>
          <a:xfrm>
            <a:off x="1185698" y="486957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tx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Level 6</a:t>
            </a:r>
          </a:p>
        </p:txBody>
      </p:sp>
      <p:sp>
        <p:nvSpPr>
          <p:cNvPr id="23" name="Google Shape;21;p33">
            <a:extLst>
              <a:ext uri="{FF2B5EF4-FFF2-40B4-BE49-F238E27FC236}">
                <a16:creationId xmlns:a16="http://schemas.microsoft.com/office/drawing/2014/main" id="{795B7428-B1C4-5A0F-C3A6-2F51D22935E0}"/>
              </a:ext>
            </a:extLst>
          </p:cNvPr>
          <p:cNvSpPr txBox="1">
            <a:spLocks noGrp="1"/>
          </p:cNvSpPr>
          <p:nvPr>
            <p:ph type="sldNum" idx="18"/>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4" name="Google Shape;22;p26">
            <a:extLst>
              <a:ext uri="{FF2B5EF4-FFF2-40B4-BE49-F238E27FC236}">
                <a16:creationId xmlns:a16="http://schemas.microsoft.com/office/drawing/2014/main" id="{C4D671F8-D5AE-87D9-2FA4-2F7455E36FD0}"/>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US"/>
              <a:t>© 2025 Copyright Genpact. All Rights Reserved.</a:t>
            </a:r>
            <a:endParaRPr lang="en-GB"/>
          </a:p>
        </p:txBody>
      </p:sp>
      <p:sp>
        <p:nvSpPr>
          <p:cNvPr id="5" name="Google Shape;18;p26">
            <a:extLst>
              <a:ext uri="{FF2B5EF4-FFF2-40B4-BE49-F238E27FC236}">
                <a16:creationId xmlns:a16="http://schemas.microsoft.com/office/drawing/2014/main" id="{F58EC344-CBD9-11BC-201D-E1E1D48364AF}"/>
              </a:ext>
            </a:extLst>
          </p:cNvPr>
          <p:cNvSpPr txBox="1">
            <a:spLocks noGrp="1"/>
          </p:cNvSpPr>
          <p:nvPr>
            <p:ph type="title" hasCustomPrompt="1"/>
          </p:nvPr>
        </p:nvSpPr>
        <p:spPr>
          <a:xfrm>
            <a:off x="1185698" y="462976"/>
            <a:ext cx="3322413"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tx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Agenda</a:t>
            </a:r>
            <a:endParaRPr/>
          </a:p>
        </p:txBody>
      </p:sp>
      <p:pic>
        <p:nvPicPr>
          <p:cNvPr id="7" name="Graphic 6">
            <a:extLst>
              <a:ext uri="{FF2B5EF4-FFF2-40B4-BE49-F238E27FC236}">
                <a16:creationId xmlns:a16="http://schemas.microsoft.com/office/drawing/2014/main" id="{83B95653-D7F3-D84D-C890-39DF3E77C420}"/>
              </a:ext>
            </a:extLst>
          </p:cNvPr>
          <p:cNvPicPr>
            <a:picLocks noChangeAspect="1"/>
          </p:cNvPicPr>
          <p:nvPr userDrawn="1"/>
        </p:nvPicPr>
        <p:blipFill>
          <a:blip r:embed="rId5">
            <a:extLst>
              <a:ext uri="{96DAC541-7B7A-43D3-8B79-37D633B846F1}">
                <asvg:svgBlip xmlns:asvg="http://schemas.microsoft.com/office/drawing/2016/SVG/main" r:embed="rId6"/>
              </a:ext>
            </a:extLst>
          </a:blip>
          <a:srcRect l="8134" t="14156" r="57486" b="13360"/>
          <a:stretch/>
        </p:blipFill>
        <p:spPr>
          <a:xfrm>
            <a:off x="211950" y="238990"/>
            <a:ext cx="572729" cy="630000"/>
          </a:xfrm>
          <a:prstGeom prst="rect">
            <a:avLst/>
          </a:prstGeom>
        </p:spPr>
      </p:pic>
      <p:pic>
        <p:nvPicPr>
          <p:cNvPr id="6" name="Graphic 5">
            <a:extLst>
              <a:ext uri="{FF2B5EF4-FFF2-40B4-BE49-F238E27FC236}">
                <a16:creationId xmlns:a16="http://schemas.microsoft.com/office/drawing/2014/main" id="{E2E9DE8C-643F-67D2-D68A-0E296AB739A9}"/>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rot="5400000">
            <a:off x="916276" y="5724843"/>
            <a:ext cx="196850" cy="172244"/>
          </a:xfrm>
          <a:prstGeom prst="rect">
            <a:avLst/>
          </a:prstGeom>
        </p:spPr>
      </p:pic>
      <p:sp>
        <p:nvSpPr>
          <p:cNvPr id="9" name="Google Shape;24;p26">
            <a:extLst>
              <a:ext uri="{FF2B5EF4-FFF2-40B4-BE49-F238E27FC236}">
                <a16:creationId xmlns:a16="http://schemas.microsoft.com/office/drawing/2014/main" id="{0A99032F-783E-9F1F-6632-C02CF35FE135}"/>
              </a:ext>
            </a:extLst>
          </p:cNvPr>
          <p:cNvSpPr txBox="1">
            <a:spLocks noGrp="1"/>
          </p:cNvSpPr>
          <p:nvPr>
            <p:ph type="body" idx="19" hasCustomPrompt="1"/>
          </p:nvPr>
        </p:nvSpPr>
        <p:spPr>
          <a:xfrm>
            <a:off x="1185698" y="552235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tx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Level 6</a:t>
            </a:r>
          </a:p>
        </p:txBody>
      </p:sp>
    </p:spTree>
    <p:extLst>
      <p:ext uri="{BB962C8B-B14F-4D97-AF65-F5344CB8AC3E}">
        <p14:creationId xmlns:p14="http://schemas.microsoft.com/office/powerpoint/2010/main" val="8327297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4_Break Slide 2">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D321116-EB71-557F-3239-1DB61F97445E}"/>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flipH="1">
            <a:off x="0" y="0"/>
            <a:ext cx="12192000" cy="6858000"/>
          </a:xfrm>
          <a:prstGeom prst="rect">
            <a:avLst/>
          </a:prstGeom>
        </p:spPr>
      </p:pic>
      <p:sp>
        <p:nvSpPr>
          <p:cNvPr id="9" name="Google Shape;41;p28">
            <a:extLst>
              <a:ext uri="{FF2B5EF4-FFF2-40B4-BE49-F238E27FC236}">
                <a16:creationId xmlns:a16="http://schemas.microsoft.com/office/drawing/2014/main" id="{B34B959E-6B04-4B25-32E5-400C69380012}"/>
              </a:ext>
            </a:extLst>
          </p:cNvPr>
          <p:cNvSpPr txBox="1">
            <a:spLocks noGrp="1"/>
          </p:cNvSpPr>
          <p:nvPr>
            <p:ph type="title" hasCustomPrompt="1"/>
          </p:nvPr>
        </p:nvSpPr>
        <p:spPr>
          <a:xfrm>
            <a:off x="1240716" y="27940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Break Slide</a:t>
            </a:r>
            <a:endParaRPr/>
          </a:p>
        </p:txBody>
      </p:sp>
      <p:sp>
        <p:nvSpPr>
          <p:cNvPr id="11" name="Google Shape;24;p26">
            <a:extLst>
              <a:ext uri="{FF2B5EF4-FFF2-40B4-BE49-F238E27FC236}">
                <a16:creationId xmlns:a16="http://schemas.microsoft.com/office/drawing/2014/main" id="{ED4BC436-C091-63B4-AB39-27AFC400E221}"/>
              </a:ext>
            </a:extLst>
          </p:cNvPr>
          <p:cNvSpPr txBox="1">
            <a:spLocks noGrp="1"/>
          </p:cNvSpPr>
          <p:nvPr>
            <p:ph type="body" idx="2" hasCustomPrompt="1"/>
          </p:nvPr>
        </p:nvSpPr>
        <p:spPr>
          <a:xfrm>
            <a:off x="1240716" y="1994714"/>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Part Two</a:t>
            </a:r>
          </a:p>
        </p:txBody>
      </p:sp>
      <p:sp>
        <p:nvSpPr>
          <p:cNvPr id="6" name="Google Shape;21;p33">
            <a:extLst>
              <a:ext uri="{FF2B5EF4-FFF2-40B4-BE49-F238E27FC236}">
                <a16:creationId xmlns:a16="http://schemas.microsoft.com/office/drawing/2014/main" id="{ADAD98B8-6DA5-7F71-4396-64A97A13932D}"/>
              </a:ext>
            </a:extLst>
          </p:cNvPr>
          <p:cNvSpPr txBox="1">
            <a:spLocks noGrp="1"/>
          </p:cNvSpPr>
          <p:nvPr>
            <p:ph type="sldNum" idx="12"/>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 name="Google Shape;22;p26">
            <a:extLst>
              <a:ext uri="{FF2B5EF4-FFF2-40B4-BE49-F238E27FC236}">
                <a16:creationId xmlns:a16="http://schemas.microsoft.com/office/drawing/2014/main" id="{315B5FE1-774D-2192-DEF5-7F2624F0E0BB}"/>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US"/>
              <a:t>© 2025 Copyright Genpact. All Rights Reserved.</a:t>
            </a:r>
            <a:endParaRPr lang="en-GB"/>
          </a:p>
        </p:txBody>
      </p:sp>
      <p:pic>
        <p:nvPicPr>
          <p:cNvPr id="3" name="Graphic 2">
            <a:extLst>
              <a:ext uri="{FF2B5EF4-FFF2-40B4-BE49-F238E27FC236}">
                <a16:creationId xmlns:a16="http://schemas.microsoft.com/office/drawing/2014/main" id="{61634DC3-873D-4E35-3385-2AB3B7A3754F}"/>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0" y="238990"/>
            <a:ext cx="572729" cy="630000"/>
          </a:xfrm>
          <a:prstGeom prst="rect">
            <a:avLst/>
          </a:prstGeom>
        </p:spPr>
      </p:pic>
    </p:spTree>
    <p:extLst>
      <p:ext uri="{BB962C8B-B14F-4D97-AF65-F5344CB8AC3E}">
        <p14:creationId xmlns:p14="http://schemas.microsoft.com/office/powerpoint/2010/main" val="33429027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reak Slide 2">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D321116-EB71-557F-3239-1DB61F97445E}"/>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flipH="1">
            <a:off x="0" y="0"/>
            <a:ext cx="12192000" cy="6858000"/>
          </a:xfrm>
          <a:prstGeom prst="rect">
            <a:avLst/>
          </a:prstGeom>
          <a:solidFill>
            <a:schemeClr val="bg1"/>
          </a:solidFill>
        </p:spPr>
      </p:pic>
      <p:sp>
        <p:nvSpPr>
          <p:cNvPr id="9" name="Google Shape;41;p28">
            <a:extLst>
              <a:ext uri="{FF2B5EF4-FFF2-40B4-BE49-F238E27FC236}">
                <a16:creationId xmlns:a16="http://schemas.microsoft.com/office/drawing/2014/main" id="{B34B959E-6B04-4B25-32E5-400C69380012}"/>
              </a:ext>
            </a:extLst>
          </p:cNvPr>
          <p:cNvSpPr txBox="1">
            <a:spLocks noGrp="1"/>
          </p:cNvSpPr>
          <p:nvPr>
            <p:ph type="title" hasCustomPrompt="1"/>
          </p:nvPr>
        </p:nvSpPr>
        <p:spPr>
          <a:xfrm>
            <a:off x="1240716" y="27940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Break Slide</a:t>
            </a:r>
            <a:endParaRPr/>
          </a:p>
        </p:txBody>
      </p:sp>
      <p:sp>
        <p:nvSpPr>
          <p:cNvPr id="11" name="Google Shape;24;p26">
            <a:extLst>
              <a:ext uri="{FF2B5EF4-FFF2-40B4-BE49-F238E27FC236}">
                <a16:creationId xmlns:a16="http://schemas.microsoft.com/office/drawing/2014/main" id="{ED4BC436-C091-63B4-AB39-27AFC400E221}"/>
              </a:ext>
            </a:extLst>
          </p:cNvPr>
          <p:cNvSpPr txBox="1">
            <a:spLocks noGrp="1"/>
          </p:cNvSpPr>
          <p:nvPr>
            <p:ph type="body" idx="2" hasCustomPrompt="1"/>
          </p:nvPr>
        </p:nvSpPr>
        <p:spPr>
          <a:xfrm>
            <a:off x="1240716" y="1994714"/>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Part Two</a:t>
            </a:r>
          </a:p>
        </p:txBody>
      </p:sp>
      <p:sp>
        <p:nvSpPr>
          <p:cNvPr id="2" name="Google Shape;22;p26">
            <a:extLst>
              <a:ext uri="{FF2B5EF4-FFF2-40B4-BE49-F238E27FC236}">
                <a16:creationId xmlns:a16="http://schemas.microsoft.com/office/drawing/2014/main" id="{315B5FE1-774D-2192-DEF5-7F2624F0E0BB}"/>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2025 Copyright Genpact. All Rights Reserved.</a:t>
            </a:r>
          </a:p>
        </p:txBody>
      </p:sp>
      <p:pic>
        <p:nvPicPr>
          <p:cNvPr id="3" name="Graphic 2">
            <a:extLst>
              <a:ext uri="{FF2B5EF4-FFF2-40B4-BE49-F238E27FC236}">
                <a16:creationId xmlns:a16="http://schemas.microsoft.com/office/drawing/2014/main" id="{B16F752F-9B36-CC28-8029-BFC65A16A995}"/>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4" y="238990"/>
            <a:ext cx="572732" cy="630000"/>
          </a:xfrm>
          <a:prstGeom prst="rect">
            <a:avLst/>
          </a:prstGeom>
        </p:spPr>
      </p:pic>
      <p:sp>
        <p:nvSpPr>
          <p:cNvPr id="4" name="Google Shape;21;p33">
            <a:extLst>
              <a:ext uri="{FF2B5EF4-FFF2-40B4-BE49-F238E27FC236}">
                <a16:creationId xmlns:a16="http://schemas.microsoft.com/office/drawing/2014/main" id="{6E64A9BE-66F8-BE90-C870-7F2617418289}"/>
              </a:ext>
            </a:extLst>
          </p:cNvPr>
          <p:cNvSpPr txBox="1">
            <a:spLocks noGrp="1"/>
          </p:cNvSpPr>
          <p:nvPr>
            <p:ph type="sldNum" idx="12"/>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41439443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Break Slide 2">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D321116-EB71-557F-3239-1DB61F97445E}"/>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flipH="1">
            <a:off x="0" y="0"/>
            <a:ext cx="12192000" cy="6858000"/>
          </a:xfrm>
          <a:prstGeom prst="rect">
            <a:avLst/>
          </a:prstGeom>
        </p:spPr>
      </p:pic>
      <p:sp>
        <p:nvSpPr>
          <p:cNvPr id="3" name="Rectangle 2">
            <a:extLst>
              <a:ext uri="{FF2B5EF4-FFF2-40B4-BE49-F238E27FC236}">
                <a16:creationId xmlns:a16="http://schemas.microsoft.com/office/drawing/2014/main" id="{3756FDD4-C478-9057-0B7F-A55FBB7A8254}"/>
              </a:ext>
            </a:extLst>
          </p:cNvPr>
          <p:cNvSpPr/>
          <p:nvPr userDrawn="1"/>
        </p:nvSpPr>
        <p:spPr>
          <a:xfrm>
            <a:off x="0" y="0"/>
            <a:ext cx="7280476" cy="6858000"/>
          </a:xfrm>
          <a:prstGeom prst="rect">
            <a:avLst/>
          </a:prstGeom>
          <a:gradFill>
            <a:gsLst>
              <a:gs pos="0">
                <a:schemeClr val="tx1">
                  <a:alpha val="40000"/>
                </a:schemeClr>
              </a:gs>
              <a:gs pos="97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9" name="Google Shape;41;p28">
            <a:extLst>
              <a:ext uri="{FF2B5EF4-FFF2-40B4-BE49-F238E27FC236}">
                <a16:creationId xmlns:a16="http://schemas.microsoft.com/office/drawing/2014/main" id="{B34B959E-6B04-4B25-32E5-400C69380012}"/>
              </a:ext>
            </a:extLst>
          </p:cNvPr>
          <p:cNvSpPr txBox="1">
            <a:spLocks noGrp="1"/>
          </p:cNvSpPr>
          <p:nvPr>
            <p:ph type="title" hasCustomPrompt="1"/>
          </p:nvPr>
        </p:nvSpPr>
        <p:spPr>
          <a:xfrm>
            <a:off x="1240716" y="27940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Break Slide</a:t>
            </a:r>
            <a:endParaRPr/>
          </a:p>
        </p:txBody>
      </p:sp>
      <p:sp>
        <p:nvSpPr>
          <p:cNvPr id="11" name="Google Shape;24;p26">
            <a:extLst>
              <a:ext uri="{FF2B5EF4-FFF2-40B4-BE49-F238E27FC236}">
                <a16:creationId xmlns:a16="http://schemas.microsoft.com/office/drawing/2014/main" id="{ED4BC436-C091-63B4-AB39-27AFC400E221}"/>
              </a:ext>
            </a:extLst>
          </p:cNvPr>
          <p:cNvSpPr txBox="1">
            <a:spLocks noGrp="1"/>
          </p:cNvSpPr>
          <p:nvPr>
            <p:ph type="body" idx="2" hasCustomPrompt="1"/>
          </p:nvPr>
        </p:nvSpPr>
        <p:spPr>
          <a:xfrm>
            <a:off x="1240716" y="1994714"/>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Part Two</a:t>
            </a:r>
          </a:p>
        </p:txBody>
      </p:sp>
      <p:sp>
        <p:nvSpPr>
          <p:cNvPr id="6" name="Google Shape;21;p33">
            <a:extLst>
              <a:ext uri="{FF2B5EF4-FFF2-40B4-BE49-F238E27FC236}">
                <a16:creationId xmlns:a16="http://schemas.microsoft.com/office/drawing/2014/main" id="{ADAD98B8-6DA5-7F71-4396-64A97A13932D}"/>
              </a:ext>
            </a:extLst>
          </p:cNvPr>
          <p:cNvSpPr txBox="1">
            <a:spLocks noGrp="1"/>
          </p:cNvSpPr>
          <p:nvPr>
            <p:ph type="sldNum" idx="12"/>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 name="Google Shape;22;p26">
            <a:extLst>
              <a:ext uri="{FF2B5EF4-FFF2-40B4-BE49-F238E27FC236}">
                <a16:creationId xmlns:a16="http://schemas.microsoft.com/office/drawing/2014/main" id="{315B5FE1-774D-2192-DEF5-7F2624F0E0BB}"/>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US"/>
              <a:t>© 2025 Copyright Genpact. All Rights Reserved.</a:t>
            </a:r>
            <a:endParaRPr lang="en-GB"/>
          </a:p>
        </p:txBody>
      </p:sp>
      <p:pic>
        <p:nvPicPr>
          <p:cNvPr id="4" name="Graphic 3">
            <a:extLst>
              <a:ext uri="{FF2B5EF4-FFF2-40B4-BE49-F238E27FC236}">
                <a16:creationId xmlns:a16="http://schemas.microsoft.com/office/drawing/2014/main" id="{582FD900-88CD-F68A-E49D-632B93620138}"/>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4" y="238990"/>
            <a:ext cx="572732" cy="630000"/>
          </a:xfrm>
          <a:prstGeom prst="rect">
            <a:avLst/>
          </a:prstGeom>
        </p:spPr>
      </p:pic>
    </p:spTree>
    <p:extLst>
      <p:ext uri="{BB962C8B-B14F-4D97-AF65-F5344CB8AC3E}">
        <p14:creationId xmlns:p14="http://schemas.microsoft.com/office/powerpoint/2010/main" val="39943353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Break Slide 2">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D321116-EB71-557F-3239-1DB61F97445E}"/>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3" name="Rectangle 2">
            <a:extLst>
              <a:ext uri="{FF2B5EF4-FFF2-40B4-BE49-F238E27FC236}">
                <a16:creationId xmlns:a16="http://schemas.microsoft.com/office/drawing/2014/main" id="{43D2AF73-7B13-8907-801A-A516005C4E48}"/>
              </a:ext>
            </a:extLst>
          </p:cNvPr>
          <p:cNvSpPr/>
          <p:nvPr userDrawn="1"/>
        </p:nvSpPr>
        <p:spPr>
          <a:xfrm>
            <a:off x="0" y="0"/>
            <a:ext cx="7280476" cy="6858000"/>
          </a:xfrm>
          <a:prstGeom prst="rect">
            <a:avLst/>
          </a:prstGeom>
          <a:gradFill>
            <a:gsLst>
              <a:gs pos="0">
                <a:schemeClr val="bg1">
                  <a:alpha val="40000"/>
                </a:schemeClr>
              </a:gs>
              <a:gs pos="97000">
                <a:schemeClr val="bg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9" name="Google Shape;41;p28">
            <a:extLst>
              <a:ext uri="{FF2B5EF4-FFF2-40B4-BE49-F238E27FC236}">
                <a16:creationId xmlns:a16="http://schemas.microsoft.com/office/drawing/2014/main" id="{B34B959E-6B04-4B25-32E5-400C69380012}"/>
              </a:ext>
            </a:extLst>
          </p:cNvPr>
          <p:cNvSpPr txBox="1">
            <a:spLocks noGrp="1"/>
          </p:cNvSpPr>
          <p:nvPr>
            <p:ph type="title" hasCustomPrompt="1"/>
          </p:nvPr>
        </p:nvSpPr>
        <p:spPr>
          <a:xfrm>
            <a:off x="1240716" y="27940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Break Slide</a:t>
            </a:r>
            <a:endParaRPr/>
          </a:p>
        </p:txBody>
      </p:sp>
      <p:sp>
        <p:nvSpPr>
          <p:cNvPr id="11" name="Google Shape;24;p26">
            <a:extLst>
              <a:ext uri="{FF2B5EF4-FFF2-40B4-BE49-F238E27FC236}">
                <a16:creationId xmlns:a16="http://schemas.microsoft.com/office/drawing/2014/main" id="{ED4BC436-C091-63B4-AB39-27AFC400E221}"/>
              </a:ext>
            </a:extLst>
          </p:cNvPr>
          <p:cNvSpPr txBox="1">
            <a:spLocks noGrp="1"/>
          </p:cNvSpPr>
          <p:nvPr>
            <p:ph type="body" idx="2" hasCustomPrompt="1"/>
          </p:nvPr>
        </p:nvSpPr>
        <p:spPr>
          <a:xfrm>
            <a:off x="1240716" y="1994714"/>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Part Two</a:t>
            </a:r>
          </a:p>
        </p:txBody>
      </p:sp>
      <p:pic>
        <p:nvPicPr>
          <p:cNvPr id="12" name="Graphic 11">
            <a:extLst>
              <a:ext uri="{FF2B5EF4-FFF2-40B4-BE49-F238E27FC236}">
                <a16:creationId xmlns:a16="http://schemas.microsoft.com/office/drawing/2014/main" id="{4FD7DA8F-2AEA-4BC5-E79B-60A856D6071F}"/>
              </a:ext>
            </a:extLst>
          </p:cNvPr>
          <p:cNvPicPr>
            <a:picLocks noChangeAspect="1"/>
          </p:cNvPicPr>
          <p:nvPr userDrawn="1"/>
        </p:nvPicPr>
        <p:blipFill>
          <a:blip r:embed="rId3">
            <a:extLst>
              <a:ext uri="{96DAC541-7B7A-43D3-8B79-37D633B846F1}">
                <asvg:svgBlip xmlns:asvg="http://schemas.microsoft.com/office/drawing/2016/SVG/main" r:embed="rId4"/>
              </a:ext>
            </a:extLst>
          </a:blip>
          <a:srcRect l="39395" t="26219" r="10339" b="23780"/>
          <a:stretch/>
        </p:blipFill>
        <p:spPr>
          <a:xfrm>
            <a:off x="211951" y="6286337"/>
            <a:ext cx="911535" cy="473075"/>
          </a:xfrm>
          <a:prstGeom prst="rect">
            <a:avLst/>
          </a:prstGeom>
        </p:spPr>
      </p:pic>
      <p:sp>
        <p:nvSpPr>
          <p:cNvPr id="6" name="Google Shape;21;p33">
            <a:extLst>
              <a:ext uri="{FF2B5EF4-FFF2-40B4-BE49-F238E27FC236}">
                <a16:creationId xmlns:a16="http://schemas.microsoft.com/office/drawing/2014/main" id="{ADAD98B8-6DA5-7F71-4396-64A97A13932D}"/>
              </a:ext>
            </a:extLst>
          </p:cNvPr>
          <p:cNvSpPr txBox="1">
            <a:spLocks noGrp="1"/>
          </p:cNvSpPr>
          <p:nvPr>
            <p:ph type="sldNum" idx="12"/>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 name="Google Shape;22;p26">
            <a:extLst>
              <a:ext uri="{FF2B5EF4-FFF2-40B4-BE49-F238E27FC236}">
                <a16:creationId xmlns:a16="http://schemas.microsoft.com/office/drawing/2014/main" id="{315B5FE1-774D-2192-DEF5-7F2624F0E0BB}"/>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US"/>
              <a:t>© 2025 Copyright Genpact. All Rights Reserved.</a:t>
            </a:r>
            <a:endParaRPr lang="en-GB"/>
          </a:p>
        </p:txBody>
      </p:sp>
      <p:pic>
        <p:nvPicPr>
          <p:cNvPr id="4" name="Graphic 3">
            <a:extLst>
              <a:ext uri="{FF2B5EF4-FFF2-40B4-BE49-F238E27FC236}">
                <a16:creationId xmlns:a16="http://schemas.microsoft.com/office/drawing/2014/main" id="{02726A58-62A6-DF02-EB33-247A75B2781A}"/>
              </a:ext>
            </a:extLst>
          </p:cNvPr>
          <p:cNvPicPr>
            <a:picLocks noChangeAspect="1"/>
          </p:cNvPicPr>
          <p:nvPr userDrawn="1"/>
        </p:nvPicPr>
        <p:blipFill>
          <a:blip r:embed="rId5">
            <a:extLst>
              <a:ext uri="{96DAC541-7B7A-43D3-8B79-37D633B846F1}">
                <asvg:svgBlip xmlns:asvg="http://schemas.microsoft.com/office/drawing/2016/SVG/main" r:embed="rId6"/>
              </a:ext>
            </a:extLst>
          </a:blip>
          <a:srcRect l="8134" t="14156" r="57486" b="13360"/>
          <a:stretch/>
        </p:blipFill>
        <p:spPr>
          <a:xfrm>
            <a:off x="211950" y="238990"/>
            <a:ext cx="572729" cy="630000"/>
          </a:xfrm>
          <a:prstGeom prst="rect">
            <a:avLst/>
          </a:prstGeom>
        </p:spPr>
      </p:pic>
    </p:spTree>
    <p:extLst>
      <p:ext uri="{BB962C8B-B14F-4D97-AF65-F5344CB8AC3E}">
        <p14:creationId xmlns:p14="http://schemas.microsoft.com/office/powerpoint/2010/main" val="25279144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3_Break Slide 2">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D321116-EB71-557F-3239-1DB61F97445E}"/>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9" name="Google Shape;41;p28">
            <a:extLst>
              <a:ext uri="{FF2B5EF4-FFF2-40B4-BE49-F238E27FC236}">
                <a16:creationId xmlns:a16="http://schemas.microsoft.com/office/drawing/2014/main" id="{B34B959E-6B04-4B25-32E5-400C69380012}"/>
              </a:ext>
            </a:extLst>
          </p:cNvPr>
          <p:cNvSpPr txBox="1">
            <a:spLocks noGrp="1"/>
          </p:cNvSpPr>
          <p:nvPr>
            <p:ph type="title" hasCustomPrompt="1"/>
          </p:nvPr>
        </p:nvSpPr>
        <p:spPr>
          <a:xfrm>
            <a:off x="1240716" y="27940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Break Slide</a:t>
            </a:r>
            <a:endParaRPr/>
          </a:p>
        </p:txBody>
      </p:sp>
      <p:sp>
        <p:nvSpPr>
          <p:cNvPr id="11" name="Google Shape;24;p26">
            <a:extLst>
              <a:ext uri="{FF2B5EF4-FFF2-40B4-BE49-F238E27FC236}">
                <a16:creationId xmlns:a16="http://schemas.microsoft.com/office/drawing/2014/main" id="{ED4BC436-C091-63B4-AB39-27AFC400E221}"/>
              </a:ext>
            </a:extLst>
          </p:cNvPr>
          <p:cNvSpPr txBox="1">
            <a:spLocks noGrp="1"/>
          </p:cNvSpPr>
          <p:nvPr>
            <p:ph type="body" idx="2" hasCustomPrompt="1"/>
          </p:nvPr>
        </p:nvSpPr>
        <p:spPr>
          <a:xfrm>
            <a:off x="1240716" y="1994714"/>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Part Two</a:t>
            </a:r>
          </a:p>
        </p:txBody>
      </p:sp>
      <p:sp>
        <p:nvSpPr>
          <p:cNvPr id="6" name="Google Shape;21;p33">
            <a:extLst>
              <a:ext uri="{FF2B5EF4-FFF2-40B4-BE49-F238E27FC236}">
                <a16:creationId xmlns:a16="http://schemas.microsoft.com/office/drawing/2014/main" id="{ADAD98B8-6DA5-7F71-4396-64A97A13932D}"/>
              </a:ext>
            </a:extLst>
          </p:cNvPr>
          <p:cNvSpPr txBox="1">
            <a:spLocks noGrp="1"/>
          </p:cNvSpPr>
          <p:nvPr>
            <p:ph type="sldNum" idx="12"/>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 name="Google Shape;22;p26">
            <a:extLst>
              <a:ext uri="{FF2B5EF4-FFF2-40B4-BE49-F238E27FC236}">
                <a16:creationId xmlns:a16="http://schemas.microsoft.com/office/drawing/2014/main" id="{315B5FE1-774D-2192-DEF5-7F2624F0E0BB}"/>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US"/>
              <a:t>© 2025 Copyright Genpact. All Rights Reserved.</a:t>
            </a:r>
            <a:endParaRPr lang="en-GB"/>
          </a:p>
        </p:txBody>
      </p:sp>
      <p:pic>
        <p:nvPicPr>
          <p:cNvPr id="3" name="Graphic 2">
            <a:extLst>
              <a:ext uri="{FF2B5EF4-FFF2-40B4-BE49-F238E27FC236}">
                <a16:creationId xmlns:a16="http://schemas.microsoft.com/office/drawing/2014/main" id="{C6A89EF7-DD1B-66F2-6588-0325ACC50680}"/>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4" y="238990"/>
            <a:ext cx="572732" cy="630000"/>
          </a:xfrm>
          <a:prstGeom prst="rect">
            <a:avLst/>
          </a:prstGeom>
        </p:spPr>
      </p:pic>
    </p:spTree>
    <p:extLst>
      <p:ext uri="{BB962C8B-B14F-4D97-AF65-F5344CB8AC3E}">
        <p14:creationId xmlns:p14="http://schemas.microsoft.com/office/powerpoint/2010/main" val="3659052877"/>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image" Target="../media/image2.sv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98A7FA1-4461-3986-3A68-E30C7EE73639}"/>
              </a:ext>
            </a:extLst>
          </p:cNvPr>
          <p:cNvSpPr>
            <a:spLocks noGrp="1"/>
          </p:cNvSpPr>
          <p:nvPr>
            <p:ph type="title"/>
          </p:nvPr>
        </p:nvSpPr>
        <p:spPr>
          <a:xfrm>
            <a:off x="1260000" y="365125"/>
            <a:ext cx="9764486" cy="750753"/>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a:extLst>
              <a:ext uri="{FF2B5EF4-FFF2-40B4-BE49-F238E27FC236}">
                <a16:creationId xmlns:a16="http://schemas.microsoft.com/office/drawing/2014/main" id="{F7672CB9-7850-7518-75D6-6B70A620C632}"/>
              </a:ext>
            </a:extLst>
          </p:cNvPr>
          <p:cNvSpPr>
            <a:spLocks noGrp="1"/>
          </p:cNvSpPr>
          <p:nvPr>
            <p:ph type="body" idx="1"/>
          </p:nvPr>
        </p:nvSpPr>
        <p:spPr>
          <a:xfrm>
            <a:off x="1260000" y="1377101"/>
            <a:ext cx="9764486" cy="4799862"/>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p:txBody>
      </p:sp>
      <p:sp>
        <p:nvSpPr>
          <p:cNvPr id="10" name="Google Shape;21;p33">
            <a:extLst>
              <a:ext uri="{FF2B5EF4-FFF2-40B4-BE49-F238E27FC236}">
                <a16:creationId xmlns:a16="http://schemas.microsoft.com/office/drawing/2014/main" id="{2239E82B-25ED-255D-F58C-7D973431144D}"/>
              </a:ext>
            </a:extLst>
          </p:cNvPr>
          <p:cNvSpPr txBox="1">
            <a:spLocks noGrp="1"/>
          </p:cNvSpPr>
          <p:nvPr>
            <p:ph type="sldNum" idx="4"/>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4" name="Google Shape;22;p26">
            <a:extLst>
              <a:ext uri="{FF2B5EF4-FFF2-40B4-BE49-F238E27FC236}">
                <a16:creationId xmlns:a16="http://schemas.microsoft.com/office/drawing/2014/main" id="{91340D26-7405-B109-72B1-57DC32D6E981}"/>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rgbClr val="161916"/>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2025 Copyright Genpact. All Rights Reserved.</a:t>
            </a:r>
          </a:p>
        </p:txBody>
      </p:sp>
      <p:pic>
        <p:nvPicPr>
          <p:cNvPr id="5" name="Graphic 4">
            <a:extLst>
              <a:ext uri="{FF2B5EF4-FFF2-40B4-BE49-F238E27FC236}">
                <a16:creationId xmlns:a16="http://schemas.microsoft.com/office/drawing/2014/main" id="{745EEB0B-C35C-7988-16A5-F27EA6EF9DF1}"/>
              </a:ext>
            </a:extLst>
          </p:cNvPr>
          <p:cNvPicPr>
            <a:picLocks noChangeAspect="1"/>
          </p:cNvPicPr>
          <p:nvPr userDrawn="1"/>
        </p:nvPicPr>
        <p:blipFill>
          <a:blip r:embed="rId36">
            <a:extLst>
              <a:ext uri="{96DAC541-7B7A-43D3-8B79-37D633B846F1}">
                <asvg:svgBlip xmlns:asvg="http://schemas.microsoft.com/office/drawing/2016/SVG/main" r:embed="rId37"/>
              </a:ext>
            </a:extLst>
          </a:blip>
          <a:srcRect l="8134" t="14156" r="57486" b="13360"/>
          <a:stretch/>
        </p:blipFill>
        <p:spPr>
          <a:xfrm>
            <a:off x="211950" y="238990"/>
            <a:ext cx="572729" cy="630000"/>
          </a:xfrm>
          <a:prstGeom prst="rect">
            <a:avLst/>
          </a:prstGeom>
        </p:spPr>
      </p:pic>
    </p:spTree>
    <p:extLst>
      <p:ext uri="{BB962C8B-B14F-4D97-AF65-F5344CB8AC3E}">
        <p14:creationId xmlns:p14="http://schemas.microsoft.com/office/powerpoint/2010/main" val="18900852"/>
      </p:ext>
    </p:extLst>
  </p:cSld>
  <p:clrMap bg1="lt1" tx1="dk1" bg2="lt2" tx2="dk2" accent1="accent1" accent2="accent2" accent3="accent3" accent4="accent4" accent5="accent5" accent6="accent6" hlink="hlink" folHlink="folHlink"/>
  <p:sldLayoutIdLst>
    <p:sldLayoutId id="2147483765" r:id="rId1"/>
    <p:sldLayoutId id="2147483766" r:id="rId2"/>
    <p:sldLayoutId id="2147483769" r:id="rId3"/>
    <p:sldLayoutId id="2147483770" r:id="rId4"/>
    <p:sldLayoutId id="2147483805" r:id="rId5"/>
    <p:sldLayoutId id="2147483756" r:id="rId6"/>
    <p:sldLayoutId id="2147483793" r:id="rId7"/>
    <p:sldLayoutId id="2147483794" r:id="rId8"/>
    <p:sldLayoutId id="2147483804" r:id="rId9"/>
    <p:sldLayoutId id="2147483795" r:id="rId10"/>
    <p:sldLayoutId id="2147483796" r:id="rId11"/>
    <p:sldLayoutId id="2147483803" r:id="rId12"/>
    <p:sldLayoutId id="2147483802" r:id="rId13"/>
    <p:sldLayoutId id="2147483800" r:id="rId14"/>
    <p:sldLayoutId id="2147483799" r:id="rId15"/>
    <p:sldLayoutId id="2147483798" r:id="rId16"/>
    <p:sldLayoutId id="2147483797" r:id="rId17"/>
    <p:sldLayoutId id="2147483801" r:id="rId18"/>
    <p:sldLayoutId id="2147483780" r:id="rId19"/>
    <p:sldLayoutId id="2147483773" r:id="rId20"/>
    <p:sldLayoutId id="2147483783" r:id="rId21"/>
    <p:sldLayoutId id="2147483789" r:id="rId22"/>
    <p:sldLayoutId id="2147483784" r:id="rId23"/>
    <p:sldLayoutId id="2147483790" r:id="rId24"/>
    <p:sldLayoutId id="2147483781" r:id="rId25"/>
    <p:sldLayoutId id="2147483787" r:id="rId26"/>
    <p:sldLayoutId id="2147483782" r:id="rId27"/>
    <p:sldLayoutId id="2147483788" r:id="rId28"/>
    <p:sldLayoutId id="2147483785" r:id="rId29"/>
    <p:sldLayoutId id="2147483791" r:id="rId30"/>
    <p:sldLayoutId id="2147483786" r:id="rId31"/>
    <p:sldLayoutId id="2147483792" r:id="rId32"/>
    <p:sldLayoutId id="2147483777" r:id="rId33"/>
    <p:sldLayoutId id="2147483779" r:id="rId34"/>
  </p:sldLayoutIdLst>
  <p:hf hdr="0" dt="0"/>
  <p:txStyles>
    <p:titleStyle>
      <a:lvl1pPr algn="l" defTabSz="914400" rtl="0" eaLnBrk="1" latinLnBrk="0" hangingPunct="1">
        <a:lnSpc>
          <a:spcPct val="90000"/>
        </a:lnSpc>
        <a:spcBef>
          <a:spcPct val="0"/>
        </a:spcBef>
        <a:buNone/>
        <a:defRPr sz="4400" b="1" kern="1200">
          <a:solidFill>
            <a:schemeClr val="tx1"/>
          </a:solidFill>
          <a:latin typeface="Funnel Sans" pitchFamily="2" charset="0"/>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Funnel Sans" pitchFamily="2" charset="0"/>
          <a:ea typeface="+mn-ea"/>
          <a:cs typeface="+mn-cs"/>
        </a:defRPr>
      </a:lvl1pPr>
      <a:lvl2pPr marL="685800" indent="-228600" algn="l" defTabSz="914400" rtl="0" eaLnBrk="1" latinLnBrk="0" hangingPunct="1">
        <a:lnSpc>
          <a:spcPct val="90000"/>
        </a:lnSpc>
        <a:spcBef>
          <a:spcPts val="500"/>
        </a:spcBef>
        <a:buFontTx/>
        <a:buBlip>
          <a:blip r:embed="rId38"/>
        </a:buBlip>
        <a:defRPr sz="2400" kern="1200">
          <a:solidFill>
            <a:schemeClr val="tx1"/>
          </a:solidFill>
          <a:latin typeface="Funnel Sans" pitchFamily="2" charset="0"/>
          <a:ea typeface="+mn-ea"/>
          <a:cs typeface="+mn-cs"/>
        </a:defRPr>
      </a:lvl2pPr>
      <a:lvl3pPr marL="1143000" indent="-228600" algn="l" defTabSz="914400" rtl="0" eaLnBrk="1" latinLnBrk="0" hangingPunct="1">
        <a:lnSpc>
          <a:spcPct val="90000"/>
        </a:lnSpc>
        <a:spcBef>
          <a:spcPts val="500"/>
        </a:spcBef>
        <a:buFontTx/>
        <a:buBlip>
          <a:blip r:embed="rId38"/>
        </a:buBlip>
        <a:defRPr sz="2000" kern="1200">
          <a:solidFill>
            <a:schemeClr val="tx1"/>
          </a:solidFill>
          <a:latin typeface="Funnel Sans" pitchFamily="2" charset="0"/>
          <a:ea typeface="+mn-ea"/>
          <a:cs typeface="+mn-cs"/>
        </a:defRPr>
      </a:lvl3pPr>
      <a:lvl4pPr marL="1600200" indent="-228600" algn="l" defTabSz="914400" rtl="0" eaLnBrk="1" latinLnBrk="0" hangingPunct="1">
        <a:lnSpc>
          <a:spcPct val="90000"/>
        </a:lnSpc>
        <a:spcBef>
          <a:spcPts val="500"/>
        </a:spcBef>
        <a:buFontTx/>
        <a:buBlip>
          <a:blip r:embed="rId38"/>
        </a:buBlip>
        <a:defRPr sz="1800" kern="1200">
          <a:solidFill>
            <a:schemeClr val="tx1"/>
          </a:solidFill>
          <a:latin typeface="Funnel Sans" pitchFamily="2" charset="0"/>
          <a:ea typeface="+mn-ea"/>
          <a:cs typeface="+mn-cs"/>
        </a:defRPr>
      </a:lvl4pPr>
      <a:lvl5pPr marL="2057400" indent="-228600" algn="l" defTabSz="914400" rtl="0" eaLnBrk="1" latinLnBrk="0" hangingPunct="1">
        <a:lnSpc>
          <a:spcPct val="90000"/>
        </a:lnSpc>
        <a:spcBef>
          <a:spcPts val="500"/>
        </a:spcBef>
        <a:buFontTx/>
        <a:buBlip>
          <a:blip r:embed="rId38"/>
        </a:buBlip>
        <a:defRPr sz="1800" kern="1200">
          <a:solidFill>
            <a:schemeClr val="tx1"/>
          </a:solidFill>
          <a:latin typeface="Funnel Sans"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0.png"/><Relationship Id="rId1" Type="http://schemas.openxmlformats.org/officeDocument/2006/relationships/slideLayout" Target="../slideLayouts/slideLayout22.xml"/><Relationship Id="rId6" Type="http://schemas.openxmlformats.org/officeDocument/2006/relationships/image" Target="../media/image33.png"/><Relationship Id="rId5" Type="http://schemas.openxmlformats.org/officeDocument/2006/relationships/image" Target="../media/image32.svg"/><Relationship Id="rId4" Type="http://schemas.openxmlformats.org/officeDocument/2006/relationships/image" Target="../media/image31.png"/></Relationships>
</file>

<file path=ppt/slides/_rels/slide10.xml.rels><?xml version="1.0" encoding="UTF-8" standalone="yes"?>
<Relationships xmlns="http://schemas.openxmlformats.org/package/2006/relationships"><Relationship Id="rId3" Type="http://schemas.openxmlformats.org/officeDocument/2006/relationships/image" Target="../media/image32.svg"/><Relationship Id="rId2" Type="http://schemas.openxmlformats.org/officeDocument/2006/relationships/image" Target="../media/image31.png"/><Relationship Id="rId1" Type="http://schemas.openxmlformats.org/officeDocument/2006/relationships/slideLayout" Target="../slideLayouts/slideLayout33.xml"/></Relationships>
</file>

<file path=ppt/slides/_rels/slide11.xml.rels><?xml version="1.0" encoding="UTF-8" standalone="yes"?>
<Relationships xmlns="http://schemas.openxmlformats.org/package/2006/relationships"><Relationship Id="rId8" Type="http://schemas.openxmlformats.org/officeDocument/2006/relationships/image" Target="../media/image96.jpeg"/><Relationship Id="rId13" Type="http://schemas.microsoft.com/office/2007/relationships/hdphoto" Target="../media/hdphoto1.wdp"/><Relationship Id="rId3" Type="http://schemas.openxmlformats.org/officeDocument/2006/relationships/image" Target="../media/image91.jpeg"/><Relationship Id="rId7" Type="http://schemas.openxmlformats.org/officeDocument/2006/relationships/image" Target="../media/image95.png"/><Relationship Id="rId12" Type="http://schemas.openxmlformats.org/officeDocument/2006/relationships/image" Target="../media/image100.png"/><Relationship Id="rId2" Type="http://schemas.openxmlformats.org/officeDocument/2006/relationships/image" Target="../media/image90.png"/><Relationship Id="rId16" Type="http://schemas.openxmlformats.org/officeDocument/2006/relationships/image" Target="../media/image103.png"/><Relationship Id="rId1" Type="http://schemas.openxmlformats.org/officeDocument/2006/relationships/slideLayout" Target="../slideLayouts/slideLayout33.xml"/><Relationship Id="rId6" Type="http://schemas.openxmlformats.org/officeDocument/2006/relationships/image" Target="../media/image94.jpeg"/><Relationship Id="rId11" Type="http://schemas.openxmlformats.org/officeDocument/2006/relationships/image" Target="../media/image99.jpeg"/><Relationship Id="rId5" Type="http://schemas.openxmlformats.org/officeDocument/2006/relationships/image" Target="../media/image93.jpeg"/><Relationship Id="rId15" Type="http://schemas.openxmlformats.org/officeDocument/2006/relationships/image" Target="../media/image102.jpeg"/><Relationship Id="rId10" Type="http://schemas.openxmlformats.org/officeDocument/2006/relationships/image" Target="../media/image98.png"/><Relationship Id="rId4" Type="http://schemas.openxmlformats.org/officeDocument/2006/relationships/image" Target="../media/image92.jpeg"/><Relationship Id="rId9" Type="http://schemas.openxmlformats.org/officeDocument/2006/relationships/image" Target="../media/image97.jpeg"/><Relationship Id="rId14" Type="http://schemas.openxmlformats.org/officeDocument/2006/relationships/image" Target="../media/image101.jpeg"/></Relationships>
</file>

<file path=ppt/slides/_rels/slide12.xml.rels><?xml version="1.0" encoding="UTF-8" standalone="yes"?>
<Relationships xmlns="http://schemas.openxmlformats.org/package/2006/relationships"><Relationship Id="rId8" Type="http://schemas.openxmlformats.org/officeDocument/2006/relationships/image" Target="../media/image110.png"/><Relationship Id="rId3" Type="http://schemas.openxmlformats.org/officeDocument/2006/relationships/image" Target="../media/image105.jpeg"/><Relationship Id="rId7" Type="http://schemas.openxmlformats.org/officeDocument/2006/relationships/image" Target="../media/image109.jpeg"/><Relationship Id="rId2" Type="http://schemas.openxmlformats.org/officeDocument/2006/relationships/image" Target="../media/image104.jpeg"/><Relationship Id="rId1" Type="http://schemas.openxmlformats.org/officeDocument/2006/relationships/slideLayout" Target="../slideLayouts/slideLayout33.xml"/><Relationship Id="rId6" Type="http://schemas.openxmlformats.org/officeDocument/2006/relationships/image" Target="../media/image108.jpeg"/><Relationship Id="rId5" Type="http://schemas.openxmlformats.org/officeDocument/2006/relationships/image" Target="../media/image107.png"/><Relationship Id="rId10" Type="http://schemas.openxmlformats.org/officeDocument/2006/relationships/image" Target="../media/image112.jpeg"/><Relationship Id="rId4" Type="http://schemas.openxmlformats.org/officeDocument/2006/relationships/image" Target="../media/image106.png"/><Relationship Id="rId9" Type="http://schemas.openxmlformats.org/officeDocument/2006/relationships/image" Target="../media/image111.png"/></Relationships>
</file>

<file path=ppt/slides/_rels/slide13.xml.rels><?xml version="1.0" encoding="UTF-8" standalone="yes"?>
<Relationships xmlns="http://schemas.openxmlformats.org/package/2006/relationships"><Relationship Id="rId8" Type="http://schemas.openxmlformats.org/officeDocument/2006/relationships/image" Target="../media/image83.png"/><Relationship Id="rId13" Type="http://schemas.openxmlformats.org/officeDocument/2006/relationships/image" Target="../media/image116.jpeg"/><Relationship Id="rId3" Type="http://schemas.openxmlformats.org/officeDocument/2006/relationships/chart" Target="../charts/chart2.xml"/><Relationship Id="rId7" Type="http://schemas.openxmlformats.org/officeDocument/2006/relationships/chart" Target="../charts/chart6.xml"/><Relationship Id="rId12" Type="http://schemas.openxmlformats.org/officeDocument/2006/relationships/image" Target="../media/image115.jpeg"/><Relationship Id="rId2" Type="http://schemas.openxmlformats.org/officeDocument/2006/relationships/chart" Target="../charts/chart1.xml"/><Relationship Id="rId1" Type="http://schemas.openxmlformats.org/officeDocument/2006/relationships/slideLayout" Target="../slideLayouts/slideLayout33.xml"/><Relationship Id="rId6" Type="http://schemas.openxmlformats.org/officeDocument/2006/relationships/chart" Target="../charts/chart5.xml"/><Relationship Id="rId11" Type="http://schemas.openxmlformats.org/officeDocument/2006/relationships/image" Target="../media/image114.jpeg"/><Relationship Id="rId5" Type="http://schemas.openxmlformats.org/officeDocument/2006/relationships/chart" Target="../charts/chart4.xml"/><Relationship Id="rId10" Type="http://schemas.openxmlformats.org/officeDocument/2006/relationships/image" Target="../media/image113.svg"/><Relationship Id="rId4" Type="http://schemas.openxmlformats.org/officeDocument/2006/relationships/chart" Target="../charts/chart3.xml"/><Relationship Id="rId9" Type="http://schemas.openxmlformats.org/officeDocument/2006/relationships/image" Target="../media/image84.svg"/></Relationships>
</file>

<file path=ppt/slides/_rels/slide2.xml.rels><?xml version="1.0" encoding="UTF-8" standalone="yes"?>
<Relationships xmlns="http://schemas.openxmlformats.org/package/2006/relationships"><Relationship Id="rId8" Type="http://schemas.openxmlformats.org/officeDocument/2006/relationships/image" Target="../media/image40.jpeg"/><Relationship Id="rId13" Type="http://schemas.openxmlformats.org/officeDocument/2006/relationships/image" Target="../media/image45.jpeg"/><Relationship Id="rId3" Type="http://schemas.openxmlformats.org/officeDocument/2006/relationships/image" Target="../media/image35.jpeg"/><Relationship Id="rId7" Type="http://schemas.openxmlformats.org/officeDocument/2006/relationships/image" Target="../media/image39.jpeg"/><Relationship Id="rId12" Type="http://schemas.openxmlformats.org/officeDocument/2006/relationships/image" Target="../media/image44.jpeg"/><Relationship Id="rId2" Type="http://schemas.openxmlformats.org/officeDocument/2006/relationships/image" Target="../media/image34.jpeg"/><Relationship Id="rId16" Type="http://schemas.openxmlformats.org/officeDocument/2006/relationships/image" Target="../media/image48.jpeg"/><Relationship Id="rId1" Type="http://schemas.openxmlformats.org/officeDocument/2006/relationships/slideLayout" Target="../slideLayouts/slideLayout33.xml"/><Relationship Id="rId6" Type="http://schemas.openxmlformats.org/officeDocument/2006/relationships/image" Target="../media/image38.jpeg"/><Relationship Id="rId11" Type="http://schemas.openxmlformats.org/officeDocument/2006/relationships/image" Target="../media/image43.jpeg"/><Relationship Id="rId5" Type="http://schemas.openxmlformats.org/officeDocument/2006/relationships/image" Target="../media/image37.jpeg"/><Relationship Id="rId15" Type="http://schemas.openxmlformats.org/officeDocument/2006/relationships/image" Target="../media/image47.jpeg"/><Relationship Id="rId10" Type="http://schemas.openxmlformats.org/officeDocument/2006/relationships/image" Target="../media/image42.jpeg"/><Relationship Id="rId4" Type="http://schemas.openxmlformats.org/officeDocument/2006/relationships/image" Target="../media/image36.jpeg"/><Relationship Id="rId9" Type="http://schemas.openxmlformats.org/officeDocument/2006/relationships/image" Target="../media/image41.jpeg"/><Relationship Id="rId14" Type="http://schemas.openxmlformats.org/officeDocument/2006/relationships/image" Target="../media/image46.jpeg"/></Relationships>
</file>

<file path=ppt/slides/_rels/slide3.xml.rels><?xml version="1.0" encoding="UTF-8" standalone="yes"?>
<Relationships xmlns="http://schemas.openxmlformats.org/package/2006/relationships"><Relationship Id="rId8" Type="http://schemas.openxmlformats.org/officeDocument/2006/relationships/image" Target="../media/image55.jpeg"/><Relationship Id="rId3" Type="http://schemas.openxmlformats.org/officeDocument/2006/relationships/image" Target="../media/image50.jpeg"/><Relationship Id="rId7" Type="http://schemas.openxmlformats.org/officeDocument/2006/relationships/image" Target="../media/image54.jpeg"/><Relationship Id="rId12" Type="http://schemas.openxmlformats.org/officeDocument/2006/relationships/image" Target="../media/image59.jpeg"/><Relationship Id="rId2" Type="http://schemas.openxmlformats.org/officeDocument/2006/relationships/image" Target="../media/image49.jpeg"/><Relationship Id="rId1" Type="http://schemas.openxmlformats.org/officeDocument/2006/relationships/slideLayout" Target="../slideLayouts/slideLayout33.xml"/><Relationship Id="rId6" Type="http://schemas.openxmlformats.org/officeDocument/2006/relationships/image" Target="../media/image53.jpeg"/><Relationship Id="rId11" Type="http://schemas.openxmlformats.org/officeDocument/2006/relationships/image" Target="../media/image58.jpeg"/><Relationship Id="rId5" Type="http://schemas.openxmlformats.org/officeDocument/2006/relationships/image" Target="../media/image52.jpeg"/><Relationship Id="rId10" Type="http://schemas.openxmlformats.org/officeDocument/2006/relationships/image" Target="../media/image57.jpeg"/><Relationship Id="rId4" Type="http://schemas.openxmlformats.org/officeDocument/2006/relationships/image" Target="../media/image51.jpeg"/><Relationship Id="rId9" Type="http://schemas.openxmlformats.org/officeDocument/2006/relationships/image" Target="../media/image56.jpeg"/></Relationships>
</file>

<file path=ppt/slides/_rels/slide4.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image" Target="../media/image61.jpeg"/><Relationship Id="rId7" Type="http://schemas.openxmlformats.org/officeDocument/2006/relationships/image" Target="../media/image65.png"/><Relationship Id="rId2" Type="http://schemas.openxmlformats.org/officeDocument/2006/relationships/image" Target="../media/image60.jpeg"/><Relationship Id="rId1" Type="http://schemas.openxmlformats.org/officeDocument/2006/relationships/slideLayout" Target="../slideLayouts/slideLayout33.xml"/><Relationship Id="rId6" Type="http://schemas.openxmlformats.org/officeDocument/2006/relationships/image" Target="../media/image64.png"/><Relationship Id="rId5" Type="http://schemas.openxmlformats.org/officeDocument/2006/relationships/image" Target="../media/image63.jpeg"/><Relationship Id="rId4" Type="http://schemas.openxmlformats.org/officeDocument/2006/relationships/image" Target="../media/image62.jpeg"/></Relationships>
</file>

<file path=ppt/slides/_rels/slide5.xml.rels><?xml version="1.0" encoding="UTF-8" standalone="yes"?>
<Relationships xmlns="http://schemas.openxmlformats.org/package/2006/relationships"><Relationship Id="rId3" Type="http://schemas.openxmlformats.org/officeDocument/2006/relationships/image" Target="../media/image68.jpeg"/><Relationship Id="rId7" Type="http://schemas.openxmlformats.org/officeDocument/2006/relationships/image" Target="../media/image72.jpeg"/><Relationship Id="rId2" Type="http://schemas.openxmlformats.org/officeDocument/2006/relationships/image" Target="../media/image67.jpeg"/><Relationship Id="rId1" Type="http://schemas.openxmlformats.org/officeDocument/2006/relationships/slideLayout" Target="../slideLayouts/slideLayout33.xml"/><Relationship Id="rId6" Type="http://schemas.openxmlformats.org/officeDocument/2006/relationships/image" Target="../media/image71.jpeg"/><Relationship Id="rId5" Type="http://schemas.openxmlformats.org/officeDocument/2006/relationships/image" Target="../media/image70.jpeg"/><Relationship Id="rId4" Type="http://schemas.openxmlformats.org/officeDocument/2006/relationships/image" Target="../media/image69.jpeg"/></Relationships>
</file>

<file path=ppt/slides/_rels/slide6.xml.rels><?xml version="1.0" encoding="UTF-8" standalone="yes"?>
<Relationships xmlns="http://schemas.openxmlformats.org/package/2006/relationships"><Relationship Id="rId8" Type="http://schemas.openxmlformats.org/officeDocument/2006/relationships/image" Target="../media/image76.png"/><Relationship Id="rId3" Type="http://schemas.openxmlformats.org/officeDocument/2006/relationships/image" Target="../media/image74.jpeg"/><Relationship Id="rId7" Type="http://schemas.openxmlformats.org/officeDocument/2006/relationships/image" Target="../media/image66.png"/><Relationship Id="rId2" Type="http://schemas.openxmlformats.org/officeDocument/2006/relationships/image" Target="../media/image73.jpeg"/><Relationship Id="rId1" Type="http://schemas.openxmlformats.org/officeDocument/2006/relationships/slideLayout" Target="../slideLayouts/slideLayout33.xml"/><Relationship Id="rId6" Type="http://schemas.openxmlformats.org/officeDocument/2006/relationships/image" Target="../media/image65.png"/><Relationship Id="rId5" Type="http://schemas.openxmlformats.org/officeDocument/2006/relationships/image" Target="../media/image64.png"/><Relationship Id="rId4" Type="http://schemas.openxmlformats.org/officeDocument/2006/relationships/image" Target="../media/image75.jpeg"/></Relationships>
</file>

<file path=ppt/slides/_rels/slide7.xml.rels><?xml version="1.0" encoding="UTF-8" standalone="yes"?>
<Relationships xmlns="http://schemas.openxmlformats.org/package/2006/relationships"><Relationship Id="rId3" Type="http://schemas.openxmlformats.org/officeDocument/2006/relationships/image" Target="../media/image78.jpeg"/><Relationship Id="rId7" Type="http://schemas.openxmlformats.org/officeDocument/2006/relationships/image" Target="../media/image66.png"/><Relationship Id="rId2" Type="http://schemas.openxmlformats.org/officeDocument/2006/relationships/image" Target="../media/image77.jpeg"/><Relationship Id="rId1" Type="http://schemas.openxmlformats.org/officeDocument/2006/relationships/slideLayout" Target="../slideLayouts/slideLayout33.xml"/><Relationship Id="rId6" Type="http://schemas.openxmlformats.org/officeDocument/2006/relationships/image" Target="../media/image65.png"/><Relationship Id="rId5" Type="http://schemas.openxmlformats.org/officeDocument/2006/relationships/image" Target="../media/image64.png"/><Relationship Id="rId4" Type="http://schemas.openxmlformats.org/officeDocument/2006/relationships/image" Target="../media/image79.jpeg"/></Relationships>
</file>

<file path=ppt/slides/_rels/slide8.xml.rels><?xml version="1.0" encoding="UTF-8" standalone="yes"?>
<Relationships xmlns="http://schemas.openxmlformats.org/package/2006/relationships"><Relationship Id="rId8" Type="http://schemas.openxmlformats.org/officeDocument/2006/relationships/image" Target="../media/image65.png"/><Relationship Id="rId3" Type="http://schemas.openxmlformats.org/officeDocument/2006/relationships/image" Target="../media/image81.jpeg"/><Relationship Id="rId7" Type="http://schemas.openxmlformats.org/officeDocument/2006/relationships/image" Target="../media/image64.png"/><Relationship Id="rId2" Type="http://schemas.openxmlformats.org/officeDocument/2006/relationships/image" Target="../media/image80.jpeg"/><Relationship Id="rId1" Type="http://schemas.openxmlformats.org/officeDocument/2006/relationships/slideLayout" Target="../slideLayouts/slideLayout33.xml"/><Relationship Id="rId6" Type="http://schemas.openxmlformats.org/officeDocument/2006/relationships/image" Target="../media/image84.svg"/><Relationship Id="rId5" Type="http://schemas.openxmlformats.org/officeDocument/2006/relationships/image" Target="../media/image83.png"/><Relationship Id="rId4" Type="http://schemas.openxmlformats.org/officeDocument/2006/relationships/image" Target="../media/image82.jpeg"/><Relationship Id="rId9" Type="http://schemas.openxmlformats.org/officeDocument/2006/relationships/image" Target="../media/image66.png"/></Relationships>
</file>

<file path=ppt/slides/_rels/slide9.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image" Target="../media/image85.jpeg"/><Relationship Id="rId1" Type="http://schemas.openxmlformats.org/officeDocument/2006/relationships/slideLayout" Target="../slideLayouts/slideLayout33.xml"/><Relationship Id="rId6" Type="http://schemas.openxmlformats.org/officeDocument/2006/relationships/image" Target="../media/image89.jpeg"/><Relationship Id="rId5" Type="http://schemas.openxmlformats.org/officeDocument/2006/relationships/image" Target="../media/image88.jpeg"/><Relationship Id="rId4" Type="http://schemas.openxmlformats.org/officeDocument/2006/relationships/image" Target="../media/image8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 name="Straight Connector 9">
            <a:extLst>
              <a:ext uri="{FF2B5EF4-FFF2-40B4-BE49-F238E27FC236}">
                <a16:creationId xmlns:a16="http://schemas.microsoft.com/office/drawing/2014/main" id="{A8C870C8-5D1F-315F-21DD-B4147A7DF042}"/>
              </a:ext>
            </a:extLst>
          </p:cNvPr>
          <p:cNvCxnSpPr>
            <a:cxnSpLocks/>
          </p:cNvCxnSpPr>
          <p:nvPr/>
        </p:nvCxnSpPr>
        <p:spPr>
          <a:xfrm>
            <a:off x="423644" y="3191487"/>
            <a:ext cx="11622306" cy="0"/>
          </a:xfrm>
          <a:prstGeom prst="line">
            <a:avLst/>
          </a:prstGeom>
          <a:ln w="6350"/>
        </p:spPr>
        <p:style>
          <a:lnRef idx="2">
            <a:schemeClr val="accent4"/>
          </a:lnRef>
          <a:fillRef idx="0">
            <a:schemeClr val="accent4"/>
          </a:fillRef>
          <a:effectRef idx="1">
            <a:schemeClr val="accent4"/>
          </a:effectRef>
          <a:fontRef idx="minor">
            <a:schemeClr val="tx1"/>
          </a:fontRef>
        </p:style>
      </p:cxnSp>
      <p:sp>
        <p:nvSpPr>
          <p:cNvPr id="3" name="Footer Placeholder 2">
            <a:extLst>
              <a:ext uri="{FF2B5EF4-FFF2-40B4-BE49-F238E27FC236}">
                <a16:creationId xmlns:a16="http://schemas.microsoft.com/office/drawing/2014/main" id="{172E18DC-7C1D-A122-5380-F942BF6753DD}"/>
              </a:ext>
            </a:extLst>
          </p:cNvPr>
          <p:cNvSpPr>
            <a:spLocks noGrp="1"/>
          </p:cNvSpPr>
          <p:nvPr>
            <p:ph type="ftr" idx="3"/>
          </p:nvPr>
        </p:nvSpPr>
        <p:spPr/>
        <p:txBody>
          <a:bodyPr/>
          <a:lstStyle/>
          <a:p>
            <a:r>
              <a:rPr lang="en-GB"/>
              <a:t>© 2025 Copyright Genpact. All Rights Reserved.</a:t>
            </a:r>
          </a:p>
        </p:txBody>
      </p:sp>
      <p:pic>
        <p:nvPicPr>
          <p:cNvPr id="6" name="Picture 5">
            <a:extLst>
              <a:ext uri="{FF2B5EF4-FFF2-40B4-BE49-F238E27FC236}">
                <a16:creationId xmlns:a16="http://schemas.microsoft.com/office/drawing/2014/main" id="{A312FF21-F668-12AA-2906-487249A00B55}"/>
              </a:ext>
            </a:extLst>
          </p:cNvPr>
          <p:cNvPicPr>
            <a:picLocks noChangeAspect="1"/>
          </p:cNvPicPr>
          <p:nvPr/>
        </p:nvPicPr>
        <p:blipFill>
          <a:blip r:embed="rId2" cstate="screen">
            <a:extLst>
              <a:ext uri="{28A0092B-C50C-407E-A947-70E740481C1C}">
                <a14:useLocalDpi xmlns:a14="http://schemas.microsoft.com/office/drawing/2010/main"/>
              </a:ext>
            </a:extLst>
          </a:blip>
          <a:srcRect l="2975" r="2975"/>
          <a:stretch/>
        </p:blipFill>
        <p:spPr>
          <a:xfrm>
            <a:off x="1686201" y="92598"/>
            <a:ext cx="6916216" cy="7353736"/>
          </a:xfrm>
          <a:prstGeom prst="rect">
            <a:avLst/>
          </a:prstGeom>
        </p:spPr>
      </p:pic>
      <p:sp>
        <p:nvSpPr>
          <p:cNvPr id="7" name="Title 3">
            <a:extLst>
              <a:ext uri="{FF2B5EF4-FFF2-40B4-BE49-F238E27FC236}">
                <a16:creationId xmlns:a16="http://schemas.microsoft.com/office/drawing/2014/main" id="{EDBE2EB7-F551-666F-AC5B-67521F9C61DD}"/>
              </a:ext>
            </a:extLst>
          </p:cNvPr>
          <p:cNvSpPr>
            <a:spLocks noGrp="1"/>
          </p:cNvSpPr>
          <p:nvPr>
            <p:ph type="title"/>
          </p:nvPr>
        </p:nvSpPr>
        <p:spPr>
          <a:xfrm>
            <a:off x="423644" y="2049057"/>
            <a:ext cx="9185811" cy="1720409"/>
          </a:xfrm>
        </p:spPr>
        <p:txBody>
          <a:bodyPr/>
          <a:lstStyle/>
          <a:p>
            <a:r>
              <a:rPr lang="en-IN" sz="9600">
                <a:latin typeface="Funnel Sans ExtraBold" pitchFamily="2" charset="0"/>
              </a:rPr>
              <a:t>ABOUT US</a:t>
            </a:r>
          </a:p>
        </p:txBody>
      </p:sp>
      <p:sp>
        <p:nvSpPr>
          <p:cNvPr id="11" name="Text Placeholder 4">
            <a:extLst>
              <a:ext uri="{FF2B5EF4-FFF2-40B4-BE49-F238E27FC236}">
                <a16:creationId xmlns:a16="http://schemas.microsoft.com/office/drawing/2014/main" id="{3F76E8B1-EFB5-50AE-B572-FE4E63F0250E}"/>
              </a:ext>
            </a:extLst>
          </p:cNvPr>
          <p:cNvSpPr txBox="1">
            <a:spLocks/>
          </p:cNvSpPr>
          <p:nvPr/>
        </p:nvSpPr>
        <p:spPr>
          <a:xfrm>
            <a:off x="8722446" y="3334026"/>
            <a:ext cx="2905263" cy="1965666"/>
          </a:xfrm>
          <a:prstGeom prst="rect">
            <a:avLst/>
          </a:prstGeom>
        </p:spPr>
        <p:txBody>
          <a:bodyPr wrap="square">
            <a:sp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Funnel Sans" pitchFamily="2" charset="0"/>
                <a:ea typeface="+mn-ea"/>
                <a:cs typeface="+mn-cs"/>
              </a:defRPr>
            </a:lvl1pPr>
            <a:lvl2pPr marL="685800" indent="-228600" algn="l" defTabSz="914400" rtl="0" eaLnBrk="1" latinLnBrk="0" hangingPunct="1">
              <a:lnSpc>
                <a:spcPct val="90000"/>
              </a:lnSpc>
              <a:spcBef>
                <a:spcPts val="500"/>
              </a:spcBef>
              <a:buFontTx/>
              <a:buBlip>
                <a:blip r:embed="rId3"/>
              </a:buBlip>
              <a:defRPr sz="2400" kern="1200">
                <a:solidFill>
                  <a:schemeClr val="tx1"/>
                </a:solidFill>
                <a:latin typeface="Funnel Sans" pitchFamily="2" charset="0"/>
                <a:ea typeface="+mn-ea"/>
                <a:cs typeface="+mn-cs"/>
              </a:defRPr>
            </a:lvl2pPr>
            <a:lvl3pPr marL="1143000" indent="-228600" algn="l" defTabSz="914400" rtl="0" eaLnBrk="1" latinLnBrk="0" hangingPunct="1">
              <a:lnSpc>
                <a:spcPct val="90000"/>
              </a:lnSpc>
              <a:spcBef>
                <a:spcPts val="500"/>
              </a:spcBef>
              <a:buFontTx/>
              <a:buBlip>
                <a:blip r:embed="rId3"/>
              </a:buBlip>
              <a:defRPr sz="2000" kern="1200">
                <a:solidFill>
                  <a:schemeClr val="tx1"/>
                </a:solidFill>
                <a:latin typeface="Funnel Sans" pitchFamily="2" charset="0"/>
                <a:ea typeface="+mn-ea"/>
                <a:cs typeface="+mn-cs"/>
              </a:defRPr>
            </a:lvl3pPr>
            <a:lvl4pPr marL="1600200" indent="-228600" algn="l" defTabSz="914400" rtl="0" eaLnBrk="1" latinLnBrk="0" hangingPunct="1">
              <a:lnSpc>
                <a:spcPct val="90000"/>
              </a:lnSpc>
              <a:spcBef>
                <a:spcPts val="500"/>
              </a:spcBef>
              <a:buFontTx/>
              <a:buBlip>
                <a:blip r:embed="rId3"/>
              </a:buBlip>
              <a:defRPr sz="1800" kern="1200">
                <a:solidFill>
                  <a:schemeClr val="tx1"/>
                </a:solidFill>
                <a:latin typeface="Funnel Sans" pitchFamily="2" charset="0"/>
                <a:ea typeface="+mn-ea"/>
                <a:cs typeface="+mn-cs"/>
              </a:defRPr>
            </a:lvl4pPr>
            <a:lvl5pPr marL="2057400" indent="-228600" algn="l" defTabSz="914400" rtl="0" eaLnBrk="1" latinLnBrk="0" hangingPunct="1">
              <a:lnSpc>
                <a:spcPct val="90000"/>
              </a:lnSpc>
              <a:spcBef>
                <a:spcPts val="500"/>
              </a:spcBef>
              <a:buFontTx/>
              <a:buBlip>
                <a:blip r:embed="rId3"/>
              </a:buBlip>
              <a:defRPr sz="1800" kern="1200">
                <a:solidFill>
                  <a:schemeClr val="tx1"/>
                </a:solidFill>
                <a:latin typeface="Funnel Sans"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Tx/>
            </a:pPr>
            <a:r>
              <a:rPr lang="en-US" sz="1400" b="0">
                <a:solidFill>
                  <a:schemeClr val="tx1"/>
                </a:solidFill>
              </a:rPr>
              <a:t>At Genpact, we lead with innovation and build on our business and industry knowledge with advanced technology services and solutions.</a:t>
            </a:r>
          </a:p>
          <a:p>
            <a:pPr>
              <a:buClrTx/>
            </a:pPr>
            <a:r>
              <a:rPr lang="en-US" sz="1400" b="0">
                <a:solidFill>
                  <a:schemeClr val="tx1"/>
                </a:solidFill>
              </a:rPr>
              <a:t>We’re boundless in our thinking and bold in execution as we create lasting value for clients, employees, and our communities. </a:t>
            </a:r>
          </a:p>
        </p:txBody>
      </p:sp>
      <p:grpSp>
        <p:nvGrpSpPr>
          <p:cNvPr id="12" name="Group 11">
            <a:extLst>
              <a:ext uri="{FF2B5EF4-FFF2-40B4-BE49-F238E27FC236}">
                <a16:creationId xmlns:a16="http://schemas.microsoft.com/office/drawing/2014/main" id="{857F08E4-EA39-BC0D-31D2-8514781BE119}"/>
              </a:ext>
            </a:extLst>
          </p:cNvPr>
          <p:cNvGrpSpPr/>
          <p:nvPr/>
        </p:nvGrpSpPr>
        <p:grpSpPr>
          <a:xfrm>
            <a:off x="10967891" y="5377669"/>
            <a:ext cx="526462" cy="129122"/>
            <a:chOff x="3612117" y="5791039"/>
            <a:chExt cx="526462" cy="129122"/>
          </a:xfrm>
        </p:grpSpPr>
        <p:pic>
          <p:nvPicPr>
            <p:cNvPr id="13" name="Graphic 12">
              <a:extLst>
                <a:ext uri="{FF2B5EF4-FFF2-40B4-BE49-F238E27FC236}">
                  <a16:creationId xmlns:a16="http://schemas.microsoft.com/office/drawing/2014/main" id="{832FD41F-45F6-C909-EA50-6F9E391C0C9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612117" y="5791039"/>
              <a:ext cx="120062" cy="129122"/>
            </a:xfrm>
            <a:prstGeom prst="rect">
              <a:avLst/>
            </a:prstGeom>
          </p:spPr>
        </p:pic>
        <p:pic>
          <p:nvPicPr>
            <p:cNvPr id="14" name="Graphic 13">
              <a:extLst>
                <a:ext uri="{FF2B5EF4-FFF2-40B4-BE49-F238E27FC236}">
                  <a16:creationId xmlns:a16="http://schemas.microsoft.com/office/drawing/2014/main" id="{C6DE95CA-EF7B-BC30-2856-A41780DC6D8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745467" y="5791039"/>
              <a:ext cx="120062" cy="129122"/>
            </a:xfrm>
            <a:prstGeom prst="rect">
              <a:avLst/>
            </a:prstGeom>
          </p:spPr>
        </p:pic>
        <p:pic>
          <p:nvPicPr>
            <p:cNvPr id="15" name="Graphic 14">
              <a:extLst>
                <a:ext uri="{FF2B5EF4-FFF2-40B4-BE49-F238E27FC236}">
                  <a16:creationId xmlns:a16="http://schemas.microsoft.com/office/drawing/2014/main" id="{39193A32-51E4-77E0-0DE2-21B54BF47B5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878817" y="5791039"/>
              <a:ext cx="120062" cy="129122"/>
            </a:xfrm>
            <a:prstGeom prst="rect">
              <a:avLst/>
            </a:prstGeom>
          </p:spPr>
        </p:pic>
        <p:pic>
          <p:nvPicPr>
            <p:cNvPr id="16" name="Graphic 15">
              <a:extLst>
                <a:ext uri="{FF2B5EF4-FFF2-40B4-BE49-F238E27FC236}">
                  <a16:creationId xmlns:a16="http://schemas.microsoft.com/office/drawing/2014/main" id="{2153D6A3-F2B2-D46C-07D0-17E042F2A6A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018517" y="5791039"/>
              <a:ext cx="120062" cy="129122"/>
            </a:xfrm>
            <a:prstGeom prst="rect">
              <a:avLst/>
            </a:prstGeom>
          </p:spPr>
        </p:pic>
      </p:grpSp>
      <p:pic>
        <p:nvPicPr>
          <p:cNvPr id="8" name="Picture 7" descr="A colorful swirly ball on a black background&#10;&#10;Description automatically generated">
            <a:extLst>
              <a:ext uri="{FF2B5EF4-FFF2-40B4-BE49-F238E27FC236}">
                <a16:creationId xmlns:a16="http://schemas.microsoft.com/office/drawing/2014/main" id="{CD4AF473-1B90-5EB5-BA75-9AC93747C912}"/>
              </a:ext>
            </a:extLst>
          </p:cNvPr>
          <p:cNvPicPr>
            <a:picLocks noChangeAspect="1"/>
          </p:cNvPicPr>
          <p:nvPr/>
        </p:nvPicPr>
        <p:blipFill>
          <a:blip r:embed="rId6" cstate="screen">
            <a:extLst>
              <a:ext uri="{28A0092B-C50C-407E-A947-70E740481C1C}">
                <a14:useLocalDpi xmlns:a14="http://schemas.microsoft.com/office/drawing/2010/main"/>
              </a:ext>
            </a:extLst>
          </a:blip>
          <a:srcRect t="31852" r="32685"/>
          <a:stretch/>
        </p:blipFill>
        <p:spPr>
          <a:xfrm>
            <a:off x="1445029" y="2407083"/>
            <a:ext cx="4985558" cy="5047282"/>
          </a:xfrm>
          <a:prstGeom prst="rect">
            <a:avLst/>
          </a:prstGeom>
        </p:spPr>
      </p:pic>
      <p:cxnSp>
        <p:nvCxnSpPr>
          <p:cNvPr id="21" name="Straight Connector 20">
            <a:extLst>
              <a:ext uri="{FF2B5EF4-FFF2-40B4-BE49-F238E27FC236}">
                <a16:creationId xmlns:a16="http://schemas.microsoft.com/office/drawing/2014/main" id="{65B7DE63-DC9D-28B7-0B42-B9EF64EE543F}"/>
              </a:ext>
            </a:extLst>
          </p:cNvPr>
          <p:cNvCxnSpPr>
            <a:cxnSpLocks/>
          </p:cNvCxnSpPr>
          <p:nvPr/>
        </p:nvCxnSpPr>
        <p:spPr>
          <a:xfrm>
            <a:off x="8602417" y="1700807"/>
            <a:ext cx="0" cy="4264058"/>
          </a:xfrm>
          <a:prstGeom prst="line">
            <a:avLst/>
          </a:prstGeom>
          <a:ln w="6350"/>
        </p:spPr>
        <p:style>
          <a:lnRef idx="2">
            <a:schemeClr val="accent4"/>
          </a:lnRef>
          <a:fillRef idx="0">
            <a:schemeClr val="accent4"/>
          </a:fillRef>
          <a:effectRef idx="1">
            <a:schemeClr val="accent4"/>
          </a:effectRef>
          <a:fontRef idx="minor">
            <a:schemeClr val="tx1"/>
          </a:fontRef>
        </p:style>
      </p:cxnSp>
    </p:spTree>
    <p:extLst>
      <p:ext uri="{BB962C8B-B14F-4D97-AF65-F5344CB8AC3E}">
        <p14:creationId xmlns:p14="http://schemas.microsoft.com/office/powerpoint/2010/main" val="6819867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1897A4-5BFB-2807-E42B-0C2CFD4233FA}"/>
            </a:ext>
          </a:extLst>
        </p:cNvPr>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1C77B991-817B-C0F8-E4D7-F896F9F87199}"/>
              </a:ext>
            </a:extLst>
          </p:cNvPr>
          <p:cNvSpPr>
            <a:spLocks noGrp="1"/>
          </p:cNvSpPr>
          <p:nvPr>
            <p:ph type="sldNum" idx="14"/>
          </p:nvPr>
        </p:nvSpPr>
        <p:spPr>
          <a:xfrm>
            <a:off x="11368216" y="281474"/>
            <a:ext cx="518986" cy="218739"/>
          </a:xfrm>
        </p:spPr>
        <p:txBody>
          <a:bodyPr/>
          <a:lstStyle/>
          <a:p>
            <a:fld id="{00000000-1234-1234-1234-123412341234}" type="slidenum">
              <a:rPr lang="en-US" smtClean="0"/>
              <a:pPr/>
              <a:t>10</a:t>
            </a:fld>
            <a:endParaRPr lang="en-US"/>
          </a:p>
        </p:txBody>
      </p:sp>
      <p:sp>
        <p:nvSpPr>
          <p:cNvPr id="10" name="Title 1">
            <a:extLst>
              <a:ext uri="{FF2B5EF4-FFF2-40B4-BE49-F238E27FC236}">
                <a16:creationId xmlns:a16="http://schemas.microsoft.com/office/drawing/2014/main" id="{96018094-FE2C-2737-6B5D-BA83C9AD3A3E}"/>
              </a:ext>
            </a:extLst>
          </p:cNvPr>
          <p:cNvSpPr txBox="1">
            <a:spLocks/>
          </p:cNvSpPr>
          <p:nvPr/>
        </p:nvSpPr>
        <p:spPr>
          <a:xfrm>
            <a:off x="1258299" y="270952"/>
            <a:ext cx="8213691" cy="538901"/>
          </a:xfrm>
          <a:prstGeom prst="rect">
            <a:avLst/>
          </a:prstGeom>
          <a:noFill/>
          <a:ln>
            <a:noFill/>
          </a:ln>
        </p:spPr>
        <p:txBody>
          <a:bodyPr spcFirstLastPara="1" vert="horz" wrap="square" lIns="0" tIns="0" rIns="0" bIns="0" rtlCol="0" anchor="t" anchorCtr="0">
            <a:noAutofit/>
          </a:bodyPr>
          <a:lstStyle>
            <a:lvl1pPr lvl="0" algn="l" defTabSz="914400" rtl="0" eaLnBrk="1" latinLnBrk="0" hangingPunct="1">
              <a:lnSpc>
                <a:spcPct val="80000"/>
              </a:lnSpc>
              <a:spcBef>
                <a:spcPts val="0"/>
              </a:spcBef>
              <a:spcAft>
                <a:spcPts val="0"/>
              </a:spcAft>
              <a:buSzPts val="3200"/>
              <a:buNone/>
              <a:defRPr sz="4400" b="1" i="0" kern="1200" spc="-150" baseline="0">
                <a:solidFill>
                  <a:schemeClr val="tx1"/>
                </a:solidFill>
                <a:latin typeface="Funnel Sans" pitchFamily="2" charset="0"/>
                <a:ea typeface="+mj-ea"/>
                <a:cs typeface="+mj-cs"/>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a:buClrTx/>
              <a:buSzTx/>
              <a:defRPr/>
            </a:pPr>
            <a:r>
              <a:rPr lang="en-US">
                <a:latin typeface="Funnel Sans ExtraBold" pitchFamily="2" charset="0"/>
                <a:cs typeface="Arial"/>
              </a:rPr>
              <a:t>Attracting and retaining talent across the globe</a:t>
            </a:r>
          </a:p>
        </p:txBody>
      </p:sp>
      <p:grpSp>
        <p:nvGrpSpPr>
          <p:cNvPr id="15" name="Group 14">
            <a:extLst>
              <a:ext uri="{FF2B5EF4-FFF2-40B4-BE49-F238E27FC236}">
                <a16:creationId xmlns:a16="http://schemas.microsoft.com/office/drawing/2014/main" id="{2BCE1066-1090-EE1A-9934-5CCF6E64AA38}"/>
              </a:ext>
            </a:extLst>
          </p:cNvPr>
          <p:cNvGrpSpPr/>
          <p:nvPr/>
        </p:nvGrpSpPr>
        <p:grpSpPr>
          <a:xfrm>
            <a:off x="8385464" y="1710878"/>
            <a:ext cx="3328609" cy="2123738"/>
            <a:chOff x="8495311" y="859637"/>
            <a:chExt cx="3328609" cy="2123738"/>
          </a:xfrm>
        </p:grpSpPr>
        <p:sp>
          <p:nvSpPr>
            <p:cNvPr id="70" name="Rectangle: Rounded Corners 69">
              <a:extLst>
                <a:ext uri="{FF2B5EF4-FFF2-40B4-BE49-F238E27FC236}">
                  <a16:creationId xmlns:a16="http://schemas.microsoft.com/office/drawing/2014/main" id="{9F05E8AE-CAA9-95C7-50AB-85E4457AA909}"/>
                </a:ext>
              </a:extLst>
            </p:cNvPr>
            <p:cNvSpPr>
              <a:spLocks/>
            </p:cNvSpPr>
            <p:nvPr/>
          </p:nvSpPr>
          <p:spPr>
            <a:xfrm>
              <a:off x="8495311" y="859637"/>
              <a:ext cx="3328609" cy="2123738"/>
            </a:xfrm>
            <a:prstGeom prst="roundRect">
              <a:avLst>
                <a:gd name="adj" fmla="val 7085"/>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36" name="TextBox 35">
              <a:extLst>
                <a:ext uri="{FF2B5EF4-FFF2-40B4-BE49-F238E27FC236}">
                  <a16:creationId xmlns:a16="http://schemas.microsoft.com/office/drawing/2014/main" id="{EEF55AE3-3F89-8964-6E89-5682F0B9F517}"/>
                </a:ext>
              </a:extLst>
            </p:cNvPr>
            <p:cNvSpPr txBox="1"/>
            <p:nvPr/>
          </p:nvSpPr>
          <p:spPr>
            <a:xfrm>
              <a:off x="8630246" y="1018617"/>
              <a:ext cx="3155327" cy="1769715"/>
            </a:xfrm>
            <a:prstGeom prst="rect">
              <a:avLst/>
            </a:prstGeom>
            <a:noFill/>
          </p:spPr>
          <p:txBody>
            <a:bodyPr wrap="square" lIns="0" tIns="0" rIns="9144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500" u="none" strike="noStrike" kern="0" cap="none" spc="0" normalizeH="0" baseline="0" noProof="0">
                  <a:ln>
                    <a:noFill/>
                  </a:ln>
                  <a:solidFill>
                    <a:schemeClr val="accent3"/>
                  </a:solidFill>
                  <a:effectLst/>
                  <a:uLnTx/>
                  <a:uFillTx/>
                  <a:latin typeface="Funnel Sans Light" pitchFamily="2" charset="0"/>
                  <a:ea typeface="+mn-ea"/>
                  <a:cs typeface="+mn-cs"/>
                </a:rPr>
                <a:t>100</a:t>
              </a:r>
              <a:r>
                <a:rPr kumimoji="0" lang="en-US" sz="11500" u="none" strike="noStrike" kern="0" cap="none" spc="0" normalizeH="0" baseline="30000" noProof="0">
                  <a:ln>
                    <a:noFill/>
                  </a:ln>
                  <a:solidFill>
                    <a:schemeClr val="accent3"/>
                  </a:solidFill>
                  <a:effectLst/>
                  <a:uLnTx/>
                  <a:uFillTx/>
                  <a:latin typeface="Funnel Sans Light" pitchFamily="2" charset="0"/>
                  <a:ea typeface="+mn-ea"/>
                  <a:cs typeface="+mn-cs"/>
                </a:rPr>
                <a:t>+</a:t>
              </a:r>
            </a:p>
          </p:txBody>
        </p:sp>
        <p:sp>
          <p:nvSpPr>
            <p:cNvPr id="26" name="Rectangle 25">
              <a:extLst>
                <a:ext uri="{FF2B5EF4-FFF2-40B4-BE49-F238E27FC236}">
                  <a16:creationId xmlns:a16="http://schemas.microsoft.com/office/drawing/2014/main" id="{D6D0DE5C-09F2-80E2-5B00-26A01A71105A}"/>
                </a:ext>
              </a:extLst>
            </p:cNvPr>
            <p:cNvSpPr/>
            <p:nvPr/>
          </p:nvSpPr>
          <p:spPr>
            <a:xfrm>
              <a:off x="9260283" y="1048016"/>
              <a:ext cx="2226182" cy="215444"/>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lgn="ctr">
                  <a:solidFill>
                    <a:srgbClr val="30C1D7"/>
                  </a:solidFill>
                  <a:prstDash val="solid"/>
                  <a:miter lim="800000"/>
                  <a:headEnd type="none" w="med" len="med"/>
                  <a:tailEnd type="none" w="med" len="med"/>
                </a14:hiddenLine>
              </a:ext>
            </a:extLst>
          </p:spPr>
          <p:txBody>
            <a:bodyPr vert="horz" wrap="square" lIns="0" tIns="0" rIns="0" bIns="0"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 typeface="Trebuchet MS" panose="020B0603020202020204" pitchFamily="34" charset="0"/>
                <a:buChar char="​"/>
                <a:tabLst/>
                <a:defRPr/>
              </a:pPr>
              <a:r>
                <a:rPr kumimoji="0" lang="en-US" b="0" i="0" u="none" strike="noStrike" kern="0" cap="none" spc="0" normalizeH="0" baseline="0" noProof="0">
                  <a:ln>
                    <a:noFill/>
                  </a:ln>
                  <a:solidFill>
                    <a:schemeClr val="accent6"/>
                  </a:solidFill>
                  <a:effectLst/>
                  <a:uLnTx/>
                  <a:uFillTx/>
                  <a:latin typeface="Funnel Sans" pitchFamily="2" charset="0"/>
                  <a:ea typeface="+mn-ea"/>
                  <a:cs typeface="+mn-cs"/>
                </a:rPr>
                <a:t>Develop future leaders</a:t>
              </a:r>
            </a:p>
          </p:txBody>
        </p:sp>
        <p:sp>
          <p:nvSpPr>
            <p:cNvPr id="29" name="TextBox 28">
              <a:extLst>
                <a:ext uri="{FF2B5EF4-FFF2-40B4-BE49-F238E27FC236}">
                  <a16:creationId xmlns:a16="http://schemas.microsoft.com/office/drawing/2014/main" id="{8093FE71-F9F2-18B4-8998-BD214E8523EA}"/>
                </a:ext>
              </a:extLst>
            </p:cNvPr>
            <p:cNvSpPr txBox="1"/>
            <p:nvPr/>
          </p:nvSpPr>
          <p:spPr>
            <a:xfrm>
              <a:off x="8763357" y="2526166"/>
              <a:ext cx="2054477" cy="215444"/>
            </a:xfrm>
            <a:prstGeom prst="rect">
              <a:avLst/>
            </a:prstGeom>
            <a:noFill/>
          </p:spPr>
          <p:txBody>
            <a:bodyPr wrap="square" lIns="0" tIns="0" rIns="9144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0" i="0" u="none" strike="noStrike" kern="0" cap="none" spc="0" normalizeH="0" baseline="0" noProof="0">
                  <a:ln>
                    <a:noFill/>
                  </a:ln>
                  <a:solidFill>
                    <a:schemeClr val="accent6"/>
                  </a:solidFill>
                  <a:effectLst/>
                  <a:uLnTx/>
                  <a:uFillTx/>
                  <a:latin typeface="Funnel Sans" pitchFamily="2" charset="0"/>
                  <a:ea typeface="+mn-ea"/>
                  <a:cs typeface="+mn-cs"/>
                </a:rPr>
                <a:t>development programs</a:t>
              </a:r>
            </a:p>
          </p:txBody>
        </p:sp>
      </p:grpSp>
      <p:grpSp>
        <p:nvGrpSpPr>
          <p:cNvPr id="14" name="Group 13">
            <a:extLst>
              <a:ext uri="{FF2B5EF4-FFF2-40B4-BE49-F238E27FC236}">
                <a16:creationId xmlns:a16="http://schemas.microsoft.com/office/drawing/2014/main" id="{EBD506C8-0339-1A77-D6AA-3B8220831790}"/>
              </a:ext>
            </a:extLst>
          </p:cNvPr>
          <p:cNvGrpSpPr/>
          <p:nvPr/>
        </p:nvGrpSpPr>
        <p:grpSpPr>
          <a:xfrm>
            <a:off x="4896874" y="4006735"/>
            <a:ext cx="6778852" cy="1477328"/>
            <a:chOff x="4844982" y="3758962"/>
            <a:chExt cx="5743967" cy="1477328"/>
          </a:xfrm>
        </p:grpSpPr>
        <p:sp>
          <p:nvSpPr>
            <p:cNvPr id="73" name="Rectangle: Rounded Corners 72">
              <a:extLst>
                <a:ext uri="{FF2B5EF4-FFF2-40B4-BE49-F238E27FC236}">
                  <a16:creationId xmlns:a16="http://schemas.microsoft.com/office/drawing/2014/main" id="{A5274E04-3C5D-BE28-02EC-CE4F7E61C142}"/>
                </a:ext>
              </a:extLst>
            </p:cNvPr>
            <p:cNvSpPr>
              <a:spLocks/>
            </p:cNvSpPr>
            <p:nvPr/>
          </p:nvSpPr>
          <p:spPr>
            <a:xfrm>
              <a:off x="4844982" y="3765312"/>
              <a:ext cx="5743967" cy="1407434"/>
            </a:xfrm>
            <a:prstGeom prst="roundRect">
              <a:avLst>
                <a:gd name="adj" fmla="val 9776"/>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65" name="Rectangle 64">
              <a:extLst>
                <a:ext uri="{FF2B5EF4-FFF2-40B4-BE49-F238E27FC236}">
                  <a16:creationId xmlns:a16="http://schemas.microsoft.com/office/drawing/2014/main" id="{46ECB9AC-0CC1-419A-CD46-BB856EA0A08D}"/>
                </a:ext>
              </a:extLst>
            </p:cNvPr>
            <p:cNvSpPr/>
            <p:nvPr/>
          </p:nvSpPr>
          <p:spPr>
            <a:xfrm>
              <a:off x="5162281" y="4007741"/>
              <a:ext cx="974977" cy="861774"/>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lgn="ctr">
                  <a:solidFill>
                    <a:srgbClr val="30C1D7"/>
                  </a:solidFill>
                  <a:prstDash val="solid"/>
                  <a:miter lim="800000"/>
                  <a:headEnd type="none" w="med" len="med"/>
                  <a:tailEnd type="none" w="med" len="med"/>
                </a14:hiddenLine>
              </a:ext>
            </a:extLst>
          </p:spPr>
          <p:txBody>
            <a:bodyPr vert="horz" wrap="square" lIns="0" tIns="0" rIns="0" bIns="0" rtlCol="0" anchor="ctr" anchorCtr="0">
              <a:spAutoFit/>
            </a:bodyPr>
            <a:lstStyle/>
            <a:p>
              <a:pPr>
                <a:buClrTx/>
                <a:buFont typeface="Trebuchet MS" panose="020B0603020202020204" pitchFamily="34" charset="0"/>
                <a:buChar char="​"/>
                <a:defRPr/>
              </a:pPr>
              <a:r>
                <a:rPr lang="en-US">
                  <a:solidFill>
                    <a:schemeClr val="tx1"/>
                  </a:solidFill>
                  <a:latin typeface="Funnel Sans" pitchFamily="2" charset="0"/>
                  <a:ea typeface="+mn-ea"/>
                  <a:cs typeface="+mn-cs"/>
                </a:rPr>
                <a:t>Invest in tech to enhance the employee experience</a:t>
              </a:r>
            </a:p>
          </p:txBody>
        </p:sp>
        <p:sp>
          <p:nvSpPr>
            <p:cNvPr id="66" name="TextBox 65">
              <a:extLst>
                <a:ext uri="{FF2B5EF4-FFF2-40B4-BE49-F238E27FC236}">
                  <a16:creationId xmlns:a16="http://schemas.microsoft.com/office/drawing/2014/main" id="{1AA99537-566F-2371-ACF1-8C2371421F41}"/>
                </a:ext>
              </a:extLst>
            </p:cNvPr>
            <p:cNvSpPr txBox="1"/>
            <p:nvPr/>
          </p:nvSpPr>
          <p:spPr>
            <a:xfrm>
              <a:off x="8721644" y="4016071"/>
              <a:ext cx="1627752" cy="646331"/>
            </a:xfrm>
            <a:prstGeom prst="rect">
              <a:avLst/>
            </a:prstGeom>
            <a:noFill/>
          </p:spPr>
          <p:txBody>
            <a:bodyPr wrap="square" lIns="0" tIns="0" rIns="91440" bIns="0" rtlCol="0">
              <a:spAutoFit/>
            </a:bodyPr>
            <a:lstStyle/>
            <a:p>
              <a:pPr algn="r">
                <a:buClrTx/>
                <a:defRPr/>
              </a:pPr>
              <a:r>
                <a:rPr lang="en-US">
                  <a:solidFill>
                    <a:schemeClr val="tx1"/>
                  </a:solidFill>
                  <a:latin typeface="Funnel Sans" pitchFamily="2" charset="0"/>
                  <a:ea typeface="+mn-ea"/>
                  <a:cs typeface="+mn-cs"/>
                </a:rPr>
                <a:t>employees contacted by AI-based employee engagement chatbot</a:t>
              </a:r>
            </a:p>
          </p:txBody>
        </p:sp>
        <p:sp>
          <p:nvSpPr>
            <p:cNvPr id="67" name="TextBox 66">
              <a:extLst>
                <a:ext uri="{FF2B5EF4-FFF2-40B4-BE49-F238E27FC236}">
                  <a16:creationId xmlns:a16="http://schemas.microsoft.com/office/drawing/2014/main" id="{A8353741-7264-655F-EED2-BDD524C7169F}"/>
                </a:ext>
              </a:extLst>
            </p:cNvPr>
            <p:cNvSpPr txBox="1"/>
            <p:nvPr/>
          </p:nvSpPr>
          <p:spPr>
            <a:xfrm>
              <a:off x="6137258" y="3758962"/>
              <a:ext cx="3328609" cy="1477328"/>
            </a:xfrm>
            <a:prstGeom prst="rect">
              <a:avLst/>
            </a:prstGeom>
            <a:noFill/>
          </p:spPr>
          <p:txBody>
            <a:bodyPr wrap="square" lIns="0" tIns="0" rIns="91440" bIns="0" rtlCol="0" anchor="t">
              <a:spAutoFit/>
            </a:bodyPr>
            <a:lstStyle/>
            <a:p>
              <a:pPr>
                <a:buClrTx/>
                <a:defRPr/>
              </a:pPr>
              <a:r>
                <a:rPr lang="en-US" sz="9600">
                  <a:solidFill>
                    <a:schemeClr val="accent1"/>
                  </a:solidFill>
                  <a:latin typeface="Funnel Sans Light" pitchFamily="2" charset="0"/>
                  <a:ea typeface="+mn-ea"/>
                  <a:cs typeface="+mn-cs"/>
                </a:rPr>
                <a:t>~95</a:t>
              </a:r>
              <a:r>
                <a:rPr lang="en-US" sz="9600" baseline="30000">
                  <a:solidFill>
                    <a:schemeClr val="accent1"/>
                  </a:solidFill>
                  <a:latin typeface="Funnel Sans Light" pitchFamily="2" charset="0"/>
                  <a:ea typeface="+mn-ea"/>
                  <a:cs typeface="+mn-cs"/>
                </a:rPr>
                <a:t>%</a:t>
              </a:r>
            </a:p>
          </p:txBody>
        </p:sp>
      </p:grpSp>
      <p:sp>
        <p:nvSpPr>
          <p:cNvPr id="3" name="Footer Placeholder 16">
            <a:extLst>
              <a:ext uri="{FF2B5EF4-FFF2-40B4-BE49-F238E27FC236}">
                <a16:creationId xmlns:a16="http://schemas.microsoft.com/office/drawing/2014/main" id="{E896CE44-2430-1890-E616-A555978940B6}"/>
              </a:ext>
            </a:extLst>
          </p:cNvPr>
          <p:cNvSpPr>
            <a:spLocks noGrp="1"/>
          </p:cNvSpPr>
          <p:nvPr>
            <p:ph type="ftr" idx="3"/>
          </p:nvPr>
        </p:nvSpPr>
        <p:spPr>
          <a:xfrm>
            <a:off x="9698400" y="6260400"/>
            <a:ext cx="2188802" cy="338400"/>
          </a:xfrm>
        </p:spPr>
        <p:txBody>
          <a:bodyPr/>
          <a:lstStyle/>
          <a:p>
            <a:r>
              <a:rPr lang="en-GB"/>
              <a:t>© 2025 Copyright Genpact. All Rights Reserved.</a:t>
            </a:r>
          </a:p>
        </p:txBody>
      </p:sp>
      <p:grpSp>
        <p:nvGrpSpPr>
          <p:cNvPr id="13" name="Group 12">
            <a:extLst>
              <a:ext uri="{FF2B5EF4-FFF2-40B4-BE49-F238E27FC236}">
                <a16:creationId xmlns:a16="http://schemas.microsoft.com/office/drawing/2014/main" id="{B42F2C0F-B4BD-2335-8412-196B8D5FA149}"/>
              </a:ext>
            </a:extLst>
          </p:cNvPr>
          <p:cNvGrpSpPr/>
          <p:nvPr/>
        </p:nvGrpSpPr>
        <p:grpSpPr>
          <a:xfrm>
            <a:off x="879682" y="1710878"/>
            <a:ext cx="3030472" cy="3405392"/>
            <a:chOff x="1048974" y="1368196"/>
            <a:chExt cx="2963324" cy="3112989"/>
          </a:xfrm>
        </p:grpSpPr>
        <p:sp>
          <p:nvSpPr>
            <p:cNvPr id="49" name="Rectangle: Rounded Corners 48">
              <a:extLst>
                <a:ext uri="{FF2B5EF4-FFF2-40B4-BE49-F238E27FC236}">
                  <a16:creationId xmlns:a16="http://schemas.microsoft.com/office/drawing/2014/main" id="{A93ECEDD-5A0E-F2F2-374A-13178D9F9673}"/>
                </a:ext>
              </a:extLst>
            </p:cNvPr>
            <p:cNvSpPr>
              <a:spLocks/>
            </p:cNvSpPr>
            <p:nvPr/>
          </p:nvSpPr>
          <p:spPr>
            <a:xfrm>
              <a:off x="1048974" y="1368196"/>
              <a:ext cx="2963324" cy="3112989"/>
            </a:xfrm>
            <a:prstGeom prst="roundRect">
              <a:avLst>
                <a:gd name="adj" fmla="val 6860"/>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N"/>
                <a:t>z</a:t>
              </a:r>
            </a:p>
          </p:txBody>
        </p:sp>
        <p:sp>
          <p:nvSpPr>
            <p:cNvPr id="19" name="TextBox 18">
              <a:extLst>
                <a:ext uri="{FF2B5EF4-FFF2-40B4-BE49-F238E27FC236}">
                  <a16:creationId xmlns:a16="http://schemas.microsoft.com/office/drawing/2014/main" id="{27093B5C-D33D-540C-1B11-9ECC70922722}"/>
                </a:ext>
              </a:extLst>
            </p:cNvPr>
            <p:cNvSpPr txBox="1"/>
            <p:nvPr/>
          </p:nvSpPr>
          <p:spPr>
            <a:xfrm>
              <a:off x="1234273" y="1749137"/>
              <a:ext cx="2551912" cy="2554545"/>
            </a:xfrm>
            <a:prstGeom prst="rect">
              <a:avLst/>
            </a:prstGeom>
            <a:noFill/>
          </p:spPr>
          <p:txBody>
            <a:bodyPr wrap="square" lIns="0" tIns="0" rIns="9144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600" u="none" strike="noStrike" kern="0" cap="none" spc="-1000" normalizeH="0" noProof="0">
                  <a:ln>
                    <a:noFill/>
                  </a:ln>
                  <a:solidFill>
                    <a:schemeClr val="accent3"/>
                  </a:solidFill>
                  <a:effectLst/>
                  <a:uLnTx/>
                  <a:uFillTx/>
                  <a:latin typeface="Funnel Sans Light" pitchFamily="2" charset="0"/>
                  <a:ea typeface="+mn-ea"/>
                  <a:cs typeface="+mn-cs"/>
                </a:rPr>
                <a:t>10</a:t>
              </a:r>
            </a:p>
          </p:txBody>
        </p:sp>
        <p:sp>
          <p:nvSpPr>
            <p:cNvPr id="16" name="Rectangle 15">
              <a:extLst>
                <a:ext uri="{FF2B5EF4-FFF2-40B4-BE49-F238E27FC236}">
                  <a16:creationId xmlns:a16="http://schemas.microsoft.com/office/drawing/2014/main" id="{6EB98B2A-157A-3B82-2701-ABCB1658818F}"/>
                </a:ext>
              </a:extLst>
            </p:cNvPr>
            <p:cNvSpPr/>
            <p:nvPr/>
          </p:nvSpPr>
          <p:spPr>
            <a:xfrm>
              <a:off x="1350685" y="1921033"/>
              <a:ext cx="1786787" cy="215444"/>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lgn="ctr">
                  <a:solidFill>
                    <a:srgbClr val="30C1D7"/>
                  </a:solidFill>
                  <a:prstDash val="solid"/>
                  <a:miter lim="800000"/>
                  <a:headEnd type="none" w="med" len="med"/>
                  <a:tailEnd type="none" w="med" len="med"/>
                </a14:hiddenLine>
              </a:ext>
            </a:extLst>
          </p:spPr>
          <p:txBody>
            <a:bodyPr vert="horz"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 typeface="Trebuchet MS" panose="020B0603020202020204" pitchFamily="34" charset="0"/>
                <a:buChar char="​"/>
                <a:tabLst/>
                <a:defRPr/>
              </a:pPr>
              <a:r>
                <a:rPr kumimoji="0" lang="en-US" b="0" i="0" u="none" strike="noStrike" kern="0" cap="none" spc="0" normalizeH="0" baseline="0" noProof="0">
                  <a:ln>
                    <a:noFill/>
                  </a:ln>
                  <a:solidFill>
                    <a:schemeClr val="accent6"/>
                  </a:solidFill>
                  <a:effectLst/>
                  <a:uLnTx/>
                  <a:uFillTx/>
                  <a:latin typeface="Funnel Sans" pitchFamily="2" charset="0"/>
                  <a:ea typeface="+mn-ea"/>
                  <a:cs typeface="+mn-cs"/>
                </a:rPr>
                <a:t>Re-skill at scale</a:t>
              </a:r>
            </a:p>
          </p:txBody>
        </p:sp>
        <p:sp>
          <p:nvSpPr>
            <p:cNvPr id="17" name="TextBox 16">
              <a:extLst>
                <a:ext uri="{FF2B5EF4-FFF2-40B4-BE49-F238E27FC236}">
                  <a16:creationId xmlns:a16="http://schemas.microsoft.com/office/drawing/2014/main" id="{C0FC7C38-E1E6-8097-0C82-12BFF33B9E55}"/>
                </a:ext>
              </a:extLst>
            </p:cNvPr>
            <p:cNvSpPr txBox="1"/>
            <p:nvPr/>
          </p:nvSpPr>
          <p:spPr>
            <a:xfrm>
              <a:off x="1971106" y="3908956"/>
              <a:ext cx="1786787" cy="215444"/>
            </a:xfrm>
            <a:prstGeom prst="rect">
              <a:avLst/>
            </a:prstGeom>
            <a:noFill/>
          </p:spPr>
          <p:txBody>
            <a:bodyPr wrap="square" lIns="0" tIns="0" rIns="9144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b="0" i="0" u="none" strike="noStrike" kern="0" cap="none" spc="0" normalizeH="0" baseline="0" noProof="0">
                  <a:ln>
                    <a:noFill/>
                  </a:ln>
                  <a:solidFill>
                    <a:schemeClr val="accent6"/>
                  </a:solidFill>
                  <a:effectLst/>
                  <a:uLnTx/>
                  <a:uFillTx/>
                  <a:latin typeface="Funnel Sans" pitchFamily="2" charset="0"/>
                  <a:ea typeface="+mn-ea"/>
                  <a:cs typeface="+mn-cs"/>
                </a:rPr>
                <a:t>learning hours</a:t>
              </a:r>
            </a:p>
          </p:txBody>
        </p:sp>
        <p:sp>
          <p:nvSpPr>
            <p:cNvPr id="9" name="TextBox 8">
              <a:extLst>
                <a:ext uri="{FF2B5EF4-FFF2-40B4-BE49-F238E27FC236}">
                  <a16:creationId xmlns:a16="http://schemas.microsoft.com/office/drawing/2014/main" id="{82F77A3E-2132-56DB-4E46-19CA7D809DBB}"/>
                </a:ext>
              </a:extLst>
            </p:cNvPr>
            <p:cNvSpPr txBox="1"/>
            <p:nvPr/>
          </p:nvSpPr>
          <p:spPr>
            <a:xfrm rot="16200000">
              <a:off x="3195878" y="3032791"/>
              <a:ext cx="972598" cy="492443"/>
            </a:xfrm>
            <a:prstGeom prst="rect">
              <a:avLst/>
            </a:prstGeom>
            <a:noFill/>
          </p:spPr>
          <p:txBody>
            <a:bodyPr wrap="square" lIns="0" tIns="0" rIns="9144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4800" baseline="30000">
                  <a:solidFill>
                    <a:schemeClr val="accent3"/>
                  </a:solidFill>
                  <a:latin typeface="Funnel Sans Light" pitchFamily="2" charset="0"/>
                  <a:ea typeface="+mn-ea"/>
                  <a:cs typeface="+mn-cs"/>
                </a:rPr>
                <a:t>m</a:t>
              </a:r>
              <a:r>
                <a:rPr kumimoji="0" lang="en-US" sz="4800" u="none" strike="noStrike" kern="0" cap="none" spc="0" normalizeH="0" baseline="30000" noProof="0">
                  <a:ln>
                    <a:noFill/>
                  </a:ln>
                  <a:solidFill>
                    <a:schemeClr val="accent3"/>
                  </a:solidFill>
                  <a:effectLst/>
                  <a:uLnTx/>
                  <a:uFillTx/>
                  <a:latin typeface="Funnel Sans Light" pitchFamily="2" charset="0"/>
                  <a:ea typeface="+mn-ea"/>
                  <a:cs typeface="+mn-cs"/>
                </a:rPr>
                <a:t>n+</a:t>
              </a:r>
            </a:p>
          </p:txBody>
        </p:sp>
      </p:grpSp>
      <p:grpSp>
        <p:nvGrpSpPr>
          <p:cNvPr id="12" name="Group 11">
            <a:extLst>
              <a:ext uri="{FF2B5EF4-FFF2-40B4-BE49-F238E27FC236}">
                <a16:creationId xmlns:a16="http://schemas.microsoft.com/office/drawing/2014/main" id="{68FD4698-8073-EADA-902E-9367CBE5F518}"/>
              </a:ext>
            </a:extLst>
          </p:cNvPr>
          <p:cNvGrpSpPr/>
          <p:nvPr/>
        </p:nvGrpSpPr>
        <p:grpSpPr>
          <a:xfrm>
            <a:off x="4012505" y="1710878"/>
            <a:ext cx="4592993" cy="2113991"/>
            <a:chOff x="4114932" y="1212157"/>
            <a:chExt cx="4592993" cy="2113991"/>
          </a:xfrm>
        </p:grpSpPr>
        <p:sp>
          <p:nvSpPr>
            <p:cNvPr id="68" name="Rectangle: Rounded Corners 67">
              <a:extLst>
                <a:ext uri="{FF2B5EF4-FFF2-40B4-BE49-F238E27FC236}">
                  <a16:creationId xmlns:a16="http://schemas.microsoft.com/office/drawing/2014/main" id="{239B8113-C14C-F5C1-529D-39916F83F400}"/>
                </a:ext>
              </a:extLst>
            </p:cNvPr>
            <p:cNvSpPr>
              <a:spLocks/>
            </p:cNvSpPr>
            <p:nvPr/>
          </p:nvSpPr>
          <p:spPr>
            <a:xfrm>
              <a:off x="4114932" y="1212157"/>
              <a:ext cx="4206233" cy="2113991"/>
            </a:xfrm>
            <a:prstGeom prst="roundRect">
              <a:avLst>
                <a:gd name="adj" fmla="val 9776"/>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46" name="Rectangle 45">
              <a:extLst>
                <a:ext uri="{FF2B5EF4-FFF2-40B4-BE49-F238E27FC236}">
                  <a16:creationId xmlns:a16="http://schemas.microsoft.com/office/drawing/2014/main" id="{9FA36EE4-CD49-D9AD-AA05-80D25EFAD2F5}"/>
                </a:ext>
              </a:extLst>
            </p:cNvPr>
            <p:cNvSpPr/>
            <p:nvPr/>
          </p:nvSpPr>
          <p:spPr>
            <a:xfrm>
              <a:off x="4396850" y="1521158"/>
              <a:ext cx="3744557" cy="215444"/>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lgn="ctr">
                  <a:solidFill>
                    <a:srgbClr val="30C1D7"/>
                  </a:solidFill>
                  <a:prstDash val="solid"/>
                  <a:miter lim="800000"/>
                  <a:headEnd type="none" w="med" len="med"/>
                  <a:tailEnd type="none" w="med" len="med"/>
                </a14:hiddenLine>
              </a:ext>
            </a:extLst>
          </p:spPr>
          <p:txBody>
            <a:bodyPr vert="horz"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 typeface="Trebuchet MS" panose="020B0603020202020204" pitchFamily="34" charset="0"/>
                <a:buChar char="​"/>
                <a:tabLst/>
                <a:defRPr/>
              </a:pPr>
              <a:r>
                <a:rPr kumimoji="0" lang="en-US" b="0" i="0" u="none" strike="noStrike" kern="0" cap="none" spc="0" normalizeH="0" baseline="0" noProof="0">
                  <a:ln>
                    <a:noFill/>
                  </a:ln>
                  <a:solidFill>
                    <a:schemeClr val="bg1"/>
                  </a:solidFill>
                  <a:effectLst/>
                  <a:uLnTx/>
                  <a:uFillTx/>
                  <a:latin typeface="Funnel Sans" pitchFamily="2" charset="0"/>
                  <a:ea typeface="+mn-ea"/>
                  <a:cs typeface="+mn-cs"/>
                </a:rPr>
                <a:t>Systematic career development opportunities</a:t>
              </a:r>
            </a:p>
          </p:txBody>
        </p:sp>
        <p:sp>
          <p:nvSpPr>
            <p:cNvPr id="48" name="TextBox 47">
              <a:extLst>
                <a:ext uri="{FF2B5EF4-FFF2-40B4-BE49-F238E27FC236}">
                  <a16:creationId xmlns:a16="http://schemas.microsoft.com/office/drawing/2014/main" id="{864DDA18-33A0-B6FE-0D27-EE14EE1D95BB}"/>
                </a:ext>
              </a:extLst>
            </p:cNvPr>
            <p:cNvSpPr txBox="1"/>
            <p:nvPr/>
          </p:nvSpPr>
          <p:spPr>
            <a:xfrm>
              <a:off x="4353302" y="1699339"/>
              <a:ext cx="4354623" cy="1308050"/>
            </a:xfrm>
            <a:prstGeom prst="rect">
              <a:avLst/>
            </a:prstGeom>
            <a:noFill/>
          </p:spPr>
          <p:txBody>
            <a:bodyPr wrap="square" lIns="0" tIns="0" rIns="91440" b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500" u="none" strike="noStrike" kern="0" cap="none" spc="0" normalizeH="0" baseline="0" noProof="0">
                  <a:ln>
                    <a:noFill/>
                  </a:ln>
                  <a:solidFill>
                    <a:schemeClr val="accent1"/>
                  </a:solidFill>
                  <a:effectLst/>
                  <a:uLnTx/>
                  <a:uFillTx/>
                  <a:latin typeface="Funnel Sans Light" pitchFamily="2" charset="0"/>
                  <a:ea typeface="+mn-ea"/>
                  <a:cs typeface="+mn-cs"/>
                </a:rPr>
                <a:t>33</a:t>
              </a:r>
              <a:r>
                <a:rPr lang="en-US" sz="8500">
                  <a:solidFill>
                    <a:schemeClr val="accent1"/>
                  </a:solidFill>
                  <a:latin typeface="Funnel Sans Light" pitchFamily="2" charset="0"/>
                  <a:ea typeface="+mn-ea"/>
                  <a:cs typeface="+mn-cs"/>
                </a:rPr>
                <a:t>,000</a:t>
              </a:r>
              <a:r>
                <a:rPr lang="en-US" sz="8500" baseline="30000">
                  <a:solidFill>
                    <a:schemeClr val="accent1"/>
                  </a:solidFill>
                  <a:latin typeface="Funnel Sans Light" pitchFamily="2" charset="0"/>
                  <a:ea typeface="+mn-ea"/>
                  <a:cs typeface="+mn-cs"/>
                </a:rPr>
                <a:t>+</a:t>
              </a:r>
              <a:endParaRPr kumimoji="0" lang="en-US" sz="8500" u="none" strike="noStrike" kern="0" cap="none" spc="0" normalizeH="0" baseline="30000" noProof="0">
                <a:ln>
                  <a:noFill/>
                </a:ln>
                <a:solidFill>
                  <a:schemeClr val="tx1"/>
                </a:solidFill>
                <a:effectLst/>
                <a:uLnTx/>
                <a:uFillTx/>
                <a:latin typeface="Funnel Sans Light" pitchFamily="2" charset="0"/>
                <a:ea typeface="+mn-ea"/>
                <a:cs typeface="+mn-cs"/>
              </a:endParaRPr>
            </a:p>
          </p:txBody>
        </p:sp>
        <p:sp>
          <p:nvSpPr>
            <p:cNvPr id="11" name="Rectangle 10">
              <a:extLst>
                <a:ext uri="{FF2B5EF4-FFF2-40B4-BE49-F238E27FC236}">
                  <a16:creationId xmlns:a16="http://schemas.microsoft.com/office/drawing/2014/main" id="{E36FD94B-773A-D572-2458-35A782378EB5}"/>
                </a:ext>
              </a:extLst>
            </p:cNvPr>
            <p:cNvSpPr/>
            <p:nvPr/>
          </p:nvSpPr>
          <p:spPr>
            <a:xfrm>
              <a:off x="5889084" y="2906685"/>
              <a:ext cx="1342408" cy="215444"/>
            </a:xfrm>
            <a:prstGeom prst="rect">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lgn="ctr">
                  <a:solidFill>
                    <a:srgbClr val="30C1D7"/>
                  </a:solidFill>
                  <a:prstDash val="solid"/>
                  <a:miter lim="800000"/>
                  <a:headEnd type="none" w="med" len="med"/>
                  <a:tailEnd type="none" w="med" len="med"/>
                </a14:hiddenLine>
              </a:ext>
            </a:extLst>
          </p:spPr>
          <p:txBody>
            <a:bodyPr vert="horz"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 typeface="Trebuchet MS" panose="020B0603020202020204" pitchFamily="34" charset="0"/>
                <a:buChar char="​"/>
                <a:tabLst/>
                <a:defRPr/>
              </a:pPr>
              <a:r>
                <a:rPr lang="en-US">
                  <a:solidFill>
                    <a:schemeClr val="bg1"/>
                  </a:solidFill>
                  <a:latin typeface="Funnel Sans" pitchFamily="2" charset="0"/>
                  <a:ea typeface="+mn-ea"/>
                  <a:cs typeface="+mn-cs"/>
                </a:rPr>
                <a:t>redeployed</a:t>
              </a:r>
              <a:endParaRPr kumimoji="0" lang="en-US" b="0" i="0" u="none" strike="noStrike" kern="0" cap="none" spc="0" normalizeH="0" baseline="0" noProof="0">
                <a:ln>
                  <a:noFill/>
                </a:ln>
                <a:solidFill>
                  <a:schemeClr val="bg1"/>
                </a:solidFill>
                <a:effectLst/>
                <a:uLnTx/>
                <a:uFillTx/>
                <a:latin typeface="Funnel Sans" pitchFamily="2" charset="0"/>
                <a:ea typeface="+mn-ea"/>
                <a:cs typeface="+mn-cs"/>
              </a:endParaRPr>
            </a:p>
          </p:txBody>
        </p:sp>
      </p:grpSp>
      <p:grpSp>
        <p:nvGrpSpPr>
          <p:cNvPr id="22" name="Group 21">
            <a:extLst>
              <a:ext uri="{FF2B5EF4-FFF2-40B4-BE49-F238E27FC236}">
                <a16:creationId xmlns:a16="http://schemas.microsoft.com/office/drawing/2014/main" id="{EE60208D-4CB3-7F18-030E-761A8837037B}"/>
              </a:ext>
            </a:extLst>
          </p:cNvPr>
          <p:cNvGrpSpPr/>
          <p:nvPr/>
        </p:nvGrpSpPr>
        <p:grpSpPr>
          <a:xfrm>
            <a:off x="677890" y="5622861"/>
            <a:ext cx="11093703" cy="467342"/>
            <a:chOff x="677890" y="5216551"/>
            <a:chExt cx="11093703" cy="467342"/>
          </a:xfrm>
        </p:grpSpPr>
        <p:sp>
          <p:nvSpPr>
            <p:cNvPr id="75" name="TextBox 74">
              <a:extLst>
                <a:ext uri="{FF2B5EF4-FFF2-40B4-BE49-F238E27FC236}">
                  <a16:creationId xmlns:a16="http://schemas.microsoft.com/office/drawing/2014/main" id="{B995B75A-6B71-935F-6E63-39BD94401EDA}"/>
                </a:ext>
              </a:extLst>
            </p:cNvPr>
            <p:cNvSpPr txBox="1"/>
            <p:nvPr/>
          </p:nvSpPr>
          <p:spPr>
            <a:xfrm>
              <a:off x="879682" y="5216551"/>
              <a:ext cx="10432636" cy="467342"/>
            </a:xfrm>
            <a:prstGeom prst="roundRect">
              <a:avLst/>
            </a:prstGeom>
            <a:noFill/>
            <a:ln>
              <a:noFill/>
            </a:ln>
          </p:spPr>
          <p:txBody>
            <a:bodyPr wrap="square" lIns="252000" tIns="72000" rIns="0" bIns="7200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a:ln>
                    <a:noFill/>
                  </a:ln>
                  <a:solidFill>
                    <a:schemeClr val="tx1"/>
                  </a:solidFill>
                  <a:effectLst/>
                  <a:uLnTx/>
                  <a:uFillTx/>
                  <a:latin typeface="Funnel Sans" pitchFamily="2" charset="0"/>
                  <a:ea typeface="+mn-ea"/>
                  <a:cs typeface="+mn-cs"/>
                </a:rPr>
                <a:t>Drives retention and mitigates wage inflation</a:t>
              </a:r>
            </a:p>
          </p:txBody>
        </p:sp>
        <p:cxnSp>
          <p:nvCxnSpPr>
            <p:cNvPr id="18" name="Straight Connector 17">
              <a:extLst>
                <a:ext uri="{FF2B5EF4-FFF2-40B4-BE49-F238E27FC236}">
                  <a16:creationId xmlns:a16="http://schemas.microsoft.com/office/drawing/2014/main" id="{8FD09BB0-293C-9765-A497-051452F4277B}"/>
                </a:ext>
              </a:extLst>
            </p:cNvPr>
            <p:cNvCxnSpPr>
              <a:cxnSpLocks/>
            </p:cNvCxnSpPr>
            <p:nvPr/>
          </p:nvCxnSpPr>
          <p:spPr>
            <a:xfrm flipH="1">
              <a:off x="677890" y="5466987"/>
              <a:ext cx="3080003" cy="0"/>
            </a:xfrm>
            <a:prstGeom prst="line">
              <a:avLst/>
            </a:prstGeom>
            <a:ln w="6350" cap="rnd">
              <a:solidFill>
                <a:schemeClr val="tx1"/>
              </a:solidFill>
            </a:ln>
          </p:spPr>
          <p:style>
            <a:lnRef idx="1">
              <a:schemeClr val="accent6"/>
            </a:lnRef>
            <a:fillRef idx="0">
              <a:schemeClr val="accent6"/>
            </a:fillRef>
            <a:effectRef idx="0">
              <a:schemeClr val="accent6"/>
            </a:effectRef>
            <a:fontRef idx="minor">
              <a:schemeClr val="tx1"/>
            </a:fontRef>
          </p:style>
        </p:cxnSp>
        <p:cxnSp>
          <p:nvCxnSpPr>
            <p:cNvPr id="21" name="Straight Connector 20">
              <a:extLst>
                <a:ext uri="{FF2B5EF4-FFF2-40B4-BE49-F238E27FC236}">
                  <a16:creationId xmlns:a16="http://schemas.microsoft.com/office/drawing/2014/main" id="{84CA3CFB-77AD-60F3-8169-DA69F906FA62}"/>
                </a:ext>
              </a:extLst>
            </p:cNvPr>
            <p:cNvCxnSpPr>
              <a:cxnSpLocks/>
            </p:cNvCxnSpPr>
            <p:nvPr/>
          </p:nvCxnSpPr>
          <p:spPr>
            <a:xfrm flipH="1">
              <a:off x="8691590" y="5466987"/>
              <a:ext cx="3080003" cy="0"/>
            </a:xfrm>
            <a:prstGeom prst="line">
              <a:avLst/>
            </a:prstGeom>
            <a:ln w="6350" cap="rnd">
              <a:solidFill>
                <a:schemeClr val="tx1"/>
              </a:solidFill>
            </a:ln>
          </p:spPr>
          <p:style>
            <a:lnRef idx="1">
              <a:schemeClr val="accent6"/>
            </a:lnRef>
            <a:fillRef idx="0">
              <a:schemeClr val="accent6"/>
            </a:fillRef>
            <a:effectRef idx="0">
              <a:schemeClr val="accent6"/>
            </a:effectRef>
            <a:fontRef idx="minor">
              <a:schemeClr val="tx1"/>
            </a:fontRef>
          </p:style>
        </p:cxnSp>
      </p:grpSp>
      <p:grpSp>
        <p:nvGrpSpPr>
          <p:cNvPr id="23" name="Group 22">
            <a:extLst>
              <a:ext uri="{FF2B5EF4-FFF2-40B4-BE49-F238E27FC236}">
                <a16:creationId xmlns:a16="http://schemas.microsoft.com/office/drawing/2014/main" id="{BF29399D-236C-6C5E-6E76-E67901C95AC4}"/>
              </a:ext>
            </a:extLst>
          </p:cNvPr>
          <p:cNvGrpSpPr/>
          <p:nvPr/>
        </p:nvGrpSpPr>
        <p:grpSpPr>
          <a:xfrm rot="16200000">
            <a:off x="3834077" y="4660468"/>
            <a:ext cx="1138872" cy="279324"/>
            <a:chOff x="3612117" y="5791039"/>
            <a:chExt cx="526462" cy="129122"/>
          </a:xfrm>
        </p:grpSpPr>
        <p:pic>
          <p:nvPicPr>
            <p:cNvPr id="24" name="Graphic 23">
              <a:extLst>
                <a:ext uri="{FF2B5EF4-FFF2-40B4-BE49-F238E27FC236}">
                  <a16:creationId xmlns:a16="http://schemas.microsoft.com/office/drawing/2014/main" id="{84145E48-5D46-7020-2EB4-E5FF5037A09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612117" y="5791039"/>
              <a:ext cx="120062" cy="129122"/>
            </a:xfrm>
            <a:prstGeom prst="rect">
              <a:avLst/>
            </a:prstGeom>
          </p:spPr>
        </p:pic>
        <p:pic>
          <p:nvPicPr>
            <p:cNvPr id="25" name="Graphic 24">
              <a:extLst>
                <a:ext uri="{FF2B5EF4-FFF2-40B4-BE49-F238E27FC236}">
                  <a16:creationId xmlns:a16="http://schemas.microsoft.com/office/drawing/2014/main" id="{4F539683-BB6B-0BBD-37AA-9EFE5BB159A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745467" y="5791039"/>
              <a:ext cx="120062" cy="129122"/>
            </a:xfrm>
            <a:prstGeom prst="rect">
              <a:avLst/>
            </a:prstGeom>
          </p:spPr>
        </p:pic>
        <p:pic>
          <p:nvPicPr>
            <p:cNvPr id="27" name="Graphic 26">
              <a:extLst>
                <a:ext uri="{FF2B5EF4-FFF2-40B4-BE49-F238E27FC236}">
                  <a16:creationId xmlns:a16="http://schemas.microsoft.com/office/drawing/2014/main" id="{7A2967F5-0539-BF32-FD48-2298800BC52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878817" y="5791039"/>
              <a:ext cx="120062" cy="129122"/>
            </a:xfrm>
            <a:prstGeom prst="rect">
              <a:avLst/>
            </a:prstGeom>
          </p:spPr>
        </p:pic>
        <p:pic>
          <p:nvPicPr>
            <p:cNvPr id="28" name="Graphic 27">
              <a:extLst>
                <a:ext uri="{FF2B5EF4-FFF2-40B4-BE49-F238E27FC236}">
                  <a16:creationId xmlns:a16="http://schemas.microsoft.com/office/drawing/2014/main" id="{26E4F22C-B96B-6D6A-450A-8786D38621A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018517" y="5791039"/>
              <a:ext cx="120062" cy="129122"/>
            </a:xfrm>
            <a:prstGeom prst="rect">
              <a:avLst/>
            </a:prstGeom>
          </p:spPr>
        </p:pic>
      </p:grpSp>
      <p:grpSp>
        <p:nvGrpSpPr>
          <p:cNvPr id="4" name="Group 3">
            <a:extLst>
              <a:ext uri="{FF2B5EF4-FFF2-40B4-BE49-F238E27FC236}">
                <a16:creationId xmlns:a16="http://schemas.microsoft.com/office/drawing/2014/main" id="{3B4793C4-B042-EBB6-DCCD-71F92D8139A2}"/>
              </a:ext>
            </a:extLst>
          </p:cNvPr>
          <p:cNvGrpSpPr/>
          <p:nvPr/>
        </p:nvGrpSpPr>
        <p:grpSpPr>
          <a:xfrm>
            <a:off x="10451304" y="251398"/>
            <a:ext cx="1032938" cy="297908"/>
            <a:chOff x="10451304" y="231704"/>
            <a:chExt cx="1032938" cy="297908"/>
          </a:xfrm>
        </p:grpSpPr>
        <p:sp>
          <p:nvSpPr>
            <p:cNvPr id="6" name="Rounded Rectangle 10">
              <a:extLst>
                <a:ext uri="{FF2B5EF4-FFF2-40B4-BE49-F238E27FC236}">
                  <a16:creationId xmlns:a16="http://schemas.microsoft.com/office/drawing/2014/main" id="{BE6A8978-6789-B69D-D7CB-F2E196893DF3}"/>
                </a:ext>
              </a:extLst>
            </p:cNvPr>
            <p:cNvSpPr/>
            <p:nvPr/>
          </p:nvSpPr>
          <p:spPr>
            <a:xfrm>
              <a:off x="10451304" y="278972"/>
              <a:ext cx="1025189" cy="250640"/>
            </a:xfrm>
            <a:prstGeom prst="roundRect">
              <a:avLst>
                <a:gd name="adj" fmla="val 50000"/>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3">
              <a:extLst>
                <a:ext uri="{FF2B5EF4-FFF2-40B4-BE49-F238E27FC236}">
                  <a16:creationId xmlns:a16="http://schemas.microsoft.com/office/drawing/2014/main" id="{62893D77-09E2-2DA7-599A-67DA12FAB1CE}"/>
                </a:ext>
              </a:extLst>
            </p:cNvPr>
            <p:cNvSpPr txBox="1">
              <a:spLocks/>
            </p:cNvSpPr>
            <p:nvPr/>
          </p:nvSpPr>
          <p:spPr>
            <a:xfrm>
              <a:off x="10459053" y="231704"/>
              <a:ext cx="1025189" cy="293437"/>
            </a:xfrm>
            <a:prstGeom prst="rect">
              <a:avLst/>
            </a:prstGeom>
            <a:ln>
              <a:noFill/>
            </a:ln>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lnSpc>
                  <a:spcPts val="1800"/>
                </a:lnSpc>
                <a:defRPr/>
              </a:pPr>
              <a:r>
                <a:rPr lang="en-US" sz="1000">
                  <a:solidFill>
                    <a:schemeClr val="tx1"/>
                  </a:solidFill>
                  <a:latin typeface="Funnel Sans"/>
                  <a:ea typeface="Roboto"/>
                </a:rPr>
                <a:t>About us</a:t>
              </a:r>
              <a:endParaRPr lang="en-US"/>
            </a:p>
          </p:txBody>
        </p:sp>
      </p:grpSp>
    </p:spTree>
    <p:extLst>
      <p:ext uri="{BB962C8B-B14F-4D97-AF65-F5344CB8AC3E}">
        <p14:creationId xmlns:p14="http://schemas.microsoft.com/office/powerpoint/2010/main" val="39427335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D50B25-580D-E316-8DC3-D929359D2BA9}"/>
            </a:ext>
          </a:extLst>
        </p:cNvPr>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C3FE266D-80DB-E924-EBB0-4FD276D70E3B}"/>
              </a:ext>
            </a:extLst>
          </p:cNvPr>
          <p:cNvSpPr>
            <a:spLocks noGrp="1"/>
          </p:cNvSpPr>
          <p:nvPr>
            <p:ph type="sldNum" idx="14"/>
          </p:nvPr>
        </p:nvSpPr>
        <p:spPr>
          <a:xfrm>
            <a:off x="11368216" y="281474"/>
            <a:ext cx="518986" cy="218739"/>
          </a:xfrm>
        </p:spPr>
        <p:txBody>
          <a:bodyPr/>
          <a:lstStyle/>
          <a:p>
            <a:fld id="{00000000-1234-1234-1234-123412341234}" type="slidenum">
              <a:rPr lang="en-US" smtClean="0"/>
              <a:pPr/>
              <a:t>11</a:t>
            </a:fld>
            <a:endParaRPr lang="en-US"/>
          </a:p>
        </p:txBody>
      </p:sp>
      <p:sp>
        <p:nvSpPr>
          <p:cNvPr id="10" name="Title 1">
            <a:extLst>
              <a:ext uri="{FF2B5EF4-FFF2-40B4-BE49-F238E27FC236}">
                <a16:creationId xmlns:a16="http://schemas.microsoft.com/office/drawing/2014/main" id="{48CABFD7-405F-6905-CB2C-A48941F9994D}"/>
              </a:ext>
            </a:extLst>
          </p:cNvPr>
          <p:cNvSpPr txBox="1">
            <a:spLocks/>
          </p:cNvSpPr>
          <p:nvPr/>
        </p:nvSpPr>
        <p:spPr>
          <a:xfrm>
            <a:off x="1258300" y="124648"/>
            <a:ext cx="5526548" cy="538901"/>
          </a:xfrm>
          <a:prstGeom prst="rect">
            <a:avLst/>
          </a:prstGeom>
          <a:noFill/>
          <a:ln>
            <a:noFill/>
          </a:ln>
        </p:spPr>
        <p:txBody>
          <a:bodyPr spcFirstLastPara="1" vert="horz" wrap="square" lIns="0" tIns="0" rIns="0" bIns="0" rtlCol="0" anchor="t" anchorCtr="0">
            <a:noAutofit/>
          </a:bodyPr>
          <a:lstStyle>
            <a:lvl1pPr lvl="0" algn="l" defTabSz="914400" rtl="0" eaLnBrk="1" latinLnBrk="0" hangingPunct="1">
              <a:lnSpc>
                <a:spcPct val="80000"/>
              </a:lnSpc>
              <a:spcBef>
                <a:spcPts val="0"/>
              </a:spcBef>
              <a:spcAft>
                <a:spcPts val="0"/>
              </a:spcAft>
              <a:buSzPts val="3200"/>
              <a:buNone/>
              <a:defRPr sz="4400" b="1" i="0" kern="1200" spc="-150" baseline="0">
                <a:solidFill>
                  <a:schemeClr val="tx1"/>
                </a:solidFill>
                <a:latin typeface="Funnel Sans" pitchFamily="2" charset="0"/>
                <a:ea typeface="+mj-ea"/>
                <a:cs typeface="+mj-cs"/>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a:lnSpc>
                <a:spcPct val="100000"/>
              </a:lnSpc>
              <a:buClrTx/>
              <a:buSzTx/>
              <a:defRPr/>
            </a:pPr>
            <a:r>
              <a:rPr lang="en-US" b="0"/>
              <a:t>We are proud to be</a:t>
            </a:r>
          </a:p>
        </p:txBody>
      </p:sp>
      <p:grpSp>
        <p:nvGrpSpPr>
          <p:cNvPr id="32" name="Group 31">
            <a:extLst>
              <a:ext uri="{FF2B5EF4-FFF2-40B4-BE49-F238E27FC236}">
                <a16:creationId xmlns:a16="http://schemas.microsoft.com/office/drawing/2014/main" id="{4F22E9B6-5E34-443A-DD1A-3D1E6E337AB3}"/>
              </a:ext>
            </a:extLst>
          </p:cNvPr>
          <p:cNvGrpSpPr/>
          <p:nvPr/>
        </p:nvGrpSpPr>
        <p:grpSpPr>
          <a:xfrm>
            <a:off x="4040672" y="4956880"/>
            <a:ext cx="2360628" cy="799206"/>
            <a:chOff x="4751639" y="4943680"/>
            <a:chExt cx="2360628" cy="799206"/>
          </a:xfrm>
        </p:grpSpPr>
        <p:sp>
          <p:nvSpPr>
            <p:cNvPr id="33" name="Rectangle 32">
              <a:extLst>
                <a:ext uri="{FF2B5EF4-FFF2-40B4-BE49-F238E27FC236}">
                  <a16:creationId xmlns:a16="http://schemas.microsoft.com/office/drawing/2014/main" id="{4DB4087D-E7DF-1A52-1118-84E1CE1F02E4}"/>
                </a:ext>
              </a:extLst>
            </p:cNvPr>
            <p:cNvSpPr/>
            <p:nvPr/>
          </p:nvSpPr>
          <p:spPr>
            <a:xfrm>
              <a:off x="5546734" y="5004222"/>
              <a:ext cx="1565533" cy="738664"/>
            </a:xfrm>
            <a:prstGeom prst="rect">
              <a:avLst/>
            </a:prstGeom>
            <a:noFill/>
          </p:spPr>
          <p:txBody>
            <a:bodyPr wrap="square" lIns="0" tIns="0" rIns="0" bIns="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schemeClr val="tx1"/>
                  </a:solidFill>
                  <a:effectLst/>
                  <a:uLnTx/>
                  <a:uFillTx/>
                  <a:latin typeface="Funnel Sans" pitchFamily="2" charset="0"/>
                  <a:ea typeface="+mn-ea"/>
                </a:rPr>
                <a:t>Genpact recognized as sustainability star, rated platinum in 2024, </a:t>
              </a:r>
              <a:r>
                <a:rPr kumimoji="0" lang="en-US" sz="1200" b="1" i="0" u="none" strike="noStrike" kern="0" cap="none" spc="0" normalizeH="0" baseline="0" noProof="0" err="1">
                  <a:ln>
                    <a:noFill/>
                  </a:ln>
                  <a:solidFill>
                    <a:schemeClr val="tx1"/>
                  </a:solidFill>
                  <a:effectLst/>
                  <a:uLnTx/>
                  <a:uFillTx/>
                  <a:latin typeface="Funnel Sans" pitchFamily="2" charset="0"/>
                  <a:ea typeface="+mn-ea"/>
                </a:rPr>
                <a:t>EcoVadis</a:t>
              </a:r>
              <a:endParaRPr kumimoji="0" lang="en-US" sz="1200" b="1" i="0" u="none" strike="noStrike" kern="0" cap="none" spc="0" normalizeH="0" baseline="0" noProof="0">
                <a:ln>
                  <a:noFill/>
                </a:ln>
                <a:solidFill>
                  <a:schemeClr val="tx1"/>
                </a:solidFill>
                <a:effectLst/>
                <a:uLnTx/>
                <a:uFillTx/>
                <a:latin typeface="Funnel Sans" pitchFamily="2" charset="0"/>
                <a:ea typeface="+mn-ea"/>
              </a:endParaRPr>
            </a:p>
          </p:txBody>
        </p:sp>
        <p:pic>
          <p:nvPicPr>
            <p:cNvPr id="34" name="Picture 33" descr="A white circle with black text and green label&#10;&#10;Description automatically generated">
              <a:extLst>
                <a:ext uri="{FF2B5EF4-FFF2-40B4-BE49-F238E27FC236}">
                  <a16:creationId xmlns:a16="http://schemas.microsoft.com/office/drawing/2014/main" id="{F911AA92-3123-A293-003A-3DD6010DC4C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751639" y="4943680"/>
              <a:ext cx="696262" cy="696262"/>
            </a:xfrm>
            <a:prstGeom prst="rect">
              <a:avLst/>
            </a:prstGeom>
          </p:spPr>
        </p:pic>
      </p:grpSp>
      <p:grpSp>
        <p:nvGrpSpPr>
          <p:cNvPr id="42" name="Group 41">
            <a:extLst>
              <a:ext uri="{FF2B5EF4-FFF2-40B4-BE49-F238E27FC236}">
                <a16:creationId xmlns:a16="http://schemas.microsoft.com/office/drawing/2014/main" id="{589167C6-D7C4-609B-B94F-634EBC96B156}"/>
              </a:ext>
            </a:extLst>
          </p:cNvPr>
          <p:cNvGrpSpPr/>
          <p:nvPr/>
        </p:nvGrpSpPr>
        <p:grpSpPr>
          <a:xfrm>
            <a:off x="9354774" y="4923339"/>
            <a:ext cx="2644304" cy="866288"/>
            <a:chOff x="4097453" y="3970417"/>
            <a:chExt cx="2644304" cy="866288"/>
          </a:xfrm>
        </p:grpSpPr>
        <p:sp>
          <p:nvSpPr>
            <p:cNvPr id="43" name="TextBox 42">
              <a:extLst>
                <a:ext uri="{FF2B5EF4-FFF2-40B4-BE49-F238E27FC236}">
                  <a16:creationId xmlns:a16="http://schemas.microsoft.com/office/drawing/2014/main" id="{AD29C128-46CF-0F37-63E0-E914F7437814}"/>
                </a:ext>
              </a:extLst>
            </p:cNvPr>
            <p:cNvSpPr txBox="1"/>
            <p:nvPr/>
          </p:nvSpPr>
          <p:spPr>
            <a:xfrm>
              <a:off x="4683905" y="4005708"/>
              <a:ext cx="2057852" cy="830997"/>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chemeClr val="tx1"/>
                  </a:solidFill>
                  <a:effectLst/>
                  <a:uLnTx/>
                  <a:uFillTx/>
                  <a:latin typeface="Funnel Sans" pitchFamily="2" charset="0"/>
                  <a:ea typeface="+mn-ea"/>
                  <a:cs typeface="+mn-cs"/>
                </a:rPr>
                <a:t>Corporate Leading the Green Building Movement in India, </a:t>
              </a:r>
              <a:r>
                <a:rPr kumimoji="0" lang="en-US" sz="1200" b="1" i="0" u="none" strike="noStrike" kern="1200" cap="none" spc="0" normalizeH="0" baseline="0" noProof="0">
                  <a:ln>
                    <a:noFill/>
                  </a:ln>
                  <a:solidFill>
                    <a:schemeClr val="tx1"/>
                  </a:solidFill>
                  <a:effectLst/>
                  <a:uLnTx/>
                  <a:uFillTx/>
                  <a:latin typeface="Funnel Sans" pitchFamily="2" charset="0"/>
                  <a:ea typeface="+mn-ea"/>
                  <a:cs typeface="+mn-cs"/>
                </a:rPr>
                <a:t>Indian Green Building Council​</a:t>
              </a:r>
            </a:p>
          </p:txBody>
        </p:sp>
        <p:pic>
          <p:nvPicPr>
            <p:cNvPr id="44" name="Picture 43" descr="A close-up of a trophy&#10;&#10;Description automatically generated">
              <a:extLst>
                <a:ext uri="{FF2B5EF4-FFF2-40B4-BE49-F238E27FC236}">
                  <a16:creationId xmlns:a16="http://schemas.microsoft.com/office/drawing/2014/main" id="{D940DA93-A38E-951F-CF0A-0E4578983B5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097453" y="3970417"/>
              <a:ext cx="569669" cy="696262"/>
            </a:xfrm>
            <a:prstGeom prst="rect">
              <a:avLst/>
            </a:prstGeom>
          </p:spPr>
        </p:pic>
      </p:grpSp>
      <p:grpSp>
        <p:nvGrpSpPr>
          <p:cNvPr id="45" name="Group 44">
            <a:extLst>
              <a:ext uri="{FF2B5EF4-FFF2-40B4-BE49-F238E27FC236}">
                <a16:creationId xmlns:a16="http://schemas.microsoft.com/office/drawing/2014/main" id="{208DFCC8-F64F-91C8-30E6-655ED298C8E4}"/>
              </a:ext>
            </a:extLst>
          </p:cNvPr>
          <p:cNvGrpSpPr/>
          <p:nvPr/>
        </p:nvGrpSpPr>
        <p:grpSpPr>
          <a:xfrm>
            <a:off x="6903324" y="4971681"/>
            <a:ext cx="2030969" cy="769605"/>
            <a:chOff x="9691492" y="3653900"/>
            <a:chExt cx="2030969" cy="769605"/>
          </a:xfrm>
        </p:grpSpPr>
        <p:sp>
          <p:nvSpPr>
            <p:cNvPr id="47" name="TextBox 46">
              <a:extLst>
                <a:ext uri="{FF2B5EF4-FFF2-40B4-BE49-F238E27FC236}">
                  <a16:creationId xmlns:a16="http://schemas.microsoft.com/office/drawing/2014/main" id="{9ECA47C6-CEE2-E744-7B31-A19FC00F4662}"/>
                </a:ext>
              </a:extLst>
            </p:cNvPr>
            <p:cNvSpPr txBox="1"/>
            <p:nvPr/>
          </p:nvSpPr>
          <p:spPr>
            <a:xfrm>
              <a:off x="10437283" y="3737523"/>
              <a:ext cx="1285178" cy="646331"/>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chemeClr val="tx1"/>
                  </a:solidFill>
                  <a:effectLst/>
                  <a:uLnTx/>
                  <a:uFillTx/>
                  <a:latin typeface="Funnel Sans" pitchFamily="2" charset="0"/>
                  <a:ea typeface="+mn-ea"/>
                  <a:cs typeface="+mn-cs"/>
                </a:rPr>
                <a:t>Sustainalytics</a:t>
              </a:r>
              <a:endParaRPr kumimoji="0" lang="en-US" sz="1800" b="1" i="0" u="none" strike="noStrike" kern="1200" cap="none" spc="0" normalizeH="0" baseline="0" noProof="0">
                <a:ln>
                  <a:noFill/>
                </a:ln>
                <a:solidFill>
                  <a:schemeClr val="tx1"/>
                </a:solidFill>
                <a:effectLst/>
                <a:uLnTx/>
                <a:uFillTx/>
                <a:latin typeface="Funnel Sans" pitchFamily="2"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chemeClr val="tx1"/>
                  </a:solidFill>
                  <a:effectLst/>
                  <a:uLnTx/>
                  <a:uFillTx/>
                  <a:latin typeface="Funnel Sans" pitchFamily="2" charset="0"/>
                  <a:ea typeface="+mn-ea"/>
                  <a:cs typeface="+mn-cs"/>
                </a:rPr>
                <a:t>ESG Industry Top Rated 2024</a:t>
              </a:r>
              <a:endParaRPr kumimoji="0" lang="en-US" sz="1800" b="0" i="0" u="none" strike="noStrike" kern="1200" cap="none" spc="0" normalizeH="0" baseline="0" noProof="0">
                <a:ln>
                  <a:noFill/>
                </a:ln>
                <a:solidFill>
                  <a:schemeClr val="tx1"/>
                </a:solidFill>
                <a:effectLst/>
                <a:uLnTx/>
                <a:uFillTx/>
                <a:latin typeface="Funnel Sans" pitchFamily="2" charset="0"/>
                <a:ea typeface="+mn-ea"/>
                <a:cs typeface="+mn-cs"/>
              </a:endParaRPr>
            </a:p>
          </p:txBody>
        </p:sp>
        <p:pic>
          <p:nvPicPr>
            <p:cNvPr id="50" name="Picture 49" descr="A close-up of a logo&#10;&#10;Description automatically generated">
              <a:extLst>
                <a:ext uri="{FF2B5EF4-FFF2-40B4-BE49-F238E27FC236}">
                  <a16:creationId xmlns:a16="http://schemas.microsoft.com/office/drawing/2014/main" id="{5212B4C0-FDF1-7E25-CBB1-4ABA28566BF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691492" y="3653900"/>
              <a:ext cx="769605" cy="769605"/>
            </a:xfrm>
            <a:prstGeom prst="rect">
              <a:avLst/>
            </a:prstGeom>
          </p:spPr>
        </p:pic>
      </p:grpSp>
      <p:pic>
        <p:nvPicPr>
          <p:cNvPr id="18" name="Picture 17" descr="A purple rectangular sign with white text&#10;&#10;Description automatically generated">
            <a:extLst>
              <a:ext uri="{FF2B5EF4-FFF2-40B4-BE49-F238E27FC236}">
                <a16:creationId xmlns:a16="http://schemas.microsoft.com/office/drawing/2014/main" id="{BB9844B5-2361-6568-7F2A-28B96DE5F0C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584604" y="4029517"/>
            <a:ext cx="1584000" cy="559191"/>
          </a:xfrm>
          <a:prstGeom prst="rect">
            <a:avLst/>
          </a:prstGeom>
        </p:spPr>
      </p:pic>
      <p:sp>
        <p:nvSpPr>
          <p:cNvPr id="20" name="Rectangle 19">
            <a:extLst>
              <a:ext uri="{FF2B5EF4-FFF2-40B4-BE49-F238E27FC236}">
                <a16:creationId xmlns:a16="http://schemas.microsoft.com/office/drawing/2014/main" id="{FE6B1FB3-9940-419E-FA0D-99E224D63FEA}"/>
              </a:ext>
            </a:extLst>
          </p:cNvPr>
          <p:cNvSpPr/>
          <p:nvPr/>
        </p:nvSpPr>
        <p:spPr>
          <a:xfrm>
            <a:off x="6360722" y="4034710"/>
            <a:ext cx="1584000" cy="553998"/>
          </a:xfrm>
          <a:prstGeom prst="rect">
            <a:avLst/>
          </a:prstGeom>
          <a:noFill/>
        </p:spPr>
        <p:txBody>
          <a:bodyPr wrap="square" lIns="0" tIns="0" rIns="0" bIns="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schemeClr val="tx1"/>
                </a:solidFill>
                <a:effectLst/>
                <a:uLnTx/>
                <a:uFillTx/>
                <a:latin typeface="Funnel Sans" pitchFamily="2" charset="0"/>
                <a:ea typeface="+mn-ea"/>
              </a:rPr>
              <a:t>Best Employers for Women, 2024 list, </a:t>
            </a:r>
            <a:r>
              <a:rPr kumimoji="0" lang="en-US" sz="1200" b="1" i="0" u="none" strike="noStrike" kern="0" cap="none" spc="0" normalizeH="0" baseline="0" noProof="0">
                <a:ln>
                  <a:noFill/>
                </a:ln>
                <a:solidFill>
                  <a:schemeClr val="tx1"/>
                </a:solidFill>
                <a:effectLst/>
                <a:uLnTx/>
                <a:uFillTx/>
                <a:latin typeface="Funnel Sans" pitchFamily="2" charset="0"/>
                <a:ea typeface="+mn-ea"/>
              </a:rPr>
              <a:t>Forbes</a:t>
            </a:r>
            <a:endParaRPr kumimoji="0" lang="en-US" sz="1800" b="1" i="0" u="none" strike="noStrike" kern="1200" cap="none" spc="0" normalizeH="0" baseline="0" noProof="0">
              <a:ln>
                <a:noFill/>
              </a:ln>
              <a:solidFill>
                <a:schemeClr val="tx1"/>
              </a:solidFill>
              <a:effectLst/>
              <a:uLnTx/>
              <a:uFillTx/>
              <a:latin typeface="Funnel Sans" pitchFamily="2" charset="0"/>
              <a:ea typeface="+mn-ea"/>
              <a:cs typeface="+mn-cs"/>
            </a:endParaRPr>
          </a:p>
        </p:txBody>
      </p:sp>
      <p:sp>
        <p:nvSpPr>
          <p:cNvPr id="59" name="TextBox 58">
            <a:extLst>
              <a:ext uri="{FF2B5EF4-FFF2-40B4-BE49-F238E27FC236}">
                <a16:creationId xmlns:a16="http://schemas.microsoft.com/office/drawing/2014/main" id="{9C900772-7C6B-F0BC-4C31-19C028FE1CAB}"/>
              </a:ext>
            </a:extLst>
          </p:cNvPr>
          <p:cNvSpPr txBox="1"/>
          <p:nvPr/>
        </p:nvSpPr>
        <p:spPr>
          <a:xfrm>
            <a:off x="2239895" y="3985846"/>
            <a:ext cx="1498985"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chemeClr val="tx1"/>
                </a:solidFill>
                <a:effectLst/>
                <a:uLnTx/>
                <a:uFillTx/>
                <a:latin typeface="Funnel Sans" pitchFamily="2" charset="0"/>
                <a:ea typeface="+mn-ea"/>
                <a:cs typeface="+mn-cs"/>
              </a:rPr>
              <a:t>World’s Best Employers, 2024 list, </a:t>
            </a:r>
            <a:r>
              <a:rPr kumimoji="0" lang="en-US" sz="1200" b="1" i="0" u="none" strike="noStrike" kern="1200" cap="none" spc="0" normalizeH="0" baseline="0" noProof="0">
                <a:ln>
                  <a:noFill/>
                </a:ln>
                <a:solidFill>
                  <a:schemeClr val="tx1"/>
                </a:solidFill>
                <a:effectLst/>
                <a:uLnTx/>
                <a:uFillTx/>
                <a:latin typeface="Funnel Sans" pitchFamily="2" charset="0"/>
                <a:ea typeface="+mn-ea"/>
                <a:cs typeface="+mn-cs"/>
              </a:rPr>
              <a:t>Forbes</a:t>
            </a:r>
            <a:endParaRPr kumimoji="0" lang="en-US" sz="1800" b="1" i="0" u="none" strike="noStrike" kern="1200" cap="none" spc="0" normalizeH="0" baseline="0" noProof="0">
              <a:ln>
                <a:noFill/>
              </a:ln>
              <a:solidFill>
                <a:schemeClr val="tx1"/>
              </a:solidFill>
              <a:effectLst/>
              <a:uLnTx/>
              <a:uFillTx/>
              <a:latin typeface="Funnel Sans" pitchFamily="2" charset="0"/>
              <a:ea typeface="+mn-ea"/>
              <a:cs typeface="+mn-cs"/>
            </a:endParaRPr>
          </a:p>
        </p:txBody>
      </p:sp>
      <p:cxnSp>
        <p:nvCxnSpPr>
          <p:cNvPr id="6" name="Straight Connector 5">
            <a:extLst>
              <a:ext uri="{FF2B5EF4-FFF2-40B4-BE49-F238E27FC236}">
                <a16:creationId xmlns:a16="http://schemas.microsoft.com/office/drawing/2014/main" id="{3EAD1726-67EC-4BC5-82B6-6C89670F2982}"/>
              </a:ext>
            </a:extLst>
          </p:cNvPr>
          <p:cNvCxnSpPr>
            <a:cxnSpLocks/>
          </p:cNvCxnSpPr>
          <p:nvPr/>
        </p:nvCxnSpPr>
        <p:spPr>
          <a:xfrm flipH="1">
            <a:off x="677890" y="2809293"/>
            <a:ext cx="11209313" cy="1"/>
          </a:xfrm>
          <a:prstGeom prst="line">
            <a:avLst/>
          </a:prstGeom>
          <a:ln w="6350" cap="rnd">
            <a:solidFill>
              <a:schemeClr val="tx1"/>
            </a:solidFill>
          </a:ln>
        </p:spPr>
        <p:style>
          <a:lnRef idx="1">
            <a:schemeClr val="accent6"/>
          </a:lnRef>
          <a:fillRef idx="0">
            <a:schemeClr val="accent6"/>
          </a:fillRef>
          <a:effectRef idx="0">
            <a:schemeClr val="accent6"/>
          </a:effectRef>
          <a:fontRef idx="minor">
            <a:schemeClr val="tx1"/>
          </a:fontRef>
        </p:style>
      </p:cxnSp>
      <p:cxnSp>
        <p:nvCxnSpPr>
          <p:cNvPr id="16" name="Straight Connector 15">
            <a:extLst>
              <a:ext uri="{FF2B5EF4-FFF2-40B4-BE49-F238E27FC236}">
                <a16:creationId xmlns:a16="http://schemas.microsoft.com/office/drawing/2014/main" id="{169B66CD-EB5A-36F0-3FAC-0BDFA60868C4}"/>
              </a:ext>
            </a:extLst>
          </p:cNvPr>
          <p:cNvCxnSpPr>
            <a:cxnSpLocks/>
          </p:cNvCxnSpPr>
          <p:nvPr/>
        </p:nvCxnSpPr>
        <p:spPr>
          <a:xfrm flipH="1">
            <a:off x="677890" y="3798266"/>
            <a:ext cx="11209313" cy="1"/>
          </a:xfrm>
          <a:prstGeom prst="line">
            <a:avLst/>
          </a:prstGeom>
          <a:ln w="6350" cap="rnd">
            <a:solidFill>
              <a:schemeClr val="tx1"/>
            </a:solidFill>
          </a:ln>
        </p:spPr>
        <p:style>
          <a:lnRef idx="1">
            <a:schemeClr val="accent6"/>
          </a:lnRef>
          <a:fillRef idx="0">
            <a:schemeClr val="accent6"/>
          </a:fillRef>
          <a:effectRef idx="0">
            <a:schemeClr val="accent6"/>
          </a:effectRef>
          <a:fontRef idx="minor">
            <a:schemeClr val="tx1"/>
          </a:fontRef>
        </p:style>
      </p:cxnSp>
      <p:cxnSp>
        <p:nvCxnSpPr>
          <p:cNvPr id="36" name="Straight Connector 35">
            <a:extLst>
              <a:ext uri="{FF2B5EF4-FFF2-40B4-BE49-F238E27FC236}">
                <a16:creationId xmlns:a16="http://schemas.microsoft.com/office/drawing/2014/main" id="{2A92BB79-EC17-A056-9BE8-1E470FFA656F}"/>
              </a:ext>
            </a:extLst>
          </p:cNvPr>
          <p:cNvCxnSpPr>
            <a:cxnSpLocks/>
          </p:cNvCxnSpPr>
          <p:nvPr/>
        </p:nvCxnSpPr>
        <p:spPr>
          <a:xfrm flipH="1">
            <a:off x="677890" y="4797673"/>
            <a:ext cx="11209313" cy="1"/>
          </a:xfrm>
          <a:prstGeom prst="line">
            <a:avLst/>
          </a:prstGeom>
          <a:ln w="6350" cap="rnd">
            <a:solidFill>
              <a:schemeClr val="tx1"/>
            </a:solidFill>
          </a:ln>
        </p:spPr>
        <p:style>
          <a:lnRef idx="1">
            <a:schemeClr val="accent6"/>
          </a:lnRef>
          <a:fillRef idx="0">
            <a:schemeClr val="accent6"/>
          </a:fillRef>
          <a:effectRef idx="0">
            <a:schemeClr val="accent6"/>
          </a:effectRef>
          <a:fontRef idx="minor">
            <a:schemeClr val="tx1"/>
          </a:fontRef>
        </p:style>
      </p:cxnSp>
      <p:sp>
        <p:nvSpPr>
          <p:cNvPr id="13" name="Footer Placeholder 16">
            <a:extLst>
              <a:ext uri="{FF2B5EF4-FFF2-40B4-BE49-F238E27FC236}">
                <a16:creationId xmlns:a16="http://schemas.microsoft.com/office/drawing/2014/main" id="{5421FED5-F714-318C-EA70-1C5CFF79CC92}"/>
              </a:ext>
            </a:extLst>
          </p:cNvPr>
          <p:cNvSpPr>
            <a:spLocks noGrp="1"/>
          </p:cNvSpPr>
          <p:nvPr>
            <p:ph type="ftr" idx="3"/>
          </p:nvPr>
        </p:nvSpPr>
        <p:spPr>
          <a:xfrm>
            <a:off x="9698400" y="6260400"/>
            <a:ext cx="2188802" cy="338400"/>
          </a:xfrm>
        </p:spPr>
        <p:txBody>
          <a:bodyPr/>
          <a:lstStyle/>
          <a:p>
            <a:r>
              <a:rPr lang="en-GB"/>
              <a:t>© 2025 Copyright Genpact. All Rights Reserved.</a:t>
            </a:r>
          </a:p>
        </p:txBody>
      </p:sp>
      <p:grpSp>
        <p:nvGrpSpPr>
          <p:cNvPr id="11" name="Group 10">
            <a:extLst>
              <a:ext uri="{FF2B5EF4-FFF2-40B4-BE49-F238E27FC236}">
                <a16:creationId xmlns:a16="http://schemas.microsoft.com/office/drawing/2014/main" id="{BCE6CE0E-B04F-1806-9FDC-0DB17262C71B}"/>
              </a:ext>
            </a:extLst>
          </p:cNvPr>
          <p:cNvGrpSpPr/>
          <p:nvPr/>
        </p:nvGrpSpPr>
        <p:grpSpPr>
          <a:xfrm>
            <a:off x="9698400" y="1760099"/>
            <a:ext cx="2094783" cy="929733"/>
            <a:chOff x="12610923" y="3929598"/>
            <a:chExt cx="2094783" cy="929733"/>
          </a:xfrm>
        </p:grpSpPr>
        <p:sp>
          <p:nvSpPr>
            <p:cNvPr id="68" name="Rectangle 67">
              <a:extLst>
                <a:ext uri="{FF2B5EF4-FFF2-40B4-BE49-F238E27FC236}">
                  <a16:creationId xmlns:a16="http://schemas.microsoft.com/office/drawing/2014/main" id="{BBB83141-81EB-46CB-CF61-BDC7D49BA0F0}"/>
                </a:ext>
              </a:extLst>
            </p:cNvPr>
            <p:cNvSpPr/>
            <p:nvPr/>
          </p:nvSpPr>
          <p:spPr>
            <a:xfrm>
              <a:off x="13402680" y="3936001"/>
              <a:ext cx="1303026" cy="923330"/>
            </a:xfrm>
            <a:prstGeom prst="rect">
              <a:avLst/>
            </a:prstGeom>
            <a:noFill/>
          </p:spPr>
          <p:txBody>
            <a:bodyPr wrap="square" lIns="0" tIns="0" rIns="0" bIns="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schemeClr val="tx1"/>
                  </a:solidFill>
                  <a:effectLst/>
                  <a:uLnTx/>
                  <a:uFillTx/>
                  <a:latin typeface="Funnel Sans" pitchFamily="2" charset="0"/>
                  <a:ea typeface="+mn-ea"/>
                </a:rPr>
                <a:t>Genpact named to </a:t>
              </a:r>
              <a:r>
                <a:rPr kumimoji="0" lang="en-US" sz="1200" b="1" i="0" u="none" strike="noStrike" kern="0" cap="none" spc="0" normalizeH="0" baseline="0" noProof="0">
                  <a:ln>
                    <a:noFill/>
                  </a:ln>
                  <a:solidFill>
                    <a:schemeClr val="tx1"/>
                  </a:solidFill>
                  <a:effectLst/>
                  <a:uLnTx/>
                  <a:uFillTx/>
                  <a:latin typeface="Funnel Sans" pitchFamily="2" charset="0"/>
                  <a:ea typeface="+mn-ea"/>
                </a:rPr>
                <a:t>Fortune</a:t>
              </a:r>
              <a:r>
                <a:rPr kumimoji="0" lang="en-US" sz="1200" b="0" i="0" u="none" strike="noStrike" kern="0" cap="none" spc="0" normalizeH="0" baseline="0" noProof="0">
                  <a:ln>
                    <a:noFill/>
                  </a:ln>
                  <a:solidFill>
                    <a:schemeClr val="tx1"/>
                  </a:solidFill>
                  <a:effectLst/>
                  <a:uLnTx/>
                  <a:uFillTx/>
                  <a:latin typeface="Funnel Sans" pitchFamily="2" charset="0"/>
                  <a:ea typeface="+mn-ea"/>
                </a:rPr>
                <a:t>'s List of America's Most Innovative Companies, 2023</a:t>
              </a:r>
            </a:p>
          </p:txBody>
        </p:sp>
        <p:pic>
          <p:nvPicPr>
            <p:cNvPr id="69" name="Picture 68" descr="A black and white cover with white text&#10;&#10;Description automatically generated">
              <a:extLst>
                <a:ext uri="{FF2B5EF4-FFF2-40B4-BE49-F238E27FC236}">
                  <a16:creationId xmlns:a16="http://schemas.microsoft.com/office/drawing/2014/main" id="{C06D703E-F0DB-0EBF-B3A5-57F6BCFE2082}"/>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2610923" y="3929598"/>
              <a:ext cx="682752" cy="902208"/>
            </a:xfrm>
            <a:prstGeom prst="rect">
              <a:avLst/>
            </a:prstGeom>
          </p:spPr>
        </p:pic>
      </p:grpSp>
      <p:grpSp>
        <p:nvGrpSpPr>
          <p:cNvPr id="62" name="Group 61">
            <a:extLst>
              <a:ext uri="{FF2B5EF4-FFF2-40B4-BE49-F238E27FC236}">
                <a16:creationId xmlns:a16="http://schemas.microsoft.com/office/drawing/2014/main" id="{D170B9B1-4A02-24DE-1369-5BCB895CD981}"/>
              </a:ext>
            </a:extLst>
          </p:cNvPr>
          <p:cNvGrpSpPr/>
          <p:nvPr/>
        </p:nvGrpSpPr>
        <p:grpSpPr>
          <a:xfrm>
            <a:off x="3489802" y="1707329"/>
            <a:ext cx="2101931" cy="1035273"/>
            <a:chOff x="585294" y="1910173"/>
            <a:chExt cx="2101931" cy="1035273"/>
          </a:xfrm>
        </p:grpSpPr>
        <p:sp>
          <p:nvSpPr>
            <p:cNvPr id="66" name="Rectangle 65">
              <a:extLst>
                <a:ext uri="{FF2B5EF4-FFF2-40B4-BE49-F238E27FC236}">
                  <a16:creationId xmlns:a16="http://schemas.microsoft.com/office/drawing/2014/main" id="{1085ABF3-A8E7-2B80-95E7-DCABAA856E3F}"/>
                </a:ext>
              </a:extLst>
            </p:cNvPr>
            <p:cNvSpPr/>
            <p:nvPr/>
          </p:nvSpPr>
          <p:spPr>
            <a:xfrm>
              <a:off x="1249043" y="1966144"/>
              <a:ext cx="1438182" cy="923330"/>
            </a:xfrm>
            <a:prstGeom prst="rect">
              <a:avLst/>
            </a:prstGeom>
            <a:noFill/>
          </p:spPr>
          <p:txBody>
            <a:bodyPr wrap="square" lIns="0" tIns="0" rIns="0" bIns="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schemeClr val="tx1"/>
                  </a:solidFill>
                  <a:effectLst/>
                  <a:uLnTx/>
                  <a:uFillTx/>
                  <a:latin typeface="Funnel Sans" pitchFamily="2" charset="0"/>
                  <a:ea typeface="+mn-ea"/>
                </a:rPr>
                <a:t>Recognized by </a:t>
              </a:r>
              <a:r>
                <a:rPr kumimoji="0" lang="en-US" sz="1200" b="1" i="0" u="none" strike="noStrike" kern="0" cap="none" spc="0" normalizeH="0" baseline="0" noProof="0">
                  <a:ln>
                    <a:noFill/>
                  </a:ln>
                  <a:solidFill>
                    <a:schemeClr val="tx1"/>
                  </a:solidFill>
                  <a:effectLst/>
                  <a:uLnTx/>
                  <a:uFillTx/>
                  <a:latin typeface="Funnel Sans" pitchFamily="2" charset="0"/>
                  <a:ea typeface="+mn-ea"/>
                </a:rPr>
                <a:t>AIM</a:t>
              </a:r>
              <a:r>
                <a:rPr kumimoji="0" lang="en-US" sz="1200" b="0" i="0" u="none" strike="noStrike" kern="0" cap="none" spc="0" normalizeH="0" baseline="0" noProof="0">
                  <a:ln>
                    <a:noFill/>
                  </a:ln>
                  <a:solidFill>
                    <a:schemeClr val="tx1"/>
                  </a:solidFill>
                  <a:effectLst/>
                  <a:uLnTx/>
                  <a:uFillTx/>
                  <a:latin typeface="Funnel Sans" pitchFamily="2" charset="0"/>
                  <a:ea typeface="+mn-ea"/>
                </a:rPr>
                <a:t> as one of the 50 Best Firms For Data Scientists to Work for in 2024</a:t>
              </a:r>
            </a:p>
          </p:txBody>
        </p:sp>
        <p:pic>
          <p:nvPicPr>
            <p:cNvPr id="67" name="Picture 66" descr="A blue and gold tag with white text&#10;&#10;Description automatically generated">
              <a:extLst>
                <a:ext uri="{FF2B5EF4-FFF2-40B4-BE49-F238E27FC236}">
                  <a16:creationId xmlns:a16="http://schemas.microsoft.com/office/drawing/2014/main" id="{2C10507F-EB5C-A10F-BB50-AD65A0CFF863}"/>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85294" y="1910173"/>
              <a:ext cx="648000" cy="1035273"/>
            </a:xfrm>
            <a:prstGeom prst="rect">
              <a:avLst/>
            </a:prstGeom>
          </p:spPr>
        </p:pic>
      </p:grpSp>
      <p:grpSp>
        <p:nvGrpSpPr>
          <p:cNvPr id="63" name="Group 62">
            <a:extLst>
              <a:ext uri="{FF2B5EF4-FFF2-40B4-BE49-F238E27FC236}">
                <a16:creationId xmlns:a16="http://schemas.microsoft.com/office/drawing/2014/main" id="{BC722C24-DFC5-CD3E-F146-C88F8FCF1EEC}"/>
              </a:ext>
            </a:extLst>
          </p:cNvPr>
          <p:cNvGrpSpPr/>
          <p:nvPr/>
        </p:nvGrpSpPr>
        <p:grpSpPr>
          <a:xfrm>
            <a:off x="6449603" y="1919500"/>
            <a:ext cx="2631232" cy="583405"/>
            <a:chOff x="3629157" y="3507695"/>
            <a:chExt cx="2631232" cy="583405"/>
          </a:xfrm>
        </p:grpSpPr>
        <p:sp>
          <p:nvSpPr>
            <p:cNvPr id="64" name="Rectangle 63">
              <a:extLst>
                <a:ext uri="{FF2B5EF4-FFF2-40B4-BE49-F238E27FC236}">
                  <a16:creationId xmlns:a16="http://schemas.microsoft.com/office/drawing/2014/main" id="{7C98BA53-4BD8-ADB6-B5E5-2F584679807B}"/>
                </a:ext>
              </a:extLst>
            </p:cNvPr>
            <p:cNvSpPr/>
            <p:nvPr/>
          </p:nvSpPr>
          <p:spPr>
            <a:xfrm>
              <a:off x="4797477" y="3537102"/>
              <a:ext cx="1462912" cy="553998"/>
            </a:xfrm>
            <a:prstGeom prst="rect">
              <a:avLst/>
            </a:prstGeom>
            <a:noFill/>
          </p:spPr>
          <p:txBody>
            <a:bodyPr wrap="square" lIns="0" tIns="0" rIns="0" bIns="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a:ln>
                    <a:noFill/>
                  </a:ln>
                  <a:solidFill>
                    <a:schemeClr val="tx1"/>
                  </a:solidFill>
                  <a:effectLst/>
                  <a:uLnTx/>
                  <a:uFillTx/>
                  <a:latin typeface="Funnel Sans" pitchFamily="2" charset="0"/>
                  <a:ea typeface="+mn-ea"/>
                </a:rPr>
                <a:t>Fast Company </a:t>
              </a:r>
              <a:r>
                <a:rPr kumimoji="0" lang="en-US" sz="1200" b="0" i="0" u="none" strike="noStrike" kern="0" cap="none" spc="0" normalizeH="0" baseline="0" noProof="0">
                  <a:ln>
                    <a:noFill/>
                  </a:ln>
                  <a:solidFill>
                    <a:schemeClr val="tx1"/>
                  </a:solidFill>
                  <a:effectLst/>
                  <a:uLnTx/>
                  <a:uFillTx/>
                  <a:latin typeface="Funnel Sans" pitchFamily="2" charset="0"/>
                  <a:ea typeface="+mn-ea"/>
                </a:rPr>
                <a:t>100 Best Workplaces for Innovators, 2023 </a:t>
              </a:r>
            </a:p>
          </p:txBody>
        </p:sp>
        <p:pic>
          <p:nvPicPr>
            <p:cNvPr id="65" name="Picture 64" descr="A black and yellow sign with white text&#10;&#10;Description automatically generated">
              <a:extLst>
                <a:ext uri="{FF2B5EF4-FFF2-40B4-BE49-F238E27FC236}">
                  <a16:creationId xmlns:a16="http://schemas.microsoft.com/office/drawing/2014/main" id="{ECDC441E-07EB-F05C-EB2B-D33F364BBC96}"/>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629157" y="3507695"/>
              <a:ext cx="1089926" cy="572211"/>
            </a:xfrm>
            <a:prstGeom prst="rect">
              <a:avLst/>
            </a:prstGeom>
          </p:spPr>
        </p:pic>
      </p:grpSp>
      <p:pic>
        <p:nvPicPr>
          <p:cNvPr id="72" name="Picture 71" descr="A white and red rectangular sign with black text&#10;&#10;Description automatically generated">
            <a:extLst>
              <a:ext uri="{FF2B5EF4-FFF2-40B4-BE49-F238E27FC236}">
                <a16:creationId xmlns:a16="http://schemas.microsoft.com/office/drawing/2014/main" id="{9F5FF6A3-32A4-50F3-61F2-1A104775D8B9}"/>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9698400" y="2994363"/>
            <a:ext cx="572852" cy="632965"/>
          </a:xfrm>
          <a:prstGeom prst="rect">
            <a:avLst/>
          </a:prstGeom>
        </p:spPr>
      </p:pic>
      <p:sp>
        <p:nvSpPr>
          <p:cNvPr id="73" name="Rectangle 72">
            <a:extLst>
              <a:ext uri="{FF2B5EF4-FFF2-40B4-BE49-F238E27FC236}">
                <a16:creationId xmlns:a16="http://schemas.microsoft.com/office/drawing/2014/main" id="{87B7F16E-8D02-7BBB-A365-25638F73F199}"/>
              </a:ext>
            </a:extLst>
          </p:cNvPr>
          <p:cNvSpPr/>
          <p:nvPr/>
        </p:nvSpPr>
        <p:spPr>
          <a:xfrm>
            <a:off x="10432078" y="2941513"/>
            <a:ext cx="1361105" cy="738664"/>
          </a:xfrm>
          <a:prstGeom prst="rect">
            <a:avLst/>
          </a:prstGeom>
          <a:noFill/>
        </p:spPr>
        <p:txBody>
          <a:bodyPr wrap="square" lIns="0" tIns="0" rIns="0" bIns="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200" b="0" i="0" u="none" strike="noStrike" kern="1200" cap="none" spc="0" normalizeH="0" baseline="0" noProof="0">
                <a:ln>
                  <a:noFill/>
                </a:ln>
                <a:solidFill>
                  <a:schemeClr val="tx1"/>
                </a:solidFill>
                <a:effectLst/>
                <a:uLnTx/>
                <a:uFillTx/>
                <a:latin typeface="Funnel Sans" pitchFamily="2" charset="0"/>
                <a:ea typeface="+mn-ea"/>
                <a:cs typeface="+mn-cs"/>
              </a:rPr>
              <a:t>One of America’s Best Midsize Companies, 2024, says </a:t>
            </a:r>
            <a:r>
              <a:rPr kumimoji="0" lang="en-IN" sz="1200" b="1" i="0" u="none" strike="noStrike" kern="1200" cap="none" spc="0" normalizeH="0" baseline="0" noProof="0">
                <a:ln>
                  <a:noFill/>
                </a:ln>
                <a:solidFill>
                  <a:schemeClr val="tx1"/>
                </a:solidFill>
                <a:effectLst/>
                <a:uLnTx/>
                <a:uFillTx/>
                <a:latin typeface="Funnel Sans" pitchFamily="2" charset="0"/>
                <a:ea typeface="+mn-ea"/>
                <a:cs typeface="+mn-cs"/>
              </a:rPr>
              <a:t>TIME</a:t>
            </a:r>
          </a:p>
        </p:txBody>
      </p:sp>
      <p:sp>
        <p:nvSpPr>
          <p:cNvPr id="74" name="TextBox 73">
            <a:extLst>
              <a:ext uri="{FF2B5EF4-FFF2-40B4-BE49-F238E27FC236}">
                <a16:creationId xmlns:a16="http://schemas.microsoft.com/office/drawing/2014/main" id="{03904E8F-C6A2-F8A6-978B-72EE05F7F3A3}"/>
              </a:ext>
            </a:extLst>
          </p:cNvPr>
          <p:cNvSpPr txBox="1"/>
          <p:nvPr/>
        </p:nvSpPr>
        <p:spPr>
          <a:xfrm>
            <a:off x="2381694" y="2987680"/>
            <a:ext cx="1723849" cy="646331"/>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200" b="1" i="0" u="none" strike="noStrike" kern="1200" cap="none" spc="0" normalizeH="0" baseline="0" noProof="0">
                <a:ln>
                  <a:noFill/>
                </a:ln>
                <a:solidFill>
                  <a:schemeClr val="tx1"/>
                </a:solidFill>
                <a:effectLst/>
                <a:uLnTx/>
                <a:uFillTx/>
                <a:latin typeface="Funnel Sans" pitchFamily="2" charset="0"/>
                <a:ea typeface="+mn-ea"/>
                <a:cs typeface="+mn-cs"/>
              </a:rPr>
              <a:t>Forbes: </a:t>
            </a:r>
            <a:r>
              <a:rPr kumimoji="0" lang="en-IN" sz="1200" b="0" i="0" u="none" strike="noStrike" kern="1200" cap="none" spc="0" normalizeH="0" baseline="0" noProof="0">
                <a:ln>
                  <a:noFill/>
                </a:ln>
                <a:solidFill>
                  <a:schemeClr val="tx1"/>
                </a:solidFill>
                <a:effectLst/>
                <a:uLnTx/>
                <a:uFillTx/>
                <a:latin typeface="Funnel Sans" pitchFamily="2" charset="0"/>
                <a:ea typeface="+mn-ea"/>
                <a:cs typeface="+mn-cs"/>
              </a:rPr>
              <a:t>World’s Best Management Consulting Firms 2024</a:t>
            </a:r>
          </a:p>
        </p:txBody>
      </p:sp>
      <p:pic>
        <p:nvPicPr>
          <p:cNvPr id="75" name="Picture 74" descr="A close-up of a logo&#10;&#10;Description automatically generated">
            <a:extLst>
              <a:ext uri="{FF2B5EF4-FFF2-40B4-BE49-F238E27FC236}">
                <a16:creationId xmlns:a16="http://schemas.microsoft.com/office/drawing/2014/main" id="{78D53C64-C1E1-5144-E8C8-D55E2D126CA6}"/>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4619668" y="3046770"/>
            <a:ext cx="1758115" cy="507830"/>
          </a:xfrm>
          <a:prstGeom prst="rect">
            <a:avLst/>
          </a:prstGeom>
        </p:spPr>
      </p:pic>
      <p:sp>
        <p:nvSpPr>
          <p:cNvPr id="76" name="Text Box 6">
            <a:extLst>
              <a:ext uri="{FF2B5EF4-FFF2-40B4-BE49-F238E27FC236}">
                <a16:creationId xmlns:a16="http://schemas.microsoft.com/office/drawing/2014/main" id="{E8D56009-D1FB-5D1F-451F-63A5D00F877C}"/>
              </a:ext>
            </a:extLst>
          </p:cNvPr>
          <p:cNvSpPr>
            <a:spLocks noChangeArrowheads="1"/>
          </p:cNvSpPr>
          <p:nvPr/>
        </p:nvSpPr>
        <p:spPr bwMode="auto">
          <a:xfrm>
            <a:off x="6482843" y="3033846"/>
            <a:ext cx="2426025" cy="553998"/>
          </a:xfrm>
          <a:prstGeom prst="rect">
            <a:avLst/>
          </a:prstGeom>
          <a:noFill/>
          <a:ln w="9525" algn="ctr">
            <a:noFill/>
            <a:prstDash val="sysDot"/>
            <a:round/>
            <a:headEnd/>
            <a:tailEnd/>
          </a:ln>
          <a:effectLst>
            <a:glow rad="101600">
              <a:srgbClr val="FFFFFF">
                <a:satMod val="175000"/>
                <a:alpha val="40000"/>
              </a:srgbClr>
            </a:glow>
          </a:effectLst>
        </p:spPr>
        <p:txBody>
          <a:bodyPr wrap="square" lIns="0" tIns="0" rIns="0" bIns="0" anchor="t">
            <a:spAutoFit/>
          </a:bodyPr>
          <a:lstStyle/>
          <a:p>
            <a:pPr marL="0" marR="0" lvl="1" indent="0" algn="l" defTabSz="914400" rtl="0" eaLnBrk="1" fontAlgn="base" latinLnBrk="0" hangingPunct="1">
              <a:lnSpc>
                <a:spcPct val="100000"/>
              </a:lnSpc>
              <a:spcBef>
                <a:spcPts val="0"/>
              </a:spcBef>
              <a:spcAft>
                <a:spcPts val="0"/>
              </a:spcAft>
              <a:buClr>
                <a:srgbClr val="FF555F"/>
              </a:buClr>
              <a:buSzTx/>
              <a:buFontTx/>
              <a:buNone/>
              <a:tabLst>
                <a:tab pos="3812022" algn="l"/>
              </a:tabLst>
              <a:defRPr/>
            </a:pPr>
            <a:r>
              <a:rPr kumimoji="0" lang="en-US" sz="1200" i="0" u="none" strike="noStrike" kern="1200" cap="none" spc="-20" normalizeH="0" baseline="0" noProof="0">
                <a:ln>
                  <a:noFill/>
                </a:ln>
                <a:solidFill>
                  <a:schemeClr val="tx1"/>
                </a:solidFill>
                <a:effectLst/>
                <a:uLnTx/>
                <a:uFillTx/>
                <a:latin typeface="Funnel Sans" pitchFamily="2" charset="0"/>
                <a:ea typeface="+mn-ea"/>
              </a:rPr>
              <a:t>Recognized with 25 awards at the </a:t>
            </a:r>
            <a:r>
              <a:rPr kumimoji="0" lang="en-US" sz="1200" b="1" i="0" u="none" strike="noStrike" kern="1200" cap="none" spc="-20" normalizeH="0" baseline="0" noProof="0">
                <a:ln>
                  <a:noFill/>
                </a:ln>
                <a:solidFill>
                  <a:schemeClr val="tx1"/>
                </a:solidFill>
                <a:effectLst/>
                <a:uLnTx/>
                <a:uFillTx/>
                <a:latin typeface="Funnel Sans" pitchFamily="2" charset="0"/>
                <a:ea typeface="+mn-ea"/>
              </a:rPr>
              <a:t>Brandon Hall </a:t>
            </a:r>
            <a:r>
              <a:rPr kumimoji="0" lang="en-US" sz="1200" i="0" u="none" strike="noStrike" kern="1200" cap="none" spc="-20" normalizeH="0" baseline="0" noProof="0">
                <a:ln>
                  <a:noFill/>
                </a:ln>
                <a:solidFill>
                  <a:schemeClr val="tx1"/>
                </a:solidFill>
                <a:effectLst/>
                <a:uLnTx/>
                <a:uFillTx/>
                <a:latin typeface="Funnel Sans" pitchFamily="2" charset="0"/>
                <a:ea typeface="+mn-ea"/>
              </a:rPr>
              <a:t>Human Capital Management Excellence Awards</a:t>
            </a:r>
          </a:p>
        </p:txBody>
      </p:sp>
      <p:pic>
        <p:nvPicPr>
          <p:cNvPr id="77" name="Picture 76" descr="A black and blue sign with white text&#10;&#10;Description automatically generated">
            <a:extLst>
              <a:ext uri="{FF2B5EF4-FFF2-40B4-BE49-F238E27FC236}">
                <a16:creationId xmlns:a16="http://schemas.microsoft.com/office/drawing/2014/main" id="{47527700-E0DE-C1CB-81EB-47B7CAD470BD}"/>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642209" y="3005320"/>
            <a:ext cx="1730903" cy="611051"/>
          </a:xfrm>
          <a:prstGeom prst="rect">
            <a:avLst/>
          </a:prstGeom>
        </p:spPr>
      </p:pic>
      <p:sp>
        <p:nvSpPr>
          <p:cNvPr id="78" name="Rectangle 77">
            <a:extLst>
              <a:ext uri="{FF2B5EF4-FFF2-40B4-BE49-F238E27FC236}">
                <a16:creationId xmlns:a16="http://schemas.microsoft.com/office/drawing/2014/main" id="{02F2495A-642F-4CB3-A8A0-D19870C2DD89}"/>
              </a:ext>
            </a:extLst>
          </p:cNvPr>
          <p:cNvSpPr/>
          <p:nvPr/>
        </p:nvSpPr>
        <p:spPr>
          <a:xfrm>
            <a:off x="9703943" y="4065701"/>
            <a:ext cx="1848774" cy="553998"/>
          </a:xfrm>
          <a:prstGeom prst="rect">
            <a:avLst/>
          </a:prstGeom>
        </p:spPr>
        <p:txBody>
          <a:bodyPr wrap="square" lIns="0" tIns="0" rIns="0" bIns="0" anchor="t">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200" b="0" i="0" u="none" strike="noStrike" kern="0" cap="none" spc="0" normalizeH="0" baseline="0" noProof="0">
                <a:ln>
                  <a:noFill/>
                </a:ln>
                <a:solidFill>
                  <a:schemeClr val="tx1"/>
                </a:solidFill>
                <a:effectLst/>
                <a:uLnTx/>
                <a:uFillTx/>
                <a:latin typeface="Funnel Sans" pitchFamily="2" charset="0"/>
                <a:ea typeface="Georgia" charset="0"/>
              </a:rPr>
              <a:t>One of the World’s Most Ethical Companies, 2024</a:t>
            </a:r>
            <a:r>
              <a:rPr lang="en-US" sz="1200">
                <a:solidFill>
                  <a:schemeClr val="tx1"/>
                </a:solidFill>
                <a:latin typeface="Funnel Sans" pitchFamily="2" charset="0"/>
                <a:ea typeface="Georgia" charset="0"/>
              </a:rPr>
              <a:t>, </a:t>
            </a:r>
            <a:r>
              <a:rPr lang="en-US" sz="1200" b="1">
                <a:solidFill>
                  <a:schemeClr val="tx1"/>
                </a:solidFill>
                <a:latin typeface="Funnel Sans" pitchFamily="2" charset="0"/>
                <a:ea typeface="Georgia" charset="0"/>
              </a:rPr>
              <a:t>Ethisphere</a:t>
            </a:r>
            <a:endParaRPr kumimoji="0" lang="en-US" sz="1200" b="0" i="0" u="none" strike="noStrike" kern="0" cap="none" spc="0" normalizeH="0" baseline="0" noProof="0">
              <a:ln>
                <a:noFill/>
              </a:ln>
              <a:solidFill>
                <a:schemeClr val="tx1"/>
              </a:solidFill>
              <a:effectLst/>
              <a:uLnTx/>
              <a:uFillTx/>
              <a:latin typeface="Funnel Sans" pitchFamily="2" charset="0"/>
              <a:ea typeface="Georgia" charset="0"/>
            </a:endParaRPr>
          </a:p>
        </p:txBody>
      </p:sp>
      <p:pic>
        <p:nvPicPr>
          <p:cNvPr id="79" name="Picture 78">
            <a:extLst>
              <a:ext uri="{FF2B5EF4-FFF2-40B4-BE49-F238E27FC236}">
                <a16:creationId xmlns:a16="http://schemas.microsoft.com/office/drawing/2014/main" id="{433B07F4-4E31-0FD2-972D-2ABBA3802521}"/>
              </a:ext>
            </a:extLst>
          </p:cNvPr>
          <p:cNvPicPr>
            <a:picLocks noChangeAspect="1"/>
          </p:cNvPicPr>
          <p:nvPr/>
        </p:nvPicPr>
        <p:blipFill>
          <a:blip r:embed="rId12" cstate="screen">
            <a:extLst>
              <a:ext uri="{BEBA8EAE-BF5A-486C-A8C5-ECC9F3942E4B}">
                <a14:imgProps xmlns:a14="http://schemas.microsoft.com/office/drawing/2010/main">
                  <a14:imgLayer r:embed="rId13">
                    <a14:imgEffect>
                      <a14:brightnessContrast bright="-100000"/>
                    </a14:imgEffect>
                  </a14:imgLayer>
                </a14:imgProps>
              </a:ext>
              <a:ext uri="{28A0092B-C50C-407E-A947-70E740481C1C}">
                <a14:useLocalDpi xmlns:a14="http://schemas.microsoft.com/office/drawing/2010/main"/>
              </a:ext>
            </a:extLst>
          </a:blip>
          <a:srcRect/>
          <a:stretch/>
        </p:blipFill>
        <p:spPr>
          <a:xfrm>
            <a:off x="8790446" y="4016166"/>
            <a:ext cx="836632" cy="585892"/>
          </a:xfrm>
          <a:prstGeom prst="rect">
            <a:avLst/>
          </a:prstGeom>
        </p:spPr>
      </p:pic>
      <p:pic>
        <p:nvPicPr>
          <p:cNvPr id="80" name="Picture 2" descr="Sustainability Awards | Sustainability ...">
            <a:extLst>
              <a:ext uri="{FF2B5EF4-FFF2-40B4-BE49-F238E27FC236}">
                <a16:creationId xmlns:a16="http://schemas.microsoft.com/office/drawing/2014/main" id="{F61E0940-A99F-C4AC-25E0-06FF33439057}"/>
              </a:ext>
            </a:extLst>
          </p:cNvPr>
          <p:cNvPicPr>
            <a:picLocks noChangeAspect="1" noChangeArrowheads="1"/>
          </p:cNvPicPr>
          <p:nvPr/>
        </p:nvPicPr>
        <p:blipFill>
          <a:blip r:embed="rId14" cstate="screen">
            <a:extLst>
              <a:ext uri="{28A0092B-C50C-407E-A947-70E740481C1C}">
                <a14:useLocalDpi xmlns:a14="http://schemas.microsoft.com/office/drawing/2010/main"/>
              </a:ext>
            </a:extLst>
          </a:blip>
          <a:srcRect/>
          <a:stretch>
            <a:fillRect/>
          </a:stretch>
        </p:blipFill>
        <p:spPr bwMode="auto">
          <a:xfrm>
            <a:off x="743800" y="5048555"/>
            <a:ext cx="1007766" cy="615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 name="Rectangle 80">
            <a:extLst>
              <a:ext uri="{FF2B5EF4-FFF2-40B4-BE49-F238E27FC236}">
                <a16:creationId xmlns:a16="http://schemas.microsoft.com/office/drawing/2014/main" id="{712EC01B-6B57-304A-2EE9-190B6E0053C0}"/>
              </a:ext>
            </a:extLst>
          </p:cNvPr>
          <p:cNvSpPr/>
          <p:nvPr/>
        </p:nvSpPr>
        <p:spPr>
          <a:xfrm>
            <a:off x="1905486" y="4987151"/>
            <a:ext cx="1604448" cy="738664"/>
          </a:xfrm>
          <a:prstGeom prst="rect">
            <a:avLst/>
          </a:prstGeom>
          <a:noFill/>
        </p:spPr>
        <p:txBody>
          <a:bodyPr wrap="square" lIns="0" tIns="0" rIns="0" bIns="0" anchor="t">
            <a:spAutoFit/>
          </a:bodyPr>
          <a:lstStyle/>
          <a:p>
            <a:pPr>
              <a:buClrTx/>
              <a:buFontTx/>
              <a:defRPr/>
            </a:pPr>
            <a:r>
              <a:rPr kumimoji="0" lang="en-US" sz="1200" b="1" i="0" u="none" strike="noStrike" kern="0" cap="none" spc="0" normalizeH="0" baseline="0" noProof="0">
                <a:ln>
                  <a:noFill/>
                </a:ln>
                <a:solidFill>
                  <a:schemeClr val="tx1"/>
                </a:solidFill>
                <a:effectLst/>
                <a:uLnTx/>
                <a:uFillTx/>
                <a:latin typeface="Funnel Sans"/>
                <a:ea typeface="+mn-ea"/>
              </a:rPr>
              <a:t>Frost &amp; Sullivan</a:t>
            </a:r>
            <a:r>
              <a:rPr kumimoji="0" lang="en-US" sz="1200" i="0" u="none" strike="noStrike" kern="0" cap="none" spc="0" normalizeH="0" baseline="0" noProof="0">
                <a:ln>
                  <a:noFill/>
                </a:ln>
                <a:solidFill>
                  <a:schemeClr val="tx1"/>
                </a:solidFill>
                <a:effectLst/>
                <a:uLnTx/>
                <a:uFillTx/>
                <a:latin typeface="Funnel Sans"/>
                <a:ea typeface="+mn-ea"/>
              </a:rPr>
              <a:t>,</a:t>
            </a:r>
            <a:r>
              <a:rPr kumimoji="0" lang="en-US" sz="1200" b="1" i="0" u="none" strike="noStrike" kern="0" cap="none" spc="0" normalizeH="0" baseline="0" noProof="0">
                <a:ln>
                  <a:noFill/>
                </a:ln>
                <a:solidFill>
                  <a:schemeClr val="tx1"/>
                </a:solidFill>
                <a:effectLst/>
                <a:uLnTx/>
                <a:uFillTx/>
                <a:latin typeface="Funnel Sans"/>
                <a:ea typeface="+mn-ea"/>
              </a:rPr>
              <a:t> </a:t>
            </a:r>
            <a:r>
              <a:rPr kumimoji="0" lang="en-US" sz="1200" b="0" i="0" u="none" strike="noStrike" kern="0" cap="none" spc="0" normalizeH="0" baseline="0" noProof="0">
                <a:ln>
                  <a:noFill/>
                </a:ln>
                <a:solidFill>
                  <a:schemeClr val="tx1"/>
                </a:solidFill>
                <a:effectLst/>
                <a:uLnTx/>
                <a:uFillTx/>
                <a:latin typeface="Funnel Sans"/>
                <a:ea typeface="+mn-ea"/>
              </a:rPr>
              <a:t>Sustainable Corporate of the Year – Service Sector,  2024</a:t>
            </a:r>
            <a:endParaRPr lang="en-US" sz="1200" b="1" i="0" u="none" strike="noStrike" kern="0" cap="none" spc="0" normalizeH="0" baseline="0" noProof="0">
              <a:ln>
                <a:noFill/>
              </a:ln>
              <a:solidFill>
                <a:schemeClr val="tx1"/>
              </a:solidFill>
              <a:effectLst/>
              <a:uLnTx/>
              <a:uFillTx/>
              <a:latin typeface="Funnel Sans"/>
              <a:ea typeface="+mn-ea"/>
            </a:endParaRPr>
          </a:p>
        </p:txBody>
      </p:sp>
      <p:sp>
        <p:nvSpPr>
          <p:cNvPr id="2" name="Rectangle 1">
            <a:extLst>
              <a:ext uri="{FF2B5EF4-FFF2-40B4-BE49-F238E27FC236}">
                <a16:creationId xmlns:a16="http://schemas.microsoft.com/office/drawing/2014/main" id="{77049E68-95A6-1A9D-BFEF-655A226F9CBD}"/>
              </a:ext>
            </a:extLst>
          </p:cNvPr>
          <p:cNvSpPr/>
          <p:nvPr/>
        </p:nvSpPr>
        <p:spPr>
          <a:xfrm>
            <a:off x="1367449" y="1903880"/>
            <a:ext cx="1315683" cy="553998"/>
          </a:xfrm>
          <a:prstGeom prst="rect">
            <a:avLst/>
          </a:prstGeom>
          <a:noFill/>
        </p:spPr>
        <p:txBody>
          <a:bodyPr wrap="square" lIns="0" tIns="0" rIns="0" bIns="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200" b="0" i="0" u="none" strike="noStrike" kern="1200" cap="none" spc="0" normalizeH="0" baseline="0" noProof="0">
                <a:ln>
                  <a:noFill/>
                </a:ln>
                <a:solidFill>
                  <a:schemeClr val="tx1"/>
                </a:solidFill>
                <a:effectLst/>
                <a:uLnTx/>
                <a:uFillTx/>
                <a:latin typeface="Funnel Sans" pitchFamily="2" charset="0"/>
                <a:ea typeface="+mn-ea"/>
                <a:cs typeface="+mn-cs"/>
              </a:rPr>
              <a:t>Named in </a:t>
            </a:r>
            <a:r>
              <a:rPr kumimoji="0" lang="en-IN" sz="1200" b="1" i="0" u="none" strike="noStrike" kern="1200" cap="none" spc="0" normalizeH="0" baseline="0" noProof="0">
                <a:ln>
                  <a:noFill/>
                </a:ln>
                <a:solidFill>
                  <a:schemeClr val="tx1"/>
                </a:solidFill>
                <a:effectLst/>
                <a:uLnTx/>
                <a:uFillTx/>
                <a:latin typeface="Funnel Sans" pitchFamily="2" charset="0"/>
                <a:ea typeface="+mn-ea"/>
                <a:cs typeface="+mn-cs"/>
              </a:rPr>
              <a:t>TIME</a:t>
            </a:r>
            <a:r>
              <a:rPr kumimoji="0" lang="en-IN" sz="1200" b="0" i="0" u="none" strike="noStrike" kern="1200" cap="none" spc="0" normalizeH="0" baseline="0" noProof="0">
                <a:ln>
                  <a:noFill/>
                </a:ln>
                <a:solidFill>
                  <a:schemeClr val="tx1"/>
                </a:solidFill>
                <a:effectLst/>
                <a:uLnTx/>
                <a:uFillTx/>
                <a:latin typeface="Funnel Sans" pitchFamily="2" charset="0"/>
                <a:ea typeface="+mn-ea"/>
                <a:cs typeface="+mn-cs"/>
              </a:rPr>
              <a:t>’s World’s Best Companies,</a:t>
            </a:r>
            <a:r>
              <a:rPr lang="en-IN" sz="1200" kern="1200">
                <a:solidFill>
                  <a:schemeClr val="tx1"/>
                </a:solidFill>
                <a:latin typeface="Funnel Sans" pitchFamily="2" charset="0"/>
                <a:ea typeface="+mn-ea"/>
                <a:cs typeface="+mn-cs"/>
              </a:rPr>
              <a:t> </a:t>
            </a:r>
            <a:r>
              <a:rPr kumimoji="0" lang="en-IN" sz="1200" b="0" i="0" u="none" strike="noStrike" kern="1200" cap="none" spc="0" normalizeH="0" baseline="0" noProof="0">
                <a:ln>
                  <a:noFill/>
                </a:ln>
                <a:solidFill>
                  <a:schemeClr val="tx1"/>
                </a:solidFill>
                <a:effectLst/>
                <a:uLnTx/>
                <a:uFillTx/>
                <a:latin typeface="Funnel Sans" pitchFamily="2" charset="0"/>
                <a:ea typeface="+mn-ea"/>
                <a:cs typeface="+mn-cs"/>
              </a:rPr>
              <a:t>2024 </a:t>
            </a:r>
          </a:p>
        </p:txBody>
      </p:sp>
      <p:pic>
        <p:nvPicPr>
          <p:cNvPr id="3" name="Picture 2" descr="A white and red cover with black text&#10;&#10;Description automatically generated">
            <a:extLst>
              <a:ext uri="{FF2B5EF4-FFF2-40B4-BE49-F238E27FC236}">
                <a16:creationId xmlns:a16="http://schemas.microsoft.com/office/drawing/2014/main" id="{D25B4CA9-6680-5368-FD4D-CA8A7BA8ACDB}"/>
              </a:ext>
            </a:extLst>
          </p:cNvPr>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705855" y="1843946"/>
            <a:ext cx="605916" cy="696262"/>
          </a:xfrm>
          <a:prstGeom prst="rect">
            <a:avLst/>
          </a:prstGeom>
        </p:spPr>
      </p:pic>
      <p:pic>
        <p:nvPicPr>
          <p:cNvPr id="4" name="Picture 3" descr="forbes">
            <a:extLst>
              <a:ext uri="{FF2B5EF4-FFF2-40B4-BE49-F238E27FC236}">
                <a16:creationId xmlns:a16="http://schemas.microsoft.com/office/drawing/2014/main" id="{2315CB64-EC18-9116-B5BB-D69C88C15B11}"/>
              </a:ext>
            </a:extLst>
          </p:cNvPr>
          <p:cNvPicPr>
            <a:picLocks noChangeAspect="1"/>
          </p:cNvPicPr>
          <p:nvPr/>
        </p:nvPicPr>
        <p:blipFill>
          <a:blip r:embed="rId16" cstate="screen">
            <a:extLst>
              <a:ext uri="{28A0092B-C50C-407E-A947-70E740481C1C}">
                <a14:useLocalDpi xmlns:a14="http://schemas.microsoft.com/office/drawing/2010/main"/>
              </a:ext>
            </a:extLst>
          </a:blip>
          <a:srcRect r="-390" b="-1385"/>
          <a:stretch/>
        </p:blipFill>
        <p:spPr>
          <a:xfrm>
            <a:off x="641890" y="4028230"/>
            <a:ext cx="1600108" cy="601617"/>
          </a:xfrm>
          <a:prstGeom prst="rect">
            <a:avLst/>
          </a:prstGeom>
        </p:spPr>
      </p:pic>
      <p:grpSp>
        <p:nvGrpSpPr>
          <p:cNvPr id="7" name="Group 6">
            <a:extLst>
              <a:ext uri="{FF2B5EF4-FFF2-40B4-BE49-F238E27FC236}">
                <a16:creationId xmlns:a16="http://schemas.microsoft.com/office/drawing/2014/main" id="{8AAFA1F4-7CCB-FA76-1B15-89C50647C4D4}"/>
              </a:ext>
            </a:extLst>
          </p:cNvPr>
          <p:cNvGrpSpPr/>
          <p:nvPr/>
        </p:nvGrpSpPr>
        <p:grpSpPr>
          <a:xfrm>
            <a:off x="10451304" y="251398"/>
            <a:ext cx="1032938" cy="297908"/>
            <a:chOff x="10451304" y="231704"/>
            <a:chExt cx="1032938" cy="297908"/>
          </a:xfrm>
        </p:grpSpPr>
        <p:sp>
          <p:nvSpPr>
            <p:cNvPr id="14" name="Rounded Rectangle 10">
              <a:extLst>
                <a:ext uri="{FF2B5EF4-FFF2-40B4-BE49-F238E27FC236}">
                  <a16:creationId xmlns:a16="http://schemas.microsoft.com/office/drawing/2014/main" id="{860FCA9C-8B11-D5DD-BF32-1AC133A6D1D6}"/>
                </a:ext>
              </a:extLst>
            </p:cNvPr>
            <p:cNvSpPr/>
            <p:nvPr/>
          </p:nvSpPr>
          <p:spPr>
            <a:xfrm>
              <a:off x="10451304" y="278972"/>
              <a:ext cx="1025189" cy="250640"/>
            </a:xfrm>
            <a:prstGeom prst="roundRect">
              <a:avLst>
                <a:gd name="adj" fmla="val 50000"/>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itle 13">
              <a:extLst>
                <a:ext uri="{FF2B5EF4-FFF2-40B4-BE49-F238E27FC236}">
                  <a16:creationId xmlns:a16="http://schemas.microsoft.com/office/drawing/2014/main" id="{2F17CFA9-511B-FED4-D72E-749A07846EA0}"/>
                </a:ext>
              </a:extLst>
            </p:cNvPr>
            <p:cNvSpPr txBox="1">
              <a:spLocks/>
            </p:cNvSpPr>
            <p:nvPr/>
          </p:nvSpPr>
          <p:spPr>
            <a:xfrm>
              <a:off x="10459053" y="231704"/>
              <a:ext cx="1025189" cy="293437"/>
            </a:xfrm>
            <a:prstGeom prst="rect">
              <a:avLst/>
            </a:prstGeom>
            <a:ln>
              <a:noFill/>
            </a:ln>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lnSpc>
                  <a:spcPts val="1800"/>
                </a:lnSpc>
                <a:defRPr/>
              </a:pPr>
              <a:r>
                <a:rPr lang="en-US" sz="1000">
                  <a:solidFill>
                    <a:schemeClr val="tx1"/>
                  </a:solidFill>
                  <a:latin typeface="Funnel Sans"/>
                  <a:ea typeface="Roboto"/>
                </a:rPr>
                <a:t>About us</a:t>
              </a:r>
              <a:endParaRPr lang="en-US"/>
            </a:p>
          </p:txBody>
        </p:sp>
      </p:grpSp>
      <p:sp>
        <p:nvSpPr>
          <p:cNvPr id="19" name="Title 1">
            <a:extLst>
              <a:ext uri="{FF2B5EF4-FFF2-40B4-BE49-F238E27FC236}">
                <a16:creationId xmlns:a16="http://schemas.microsoft.com/office/drawing/2014/main" id="{C3332D5D-4368-3DB8-564E-A45A73005026}"/>
              </a:ext>
            </a:extLst>
          </p:cNvPr>
          <p:cNvSpPr txBox="1">
            <a:spLocks/>
          </p:cNvSpPr>
          <p:nvPr/>
        </p:nvSpPr>
        <p:spPr>
          <a:xfrm>
            <a:off x="1277398" y="669028"/>
            <a:ext cx="5526548" cy="538901"/>
          </a:xfrm>
          <a:prstGeom prst="rect">
            <a:avLst/>
          </a:prstGeom>
          <a:noFill/>
          <a:ln>
            <a:noFill/>
          </a:ln>
        </p:spPr>
        <p:txBody>
          <a:bodyPr spcFirstLastPara="1" vert="horz" wrap="square" lIns="0" tIns="0" rIns="0" bIns="0" rtlCol="0" anchor="t" anchorCtr="0">
            <a:noAutofit/>
          </a:bodyPr>
          <a:lstStyle>
            <a:lvl1pPr lvl="0" algn="l" defTabSz="914400" rtl="0" eaLnBrk="1" latinLnBrk="0" hangingPunct="1">
              <a:lnSpc>
                <a:spcPct val="80000"/>
              </a:lnSpc>
              <a:spcBef>
                <a:spcPts val="0"/>
              </a:spcBef>
              <a:spcAft>
                <a:spcPts val="0"/>
              </a:spcAft>
              <a:buSzPts val="3200"/>
              <a:buNone/>
              <a:defRPr sz="4400" b="1" i="0" kern="1200" spc="-150" baseline="0">
                <a:solidFill>
                  <a:schemeClr val="tx1"/>
                </a:solidFill>
                <a:latin typeface="Funnel Sans" pitchFamily="2" charset="0"/>
                <a:ea typeface="+mj-ea"/>
                <a:cs typeface="+mj-cs"/>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a:lnSpc>
                <a:spcPct val="100000"/>
              </a:lnSpc>
              <a:buClrTx/>
              <a:buSzTx/>
              <a:defRPr/>
            </a:pPr>
            <a:r>
              <a:rPr lang="en-US" b="0">
                <a:latin typeface="Funnel Sans ExtraBold" pitchFamily="2" charset="0"/>
              </a:rPr>
              <a:t>a </a:t>
            </a:r>
            <a:r>
              <a:rPr lang="en-US">
                <a:latin typeface="Funnel Sans ExtraBold" pitchFamily="2" charset="0"/>
              </a:rPr>
              <a:t>great place to work</a:t>
            </a:r>
          </a:p>
        </p:txBody>
      </p:sp>
      <p:cxnSp>
        <p:nvCxnSpPr>
          <p:cNvPr id="22" name="Straight Connector 21">
            <a:extLst>
              <a:ext uri="{FF2B5EF4-FFF2-40B4-BE49-F238E27FC236}">
                <a16:creationId xmlns:a16="http://schemas.microsoft.com/office/drawing/2014/main" id="{BEE264FC-2BAC-B165-E47C-306D8DFAA7AB}"/>
              </a:ext>
            </a:extLst>
          </p:cNvPr>
          <p:cNvCxnSpPr>
            <a:cxnSpLocks/>
          </p:cNvCxnSpPr>
          <p:nvPr/>
        </p:nvCxnSpPr>
        <p:spPr>
          <a:xfrm flipH="1">
            <a:off x="677890" y="5930762"/>
            <a:ext cx="11209313" cy="1"/>
          </a:xfrm>
          <a:prstGeom prst="line">
            <a:avLst/>
          </a:prstGeom>
          <a:ln w="6350" cap="rnd">
            <a:solidFill>
              <a:schemeClr val="tx1"/>
            </a:solidFill>
          </a:ln>
        </p:spPr>
        <p:style>
          <a:lnRef idx="1">
            <a:schemeClr val="accent6"/>
          </a:lnRef>
          <a:fillRef idx="0">
            <a:schemeClr val="accent6"/>
          </a:fillRef>
          <a:effectRef idx="0">
            <a:schemeClr val="accent6"/>
          </a:effectRef>
          <a:fontRef idx="minor">
            <a:schemeClr val="tx1"/>
          </a:fontRef>
        </p:style>
      </p:cxnSp>
      <p:cxnSp>
        <p:nvCxnSpPr>
          <p:cNvPr id="23" name="Straight Connector 22">
            <a:extLst>
              <a:ext uri="{FF2B5EF4-FFF2-40B4-BE49-F238E27FC236}">
                <a16:creationId xmlns:a16="http://schemas.microsoft.com/office/drawing/2014/main" id="{040860B8-353E-7E7B-F86E-DDCD653BCC83}"/>
              </a:ext>
            </a:extLst>
          </p:cNvPr>
          <p:cNvCxnSpPr>
            <a:cxnSpLocks/>
          </p:cNvCxnSpPr>
          <p:nvPr/>
        </p:nvCxnSpPr>
        <p:spPr>
          <a:xfrm flipH="1">
            <a:off x="677889" y="1575030"/>
            <a:ext cx="11209313" cy="1"/>
          </a:xfrm>
          <a:prstGeom prst="line">
            <a:avLst/>
          </a:prstGeom>
          <a:ln w="6350" cap="rnd">
            <a:solidFill>
              <a:schemeClr val="tx1"/>
            </a:solidFill>
          </a:ln>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18422281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5ECE9F-338B-8813-3664-2C580CA39B84}"/>
            </a:ext>
          </a:extLst>
        </p:cNvPr>
        <p:cNvGrpSpPr/>
        <p:nvPr/>
      </p:nvGrpSpPr>
      <p:grpSpPr>
        <a:xfrm>
          <a:off x="0" y="0"/>
          <a:ext cx="0" cy="0"/>
          <a:chOff x="0" y="0"/>
          <a:chExt cx="0" cy="0"/>
        </a:xfrm>
      </p:grpSpPr>
      <p:pic>
        <p:nvPicPr>
          <p:cNvPr id="2" name="Picture 1" descr="A close up of a sky&#10;&#10;Description automatically generated">
            <a:extLst>
              <a:ext uri="{FF2B5EF4-FFF2-40B4-BE49-F238E27FC236}">
                <a16:creationId xmlns:a16="http://schemas.microsoft.com/office/drawing/2014/main" id="{7B2816DA-6AD1-1BBE-3762-A7715BF284C3}"/>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1303209" y="1324282"/>
            <a:ext cx="3366205" cy="4193698"/>
          </a:xfrm>
          <a:prstGeom prst="roundRect">
            <a:avLst>
              <a:gd name="adj" fmla="val 5707"/>
            </a:avLst>
          </a:prstGeom>
        </p:spPr>
      </p:pic>
      <p:sp>
        <p:nvSpPr>
          <p:cNvPr id="5" name="Slide Number Placeholder 4">
            <a:extLst>
              <a:ext uri="{FF2B5EF4-FFF2-40B4-BE49-F238E27FC236}">
                <a16:creationId xmlns:a16="http://schemas.microsoft.com/office/drawing/2014/main" id="{48C9F564-C1D7-44D2-8BF7-1F69EFDA56F2}"/>
              </a:ext>
            </a:extLst>
          </p:cNvPr>
          <p:cNvSpPr>
            <a:spLocks noGrp="1"/>
          </p:cNvSpPr>
          <p:nvPr>
            <p:ph type="sldNum" idx="14"/>
          </p:nvPr>
        </p:nvSpPr>
        <p:spPr>
          <a:xfrm>
            <a:off x="11368216" y="281474"/>
            <a:ext cx="518986" cy="218739"/>
          </a:xfrm>
        </p:spPr>
        <p:txBody>
          <a:bodyPr/>
          <a:lstStyle/>
          <a:p>
            <a:fld id="{00000000-1234-1234-1234-123412341234}" type="slidenum">
              <a:rPr lang="en-US" smtClean="0"/>
              <a:pPr/>
              <a:t>12</a:t>
            </a:fld>
            <a:endParaRPr lang="en-US"/>
          </a:p>
        </p:txBody>
      </p:sp>
      <p:sp>
        <p:nvSpPr>
          <p:cNvPr id="10" name="Title 1">
            <a:extLst>
              <a:ext uri="{FF2B5EF4-FFF2-40B4-BE49-F238E27FC236}">
                <a16:creationId xmlns:a16="http://schemas.microsoft.com/office/drawing/2014/main" id="{5C9E00FA-A627-A6EE-68D6-B01CAC2522CC}"/>
              </a:ext>
            </a:extLst>
          </p:cNvPr>
          <p:cNvSpPr txBox="1">
            <a:spLocks/>
          </p:cNvSpPr>
          <p:nvPr/>
        </p:nvSpPr>
        <p:spPr>
          <a:xfrm>
            <a:off x="1258300" y="133792"/>
            <a:ext cx="10286000" cy="538901"/>
          </a:xfrm>
          <a:prstGeom prst="rect">
            <a:avLst/>
          </a:prstGeom>
          <a:noFill/>
          <a:ln>
            <a:noFill/>
          </a:ln>
        </p:spPr>
        <p:txBody>
          <a:bodyPr spcFirstLastPara="1" vert="horz" wrap="square" lIns="0" tIns="0" rIns="0" bIns="0" rtlCol="0" anchor="t" anchorCtr="0">
            <a:noAutofit/>
          </a:bodyPr>
          <a:lstStyle>
            <a:lvl1pPr lvl="0" algn="l" defTabSz="914400" rtl="0" eaLnBrk="1" latinLnBrk="0" hangingPunct="1">
              <a:lnSpc>
                <a:spcPct val="80000"/>
              </a:lnSpc>
              <a:spcBef>
                <a:spcPts val="0"/>
              </a:spcBef>
              <a:spcAft>
                <a:spcPts val="0"/>
              </a:spcAft>
              <a:buSzPts val="3200"/>
              <a:buNone/>
              <a:defRPr sz="4400" b="1" i="0" kern="1200" spc="-150" baseline="0">
                <a:solidFill>
                  <a:schemeClr val="tx1"/>
                </a:solidFill>
                <a:latin typeface="Funnel Sans" pitchFamily="2" charset="0"/>
                <a:ea typeface="+mj-ea"/>
                <a:cs typeface="+mj-cs"/>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marL="0" lvl="0" indent="0" fontAlgn="auto">
              <a:lnSpc>
                <a:spcPct val="100000"/>
              </a:lnSpc>
              <a:buClrTx/>
              <a:buSzTx/>
              <a:tabLst/>
              <a:defRPr/>
            </a:pPr>
            <a:r>
              <a:rPr lang="en-IN">
                <a:latin typeface="Funnel Sans ExtraBold" pitchFamily="2" charset="0"/>
              </a:rPr>
              <a:t>Our commitment to ESG</a:t>
            </a:r>
          </a:p>
        </p:txBody>
      </p:sp>
      <p:grpSp>
        <p:nvGrpSpPr>
          <p:cNvPr id="93" name="Group 92">
            <a:extLst>
              <a:ext uri="{FF2B5EF4-FFF2-40B4-BE49-F238E27FC236}">
                <a16:creationId xmlns:a16="http://schemas.microsoft.com/office/drawing/2014/main" id="{6D2E5838-63F2-9C39-01B2-D7C3F09EEF39}"/>
              </a:ext>
            </a:extLst>
          </p:cNvPr>
          <p:cNvGrpSpPr/>
          <p:nvPr/>
        </p:nvGrpSpPr>
        <p:grpSpPr>
          <a:xfrm>
            <a:off x="4992119" y="1440666"/>
            <a:ext cx="2906856" cy="3799682"/>
            <a:chOff x="5380617" y="1753931"/>
            <a:chExt cx="2906856" cy="3799682"/>
          </a:xfrm>
        </p:grpSpPr>
        <p:pic>
          <p:nvPicPr>
            <p:cNvPr id="70" name="Picture 69" descr="A close-up of a white background&#10;&#10;Description automatically generated">
              <a:extLst>
                <a:ext uri="{FF2B5EF4-FFF2-40B4-BE49-F238E27FC236}">
                  <a16:creationId xmlns:a16="http://schemas.microsoft.com/office/drawing/2014/main" id="{4DD9F14C-E315-B883-B169-1AF65197E77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387388" y="4692896"/>
              <a:ext cx="874704" cy="859661"/>
            </a:xfrm>
            <a:prstGeom prst="rect">
              <a:avLst/>
            </a:prstGeom>
          </p:spPr>
        </p:pic>
        <p:sp>
          <p:nvSpPr>
            <p:cNvPr id="71" name="Rectangle 70">
              <a:extLst>
                <a:ext uri="{FF2B5EF4-FFF2-40B4-BE49-F238E27FC236}">
                  <a16:creationId xmlns:a16="http://schemas.microsoft.com/office/drawing/2014/main" id="{A0E6176C-30F0-00B6-7913-EAE21C40E62A}"/>
                </a:ext>
              </a:extLst>
            </p:cNvPr>
            <p:cNvSpPr/>
            <p:nvPr/>
          </p:nvSpPr>
          <p:spPr>
            <a:xfrm>
              <a:off x="6614621" y="4691839"/>
              <a:ext cx="1672852" cy="861774"/>
            </a:xfrm>
            <a:prstGeom prst="rect">
              <a:avLst/>
            </a:prstGeom>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000000"/>
                  </a:solidFill>
                  <a:effectLst/>
                  <a:uLnTx/>
                  <a:uFillTx/>
                  <a:latin typeface="Funnel Sans" pitchFamily="2" charset="0"/>
                  <a:ea typeface="+mn-ea"/>
                  <a:cs typeface="+mn-cs"/>
                </a:rPr>
                <a:t>Asia Sustainability Reporting Awards</a:t>
              </a:r>
              <a:r>
                <a:rPr kumimoji="0" lang="en-US" sz="1400" b="0" i="0" u="none" strike="noStrike" kern="1200" cap="none" spc="0" normalizeH="0" baseline="0" noProof="0">
                  <a:ln>
                    <a:noFill/>
                  </a:ln>
                  <a:solidFill>
                    <a:srgbClr val="000000"/>
                  </a:solidFill>
                  <a:effectLst/>
                  <a:uLnTx/>
                  <a:uFillTx/>
                  <a:latin typeface="Funnel Sans" pitchFamily="2" charset="0"/>
                  <a:ea typeface="+mn-ea"/>
                  <a:cs typeface="+mn-cs"/>
                </a:rPr>
                <a:t>, </a:t>
              </a:r>
              <a:r>
                <a:rPr kumimoji="0" lang="en-US" sz="1400" i="0" u="none" strike="noStrike" kern="1200" cap="none" spc="0" normalizeH="0" baseline="0" noProof="0">
                  <a:ln>
                    <a:noFill/>
                  </a:ln>
                  <a:solidFill>
                    <a:srgbClr val="000000"/>
                  </a:solidFill>
                  <a:effectLst/>
                  <a:uLnTx/>
                  <a:uFillTx/>
                  <a:latin typeface="Funnel Sans" pitchFamily="2" charset="0"/>
                  <a:ea typeface="+mn-ea"/>
                  <a:cs typeface="Arial" panose="020B0604020202020204" pitchFamily="34" charset="0"/>
                </a:rPr>
                <a:t>Asia’s Best Diversity Reporting, 2023</a:t>
              </a:r>
            </a:p>
          </p:txBody>
        </p:sp>
        <p:sp>
          <p:nvSpPr>
            <p:cNvPr id="73" name="Rectangle 72">
              <a:extLst>
                <a:ext uri="{FF2B5EF4-FFF2-40B4-BE49-F238E27FC236}">
                  <a16:creationId xmlns:a16="http://schemas.microsoft.com/office/drawing/2014/main" id="{42B6A77D-13C8-FCE3-59D6-9537D128CFA1}"/>
                </a:ext>
              </a:extLst>
            </p:cNvPr>
            <p:cNvSpPr/>
            <p:nvPr/>
          </p:nvSpPr>
          <p:spPr>
            <a:xfrm>
              <a:off x="6589771" y="1753931"/>
              <a:ext cx="1567065" cy="646331"/>
            </a:xfrm>
            <a:prstGeom prst="rect">
              <a:avLst/>
            </a:prstGeom>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000000"/>
                  </a:solidFill>
                  <a:effectLst/>
                  <a:uLnTx/>
                  <a:uFillTx/>
                  <a:latin typeface="Funnel Sans" pitchFamily="2" charset="0"/>
                  <a:ea typeface="+mn-ea"/>
                  <a:cs typeface="+mn-cs"/>
                </a:rPr>
                <a:t>Ethisphere</a:t>
              </a:r>
              <a:r>
                <a:rPr kumimoji="0" lang="en-US" sz="1400" b="0" i="0" u="none" strike="noStrike" kern="1200" cap="none" spc="0" normalizeH="0" baseline="0" noProof="0">
                  <a:ln>
                    <a:noFill/>
                  </a:ln>
                  <a:solidFill>
                    <a:srgbClr val="000000"/>
                  </a:solidFill>
                  <a:effectLst/>
                  <a:uLnTx/>
                  <a:uFillTx/>
                  <a:latin typeface="Funnel Sans" pitchFamily="2" charset="0"/>
                  <a:ea typeface="+mn-ea"/>
                  <a:cs typeface="+mn-cs"/>
                </a:rPr>
                <a:t> </a:t>
              </a:r>
              <a:r>
                <a:rPr kumimoji="0" lang="en-US" sz="1400" i="0" u="none" strike="noStrike" kern="1200" cap="none" spc="0" normalizeH="0" baseline="0" noProof="0">
                  <a:ln>
                    <a:noFill/>
                  </a:ln>
                  <a:solidFill>
                    <a:srgbClr val="000000"/>
                  </a:solidFill>
                  <a:effectLst/>
                  <a:uLnTx/>
                  <a:uFillTx/>
                  <a:latin typeface="Funnel Sans" pitchFamily="2" charset="0"/>
                  <a:ea typeface="+mn-ea"/>
                  <a:cs typeface="+mn-cs"/>
                </a:rPr>
                <a:t>World's Most Ethical Companies, 2024</a:t>
              </a:r>
            </a:p>
          </p:txBody>
        </p:sp>
        <p:pic>
          <p:nvPicPr>
            <p:cNvPr id="74" name="Picture 6" descr="2024 World's Most Ethical Companies ...">
              <a:extLst>
                <a:ext uri="{FF2B5EF4-FFF2-40B4-BE49-F238E27FC236}">
                  <a16:creationId xmlns:a16="http://schemas.microsoft.com/office/drawing/2014/main" id="{871F6DE8-8813-C06E-A686-ED57BA2A4E04}"/>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380617" y="1804164"/>
              <a:ext cx="1018502" cy="545864"/>
            </a:xfrm>
            <a:prstGeom prst="rect">
              <a:avLst/>
            </a:prstGeom>
            <a:noFill/>
            <a:extLst>
              <a:ext uri="{909E8E84-426E-40DD-AFC4-6F175D3DCCD1}">
                <a14:hiddenFill xmlns:a14="http://schemas.microsoft.com/office/drawing/2010/main">
                  <a:solidFill>
                    <a:srgbClr val="FFFFFF"/>
                  </a:solidFill>
                </a14:hiddenFill>
              </a:ext>
            </a:extLst>
          </p:spPr>
        </p:pic>
        <p:sp>
          <p:nvSpPr>
            <p:cNvPr id="66" name="Rectangle 65">
              <a:extLst>
                <a:ext uri="{FF2B5EF4-FFF2-40B4-BE49-F238E27FC236}">
                  <a16:creationId xmlns:a16="http://schemas.microsoft.com/office/drawing/2014/main" id="{97AE4337-22CB-C2AB-8F62-15CBAD8FAAA8}"/>
                </a:ext>
              </a:extLst>
            </p:cNvPr>
            <p:cNvSpPr/>
            <p:nvPr/>
          </p:nvSpPr>
          <p:spPr>
            <a:xfrm>
              <a:off x="6622231" y="2761610"/>
              <a:ext cx="1364300" cy="646331"/>
            </a:xfrm>
            <a:prstGeom prst="rect">
              <a:avLst/>
            </a:prstGeom>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000000"/>
                  </a:solidFill>
                  <a:effectLst/>
                  <a:uLnTx/>
                  <a:uFillTx/>
                  <a:latin typeface="Funnel Sans" pitchFamily="2" charset="0"/>
                  <a:ea typeface="+mn-ea"/>
                  <a:cs typeface="+mn-cs"/>
                </a:rPr>
                <a:t>Bloomberg</a:t>
              </a:r>
              <a:r>
                <a:rPr kumimoji="0" lang="en-US" sz="1400" b="0" i="0" u="none" strike="noStrike" kern="1200" cap="none" spc="0" normalizeH="0" baseline="0" noProof="0">
                  <a:ln>
                    <a:noFill/>
                  </a:ln>
                  <a:solidFill>
                    <a:srgbClr val="000000"/>
                  </a:solidFill>
                  <a:effectLst/>
                  <a:uLnTx/>
                  <a:uFillTx/>
                  <a:latin typeface="Funnel Sans" pitchFamily="2" charset="0"/>
                  <a:ea typeface="+mn-ea"/>
                  <a:cs typeface="+mn-cs"/>
                </a:rPr>
                <a:t> </a:t>
              </a:r>
              <a:r>
                <a:rPr kumimoji="0" lang="en-US" sz="1400" i="0" u="none" strike="noStrike" kern="1200" cap="none" spc="0" normalizeH="0" baseline="0" noProof="0">
                  <a:ln>
                    <a:noFill/>
                  </a:ln>
                  <a:solidFill>
                    <a:srgbClr val="000000"/>
                  </a:solidFill>
                  <a:effectLst/>
                  <a:uLnTx/>
                  <a:uFillTx/>
                  <a:latin typeface="Funnel Sans" pitchFamily="2" charset="0"/>
                  <a:ea typeface="+mn-ea"/>
                  <a:cs typeface="+mn-cs"/>
                </a:rPr>
                <a:t>Gender-Equality Index, 2023</a:t>
              </a:r>
            </a:p>
          </p:txBody>
        </p:sp>
        <p:pic>
          <p:nvPicPr>
            <p:cNvPr id="67" name="Picture 66" descr="A white circle with black text and a equal sign&#10;&#10;Description automatically generated">
              <a:extLst>
                <a:ext uri="{FF2B5EF4-FFF2-40B4-BE49-F238E27FC236}">
                  <a16:creationId xmlns:a16="http://schemas.microsoft.com/office/drawing/2014/main" id="{E93BE5EF-A84D-614D-1486-F9CDCCE6E53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419626" y="2670775"/>
              <a:ext cx="828000" cy="828000"/>
            </a:xfrm>
            <a:prstGeom prst="rect">
              <a:avLst/>
            </a:prstGeom>
          </p:spPr>
        </p:pic>
        <p:sp>
          <p:nvSpPr>
            <p:cNvPr id="63" name="Rectangle 62">
              <a:extLst>
                <a:ext uri="{FF2B5EF4-FFF2-40B4-BE49-F238E27FC236}">
                  <a16:creationId xmlns:a16="http://schemas.microsoft.com/office/drawing/2014/main" id="{B637CD31-673E-5A8A-4595-EEFEEDFC773A}"/>
                </a:ext>
              </a:extLst>
            </p:cNvPr>
            <p:cNvSpPr/>
            <p:nvPr/>
          </p:nvSpPr>
          <p:spPr>
            <a:xfrm>
              <a:off x="6622231" y="3825231"/>
              <a:ext cx="1611180" cy="646331"/>
            </a:xfrm>
            <a:prstGeom prst="rect">
              <a:avLst/>
            </a:prstGeom>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err="1">
                  <a:ln>
                    <a:noFill/>
                  </a:ln>
                  <a:solidFill>
                    <a:srgbClr val="000000"/>
                  </a:solidFill>
                  <a:effectLst/>
                  <a:uLnTx/>
                  <a:uFillTx/>
                  <a:latin typeface="Funnel Sans" pitchFamily="2" charset="0"/>
                  <a:ea typeface="+mn-ea"/>
                  <a:cs typeface="+mn-cs"/>
                </a:rPr>
                <a:t>EcoVadis</a:t>
              </a:r>
              <a:r>
                <a:rPr kumimoji="0" lang="en-US" sz="1400" b="0" i="0" u="none" strike="noStrike" kern="1200" cap="none" spc="0" normalizeH="0" baseline="0" noProof="0">
                  <a:ln>
                    <a:noFill/>
                  </a:ln>
                  <a:solidFill>
                    <a:srgbClr val="000000"/>
                  </a:solidFill>
                  <a:effectLst/>
                  <a:uLnTx/>
                  <a:uFillTx/>
                  <a:latin typeface="Funnel Sans" pitchFamily="2" charset="0"/>
                  <a:ea typeface="+mn-ea"/>
                  <a:cs typeface="+mn-cs"/>
                </a:rPr>
                <a:t> </a:t>
              </a:r>
              <a:r>
                <a:rPr kumimoji="0" lang="en-US" sz="1400" i="0" u="none" strike="noStrike" kern="1200" cap="none" spc="0" normalizeH="0" baseline="0" noProof="0">
                  <a:ln>
                    <a:noFill/>
                  </a:ln>
                  <a:solidFill>
                    <a:srgbClr val="000000"/>
                  </a:solidFill>
                  <a:effectLst/>
                  <a:uLnTx/>
                  <a:uFillTx/>
                  <a:latin typeface="Funnel Sans" pitchFamily="2" charset="0"/>
                  <a:ea typeface="+mn-ea"/>
                  <a:cs typeface="+mn-cs"/>
                </a:rPr>
                <a:t>Platinum award for sustainability, 2024</a:t>
              </a:r>
              <a:endParaRPr kumimoji="0" lang="en-IN" sz="1400" i="0" u="none" strike="noStrike" kern="1200" cap="none" spc="0" normalizeH="0" baseline="0" noProof="0">
                <a:ln>
                  <a:noFill/>
                </a:ln>
                <a:solidFill>
                  <a:srgbClr val="000000"/>
                </a:solidFill>
                <a:effectLst/>
                <a:uLnTx/>
                <a:uFillTx/>
                <a:latin typeface="Funnel Sans" pitchFamily="2" charset="0"/>
                <a:ea typeface="+mn-ea"/>
                <a:cs typeface="+mn-cs"/>
              </a:endParaRPr>
            </a:p>
          </p:txBody>
        </p:sp>
        <p:pic>
          <p:nvPicPr>
            <p:cNvPr id="77" name="Picture 2">
              <a:extLst>
                <a:ext uri="{FF2B5EF4-FFF2-40B4-BE49-F238E27FC236}">
                  <a16:creationId xmlns:a16="http://schemas.microsoft.com/office/drawing/2014/main" id="{0B1A6CD7-9FAB-46D6-7EBE-4ABF1966532E}"/>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5399409" y="3734396"/>
              <a:ext cx="828000" cy="8280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94" name="Group 93">
            <a:extLst>
              <a:ext uri="{FF2B5EF4-FFF2-40B4-BE49-F238E27FC236}">
                <a16:creationId xmlns:a16="http://schemas.microsoft.com/office/drawing/2014/main" id="{9847A75A-B822-A99A-2479-CC71E76719D5}"/>
              </a:ext>
            </a:extLst>
          </p:cNvPr>
          <p:cNvGrpSpPr/>
          <p:nvPr/>
        </p:nvGrpSpPr>
        <p:grpSpPr>
          <a:xfrm>
            <a:off x="8333636" y="1338027"/>
            <a:ext cx="3210664" cy="4010043"/>
            <a:chOff x="8722134" y="1651292"/>
            <a:chExt cx="3210664" cy="4010043"/>
          </a:xfrm>
        </p:grpSpPr>
        <p:sp>
          <p:nvSpPr>
            <p:cNvPr id="64" name="Rectangle 63">
              <a:extLst>
                <a:ext uri="{FF2B5EF4-FFF2-40B4-BE49-F238E27FC236}">
                  <a16:creationId xmlns:a16="http://schemas.microsoft.com/office/drawing/2014/main" id="{88077EAB-F276-E63C-D35E-C6BFD5765BAF}"/>
                </a:ext>
              </a:extLst>
            </p:cNvPr>
            <p:cNvSpPr/>
            <p:nvPr/>
          </p:nvSpPr>
          <p:spPr>
            <a:xfrm>
              <a:off x="10064960" y="4799561"/>
              <a:ext cx="1867838" cy="861774"/>
            </a:xfrm>
            <a:prstGeom prst="rect">
              <a:avLst/>
            </a:prstGeom>
          </p:spPr>
          <p:txBody>
            <a:bodyPr wrap="square" lIns="0" tIns="0" rIns="0" bIns="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000000"/>
                  </a:solidFill>
                  <a:effectLst/>
                  <a:uLnTx/>
                  <a:uFillTx/>
                  <a:latin typeface="Funnel Sans"/>
                  <a:ea typeface="+mn-ea"/>
                  <a:cs typeface="+mn-cs"/>
                </a:rPr>
                <a:t>Frost &amp; Sullivan </a:t>
              </a:r>
              <a:r>
                <a:rPr kumimoji="0" lang="en-US" sz="1400" i="0" u="none" strike="noStrike" kern="1200" cap="none" spc="0" normalizeH="0" baseline="0" noProof="0">
                  <a:ln>
                    <a:noFill/>
                  </a:ln>
                  <a:solidFill>
                    <a:srgbClr val="000000"/>
                  </a:solidFill>
                  <a:effectLst/>
                  <a:uLnTx/>
                  <a:uFillTx/>
                  <a:latin typeface="Funnel Sans"/>
                  <a:ea typeface="+mn-ea"/>
                  <a:cs typeface="+mn-cs"/>
                </a:rPr>
                <a:t>Sustainable Corporate  of the Year – Service Sector, 2023</a:t>
              </a:r>
            </a:p>
          </p:txBody>
        </p:sp>
        <p:pic>
          <p:nvPicPr>
            <p:cNvPr id="72" name="Picture 4" descr="Sustainability Awards | Sustainability ...">
              <a:extLst>
                <a:ext uri="{FF2B5EF4-FFF2-40B4-BE49-F238E27FC236}">
                  <a16:creationId xmlns:a16="http://schemas.microsoft.com/office/drawing/2014/main" id="{3B6E18E8-9316-49A0-2BF5-0B25EB81D5BB}"/>
                </a:ext>
              </a:extLst>
            </p:cNvPr>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8768408" y="4827697"/>
              <a:ext cx="971067" cy="590058"/>
            </a:xfrm>
            <a:prstGeom prst="rect">
              <a:avLst/>
            </a:prstGeom>
            <a:noFill/>
            <a:extLst>
              <a:ext uri="{909E8E84-426E-40DD-AFC4-6F175D3DCCD1}">
                <a14:hiddenFill xmlns:a14="http://schemas.microsoft.com/office/drawing/2010/main">
                  <a:solidFill>
                    <a:srgbClr val="FFFFFF"/>
                  </a:solidFill>
                </a14:hiddenFill>
              </a:ext>
            </a:extLst>
          </p:spPr>
        </p:pic>
        <p:sp>
          <p:nvSpPr>
            <p:cNvPr id="75" name="Rectangle 74">
              <a:extLst>
                <a:ext uri="{FF2B5EF4-FFF2-40B4-BE49-F238E27FC236}">
                  <a16:creationId xmlns:a16="http://schemas.microsoft.com/office/drawing/2014/main" id="{A76D56A0-0715-0A5D-5621-028906617059}"/>
                </a:ext>
              </a:extLst>
            </p:cNvPr>
            <p:cNvSpPr/>
            <p:nvPr/>
          </p:nvSpPr>
          <p:spPr>
            <a:xfrm>
              <a:off x="10072256" y="1753931"/>
              <a:ext cx="1653106" cy="646331"/>
            </a:xfrm>
            <a:prstGeom prst="rect">
              <a:avLst/>
            </a:prstGeom>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000000"/>
                  </a:solidFill>
                  <a:effectLst/>
                  <a:uLnTx/>
                  <a:uFillTx/>
                  <a:latin typeface="Funnel Sans" pitchFamily="2" charset="0"/>
                  <a:ea typeface="+mn-ea"/>
                  <a:cs typeface="+mn-cs"/>
                </a:rPr>
                <a:t>Sustainalytics</a:t>
              </a:r>
              <a:r>
                <a:rPr kumimoji="0" lang="en-US" sz="1400" b="0" i="0" u="none" strike="noStrike" kern="1200" cap="none" spc="0" normalizeH="0" baseline="0" noProof="0">
                  <a:ln>
                    <a:noFill/>
                  </a:ln>
                  <a:solidFill>
                    <a:srgbClr val="000000"/>
                  </a:solidFill>
                  <a:effectLst/>
                  <a:uLnTx/>
                  <a:uFillTx/>
                  <a:latin typeface="Funnel Sans" pitchFamily="2" charset="0"/>
                  <a:ea typeface="+mn-ea"/>
                  <a:cs typeface="+mn-cs"/>
                </a:rPr>
                <a:t>, </a:t>
              </a:r>
              <a:r>
                <a:rPr kumimoji="0" lang="en-US" sz="1400" i="0" u="none" strike="noStrike" kern="1200" cap="none" spc="0" normalizeH="0" baseline="0" noProof="0">
                  <a:ln>
                    <a:noFill/>
                  </a:ln>
                  <a:solidFill>
                    <a:srgbClr val="000000"/>
                  </a:solidFill>
                  <a:effectLst/>
                  <a:uLnTx/>
                  <a:uFillTx/>
                  <a:latin typeface="Funnel Sans" pitchFamily="2" charset="0"/>
                  <a:ea typeface="+mn-ea"/>
                  <a:cs typeface="+mn-cs"/>
                </a:rPr>
                <a:t>ESG Industry Top-Rated, 2024 </a:t>
              </a:r>
            </a:p>
          </p:txBody>
        </p:sp>
        <p:pic>
          <p:nvPicPr>
            <p:cNvPr id="76" name="Picture 8" descr="Ratings &amp; recognition">
              <a:extLst>
                <a:ext uri="{FF2B5EF4-FFF2-40B4-BE49-F238E27FC236}">
                  <a16:creationId xmlns:a16="http://schemas.microsoft.com/office/drawing/2014/main" id="{91C968F6-31EF-66AC-E41D-566194A62FC1}"/>
                </a:ext>
              </a:extLst>
            </p:cNvPr>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8722134" y="1651292"/>
              <a:ext cx="1136941" cy="851609"/>
            </a:xfrm>
            <a:prstGeom prst="rect">
              <a:avLst/>
            </a:prstGeom>
            <a:noFill/>
            <a:extLst>
              <a:ext uri="{909E8E84-426E-40DD-AFC4-6F175D3DCCD1}">
                <a14:hiddenFill xmlns:a14="http://schemas.microsoft.com/office/drawing/2010/main">
                  <a:solidFill>
                    <a:srgbClr val="FFFFFF"/>
                  </a:solidFill>
                </a14:hiddenFill>
              </a:ext>
            </a:extLst>
          </p:spPr>
        </p:pic>
        <p:sp>
          <p:nvSpPr>
            <p:cNvPr id="68" name="Rectangle 67">
              <a:extLst>
                <a:ext uri="{FF2B5EF4-FFF2-40B4-BE49-F238E27FC236}">
                  <a16:creationId xmlns:a16="http://schemas.microsoft.com/office/drawing/2014/main" id="{7B598B2B-F068-49A1-E3E3-AB50F42ACEA8}"/>
                </a:ext>
              </a:extLst>
            </p:cNvPr>
            <p:cNvSpPr/>
            <p:nvPr/>
          </p:nvSpPr>
          <p:spPr>
            <a:xfrm>
              <a:off x="10072255" y="2903205"/>
              <a:ext cx="1656263" cy="430887"/>
            </a:xfrm>
            <a:prstGeom prst="rect">
              <a:avLst/>
            </a:prstGeom>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000000"/>
                  </a:solidFill>
                  <a:effectLst/>
                  <a:uLnTx/>
                  <a:uFillTx/>
                  <a:latin typeface="Funnel Sans" pitchFamily="2" charset="0"/>
                  <a:ea typeface="+mn-ea"/>
                  <a:cs typeface="+mn-cs"/>
                </a:rPr>
                <a:t>Forbes</a:t>
              </a:r>
              <a:r>
                <a:rPr kumimoji="0" lang="en-US" sz="1400" b="0" i="0" u="none" strike="noStrike" kern="1200" cap="none" spc="0" normalizeH="0" baseline="0" noProof="0">
                  <a:ln>
                    <a:noFill/>
                  </a:ln>
                  <a:solidFill>
                    <a:srgbClr val="000000"/>
                  </a:solidFill>
                  <a:effectLst/>
                  <a:uLnTx/>
                  <a:uFillTx/>
                  <a:latin typeface="Funnel Sans" pitchFamily="2" charset="0"/>
                  <a:ea typeface="+mn-ea"/>
                  <a:cs typeface="+mn-cs"/>
                </a:rPr>
                <a:t> </a:t>
              </a:r>
              <a:r>
                <a:rPr kumimoji="0" lang="en-US" sz="1400" i="0" u="none" strike="noStrike" kern="1200" cap="none" spc="0" normalizeH="0" baseline="0" noProof="0">
                  <a:ln>
                    <a:noFill/>
                  </a:ln>
                  <a:solidFill>
                    <a:srgbClr val="000000"/>
                  </a:solidFill>
                  <a:effectLst/>
                  <a:uLnTx/>
                  <a:uFillTx/>
                  <a:latin typeface="Funnel Sans" pitchFamily="2" charset="0"/>
                  <a:ea typeface="+mn-ea"/>
                  <a:cs typeface="+mn-cs"/>
                </a:rPr>
                <a:t>World’s Best Employers, 2024</a:t>
              </a:r>
            </a:p>
          </p:txBody>
        </p:sp>
        <p:pic>
          <p:nvPicPr>
            <p:cNvPr id="78" name="Picture 4" descr="Ranking – World's Best Employers 2024 ...">
              <a:extLst>
                <a:ext uri="{FF2B5EF4-FFF2-40B4-BE49-F238E27FC236}">
                  <a16:creationId xmlns:a16="http://schemas.microsoft.com/office/drawing/2014/main" id="{44B24CC2-3F53-6B61-08A8-4E39167AF095}"/>
                </a:ext>
              </a:extLst>
            </p:cNvPr>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8766868" y="2632345"/>
              <a:ext cx="972607" cy="972607"/>
            </a:xfrm>
            <a:prstGeom prst="rect">
              <a:avLst/>
            </a:prstGeom>
            <a:noFill/>
            <a:extLst>
              <a:ext uri="{909E8E84-426E-40DD-AFC4-6F175D3DCCD1}">
                <a14:hiddenFill xmlns:a14="http://schemas.microsoft.com/office/drawing/2010/main">
                  <a:solidFill>
                    <a:srgbClr val="FFFFFF"/>
                  </a:solidFill>
                </a14:hiddenFill>
              </a:ext>
            </a:extLst>
          </p:spPr>
        </p:pic>
        <p:sp>
          <p:nvSpPr>
            <p:cNvPr id="79" name="Rectangle 78">
              <a:extLst>
                <a:ext uri="{FF2B5EF4-FFF2-40B4-BE49-F238E27FC236}">
                  <a16:creationId xmlns:a16="http://schemas.microsoft.com/office/drawing/2014/main" id="{DD51A5C7-7718-6198-5E1C-503CB8D3D4C3}"/>
                </a:ext>
              </a:extLst>
            </p:cNvPr>
            <p:cNvSpPr/>
            <p:nvPr/>
          </p:nvSpPr>
          <p:spPr>
            <a:xfrm>
              <a:off x="10069100" y="3854930"/>
              <a:ext cx="1656262" cy="646331"/>
            </a:xfrm>
            <a:prstGeom prst="rect">
              <a:avLst/>
            </a:prstGeom>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000000"/>
                  </a:solidFill>
                  <a:effectLst/>
                  <a:uLnTx/>
                  <a:uFillTx/>
                  <a:latin typeface="Funnel Sans" pitchFamily="2" charset="0"/>
                  <a:ea typeface="+mn-ea"/>
                  <a:cs typeface="+mn-cs"/>
                </a:rPr>
                <a:t>Forbes</a:t>
              </a:r>
              <a:r>
                <a:rPr kumimoji="0" lang="en-US" sz="1400" b="0" i="0" u="none" strike="noStrike" kern="1200" cap="none" spc="0" normalizeH="0" baseline="0" noProof="0">
                  <a:ln>
                    <a:noFill/>
                  </a:ln>
                  <a:solidFill>
                    <a:srgbClr val="000000"/>
                  </a:solidFill>
                  <a:effectLst/>
                  <a:uLnTx/>
                  <a:uFillTx/>
                  <a:latin typeface="Funnel Sans" pitchFamily="2" charset="0"/>
                  <a:ea typeface="+mn-ea"/>
                  <a:cs typeface="+mn-cs"/>
                </a:rPr>
                <a:t> </a:t>
              </a:r>
              <a:r>
                <a:rPr kumimoji="0" lang="en-US" sz="1400" i="0" u="none" strike="noStrike" kern="1200" cap="none" spc="0" normalizeH="0" baseline="0" noProof="0">
                  <a:ln>
                    <a:noFill/>
                  </a:ln>
                  <a:solidFill>
                    <a:srgbClr val="000000"/>
                  </a:solidFill>
                  <a:effectLst/>
                  <a:uLnTx/>
                  <a:uFillTx/>
                  <a:latin typeface="Funnel Sans" pitchFamily="2" charset="0"/>
                  <a:ea typeface="+mn-ea"/>
                  <a:cs typeface="+mn-cs"/>
                </a:rPr>
                <a:t>America's Best Employers for Women, 2024</a:t>
              </a:r>
            </a:p>
          </p:txBody>
        </p:sp>
        <p:pic>
          <p:nvPicPr>
            <p:cNvPr id="80" name="Picture 6" descr="Victoria's Secret &amp; Co. Named to Forbes' Best Employers">
              <a:extLst>
                <a:ext uri="{FF2B5EF4-FFF2-40B4-BE49-F238E27FC236}">
                  <a16:creationId xmlns:a16="http://schemas.microsoft.com/office/drawing/2014/main" id="{C1D47A10-F0DE-DEC5-016A-6BAB4127E2F9}"/>
                </a:ext>
              </a:extLst>
            </p:cNvPr>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a:off x="8760676" y="3787804"/>
              <a:ext cx="978799" cy="780582"/>
            </a:xfrm>
            <a:prstGeom prst="rect">
              <a:avLst/>
            </a:prstGeom>
            <a:noFill/>
            <a:extLst>
              <a:ext uri="{909E8E84-426E-40DD-AFC4-6F175D3DCCD1}">
                <a14:hiddenFill xmlns:a14="http://schemas.microsoft.com/office/drawing/2010/main">
                  <a:solidFill>
                    <a:srgbClr val="FFFFFF"/>
                  </a:solidFill>
                </a14:hiddenFill>
              </a:ext>
            </a:extLst>
          </p:spPr>
        </p:pic>
      </p:grpSp>
      <p:cxnSp>
        <p:nvCxnSpPr>
          <p:cNvPr id="91" name="Straight Connector 90">
            <a:extLst>
              <a:ext uri="{FF2B5EF4-FFF2-40B4-BE49-F238E27FC236}">
                <a16:creationId xmlns:a16="http://schemas.microsoft.com/office/drawing/2014/main" id="{B5BB21A1-C9E1-8809-FE22-EFAE9B386301}"/>
              </a:ext>
            </a:extLst>
          </p:cNvPr>
          <p:cNvCxnSpPr>
            <a:cxnSpLocks/>
          </p:cNvCxnSpPr>
          <p:nvPr/>
        </p:nvCxnSpPr>
        <p:spPr>
          <a:xfrm>
            <a:off x="8116305" y="1500725"/>
            <a:ext cx="0" cy="3738567"/>
          </a:xfrm>
          <a:prstGeom prst="line">
            <a:avLst/>
          </a:prstGeom>
          <a:ln w="6350">
            <a:solidFill>
              <a:schemeClr val="tx1"/>
            </a:solidFill>
          </a:ln>
        </p:spPr>
        <p:style>
          <a:lnRef idx="2">
            <a:schemeClr val="accent1"/>
          </a:lnRef>
          <a:fillRef idx="0">
            <a:schemeClr val="accent1"/>
          </a:fillRef>
          <a:effectRef idx="1">
            <a:schemeClr val="accent1"/>
          </a:effectRef>
          <a:fontRef idx="minor">
            <a:schemeClr val="tx1"/>
          </a:fontRef>
        </p:style>
      </p:cxnSp>
      <p:sp>
        <p:nvSpPr>
          <p:cNvPr id="3" name="Footer Placeholder 16">
            <a:extLst>
              <a:ext uri="{FF2B5EF4-FFF2-40B4-BE49-F238E27FC236}">
                <a16:creationId xmlns:a16="http://schemas.microsoft.com/office/drawing/2014/main" id="{0DABEEA9-8806-4EAF-1C5E-4CF809008E04}"/>
              </a:ext>
            </a:extLst>
          </p:cNvPr>
          <p:cNvSpPr>
            <a:spLocks noGrp="1"/>
          </p:cNvSpPr>
          <p:nvPr>
            <p:ph type="ftr" idx="3"/>
          </p:nvPr>
        </p:nvSpPr>
        <p:spPr>
          <a:xfrm>
            <a:off x="9698400" y="6260400"/>
            <a:ext cx="2188802" cy="338400"/>
          </a:xfrm>
        </p:spPr>
        <p:txBody>
          <a:bodyPr/>
          <a:lstStyle/>
          <a:p>
            <a:r>
              <a:rPr lang="en-GB"/>
              <a:t>© 2025 Copyright Genpact. All Rights Reserved.</a:t>
            </a:r>
          </a:p>
        </p:txBody>
      </p:sp>
      <p:sp>
        <p:nvSpPr>
          <p:cNvPr id="8" name="Rectangle 7">
            <a:extLst>
              <a:ext uri="{FF2B5EF4-FFF2-40B4-BE49-F238E27FC236}">
                <a16:creationId xmlns:a16="http://schemas.microsoft.com/office/drawing/2014/main" id="{E6EA1FC2-EC0E-8E73-3FEF-2FB181F6B5CA}"/>
              </a:ext>
            </a:extLst>
          </p:cNvPr>
          <p:cNvSpPr>
            <a:spLocks noChangeArrowheads="1"/>
          </p:cNvSpPr>
          <p:nvPr/>
        </p:nvSpPr>
        <p:spPr bwMode="auto">
          <a:xfrm>
            <a:off x="1627604" y="2501607"/>
            <a:ext cx="2828453" cy="646331"/>
          </a:xfrm>
          <a:prstGeom prst="rect">
            <a:avLst/>
          </a:prstGeom>
          <a:noFill/>
          <a:ln w="19050">
            <a:noFill/>
          </a:ln>
          <a:effectLst/>
        </p:spPr>
        <p:txBody>
          <a:bodyPr wrap="square" lIns="0" tIns="0" rIns="0" bIns="0" anchor="ctr">
            <a:spAutoFit/>
          </a:bodyPr>
          <a:lstStyle>
            <a:defPPr marR="0" lvl="0" algn="l" rtl="0">
              <a:lnSpc>
                <a:spcPct val="100000"/>
              </a:lnSpc>
              <a:spcBef>
                <a:spcPts val="0"/>
              </a:spcBef>
              <a:spcAft>
                <a:spcPts val="0"/>
              </a:spcAft>
              <a:defRPr lang="en-US"/>
            </a:defPPr>
            <a:lvl1pPr marL="0" marR="0" lvl="0"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tx1"/>
                </a:solidFill>
                <a:latin typeface="+mn-lt"/>
                <a:ea typeface="+mn-ea"/>
                <a:cs typeface="+mn-cs"/>
                <a:sym typeface="Arial"/>
              </a:defRPr>
            </a:lvl1pPr>
            <a:lvl2pPr marL="457200" marR="0" lvl="1"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tx1"/>
                </a:solidFill>
                <a:latin typeface="+mn-lt"/>
                <a:ea typeface="+mn-ea"/>
                <a:cs typeface="+mn-cs"/>
                <a:sym typeface="Arial"/>
              </a:defRPr>
            </a:lvl2pPr>
            <a:lvl3pPr marL="914400" marR="0" lvl="2"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tx1"/>
                </a:solidFill>
                <a:latin typeface="+mn-lt"/>
                <a:ea typeface="+mn-ea"/>
                <a:cs typeface="+mn-cs"/>
                <a:sym typeface="Arial"/>
              </a:defRPr>
            </a:lvl3pPr>
            <a:lvl4pPr marL="1371600" marR="0" lvl="3"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tx1"/>
                </a:solidFill>
                <a:latin typeface="+mn-lt"/>
                <a:ea typeface="+mn-ea"/>
                <a:cs typeface="+mn-cs"/>
                <a:sym typeface="Arial"/>
              </a:defRPr>
            </a:lvl4pPr>
            <a:lvl5pPr marL="1828800" marR="0" lvl="4"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tx1"/>
                </a:solidFill>
                <a:latin typeface="+mn-lt"/>
                <a:ea typeface="+mn-ea"/>
                <a:cs typeface="+mn-cs"/>
                <a:sym typeface="Arial"/>
              </a:defRPr>
            </a:lvl5pPr>
            <a:lvl6pPr marL="2286000" marR="0" lvl="5"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tx1"/>
                </a:solidFill>
                <a:latin typeface="+mn-lt"/>
                <a:ea typeface="+mn-ea"/>
                <a:cs typeface="+mn-cs"/>
                <a:sym typeface="Arial"/>
              </a:defRPr>
            </a:lvl6pPr>
            <a:lvl7pPr marL="2743200" marR="0" lvl="6"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tx1"/>
                </a:solidFill>
                <a:latin typeface="+mn-lt"/>
                <a:ea typeface="+mn-ea"/>
                <a:cs typeface="+mn-cs"/>
                <a:sym typeface="Arial"/>
              </a:defRPr>
            </a:lvl7pPr>
            <a:lvl8pPr marL="3200400" marR="0" lvl="7"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tx1"/>
                </a:solidFill>
                <a:latin typeface="+mn-lt"/>
                <a:ea typeface="+mn-ea"/>
                <a:cs typeface="+mn-cs"/>
                <a:sym typeface="Arial"/>
              </a:defRPr>
            </a:lvl8pPr>
            <a:lvl9pPr marL="3657600" marR="0" lvl="8"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tx1"/>
                </a:solidFill>
                <a:latin typeface="+mn-lt"/>
                <a:ea typeface="+mn-ea"/>
                <a:cs typeface="+mn-cs"/>
                <a:sym typeface="Arial"/>
              </a:defRPr>
            </a:lvl9pPr>
          </a:lstStyle>
          <a:p>
            <a:pPr marL="0" marR="0" lvl="0" indent="0" defTabSz="457206"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a:ln>
                  <a:noFill/>
                </a:ln>
                <a:effectLst/>
                <a:uLnTx/>
                <a:uFillTx/>
                <a:latin typeface="Funnel Sans" pitchFamily="2" charset="0"/>
              </a:rPr>
              <a:t>25.9mn </a:t>
            </a:r>
            <a:r>
              <a:rPr kumimoji="0" lang="en-US" sz="1800" b="0" i="0" u="none" strike="noStrike" kern="1200" cap="none" spc="0" normalizeH="0" baseline="0" noProof="0">
                <a:ln>
                  <a:noFill/>
                </a:ln>
                <a:effectLst/>
                <a:uLnTx/>
                <a:uFillTx/>
                <a:latin typeface="Funnel Sans" pitchFamily="2" charset="0"/>
              </a:rPr>
              <a:t>lives impacted by CSR activities</a:t>
            </a:r>
            <a:endParaRPr lang="en-US" sz="1400" baseline="64000">
              <a:latin typeface="Funnel Sans" pitchFamily="2" charset="0"/>
            </a:endParaRPr>
          </a:p>
        </p:txBody>
      </p:sp>
      <p:sp>
        <p:nvSpPr>
          <p:cNvPr id="11" name="Rectangle 10">
            <a:extLst>
              <a:ext uri="{FF2B5EF4-FFF2-40B4-BE49-F238E27FC236}">
                <a16:creationId xmlns:a16="http://schemas.microsoft.com/office/drawing/2014/main" id="{916230C7-9D1E-2745-136E-B4B6DC443EF1}"/>
              </a:ext>
            </a:extLst>
          </p:cNvPr>
          <p:cNvSpPr>
            <a:spLocks noChangeArrowheads="1"/>
          </p:cNvSpPr>
          <p:nvPr/>
        </p:nvSpPr>
        <p:spPr bwMode="auto">
          <a:xfrm>
            <a:off x="1627604" y="1519693"/>
            <a:ext cx="3159506" cy="646331"/>
          </a:xfrm>
          <a:prstGeom prst="rect">
            <a:avLst/>
          </a:prstGeom>
          <a:noFill/>
          <a:ln w="19050">
            <a:noFill/>
          </a:ln>
          <a:effectLst/>
        </p:spPr>
        <p:txBody>
          <a:bodyPr wrap="square" lIns="0" tIns="0" rIns="0" bIns="0" anchor="ctr">
            <a:spAutoFit/>
          </a:bodyPr>
          <a:lstStyle>
            <a:defPPr marR="0" lvl="0" algn="l" rtl="0">
              <a:lnSpc>
                <a:spcPct val="100000"/>
              </a:lnSpc>
              <a:spcBef>
                <a:spcPts val="0"/>
              </a:spcBef>
              <a:spcAft>
                <a:spcPts val="0"/>
              </a:spcAft>
              <a:defRPr lang="en-US"/>
            </a:defPPr>
            <a:lvl1pPr marL="0" marR="0" lvl="0"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tx1"/>
                </a:solidFill>
                <a:latin typeface="+mn-lt"/>
                <a:ea typeface="+mn-ea"/>
                <a:cs typeface="+mn-cs"/>
                <a:sym typeface="Arial"/>
              </a:defRPr>
            </a:lvl1pPr>
            <a:lvl2pPr marL="457200" marR="0" lvl="1"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tx1"/>
                </a:solidFill>
                <a:latin typeface="+mn-lt"/>
                <a:ea typeface="+mn-ea"/>
                <a:cs typeface="+mn-cs"/>
                <a:sym typeface="Arial"/>
              </a:defRPr>
            </a:lvl2pPr>
            <a:lvl3pPr marL="914400" marR="0" lvl="2"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tx1"/>
                </a:solidFill>
                <a:latin typeface="+mn-lt"/>
                <a:ea typeface="+mn-ea"/>
                <a:cs typeface="+mn-cs"/>
                <a:sym typeface="Arial"/>
              </a:defRPr>
            </a:lvl3pPr>
            <a:lvl4pPr marL="1371600" marR="0" lvl="3"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tx1"/>
                </a:solidFill>
                <a:latin typeface="+mn-lt"/>
                <a:ea typeface="+mn-ea"/>
                <a:cs typeface="+mn-cs"/>
                <a:sym typeface="Arial"/>
              </a:defRPr>
            </a:lvl4pPr>
            <a:lvl5pPr marL="1828800" marR="0" lvl="4"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tx1"/>
                </a:solidFill>
                <a:latin typeface="+mn-lt"/>
                <a:ea typeface="+mn-ea"/>
                <a:cs typeface="+mn-cs"/>
                <a:sym typeface="Arial"/>
              </a:defRPr>
            </a:lvl5pPr>
            <a:lvl6pPr marL="2286000" marR="0" lvl="5"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tx1"/>
                </a:solidFill>
                <a:latin typeface="+mn-lt"/>
                <a:ea typeface="+mn-ea"/>
                <a:cs typeface="+mn-cs"/>
                <a:sym typeface="Arial"/>
              </a:defRPr>
            </a:lvl6pPr>
            <a:lvl7pPr marL="2743200" marR="0" lvl="6"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tx1"/>
                </a:solidFill>
                <a:latin typeface="+mn-lt"/>
                <a:ea typeface="+mn-ea"/>
                <a:cs typeface="+mn-cs"/>
                <a:sym typeface="Arial"/>
              </a:defRPr>
            </a:lvl7pPr>
            <a:lvl8pPr marL="3200400" marR="0" lvl="7"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tx1"/>
                </a:solidFill>
                <a:latin typeface="+mn-lt"/>
                <a:ea typeface="+mn-ea"/>
                <a:cs typeface="+mn-cs"/>
                <a:sym typeface="Arial"/>
              </a:defRPr>
            </a:lvl8pPr>
            <a:lvl9pPr marL="3657600" marR="0" lvl="8"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tx1"/>
                </a:solidFill>
                <a:latin typeface="+mn-lt"/>
                <a:ea typeface="+mn-ea"/>
                <a:cs typeface="+mn-cs"/>
                <a:sym typeface="Arial"/>
              </a:defRPr>
            </a:lvl9pPr>
          </a:lstStyle>
          <a:p>
            <a:pPr marL="0" marR="0" lvl="0" indent="0" defTabSz="457206"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effectLst/>
                <a:uLnTx/>
                <a:uFillTx/>
                <a:latin typeface="Funnel Sans" pitchFamily="2" charset="0"/>
              </a:rPr>
              <a:t>8% to 21%</a:t>
            </a:r>
            <a:r>
              <a:rPr kumimoji="0" lang="en-US" sz="2400" i="0" u="none" strike="noStrike" kern="1200" cap="none" spc="0" normalizeH="0" baseline="0" noProof="0">
                <a:ln>
                  <a:noFill/>
                </a:ln>
                <a:effectLst/>
                <a:uLnTx/>
                <a:uFillTx/>
                <a:latin typeface="Funnel Sans" pitchFamily="2" charset="0"/>
              </a:rPr>
              <a:t>:</a:t>
            </a:r>
            <a:r>
              <a:rPr kumimoji="0" lang="en-US" sz="2400" b="1" i="0" u="none" strike="noStrike" kern="1200" cap="none" spc="0" normalizeH="0" baseline="0" noProof="0">
                <a:ln>
                  <a:noFill/>
                </a:ln>
                <a:effectLst/>
                <a:uLnTx/>
                <a:uFillTx/>
                <a:latin typeface="Funnel Sans" pitchFamily="2" charset="0"/>
              </a:rPr>
              <a:t> </a:t>
            </a:r>
            <a:r>
              <a:rPr kumimoji="0" lang="en-US" sz="1800" b="0" i="0" u="none" strike="noStrike" kern="1200" cap="none" spc="0" normalizeH="0" baseline="0" noProof="0">
                <a:ln>
                  <a:noFill/>
                </a:ln>
                <a:effectLst/>
                <a:uLnTx/>
                <a:uFillTx/>
                <a:latin typeface="Funnel Sans" pitchFamily="2" charset="0"/>
              </a:rPr>
              <a:t>increase in renewable energy usage</a:t>
            </a:r>
            <a:r>
              <a:rPr kumimoji="0" lang="en-US" sz="1400" b="0" i="0" u="none" strike="noStrike" kern="1200" cap="none" spc="0" normalizeH="0" baseline="64000" noProof="0">
                <a:ln>
                  <a:noFill/>
                </a:ln>
                <a:effectLst/>
                <a:uLnTx/>
                <a:uFillTx/>
                <a:latin typeface="Funnel Sans" pitchFamily="2" charset="0"/>
              </a:rPr>
              <a:t>1</a:t>
            </a:r>
            <a:endParaRPr kumimoji="0" lang="en-US" sz="1800" b="0" i="0" u="none" strike="noStrike" kern="1200" cap="none" spc="0" normalizeH="0" baseline="64000" noProof="0">
              <a:ln>
                <a:noFill/>
              </a:ln>
              <a:effectLst/>
              <a:uLnTx/>
              <a:uFillTx/>
              <a:latin typeface="Funnel Sans" pitchFamily="2" charset="0"/>
              <a:cs typeface="Arial" panose="020B0604020202020204" pitchFamily="34" charset="0"/>
            </a:endParaRPr>
          </a:p>
        </p:txBody>
      </p:sp>
      <p:sp>
        <p:nvSpPr>
          <p:cNvPr id="12" name="Rectangle 11">
            <a:extLst>
              <a:ext uri="{FF2B5EF4-FFF2-40B4-BE49-F238E27FC236}">
                <a16:creationId xmlns:a16="http://schemas.microsoft.com/office/drawing/2014/main" id="{45D5317B-9BDB-A881-1F82-87CFF2216984}"/>
              </a:ext>
            </a:extLst>
          </p:cNvPr>
          <p:cNvSpPr>
            <a:spLocks noChangeArrowheads="1"/>
          </p:cNvSpPr>
          <p:nvPr/>
        </p:nvSpPr>
        <p:spPr bwMode="auto">
          <a:xfrm>
            <a:off x="1627604" y="3573693"/>
            <a:ext cx="3159505" cy="369332"/>
          </a:xfrm>
          <a:prstGeom prst="rect">
            <a:avLst/>
          </a:prstGeom>
          <a:noFill/>
          <a:ln w="19050">
            <a:noFill/>
          </a:ln>
          <a:effectLst/>
        </p:spPr>
        <p:txBody>
          <a:bodyPr wrap="square" lIns="0" tIns="0" rIns="0" bIns="0" anchor="ctr">
            <a:spAutoFit/>
          </a:bodyPr>
          <a:lstStyle>
            <a:defPPr marR="0" lvl="0" algn="l" rtl="0">
              <a:lnSpc>
                <a:spcPct val="100000"/>
              </a:lnSpc>
              <a:spcBef>
                <a:spcPts val="0"/>
              </a:spcBef>
              <a:spcAft>
                <a:spcPts val="0"/>
              </a:spcAft>
              <a:defRPr lang="en-US"/>
            </a:defPPr>
            <a:lvl1pPr marL="0" marR="0" lvl="0"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tx1"/>
                </a:solidFill>
                <a:latin typeface="+mn-lt"/>
                <a:ea typeface="+mn-ea"/>
                <a:cs typeface="+mn-cs"/>
                <a:sym typeface="Arial"/>
              </a:defRPr>
            </a:lvl1pPr>
            <a:lvl2pPr marL="457200" marR="0" lvl="1"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tx1"/>
                </a:solidFill>
                <a:latin typeface="+mn-lt"/>
                <a:ea typeface="+mn-ea"/>
                <a:cs typeface="+mn-cs"/>
                <a:sym typeface="Arial"/>
              </a:defRPr>
            </a:lvl2pPr>
            <a:lvl3pPr marL="914400" marR="0" lvl="2"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tx1"/>
                </a:solidFill>
                <a:latin typeface="+mn-lt"/>
                <a:ea typeface="+mn-ea"/>
                <a:cs typeface="+mn-cs"/>
                <a:sym typeface="Arial"/>
              </a:defRPr>
            </a:lvl3pPr>
            <a:lvl4pPr marL="1371600" marR="0" lvl="3"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tx1"/>
                </a:solidFill>
                <a:latin typeface="+mn-lt"/>
                <a:ea typeface="+mn-ea"/>
                <a:cs typeface="+mn-cs"/>
                <a:sym typeface="Arial"/>
              </a:defRPr>
            </a:lvl4pPr>
            <a:lvl5pPr marL="1828800" marR="0" lvl="4"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tx1"/>
                </a:solidFill>
                <a:latin typeface="+mn-lt"/>
                <a:ea typeface="+mn-ea"/>
                <a:cs typeface="+mn-cs"/>
                <a:sym typeface="Arial"/>
              </a:defRPr>
            </a:lvl5pPr>
            <a:lvl6pPr marL="2286000" marR="0" lvl="5"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tx1"/>
                </a:solidFill>
                <a:latin typeface="+mn-lt"/>
                <a:ea typeface="+mn-ea"/>
                <a:cs typeface="+mn-cs"/>
                <a:sym typeface="Arial"/>
              </a:defRPr>
            </a:lvl6pPr>
            <a:lvl7pPr marL="2743200" marR="0" lvl="6"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tx1"/>
                </a:solidFill>
                <a:latin typeface="+mn-lt"/>
                <a:ea typeface="+mn-ea"/>
                <a:cs typeface="+mn-cs"/>
                <a:sym typeface="Arial"/>
              </a:defRPr>
            </a:lvl7pPr>
            <a:lvl8pPr marL="3200400" marR="0" lvl="7"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tx1"/>
                </a:solidFill>
                <a:latin typeface="+mn-lt"/>
                <a:ea typeface="+mn-ea"/>
                <a:cs typeface="+mn-cs"/>
                <a:sym typeface="Arial"/>
              </a:defRPr>
            </a:lvl8pPr>
            <a:lvl9pPr marL="3657600" marR="0" lvl="8"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tx1"/>
                </a:solidFill>
                <a:latin typeface="+mn-lt"/>
                <a:ea typeface="+mn-ea"/>
                <a:cs typeface="+mn-cs"/>
                <a:sym typeface="Arial"/>
              </a:defRPr>
            </a:lvl9pPr>
          </a:lstStyle>
          <a:p>
            <a:pPr marL="0" marR="0" lvl="0" indent="0" defTabSz="457206" rtl="0" eaLnBrk="1" fontAlgn="auto" latinLnBrk="0" hangingPunct="1">
              <a:lnSpc>
                <a:spcPct val="100000"/>
              </a:lnSpc>
              <a:spcBef>
                <a:spcPts val="0"/>
              </a:spcBef>
              <a:spcAft>
                <a:spcPts val="0"/>
              </a:spcAft>
              <a:buClrTx/>
              <a:buSzTx/>
              <a:buFontTx/>
              <a:buNone/>
              <a:tabLst>
                <a:tab pos="2066925" algn="l"/>
              </a:tabLst>
              <a:defRPr/>
            </a:pPr>
            <a:r>
              <a:rPr kumimoji="0" lang="en-US" sz="2400" b="1" i="0" u="none" strike="noStrike" kern="1200" cap="none" spc="0" normalizeH="0" baseline="0" noProof="0">
                <a:ln>
                  <a:noFill/>
                </a:ln>
                <a:effectLst/>
                <a:uLnTx/>
                <a:uFillTx/>
                <a:latin typeface="Funnel Sans" pitchFamily="2" charset="0"/>
              </a:rPr>
              <a:t>10.2mn </a:t>
            </a:r>
            <a:r>
              <a:rPr kumimoji="0" lang="en-US" sz="1800" b="0" i="0" u="none" strike="noStrike" kern="1200" cap="none" spc="0" normalizeH="0" baseline="0" noProof="0">
                <a:ln>
                  <a:noFill/>
                </a:ln>
                <a:effectLst/>
                <a:uLnTx/>
                <a:uFillTx/>
                <a:latin typeface="Funnel Sans" pitchFamily="2" charset="0"/>
              </a:rPr>
              <a:t>learning hours</a:t>
            </a:r>
            <a:r>
              <a:rPr lang="en-US" sz="1400" baseline="64000">
                <a:latin typeface="Funnel Sans" pitchFamily="2" charset="0"/>
                <a:cs typeface="Arial"/>
              </a:rPr>
              <a:t>2</a:t>
            </a:r>
            <a:endParaRPr lang="en-US" sz="1400" baseline="64000">
              <a:latin typeface="Funnel Sans" pitchFamily="2" charset="0"/>
            </a:endParaRPr>
          </a:p>
        </p:txBody>
      </p:sp>
      <p:cxnSp>
        <p:nvCxnSpPr>
          <p:cNvPr id="13" name="Straight Connector 12">
            <a:extLst>
              <a:ext uri="{FF2B5EF4-FFF2-40B4-BE49-F238E27FC236}">
                <a16:creationId xmlns:a16="http://schemas.microsoft.com/office/drawing/2014/main" id="{2218679F-3FE9-0932-97FA-ABD2FA0D2D50}"/>
              </a:ext>
            </a:extLst>
          </p:cNvPr>
          <p:cNvCxnSpPr>
            <a:cxnSpLocks/>
          </p:cNvCxnSpPr>
          <p:nvPr/>
        </p:nvCxnSpPr>
        <p:spPr>
          <a:xfrm>
            <a:off x="1627603" y="3329718"/>
            <a:ext cx="2736000" cy="0"/>
          </a:xfrm>
          <a:prstGeom prst="line">
            <a:avLst/>
          </a:prstGeom>
          <a:ln w="6350">
            <a:solidFill>
              <a:schemeClr val="bg1">
                <a:alpha val="61000"/>
              </a:schemeClr>
            </a:solidFill>
          </a:ln>
        </p:spPr>
        <p:style>
          <a:lnRef idx="2">
            <a:schemeClr val="accent1"/>
          </a:lnRef>
          <a:fillRef idx="0">
            <a:schemeClr val="accent1"/>
          </a:fillRef>
          <a:effectRef idx="1">
            <a:schemeClr val="accent1"/>
          </a:effectRef>
          <a:fontRef idx="minor">
            <a:schemeClr val="tx1"/>
          </a:fontRef>
        </p:style>
      </p:cxnSp>
      <p:cxnSp>
        <p:nvCxnSpPr>
          <p:cNvPr id="14" name="Straight Connector 13">
            <a:extLst>
              <a:ext uri="{FF2B5EF4-FFF2-40B4-BE49-F238E27FC236}">
                <a16:creationId xmlns:a16="http://schemas.microsoft.com/office/drawing/2014/main" id="{B82739EE-54E4-A2E4-2AD8-51D47DB0BCDF}"/>
              </a:ext>
            </a:extLst>
          </p:cNvPr>
          <p:cNvCxnSpPr>
            <a:cxnSpLocks/>
          </p:cNvCxnSpPr>
          <p:nvPr/>
        </p:nvCxnSpPr>
        <p:spPr>
          <a:xfrm>
            <a:off x="1641988" y="2359758"/>
            <a:ext cx="2736000" cy="0"/>
          </a:xfrm>
          <a:prstGeom prst="line">
            <a:avLst/>
          </a:prstGeom>
          <a:ln w="6350">
            <a:solidFill>
              <a:schemeClr val="bg1">
                <a:alpha val="61000"/>
              </a:schemeClr>
            </a:solidFill>
          </a:ln>
        </p:spPr>
        <p:style>
          <a:lnRef idx="2">
            <a:schemeClr val="accent1"/>
          </a:lnRef>
          <a:fillRef idx="0">
            <a:schemeClr val="accent1"/>
          </a:fillRef>
          <a:effectRef idx="1">
            <a:schemeClr val="accent1"/>
          </a:effectRef>
          <a:fontRef idx="minor">
            <a:schemeClr val="tx1"/>
          </a:fontRef>
        </p:style>
      </p:cxnSp>
      <p:sp>
        <p:nvSpPr>
          <p:cNvPr id="15" name="Rectangle 14">
            <a:extLst>
              <a:ext uri="{FF2B5EF4-FFF2-40B4-BE49-F238E27FC236}">
                <a16:creationId xmlns:a16="http://schemas.microsoft.com/office/drawing/2014/main" id="{7A5E2156-5DB9-5968-6BF4-C4B9C51B0674}"/>
              </a:ext>
            </a:extLst>
          </p:cNvPr>
          <p:cNvSpPr>
            <a:spLocks noChangeArrowheads="1"/>
          </p:cNvSpPr>
          <p:nvPr/>
        </p:nvSpPr>
        <p:spPr bwMode="auto">
          <a:xfrm>
            <a:off x="1627604" y="4386236"/>
            <a:ext cx="3041813" cy="923330"/>
          </a:xfrm>
          <a:prstGeom prst="rect">
            <a:avLst/>
          </a:prstGeom>
          <a:noFill/>
          <a:ln w="19050">
            <a:noFill/>
          </a:ln>
          <a:effectLst/>
        </p:spPr>
        <p:txBody>
          <a:bodyPr wrap="square" lIns="0" tIns="0" rIns="0" bIns="0" anchor="ctr">
            <a:spAutoFit/>
          </a:bodyPr>
          <a:lstStyle>
            <a:defPPr marR="0" lvl="0" algn="l" rtl="0">
              <a:lnSpc>
                <a:spcPct val="100000"/>
              </a:lnSpc>
              <a:spcBef>
                <a:spcPts val="0"/>
              </a:spcBef>
              <a:spcAft>
                <a:spcPts val="0"/>
              </a:spcAft>
              <a:defRPr lang="en-US"/>
            </a:defPPr>
            <a:lvl1pPr marL="0" marR="0" lvl="0"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tx1"/>
                </a:solidFill>
                <a:latin typeface="+mn-lt"/>
                <a:ea typeface="+mn-ea"/>
                <a:cs typeface="+mn-cs"/>
                <a:sym typeface="Arial"/>
              </a:defRPr>
            </a:lvl1pPr>
            <a:lvl2pPr marL="457200" marR="0" lvl="1"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tx1"/>
                </a:solidFill>
                <a:latin typeface="+mn-lt"/>
                <a:ea typeface="+mn-ea"/>
                <a:cs typeface="+mn-cs"/>
                <a:sym typeface="Arial"/>
              </a:defRPr>
            </a:lvl2pPr>
            <a:lvl3pPr marL="914400" marR="0" lvl="2"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tx1"/>
                </a:solidFill>
                <a:latin typeface="+mn-lt"/>
                <a:ea typeface="+mn-ea"/>
                <a:cs typeface="+mn-cs"/>
                <a:sym typeface="Arial"/>
              </a:defRPr>
            </a:lvl3pPr>
            <a:lvl4pPr marL="1371600" marR="0" lvl="3"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tx1"/>
                </a:solidFill>
                <a:latin typeface="+mn-lt"/>
                <a:ea typeface="+mn-ea"/>
                <a:cs typeface="+mn-cs"/>
                <a:sym typeface="Arial"/>
              </a:defRPr>
            </a:lvl4pPr>
            <a:lvl5pPr marL="1828800" marR="0" lvl="4"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tx1"/>
                </a:solidFill>
                <a:latin typeface="+mn-lt"/>
                <a:ea typeface="+mn-ea"/>
                <a:cs typeface="+mn-cs"/>
                <a:sym typeface="Arial"/>
              </a:defRPr>
            </a:lvl5pPr>
            <a:lvl6pPr marL="2286000" marR="0" lvl="5"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tx1"/>
                </a:solidFill>
                <a:latin typeface="+mn-lt"/>
                <a:ea typeface="+mn-ea"/>
                <a:cs typeface="+mn-cs"/>
                <a:sym typeface="Arial"/>
              </a:defRPr>
            </a:lvl6pPr>
            <a:lvl7pPr marL="2743200" marR="0" lvl="6"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tx1"/>
                </a:solidFill>
                <a:latin typeface="+mn-lt"/>
                <a:ea typeface="+mn-ea"/>
                <a:cs typeface="+mn-cs"/>
                <a:sym typeface="Arial"/>
              </a:defRPr>
            </a:lvl7pPr>
            <a:lvl8pPr marL="3200400" marR="0" lvl="7"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tx1"/>
                </a:solidFill>
                <a:latin typeface="+mn-lt"/>
                <a:ea typeface="+mn-ea"/>
                <a:cs typeface="+mn-cs"/>
                <a:sym typeface="Arial"/>
              </a:defRPr>
            </a:lvl8pPr>
            <a:lvl9pPr marL="3657600" marR="0" lvl="8" algn="l" defTabSz="914400" rtl="0" eaLnBrk="1" latinLnBrk="0" hangingPunct="1">
              <a:lnSpc>
                <a:spcPct val="100000"/>
              </a:lnSpc>
              <a:spcBef>
                <a:spcPts val="0"/>
              </a:spcBef>
              <a:spcAft>
                <a:spcPts val="0"/>
              </a:spcAft>
              <a:buClr>
                <a:srgbClr val="000000"/>
              </a:buClr>
              <a:buFont typeface="Arial"/>
              <a:defRPr sz="1800" b="0" i="0" u="none" strike="noStrike" kern="1200" cap="none">
                <a:solidFill>
                  <a:schemeClr val="tx1"/>
                </a:solidFill>
                <a:latin typeface="+mn-lt"/>
                <a:ea typeface="+mn-ea"/>
                <a:cs typeface="+mn-cs"/>
                <a:sym typeface="Arial"/>
              </a:defRPr>
            </a:lvl9pPr>
          </a:lstStyle>
          <a:p>
            <a:pPr marL="0" marR="0" lvl="0" indent="0" defTabSz="457206" rtl="0" eaLnBrk="1" fontAlgn="auto" latinLnBrk="0" hangingPunct="1">
              <a:lnSpc>
                <a:spcPct val="100000"/>
              </a:lnSpc>
              <a:spcBef>
                <a:spcPts val="0"/>
              </a:spcBef>
              <a:spcAft>
                <a:spcPts val="0"/>
              </a:spcAft>
              <a:buClrTx/>
              <a:buSzTx/>
              <a:buFontTx/>
              <a:buNone/>
              <a:tabLst>
                <a:tab pos="2066925" algn="l"/>
              </a:tabLst>
              <a:defRPr/>
            </a:pPr>
            <a:r>
              <a:rPr kumimoji="0" lang="en-US" sz="1800" b="0" i="0" u="none" strike="noStrike" kern="1200" cap="none" spc="0" normalizeH="0" baseline="0" noProof="0">
                <a:ln>
                  <a:noFill/>
                </a:ln>
                <a:effectLst/>
                <a:uLnTx/>
                <a:uFillTx/>
                <a:latin typeface="Funnel Sans" pitchFamily="2" charset="0"/>
              </a:rPr>
              <a:t>Women’s representation </a:t>
            </a:r>
            <a:br>
              <a:rPr kumimoji="0" lang="en-US" sz="1800" b="0" i="0" u="none" strike="noStrike" kern="1200" cap="none" spc="0" normalizeH="0" baseline="0" noProof="0">
                <a:ln>
                  <a:noFill/>
                </a:ln>
                <a:effectLst/>
                <a:uLnTx/>
                <a:uFillTx/>
                <a:latin typeface="Funnel Sans" pitchFamily="2" charset="0"/>
              </a:rPr>
            </a:br>
            <a:r>
              <a:rPr kumimoji="0" lang="en-US" sz="1800" b="0" i="0" u="none" strike="noStrike" kern="1200" cap="none" spc="0" normalizeH="0" baseline="0" noProof="0">
                <a:ln>
                  <a:noFill/>
                </a:ln>
                <a:effectLst/>
                <a:uLnTx/>
                <a:uFillTx/>
                <a:latin typeface="Funnel Sans" pitchFamily="2" charset="0"/>
              </a:rPr>
              <a:t>on Genpact’s leadership council: </a:t>
            </a:r>
            <a:r>
              <a:rPr kumimoji="0" lang="en-US" sz="2400" b="1" i="0" u="none" strike="noStrike" kern="1200" cap="none" spc="0" normalizeH="0" baseline="0" noProof="0">
                <a:ln>
                  <a:noFill/>
                </a:ln>
                <a:effectLst/>
                <a:uLnTx/>
                <a:uFillTx/>
                <a:latin typeface="Funnel Sans" pitchFamily="2" charset="0"/>
                <a:cs typeface="Arial"/>
                <a:sym typeface="Arial"/>
              </a:rPr>
              <a:t>47% </a:t>
            </a:r>
            <a:endParaRPr lang="en-US" sz="1400" baseline="64000">
              <a:latin typeface="Funnel Sans" pitchFamily="2" charset="0"/>
            </a:endParaRPr>
          </a:p>
        </p:txBody>
      </p:sp>
      <p:cxnSp>
        <p:nvCxnSpPr>
          <p:cNvPr id="17" name="Straight Connector 16">
            <a:extLst>
              <a:ext uri="{FF2B5EF4-FFF2-40B4-BE49-F238E27FC236}">
                <a16:creationId xmlns:a16="http://schemas.microsoft.com/office/drawing/2014/main" id="{D651EE58-F722-6AB7-8B37-F372DC1929AB}"/>
              </a:ext>
            </a:extLst>
          </p:cNvPr>
          <p:cNvCxnSpPr>
            <a:cxnSpLocks/>
          </p:cNvCxnSpPr>
          <p:nvPr/>
        </p:nvCxnSpPr>
        <p:spPr>
          <a:xfrm>
            <a:off x="1627602" y="4166648"/>
            <a:ext cx="2736000" cy="0"/>
          </a:xfrm>
          <a:prstGeom prst="line">
            <a:avLst/>
          </a:prstGeom>
          <a:ln w="6350">
            <a:solidFill>
              <a:schemeClr val="bg1">
                <a:alpha val="61000"/>
              </a:schemeClr>
            </a:solidFill>
          </a:ln>
        </p:spPr>
        <p:style>
          <a:lnRef idx="2">
            <a:schemeClr val="accent1"/>
          </a:lnRef>
          <a:fillRef idx="0">
            <a:schemeClr val="accent1"/>
          </a:fillRef>
          <a:effectRef idx="1">
            <a:schemeClr val="accent1"/>
          </a:effectRef>
          <a:fontRef idx="minor">
            <a:schemeClr val="tx1"/>
          </a:fontRef>
        </p:style>
      </p:cxnSp>
      <p:sp>
        <p:nvSpPr>
          <p:cNvPr id="18" name="Rectangle 17">
            <a:extLst>
              <a:ext uri="{FF2B5EF4-FFF2-40B4-BE49-F238E27FC236}">
                <a16:creationId xmlns:a16="http://schemas.microsoft.com/office/drawing/2014/main" id="{3B44BB90-3500-27EB-6269-1EEB73DCC4CF}"/>
              </a:ext>
            </a:extLst>
          </p:cNvPr>
          <p:cNvSpPr/>
          <p:nvPr/>
        </p:nvSpPr>
        <p:spPr>
          <a:xfrm>
            <a:off x="1520913" y="5735371"/>
            <a:ext cx="2359781" cy="307777"/>
          </a:xfrm>
          <a:prstGeom prst="rect">
            <a:avLst/>
          </a:prstGeom>
        </p:spPr>
        <p:txBody>
          <a:bodyPr wrap="square" lIns="0" tIns="0" rIns="0" bIns="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kumimoji="0" lang="en-US" sz="1000" b="0" i="0" u="none" strike="noStrike" kern="1200" cap="none" spc="0" normalizeH="0" baseline="0" noProof="0">
                <a:ln>
                  <a:noFill/>
                </a:ln>
                <a:solidFill>
                  <a:srgbClr val="000000"/>
                </a:solidFill>
                <a:effectLst/>
                <a:uLnTx/>
                <a:uFillTx/>
                <a:latin typeface="Funnel Sans" pitchFamily="2" charset="0"/>
                <a:ea typeface="+mn-ea"/>
                <a:cs typeface="+mn-cs"/>
              </a:rPr>
              <a:t>Compared to 2022</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US" sz="1000" kern="1200">
                <a:latin typeface="Funnel Sans" pitchFamily="2" charset="0"/>
                <a:ea typeface="+mn-ea"/>
                <a:cs typeface="+mn-cs"/>
              </a:rPr>
              <a:t>In 2024</a:t>
            </a:r>
            <a:endParaRPr kumimoji="0" lang="en-US" sz="1000" b="1" i="0" u="none" strike="noStrike" kern="1200" cap="none" spc="0" normalizeH="0" baseline="0" noProof="0">
              <a:ln>
                <a:noFill/>
              </a:ln>
              <a:solidFill>
                <a:srgbClr val="000000"/>
              </a:solidFill>
              <a:effectLst/>
              <a:uLnTx/>
              <a:uFillTx/>
              <a:latin typeface="Funnel Sans" pitchFamily="2" charset="0"/>
              <a:ea typeface="+mn-ea"/>
              <a:cs typeface="Arial" panose="020B0604020202020204" pitchFamily="34" charset="0"/>
            </a:endParaRPr>
          </a:p>
        </p:txBody>
      </p:sp>
      <p:grpSp>
        <p:nvGrpSpPr>
          <p:cNvPr id="6" name="Group 5">
            <a:extLst>
              <a:ext uri="{FF2B5EF4-FFF2-40B4-BE49-F238E27FC236}">
                <a16:creationId xmlns:a16="http://schemas.microsoft.com/office/drawing/2014/main" id="{076802DF-74CE-D123-1D2F-A7A03DAB91CC}"/>
              </a:ext>
            </a:extLst>
          </p:cNvPr>
          <p:cNvGrpSpPr/>
          <p:nvPr/>
        </p:nvGrpSpPr>
        <p:grpSpPr>
          <a:xfrm>
            <a:off x="10451304" y="251398"/>
            <a:ext cx="1032938" cy="297908"/>
            <a:chOff x="10451304" y="231704"/>
            <a:chExt cx="1032938" cy="297908"/>
          </a:xfrm>
        </p:grpSpPr>
        <p:sp>
          <p:nvSpPr>
            <p:cNvPr id="7" name="Rounded Rectangle 10">
              <a:extLst>
                <a:ext uri="{FF2B5EF4-FFF2-40B4-BE49-F238E27FC236}">
                  <a16:creationId xmlns:a16="http://schemas.microsoft.com/office/drawing/2014/main" id="{656FF222-A3D5-6DCD-8951-B775E28872C3}"/>
                </a:ext>
              </a:extLst>
            </p:cNvPr>
            <p:cNvSpPr/>
            <p:nvPr/>
          </p:nvSpPr>
          <p:spPr>
            <a:xfrm>
              <a:off x="10451304" y="278972"/>
              <a:ext cx="1025189" cy="250640"/>
            </a:xfrm>
            <a:prstGeom prst="roundRect">
              <a:avLst>
                <a:gd name="adj" fmla="val 50000"/>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3">
              <a:extLst>
                <a:ext uri="{FF2B5EF4-FFF2-40B4-BE49-F238E27FC236}">
                  <a16:creationId xmlns:a16="http://schemas.microsoft.com/office/drawing/2014/main" id="{B40FA185-DB09-3B35-218E-E06013BC63F0}"/>
                </a:ext>
              </a:extLst>
            </p:cNvPr>
            <p:cNvSpPr txBox="1">
              <a:spLocks/>
            </p:cNvSpPr>
            <p:nvPr/>
          </p:nvSpPr>
          <p:spPr>
            <a:xfrm>
              <a:off x="10459053" y="231704"/>
              <a:ext cx="1025189" cy="293437"/>
            </a:xfrm>
            <a:prstGeom prst="rect">
              <a:avLst/>
            </a:prstGeom>
            <a:ln>
              <a:noFill/>
            </a:ln>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lnSpc>
                  <a:spcPts val="1800"/>
                </a:lnSpc>
                <a:defRPr/>
              </a:pPr>
              <a:r>
                <a:rPr lang="en-US" sz="1000">
                  <a:solidFill>
                    <a:schemeClr val="tx1"/>
                  </a:solidFill>
                  <a:latin typeface="Funnel Sans"/>
                  <a:ea typeface="Roboto"/>
                </a:rPr>
                <a:t>About us</a:t>
              </a:r>
              <a:endParaRPr lang="en-US"/>
            </a:p>
          </p:txBody>
        </p:sp>
      </p:grpSp>
    </p:spTree>
    <p:extLst>
      <p:ext uri="{BB962C8B-B14F-4D97-AF65-F5344CB8AC3E}">
        <p14:creationId xmlns:p14="http://schemas.microsoft.com/office/powerpoint/2010/main" val="933971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67D350-051E-750D-4A17-D459D1E4808D}"/>
            </a:ext>
          </a:extLst>
        </p:cNvPr>
        <p:cNvGrpSpPr/>
        <p:nvPr/>
      </p:nvGrpSpPr>
      <p:grpSpPr>
        <a:xfrm>
          <a:off x="0" y="0"/>
          <a:ext cx="0" cy="0"/>
          <a:chOff x="0" y="0"/>
          <a:chExt cx="0" cy="0"/>
        </a:xfrm>
      </p:grpSpPr>
      <p:sp>
        <p:nvSpPr>
          <p:cNvPr id="42" name="Rectangle: Rounded Corners 41">
            <a:extLst>
              <a:ext uri="{FF2B5EF4-FFF2-40B4-BE49-F238E27FC236}">
                <a16:creationId xmlns:a16="http://schemas.microsoft.com/office/drawing/2014/main" id="{C0421431-3881-F310-07CD-1A3A4C3329C5}"/>
              </a:ext>
            </a:extLst>
          </p:cNvPr>
          <p:cNvSpPr>
            <a:spLocks/>
          </p:cNvSpPr>
          <p:nvPr/>
        </p:nvSpPr>
        <p:spPr>
          <a:xfrm>
            <a:off x="477781" y="4929781"/>
            <a:ext cx="11409421" cy="1407368"/>
          </a:xfrm>
          <a:prstGeom prst="roundRect">
            <a:avLst>
              <a:gd name="adj" fmla="val 13714"/>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41" name="Rectangle: Rounded Corners 40">
            <a:extLst>
              <a:ext uri="{FF2B5EF4-FFF2-40B4-BE49-F238E27FC236}">
                <a16:creationId xmlns:a16="http://schemas.microsoft.com/office/drawing/2014/main" id="{6FF5D94E-DBC6-DDF5-40C1-090C122875F6}"/>
              </a:ext>
            </a:extLst>
          </p:cNvPr>
          <p:cNvSpPr>
            <a:spLocks/>
          </p:cNvSpPr>
          <p:nvPr/>
        </p:nvSpPr>
        <p:spPr>
          <a:xfrm>
            <a:off x="477781" y="3154796"/>
            <a:ext cx="11409421" cy="1659412"/>
          </a:xfrm>
          <a:prstGeom prst="roundRect">
            <a:avLst>
              <a:gd name="adj" fmla="val 10784"/>
            </a:avLst>
          </a:prstGeom>
          <a:solidFill>
            <a:schemeClr val="accent6">
              <a:alpha val="2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40" name="Rectangle: Rounded Corners 39">
            <a:extLst>
              <a:ext uri="{FF2B5EF4-FFF2-40B4-BE49-F238E27FC236}">
                <a16:creationId xmlns:a16="http://schemas.microsoft.com/office/drawing/2014/main" id="{9B54D3E2-3472-8540-F4E9-03D0E72CB0F7}"/>
              </a:ext>
            </a:extLst>
          </p:cNvPr>
          <p:cNvSpPr>
            <a:spLocks/>
          </p:cNvSpPr>
          <p:nvPr/>
        </p:nvSpPr>
        <p:spPr>
          <a:xfrm>
            <a:off x="650240" y="1298259"/>
            <a:ext cx="11236962" cy="1765395"/>
          </a:xfrm>
          <a:prstGeom prst="roundRect">
            <a:avLst>
              <a:gd name="adj" fmla="val 10686"/>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5" name="Slide Number Placeholder 4">
            <a:extLst>
              <a:ext uri="{FF2B5EF4-FFF2-40B4-BE49-F238E27FC236}">
                <a16:creationId xmlns:a16="http://schemas.microsoft.com/office/drawing/2014/main" id="{923A96EC-686B-CCCD-BF5E-0629D1600F77}"/>
              </a:ext>
            </a:extLst>
          </p:cNvPr>
          <p:cNvSpPr>
            <a:spLocks noGrp="1"/>
          </p:cNvSpPr>
          <p:nvPr>
            <p:ph type="sldNum" idx="14"/>
          </p:nvPr>
        </p:nvSpPr>
        <p:spPr>
          <a:xfrm>
            <a:off x="11368216" y="281474"/>
            <a:ext cx="518986" cy="218739"/>
          </a:xfrm>
        </p:spPr>
        <p:txBody>
          <a:bodyPr/>
          <a:lstStyle/>
          <a:p>
            <a:fld id="{00000000-1234-1234-1234-123412341234}" type="slidenum">
              <a:rPr lang="en-US" smtClean="0"/>
              <a:pPr/>
              <a:t>13</a:t>
            </a:fld>
            <a:endParaRPr lang="en-US"/>
          </a:p>
        </p:txBody>
      </p:sp>
      <p:sp>
        <p:nvSpPr>
          <p:cNvPr id="10" name="Title 1">
            <a:extLst>
              <a:ext uri="{FF2B5EF4-FFF2-40B4-BE49-F238E27FC236}">
                <a16:creationId xmlns:a16="http://schemas.microsoft.com/office/drawing/2014/main" id="{35FE68E8-018A-A831-7836-43EA3A60BD56}"/>
              </a:ext>
            </a:extLst>
          </p:cNvPr>
          <p:cNvSpPr txBox="1">
            <a:spLocks/>
          </p:cNvSpPr>
          <p:nvPr/>
        </p:nvSpPr>
        <p:spPr>
          <a:xfrm>
            <a:off x="1258300" y="142936"/>
            <a:ext cx="6514100" cy="538901"/>
          </a:xfrm>
          <a:prstGeom prst="rect">
            <a:avLst/>
          </a:prstGeom>
          <a:noFill/>
          <a:ln>
            <a:noFill/>
          </a:ln>
        </p:spPr>
        <p:txBody>
          <a:bodyPr spcFirstLastPara="1" vert="horz" wrap="square" lIns="0" tIns="0" rIns="0" bIns="0" rtlCol="0" anchor="t" anchorCtr="0">
            <a:noAutofit/>
          </a:bodyPr>
          <a:lstStyle>
            <a:lvl1pPr lvl="0" algn="l" defTabSz="914400" rtl="0" eaLnBrk="1" latinLnBrk="0" hangingPunct="1">
              <a:lnSpc>
                <a:spcPct val="80000"/>
              </a:lnSpc>
              <a:spcBef>
                <a:spcPts val="0"/>
              </a:spcBef>
              <a:spcAft>
                <a:spcPts val="0"/>
              </a:spcAft>
              <a:buSzPts val="3200"/>
              <a:buNone/>
              <a:defRPr sz="4400" b="1" i="0" kern="1200" spc="-150" baseline="0">
                <a:solidFill>
                  <a:schemeClr val="tx1"/>
                </a:solidFill>
                <a:latin typeface="Funnel Sans" pitchFamily="2" charset="0"/>
                <a:ea typeface="+mj-ea"/>
                <a:cs typeface="+mj-cs"/>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marL="0" marR="0" lvl="0" indent="0" algn="l" defTabSz="914400" rtl="0" eaLnBrk="1" fontAlgn="auto" latinLnBrk="0" hangingPunct="1">
              <a:lnSpc>
                <a:spcPct val="100000"/>
              </a:lnSpc>
              <a:spcBef>
                <a:spcPts val="0"/>
              </a:spcBef>
              <a:spcAft>
                <a:spcPts val="0"/>
              </a:spcAft>
              <a:buClrTx/>
              <a:buSzTx/>
              <a:buFont typeface="Arial"/>
              <a:buNone/>
              <a:tabLst/>
              <a:defRPr/>
            </a:pPr>
            <a:r>
              <a:rPr lang="en-IN">
                <a:latin typeface="Funnel Sans ExtraBold" pitchFamily="2" charset="0"/>
              </a:rPr>
              <a:t>Our commitment to ESG  </a:t>
            </a:r>
          </a:p>
        </p:txBody>
      </p:sp>
      <p:graphicFrame>
        <p:nvGraphicFramePr>
          <p:cNvPr id="2" name="Chart 1">
            <a:extLst>
              <a:ext uri="{FF2B5EF4-FFF2-40B4-BE49-F238E27FC236}">
                <a16:creationId xmlns:a16="http://schemas.microsoft.com/office/drawing/2014/main" id="{6A2E63FA-E358-2872-02EB-3EDFAEBD5BFC}"/>
              </a:ext>
            </a:extLst>
          </p:cNvPr>
          <p:cNvGraphicFramePr>
            <a:graphicFrameLocks/>
          </p:cNvGraphicFramePr>
          <p:nvPr>
            <p:extLst>
              <p:ext uri="{D42A27DB-BD31-4B8C-83A1-F6EECF244321}">
                <p14:modId xmlns:p14="http://schemas.microsoft.com/office/powerpoint/2010/main" val="1996849066"/>
              </p:ext>
            </p:extLst>
          </p:nvPr>
        </p:nvGraphicFramePr>
        <p:xfrm>
          <a:off x="1260351" y="5052852"/>
          <a:ext cx="2501648" cy="1075984"/>
        </p:xfrm>
        <a:graphic>
          <a:graphicData uri="http://schemas.openxmlformats.org/drawingml/2006/chart">
            <c:chart xmlns:c="http://schemas.openxmlformats.org/drawingml/2006/chart" xmlns:r="http://schemas.openxmlformats.org/officeDocument/2006/relationships" r:id="rId2"/>
          </a:graphicData>
        </a:graphic>
      </p:graphicFrame>
      <p:sp>
        <p:nvSpPr>
          <p:cNvPr id="14" name="Rectangle 13">
            <a:extLst>
              <a:ext uri="{FF2B5EF4-FFF2-40B4-BE49-F238E27FC236}">
                <a16:creationId xmlns:a16="http://schemas.microsoft.com/office/drawing/2014/main" id="{54909E60-ACBD-BD4F-FD98-84692B1B6189}"/>
              </a:ext>
            </a:extLst>
          </p:cNvPr>
          <p:cNvSpPr/>
          <p:nvPr/>
        </p:nvSpPr>
        <p:spPr>
          <a:xfrm>
            <a:off x="6515736" y="5147798"/>
            <a:ext cx="2484134" cy="103105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t">
            <a:spAutoFit/>
          </a:bodyPr>
          <a:lstStyle/>
          <a:p>
            <a:pPr algn="ctr" defTabSz="914358">
              <a:defRPr/>
            </a:pPr>
            <a:r>
              <a:rPr lang="en-GB" sz="1050" b="1">
                <a:solidFill>
                  <a:schemeClr val="tx2"/>
                </a:solidFill>
                <a:latin typeface="Funnel Sans" pitchFamily="2" charset="0"/>
              </a:rPr>
              <a:t>Committed to </a:t>
            </a:r>
            <a:br>
              <a:rPr lang="en-GB" sz="1050" b="1">
                <a:solidFill>
                  <a:schemeClr val="tx2"/>
                </a:solidFill>
                <a:latin typeface="Funnel Sans" pitchFamily="2" charset="0"/>
              </a:rPr>
            </a:br>
            <a:r>
              <a:rPr lang="en-GB" sz="1050" b="1">
                <a:solidFill>
                  <a:schemeClr val="tx2"/>
                </a:solidFill>
                <a:latin typeface="Funnel Sans" pitchFamily="2" charset="0"/>
              </a:rPr>
              <a:t>renewable energy</a:t>
            </a:r>
            <a:endParaRPr lang="en-US" sz="900" b="1">
              <a:solidFill>
                <a:schemeClr val="tx2"/>
              </a:solidFill>
              <a:latin typeface="Funnel Sans" pitchFamily="2" charset="0"/>
            </a:endParaRPr>
          </a:p>
          <a:p>
            <a:pPr lvl="0" algn="ctr">
              <a:defRPr/>
            </a:pPr>
            <a:r>
              <a:rPr lang="en-US" sz="3000" b="1">
                <a:solidFill>
                  <a:schemeClr val="tx1"/>
                </a:solidFill>
                <a:latin typeface="Funnel Sans" pitchFamily="2" charset="0"/>
              </a:rPr>
              <a:t>25%</a:t>
            </a:r>
          </a:p>
          <a:p>
            <a:pPr lvl="0" algn="ctr">
              <a:defRPr/>
            </a:pPr>
            <a:r>
              <a:rPr lang="en-US" sz="1000">
                <a:solidFill>
                  <a:schemeClr val="tx1"/>
                </a:solidFill>
                <a:latin typeface="Funnel Sans" pitchFamily="2" charset="0"/>
              </a:rPr>
              <a:t>renewable by 2025</a:t>
            </a:r>
          </a:p>
        </p:txBody>
      </p:sp>
      <p:sp>
        <p:nvSpPr>
          <p:cNvPr id="15" name="TextBox 14">
            <a:extLst>
              <a:ext uri="{FF2B5EF4-FFF2-40B4-BE49-F238E27FC236}">
                <a16:creationId xmlns:a16="http://schemas.microsoft.com/office/drawing/2014/main" id="{19D2C712-E53B-F3D0-853B-E1AA5D5AA65B}"/>
              </a:ext>
            </a:extLst>
          </p:cNvPr>
          <p:cNvSpPr txBox="1"/>
          <p:nvPr/>
        </p:nvSpPr>
        <p:spPr>
          <a:xfrm>
            <a:off x="6197254" y="4492949"/>
            <a:ext cx="2324949" cy="184666"/>
          </a:xfrm>
          <a:prstGeom prst="rect">
            <a:avLst/>
          </a:prstGeom>
          <a:noFill/>
        </p:spPr>
        <p:txBody>
          <a:bodyPr wrap="square">
            <a:spAutoFit/>
          </a:bodyPr>
          <a:lstStyle/>
          <a:p>
            <a:pPr algn="r"/>
            <a:r>
              <a:rPr lang="en-US" sz="600" i="1">
                <a:solidFill>
                  <a:schemeClr val="tx2"/>
                </a:solidFill>
                <a:latin typeface="Funnel Sans" pitchFamily="2" charset="0"/>
              </a:rPr>
              <a:t>*Shareholders collectively holding more than 10%.</a:t>
            </a:r>
            <a:endParaRPr lang="en-IN" sz="600" i="1">
              <a:solidFill>
                <a:schemeClr val="tx2"/>
              </a:solidFill>
              <a:latin typeface="Funnel Sans" pitchFamily="2" charset="0"/>
            </a:endParaRPr>
          </a:p>
        </p:txBody>
      </p:sp>
      <p:sp>
        <p:nvSpPr>
          <p:cNvPr id="23" name="Rectangle 22">
            <a:extLst>
              <a:ext uri="{FF2B5EF4-FFF2-40B4-BE49-F238E27FC236}">
                <a16:creationId xmlns:a16="http://schemas.microsoft.com/office/drawing/2014/main" id="{5A239661-2968-98F5-8084-C86E6804ADBD}"/>
              </a:ext>
            </a:extLst>
          </p:cNvPr>
          <p:cNvSpPr/>
          <p:nvPr/>
        </p:nvSpPr>
        <p:spPr>
          <a:xfrm>
            <a:off x="9245889" y="5040995"/>
            <a:ext cx="2520039" cy="11849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spAutoFit/>
          </a:bodyPr>
          <a:lstStyle/>
          <a:p>
            <a:pPr algn="ctr" defTabSz="914358">
              <a:defRPr/>
            </a:pPr>
            <a:r>
              <a:rPr lang="en-GB" sz="1050" b="1">
                <a:solidFill>
                  <a:schemeClr val="tx1"/>
                </a:solidFill>
                <a:latin typeface="Funnel Sans" pitchFamily="2" charset="0"/>
              </a:rPr>
              <a:t>Committed to </a:t>
            </a:r>
            <a:br>
              <a:rPr lang="en-GB" sz="1050" b="1">
                <a:solidFill>
                  <a:schemeClr val="tx1"/>
                </a:solidFill>
                <a:latin typeface="Funnel Sans" pitchFamily="2" charset="0"/>
              </a:rPr>
            </a:br>
            <a:r>
              <a:rPr lang="en-GB" sz="1050" b="1">
                <a:solidFill>
                  <a:schemeClr val="tx1"/>
                </a:solidFill>
                <a:latin typeface="Funnel Sans" pitchFamily="2" charset="0"/>
              </a:rPr>
              <a:t>net-zero emissions</a:t>
            </a:r>
            <a:endParaRPr lang="en-US" sz="900" b="1">
              <a:solidFill>
                <a:schemeClr val="tx1"/>
              </a:solidFill>
              <a:latin typeface="Funnel Sans" pitchFamily="2" charset="0"/>
            </a:endParaRPr>
          </a:p>
          <a:p>
            <a:pPr algn="ctr">
              <a:defRPr/>
            </a:pPr>
            <a:r>
              <a:rPr lang="en-US" sz="3000" b="1">
                <a:solidFill>
                  <a:schemeClr val="tx1"/>
                </a:solidFill>
                <a:latin typeface="Funnel Sans" pitchFamily="2" charset="0"/>
              </a:rPr>
              <a:t>2050</a:t>
            </a:r>
          </a:p>
          <a:p>
            <a:pPr lvl="0" algn="ctr">
              <a:defRPr/>
            </a:pPr>
            <a:r>
              <a:rPr lang="en-US" sz="1000">
                <a:solidFill>
                  <a:schemeClr val="tx1"/>
                </a:solidFill>
                <a:latin typeface="Funnel Sans" pitchFamily="2" charset="0"/>
              </a:rPr>
              <a:t>target year aligned with the Science-based Targets Initiative (SBTi)</a:t>
            </a:r>
          </a:p>
        </p:txBody>
      </p:sp>
      <p:grpSp>
        <p:nvGrpSpPr>
          <p:cNvPr id="30" name="Group 29">
            <a:extLst>
              <a:ext uri="{FF2B5EF4-FFF2-40B4-BE49-F238E27FC236}">
                <a16:creationId xmlns:a16="http://schemas.microsoft.com/office/drawing/2014/main" id="{C5AE7EB7-B0B0-2716-3083-17BD2E2CAA68}"/>
              </a:ext>
            </a:extLst>
          </p:cNvPr>
          <p:cNvGrpSpPr/>
          <p:nvPr/>
        </p:nvGrpSpPr>
        <p:grpSpPr>
          <a:xfrm>
            <a:off x="9239601" y="1423662"/>
            <a:ext cx="2599490" cy="1459032"/>
            <a:chOff x="9239601" y="1524475"/>
            <a:chExt cx="2599490" cy="1459032"/>
          </a:xfrm>
        </p:grpSpPr>
        <p:graphicFrame>
          <p:nvGraphicFramePr>
            <p:cNvPr id="24" name="Chart 23">
              <a:extLst>
                <a:ext uri="{FF2B5EF4-FFF2-40B4-BE49-F238E27FC236}">
                  <a16:creationId xmlns:a16="http://schemas.microsoft.com/office/drawing/2014/main" id="{1AE4E7E4-778B-59D7-D0AF-73E1E8F05C95}"/>
                </a:ext>
              </a:extLst>
            </p:cNvPr>
            <p:cNvGraphicFramePr>
              <a:graphicFrameLocks/>
            </p:cNvGraphicFramePr>
            <p:nvPr>
              <p:extLst>
                <p:ext uri="{D42A27DB-BD31-4B8C-83A1-F6EECF244321}">
                  <p14:modId xmlns:p14="http://schemas.microsoft.com/office/powerpoint/2010/main" val="3261314027"/>
                </p:ext>
              </p:extLst>
            </p:nvPr>
          </p:nvGraphicFramePr>
          <p:xfrm>
            <a:off x="9402472" y="1855123"/>
            <a:ext cx="2363456" cy="867569"/>
          </p:xfrm>
          <a:graphic>
            <a:graphicData uri="http://schemas.openxmlformats.org/drawingml/2006/chart">
              <c:chart xmlns:c="http://schemas.openxmlformats.org/drawingml/2006/chart" xmlns:r="http://schemas.openxmlformats.org/officeDocument/2006/relationships" r:id="rId3"/>
            </a:graphicData>
          </a:graphic>
        </p:graphicFrame>
        <p:sp>
          <p:nvSpPr>
            <p:cNvPr id="21" name="Rectangle 20">
              <a:extLst>
                <a:ext uri="{FF2B5EF4-FFF2-40B4-BE49-F238E27FC236}">
                  <a16:creationId xmlns:a16="http://schemas.microsoft.com/office/drawing/2014/main" id="{34898D9F-A7B1-C60C-20FD-A09EBCDAC62B}"/>
                </a:ext>
              </a:extLst>
            </p:cNvPr>
            <p:cNvSpPr/>
            <p:nvPr/>
          </p:nvSpPr>
          <p:spPr>
            <a:xfrm>
              <a:off x="9678670" y="1524475"/>
              <a:ext cx="1822450" cy="3693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spAutoFit/>
            </a:bodyPr>
            <a:lstStyle/>
            <a:p>
              <a:pPr algn="ctr"/>
              <a:r>
                <a:rPr lang="en-GB" sz="900" b="1">
                  <a:solidFill>
                    <a:schemeClr val="tx2"/>
                  </a:solidFill>
                  <a:latin typeface="Funnel Sans  "/>
                </a:rPr>
                <a:t>Lives impacted through volunteering (millions)</a:t>
              </a:r>
              <a:endParaRPr lang="en-GB" sz="1000" b="1">
                <a:latin typeface="Funnel Sans  "/>
              </a:endParaRPr>
            </a:p>
          </p:txBody>
        </p:sp>
        <p:sp>
          <p:nvSpPr>
            <p:cNvPr id="22" name="TextBox 21">
              <a:extLst>
                <a:ext uri="{FF2B5EF4-FFF2-40B4-BE49-F238E27FC236}">
                  <a16:creationId xmlns:a16="http://schemas.microsoft.com/office/drawing/2014/main" id="{C484718F-7A18-BC5B-1101-B99440557E76}"/>
                </a:ext>
              </a:extLst>
            </p:cNvPr>
            <p:cNvSpPr txBox="1"/>
            <p:nvPr/>
          </p:nvSpPr>
          <p:spPr>
            <a:xfrm>
              <a:off x="9239601" y="2798841"/>
              <a:ext cx="2599490" cy="184666"/>
            </a:xfrm>
            <a:prstGeom prst="rect">
              <a:avLst/>
            </a:prstGeom>
            <a:noFill/>
          </p:spPr>
          <p:txBody>
            <a:bodyPr wrap="square">
              <a:spAutoFit/>
            </a:bodyPr>
            <a:lstStyle/>
            <a:p>
              <a:pPr algn="r"/>
              <a:r>
                <a:rPr lang="en-GB" sz="600" i="1">
                  <a:solidFill>
                    <a:schemeClr val="tx2"/>
                  </a:solidFill>
                  <a:latin typeface="Funnel Sans  "/>
                </a:rPr>
                <a:t>*2021 decline due to Delta COVID-19 wave in India</a:t>
              </a:r>
              <a:endParaRPr lang="en-GB" sz="600" i="1">
                <a:latin typeface="Funnel Sans  "/>
              </a:endParaRPr>
            </a:p>
          </p:txBody>
        </p:sp>
      </p:grpSp>
      <p:sp>
        <p:nvSpPr>
          <p:cNvPr id="28" name="Rectangle 27">
            <a:extLst>
              <a:ext uri="{FF2B5EF4-FFF2-40B4-BE49-F238E27FC236}">
                <a16:creationId xmlns:a16="http://schemas.microsoft.com/office/drawing/2014/main" id="{FF5CF9E2-A426-8F74-59AC-D21A97CB5150}"/>
              </a:ext>
            </a:extLst>
          </p:cNvPr>
          <p:cNvSpPr/>
          <p:nvPr/>
        </p:nvSpPr>
        <p:spPr>
          <a:xfrm>
            <a:off x="1808908" y="1423662"/>
            <a:ext cx="1592103" cy="2308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t">
            <a:spAutoFit/>
          </a:bodyPr>
          <a:lstStyle/>
          <a:p>
            <a:pPr algn="ctr"/>
            <a:r>
              <a:rPr lang="en-GB" sz="900" b="1">
                <a:solidFill>
                  <a:schemeClr val="tx2"/>
                </a:solidFill>
                <a:latin typeface="Funnel Sans  "/>
              </a:rPr>
              <a:t>Women employees (%)</a:t>
            </a:r>
          </a:p>
        </p:txBody>
      </p:sp>
      <p:graphicFrame>
        <p:nvGraphicFramePr>
          <p:cNvPr id="32" name="Chart 31">
            <a:extLst>
              <a:ext uri="{FF2B5EF4-FFF2-40B4-BE49-F238E27FC236}">
                <a16:creationId xmlns:a16="http://schemas.microsoft.com/office/drawing/2014/main" id="{FDE784CE-DB98-84AD-F714-E71A30C9E5D3}"/>
              </a:ext>
            </a:extLst>
          </p:cNvPr>
          <p:cNvGraphicFramePr>
            <a:graphicFrameLocks/>
          </p:cNvGraphicFramePr>
          <p:nvPr>
            <p:extLst>
              <p:ext uri="{D42A27DB-BD31-4B8C-83A1-F6EECF244321}">
                <p14:modId xmlns:p14="http://schemas.microsoft.com/office/powerpoint/2010/main" val="802502185"/>
              </p:ext>
            </p:extLst>
          </p:nvPr>
        </p:nvGraphicFramePr>
        <p:xfrm>
          <a:off x="1330313" y="1509971"/>
          <a:ext cx="2438766" cy="1436512"/>
        </p:xfrm>
        <a:graphic>
          <a:graphicData uri="http://schemas.openxmlformats.org/drawingml/2006/chart">
            <c:chart xmlns:c="http://schemas.openxmlformats.org/drawingml/2006/chart" xmlns:r="http://schemas.openxmlformats.org/officeDocument/2006/relationships" r:id="rId4"/>
          </a:graphicData>
        </a:graphic>
      </p:graphicFrame>
      <p:sp>
        <p:nvSpPr>
          <p:cNvPr id="34" name="Rectangle 33">
            <a:extLst>
              <a:ext uri="{FF2B5EF4-FFF2-40B4-BE49-F238E27FC236}">
                <a16:creationId xmlns:a16="http://schemas.microsoft.com/office/drawing/2014/main" id="{02BA1076-A749-1ADF-87D6-A90AE4A5AFC4}"/>
              </a:ext>
            </a:extLst>
          </p:cNvPr>
          <p:cNvSpPr/>
          <p:nvPr/>
        </p:nvSpPr>
        <p:spPr>
          <a:xfrm>
            <a:off x="828410" y="4634466"/>
            <a:ext cx="2519943" cy="140736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GB" sz="1000" b="1" u="none" strike="noStrike" kern="1200">
              <a:solidFill>
                <a:schemeClr val="tx2"/>
              </a:solidFill>
              <a:effectLst/>
              <a:latin typeface="Funnel Sans" pitchFamily="2" charset="0"/>
            </a:endParaRPr>
          </a:p>
        </p:txBody>
      </p:sp>
      <p:grpSp>
        <p:nvGrpSpPr>
          <p:cNvPr id="27" name="Group 26">
            <a:extLst>
              <a:ext uri="{FF2B5EF4-FFF2-40B4-BE49-F238E27FC236}">
                <a16:creationId xmlns:a16="http://schemas.microsoft.com/office/drawing/2014/main" id="{60E365E5-E22E-BBCD-77A2-789D1BBD237F}"/>
              </a:ext>
            </a:extLst>
          </p:cNvPr>
          <p:cNvGrpSpPr/>
          <p:nvPr/>
        </p:nvGrpSpPr>
        <p:grpSpPr>
          <a:xfrm>
            <a:off x="6575801" y="1423662"/>
            <a:ext cx="2599490" cy="1523539"/>
            <a:chOff x="6575801" y="1524475"/>
            <a:chExt cx="2599490" cy="1523539"/>
          </a:xfrm>
        </p:grpSpPr>
        <p:sp>
          <p:nvSpPr>
            <p:cNvPr id="9" name="Rectangle 8">
              <a:extLst>
                <a:ext uri="{FF2B5EF4-FFF2-40B4-BE49-F238E27FC236}">
                  <a16:creationId xmlns:a16="http://schemas.microsoft.com/office/drawing/2014/main" id="{24CF926E-BA1E-6707-496E-07AB10FE5D14}"/>
                </a:ext>
              </a:extLst>
            </p:cNvPr>
            <p:cNvSpPr/>
            <p:nvPr/>
          </p:nvSpPr>
          <p:spPr>
            <a:xfrm>
              <a:off x="6868606" y="1524475"/>
              <a:ext cx="1970004" cy="3693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spAutoFit/>
            </a:bodyPr>
            <a:lstStyle/>
            <a:p>
              <a:pPr algn="ctr"/>
              <a:r>
                <a:rPr lang="en-GB" sz="900" b="1">
                  <a:solidFill>
                    <a:schemeClr val="tx2"/>
                  </a:solidFill>
                  <a:latin typeface="Funnel Sans  "/>
                </a:rPr>
                <a:t>Volunteering instances (thousands)</a:t>
              </a:r>
              <a:endParaRPr lang="en-GB" sz="1000" b="1">
                <a:latin typeface="Funnel Sans  "/>
              </a:endParaRPr>
            </a:p>
          </p:txBody>
        </p:sp>
        <p:graphicFrame>
          <p:nvGraphicFramePr>
            <p:cNvPr id="17" name="Chart 16">
              <a:extLst>
                <a:ext uri="{FF2B5EF4-FFF2-40B4-BE49-F238E27FC236}">
                  <a16:creationId xmlns:a16="http://schemas.microsoft.com/office/drawing/2014/main" id="{1447F74D-E5C5-E780-0108-0502B5077058}"/>
                </a:ext>
              </a:extLst>
            </p:cNvPr>
            <p:cNvGraphicFramePr>
              <a:graphicFrameLocks/>
            </p:cNvGraphicFramePr>
            <p:nvPr>
              <p:extLst>
                <p:ext uri="{D42A27DB-BD31-4B8C-83A1-F6EECF244321}">
                  <p14:modId xmlns:p14="http://schemas.microsoft.com/office/powerpoint/2010/main" val="325426145"/>
                </p:ext>
              </p:extLst>
            </p:nvPr>
          </p:nvGraphicFramePr>
          <p:xfrm>
            <a:off x="6645932" y="1940571"/>
            <a:ext cx="2416700" cy="827216"/>
          </p:xfrm>
          <a:graphic>
            <a:graphicData uri="http://schemas.openxmlformats.org/drawingml/2006/chart">
              <c:chart xmlns:c="http://schemas.openxmlformats.org/drawingml/2006/chart" xmlns:r="http://schemas.openxmlformats.org/officeDocument/2006/relationships" r:id="rId5"/>
            </a:graphicData>
          </a:graphic>
        </p:graphicFrame>
        <p:sp>
          <p:nvSpPr>
            <p:cNvPr id="37" name="TextBox 36">
              <a:extLst>
                <a:ext uri="{FF2B5EF4-FFF2-40B4-BE49-F238E27FC236}">
                  <a16:creationId xmlns:a16="http://schemas.microsoft.com/office/drawing/2014/main" id="{3927378C-4DDA-BF48-BF32-A93A07DEC3FF}"/>
                </a:ext>
              </a:extLst>
            </p:cNvPr>
            <p:cNvSpPr txBox="1"/>
            <p:nvPr/>
          </p:nvSpPr>
          <p:spPr>
            <a:xfrm>
              <a:off x="6575801" y="2771015"/>
              <a:ext cx="2599490" cy="276999"/>
            </a:xfrm>
            <a:prstGeom prst="rect">
              <a:avLst/>
            </a:prstGeom>
            <a:noFill/>
          </p:spPr>
          <p:txBody>
            <a:bodyPr wrap="square" lIns="91440" tIns="45720" rIns="91440" bIns="45720" anchor="t">
              <a:spAutoFit/>
            </a:bodyPr>
            <a:lstStyle/>
            <a:p>
              <a:r>
                <a:rPr lang="en-GB" sz="600" i="1">
                  <a:solidFill>
                    <a:schemeClr val="tx2"/>
                  </a:solidFill>
                  <a:latin typeface="Funnel Sans  "/>
                </a:rPr>
                <a:t>Graph represents total volunteering number . </a:t>
              </a:r>
            </a:p>
            <a:p>
              <a:r>
                <a:rPr lang="en-GB" sz="600" i="1">
                  <a:solidFill>
                    <a:schemeClr val="tx2"/>
                  </a:solidFill>
                  <a:latin typeface="Funnel Sans  "/>
                </a:rPr>
                <a:t>For NYSE unique volunteering is reported</a:t>
              </a:r>
            </a:p>
          </p:txBody>
        </p:sp>
      </p:grpSp>
      <p:grpSp>
        <p:nvGrpSpPr>
          <p:cNvPr id="26" name="Group 25">
            <a:extLst>
              <a:ext uri="{FF2B5EF4-FFF2-40B4-BE49-F238E27FC236}">
                <a16:creationId xmlns:a16="http://schemas.microsoft.com/office/drawing/2014/main" id="{F7830552-68F6-3AD6-087F-94248D061719}"/>
              </a:ext>
            </a:extLst>
          </p:cNvPr>
          <p:cNvGrpSpPr/>
          <p:nvPr/>
        </p:nvGrpSpPr>
        <p:grpSpPr>
          <a:xfrm>
            <a:off x="3863890" y="1423662"/>
            <a:ext cx="2568989" cy="1522821"/>
            <a:chOff x="3818295" y="1524475"/>
            <a:chExt cx="2614584" cy="1470906"/>
          </a:xfrm>
        </p:grpSpPr>
        <p:sp>
          <p:nvSpPr>
            <p:cNvPr id="25" name="Rectangle 24">
              <a:extLst>
                <a:ext uri="{FF2B5EF4-FFF2-40B4-BE49-F238E27FC236}">
                  <a16:creationId xmlns:a16="http://schemas.microsoft.com/office/drawing/2014/main" id="{5CB0DB24-129B-2CE1-5678-2DD41AA5D408}"/>
                </a:ext>
              </a:extLst>
            </p:cNvPr>
            <p:cNvSpPr/>
            <p:nvPr/>
          </p:nvSpPr>
          <p:spPr>
            <a:xfrm>
              <a:off x="3864748" y="1524475"/>
              <a:ext cx="2484467" cy="2308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spAutoFit/>
            </a:bodyPr>
            <a:lstStyle/>
            <a:p>
              <a:pPr algn="ctr"/>
              <a:r>
                <a:rPr lang="en-GB" sz="900" b="1">
                  <a:solidFill>
                    <a:schemeClr val="tx2"/>
                  </a:solidFill>
                  <a:latin typeface="Funnel Sans  "/>
                </a:rPr>
                <a:t>Training and development</a:t>
              </a:r>
              <a:endParaRPr lang="en-GB" sz="1100" b="1">
                <a:latin typeface="Funnel Sans  "/>
              </a:endParaRPr>
            </a:p>
          </p:txBody>
        </p:sp>
        <p:graphicFrame>
          <p:nvGraphicFramePr>
            <p:cNvPr id="38" name="Chart 37">
              <a:extLst>
                <a:ext uri="{FF2B5EF4-FFF2-40B4-BE49-F238E27FC236}">
                  <a16:creationId xmlns:a16="http://schemas.microsoft.com/office/drawing/2014/main" id="{DC217282-DDFE-4798-9C7D-C6D81BEC9C0F}"/>
                </a:ext>
                <a:ext uri="{147F2762-F138-4A5C-976F-8EAC2B608ADB}">
                  <a16:predDERef xmlns:a16="http://schemas.microsoft.com/office/drawing/2014/main" pred="{651FD386-8901-BB2E-C015-11377284650B}"/>
                </a:ext>
              </a:extLst>
            </p:cNvPr>
            <p:cNvGraphicFramePr>
              <a:graphicFrameLocks/>
            </p:cNvGraphicFramePr>
            <p:nvPr>
              <p:extLst>
                <p:ext uri="{D42A27DB-BD31-4B8C-83A1-F6EECF244321}">
                  <p14:modId xmlns:p14="http://schemas.microsoft.com/office/powerpoint/2010/main" val="1247508531"/>
                </p:ext>
              </p:extLst>
            </p:nvPr>
          </p:nvGraphicFramePr>
          <p:xfrm>
            <a:off x="3818295" y="1677030"/>
            <a:ext cx="2614584" cy="1318351"/>
          </p:xfrm>
          <a:graphic>
            <a:graphicData uri="http://schemas.openxmlformats.org/drawingml/2006/chart">
              <c:chart xmlns:c="http://schemas.openxmlformats.org/drawingml/2006/chart" xmlns:r="http://schemas.openxmlformats.org/officeDocument/2006/relationships" r:id="rId6"/>
            </a:graphicData>
          </a:graphic>
        </p:graphicFrame>
      </p:grpSp>
      <p:graphicFrame>
        <p:nvGraphicFramePr>
          <p:cNvPr id="43" name="Chart 42">
            <a:extLst>
              <a:ext uri="{FF2B5EF4-FFF2-40B4-BE49-F238E27FC236}">
                <a16:creationId xmlns:a16="http://schemas.microsoft.com/office/drawing/2014/main" id="{742C2BA6-200F-B165-65FA-F1B17E1EAF9E}"/>
              </a:ext>
            </a:extLst>
          </p:cNvPr>
          <p:cNvGraphicFramePr>
            <a:graphicFrameLocks/>
          </p:cNvGraphicFramePr>
          <p:nvPr>
            <p:extLst>
              <p:ext uri="{D42A27DB-BD31-4B8C-83A1-F6EECF244321}">
                <p14:modId xmlns:p14="http://schemas.microsoft.com/office/powerpoint/2010/main" val="3873731581"/>
              </p:ext>
            </p:extLst>
          </p:nvPr>
        </p:nvGraphicFramePr>
        <p:xfrm>
          <a:off x="3973698" y="5125331"/>
          <a:ext cx="2459181" cy="1075984"/>
        </p:xfrm>
        <a:graphic>
          <a:graphicData uri="http://schemas.openxmlformats.org/drawingml/2006/chart">
            <c:chart xmlns:c="http://schemas.openxmlformats.org/drawingml/2006/chart" xmlns:r="http://schemas.openxmlformats.org/officeDocument/2006/relationships" r:id="rId7"/>
          </a:graphicData>
        </a:graphic>
      </p:graphicFrame>
      <p:sp>
        <p:nvSpPr>
          <p:cNvPr id="13" name="TextBox 12">
            <a:extLst>
              <a:ext uri="{FF2B5EF4-FFF2-40B4-BE49-F238E27FC236}">
                <a16:creationId xmlns:a16="http://schemas.microsoft.com/office/drawing/2014/main" id="{3C59EED3-30F4-22E3-A0EB-ABF2C07291F2}"/>
              </a:ext>
            </a:extLst>
          </p:cNvPr>
          <p:cNvSpPr txBox="1"/>
          <p:nvPr/>
        </p:nvSpPr>
        <p:spPr>
          <a:xfrm>
            <a:off x="3811144" y="3335717"/>
            <a:ext cx="2107763" cy="1246495"/>
          </a:xfrm>
          <a:prstGeom prst="rect">
            <a:avLst/>
          </a:prstGeom>
          <a:noFill/>
        </p:spPr>
        <p:txBody>
          <a:bodyPr wrap="square">
            <a:spAutoFit/>
          </a:bodyPr>
          <a:lstStyle/>
          <a:p>
            <a:pPr algn="ctr">
              <a:spcAft>
                <a:spcPts val="600"/>
              </a:spcAft>
            </a:pPr>
            <a:r>
              <a:rPr lang="en-GB" sz="1000" b="1">
                <a:solidFill>
                  <a:schemeClr val="tx2"/>
                </a:solidFill>
                <a:latin typeface="Funnel Sans" pitchFamily="2" charset="0"/>
              </a:rPr>
              <a:t>Board characteristics</a:t>
            </a:r>
            <a:endParaRPr lang="en-US" sz="1000">
              <a:solidFill>
                <a:srgbClr val="3F3F3F"/>
              </a:solidFill>
              <a:latin typeface="Funnel Sans" pitchFamily="2" charset="0"/>
            </a:endParaRPr>
          </a:p>
          <a:p>
            <a:pPr marL="144000" indent="-144000">
              <a:spcAft>
                <a:spcPts val="300"/>
              </a:spcAft>
              <a:buBlip>
                <a:blip r:embed="rId8">
                  <a:extLst>
                    <a:ext uri="{96DAC541-7B7A-43D3-8B79-37D633B846F1}">
                      <asvg:svgBlip xmlns:asvg="http://schemas.microsoft.com/office/drawing/2016/SVG/main" r:embed="rId9"/>
                    </a:ext>
                  </a:extLst>
                </a:blip>
              </a:buBlip>
            </a:pPr>
            <a:r>
              <a:rPr lang="en-US" sz="1000">
                <a:solidFill>
                  <a:srgbClr val="3F3F3F"/>
                </a:solidFill>
                <a:latin typeface="Funnel Sans" pitchFamily="2" charset="0"/>
              </a:rPr>
              <a:t>Independent, non-exec chair</a:t>
            </a:r>
          </a:p>
          <a:p>
            <a:pPr marL="144000" indent="-144000">
              <a:spcAft>
                <a:spcPts val="300"/>
              </a:spcAft>
              <a:buBlip>
                <a:blip r:embed="rId8">
                  <a:extLst>
                    <a:ext uri="{96DAC541-7B7A-43D3-8B79-37D633B846F1}">
                      <asvg:svgBlip xmlns:asvg="http://schemas.microsoft.com/office/drawing/2016/SVG/main" r:embed="rId9"/>
                    </a:ext>
                  </a:extLst>
                </a:blip>
              </a:buBlip>
            </a:pPr>
            <a:r>
              <a:rPr lang="en-US" sz="1000">
                <a:solidFill>
                  <a:srgbClr val="3F3F3F"/>
                </a:solidFill>
                <a:latin typeface="Funnel Sans" pitchFamily="2" charset="0"/>
              </a:rPr>
              <a:t>81% independent directors</a:t>
            </a:r>
          </a:p>
          <a:p>
            <a:pPr marL="144000" indent="-144000">
              <a:spcAft>
                <a:spcPts val="300"/>
              </a:spcAft>
              <a:buBlip>
                <a:blip r:embed="rId8">
                  <a:extLst>
                    <a:ext uri="{96DAC541-7B7A-43D3-8B79-37D633B846F1}">
                      <asvg:svgBlip xmlns:asvg="http://schemas.microsoft.com/office/drawing/2016/SVG/main" r:embed="rId9"/>
                    </a:ext>
                  </a:extLst>
                </a:blip>
              </a:buBlip>
            </a:pPr>
            <a:r>
              <a:rPr lang="en-GB" sz="1000">
                <a:solidFill>
                  <a:srgbClr val="3F3F3F"/>
                </a:solidFill>
                <a:latin typeface="Funnel Sans" pitchFamily="2" charset="0"/>
              </a:rPr>
              <a:t>36% racial/ethnic diversity</a:t>
            </a:r>
          </a:p>
          <a:p>
            <a:pPr marL="144000" indent="-144000">
              <a:spcAft>
                <a:spcPts val="300"/>
              </a:spcAft>
              <a:buBlip>
                <a:blip r:embed="rId8">
                  <a:extLst>
                    <a:ext uri="{96DAC541-7B7A-43D3-8B79-37D633B846F1}">
                      <asvg:svgBlip xmlns:asvg="http://schemas.microsoft.com/office/drawing/2016/SVG/main" r:embed="rId9"/>
                    </a:ext>
                  </a:extLst>
                </a:blip>
              </a:buBlip>
            </a:pPr>
            <a:r>
              <a:rPr lang="en-US" sz="1000">
                <a:solidFill>
                  <a:srgbClr val="3F3F3F"/>
                </a:solidFill>
                <a:latin typeface="Funnel Sans" pitchFamily="2" charset="0"/>
              </a:rPr>
              <a:t>2 of 3 comm chairs are women</a:t>
            </a:r>
          </a:p>
          <a:p>
            <a:pPr marL="144000" indent="-144000">
              <a:spcAft>
                <a:spcPts val="300"/>
              </a:spcAft>
              <a:buBlip>
                <a:blip r:embed="rId8">
                  <a:extLst>
                    <a:ext uri="{96DAC541-7B7A-43D3-8B79-37D633B846F1}">
                      <asvg:svgBlip xmlns:asvg="http://schemas.microsoft.com/office/drawing/2016/SVG/main" r:embed="rId9"/>
                    </a:ext>
                  </a:extLst>
                </a:blip>
              </a:buBlip>
            </a:pPr>
            <a:r>
              <a:rPr lang="en-US" sz="1000">
                <a:solidFill>
                  <a:srgbClr val="3F3F3F"/>
                </a:solidFill>
                <a:latin typeface="Funnel Sans" pitchFamily="2" charset="0"/>
              </a:rPr>
              <a:t>8-year median director tenure</a:t>
            </a:r>
            <a:endParaRPr lang="en-GB" sz="1000">
              <a:solidFill>
                <a:srgbClr val="3F3F3F"/>
              </a:solidFill>
              <a:latin typeface="Funnel Sans" pitchFamily="2" charset="0"/>
            </a:endParaRPr>
          </a:p>
        </p:txBody>
      </p:sp>
      <p:sp>
        <p:nvSpPr>
          <p:cNvPr id="16" name="TextBox 15">
            <a:extLst>
              <a:ext uri="{FF2B5EF4-FFF2-40B4-BE49-F238E27FC236}">
                <a16:creationId xmlns:a16="http://schemas.microsoft.com/office/drawing/2014/main" id="{0DEFCA93-E8E1-D7A4-0A59-68818D012B54}"/>
              </a:ext>
            </a:extLst>
          </p:cNvPr>
          <p:cNvSpPr txBox="1"/>
          <p:nvPr/>
        </p:nvSpPr>
        <p:spPr>
          <a:xfrm>
            <a:off x="6689900" y="3431897"/>
            <a:ext cx="2107763" cy="1054135"/>
          </a:xfrm>
          <a:prstGeom prst="rect">
            <a:avLst/>
          </a:prstGeom>
          <a:noFill/>
        </p:spPr>
        <p:txBody>
          <a:bodyPr wrap="square">
            <a:spAutoFit/>
          </a:bodyPr>
          <a:lstStyle/>
          <a:p>
            <a:pPr algn="ctr" fontAlgn="ctr">
              <a:spcAft>
                <a:spcPts val="600"/>
              </a:spcAft>
            </a:pPr>
            <a:r>
              <a:rPr lang="en-US" sz="1000" b="1">
                <a:solidFill>
                  <a:schemeClr val="tx2"/>
                </a:solidFill>
                <a:latin typeface="Funnel Sans" pitchFamily="2" charset="0"/>
              </a:rPr>
              <a:t>Shareholder rights</a:t>
            </a:r>
          </a:p>
          <a:p>
            <a:pPr marL="144000" indent="-144000">
              <a:spcAft>
                <a:spcPts val="300"/>
              </a:spcAft>
              <a:buBlip>
                <a:blip r:embed="rId8">
                  <a:extLst>
                    <a:ext uri="{96DAC541-7B7A-43D3-8B79-37D633B846F1}">
                      <asvg:svgBlip xmlns:asvg="http://schemas.microsoft.com/office/drawing/2016/SVG/main" r:embed="rId9"/>
                    </a:ext>
                  </a:extLst>
                </a:blip>
              </a:buBlip>
            </a:pPr>
            <a:r>
              <a:rPr lang="en-GB" sz="1000">
                <a:solidFill>
                  <a:srgbClr val="3F3F3F"/>
                </a:solidFill>
                <a:latin typeface="Funnel Sans" pitchFamily="2" charset="0"/>
              </a:rPr>
              <a:t>No unequal voting rights</a:t>
            </a:r>
          </a:p>
          <a:p>
            <a:pPr marL="144000" indent="-144000">
              <a:spcAft>
                <a:spcPts val="300"/>
              </a:spcAft>
              <a:buBlip>
                <a:blip r:embed="rId8">
                  <a:extLst>
                    <a:ext uri="{96DAC541-7B7A-43D3-8B79-37D633B846F1}">
                      <asvg:svgBlip xmlns:asvg="http://schemas.microsoft.com/office/drawing/2016/SVG/main" r:embed="rId9"/>
                    </a:ext>
                  </a:extLst>
                </a:blip>
              </a:buBlip>
            </a:pPr>
            <a:r>
              <a:rPr lang="en-US" sz="1000">
                <a:solidFill>
                  <a:srgbClr val="3F3F3F"/>
                </a:solidFill>
                <a:latin typeface="Funnel Sans" pitchFamily="2" charset="0"/>
              </a:rPr>
              <a:t>Directors elected each year</a:t>
            </a:r>
          </a:p>
          <a:p>
            <a:pPr marL="144000" indent="-144000">
              <a:spcAft>
                <a:spcPts val="300"/>
              </a:spcAft>
              <a:buBlip>
                <a:blip r:embed="rId8">
                  <a:extLst>
                    <a:ext uri="{96DAC541-7B7A-43D3-8B79-37D633B846F1}">
                      <asvg:svgBlip xmlns:asvg="http://schemas.microsoft.com/office/drawing/2016/SVG/main" r:embed="rId9"/>
                    </a:ext>
                  </a:extLst>
                </a:blip>
              </a:buBlip>
            </a:pPr>
            <a:r>
              <a:rPr lang="en-US" sz="1000">
                <a:solidFill>
                  <a:srgbClr val="3F3F3F"/>
                </a:solidFill>
                <a:latin typeface="Funnel Sans" pitchFamily="2" charset="0"/>
              </a:rPr>
              <a:t>No poison pill</a:t>
            </a:r>
          </a:p>
          <a:p>
            <a:pPr marL="144000" indent="-144000">
              <a:spcAft>
                <a:spcPts val="300"/>
              </a:spcAft>
              <a:buBlip>
                <a:blip r:embed="rId8">
                  <a:extLst>
                    <a:ext uri="{96DAC541-7B7A-43D3-8B79-37D633B846F1}">
                      <asvg:svgBlip xmlns:asvg="http://schemas.microsoft.com/office/drawing/2016/SVG/main" r:embed="rId9"/>
                    </a:ext>
                  </a:extLst>
                </a:blip>
              </a:buBlip>
            </a:pPr>
            <a:r>
              <a:rPr lang="en-US" sz="1000">
                <a:solidFill>
                  <a:srgbClr val="3F3F3F"/>
                </a:solidFill>
                <a:latin typeface="Funnel Sans" pitchFamily="2" charset="0"/>
              </a:rPr>
              <a:t>Can call special meetings*</a:t>
            </a:r>
          </a:p>
        </p:txBody>
      </p:sp>
      <p:sp>
        <p:nvSpPr>
          <p:cNvPr id="19" name="TextBox 18">
            <a:extLst>
              <a:ext uri="{FF2B5EF4-FFF2-40B4-BE49-F238E27FC236}">
                <a16:creationId xmlns:a16="http://schemas.microsoft.com/office/drawing/2014/main" id="{4FA3220A-6CD5-7BCB-3516-BF400B52973D}"/>
              </a:ext>
            </a:extLst>
          </p:cNvPr>
          <p:cNvSpPr txBox="1"/>
          <p:nvPr/>
        </p:nvSpPr>
        <p:spPr>
          <a:xfrm>
            <a:off x="9402472" y="3354953"/>
            <a:ext cx="2484730" cy="1208023"/>
          </a:xfrm>
          <a:prstGeom prst="rect">
            <a:avLst/>
          </a:prstGeom>
          <a:noFill/>
        </p:spPr>
        <p:txBody>
          <a:bodyPr wrap="square">
            <a:spAutoFit/>
          </a:bodyPr>
          <a:lstStyle/>
          <a:p>
            <a:pPr algn="ctr" fontAlgn="ctr">
              <a:spcAft>
                <a:spcPts val="600"/>
              </a:spcAft>
            </a:pPr>
            <a:r>
              <a:rPr lang="en-US" sz="1000" b="1">
                <a:solidFill>
                  <a:schemeClr val="tx2"/>
                </a:solidFill>
                <a:latin typeface="Funnel Sans" pitchFamily="2" charset="0"/>
              </a:rPr>
              <a:t>Audit and risk oversight</a:t>
            </a:r>
          </a:p>
          <a:p>
            <a:pPr marL="144000" indent="-144000" fontAlgn="ctr">
              <a:spcAft>
                <a:spcPts val="300"/>
              </a:spcAft>
              <a:buBlip>
                <a:blip r:embed="rId8">
                  <a:extLst>
                    <a:ext uri="{96DAC541-7B7A-43D3-8B79-37D633B846F1}">
                      <asvg:svgBlip xmlns:asvg="http://schemas.microsoft.com/office/drawing/2016/SVG/main" r:embed="rId9"/>
                    </a:ext>
                  </a:extLst>
                </a:blip>
              </a:buBlip>
            </a:pPr>
            <a:r>
              <a:rPr lang="en-US" sz="1000">
                <a:solidFill>
                  <a:srgbClr val="3F3F3F"/>
                </a:solidFill>
                <a:latin typeface="Funnel Sans" pitchFamily="2" charset="0"/>
              </a:rPr>
              <a:t>No financial restatements or material control weaknesses</a:t>
            </a:r>
          </a:p>
          <a:p>
            <a:pPr marL="144000" indent="-144000" fontAlgn="ctr">
              <a:spcAft>
                <a:spcPts val="300"/>
              </a:spcAft>
              <a:buBlip>
                <a:blip r:embed="rId8">
                  <a:extLst>
                    <a:ext uri="{96DAC541-7B7A-43D3-8B79-37D633B846F1}">
                      <asvg:svgBlip xmlns:asvg="http://schemas.microsoft.com/office/drawing/2016/SVG/main" r:embed="rId9"/>
                    </a:ext>
                  </a:extLst>
                </a:blip>
              </a:buBlip>
            </a:pPr>
            <a:r>
              <a:rPr lang="en-US" sz="1000">
                <a:solidFill>
                  <a:srgbClr val="3F3F3F"/>
                </a:solidFill>
                <a:latin typeface="Funnel Sans" pitchFamily="2" charset="0"/>
              </a:rPr>
              <a:t>No material security breaches</a:t>
            </a:r>
          </a:p>
          <a:p>
            <a:pPr marL="144000" indent="-144000">
              <a:spcAft>
                <a:spcPts val="300"/>
              </a:spcAft>
              <a:buBlip>
                <a:blip r:embed="rId8">
                  <a:extLst>
                    <a:ext uri="{96DAC541-7B7A-43D3-8B79-37D633B846F1}">
                      <asvg:svgBlip xmlns:asvg="http://schemas.microsoft.com/office/drawing/2016/SVG/main" r:embed="rId10"/>
                    </a:ext>
                  </a:extLst>
                </a:blip>
              </a:buBlip>
            </a:pPr>
            <a:r>
              <a:rPr lang="en-US" sz="1000">
                <a:solidFill>
                  <a:srgbClr val="3F3F3F"/>
                </a:solidFill>
                <a:latin typeface="Funnel Sans" pitchFamily="2" charset="0"/>
              </a:rPr>
              <a:t>Nom and gov comm oversight of ESG</a:t>
            </a:r>
          </a:p>
          <a:p>
            <a:pPr marL="144000" indent="-144000" fontAlgn="ctr">
              <a:spcAft>
                <a:spcPts val="300"/>
              </a:spcAft>
              <a:buBlip>
                <a:blip r:embed="rId8">
                  <a:extLst>
                    <a:ext uri="{96DAC541-7B7A-43D3-8B79-37D633B846F1}">
                      <asvg:svgBlip xmlns:asvg="http://schemas.microsoft.com/office/drawing/2016/SVG/main" r:embed="rId10"/>
                    </a:ext>
                  </a:extLst>
                </a:blip>
              </a:buBlip>
            </a:pPr>
            <a:r>
              <a:rPr lang="en-US" sz="1000">
                <a:solidFill>
                  <a:srgbClr val="3F3F3F"/>
                </a:solidFill>
                <a:latin typeface="Funnel Sans" pitchFamily="2" charset="0"/>
              </a:rPr>
              <a:t>Audit comm oversight of InfoSec </a:t>
            </a:r>
          </a:p>
        </p:txBody>
      </p:sp>
      <p:sp>
        <p:nvSpPr>
          <p:cNvPr id="4" name="Footer Placeholder 16">
            <a:extLst>
              <a:ext uri="{FF2B5EF4-FFF2-40B4-BE49-F238E27FC236}">
                <a16:creationId xmlns:a16="http://schemas.microsoft.com/office/drawing/2014/main" id="{680734CA-68C4-325E-0243-E5EA6259614D}"/>
              </a:ext>
            </a:extLst>
          </p:cNvPr>
          <p:cNvSpPr>
            <a:spLocks noGrp="1"/>
          </p:cNvSpPr>
          <p:nvPr>
            <p:ph type="ftr" idx="3"/>
          </p:nvPr>
        </p:nvSpPr>
        <p:spPr>
          <a:xfrm>
            <a:off x="9698400" y="6260400"/>
            <a:ext cx="2188802" cy="338400"/>
          </a:xfrm>
        </p:spPr>
        <p:txBody>
          <a:bodyPr/>
          <a:lstStyle/>
          <a:p>
            <a:r>
              <a:rPr lang="en-GB"/>
              <a:t>© 2025 Copyright Genpact. All Rights Reserved.</a:t>
            </a:r>
          </a:p>
        </p:txBody>
      </p:sp>
      <p:sp>
        <p:nvSpPr>
          <p:cNvPr id="8" name="Rectangle 7">
            <a:extLst>
              <a:ext uri="{FF2B5EF4-FFF2-40B4-BE49-F238E27FC236}">
                <a16:creationId xmlns:a16="http://schemas.microsoft.com/office/drawing/2014/main" id="{38026A2B-BB65-7547-EEC1-9F7C72EBAD53}"/>
              </a:ext>
            </a:extLst>
          </p:cNvPr>
          <p:cNvSpPr/>
          <p:nvPr/>
        </p:nvSpPr>
        <p:spPr>
          <a:xfrm flipH="1">
            <a:off x="1618879" y="3443439"/>
            <a:ext cx="1784593" cy="103105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t">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defTabSz="914358">
              <a:defRPr/>
            </a:pPr>
            <a:r>
              <a:rPr lang="en-GB" sz="1050" b="1">
                <a:solidFill>
                  <a:schemeClr val="tx1"/>
                </a:solidFill>
                <a:latin typeface="Funnel Sans"/>
              </a:rPr>
              <a:t>Genpact's leadership council</a:t>
            </a:r>
            <a:r>
              <a:rPr lang="en-GB" sz="1050">
                <a:solidFill>
                  <a:schemeClr val="tx1"/>
                </a:solidFill>
                <a:latin typeface="Funnel Sans"/>
              </a:rPr>
              <a:t> has</a:t>
            </a:r>
            <a:endParaRPr lang="en-US">
              <a:solidFill>
                <a:schemeClr val="tx1"/>
              </a:solidFill>
            </a:endParaRPr>
          </a:p>
          <a:p>
            <a:pPr algn="ctr">
              <a:defRPr/>
            </a:pPr>
            <a:r>
              <a:rPr lang="en-US" sz="3000" b="1">
                <a:solidFill>
                  <a:schemeClr val="tx1"/>
                </a:solidFill>
                <a:latin typeface="Funnel Sans" pitchFamily="2" charset="0"/>
              </a:rPr>
              <a:t>47% </a:t>
            </a:r>
          </a:p>
          <a:p>
            <a:pPr algn="ctr">
              <a:defRPr/>
            </a:pPr>
            <a:r>
              <a:rPr lang="en-US" sz="1000" b="1">
                <a:solidFill>
                  <a:schemeClr val="tx1"/>
                </a:solidFill>
                <a:latin typeface="Funnel Sans"/>
              </a:rPr>
              <a:t>gender diversity</a:t>
            </a:r>
          </a:p>
        </p:txBody>
      </p:sp>
      <p:grpSp>
        <p:nvGrpSpPr>
          <p:cNvPr id="29" name="Group 28">
            <a:extLst>
              <a:ext uri="{FF2B5EF4-FFF2-40B4-BE49-F238E27FC236}">
                <a16:creationId xmlns:a16="http://schemas.microsoft.com/office/drawing/2014/main" id="{286C23C8-B61C-CCC5-9869-52FF8360F94A}"/>
              </a:ext>
            </a:extLst>
          </p:cNvPr>
          <p:cNvGrpSpPr/>
          <p:nvPr/>
        </p:nvGrpSpPr>
        <p:grpSpPr>
          <a:xfrm>
            <a:off x="462036" y="1298258"/>
            <a:ext cx="432792" cy="1765396"/>
            <a:chOff x="462036" y="1298258"/>
            <a:chExt cx="432792" cy="1765396"/>
          </a:xfrm>
        </p:grpSpPr>
        <p:pic>
          <p:nvPicPr>
            <p:cNvPr id="44" name="Picture 43" descr="A close up of a sky&#10;&#10;Description automatically generated">
              <a:extLst>
                <a:ext uri="{FF2B5EF4-FFF2-40B4-BE49-F238E27FC236}">
                  <a16:creationId xmlns:a16="http://schemas.microsoft.com/office/drawing/2014/main" id="{AC46B640-7280-3957-297D-B0272640C2D6}"/>
                </a:ext>
              </a:extLst>
            </p:cNvPr>
            <p:cNvPicPr>
              <a:picLocks/>
            </p:cNvPicPr>
            <p:nvPr/>
          </p:nvPicPr>
          <p:blipFill>
            <a:blip r:embed="rId11" cstate="screen">
              <a:extLst>
                <a:ext uri="{28A0092B-C50C-407E-A947-70E740481C1C}">
                  <a14:useLocalDpi xmlns:a14="http://schemas.microsoft.com/office/drawing/2010/main"/>
                </a:ext>
              </a:extLst>
            </a:blip>
            <a:srcRect/>
            <a:stretch/>
          </p:blipFill>
          <p:spPr>
            <a:xfrm rot="5400000">
              <a:off x="-204267" y="2003400"/>
              <a:ext cx="1765396" cy="355111"/>
            </a:xfrm>
            <a:prstGeom prst="roundRect">
              <a:avLst>
                <a:gd name="adj" fmla="val 50000"/>
              </a:avLst>
            </a:prstGeom>
          </p:spPr>
        </p:pic>
        <p:sp>
          <p:nvSpPr>
            <p:cNvPr id="45" name="TextBox 44">
              <a:extLst>
                <a:ext uri="{FF2B5EF4-FFF2-40B4-BE49-F238E27FC236}">
                  <a16:creationId xmlns:a16="http://schemas.microsoft.com/office/drawing/2014/main" id="{74EE26EB-7B01-464E-8717-B0D94D8420EB}"/>
                </a:ext>
              </a:extLst>
            </p:cNvPr>
            <p:cNvSpPr txBox="1"/>
            <p:nvPr/>
          </p:nvSpPr>
          <p:spPr>
            <a:xfrm rot="16200000">
              <a:off x="-35411" y="1964559"/>
              <a:ext cx="1427686" cy="432792"/>
            </a:xfrm>
            <a:prstGeom prst="roundRect">
              <a:avLst>
                <a:gd name="adj" fmla="val 50000"/>
              </a:avLst>
            </a:prstGeom>
            <a:noFill/>
            <a:ln>
              <a:noFill/>
            </a:ln>
          </p:spPr>
          <p:txBody>
            <a:bodyPr wrap="square">
              <a:spAutoFit/>
            </a:bodyPr>
            <a:lstStyle/>
            <a:p>
              <a:pPr algn="ctr"/>
              <a:r>
                <a:rPr lang="en-US" b="1">
                  <a:solidFill>
                    <a:schemeClr val="tx1"/>
                  </a:solidFill>
                  <a:latin typeface="Funnel Sans bold" pitchFamily="2" charset="0"/>
                </a:rPr>
                <a:t>Social</a:t>
              </a:r>
              <a:endParaRPr lang="en-GB">
                <a:solidFill>
                  <a:schemeClr val="tx1"/>
                </a:solidFill>
                <a:latin typeface="Funnel Sans bold" pitchFamily="2" charset="0"/>
              </a:endParaRPr>
            </a:p>
          </p:txBody>
        </p:sp>
      </p:grpSp>
      <p:sp>
        <p:nvSpPr>
          <p:cNvPr id="46" name="TextBox 45">
            <a:extLst>
              <a:ext uri="{FF2B5EF4-FFF2-40B4-BE49-F238E27FC236}">
                <a16:creationId xmlns:a16="http://schemas.microsoft.com/office/drawing/2014/main" id="{B1223C56-CB0B-5502-B10A-702F598AEF38}"/>
              </a:ext>
            </a:extLst>
          </p:cNvPr>
          <p:cNvSpPr txBox="1"/>
          <p:nvPr/>
        </p:nvSpPr>
        <p:spPr>
          <a:xfrm>
            <a:off x="3199025" y="2746290"/>
            <a:ext cx="554960" cy="169277"/>
          </a:xfrm>
          <a:prstGeom prst="rect">
            <a:avLst/>
          </a:prstGeom>
          <a:noFill/>
        </p:spPr>
        <p:txBody>
          <a:bodyPr wrap="square">
            <a:spAutoFit/>
          </a:bodyPr>
          <a:lstStyle/>
          <a:p>
            <a:pPr algn="r"/>
            <a:r>
              <a:rPr lang="en-GB" sz="500">
                <a:solidFill>
                  <a:schemeClr val="tx2"/>
                </a:solidFill>
                <a:latin typeface="Funnel Sans  "/>
              </a:rPr>
              <a:t>*</a:t>
            </a:r>
            <a:r>
              <a:rPr lang="en-GB" sz="500" i="1">
                <a:solidFill>
                  <a:schemeClr val="tx2"/>
                </a:solidFill>
                <a:latin typeface="Funnel Sans  "/>
              </a:rPr>
              <a:t>Band 3 plus</a:t>
            </a:r>
            <a:endParaRPr lang="en-GB" sz="500" i="1">
              <a:latin typeface="Funnel Sans  "/>
            </a:endParaRPr>
          </a:p>
        </p:txBody>
      </p:sp>
      <p:grpSp>
        <p:nvGrpSpPr>
          <p:cNvPr id="20" name="Group 19">
            <a:extLst>
              <a:ext uri="{FF2B5EF4-FFF2-40B4-BE49-F238E27FC236}">
                <a16:creationId xmlns:a16="http://schemas.microsoft.com/office/drawing/2014/main" id="{E400CF45-2346-BCEA-7D86-D3574F0190D7}"/>
              </a:ext>
            </a:extLst>
          </p:cNvPr>
          <p:cNvGrpSpPr/>
          <p:nvPr/>
        </p:nvGrpSpPr>
        <p:grpSpPr>
          <a:xfrm>
            <a:off x="462036" y="2986341"/>
            <a:ext cx="432792" cy="1966652"/>
            <a:chOff x="462036" y="3057461"/>
            <a:chExt cx="432792" cy="1966652"/>
          </a:xfrm>
        </p:grpSpPr>
        <p:pic>
          <p:nvPicPr>
            <p:cNvPr id="47" name="Picture 46" descr="A close up of a sky&#10;&#10;Description automatically generated">
              <a:extLst>
                <a:ext uri="{FF2B5EF4-FFF2-40B4-BE49-F238E27FC236}">
                  <a16:creationId xmlns:a16="http://schemas.microsoft.com/office/drawing/2014/main" id="{1C7742FD-E2C0-9866-9710-EBBB21CBF576}"/>
                </a:ext>
              </a:extLst>
            </p:cNvPr>
            <p:cNvPicPr>
              <a:picLocks/>
            </p:cNvPicPr>
            <p:nvPr/>
          </p:nvPicPr>
          <p:blipFill>
            <a:blip r:embed="rId12" cstate="screen">
              <a:extLst>
                <a:ext uri="{28A0092B-C50C-407E-A947-70E740481C1C}">
                  <a14:useLocalDpi xmlns:a14="http://schemas.microsoft.com/office/drawing/2010/main"/>
                </a:ext>
              </a:extLst>
            </a:blip>
            <a:srcRect/>
            <a:stretch/>
          </p:blipFill>
          <p:spPr>
            <a:xfrm rot="5400000">
              <a:off x="-151275" y="3863232"/>
              <a:ext cx="1659413" cy="355111"/>
            </a:xfrm>
            <a:prstGeom prst="roundRect">
              <a:avLst>
                <a:gd name="adj" fmla="val 50000"/>
              </a:avLst>
            </a:prstGeom>
          </p:spPr>
        </p:pic>
        <p:sp>
          <p:nvSpPr>
            <p:cNvPr id="48" name="TextBox 47">
              <a:extLst>
                <a:ext uri="{FF2B5EF4-FFF2-40B4-BE49-F238E27FC236}">
                  <a16:creationId xmlns:a16="http://schemas.microsoft.com/office/drawing/2014/main" id="{503BCDE6-3BE6-1685-7A23-B98D13838C0B}"/>
                </a:ext>
              </a:extLst>
            </p:cNvPr>
            <p:cNvSpPr txBox="1"/>
            <p:nvPr/>
          </p:nvSpPr>
          <p:spPr>
            <a:xfrm rot="16200000">
              <a:off x="-304894" y="3824391"/>
              <a:ext cx="1966652" cy="432792"/>
            </a:xfrm>
            <a:prstGeom prst="roundRect">
              <a:avLst>
                <a:gd name="adj" fmla="val 50000"/>
              </a:avLst>
            </a:prstGeom>
            <a:noFill/>
            <a:ln>
              <a:noFill/>
            </a:ln>
          </p:spPr>
          <p:txBody>
            <a:bodyPr wrap="square">
              <a:spAutoFit/>
            </a:bodyPr>
            <a:lstStyle/>
            <a:p>
              <a:pPr algn="ctr"/>
              <a:r>
                <a:rPr lang="en-US" b="1">
                  <a:solidFill>
                    <a:schemeClr val="tx1"/>
                  </a:solidFill>
                  <a:latin typeface="Funnel Sans bold" pitchFamily="2" charset="0"/>
                </a:rPr>
                <a:t>Governance</a:t>
              </a:r>
              <a:endParaRPr lang="en-GB" b="1">
                <a:solidFill>
                  <a:schemeClr val="tx1"/>
                </a:solidFill>
                <a:latin typeface="Funnel Sans bold" pitchFamily="2" charset="0"/>
              </a:endParaRPr>
            </a:p>
          </p:txBody>
        </p:sp>
      </p:grpSp>
      <p:grpSp>
        <p:nvGrpSpPr>
          <p:cNvPr id="18" name="Group 17">
            <a:extLst>
              <a:ext uri="{FF2B5EF4-FFF2-40B4-BE49-F238E27FC236}">
                <a16:creationId xmlns:a16="http://schemas.microsoft.com/office/drawing/2014/main" id="{384063C3-5822-88C0-2137-E228EF480107}"/>
              </a:ext>
            </a:extLst>
          </p:cNvPr>
          <p:cNvGrpSpPr/>
          <p:nvPr/>
        </p:nvGrpSpPr>
        <p:grpSpPr>
          <a:xfrm>
            <a:off x="462035" y="4719191"/>
            <a:ext cx="432792" cy="1784592"/>
            <a:chOff x="462035" y="4791003"/>
            <a:chExt cx="432792" cy="1784592"/>
          </a:xfrm>
        </p:grpSpPr>
        <p:pic>
          <p:nvPicPr>
            <p:cNvPr id="49" name="Picture 48" descr="A close up of a sky&#10;&#10;Description automatically generated">
              <a:extLst>
                <a:ext uri="{FF2B5EF4-FFF2-40B4-BE49-F238E27FC236}">
                  <a16:creationId xmlns:a16="http://schemas.microsoft.com/office/drawing/2014/main" id="{8689CD8D-B407-935E-607C-DF93F2C62FBD}"/>
                </a:ext>
              </a:extLst>
            </p:cNvPr>
            <p:cNvPicPr>
              <a:picLocks/>
            </p:cNvPicPr>
            <p:nvPr/>
          </p:nvPicPr>
          <p:blipFill>
            <a:blip r:embed="rId13" cstate="screen">
              <a:extLst>
                <a:ext uri="{28A0092B-C50C-407E-A947-70E740481C1C}">
                  <a14:useLocalDpi xmlns:a14="http://schemas.microsoft.com/office/drawing/2010/main"/>
                </a:ext>
              </a:extLst>
            </a:blip>
            <a:srcRect/>
            <a:stretch/>
          </p:blipFill>
          <p:spPr>
            <a:xfrm rot="5400000">
              <a:off x="-25253" y="5505744"/>
              <a:ext cx="1407368" cy="355111"/>
            </a:xfrm>
            <a:prstGeom prst="roundRect">
              <a:avLst>
                <a:gd name="adj" fmla="val 50000"/>
              </a:avLst>
            </a:prstGeom>
          </p:spPr>
        </p:pic>
        <p:sp>
          <p:nvSpPr>
            <p:cNvPr id="50" name="TextBox 49">
              <a:extLst>
                <a:ext uri="{FF2B5EF4-FFF2-40B4-BE49-F238E27FC236}">
                  <a16:creationId xmlns:a16="http://schemas.microsoft.com/office/drawing/2014/main" id="{E2D4E111-5BBE-A025-6D8D-7C74FF47ABA1}"/>
                </a:ext>
              </a:extLst>
            </p:cNvPr>
            <p:cNvSpPr txBox="1"/>
            <p:nvPr/>
          </p:nvSpPr>
          <p:spPr>
            <a:xfrm rot="16200000">
              <a:off x="-213865" y="5466903"/>
              <a:ext cx="1784592" cy="432792"/>
            </a:xfrm>
            <a:prstGeom prst="roundRect">
              <a:avLst>
                <a:gd name="adj" fmla="val 50000"/>
              </a:avLst>
            </a:prstGeom>
          </p:spPr>
          <p:txBody>
            <a:bodyPr wrap="square">
              <a:spAutoFit/>
            </a:bodyPr>
            <a:lstStyle/>
            <a:p>
              <a:pPr algn="ctr"/>
              <a:r>
                <a:rPr lang="en-US" b="1">
                  <a:solidFill>
                    <a:schemeClr val="tx1"/>
                  </a:solidFill>
                  <a:latin typeface="Funnel Sans bold" pitchFamily="2" charset="0"/>
                </a:rPr>
                <a:t> Environment</a:t>
              </a:r>
              <a:endParaRPr lang="en-GB" b="1">
                <a:solidFill>
                  <a:schemeClr val="tx1"/>
                </a:solidFill>
                <a:latin typeface="Funnel Sans bold" pitchFamily="2" charset="0"/>
              </a:endParaRPr>
            </a:p>
          </p:txBody>
        </p:sp>
      </p:grpSp>
      <p:grpSp>
        <p:nvGrpSpPr>
          <p:cNvPr id="3" name="Group 2">
            <a:extLst>
              <a:ext uri="{FF2B5EF4-FFF2-40B4-BE49-F238E27FC236}">
                <a16:creationId xmlns:a16="http://schemas.microsoft.com/office/drawing/2014/main" id="{2F1329C9-988F-99B6-A985-39A6EBAF6287}"/>
              </a:ext>
            </a:extLst>
          </p:cNvPr>
          <p:cNvGrpSpPr/>
          <p:nvPr/>
        </p:nvGrpSpPr>
        <p:grpSpPr>
          <a:xfrm>
            <a:off x="10451304" y="251398"/>
            <a:ext cx="1032938" cy="297908"/>
            <a:chOff x="10451304" y="231704"/>
            <a:chExt cx="1032938" cy="297908"/>
          </a:xfrm>
        </p:grpSpPr>
        <p:sp>
          <p:nvSpPr>
            <p:cNvPr id="6" name="Rounded Rectangle 10">
              <a:extLst>
                <a:ext uri="{FF2B5EF4-FFF2-40B4-BE49-F238E27FC236}">
                  <a16:creationId xmlns:a16="http://schemas.microsoft.com/office/drawing/2014/main" id="{049277C2-2AFF-B96F-A88E-C13D9F64C763}"/>
                </a:ext>
              </a:extLst>
            </p:cNvPr>
            <p:cNvSpPr/>
            <p:nvPr/>
          </p:nvSpPr>
          <p:spPr>
            <a:xfrm>
              <a:off x="10451304" y="278972"/>
              <a:ext cx="1025189" cy="250640"/>
            </a:xfrm>
            <a:prstGeom prst="roundRect">
              <a:avLst>
                <a:gd name="adj" fmla="val 50000"/>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3">
              <a:extLst>
                <a:ext uri="{FF2B5EF4-FFF2-40B4-BE49-F238E27FC236}">
                  <a16:creationId xmlns:a16="http://schemas.microsoft.com/office/drawing/2014/main" id="{04B234F0-2304-7303-8C1A-7D1E9F7B518A}"/>
                </a:ext>
              </a:extLst>
            </p:cNvPr>
            <p:cNvSpPr txBox="1">
              <a:spLocks/>
            </p:cNvSpPr>
            <p:nvPr/>
          </p:nvSpPr>
          <p:spPr>
            <a:xfrm>
              <a:off x="10459053" y="231704"/>
              <a:ext cx="1025189" cy="293437"/>
            </a:xfrm>
            <a:prstGeom prst="rect">
              <a:avLst/>
            </a:prstGeom>
            <a:ln>
              <a:noFill/>
            </a:ln>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lnSpc>
                  <a:spcPts val="1800"/>
                </a:lnSpc>
                <a:defRPr/>
              </a:pPr>
              <a:r>
                <a:rPr lang="en-US" sz="1000">
                  <a:solidFill>
                    <a:schemeClr val="tx1"/>
                  </a:solidFill>
                  <a:latin typeface="Funnel Sans"/>
                  <a:ea typeface="Roboto"/>
                </a:rPr>
                <a:t>About us</a:t>
              </a:r>
              <a:endParaRPr lang="en-US"/>
            </a:p>
          </p:txBody>
        </p:sp>
      </p:grpSp>
    </p:spTree>
    <p:extLst>
      <p:ext uri="{BB962C8B-B14F-4D97-AF65-F5344CB8AC3E}">
        <p14:creationId xmlns:p14="http://schemas.microsoft.com/office/powerpoint/2010/main" val="5040188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789097-8190-F2D5-0EAA-99A6EA34EFC9}"/>
            </a:ext>
          </a:extLst>
        </p:cNvPr>
        <p:cNvGrpSpPr/>
        <p:nvPr/>
      </p:nvGrpSpPr>
      <p:grpSpPr>
        <a:xfrm>
          <a:off x="0" y="0"/>
          <a:ext cx="0" cy="0"/>
          <a:chOff x="0" y="0"/>
          <a:chExt cx="0" cy="0"/>
        </a:xfrm>
      </p:grpSpPr>
      <p:sp>
        <p:nvSpPr>
          <p:cNvPr id="10" name="Title 1">
            <a:extLst>
              <a:ext uri="{FF2B5EF4-FFF2-40B4-BE49-F238E27FC236}">
                <a16:creationId xmlns:a16="http://schemas.microsoft.com/office/drawing/2014/main" id="{276DF2A4-3B7F-445D-1ACF-4EFD7F6FCC50}"/>
              </a:ext>
            </a:extLst>
          </p:cNvPr>
          <p:cNvSpPr txBox="1">
            <a:spLocks/>
          </p:cNvSpPr>
          <p:nvPr/>
        </p:nvSpPr>
        <p:spPr>
          <a:xfrm>
            <a:off x="1258300" y="152080"/>
            <a:ext cx="8519545" cy="538901"/>
          </a:xfrm>
          <a:prstGeom prst="rect">
            <a:avLst/>
          </a:prstGeom>
          <a:noFill/>
          <a:ln>
            <a:noFill/>
          </a:ln>
        </p:spPr>
        <p:txBody>
          <a:bodyPr spcFirstLastPara="1" vert="horz" wrap="square" lIns="0" tIns="0" rIns="0" bIns="0" rtlCol="0" anchor="t" anchorCtr="0">
            <a:noAutofit/>
          </a:bodyPr>
          <a:lstStyle>
            <a:lvl1pPr lvl="0" algn="l" defTabSz="914400" rtl="0" eaLnBrk="1" latinLnBrk="0" hangingPunct="1">
              <a:lnSpc>
                <a:spcPct val="80000"/>
              </a:lnSpc>
              <a:spcBef>
                <a:spcPts val="0"/>
              </a:spcBef>
              <a:spcAft>
                <a:spcPts val="0"/>
              </a:spcAft>
              <a:buSzPts val="3200"/>
              <a:buNone/>
              <a:defRPr sz="4400" b="1" i="0" kern="1200" spc="-150" baseline="0">
                <a:solidFill>
                  <a:schemeClr val="tx1"/>
                </a:solidFill>
                <a:latin typeface="Funnel Sans" pitchFamily="2" charset="0"/>
                <a:ea typeface="+mj-ea"/>
                <a:cs typeface="+mj-cs"/>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a:lnSpc>
                <a:spcPct val="100000"/>
              </a:lnSpc>
              <a:buClrTx/>
              <a:buSzTx/>
              <a:defRPr/>
            </a:pPr>
            <a:r>
              <a:rPr lang="en-US">
                <a:latin typeface="Funnel Sans ExtraBold" pitchFamily="2" charset="0"/>
                <a:cs typeface="Arial"/>
              </a:rPr>
              <a:t>Genpact Leadership Council</a:t>
            </a:r>
            <a:endParaRPr lang="en-IN">
              <a:latin typeface="Funnel Sans ExtraBold" pitchFamily="2" charset="0"/>
              <a:cs typeface="Arial"/>
            </a:endParaRPr>
          </a:p>
        </p:txBody>
      </p:sp>
      <p:sp>
        <p:nvSpPr>
          <p:cNvPr id="2" name="Text Placeholder 62">
            <a:extLst>
              <a:ext uri="{FF2B5EF4-FFF2-40B4-BE49-F238E27FC236}">
                <a16:creationId xmlns:a16="http://schemas.microsoft.com/office/drawing/2014/main" id="{5F6C1004-E1EF-1C6D-4BA2-ACD2725258F5}"/>
              </a:ext>
            </a:extLst>
          </p:cNvPr>
          <p:cNvSpPr>
            <a:spLocks noGrp="1"/>
          </p:cNvSpPr>
          <p:nvPr>
            <p:ph type="body" idx="2"/>
          </p:nvPr>
        </p:nvSpPr>
        <p:spPr>
          <a:xfrm>
            <a:off x="1258300" y="906999"/>
            <a:ext cx="8908050" cy="696261"/>
          </a:xfrm>
        </p:spPr>
        <p:txBody>
          <a:bodyPr/>
          <a:lstStyle/>
          <a:p>
            <a:r>
              <a:rPr lang="en-US" sz="2000" b="0">
                <a:latin typeface="Funnel Sans Light" pitchFamily="2" charset="0"/>
              </a:rPr>
              <a:t>Since inception, Genpact has benefitted from a superior leadership team – from our strong, active, and independent board members to our experienced and globally distributed senior management team.</a:t>
            </a:r>
          </a:p>
        </p:txBody>
      </p:sp>
      <p:sp>
        <p:nvSpPr>
          <p:cNvPr id="29" name="Rectangle 28">
            <a:extLst>
              <a:ext uri="{FF2B5EF4-FFF2-40B4-BE49-F238E27FC236}">
                <a16:creationId xmlns:a16="http://schemas.microsoft.com/office/drawing/2014/main" id="{7F6878FD-F1B2-ACB3-5C7A-31D9F48D5499}"/>
              </a:ext>
            </a:extLst>
          </p:cNvPr>
          <p:cNvSpPr/>
          <p:nvPr/>
        </p:nvSpPr>
        <p:spPr>
          <a:xfrm>
            <a:off x="7339146" y="4983802"/>
            <a:ext cx="1416379" cy="323165"/>
          </a:xfrm>
          <a:prstGeom prst="rect">
            <a:avLst/>
          </a:prstGeom>
          <a:noFill/>
          <a:ln>
            <a:noFill/>
            <a:prstDash val="solid"/>
          </a:ln>
          <a:effectLst>
            <a:outerShdw blurRad="76200" dir="18900000" sy="23000" kx="-1200000" algn="bl" rotWithShape="0">
              <a:prstClr val="black">
                <a:alpha val="20000"/>
              </a:prstClr>
            </a:outerShdw>
          </a:effectLst>
        </p:spPr>
        <p:txBody>
          <a:bodyPr wrap="square" lIns="0" tIns="0" rIns="0" bIns="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sz="1200" b="1">
                <a:latin typeface="Funnel Sans" pitchFamily="2" charset="0"/>
              </a:rPr>
              <a:t>Heather White</a:t>
            </a:r>
          </a:p>
          <a:p>
            <a:pPr marL="0" marR="0" lvl="0" indent="0" algn="l" defTabSz="914400" rtl="0" eaLnBrk="1" fontAlgn="auto" latinLnBrk="0" hangingPunct="1">
              <a:buClrTx/>
              <a:buSzTx/>
              <a:buFontTx/>
              <a:buNone/>
              <a:tabLst/>
              <a:defRPr/>
            </a:pPr>
            <a:r>
              <a:rPr kumimoji="0" lang="en-US" sz="900" b="0" i="0" u="none" strike="noStrike" kern="1200" cap="none" spc="0" normalizeH="0" baseline="0" noProof="0">
                <a:ln>
                  <a:noFill/>
                </a:ln>
                <a:effectLst/>
                <a:uLnTx/>
                <a:uFillTx/>
                <a:latin typeface="Funnel Sans" pitchFamily="2" charset="0"/>
              </a:rPr>
              <a:t>Chief Legal Officer</a:t>
            </a:r>
          </a:p>
        </p:txBody>
      </p:sp>
      <p:pic>
        <p:nvPicPr>
          <p:cNvPr id="31" name="Picture 30">
            <a:extLst>
              <a:ext uri="{FF2B5EF4-FFF2-40B4-BE49-F238E27FC236}">
                <a16:creationId xmlns:a16="http://schemas.microsoft.com/office/drawing/2014/main" id="{9193A5CD-873A-FEFF-8529-CD121E962C7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372313" y="4984366"/>
            <a:ext cx="822349" cy="822349"/>
          </a:xfrm>
          <a:prstGeom prst="ellipse">
            <a:avLst/>
          </a:prstGeom>
        </p:spPr>
      </p:pic>
      <p:sp>
        <p:nvSpPr>
          <p:cNvPr id="32" name="Rectangle 31">
            <a:extLst>
              <a:ext uri="{FF2B5EF4-FFF2-40B4-BE49-F238E27FC236}">
                <a16:creationId xmlns:a16="http://schemas.microsoft.com/office/drawing/2014/main" id="{5F294F72-1CD8-282F-BE33-073BAAE5C153}"/>
              </a:ext>
            </a:extLst>
          </p:cNvPr>
          <p:cNvSpPr/>
          <p:nvPr/>
        </p:nvSpPr>
        <p:spPr>
          <a:xfrm>
            <a:off x="2221349" y="2015950"/>
            <a:ext cx="1226244" cy="646331"/>
          </a:xfrm>
          <a:prstGeom prst="rect">
            <a:avLst/>
          </a:prstGeom>
          <a:noFill/>
          <a:ln>
            <a:noFill/>
            <a:prstDash val="solid"/>
          </a:ln>
          <a:effectLst>
            <a:outerShdw blurRad="76200" dir="18900000" sy="23000" kx="-1200000" algn="bl" rotWithShape="0">
              <a:prstClr val="black">
                <a:alpha val="20000"/>
              </a:prstClr>
            </a:outerShdw>
          </a:effectLst>
        </p:spPr>
        <p:txBody>
          <a:bodyPr wrap="square" lIns="0" tIns="0" rIns="0" bIns="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sz="1200" b="1">
                <a:latin typeface="Funnel Sans" pitchFamily="2" charset="0"/>
              </a:rPr>
              <a:t>Balkrishan</a:t>
            </a:r>
            <a:br>
              <a:rPr lang="en-US" sz="1200" b="1">
                <a:latin typeface="Funnel Sans" pitchFamily="2" charset="0"/>
              </a:rPr>
            </a:br>
            <a:r>
              <a:rPr lang="en-US" sz="1200" b="1">
                <a:latin typeface="Funnel Sans" pitchFamily="2" charset="0"/>
              </a:rPr>
              <a:t>“BK” Kalra</a:t>
            </a:r>
            <a:r>
              <a:rPr lang="en-IN" sz="1200" b="1">
                <a:latin typeface="Funnel Sans" pitchFamily="2" charset="0"/>
              </a:rPr>
              <a:t> </a:t>
            </a:r>
            <a:br>
              <a:rPr lang="en-IN" sz="1200" b="1">
                <a:latin typeface="Funnel Sans" pitchFamily="2" charset="0"/>
              </a:rPr>
            </a:br>
            <a:r>
              <a:rPr lang="en-IN" sz="900">
                <a:latin typeface="Funnel Sans" pitchFamily="2" charset="0"/>
              </a:rPr>
              <a:t>President and </a:t>
            </a:r>
            <a:br>
              <a:rPr lang="en-IN" sz="900">
                <a:latin typeface="Funnel Sans" pitchFamily="2" charset="0"/>
              </a:rPr>
            </a:br>
            <a:r>
              <a:rPr lang="en-IN" sz="900">
                <a:latin typeface="Funnel Sans" pitchFamily="2" charset="0"/>
              </a:rPr>
              <a:t>Chief Executive Officer</a:t>
            </a:r>
            <a:endParaRPr lang="en-US" sz="900">
              <a:latin typeface="Funnel Sans" pitchFamily="2" charset="0"/>
            </a:endParaRPr>
          </a:p>
        </p:txBody>
      </p:sp>
      <p:pic>
        <p:nvPicPr>
          <p:cNvPr id="34" name="Picture 33">
            <a:extLst>
              <a:ext uri="{FF2B5EF4-FFF2-40B4-BE49-F238E27FC236}">
                <a16:creationId xmlns:a16="http://schemas.microsoft.com/office/drawing/2014/main" id="{A4B0FEA0-7415-A93D-78F8-2D3A0749045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274178" y="2013466"/>
            <a:ext cx="828444" cy="828444"/>
          </a:xfrm>
          <a:prstGeom prst="ellipse">
            <a:avLst/>
          </a:prstGeom>
        </p:spPr>
      </p:pic>
      <p:sp>
        <p:nvSpPr>
          <p:cNvPr id="36" name="Rectangle 35">
            <a:extLst>
              <a:ext uri="{FF2B5EF4-FFF2-40B4-BE49-F238E27FC236}">
                <a16:creationId xmlns:a16="http://schemas.microsoft.com/office/drawing/2014/main" id="{0AF11F96-8F68-3DEB-8725-6AC9F72B9274}"/>
              </a:ext>
            </a:extLst>
          </p:cNvPr>
          <p:cNvSpPr/>
          <p:nvPr/>
        </p:nvSpPr>
        <p:spPr>
          <a:xfrm>
            <a:off x="10081508" y="2015950"/>
            <a:ext cx="1416378" cy="461665"/>
          </a:xfrm>
          <a:prstGeom prst="rect">
            <a:avLst/>
          </a:prstGeom>
          <a:noFill/>
          <a:ln>
            <a:noFill/>
            <a:prstDash val="solid"/>
          </a:ln>
          <a:effectLst>
            <a:outerShdw blurRad="76200" dir="18900000" sy="23000" kx="-1200000" algn="bl" rotWithShape="0">
              <a:prstClr val="black">
                <a:alpha val="20000"/>
              </a:prstClr>
            </a:outerShdw>
          </a:effectLst>
        </p:spPr>
        <p:txBody>
          <a:bodyPr wrap="square" lIns="0" tIns="0" rIns="0" bIns="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sz="1200" b="1">
                <a:latin typeface="Funnel Sans" pitchFamily="2" charset="0"/>
              </a:rPr>
              <a:t>Sameer Dewan</a:t>
            </a:r>
          </a:p>
          <a:p>
            <a:pPr marL="0" marR="0" lvl="0" indent="0" algn="l" defTabSz="914400" rtl="0" eaLnBrk="1" fontAlgn="auto" latinLnBrk="0" hangingPunct="1">
              <a:buClrTx/>
              <a:buSzTx/>
              <a:buFontTx/>
              <a:buNone/>
              <a:tabLst/>
              <a:defRPr/>
            </a:pPr>
            <a:r>
              <a:rPr kumimoji="0" lang="en-US" sz="900" b="0" i="0" u="none" strike="noStrike" kern="1200" cap="none" spc="0" normalizeH="0" baseline="0" noProof="0">
                <a:ln>
                  <a:noFill/>
                </a:ln>
                <a:effectLst/>
                <a:uLnTx/>
                <a:uFillTx/>
                <a:latin typeface="Funnel Sans" pitchFamily="2" charset="0"/>
              </a:rPr>
              <a:t>Global Business Leader, Financial Services</a:t>
            </a:r>
          </a:p>
        </p:txBody>
      </p:sp>
      <p:pic>
        <p:nvPicPr>
          <p:cNvPr id="38" name="Picture 37">
            <a:extLst>
              <a:ext uri="{FF2B5EF4-FFF2-40B4-BE49-F238E27FC236}">
                <a16:creationId xmlns:a16="http://schemas.microsoft.com/office/drawing/2014/main" id="{278371D4-6D4D-615C-1590-1E5CFDB2AEB8}"/>
              </a:ext>
            </a:extLst>
          </p:cNvPr>
          <p:cNvPicPr>
            <a:picLocks noChangeAspect="1"/>
          </p:cNvPicPr>
          <p:nvPr/>
        </p:nvPicPr>
        <p:blipFill rotWithShape="1">
          <a:blip r:embed="rId4">
            <a:extLst>
              <a:ext uri="{28A0092B-C50C-407E-A947-70E740481C1C}">
                <a14:useLocalDpi xmlns:a14="http://schemas.microsoft.com/office/drawing/2010/main" val="0"/>
              </a:ext>
            </a:extLst>
          </a:blip>
          <a:srcRect l="4271" t="4271" r="4271" b="4271"/>
          <a:stretch/>
        </p:blipFill>
        <p:spPr>
          <a:xfrm>
            <a:off x="9134338" y="2013466"/>
            <a:ext cx="828444" cy="828444"/>
          </a:xfrm>
          <a:prstGeom prst="ellipse">
            <a:avLst/>
          </a:prstGeom>
        </p:spPr>
      </p:pic>
      <p:sp>
        <p:nvSpPr>
          <p:cNvPr id="40" name="Rectangle 39">
            <a:extLst>
              <a:ext uri="{FF2B5EF4-FFF2-40B4-BE49-F238E27FC236}">
                <a16:creationId xmlns:a16="http://schemas.microsoft.com/office/drawing/2014/main" id="{F9F276CF-1BF3-29D5-EE87-AD8AC2F5FA16}"/>
              </a:ext>
            </a:extLst>
          </p:cNvPr>
          <p:cNvSpPr/>
          <p:nvPr/>
        </p:nvSpPr>
        <p:spPr>
          <a:xfrm>
            <a:off x="4634131" y="5002852"/>
            <a:ext cx="1701771" cy="323165"/>
          </a:xfrm>
          <a:prstGeom prst="rect">
            <a:avLst/>
          </a:prstGeom>
          <a:noFill/>
          <a:ln>
            <a:noFill/>
            <a:prstDash val="solid"/>
          </a:ln>
          <a:effectLst>
            <a:outerShdw blurRad="76200" dir="18900000" sy="23000" kx="-1200000" algn="bl" rotWithShape="0">
              <a:prstClr val="black">
                <a:alpha val="20000"/>
              </a:prstClr>
            </a:outerShdw>
          </a:effectLst>
        </p:spPr>
        <p:txBody>
          <a:bodyPr wrap="square" lIns="0" tIns="0" rIns="0" bIns="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R="0" lvl="0" indent="0" fontAlgn="auto">
              <a:buClrTx/>
              <a:buSzTx/>
              <a:buFontTx/>
              <a:buNone/>
              <a:tabLst/>
              <a:defRPr/>
            </a:pPr>
            <a:r>
              <a:rPr lang="en-US" sz="1200" b="1">
                <a:latin typeface="Funnel Sans" pitchFamily="2" charset="0"/>
              </a:rPr>
              <a:t>Meg Van Winkle</a:t>
            </a:r>
            <a:br>
              <a:rPr lang="en-US" sz="1200" b="1">
                <a:latin typeface="Funnel Sans" pitchFamily="2" charset="0"/>
              </a:rPr>
            </a:br>
            <a:r>
              <a:rPr lang="en-US" sz="900">
                <a:latin typeface="Funnel Sans" pitchFamily="2" charset="0"/>
              </a:rPr>
              <a:t>Chief of Staff to the CEO</a:t>
            </a:r>
          </a:p>
        </p:txBody>
      </p:sp>
      <p:pic>
        <p:nvPicPr>
          <p:cNvPr id="42" name="Picture 41">
            <a:extLst>
              <a:ext uri="{FF2B5EF4-FFF2-40B4-BE49-F238E27FC236}">
                <a16:creationId xmlns:a16="http://schemas.microsoft.com/office/drawing/2014/main" id="{9BF262AE-4020-CC06-31F4-C5AF60E99C8A}"/>
              </a:ext>
            </a:extLst>
          </p:cNvPr>
          <p:cNvPicPr>
            <a:picLocks noChangeAspect="1"/>
          </p:cNvPicPr>
          <p:nvPr/>
        </p:nvPicPr>
        <p:blipFill rotWithShape="1">
          <a:blip r:embed="rId5">
            <a:extLst>
              <a:ext uri="{28A0092B-C50C-407E-A947-70E740481C1C}">
                <a14:useLocalDpi xmlns:a14="http://schemas.microsoft.com/office/drawing/2010/main" val="0"/>
              </a:ext>
            </a:extLst>
          </a:blip>
          <a:srcRect l="4271" t="4271" r="4271" b="4271"/>
          <a:stretch/>
        </p:blipFill>
        <p:spPr>
          <a:xfrm>
            <a:off x="3682431" y="5000368"/>
            <a:ext cx="828444" cy="828444"/>
          </a:xfrm>
          <a:prstGeom prst="ellipse">
            <a:avLst/>
          </a:prstGeom>
        </p:spPr>
      </p:pic>
      <p:sp>
        <p:nvSpPr>
          <p:cNvPr id="44" name="Rectangle 43">
            <a:extLst>
              <a:ext uri="{FF2B5EF4-FFF2-40B4-BE49-F238E27FC236}">
                <a16:creationId xmlns:a16="http://schemas.microsoft.com/office/drawing/2014/main" id="{9EB251B7-9EC1-B116-A341-74B0A80082F8}"/>
              </a:ext>
            </a:extLst>
          </p:cNvPr>
          <p:cNvSpPr/>
          <p:nvPr/>
        </p:nvSpPr>
        <p:spPr>
          <a:xfrm>
            <a:off x="10098297" y="3991658"/>
            <a:ext cx="1416378" cy="461665"/>
          </a:xfrm>
          <a:prstGeom prst="rect">
            <a:avLst/>
          </a:prstGeom>
          <a:noFill/>
          <a:ln>
            <a:noFill/>
            <a:prstDash val="solid"/>
          </a:ln>
          <a:effectLst>
            <a:outerShdw blurRad="76200" dir="18900000" sy="23000" kx="-1200000" algn="bl" rotWithShape="0">
              <a:prstClr val="black">
                <a:alpha val="20000"/>
              </a:prstClr>
            </a:outerShdw>
          </a:effectLst>
        </p:spPr>
        <p:txBody>
          <a:bodyPr wrap="square" lIns="0" tIns="0" rIns="0" bIns="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sz="1200">
                <a:latin typeface="Funnel Sans" pitchFamily="2" charset="0"/>
              </a:rPr>
              <a:t>​</a:t>
            </a:r>
            <a:r>
              <a:rPr lang="en-US" sz="1200" b="1">
                <a:latin typeface="Funnel Sans" pitchFamily="2" charset="0"/>
              </a:rPr>
              <a:t>Sanjeev Vohra</a:t>
            </a:r>
            <a:br>
              <a:rPr lang="en-US" sz="1200">
                <a:latin typeface="Funnel Sans" pitchFamily="2" charset="0"/>
              </a:rPr>
            </a:br>
            <a:r>
              <a:rPr lang="en-US" sz="900">
                <a:latin typeface="Funnel Sans" pitchFamily="2" charset="0"/>
              </a:rPr>
              <a:t>Chief Technology and Innovation Officer</a:t>
            </a:r>
            <a:endParaRPr kumimoji="0" lang="en-US" sz="900" b="0" i="0" u="none" strike="noStrike" kern="1200" cap="none" spc="0" normalizeH="0" baseline="0" noProof="0">
              <a:ln>
                <a:noFill/>
              </a:ln>
              <a:effectLst/>
              <a:uLnTx/>
              <a:uFillTx/>
              <a:latin typeface="Funnel Sans" pitchFamily="2" charset="0"/>
            </a:endParaRPr>
          </a:p>
        </p:txBody>
      </p:sp>
      <p:pic>
        <p:nvPicPr>
          <p:cNvPr id="46" name="Picture 45">
            <a:extLst>
              <a:ext uri="{FF2B5EF4-FFF2-40B4-BE49-F238E27FC236}">
                <a16:creationId xmlns:a16="http://schemas.microsoft.com/office/drawing/2014/main" id="{09891A87-3836-CDC1-D0F5-92F85C2C34D2}"/>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9134338" y="3989174"/>
            <a:ext cx="828444" cy="828444"/>
          </a:xfrm>
          <a:prstGeom prst="ellipse">
            <a:avLst/>
          </a:prstGeom>
        </p:spPr>
      </p:pic>
      <p:sp>
        <p:nvSpPr>
          <p:cNvPr id="59" name="Rectangle 58">
            <a:extLst>
              <a:ext uri="{FF2B5EF4-FFF2-40B4-BE49-F238E27FC236}">
                <a16:creationId xmlns:a16="http://schemas.microsoft.com/office/drawing/2014/main" id="{99168FBA-064D-D9E4-0302-9A032EF938E9}"/>
              </a:ext>
            </a:extLst>
          </p:cNvPr>
          <p:cNvSpPr/>
          <p:nvPr/>
        </p:nvSpPr>
        <p:spPr>
          <a:xfrm>
            <a:off x="10098298" y="2998548"/>
            <a:ext cx="1529412" cy="600164"/>
          </a:xfrm>
          <a:prstGeom prst="rect">
            <a:avLst/>
          </a:prstGeom>
          <a:noFill/>
          <a:ln>
            <a:noFill/>
            <a:prstDash val="solid"/>
          </a:ln>
          <a:effectLst>
            <a:outerShdw blurRad="76200" dir="18900000" sy="23000" kx="-1200000" algn="bl" rotWithShape="0">
              <a:prstClr val="black">
                <a:alpha val="20000"/>
              </a:prstClr>
            </a:outerShdw>
          </a:effectLst>
        </p:spPr>
        <p:txBody>
          <a:bodyPr wrap="square" lIns="0" tIns="0" rIns="0" bIns="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sz="1200" b="1">
                <a:latin typeface="Funnel Sans" pitchFamily="2" charset="0"/>
              </a:rPr>
              <a:t>Anil Nanduru </a:t>
            </a:r>
          </a:p>
          <a:p>
            <a:pPr marL="0" marR="0" lvl="0" indent="0" algn="l" defTabSz="914400" rtl="0" eaLnBrk="1" fontAlgn="auto" latinLnBrk="0" hangingPunct="1">
              <a:buClrTx/>
              <a:buSzTx/>
              <a:buFontTx/>
              <a:buNone/>
              <a:tabLst/>
              <a:defRPr/>
            </a:pPr>
            <a:r>
              <a:rPr kumimoji="0" lang="en-US" sz="900" b="0" i="0" u="none" strike="noStrike" kern="1200" cap="none" spc="0" normalizeH="0" baseline="0" noProof="0">
                <a:ln>
                  <a:noFill/>
                </a:ln>
                <a:effectLst/>
                <a:uLnTx/>
                <a:uFillTx/>
                <a:latin typeface="Funnel Sans" pitchFamily="2" charset="0"/>
              </a:rPr>
              <a:t>Global Business Leader, High Tech and Manufacturing, and Consumer and Healthcare</a:t>
            </a:r>
          </a:p>
        </p:txBody>
      </p:sp>
      <p:pic>
        <p:nvPicPr>
          <p:cNvPr id="62" name="Picture 61">
            <a:extLst>
              <a:ext uri="{FF2B5EF4-FFF2-40B4-BE49-F238E27FC236}">
                <a16:creationId xmlns:a16="http://schemas.microsoft.com/office/drawing/2014/main" id="{662BF81D-9043-7256-E7EF-8BCC3B8AED9F}"/>
              </a:ext>
            </a:extLst>
          </p:cNvPr>
          <p:cNvPicPr>
            <a:picLocks noChangeAspect="1"/>
          </p:cNvPicPr>
          <p:nvPr/>
        </p:nvPicPr>
        <p:blipFill rotWithShape="1">
          <a:blip r:embed="rId7">
            <a:extLst>
              <a:ext uri="{28A0092B-C50C-407E-A947-70E740481C1C}">
                <a14:useLocalDpi xmlns:a14="http://schemas.microsoft.com/office/drawing/2010/main" val="0"/>
              </a:ext>
            </a:extLst>
          </a:blip>
          <a:srcRect l="4738" t="4738" r="4738" b="4738"/>
          <a:stretch/>
        </p:blipFill>
        <p:spPr>
          <a:xfrm>
            <a:off x="9134722" y="3000289"/>
            <a:ext cx="819994" cy="819994"/>
          </a:xfrm>
          <a:prstGeom prst="ellipse">
            <a:avLst/>
          </a:prstGeom>
        </p:spPr>
      </p:pic>
      <p:sp>
        <p:nvSpPr>
          <p:cNvPr id="324" name="Rectangle 323">
            <a:extLst>
              <a:ext uri="{FF2B5EF4-FFF2-40B4-BE49-F238E27FC236}">
                <a16:creationId xmlns:a16="http://schemas.microsoft.com/office/drawing/2014/main" id="{81C99FE9-B72F-3219-5876-5ED4C12C02B7}"/>
              </a:ext>
            </a:extLst>
          </p:cNvPr>
          <p:cNvSpPr/>
          <p:nvPr/>
        </p:nvSpPr>
        <p:spPr>
          <a:xfrm>
            <a:off x="7321057" y="3991658"/>
            <a:ext cx="1304846" cy="323165"/>
          </a:xfrm>
          <a:prstGeom prst="rect">
            <a:avLst/>
          </a:prstGeom>
          <a:noFill/>
          <a:ln>
            <a:noFill/>
            <a:prstDash val="solid"/>
          </a:ln>
          <a:effectLst>
            <a:outerShdw blurRad="76200" dir="18900000" sy="23000" kx="-1200000" algn="bl" rotWithShape="0">
              <a:prstClr val="black">
                <a:alpha val="20000"/>
              </a:prstClr>
            </a:outerShdw>
          </a:effectLst>
        </p:spPr>
        <p:txBody>
          <a:bodyPr wrap="square" lIns="0" tIns="0" rIns="0" bIns="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R="0" lvl="0" indent="0" fontAlgn="auto">
              <a:buClrTx/>
              <a:buSzTx/>
              <a:buFontTx/>
              <a:buNone/>
              <a:tabLst/>
              <a:defRPr/>
            </a:pPr>
            <a:r>
              <a:rPr lang="en-US" sz="1200" b="1">
                <a:latin typeface="Funnel Sans" pitchFamily="2" charset="0"/>
              </a:rPr>
              <a:t>Riju Vashisht</a:t>
            </a:r>
          </a:p>
          <a:p>
            <a:pPr marL="0" marR="0" lvl="0" indent="0" algn="l" defTabSz="914400" rtl="0" eaLnBrk="1" fontAlgn="auto" latinLnBrk="0" hangingPunct="1">
              <a:buClrTx/>
              <a:buSzTx/>
              <a:buFontTx/>
              <a:buNone/>
              <a:tabLst/>
              <a:defRPr/>
            </a:pPr>
            <a:r>
              <a:rPr kumimoji="0" lang="en-US" sz="900" b="0" i="0" u="none" strike="noStrike" kern="1200" cap="none" spc="0" normalizeH="0" baseline="0" noProof="0">
                <a:ln>
                  <a:noFill/>
                </a:ln>
                <a:effectLst/>
                <a:uLnTx/>
                <a:uFillTx/>
                <a:latin typeface="Funnel Sans" pitchFamily="2" charset="0"/>
              </a:rPr>
              <a:t>Chief Growth Officer</a:t>
            </a:r>
          </a:p>
        </p:txBody>
      </p:sp>
      <p:pic>
        <p:nvPicPr>
          <p:cNvPr id="328" name="Picture 327">
            <a:extLst>
              <a:ext uri="{FF2B5EF4-FFF2-40B4-BE49-F238E27FC236}">
                <a16:creationId xmlns:a16="http://schemas.microsoft.com/office/drawing/2014/main" id="{544AB060-88AB-EEC8-94B1-4B1F51862B08}"/>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6349707" y="3992222"/>
            <a:ext cx="822349" cy="822349"/>
          </a:xfrm>
          <a:prstGeom prst="ellipse">
            <a:avLst/>
          </a:prstGeom>
        </p:spPr>
      </p:pic>
      <p:sp>
        <p:nvSpPr>
          <p:cNvPr id="330" name="Rectangle 329">
            <a:extLst>
              <a:ext uri="{FF2B5EF4-FFF2-40B4-BE49-F238E27FC236}">
                <a16:creationId xmlns:a16="http://schemas.microsoft.com/office/drawing/2014/main" id="{F4892E9A-8444-1DFF-C4F3-E8D615AAC386}"/>
              </a:ext>
            </a:extLst>
          </p:cNvPr>
          <p:cNvSpPr/>
          <p:nvPr/>
        </p:nvSpPr>
        <p:spPr>
          <a:xfrm>
            <a:off x="7321059" y="2998548"/>
            <a:ext cx="1701772" cy="600164"/>
          </a:xfrm>
          <a:prstGeom prst="rect">
            <a:avLst/>
          </a:prstGeom>
          <a:noFill/>
          <a:ln>
            <a:noFill/>
            <a:prstDash val="solid"/>
          </a:ln>
          <a:effectLst>
            <a:outerShdw blurRad="76200" dir="18900000" sy="23000" kx="-1200000" algn="bl" rotWithShape="0">
              <a:prstClr val="black">
                <a:alpha val="20000"/>
              </a:prstClr>
            </a:outerShdw>
          </a:effectLst>
        </p:spPr>
        <p:txBody>
          <a:bodyPr wrap="square" lIns="0" tIns="0" rIns="0" bIns="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R="0" lvl="0" indent="0" fontAlgn="auto">
              <a:buClrTx/>
              <a:buSzTx/>
              <a:buFontTx/>
              <a:buNone/>
              <a:tabLst/>
              <a:defRPr/>
            </a:pPr>
            <a:r>
              <a:rPr lang="en-US" sz="1200" b="1">
                <a:latin typeface="Funnel Sans" pitchFamily="2" charset="0"/>
              </a:rPr>
              <a:t>Piyush Mehta</a:t>
            </a:r>
          </a:p>
          <a:p>
            <a:pPr marL="0" marR="0" lvl="0" indent="0" algn="l" defTabSz="914400" rtl="0" eaLnBrk="1" fontAlgn="auto" latinLnBrk="0" hangingPunct="1">
              <a:buClrTx/>
              <a:buSzTx/>
              <a:buFontTx/>
              <a:buNone/>
              <a:tabLst/>
              <a:defRPr/>
            </a:pPr>
            <a:r>
              <a:rPr kumimoji="0" lang="en-US" sz="900" b="0" i="0" u="none" strike="noStrike" kern="1200" cap="none" spc="0" normalizeH="0" baseline="0" noProof="0">
                <a:ln>
                  <a:noFill/>
                </a:ln>
                <a:effectLst/>
                <a:uLnTx/>
                <a:uFillTx/>
                <a:latin typeface="Funnel Sans" pitchFamily="2" charset="0"/>
              </a:rPr>
              <a:t>Chief Human Resources Officer (CHRO) and Country Manager, India</a:t>
            </a:r>
          </a:p>
        </p:txBody>
      </p:sp>
      <p:pic>
        <p:nvPicPr>
          <p:cNvPr id="332" name="Picture 331">
            <a:extLst>
              <a:ext uri="{FF2B5EF4-FFF2-40B4-BE49-F238E27FC236}">
                <a16:creationId xmlns:a16="http://schemas.microsoft.com/office/drawing/2014/main" id="{DDC59BAF-541A-5C8A-185F-765C79601E47}"/>
              </a:ext>
            </a:extLst>
          </p:cNvPr>
          <p:cNvPicPr>
            <a:picLocks noChangeAspect="1"/>
          </p:cNvPicPr>
          <p:nvPr/>
        </p:nvPicPr>
        <p:blipFill rotWithShape="1">
          <a:blip r:embed="rId9">
            <a:extLst>
              <a:ext uri="{28A0092B-C50C-407E-A947-70E740481C1C}">
                <a14:useLocalDpi xmlns:a14="http://schemas.microsoft.com/office/drawing/2010/main" val="0"/>
              </a:ext>
            </a:extLst>
          </a:blip>
          <a:srcRect l="4271" t="4271" r="4271" b="4271"/>
          <a:stretch/>
        </p:blipFill>
        <p:spPr>
          <a:xfrm>
            <a:off x="6349434" y="2996065"/>
            <a:ext cx="828443" cy="828443"/>
          </a:xfrm>
          <a:prstGeom prst="ellipse">
            <a:avLst/>
          </a:prstGeom>
        </p:spPr>
      </p:pic>
      <p:sp>
        <p:nvSpPr>
          <p:cNvPr id="334" name="Rectangle 333">
            <a:extLst>
              <a:ext uri="{FF2B5EF4-FFF2-40B4-BE49-F238E27FC236}">
                <a16:creationId xmlns:a16="http://schemas.microsoft.com/office/drawing/2014/main" id="{EFCC94C3-7C1C-145E-09BA-FC1B382461BC}"/>
              </a:ext>
            </a:extLst>
          </p:cNvPr>
          <p:cNvSpPr/>
          <p:nvPr/>
        </p:nvSpPr>
        <p:spPr>
          <a:xfrm>
            <a:off x="4661727" y="3991658"/>
            <a:ext cx="1416378" cy="323165"/>
          </a:xfrm>
          <a:prstGeom prst="rect">
            <a:avLst/>
          </a:prstGeom>
          <a:noFill/>
          <a:ln>
            <a:noFill/>
            <a:prstDash val="solid"/>
          </a:ln>
          <a:effectLst>
            <a:outerShdw blurRad="76200" dir="18900000" sy="23000" kx="-1200000" algn="bl" rotWithShape="0">
              <a:prstClr val="black">
                <a:alpha val="20000"/>
              </a:prstClr>
            </a:outerShdw>
          </a:effectLst>
        </p:spPr>
        <p:txBody>
          <a:bodyPr wrap="square" lIns="0" tIns="0" rIns="0" bIns="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R="0" lvl="0" indent="0" fontAlgn="auto">
              <a:buClrTx/>
              <a:buSzTx/>
              <a:buFontTx/>
              <a:buNone/>
              <a:tabLst/>
              <a:defRPr/>
            </a:pPr>
            <a:r>
              <a:rPr lang="en-US" sz="1200" b="1">
                <a:latin typeface="Funnel Sans" pitchFamily="2" charset="0"/>
              </a:rPr>
              <a:t>Sanjay Srivastava</a:t>
            </a:r>
          </a:p>
          <a:p>
            <a:pPr marL="0" marR="0" lvl="0" indent="0" algn="l" defTabSz="914400" rtl="0" eaLnBrk="1" fontAlgn="auto" latinLnBrk="0" hangingPunct="1">
              <a:buClrTx/>
              <a:buSzTx/>
              <a:buFontTx/>
              <a:buNone/>
              <a:tabLst/>
              <a:defRPr/>
            </a:pPr>
            <a:r>
              <a:rPr kumimoji="0" lang="en-US" sz="900" b="0" i="0" u="none" strike="noStrike" kern="1200" cap="none" spc="0" normalizeH="0" baseline="0" noProof="0">
                <a:ln>
                  <a:noFill/>
                </a:ln>
                <a:effectLst/>
                <a:uLnTx/>
                <a:uFillTx/>
                <a:latin typeface="Funnel Sans" pitchFamily="2" charset="0"/>
              </a:rPr>
              <a:t>Chief Digital Strategist</a:t>
            </a:r>
          </a:p>
        </p:txBody>
      </p:sp>
      <p:pic>
        <p:nvPicPr>
          <p:cNvPr id="336" name="Picture 335">
            <a:extLst>
              <a:ext uri="{FF2B5EF4-FFF2-40B4-BE49-F238E27FC236}">
                <a16:creationId xmlns:a16="http://schemas.microsoft.com/office/drawing/2014/main" id="{20D02D60-C1B4-1CC0-73CE-D71988009D0C}"/>
              </a:ext>
            </a:extLst>
          </p:cNvPr>
          <p:cNvPicPr>
            <a:picLocks noChangeAspect="1"/>
          </p:cNvPicPr>
          <p:nvPr/>
        </p:nvPicPr>
        <p:blipFill rotWithShape="1">
          <a:blip r:embed="rId10">
            <a:extLst>
              <a:ext uri="{28A0092B-C50C-407E-A947-70E740481C1C}">
                <a14:useLocalDpi xmlns:a14="http://schemas.microsoft.com/office/drawing/2010/main" val="0"/>
              </a:ext>
            </a:extLst>
          </a:blip>
          <a:srcRect l="4271" t="4271" r="4271" b="4271"/>
          <a:stretch/>
        </p:blipFill>
        <p:spPr>
          <a:xfrm>
            <a:off x="3714557" y="3989174"/>
            <a:ext cx="828444" cy="828444"/>
          </a:xfrm>
          <a:prstGeom prst="ellipse">
            <a:avLst/>
          </a:prstGeom>
        </p:spPr>
      </p:pic>
      <p:sp>
        <p:nvSpPr>
          <p:cNvPr id="338" name="Rectangle 337">
            <a:extLst>
              <a:ext uri="{FF2B5EF4-FFF2-40B4-BE49-F238E27FC236}">
                <a16:creationId xmlns:a16="http://schemas.microsoft.com/office/drawing/2014/main" id="{1A6FDB43-616E-5A63-766C-420274A0D85C}"/>
              </a:ext>
            </a:extLst>
          </p:cNvPr>
          <p:cNvSpPr/>
          <p:nvPr/>
        </p:nvSpPr>
        <p:spPr>
          <a:xfrm>
            <a:off x="2229289" y="3991659"/>
            <a:ext cx="1416378" cy="461665"/>
          </a:xfrm>
          <a:prstGeom prst="rect">
            <a:avLst/>
          </a:prstGeom>
          <a:noFill/>
          <a:ln>
            <a:noFill/>
            <a:prstDash val="solid"/>
          </a:ln>
          <a:effectLst>
            <a:outerShdw blurRad="76200" dir="18900000" sy="23000" kx="-1200000" algn="bl" rotWithShape="0">
              <a:prstClr val="black">
                <a:alpha val="20000"/>
              </a:prstClr>
            </a:outerShdw>
          </a:effectLst>
        </p:spPr>
        <p:txBody>
          <a:bodyPr wrap="square" lIns="0" tIns="0" rIns="0" bIns="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R="0" lvl="0" indent="0" fontAlgn="auto">
              <a:buClrTx/>
              <a:buSzTx/>
              <a:buFontTx/>
              <a:buNone/>
              <a:tabLst/>
              <a:defRPr/>
            </a:pPr>
            <a:r>
              <a:rPr lang="en-US" sz="1200" b="1">
                <a:latin typeface="Funnel Sans" pitchFamily="2" charset="0"/>
              </a:rPr>
              <a:t>Vidya Rao</a:t>
            </a:r>
          </a:p>
          <a:p>
            <a:pPr marL="0" marR="0" lvl="0" indent="0" algn="l" defTabSz="914400" rtl="0" eaLnBrk="1" fontAlgn="auto" latinLnBrk="0" hangingPunct="1">
              <a:buClrTx/>
              <a:buSzTx/>
              <a:buFontTx/>
              <a:buNone/>
              <a:tabLst/>
              <a:defRPr/>
            </a:pPr>
            <a:r>
              <a:rPr lang="en-US" sz="900">
                <a:latin typeface="Funnel Sans" pitchFamily="2" charset="0"/>
              </a:rPr>
              <a:t>Chief Information and Transformation Officer</a:t>
            </a:r>
          </a:p>
        </p:txBody>
      </p:sp>
      <p:pic>
        <p:nvPicPr>
          <p:cNvPr id="339" name="Picture 338">
            <a:extLst>
              <a:ext uri="{FF2B5EF4-FFF2-40B4-BE49-F238E27FC236}">
                <a16:creationId xmlns:a16="http://schemas.microsoft.com/office/drawing/2014/main" id="{D0263A70-0D59-2558-CE29-98E60B0EAADE}"/>
              </a:ext>
            </a:extLst>
          </p:cNvPr>
          <p:cNvPicPr>
            <a:picLocks noChangeAspect="1"/>
          </p:cNvPicPr>
          <p:nvPr/>
        </p:nvPicPr>
        <p:blipFill rotWithShape="1">
          <a:blip r:embed="rId11">
            <a:extLst>
              <a:ext uri="{28A0092B-C50C-407E-A947-70E740481C1C}">
                <a14:useLocalDpi xmlns:a14="http://schemas.microsoft.com/office/drawing/2010/main" val="0"/>
              </a:ext>
            </a:extLst>
          </a:blip>
          <a:srcRect l="4271" t="4271" r="4271" b="4271"/>
          <a:stretch/>
        </p:blipFill>
        <p:spPr>
          <a:xfrm>
            <a:off x="1273667" y="3989177"/>
            <a:ext cx="828444" cy="828444"/>
          </a:xfrm>
          <a:prstGeom prst="ellipse">
            <a:avLst/>
          </a:prstGeom>
        </p:spPr>
      </p:pic>
      <p:sp>
        <p:nvSpPr>
          <p:cNvPr id="342" name="Rectangle 341">
            <a:extLst>
              <a:ext uri="{FF2B5EF4-FFF2-40B4-BE49-F238E27FC236}">
                <a16:creationId xmlns:a16="http://schemas.microsoft.com/office/drawing/2014/main" id="{9CD56BF1-7810-8541-FFA4-BAD6A5B6A167}"/>
              </a:ext>
            </a:extLst>
          </p:cNvPr>
          <p:cNvSpPr/>
          <p:nvPr/>
        </p:nvSpPr>
        <p:spPr>
          <a:xfrm>
            <a:off x="4666089" y="2015950"/>
            <a:ext cx="1416378" cy="323165"/>
          </a:xfrm>
          <a:prstGeom prst="rect">
            <a:avLst/>
          </a:prstGeom>
          <a:noFill/>
          <a:ln>
            <a:noFill/>
            <a:prstDash val="solid"/>
          </a:ln>
          <a:effectLst>
            <a:outerShdw blurRad="76200" dir="18900000" sy="23000" kx="-1200000" algn="bl" rotWithShape="0">
              <a:prstClr val="black">
                <a:alpha val="20000"/>
              </a:prstClr>
            </a:outerShdw>
          </a:effectLst>
        </p:spPr>
        <p:txBody>
          <a:bodyPr wrap="square" lIns="0" tIns="0" rIns="0" bIns="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sz="1200" b="1">
                <a:latin typeface="Funnel Sans" pitchFamily="2" charset="0"/>
              </a:rPr>
              <a:t>Krista Bessinger</a:t>
            </a:r>
            <a:br>
              <a:rPr lang="en-US" sz="1200" b="1">
                <a:latin typeface="Funnel Sans" pitchFamily="2" charset="0"/>
              </a:rPr>
            </a:br>
            <a:r>
              <a:rPr kumimoji="0" lang="en-US" sz="900" b="0" i="0" u="none" strike="noStrike" kern="1200" cap="none" spc="0" normalizeH="0" baseline="0" noProof="0">
                <a:ln>
                  <a:noFill/>
                </a:ln>
                <a:effectLst/>
                <a:uLnTx/>
                <a:uFillTx/>
                <a:latin typeface="Funnel Sans" pitchFamily="2" charset="0"/>
              </a:rPr>
              <a:t>Head of Investor Relations</a:t>
            </a:r>
          </a:p>
        </p:txBody>
      </p:sp>
      <p:pic>
        <p:nvPicPr>
          <p:cNvPr id="344" name="Picture 343">
            <a:extLst>
              <a:ext uri="{FF2B5EF4-FFF2-40B4-BE49-F238E27FC236}">
                <a16:creationId xmlns:a16="http://schemas.microsoft.com/office/drawing/2014/main" id="{10B0A431-8B46-5201-D3B1-B29BBF5A9398}"/>
              </a:ext>
            </a:extLst>
          </p:cNvPr>
          <p:cNvPicPr>
            <a:picLocks noChangeAspect="1"/>
          </p:cNvPicPr>
          <p:nvPr/>
        </p:nvPicPr>
        <p:blipFill rotWithShape="1">
          <a:blip r:embed="rId12">
            <a:extLst>
              <a:ext uri="{28A0092B-C50C-407E-A947-70E740481C1C}">
                <a14:useLocalDpi xmlns:a14="http://schemas.microsoft.com/office/drawing/2010/main" val="0"/>
              </a:ext>
            </a:extLst>
          </a:blip>
          <a:srcRect l="4608" t="4608" r="4608" b="4608"/>
          <a:stretch/>
        </p:blipFill>
        <p:spPr>
          <a:xfrm>
            <a:off x="3714838" y="2016514"/>
            <a:ext cx="822349" cy="822349"/>
          </a:xfrm>
          <a:prstGeom prst="ellipse">
            <a:avLst/>
          </a:prstGeom>
        </p:spPr>
      </p:pic>
      <p:sp>
        <p:nvSpPr>
          <p:cNvPr id="346" name="Rectangle 345">
            <a:extLst>
              <a:ext uri="{FF2B5EF4-FFF2-40B4-BE49-F238E27FC236}">
                <a16:creationId xmlns:a16="http://schemas.microsoft.com/office/drawing/2014/main" id="{154967CB-58FB-ECB8-E0DE-9A7163A83E13}"/>
              </a:ext>
            </a:extLst>
          </p:cNvPr>
          <p:cNvSpPr/>
          <p:nvPr/>
        </p:nvSpPr>
        <p:spPr>
          <a:xfrm>
            <a:off x="7313395" y="2015950"/>
            <a:ext cx="1416378" cy="323165"/>
          </a:xfrm>
          <a:prstGeom prst="rect">
            <a:avLst/>
          </a:prstGeom>
          <a:noFill/>
          <a:ln>
            <a:noFill/>
            <a:prstDash val="solid"/>
          </a:ln>
          <a:effectLst>
            <a:outerShdw blurRad="76200" dir="18900000" sy="23000" kx="-1200000" algn="bl" rotWithShape="0">
              <a:prstClr val="black">
                <a:alpha val="20000"/>
              </a:prstClr>
            </a:outerShdw>
          </a:effectLst>
        </p:spPr>
        <p:txBody>
          <a:bodyPr wrap="square" lIns="0" tIns="0" rIns="0" bIns="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sz="1200" b="1">
                <a:latin typeface="Funnel Sans" pitchFamily="2" charset="0"/>
              </a:rPr>
              <a:t>Caitlin Blewett</a:t>
            </a:r>
            <a:br>
              <a:rPr lang="en-US" sz="1200" b="1">
                <a:latin typeface="Funnel Sans" pitchFamily="2" charset="0"/>
              </a:rPr>
            </a:br>
            <a:r>
              <a:rPr kumimoji="0" lang="en-US" sz="900" b="0" i="0" u="none" strike="noStrike" kern="1200" cap="none" spc="0" normalizeH="0" baseline="0" noProof="0">
                <a:ln>
                  <a:noFill/>
                </a:ln>
                <a:effectLst/>
                <a:uLnTx/>
                <a:uFillTx/>
                <a:latin typeface="Funnel Sans" pitchFamily="2" charset="0"/>
              </a:rPr>
              <a:t>Chief Marketing Officer</a:t>
            </a:r>
          </a:p>
        </p:txBody>
      </p:sp>
      <p:pic>
        <p:nvPicPr>
          <p:cNvPr id="348" name="Picture 347">
            <a:extLst>
              <a:ext uri="{FF2B5EF4-FFF2-40B4-BE49-F238E27FC236}">
                <a16:creationId xmlns:a16="http://schemas.microsoft.com/office/drawing/2014/main" id="{2E1475BA-EF78-B146-1BFF-6B845F90684B}"/>
              </a:ext>
            </a:extLst>
          </p:cNvPr>
          <p:cNvPicPr>
            <a:picLocks noChangeAspect="1"/>
          </p:cNvPicPr>
          <p:nvPr/>
        </p:nvPicPr>
        <p:blipFill rotWithShape="1">
          <a:blip r:embed="rId13">
            <a:extLst>
              <a:ext uri="{28A0092B-C50C-407E-A947-70E740481C1C}">
                <a14:useLocalDpi xmlns:a14="http://schemas.microsoft.com/office/drawing/2010/main" val="0"/>
              </a:ext>
            </a:extLst>
          </a:blip>
          <a:srcRect l="4608" t="4608" r="4608" b="4608"/>
          <a:stretch/>
        </p:blipFill>
        <p:spPr>
          <a:xfrm>
            <a:off x="6349713" y="2016514"/>
            <a:ext cx="822349" cy="822349"/>
          </a:xfrm>
          <a:prstGeom prst="ellipse">
            <a:avLst/>
          </a:prstGeom>
        </p:spPr>
      </p:pic>
      <p:sp>
        <p:nvSpPr>
          <p:cNvPr id="350" name="Rectangle 349">
            <a:extLst>
              <a:ext uri="{FF2B5EF4-FFF2-40B4-BE49-F238E27FC236}">
                <a16:creationId xmlns:a16="http://schemas.microsoft.com/office/drawing/2014/main" id="{1EFAA55A-9CC2-5AE1-2367-FCFBE579CA80}"/>
              </a:ext>
            </a:extLst>
          </p:cNvPr>
          <p:cNvSpPr/>
          <p:nvPr/>
        </p:nvSpPr>
        <p:spPr>
          <a:xfrm>
            <a:off x="2242356" y="2998548"/>
            <a:ext cx="1304845" cy="323165"/>
          </a:xfrm>
          <a:prstGeom prst="rect">
            <a:avLst/>
          </a:prstGeom>
          <a:noFill/>
          <a:ln>
            <a:noFill/>
            <a:prstDash val="solid"/>
          </a:ln>
          <a:effectLst>
            <a:outerShdw blurRad="76200" dir="18900000" sy="23000" kx="-1200000" algn="bl" rotWithShape="0">
              <a:prstClr val="black">
                <a:alpha val="20000"/>
              </a:prstClr>
            </a:outerShdw>
          </a:effectLst>
        </p:spPr>
        <p:txBody>
          <a:bodyPr wrap="square" lIns="0" tIns="0" rIns="0" bIns="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R="0" lvl="0" indent="0" fontAlgn="auto">
              <a:buClrTx/>
              <a:buSzTx/>
              <a:buFontTx/>
              <a:buNone/>
              <a:tabLst/>
              <a:defRPr/>
            </a:pPr>
            <a:r>
              <a:rPr lang="en-US" sz="1200" b="1">
                <a:latin typeface="Funnel Sans" pitchFamily="2" charset="0"/>
              </a:rPr>
              <a:t>Vipin Gairola</a:t>
            </a:r>
          </a:p>
          <a:p>
            <a:pPr marR="0" lvl="0" indent="0" fontAlgn="auto">
              <a:buClrTx/>
              <a:buSzTx/>
              <a:buFontTx/>
              <a:buNone/>
              <a:tabLst/>
              <a:defRPr/>
            </a:pPr>
            <a:r>
              <a:rPr kumimoji="0" lang="en-US" sz="900" b="0" i="0" u="none" strike="noStrike" kern="1200" cap="none" spc="0" normalizeH="0" baseline="0" noProof="0">
                <a:ln>
                  <a:noFill/>
                </a:ln>
                <a:effectLst/>
                <a:uLnTx/>
                <a:uFillTx/>
                <a:latin typeface="Funnel Sans" pitchFamily="2" charset="0"/>
              </a:rPr>
              <a:t>Global Operating Officer</a:t>
            </a:r>
          </a:p>
        </p:txBody>
      </p:sp>
      <p:pic>
        <p:nvPicPr>
          <p:cNvPr id="352" name="Picture 351">
            <a:extLst>
              <a:ext uri="{FF2B5EF4-FFF2-40B4-BE49-F238E27FC236}">
                <a16:creationId xmlns:a16="http://schemas.microsoft.com/office/drawing/2014/main" id="{E1E1B28F-634F-94E7-4BCB-72F903ADD429}"/>
              </a:ext>
            </a:extLst>
          </p:cNvPr>
          <p:cNvPicPr>
            <a:picLocks noChangeAspect="1"/>
          </p:cNvPicPr>
          <p:nvPr/>
        </p:nvPicPr>
        <p:blipFill rotWithShape="1">
          <a:blip r:embed="rId14">
            <a:extLst>
              <a:ext uri="{28A0092B-C50C-407E-A947-70E740481C1C}">
                <a14:useLocalDpi xmlns:a14="http://schemas.microsoft.com/office/drawing/2010/main" val="0"/>
              </a:ext>
            </a:extLst>
          </a:blip>
          <a:srcRect l="4210" t="4210" r="4210" b="4210"/>
          <a:stretch/>
        </p:blipFill>
        <p:spPr>
          <a:xfrm>
            <a:off x="1273618" y="3002241"/>
            <a:ext cx="829562" cy="829562"/>
          </a:xfrm>
          <a:prstGeom prst="ellipse">
            <a:avLst/>
          </a:prstGeom>
        </p:spPr>
      </p:pic>
      <p:sp>
        <p:nvSpPr>
          <p:cNvPr id="354" name="Rectangle 353">
            <a:extLst>
              <a:ext uri="{FF2B5EF4-FFF2-40B4-BE49-F238E27FC236}">
                <a16:creationId xmlns:a16="http://schemas.microsoft.com/office/drawing/2014/main" id="{781CF7B6-FE3C-EEA1-0BCA-301030E9A86B}"/>
              </a:ext>
            </a:extLst>
          </p:cNvPr>
          <p:cNvSpPr/>
          <p:nvPr/>
        </p:nvSpPr>
        <p:spPr>
          <a:xfrm>
            <a:off x="2238141" y="5002852"/>
            <a:ext cx="1416378" cy="323165"/>
          </a:xfrm>
          <a:prstGeom prst="rect">
            <a:avLst/>
          </a:prstGeom>
          <a:noFill/>
          <a:ln>
            <a:noFill/>
            <a:prstDash val="solid"/>
          </a:ln>
          <a:effectLst>
            <a:outerShdw blurRad="76200" dir="18900000" sy="23000" kx="-1200000" algn="bl" rotWithShape="0">
              <a:prstClr val="black">
                <a:alpha val="20000"/>
              </a:prstClr>
            </a:outerShdw>
          </a:effectLst>
        </p:spPr>
        <p:txBody>
          <a:bodyPr wrap="square" lIns="0" tIns="0" rIns="0" bIns="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sz="1200">
                <a:latin typeface="Funnel Sans" pitchFamily="2" charset="0"/>
              </a:rPr>
              <a:t>​</a:t>
            </a:r>
            <a:r>
              <a:rPr lang="en-US" sz="1200" b="1">
                <a:latin typeface="Funnel Sans" pitchFamily="2" charset="0"/>
              </a:rPr>
              <a:t>Mike Weiner</a:t>
            </a:r>
            <a:br>
              <a:rPr lang="en-US" sz="1200">
                <a:latin typeface="Funnel Sans" pitchFamily="2" charset="0"/>
              </a:rPr>
            </a:br>
            <a:r>
              <a:rPr lang="en-US" sz="900">
                <a:latin typeface="Funnel Sans" pitchFamily="2" charset="0"/>
              </a:rPr>
              <a:t>Chief Financial Officer</a:t>
            </a:r>
            <a:endParaRPr kumimoji="0" lang="en-US" sz="900" b="0" i="0" u="none" strike="noStrike" kern="1200" cap="none" spc="0" normalizeH="0" baseline="0" noProof="0">
              <a:ln>
                <a:noFill/>
              </a:ln>
              <a:effectLst/>
              <a:uLnTx/>
              <a:uFillTx/>
              <a:latin typeface="Funnel Sans" pitchFamily="2" charset="0"/>
            </a:endParaRPr>
          </a:p>
        </p:txBody>
      </p:sp>
      <p:pic>
        <p:nvPicPr>
          <p:cNvPr id="356" name="Picture 355">
            <a:extLst>
              <a:ext uri="{FF2B5EF4-FFF2-40B4-BE49-F238E27FC236}">
                <a16:creationId xmlns:a16="http://schemas.microsoft.com/office/drawing/2014/main" id="{B15FAD47-2996-FBC8-3629-155A72F4BA4A}"/>
              </a:ext>
            </a:extLst>
          </p:cNvPr>
          <p:cNvPicPr>
            <a:picLocks noChangeAspect="1"/>
          </p:cNvPicPr>
          <p:nvPr/>
        </p:nvPicPr>
        <p:blipFill rotWithShape="1">
          <a:blip r:embed="rId15">
            <a:extLst>
              <a:ext uri="{28A0092B-C50C-407E-A947-70E740481C1C}">
                <a14:useLocalDpi xmlns:a14="http://schemas.microsoft.com/office/drawing/2010/main" val="0"/>
              </a:ext>
            </a:extLst>
          </a:blip>
          <a:srcRect l="4271" t="4271" r="4271" b="4271"/>
          <a:stretch/>
        </p:blipFill>
        <p:spPr>
          <a:xfrm>
            <a:off x="1274182" y="5000368"/>
            <a:ext cx="828444" cy="828444"/>
          </a:xfrm>
          <a:prstGeom prst="ellipse">
            <a:avLst/>
          </a:prstGeom>
        </p:spPr>
      </p:pic>
      <p:sp>
        <p:nvSpPr>
          <p:cNvPr id="358" name="Rectangle 357">
            <a:extLst>
              <a:ext uri="{FF2B5EF4-FFF2-40B4-BE49-F238E27FC236}">
                <a16:creationId xmlns:a16="http://schemas.microsoft.com/office/drawing/2014/main" id="{9F29C382-B83E-35CF-3DF7-C1C43916BAAC}"/>
              </a:ext>
            </a:extLst>
          </p:cNvPr>
          <p:cNvSpPr/>
          <p:nvPr/>
        </p:nvSpPr>
        <p:spPr>
          <a:xfrm>
            <a:off x="4666088" y="2998548"/>
            <a:ext cx="1520455" cy="461665"/>
          </a:xfrm>
          <a:prstGeom prst="rect">
            <a:avLst/>
          </a:prstGeom>
          <a:noFill/>
          <a:ln>
            <a:noFill/>
            <a:prstDash val="solid"/>
          </a:ln>
          <a:effectLst>
            <a:outerShdw blurRad="76200" dir="18900000" sy="23000" kx="-1200000" algn="bl" rotWithShape="0">
              <a:prstClr val="black">
                <a:alpha val="20000"/>
              </a:prstClr>
            </a:outerShdw>
          </a:effectLst>
        </p:spPr>
        <p:txBody>
          <a:bodyPr wrap="square" lIns="0" tIns="0" rIns="0" bIns="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sz="1200" b="1">
                <a:latin typeface="Funnel Sans" pitchFamily="2" charset="0"/>
              </a:rPr>
              <a:t>Jinsook Han</a:t>
            </a:r>
            <a:br>
              <a:rPr lang="en-US" sz="1200" b="1">
                <a:latin typeface="Funnel Sans" pitchFamily="2" charset="0"/>
              </a:rPr>
            </a:br>
            <a:r>
              <a:rPr kumimoji="0" lang="en-US" sz="900" b="0" i="0" u="none" strike="noStrike" kern="1200" cap="none" spc="0" normalizeH="0" baseline="0" noProof="0">
                <a:ln>
                  <a:noFill/>
                </a:ln>
                <a:effectLst/>
                <a:uLnTx/>
                <a:uFillTx/>
                <a:latin typeface="Funnel Sans" pitchFamily="2" charset="0"/>
              </a:rPr>
              <a:t>Chief Strategy and Corporate Development Officer</a:t>
            </a:r>
          </a:p>
        </p:txBody>
      </p:sp>
      <p:pic>
        <p:nvPicPr>
          <p:cNvPr id="360" name="Picture 359">
            <a:extLst>
              <a:ext uri="{FF2B5EF4-FFF2-40B4-BE49-F238E27FC236}">
                <a16:creationId xmlns:a16="http://schemas.microsoft.com/office/drawing/2014/main" id="{9512B0CD-E912-5E62-DCF0-DC61581FC5FF}"/>
              </a:ext>
            </a:extLst>
          </p:cNvPr>
          <p:cNvPicPr>
            <a:picLocks noChangeAspect="1"/>
          </p:cNvPicPr>
          <p:nvPr/>
        </p:nvPicPr>
        <p:blipFill rotWithShape="1">
          <a:blip r:embed="rId16">
            <a:extLst>
              <a:ext uri="{28A0092B-C50C-407E-A947-70E740481C1C}">
                <a14:useLocalDpi xmlns:a14="http://schemas.microsoft.com/office/drawing/2010/main" val="0"/>
              </a:ext>
            </a:extLst>
          </a:blip>
          <a:srcRect l="4608" t="4608" r="4608" b="4608"/>
          <a:stretch/>
        </p:blipFill>
        <p:spPr>
          <a:xfrm>
            <a:off x="3714837" y="2999112"/>
            <a:ext cx="822348" cy="822348"/>
          </a:xfrm>
          <a:prstGeom prst="ellipse">
            <a:avLst/>
          </a:prstGeom>
        </p:spPr>
      </p:pic>
      <p:sp>
        <p:nvSpPr>
          <p:cNvPr id="7" name="Footer Placeholder 2">
            <a:extLst>
              <a:ext uri="{FF2B5EF4-FFF2-40B4-BE49-F238E27FC236}">
                <a16:creationId xmlns:a16="http://schemas.microsoft.com/office/drawing/2014/main" id="{B7E6F55C-205E-EBC6-2736-E091451C5790}"/>
              </a:ext>
            </a:extLst>
          </p:cNvPr>
          <p:cNvSpPr>
            <a:spLocks noGrp="1"/>
          </p:cNvSpPr>
          <p:nvPr>
            <p:ph type="ftr" idx="3"/>
          </p:nvPr>
        </p:nvSpPr>
        <p:spPr>
          <a:xfrm>
            <a:off x="9698400" y="6260400"/>
            <a:ext cx="2188802" cy="338400"/>
          </a:xfrm>
        </p:spPr>
        <p:txBody>
          <a:bodyPr/>
          <a:lstStyle/>
          <a:p>
            <a:r>
              <a:rPr lang="en-GB"/>
              <a:t>© 2025 Copyright Genpact. All Rights Reserved.</a:t>
            </a:r>
          </a:p>
        </p:txBody>
      </p:sp>
      <p:grpSp>
        <p:nvGrpSpPr>
          <p:cNvPr id="12" name="Group 11">
            <a:extLst>
              <a:ext uri="{FF2B5EF4-FFF2-40B4-BE49-F238E27FC236}">
                <a16:creationId xmlns:a16="http://schemas.microsoft.com/office/drawing/2014/main" id="{82448FC6-7172-80E1-C3E0-81C876D41753}"/>
              </a:ext>
            </a:extLst>
          </p:cNvPr>
          <p:cNvGrpSpPr/>
          <p:nvPr/>
        </p:nvGrpSpPr>
        <p:grpSpPr>
          <a:xfrm>
            <a:off x="10451304" y="251398"/>
            <a:ext cx="1032938" cy="297908"/>
            <a:chOff x="10451304" y="231704"/>
            <a:chExt cx="1032938" cy="297908"/>
          </a:xfrm>
        </p:grpSpPr>
        <p:sp>
          <p:nvSpPr>
            <p:cNvPr id="9" name="Rounded Rectangle 10">
              <a:extLst>
                <a:ext uri="{FF2B5EF4-FFF2-40B4-BE49-F238E27FC236}">
                  <a16:creationId xmlns:a16="http://schemas.microsoft.com/office/drawing/2014/main" id="{2016DEC9-268E-3BB0-9574-219497F44DBC}"/>
                </a:ext>
              </a:extLst>
            </p:cNvPr>
            <p:cNvSpPr/>
            <p:nvPr/>
          </p:nvSpPr>
          <p:spPr>
            <a:xfrm>
              <a:off x="10451304" y="278972"/>
              <a:ext cx="1025189" cy="250640"/>
            </a:xfrm>
            <a:prstGeom prst="roundRect">
              <a:avLst>
                <a:gd name="adj" fmla="val 50000"/>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3">
              <a:extLst>
                <a:ext uri="{FF2B5EF4-FFF2-40B4-BE49-F238E27FC236}">
                  <a16:creationId xmlns:a16="http://schemas.microsoft.com/office/drawing/2014/main" id="{D7FEC7B9-F193-C923-520D-DD145E7593B4}"/>
                </a:ext>
              </a:extLst>
            </p:cNvPr>
            <p:cNvSpPr txBox="1">
              <a:spLocks/>
            </p:cNvSpPr>
            <p:nvPr/>
          </p:nvSpPr>
          <p:spPr>
            <a:xfrm>
              <a:off x="10459053" y="231704"/>
              <a:ext cx="1025189" cy="293437"/>
            </a:xfrm>
            <a:prstGeom prst="rect">
              <a:avLst/>
            </a:prstGeom>
            <a:ln>
              <a:noFill/>
            </a:ln>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lnSpc>
                  <a:spcPts val="1800"/>
                </a:lnSpc>
                <a:defRPr/>
              </a:pPr>
              <a:r>
                <a:rPr lang="en-US" sz="1000">
                  <a:solidFill>
                    <a:schemeClr val="tx1"/>
                  </a:solidFill>
                  <a:latin typeface="Funnel Sans"/>
                  <a:ea typeface="Roboto"/>
                </a:rPr>
                <a:t>About us</a:t>
              </a:r>
              <a:endParaRPr lang="en-US"/>
            </a:p>
          </p:txBody>
        </p:sp>
      </p:grpSp>
      <p:sp>
        <p:nvSpPr>
          <p:cNvPr id="3" name="Slide Number Placeholder 4">
            <a:extLst>
              <a:ext uri="{FF2B5EF4-FFF2-40B4-BE49-F238E27FC236}">
                <a16:creationId xmlns:a16="http://schemas.microsoft.com/office/drawing/2014/main" id="{DA5D27C0-5947-924E-7931-E54FEFE884F0}"/>
              </a:ext>
            </a:extLst>
          </p:cNvPr>
          <p:cNvSpPr>
            <a:spLocks noGrp="1"/>
          </p:cNvSpPr>
          <p:nvPr>
            <p:ph type="sldNum" idx="14"/>
          </p:nvPr>
        </p:nvSpPr>
        <p:spPr>
          <a:xfrm>
            <a:off x="11368216" y="281474"/>
            <a:ext cx="518986" cy="218739"/>
          </a:xfrm>
        </p:spPr>
        <p:txBody>
          <a:bodyPr/>
          <a:lstStyle/>
          <a:p>
            <a:fld id="{00000000-1234-1234-1234-123412341234}" type="slidenum">
              <a:rPr lang="en-US" smtClean="0"/>
              <a:pPr/>
              <a:t>2</a:t>
            </a:fld>
            <a:endParaRPr lang="en-US"/>
          </a:p>
        </p:txBody>
      </p:sp>
    </p:spTree>
    <p:extLst>
      <p:ext uri="{BB962C8B-B14F-4D97-AF65-F5344CB8AC3E}">
        <p14:creationId xmlns:p14="http://schemas.microsoft.com/office/powerpoint/2010/main" val="13194480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6C14C9-0A66-3C6B-845A-B88CB2CC90E4}"/>
            </a:ext>
          </a:extLst>
        </p:cNvPr>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4C1ABFC6-F226-47B8-6A18-D9AFA47A0994}"/>
              </a:ext>
            </a:extLst>
          </p:cNvPr>
          <p:cNvSpPr>
            <a:spLocks noGrp="1"/>
          </p:cNvSpPr>
          <p:nvPr>
            <p:ph type="sldNum" idx="14"/>
          </p:nvPr>
        </p:nvSpPr>
        <p:spPr>
          <a:xfrm>
            <a:off x="11368216" y="281474"/>
            <a:ext cx="518986" cy="218739"/>
          </a:xfrm>
        </p:spPr>
        <p:txBody>
          <a:bodyPr/>
          <a:lstStyle/>
          <a:p>
            <a:fld id="{00000000-1234-1234-1234-123412341234}" type="slidenum">
              <a:rPr lang="en-US" smtClean="0"/>
              <a:pPr/>
              <a:t>3</a:t>
            </a:fld>
            <a:endParaRPr lang="en-US"/>
          </a:p>
        </p:txBody>
      </p:sp>
      <p:sp>
        <p:nvSpPr>
          <p:cNvPr id="10" name="Title 1">
            <a:extLst>
              <a:ext uri="{FF2B5EF4-FFF2-40B4-BE49-F238E27FC236}">
                <a16:creationId xmlns:a16="http://schemas.microsoft.com/office/drawing/2014/main" id="{248791C2-12B4-06B6-2BB3-72427AB4B142}"/>
              </a:ext>
            </a:extLst>
          </p:cNvPr>
          <p:cNvSpPr txBox="1">
            <a:spLocks/>
          </p:cNvSpPr>
          <p:nvPr/>
        </p:nvSpPr>
        <p:spPr>
          <a:xfrm>
            <a:off x="1258300" y="142936"/>
            <a:ext cx="8519545" cy="538901"/>
          </a:xfrm>
          <a:prstGeom prst="rect">
            <a:avLst/>
          </a:prstGeom>
          <a:noFill/>
          <a:ln>
            <a:noFill/>
          </a:ln>
        </p:spPr>
        <p:txBody>
          <a:bodyPr spcFirstLastPara="1" vert="horz" wrap="square" lIns="0" tIns="0" rIns="0" bIns="0" rtlCol="0" anchor="t" anchorCtr="0">
            <a:noAutofit/>
          </a:bodyPr>
          <a:lstStyle>
            <a:lvl1pPr lvl="0" algn="l" defTabSz="914400" rtl="0" eaLnBrk="1" latinLnBrk="0" hangingPunct="1">
              <a:lnSpc>
                <a:spcPct val="80000"/>
              </a:lnSpc>
              <a:spcBef>
                <a:spcPts val="0"/>
              </a:spcBef>
              <a:spcAft>
                <a:spcPts val="0"/>
              </a:spcAft>
              <a:buSzPts val="3200"/>
              <a:buNone/>
              <a:defRPr sz="4400" b="1" i="0" kern="1200" spc="-150" baseline="0">
                <a:solidFill>
                  <a:schemeClr val="tx1"/>
                </a:solidFill>
                <a:latin typeface="Funnel Sans" pitchFamily="2" charset="0"/>
                <a:ea typeface="+mj-ea"/>
                <a:cs typeface="+mj-cs"/>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a:lnSpc>
                <a:spcPct val="100000"/>
              </a:lnSpc>
              <a:buClrTx/>
              <a:buSzTx/>
              <a:defRPr/>
            </a:pPr>
            <a:r>
              <a:rPr lang="en-IN">
                <a:latin typeface="Funnel Sans ExtraBold" pitchFamily="2" charset="0"/>
                <a:cs typeface="Arial"/>
              </a:rPr>
              <a:t>Our board of directors</a:t>
            </a:r>
          </a:p>
        </p:txBody>
      </p:sp>
      <p:sp>
        <p:nvSpPr>
          <p:cNvPr id="7" name="Rectangle 6">
            <a:extLst>
              <a:ext uri="{FF2B5EF4-FFF2-40B4-BE49-F238E27FC236}">
                <a16:creationId xmlns:a16="http://schemas.microsoft.com/office/drawing/2014/main" id="{FF0C4F82-F14E-7093-2927-CA3DE4CB9D70}"/>
              </a:ext>
            </a:extLst>
          </p:cNvPr>
          <p:cNvSpPr/>
          <p:nvPr/>
        </p:nvSpPr>
        <p:spPr>
          <a:xfrm>
            <a:off x="5963595" y="4914069"/>
            <a:ext cx="2016000" cy="623248"/>
          </a:xfrm>
          <a:prstGeom prst="rect">
            <a:avLst/>
          </a:prstGeom>
          <a:noFill/>
          <a:ln>
            <a:noFill/>
            <a:prstDash val="solid"/>
          </a:ln>
          <a:effectLst>
            <a:outerShdw blurRad="76200" dir="18900000" sy="23000" kx="-1200000" algn="bl" rotWithShape="0">
              <a:prstClr val="black">
                <a:alpha val="20000"/>
              </a:prstClr>
            </a:outerShdw>
          </a:effectLst>
        </p:spPr>
        <p:txBody>
          <a:bodyPr wrap="square" lIns="0" tIns="0" rIns="0" bIns="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R="0" indent="0" fontAlgn="auto">
              <a:lnSpc>
                <a:spcPct val="100000"/>
              </a:lnSpc>
              <a:spcBef>
                <a:spcPts val="0"/>
              </a:spcBef>
              <a:spcAft>
                <a:spcPts val="300"/>
              </a:spcAft>
              <a:buClrTx/>
              <a:buSzTx/>
              <a:buFontTx/>
              <a:buNone/>
              <a:tabLst/>
              <a:defRPr/>
            </a:pPr>
            <a:r>
              <a:rPr lang="nb-NO" sz="1600" b="1"/>
              <a:t>Mark Verdi</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nb-NO" sz="1050" b="0" i="0" u="none" strike="noStrike" kern="1200" cap="none" spc="0" normalizeH="0" baseline="0" noProof="0">
                <a:ln>
                  <a:noFill/>
                </a:ln>
                <a:effectLst/>
                <a:uLnTx/>
                <a:uFillTx/>
                <a:ea typeface="+mn-ea"/>
                <a:cs typeface="+mn-cs"/>
              </a:rPr>
              <a:t>Partner, </a:t>
            </a:r>
            <a:br>
              <a:rPr kumimoji="0" lang="nb-NO" sz="1050" b="0" i="0" u="none" strike="noStrike" kern="1200" cap="none" spc="0" normalizeH="0" baseline="0" noProof="0">
                <a:ln>
                  <a:noFill/>
                </a:ln>
                <a:effectLst/>
                <a:uLnTx/>
                <a:uFillTx/>
                <a:ea typeface="+mn-ea"/>
                <a:cs typeface="+mn-cs"/>
              </a:rPr>
            </a:br>
            <a:r>
              <a:rPr kumimoji="0" lang="nb-NO" sz="1050" b="0" i="0" u="none" strike="noStrike" kern="1200" cap="none" spc="0" normalizeH="0" baseline="0" noProof="0" err="1">
                <a:ln>
                  <a:noFill/>
                </a:ln>
                <a:effectLst/>
                <a:uLnTx/>
                <a:uFillTx/>
                <a:ea typeface="+mn-ea"/>
                <a:cs typeface="+mn-cs"/>
              </a:rPr>
              <a:t>AVALT</a:t>
            </a:r>
            <a:r>
              <a:rPr kumimoji="0" lang="nb-NO" sz="1050" b="0" i="0" u="none" strike="noStrike" kern="1200" cap="none" spc="0" normalizeH="0" baseline="0" noProof="0">
                <a:ln>
                  <a:noFill/>
                </a:ln>
                <a:effectLst/>
                <a:uLnTx/>
                <a:uFillTx/>
                <a:ea typeface="+mn-ea"/>
                <a:cs typeface="+mn-cs"/>
              </a:rPr>
              <a:t> </a:t>
            </a:r>
            <a:r>
              <a:rPr kumimoji="0" lang="nb-NO" sz="1050" b="0" i="0" u="none" strike="noStrike" kern="1200" cap="none" spc="0" normalizeH="0" baseline="0" noProof="0" err="1">
                <a:ln>
                  <a:noFill/>
                </a:ln>
                <a:effectLst/>
                <a:uLnTx/>
                <a:uFillTx/>
                <a:ea typeface="+mn-ea"/>
                <a:cs typeface="+mn-cs"/>
              </a:rPr>
              <a:t>Holdings</a:t>
            </a:r>
            <a:endParaRPr kumimoji="0" lang="nb-NO" sz="1050" b="0" i="0" u="none" strike="noStrike" kern="1200" cap="none" spc="0" normalizeH="0" baseline="0" noProof="0">
              <a:ln>
                <a:noFill/>
              </a:ln>
              <a:effectLst/>
              <a:uLnTx/>
              <a:uFillTx/>
              <a:ea typeface="+mn-ea"/>
              <a:cs typeface="+mn-cs"/>
            </a:endParaRPr>
          </a:p>
        </p:txBody>
      </p:sp>
      <p:pic>
        <p:nvPicPr>
          <p:cNvPr id="9" name="Picture 8">
            <a:extLst>
              <a:ext uri="{FF2B5EF4-FFF2-40B4-BE49-F238E27FC236}">
                <a16:creationId xmlns:a16="http://schemas.microsoft.com/office/drawing/2014/main" id="{C61DF5DB-7A2C-E717-A990-59B3C530E3F3}"/>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803521" y="4740449"/>
            <a:ext cx="1080000" cy="1080000"/>
          </a:xfrm>
          <a:prstGeom prst="ellipse">
            <a:avLst/>
          </a:prstGeom>
        </p:spPr>
      </p:pic>
      <p:sp>
        <p:nvSpPr>
          <p:cNvPr id="12" name="Rectangle 11">
            <a:extLst>
              <a:ext uri="{FF2B5EF4-FFF2-40B4-BE49-F238E27FC236}">
                <a16:creationId xmlns:a16="http://schemas.microsoft.com/office/drawing/2014/main" id="{B7EDA238-9AD2-6349-B322-3E87F2183342}"/>
              </a:ext>
            </a:extLst>
          </p:cNvPr>
          <p:cNvSpPr/>
          <p:nvPr/>
        </p:nvSpPr>
        <p:spPr>
          <a:xfrm>
            <a:off x="2418374" y="4914069"/>
            <a:ext cx="2016000" cy="623248"/>
          </a:xfrm>
          <a:prstGeom prst="rect">
            <a:avLst/>
          </a:prstGeom>
          <a:noFill/>
          <a:ln>
            <a:noFill/>
            <a:prstDash val="solid"/>
          </a:ln>
          <a:effectLst>
            <a:outerShdw blurRad="76200" dir="18900000" sy="23000" kx="-1200000" algn="bl" rotWithShape="0">
              <a:prstClr val="black">
                <a:alpha val="20000"/>
              </a:prstClr>
            </a:outerShdw>
          </a:effectLst>
        </p:spPr>
        <p:txBody>
          <a:bodyPr wrap="square" lIns="0" tIns="0" rIns="0" bIns="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300"/>
              </a:spcAft>
              <a:buClrTx/>
              <a:buSzTx/>
              <a:buFontTx/>
              <a:buNone/>
              <a:tabLst/>
              <a:defRPr/>
            </a:pPr>
            <a:r>
              <a:rPr lang="en-US" sz="1600" b="1"/>
              <a:t>‘Tiger’ Tyagarajan</a:t>
            </a:r>
          </a:p>
          <a:p>
            <a:pPr lvl="0">
              <a:defRPr/>
            </a:pPr>
            <a:r>
              <a:rPr lang="en-IN" sz="1050"/>
              <a:t>Former President and CEO, Genpact</a:t>
            </a:r>
            <a:endParaRPr kumimoji="0" lang="en-US" sz="1050" b="0" i="0" u="none" strike="noStrike" kern="1200" cap="none" spc="0" normalizeH="0" baseline="0" noProof="0">
              <a:ln>
                <a:noFill/>
              </a:ln>
              <a:effectLst/>
              <a:uLnTx/>
              <a:uFillTx/>
              <a:ea typeface="+mn-ea"/>
              <a:cs typeface="+mn-cs"/>
            </a:endParaRPr>
          </a:p>
        </p:txBody>
      </p:sp>
      <p:pic>
        <p:nvPicPr>
          <p:cNvPr id="14" name="Picture 13">
            <a:extLst>
              <a:ext uri="{FF2B5EF4-FFF2-40B4-BE49-F238E27FC236}">
                <a16:creationId xmlns:a16="http://schemas.microsoft.com/office/drawing/2014/main" id="{B439FF5A-75E9-BC37-8DD9-46A2CB426FB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258300" y="4740449"/>
            <a:ext cx="1080000" cy="1080000"/>
          </a:xfrm>
          <a:prstGeom prst="ellipse">
            <a:avLst/>
          </a:prstGeom>
        </p:spPr>
      </p:pic>
      <p:pic>
        <p:nvPicPr>
          <p:cNvPr id="17" name="Picture 16">
            <a:extLst>
              <a:ext uri="{FF2B5EF4-FFF2-40B4-BE49-F238E27FC236}">
                <a16:creationId xmlns:a16="http://schemas.microsoft.com/office/drawing/2014/main" id="{F6F6EB63-BA01-A2B5-55B0-CFF8B06B9783}"/>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8194666" y="2327455"/>
            <a:ext cx="1080000" cy="1080000"/>
          </a:xfrm>
          <a:prstGeom prst="ellipse">
            <a:avLst/>
          </a:prstGeom>
        </p:spPr>
      </p:pic>
      <p:pic>
        <p:nvPicPr>
          <p:cNvPr id="23" name="Picture 22">
            <a:extLst>
              <a:ext uri="{FF2B5EF4-FFF2-40B4-BE49-F238E27FC236}">
                <a16:creationId xmlns:a16="http://schemas.microsoft.com/office/drawing/2014/main" id="{F4A785B6-52FD-C0F1-1704-DB345E92F05F}"/>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4803521" y="2327455"/>
            <a:ext cx="1080000" cy="1080000"/>
          </a:xfrm>
          <a:prstGeom prst="ellipse">
            <a:avLst/>
          </a:prstGeom>
        </p:spPr>
      </p:pic>
      <p:sp>
        <p:nvSpPr>
          <p:cNvPr id="16" name="Rectangle 15">
            <a:extLst>
              <a:ext uri="{FF2B5EF4-FFF2-40B4-BE49-F238E27FC236}">
                <a16:creationId xmlns:a16="http://schemas.microsoft.com/office/drawing/2014/main" id="{40D8FE6A-B44A-C7AC-AE2B-AF50C3114C3F}"/>
              </a:ext>
            </a:extLst>
          </p:cNvPr>
          <p:cNvSpPr/>
          <p:nvPr/>
        </p:nvSpPr>
        <p:spPr>
          <a:xfrm>
            <a:off x="9354740" y="2487423"/>
            <a:ext cx="1814830" cy="584775"/>
          </a:xfrm>
          <a:prstGeom prst="rect">
            <a:avLst/>
          </a:prstGeom>
          <a:noFill/>
          <a:ln>
            <a:noFill/>
            <a:prstDash val="solid"/>
          </a:ln>
          <a:effectLst>
            <a:outerShdw blurRad="76200" dir="18900000" sy="23000" kx="-1200000" algn="bl" rotWithShape="0">
              <a:prstClr val="black">
                <a:alpha val="20000"/>
              </a:prstClr>
            </a:outerShdw>
          </a:effectLst>
        </p:spPr>
        <p:txBody>
          <a:bodyPr wrap="square" lIns="0" tIns="0" rIns="0" bIns="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R="0" lvl="0" indent="0" fontAlgn="auto">
              <a:lnSpc>
                <a:spcPct val="100000"/>
              </a:lnSpc>
              <a:spcBef>
                <a:spcPts val="0"/>
              </a:spcBef>
              <a:spcAft>
                <a:spcPts val="300"/>
              </a:spcAft>
              <a:buClrTx/>
              <a:buSzTx/>
              <a:buFontTx/>
              <a:buNone/>
              <a:tabLst/>
              <a:defRPr/>
            </a:pPr>
            <a:r>
              <a:rPr lang="en-US" sz="1600" b="1"/>
              <a:t>Nick Gangestad</a:t>
            </a:r>
            <a:br>
              <a:rPr lang="en-US" sz="1600" b="1"/>
            </a:br>
            <a:r>
              <a:rPr kumimoji="0" lang="en-US" sz="1050" b="0" i="0" u="none" strike="noStrike" kern="1200" cap="none" spc="0" normalizeH="0" baseline="0" noProof="0">
                <a:ln>
                  <a:noFill/>
                </a:ln>
                <a:effectLst/>
                <a:uLnTx/>
                <a:uFillTx/>
                <a:ea typeface="+mn-ea"/>
                <a:cs typeface="+mn-cs"/>
              </a:rPr>
              <a:t>Chief Financial Officer, Rockwell Automation</a:t>
            </a:r>
          </a:p>
        </p:txBody>
      </p:sp>
      <p:sp>
        <p:nvSpPr>
          <p:cNvPr id="22" name="Rectangle 21">
            <a:extLst>
              <a:ext uri="{FF2B5EF4-FFF2-40B4-BE49-F238E27FC236}">
                <a16:creationId xmlns:a16="http://schemas.microsoft.com/office/drawing/2014/main" id="{80727C14-E088-E632-CBF1-70314DA576FA}"/>
              </a:ext>
            </a:extLst>
          </p:cNvPr>
          <p:cNvSpPr/>
          <p:nvPr/>
        </p:nvSpPr>
        <p:spPr>
          <a:xfrm>
            <a:off x="5978771" y="2487423"/>
            <a:ext cx="2016000" cy="623248"/>
          </a:xfrm>
          <a:prstGeom prst="rect">
            <a:avLst/>
          </a:prstGeom>
          <a:noFill/>
          <a:ln>
            <a:noFill/>
            <a:prstDash val="solid"/>
          </a:ln>
          <a:effectLst>
            <a:outerShdw blurRad="76200" dir="18900000" sy="23000" kx="-1200000" algn="bl" rotWithShape="0">
              <a:prstClr val="black">
                <a:alpha val="20000"/>
              </a:prstClr>
            </a:outerShdw>
          </a:effectLst>
        </p:spPr>
        <p:txBody>
          <a:bodyPr wrap="square" lIns="0" tIns="0" rIns="0" bIns="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300"/>
              </a:spcAft>
              <a:defRPr/>
            </a:pPr>
            <a:r>
              <a:rPr lang="en-US" sz="1600" b="1"/>
              <a:t>Tamara Franklin</a:t>
            </a:r>
          </a:p>
          <a:p>
            <a:pPr lvl="0">
              <a:defRPr/>
            </a:pPr>
            <a:r>
              <a:rPr lang="en-US" sz="1050"/>
              <a:t>Former Chief Digital, Data, and Analytics Officer, Marsh LLC</a:t>
            </a:r>
            <a:endParaRPr kumimoji="0" lang="en-US" sz="1050" b="0" i="0" u="none" strike="noStrike" kern="1200" cap="none" spc="0" normalizeH="0" baseline="0" noProof="0">
              <a:ln>
                <a:noFill/>
              </a:ln>
              <a:effectLst/>
              <a:uLnTx/>
              <a:uFillTx/>
              <a:ea typeface="+mn-ea"/>
              <a:cs typeface="+mn-cs"/>
            </a:endParaRPr>
          </a:p>
        </p:txBody>
      </p:sp>
      <p:sp>
        <p:nvSpPr>
          <p:cNvPr id="51" name="Rectangle 50">
            <a:extLst>
              <a:ext uri="{FF2B5EF4-FFF2-40B4-BE49-F238E27FC236}">
                <a16:creationId xmlns:a16="http://schemas.microsoft.com/office/drawing/2014/main" id="{88B1B2AF-2D72-A9BF-C689-7BC264EEA32E}"/>
              </a:ext>
            </a:extLst>
          </p:cNvPr>
          <p:cNvSpPr/>
          <p:nvPr/>
        </p:nvSpPr>
        <p:spPr>
          <a:xfrm>
            <a:off x="2421975" y="2487423"/>
            <a:ext cx="2016000" cy="623248"/>
          </a:xfrm>
          <a:prstGeom prst="rect">
            <a:avLst/>
          </a:prstGeom>
          <a:noFill/>
          <a:ln>
            <a:noFill/>
            <a:prstDash val="solid"/>
          </a:ln>
          <a:effectLst>
            <a:outerShdw blurRad="76200" dir="18900000" sy="23000" kx="-1200000" algn="bl" rotWithShape="0">
              <a:prstClr val="black">
                <a:alpha val="20000"/>
              </a:prstClr>
            </a:outerShdw>
          </a:effectLst>
        </p:spPr>
        <p:txBody>
          <a:bodyPr wrap="square" lIns="0" tIns="0" rIns="0" bIns="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R="0" indent="0" fontAlgn="auto">
              <a:lnSpc>
                <a:spcPct val="100000"/>
              </a:lnSpc>
              <a:spcBef>
                <a:spcPts val="0"/>
              </a:spcBef>
              <a:spcAft>
                <a:spcPts val="300"/>
              </a:spcAft>
              <a:buClrTx/>
              <a:buSzTx/>
              <a:buFontTx/>
              <a:buNone/>
              <a:tabLst/>
              <a:defRPr/>
            </a:pPr>
            <a:r>
              <a:rPr lang="it-IT" sz="1600" b="1"/>
              <a:t>Laura Conigliaro</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050" b="0" i="0" u="none" strike="noStrike" kern="1200" cap="none" spc="0" normalizeH="0" baseline="0" noProof="0">
                <a:ln>
                  <a:noFill/>
                </a:ln>
                <a:effectLst/>
                <a:uLnTx/>
                <a:uFillTx/>
                <a:ea typeface="+mn-ea"/>
                <a:cs typeface="+mn-cs"/>
              </a:rPr>
              <a:t>Former Partner, </a:t>
            </a:r>
            <a:br>
              <a:rPr lang="it-IT" sz="1050" b="0" i="0" u="none" strike="noStrike" kern="1200" cap="none" spc="0" normalizeH="0" baseline="0" noProof="0">
                <a:ln>
                  <a:noFill/>
                </a:ln>
                <a:effectLst/>
                <a:uLnTx/>
                <a:uFillTx/>
              </a:rPr>
            </a:br>
            <a:r>
              <a:rPr kumimoji="0" lang="it-IT" sz="1050" b="0" i="0" u="none" strike="noStrike" kern="1200" cap="none" spc="0" normalizeH="0" baseline="0" noProof="0">
                <a:ln>
                  <a:noFill/>
                </a:ln>
                <a:effectLst/>
                <a:uLnTx/>
                <a:uFillTx/>
                <a:ea typeface="+mn-ea"/>
                <a:cs typeface="+mn-cs"/>
              </a:rPr>
              <a:t>Goldman Sachs</a:t>
            </a:r>
            <a:endParaRPr lang="it-IT" sz="1050" b="0" i="0" u="none" strike="noStrike" kern="1200" cap="none" spc="0" normalizeH="0" baseline="0" noProof="0">
              <a:ln>
                <a:noFill/>
              </a:ln>
              <a:effectLst/>
              <a:uLnTx/>
              <a:uFillTx/>
            </a:endParaRPr>
          </a:p>
        </p:txBody>
      </p:sp>
      <p:pic>
        <p:nvPicPr>
          <p:cNvPr id="52" name="Picture 51">
            <a:extLst>
              <a:ext uri="{FF2B5EF4-FFF2-40B4-BE49-F238E27FC236}">
                <a16:creationId xmlns:a16="http://schemas.microsoft.com/office/drawing/2014/main" id="{80C63EB4-F589-64A0-FE41-740B7B7D8FB3}"/>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258300" y="2327455"/>
            <a:ext cx="1080000" cy="1080000"/>
          </a:xfrm>
          <a:prstGeom prst="ellipse">
            <a:avLst/>
          </a:prstGeom>
        </p:spPr>
      </p:pic>
      <p:pic>
        <p:nvPicPr>
          <p:cNvPr id="20" name="Picture 19">
            <a:extLst>
              <a:ext uri="{FF2B5EF4-FFF2-40B4-BE49-F238E27FC236}">
                <a16:creationId xmlns:a16="http://schemas.microsoft.com/office/drawing/2014/main" id="{8013CE91-A1B3-340C-C788-4C2505B816B5}"/>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8194666" y="1121788"/>
            <a:ext cx="1080000" cy="1080000"/>
          </a:xfrm>
          <a:prstGeom prst="ellipse">
            <a:avLst/>
          </a:prstGeom>
        </p:spPr>
      </p:pic>
      <p:pic>
        <p:nvPicPr>
          <p:cNvPr id="48" name="Picture 47">
            <a:extLst>
              <a:ext uri="{FF2B5EF4-FFF2-40B4-BE49-F238E27FC236}">
                <a16:creationId xmlns:a16="http://schemas.microsoft.com/office/drawing/2014/main" id="{E5079A34-3222-186C-20E9-EB271A26E4A4}"/>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1258300" y="1121788"/>
            <a:ext cx="1080000" cy="1080000"/>
          </a:xfrm>
          <a:prstGeom prst="ellipse">
            <a:avLst/>
          </a:prstGeom>
        </p:spPr>
      </p:pic>
      <p:sp>
        <p:nvSpPr>
          <p:cNvPr id="19" name="Rectangle 18">
            <a:extLst>
              <a:ext uri="{FF2B5EF4-FFF2-40B4-BE49-F238E27FC236}">
                <a16:creationId xmlns:a16="http://schemas.microsoft.com/office/drawing/2014/main" id="{0FB417CC-F2AF-D3C8-4602-D444264EB7DD}"/>
              </a:ext>
            </a:extLst>
          </p:cNvPr>
          <p:cNvSpPr/>
          <p:nvPr/>
        </p:nvSpPr>
        <p:spPr>
          <a:xfrm>
            <a:off x="9369916" y="1277279"/>
            <a:ext cx="2016000" cy="623248"/>
          </a:xfrm>
          <a:prstGeom prst="rect">
            <a:avLst/>
          </a:prstGeom>
          <a:noFill/>
          <a:ln>
            <a:noFill/>
            <a:prstDash val="solid"/>
          </a:ln>
          <a:effectLst>
            <a:outerShdw blurRad="76200" dir="18900000" sy="23000" kx="-1200000" algn="bl" rotWithShape="0">
              <a:prstClr val="black">
                <a:alpha val="20000"/>
              </a:prstClr>
            </a:outerShdw>
          </a:effectLst>
        </p:spPr>
        <p:txBody>
          <a:bodyPr wrap="square" lIns="0" tIns="0" rIns="0" bIns="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spcAft>
                <a:spcPts val="300"/>
              </a:spcAft>
              <a:defRPr/>
            </a:pPr>
            <a:r>
              <a:rPr lang="en-US" sz="1600" b="1"/>
              <a:t>Ajay Agrawal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a:ln>
                  <a:noFill/>
                </a:ln>
                <a:effectLst/>
                <a:uLnTx/>
                <a:uFillTx/>
                <a:ea typeface="+mn-ea"/>
                <a:cs typeface="+mn-cs"/>
              </a:rPr>
              <a:t>University of Toronto, </a:t>
            </a:r>
            <a:br>
              <a:rPr kumimoji="0" lang="en-US" sz="1050" b="0" i="0" u="none" strike="noStrike" kern="1200" cap="none" spc="0" normalizeH="0" baseline="0" noProof="0">
                <a:ln>
                  <a:noFill/>
                </a:ln>
                <a:effectLst/>
                <a:uLnTx/>
                <a:uFillTx/>
                <a:ea typeface="+mn-ea"/>
                <a:cs typeface="+mn-cs"/>
              </a:rPr>
            </a:br>
            <a:r>
              <a:rPr kumimoji="0" lang="en-US" sz="1050" b="0" i="0" u="none" strike="noStrike" kern="1200" cap="none" spc="0" normalizeH="0" baseline="0" noProof="0">
                <a:ln>
                  <a:noFill/>
                </a:ln>
                <a:effectLst/>
                <a:uLnTx/>
                <a:uFillTx/>
                <a:ea typeface="+mn-ea"/>
                <a:cs typeface="+mn-cs"/>
              </a:rPr>
              <a:t>Rotman School of Management</a:t>
            </a:r>
          </a:p>
        </p:txBody>
      </p:sp>
      <p:sp>
        <p:nvSpPr>
          <p:cNvPr id="47" name="Rectangle 46">
            <a:extLst>
              <a:ext uri="{FF2B5EF4-FFF2-40B4-BE49-F238E27FC236}">
                <a16:creationId xmlns:a16="http://schemas.microsoft.com/office/drawing/2014/main" id="{8BFB31AB-5E6B-A55C-4B0C-6A3094D0F158}"/>
              </a:ext>
            </a:extLst>
          </p:cNvPr>
          <p:cNvSpPr/>
          <p:nvPr/>
        </p:nvSpPr>
        <p:spPr>
          <a:xfrm>
            <a:off x="2421975" y="1277279"/>
            <a:ext cx="2016000" cy="769441"/>
          </a:xfrm>
          <a:prstGeom prst="rect">
            <a:avLst/>
          </a:prstGeom>
          <a:noFill/>
          <a:ln>
            <a:noFill/>
            <a:prstDash val="solid"/>
          </a:ln>
          <a:effectLst>
            <a:outerShdw blurRad="76200" dir="18900000" sy="23000" kx="-1200000" algn="bl" rotWithShape="0">
              <a:prstClr val="black">
                <a:alpha val="20000"/>
              </a:prstClr>
            </a:outerShdw>
          </a:effectLst>
        </p:spPr>
        <p:txBody>
          <a:bodyPr wrap="square" lIns="0" tIns="0" rIns="0" bIns="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spcAft>
                <a:spcPts val="300"/>
              </a:spcAft>
              <a:defRPr/>
            </a:pPr>
            <a:r>
              <a:rPr lang="en-US" sz="1600" b="1"/>
              <a:t>Jim Madden</a:t>
            </a:r>
          </a:p>
          <a:p>
            <a:pPr lvl="0">
              <a:spcAft>
                <a:spcPts val="300"/>
              </a:spcAft>
              <a:defRPr/>
            </a:pPr>
            <a:r>
              <a:rPr lang="en-US" sz="1050"/>
              <a:t>Chairman of Genpact Board; </a:t>
            </a:r>
            <a:br>
              <a:rPr lang="en-US" sz="1050"/>
            </a:br>
            <a:r>
              <a:rPr lang="en-US" sz="1050"/>
              <a:t>Co-Founder and Managing Director, Carrick Capital Partners</a:t>
            </a:r>
            <a:endParaRPr kumimoji="0" lang="en-US" sz="1050" b="0" i="0" u="none" strike="noStrike" kern="1200" cap="none" spc="0" normalizeH="0" baseline="0" noProof="0">
              <a:ln>
                <a:noFill/>
              </a:ln>
              <a:effectLst/>
              <a:uLnTx/>
              <a:uFillTx/>
              <a:ea typeface="+mn-ea"/>
              <a:cs typeface="+mn-cs"/>
            </a:endParaRPr>
          </a:p>
        </p:txBody>
      </p:sp>
      <p:sp>
        <p:nvSpPr>
          <p:cNvPr id="57" name="Rectangle 56">
            <a:extLst>
              <a:ext uri="{FF2B5EF4-FFF2-40B4-BE49-F238E27FC236}">
                <a16:creationId xmlns:a16="http://schemas.microsoft.com/office/drawing/2014/main" id="{29BA17EC-D78F-5BDB-E278-4301851C122D}"/>
              </a:ext>
            </a:extLst>
          </p:cNvPr>
          <p:cNvSpPr/>
          <p:nvPr/>
        </p:nvSpPr>
        <p:spPr>
          <a:xfrm>
            <a:off x="5978771" y="1277279"/>
            <a:ext cx="1868864" cy="854080"/>
          </a:xfrm>
          <a:prstGeom prst="rect">
            <a:avLst/>
          </a:prstGeom>
          <a:noFill/>
          <a:ln>
            <a:noFill/>
            <a:prstDash val="solid"/>
          </a:ln>
          <a:effectLst>
            <a:outerShdw blurRad="76200" dir="18900000" sy="23000" kx="-1200000" algn="bl" rotWithShape="0">
              <a:prstClr val="black">
                <a:alpha val="20000"/>
              </a:prstClr>
            </a:outerShdw>
          </a:effectLst>
        </p:spPr>
        <p:txBody>
          <a:bodyPr wrap="square" lIns="0" tIns="0" rIns="0" bIns="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300"/>
              </a:spcAft>
              <a:defRPr/>
            </a:pPr>
            <a:r>
              <a:rPr lang="en-US" sz="1600" b="1"/>
              <a:t>Balkrishan “BK” Kalra</a:t>
            </a:r>
            <a:endParaRPr lang="en-IN" sz="1600" b="1"/>
          </a:p>
          <a:p>
            <a:pPr>
              <a:spcAft>
                <a:spcPts val="300"/>
              </a:spcAft>
              <a:defRPr/>
            </a:pPr>
            <a:r>
              <a:rPr lang="en-IN" sz="1050"/>
              <a:t>President and Chief Executive Officer, Genpact</a:t>
            </a:r>
            <a:endParaRPr lang="en-US" sz="1050"/>
          </a:p>
        </p:txBody>
      </p:sp>
      <p:pic>
        <p:nvPicPr>
          <p:cNvPr id="58" name="Picture 57">
            <a:extLst>
              <a:ext uri="{FF2B5EF4-FFF2-40B4-BE49-F238E27FC236}">
                <a16:creationId xmlns:a16="http://schemas.microsoft.com/office/drawing/2014/main" id="{AD784183-3C4F-D0CE-3EE2-0ED1E7C9A9BC}"/>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4803522" y="1121789"/>
            <a:ext cx="1079999" cy="1079999"/>
          </a:xfrm>
          <a:prstGeom prst="ellipse">
            <a:avLst/>
          </a:prstGeom>
        </p:spPr>
      </p:pic>
      <p:sp>
        <p:nvSpPr>
          <p:cNvPr id="25" name="Rectangle 24">
            <a:extLst>
              <a:ext uri="{FF2B5EF4-FFF2-40B4-BE49-F238E27FC236}">
                <a16:creationId xmlns:a16="http://schemas.microsoft.com/office/drawing/2014/main" id="{F7D37CDD-8640-DFD4-F458-C532FE02DFFB}"/>
              </a:ext>
            </a:extLst>
          </p:cNvPr>
          <p:cNvSpPr/>
          <p:nvPr/>
        </p:nvSpPr>
        <p:spPr>
          <a:xfrm>
            <a:off x="9369916" y="3694958"/>
            <a:ext cx="2016000" cy="623248"/>
          </a:xfrm>
          <a:prstGeom prst="rect">
            <a:avLst/>
          </a:prstGeom>
          <a:noFill/>
          <a:ln>
            <a:noFill/>
            <a:prstDash val="solid"/>
          </a:ln>
          <a:effectLst>
            <a:outerShdw blurRad="76200" dir="18900000" sy="23000" kx="-1200000" algn="bl" rotWithShape="0">
              <a:prstClr val="black">
                <a:alpha val="20000"/>
              </a:prstClr>
            </a:outerShdw>
          </a:effectLst>
        </p:spPr>
        <p:txBody>
          <a:bodyPr wrap="square" lIns="0" tIns="0" rIns="0" bIns="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300"/>
              </a:spcAft>
              <a:defRPr/>
            </a:pPr>
            <a:r>
              <a:rPr lang="en-US" sz="1600" b="1"/>
              <a:t>Brian Stevens</a:t>
            </a:r>
          </a:p>
          <a:p>
            <a:pPr lvl="0">
              <a:spcAft>
                <a:spcPts val="300"/>
              </a:spcAft>
              <a:defRPr/>
            </a:pPr>
            <a:r>
              <a:rPr lang="en-US" sz="1050"/>
              <a:t>Executive Chairman,</a:t>
            </a:r>
            <a:br>
              <a:rPr lang="en-US" sz="1050"/>
            </a:br>
            <a:r>
              <a:rPr lang="en-US" sz="1050"/>
              <a:t>Neural Magic</a:t>
            </a:r>
            <a:endParaRPr kumimoji="0" lang="en-US" sz="1050" b="0" i="0" u="none" strike="noStrike" kern="1200" cap="none" spc="0" normalizeH="0" baseline="0" noProof="0">
              <a:ln>
                <a:noFill/>
              </a:ln>
              <a:effectLst/>
              <a:uLnTx/>
              <a:uFillTx/>
              <a:ea typeface="+mn-ea"/>
              <a:cs typeface="+mn-cs"/>
            </a:endParaRPr>
          </a:p>
        </p:txBody>
      </p:sp>
      <p:pic>
        <p:nvPicPr>
          <p:cNvPr id="26" name="Picture 25">
            <a:extLst>
              <a:ext uri="{FF2B5EF4-FFF2-40B4-BE49-F238E27FC236}">
                <a16:creationId xmlns:a16="http://schemas.microsoft.com/office/drawing/2014/main" id="{BB3834CE-48FB-0794-981C-2B57AC1E259D}"/>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8194666" y="3534992"/>
            <a:ext cx="1080000" cy="1080000"/>
          </a:xfrm>
          <a:prstGeom prst="ellipse">
            <a:avLst/>
          </a:prstGeom>
        </p:spPr>
      </p:pic>
      <p:sp>
        <p:nvSpPr>
          <p:cNvPr id="54" name="Rectangle 53">
            <a:extLst>
              <a:ext uri="{FF2B5EF4-FFF2-40B4-BE49-F238E27FC236}">
                <a16:creationId xmlns:a16="http://schemas.microsoft.com/office/drawing/2014/main" id="{238555D3-9B16-4430-CB23-F8838F832F37}"/>
              </a:ext>
            </a:extLst>
          </p:cNvPr>
          <p:cNvSpPr/>
          <p:nvPr/>
        </p:nvSpPr>
        <p:spPr>
          <a:xfrm>
            <a:off x="5967196" y="3694958"/>
            <a:ext cx="1754731" cy="623248"/>
          </a:xfrm>
          <a:prstGeom prst="rect">
            <a:avLst/>
          </a:prstGeom>
          <a:noFill/>
          <a:ln>
            <a:noFill/>
            <a:prstDash val="solid"/>
          </a:ln>
          <a:effectLst>
            <a:outerShdw blurRad="76200" dir="18900000" sy="23000" kx="-1200000" algn="bl" rotWithShape="0">
              <a:prstClr val="black">
                <a:alpha val="20000"/>
              </a:prstClr>
            </a:outerShdw>
          </a:effectLst>
        </p:spPr>
        <p:txBody>
          <a:bodyPr wrap="square" lIns="0" tIns="0" rIns="0" bIns="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spcAft>
                <a:spcPts val="300"/>
              </a:spcAft>
              <a:defRPr/>
            </a:pPr>
            <a:r>
              <a:rPr lang="en-US" sz="1600" b="1"/>
              <a:t>CeCe Morken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noProof="0">
                <a:ln>
                  <a:noFill/>
                </a:ln>
                <a:effectLst/>
                <a:uLnTx/>
                <a:uFillTx/>
                <a:ea typeface="+mn-ea"/>
                <a:cs typeface="+mn-cs"/>
              </a:rPr>
              <a:t>Former President,</a:t>
            </a:r>
            <a:br>
              <a:rPr kumimoji="0" lang="en-US" sz="1050" b="0" i="0" u="none" strike="noStrike" kern="1200" cap="none" spc="0" normalizeH="0" noProof="0">
                <a:ln>
                  <a:noFill/>
                </a:ln>
                <a:effectLst/>
                <a:uLnTx/>
                <a:uFillTx/>
                <a:ea typeface="+mn-ea"/>
                <a:cs typeface="+mn-cs"/>
              </a:rPr>
            </a:br>
            <a:r>
              <a:rPr kumimoji="0" lang="en-US" sz="1050" b="0" i="0" u="none" strike="noStrike" kern="1200" cap="none" spc="0" normalizeH="0" noProof="0">
                <a:ln>
                  <a:noFill/>
                </a:ln>
                <a:effectLst/>
                <a:uLnTx/>
                <a:uFillTx/>
                <a:ea typeface="+mn-ea"/>
                <a:cs typeface="+mn-cs"/>
              </a:rPr>
              <a:t>Headspace Health</a:t>
            </a:r>
            <a:endParaRPr kumimoji="0" lang="en-US" sz="1050" b="0" i="0" u="none" strike="noStrike" kern="1200" cap="none" spc="0" normalizeH="0" baseline="0" noProof="0">
              <a:ln>
                <a:noFill/>
              </a:ln>
              <a:effectLst/>
              <a:uLnTx/>
              <a:uFillTx/>
              <a:ea typeface="+mn-ea"/>
              <a:cs typeface="+mn-cs"/>
            </a:endParaRPr>
          </a:p>
        </p:txBody>
      </p:sp>
      <p:pic>
        <p:nvPicPr>
          <p:cNvPr id="55" name="Picture 54">
            <a:extLst>
              <a:ext uri="{FF2B5EF4-FFF2-40B4-BE49-F238E27FC236}">
                <a16:creationId xmlns:a16="http://schemas.microsoft.com/office/drawing/2014/main" id="{D4A43C09-02A3-4313-8D3C-FB0BDD36DC3D}"/>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a:stretch/>
        </p:blipFill>
        <p:spPr>
          <a:xfrm>
            <a:off x="4803521" y="3534992"/>
            <a:ext cx="1080000" cy="1080000"/>
          </a:xfrm>
          <a:prstGeom prst="ellipse">
            <a:avLst/>
          </a:prstGeom>
        </p:spPr>
      </p:pic>
      <p:sp>
        <p:nvSpPr>
          <p:cNvPr id="320" name="Rectangle 319">
            <a:extLst>
              <a:ext uri="{FF2B5EF4-FFF2-40B4-BE49-F238E27FC236}">
                <a16:creationId xmlns:a16="http://schemas.microsoft.com/office/drawing/2014/main" id="{C6F48B8F-CE1E-E0A7-86F1-0FFF3A55E77A}"/>
              </a:ext>
            </a:extLst>
          </p:cNvPr>
          <p:cNvSpPr/>
          <p:nvPr/>
        </p:nvSpPr>
        <p:spPr>
          <a:xfrm>
            <a:off x="2418374" y="3694958"/>
            <a:ext cx="2016000" cy="623248"/>
          </a:xfrm>
          <a:prstGeom prst="rect">
            <a:avLst/>
          </a:prstGeom>
          <a:noFill/>
          <a:ln>
            <a:noFill/>
            <a:prstDash val="solid"/>
          </a:ln>
          <a:effectLst>
            <a:outerShdw blurRad="76200" dir="18900000" sy="23000" kx="-1200000" algn="bl" rotWithShape="0">
              <a:prstClr val="black">
                <a:alpha val="20000"/>
              </a:prstClr>
            </a:outerShdw>
          </a:effectLst>
        </p:spPr>
        <p:txBody>
          <a:bodyPr wrap="square" lIns="0" tIns="0" rIns="0" bIns="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R="0" lvl="0" indent="0" fontAlgn="auto">
              <a:lnSpc>
                <a:spcPct val="100000"/>
              </a:lnSpc>
              <a:spcBef>
                <a:spcPts val="0"/>
              </a:spcBef>
              <a:spcAft>
                <a:spcPts val="300"/>
              </a:spcAft>
              <a:buClrTx/>
              <a:buSzTx/>
              <a:buFontTx/>
              <a:buNone/>
              <a:tabLst/>
              <a:defRPr/>
            </a:pPr>
            <a:r>
              <a:rPr lang="en-US" sz="1600" b="1"/>
              <a:t>Carol Lindstrom</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a:ln>
                  <a:noFill/>
                </a:ln>
                <a:effectLst/>
                <a:uLnTx/>
                <a:uFillTx/>
                <a:ea typeface="+mn-ea"/>
                <a:cs typeface="+mn-cs"/>
              </a:rPr>
              <a:t>Retired Vice Chairman, </a:t>
            </a:r>
            <a:br>
              <a:rPr kumimoji="0" lang="en-US" sz="1050" b="0" i="0" u="none" strike="noStrike" kern="1200" cap="none" spc="0" normalizeH="0" baseline="0" noProof="0">
                <a:ln>
                  <a:noFill/>
                </a:ln>
                <a:effectLst/>
                <a:uLnTx/>
                <a:uFillTx/>
                <a:ea typeface="+mn-ea"/>
                <a:cs typeface="+mn-cs"/>
              </a:rPr>
            </a:br>
            <a:r>
              <a:rPr kumimoji="0" lang="en-US" sz="1050" b="0" i="0" u="none" strike="noStrike" kern="1200" cap="none" spc="0" normalizeH="0" baseline="0" noProof="0">
                <a:ln>
                  <a:noFill/>
                </a:ln>
                <a:effectLst/>
                <a:uLnTx/>
                <a:uFillTx/>
                <a:ea typeface="+mn-ea"/>
                <a:cs typeface="+mn-cs"/>
              </a:rPr>
              <a:t>Deloitte LLP</a:t>
            </a:r>
          </a:p>
        </p:txBody>
      </p:sp>
      <p:pic>
        <p:nvPicPr>
          <p:cNvPr id="321" name="Picture 320">
            <a:extLst>
              <a:ext uri="{FF2B5EF4-FFF2-40B4-BE49-F238E27FC236}">
                <a16:creationId xmlns:a16="http://schemas.microsoft.com/office/drawing/2014/main" id="{A4962E44-569C-760C-505C-4EBB6680A276}"/>
              </a:ext>
            </a:extLst>
          </p:cNvPr>
          <p:cNvPicPr>
            <a:picLocks noChangeAspect="1"/>
          </p:cNvPicPr>
          <p:nvPr/>
        </p:nvPicPr>
        <p:blipFill rotWithShape="1">
          <a:blip r:embed="rId12" cstate="screen">
            <a:extLst>
              <a:ext uri="{28A0092B-C50C-407E-A947-70E740481C1C}">
                <a14:useLocalDpi xmlns:a14="http://schemas.microsoft.com/office/drawing/2010/main"/>
              </a:ext>
            </a:extLst>
          </a:blip>
          <a:srcRect/>
          <a:stretch/>
        </p:blipFill>
        <p:spPr>
          <a:xfrm>
            <a:off x="1258300" y="3534992"/>
            <a:ext cx="1080000" cy="1080000"/>
          </a:xfrm>
          <a:prstGeom prst="ellipse">
            <a:avLst/>
          </a:prstGeom>
        </p:spPr>
      </p:pic>
      <p:sp>
        <p:nvSpPr>
          <p:cNvPr id="11" name="Footer Placeholder 2">
            <a:extLst>
              <a:ext uri="{FF2B5EF4-FFF2-40B4-BE49-F238E27FC236}">
                <a16:creationId xmlns:a16="http://schemas.microsoft.com/office/drawing/2014/main" id="{F951F860-C412-DA94-B987-5A79EADDE2BD}"/>
              </a:ext>
            </a:extLst>
          </p:cNvPr>
          <p:cNvSpPr>
            <a:spLocks noGrp="1"/>
          </p:cNvSpPr>
          <p:nvPr>
            <p:ph type="ftr" idx="3"/>
          </p:nvPr>
        </p:nvSpPr>
        <p:spPr>
          <a:xfrm>
            <a:off x="9698400" y="6260400"/>
            <a:ext cx="2188802" cy="338400"/>
          </a:xfrm>
        </p:spPr>
        <p:txBody>
          <a:bodyPr/>
          <a:lstStyle/>
          <a:p>
            <a:r>
              <a:rPr lang="en-GB"/>
              <a:t>© 2025 Copyright Genpact. All Rights Reserved.</a:t>
            </a:r>
          </a:p>
        </p:txBody>
      </p:sp>
      <p:grpSp>
        <p:nvGrpSpPr>
          <p:cNvPr id="3" name="Group 2">
            <a:extLst>
              <a:ext uri="{FF2B5EF4-FFF2-40B4-BE49-F238E27FC236}">
                <a16:creationId xmlns:a16="http://schemas.microsoft.com/office/drawing/2014/main" id="{C596D210-7BA8-69E0-2E29-1FD80687BD52}"/>
              </a:ext>
            </a:extLst>
          </p:cNvPr>
          <p:cNvGrpSpPr/>
          <p:nvPr/>
        </p:nvGrpSpPr>
        <p:grpSpPr>
          <a:xfrm>
            <a:off x="10451304" y="251398"/>
            <a:ext cx="1032938" cy="297908"/>
            <a:chOff x="10451304" y="231704"/>
            <a:chExt cx="1032938" cy="297908"/>
          </a:xfrm>
        </p:grpSpPr>
        <p:sp>
          <p:nvSpPr>
            <p:cNvPr id="4" name="Rounded Rectangle 10">
              <a:extLst>
                <a:ext uri="{FF2B5EF4-FFF2-40B4-BE49-F238E27FC236}">
                  <a16:creationId xmlns:a16="http://schemas.microsoft.com/office/drawing/2014/main" id="{AE4E84D2-B63D-40B0-EE17-B93EC36FE20A}"/>
                </a:ext>
              </a:extLst>
            </p:cNvPr>
            <p:cNvSpPr/>
            <p:nvPr/>
          </p:nvSpPr>
          <p:spPr>
            <a:xfrm>
              <a:off x="10451304" y="278972"/>
              <a:ext cx="1025189" cy="250640"/>
            </a:xfrm>
            <a:prstGeom prst="roundRect">
              <a:avLst>
                <a:gd name="adj" fmla="val 50000"/>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3">
              <a:extLst>
                <a:ext uri="{FF2B5EF4-FFF2-40B4-BE49-F238E27FC236}">
                  <a16:creationId xmlns:a16="http://schemas.microsoft.com/office/drawing/2014/main" id="{C0D26553-464D-D5EC-648E-323F543A7EE3}"/>
                </a:ext>
              </a:extLst>
            </p:cNvPr>
            <p:cNvSpPr txBox="1">
              <a:spLocks/>
            </p:cNvSpPr>
            <p:nvPr/>
          </p:nvSpPr>
          <p:spPr>
            <a:xfrm>
              <a:off x="10459053" y="231704"/>
              <a:ext cx="1025189" cy="293437"/>
            </a:xfrm>
            <a:prstGeom prst="rect">
              <a:avLst/>
            </a:prstGeom>
            <a:ln>
              <a:noFill/>
            </a:ln>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lnSpc>
                  <a:spcPts val="1800"/>
                </a:lnSpc>
                <a:defRPr/>
              </a:pPr>
              <a:r>
                <a:rPr lang="en-US" sz="1000">
                  <a:solidFill>
                    <a:schemeClr val="tx1"/>
                  </a:solidFill>
                  <a:latin typeface="Funnel Sans"/>
                  <a:ea typeface="Roboto"/>
                </a:rPr>
                <a:t>About us</a:t>
              </a:r>
              <a:endParaRPr lang="en-US"/>
            </a:p>
          </p:txBody>
        </p:sp>
      </p:grpSp>
    </p:spTree>
    <p:extLst>
      <p:ext uri="{BB962C8B-B14F-4D97-AF65-F5344CB8AC3E}">
        <p14:creationId xmlns:p14="http://schemas.microsoft.com/office/powerpoint/2010/main" val="2446000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BB96F7-A0DA-7386-BCEB-D488A8B6ADEE}"/>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E7463B2F-9D56-E8F4-A309-A967E8B8F018}"/>
              </a:ext>
            </a:extLst>
          </p:cNvPr>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9154118" y="1392247"/>
            <a:ext cx="2696495" cy="4073505"/>
          </a:xfrm>
          <a:prstGeom prst="roundRect">
            <a:avLst>
              <a:gd name="adj" fmla="val 4323"/>
            </a:avLst>
          </a:prstGeom>
          <a:noFill/>
          <a:extLst>
            <a:ext uri="{909E8E84-426E-40DD-AFC4-6F175D3DCCD1}">
              <a14:hiddenFill xmlns:a14="http://schemas.microsoft.com/office/drawing/2010/main">
                <a:solidFill>
                  <a:srgbClr val="FFFFFF"/>
                </a:solidFill>
              </a14:hiddenFill>
            </a:ext>
          </a:extLst>
        </p:spPr>
      </p:pic>
      <p:pic>
        <p:nvPicPr>
          <p:cNvPr id="15" name="Picture 2">
            <a:extLst>
              <a:ext uri="{FF2B5EF4-FFF2-40B4-BE49-F238E27FC236}">
                <a16:creationId xmlns:a16="http://schemas.microsoft.com/office/drawing/2014/main" id="{B409D4D5-1892-2696-8499-C4E2BD86A438}"/>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4117100" y="3501473"/>
            <a:ext cx="4878083" cy="1964277"/>
          </a:xfrm>
          <a:prstGeom prst="roundRect">
            <a:avLst>
              <a:gd name="adj" fmla="val 4323"/>
            </a:avLst>
          </a:prstGeom>
          <a:noFill/>
          <a:extLst>
            <a:ext uri="{909E8E84-426E-40DD-AFC4-6F175D3DCCD1}">
              <a14:hiddenFill xmlns:a14="http://schemas.microsoft.com/office/drawing/2010/main">
                <a:solidFill>
                  <a:srgbClr val="FFFFFF"/>
                </a:solidFill>
              </a14:hiddenFill>
            </a:ext>
          </a:extLst>
        </p:spPr>
      </p:pic>
      <p:pic>
        <p:nvPicPr>
          <p:cNvPr id="6" name="Picture 2">
            <a:extLst>
              <a:ext uri="{FF2B5EF4-FFF2-40B4-BE49-F238E27FC236}">
                <a16:creationId xmlns:a16="http://schemas.microsoft.com/office/drawing/2014/main" id="{9CE632D3-004A-FCCF-3E8B-0611C2B8BC51}"/>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p:blipFill>
        <p:spPr bwMode="auto">
          <a:xfrm>
            <a:off x="4116082" y="1405805"/>
            <a:ext cx="4878083" cy="1964277"/>
          </a:xfrm>
          <a:prstGeom prst="roundRect">
            <a:avLst>
              <a:gd name="adj" fmla="val 4323"/>
            </a:avLst>
          </a:prstGeom>
          <a:noFill/>
          <a:extLst>
            <a:ext uri="{909E8E84-426E-40DD-AFC4-6F175D3DCCD1}">
              <a14:hiddenFill xmlns:a14="http://schemas.microsoft.com/office/drawing/2010/main">
                <a:solidFill>
                  <a:srgbClr val="FFFFFF"/>
                </a:solidFill>
              </a14:hiddenFill>
            </a:ext>
          </a:extLst>
        </p:spPr>
      </p:pic>
      <p:sp>
        <p:nvSpPr>
          <p:cNvPr id="5" name="Slide Number Placeholder 4">
            <a:extLst>
              <a:ext uri="{FF2B5EF4-FFF2-40B4-BE49-F238E27FC236}">
                <a16:creationId xmlns:a16="http://schemas.microsoft.com/office/drawing/2014/main" id="{BBE15572-64CF-5CD4-278D-01AEF6B0F8A4}"/>
              </a:ext>
            </a:extLst>
          </p:cNvPr>
          <p:cNvSpPr>
            <a:spLocks noGrp="1"/>
          </p:cNvSpPr>
          <p:nvPr>
            <p:ph type="sldNum" idx="14"/>
          </p:nvPr>
        </p:nvSpPr>
        <p:spPr>
          <a:xfrm>
            <a:off x="11368216" y="281474"/>
            <a:ext cx="518986" cy="218739"/>
          </a:xfrm>
        </p:spPr>
        <p:txBody>
          <a:bodyPr/>
          <a:lstStyle/>
          <a:p>
            <a:fld id="{00000000-1234-1234-1234-123412341234}" type="slidenum">
              <a:rPr lang="en-US" smtClean="0"/>
              <a:pPr/>
              <a:t>4</a:t>
            </a:fld>
            <a:endParaRPr lang="en-US"/>
          </a:p>
        </p:txBody>
      </p:sp>
      <p:sp>
        <p:nvSpPr>
          <p:cNvPr id="10" name="Title 1">
            <a:extLst>
              <a:ext uri="{FF2B5EF4-FFF2-40B4-BE49-F238E27FC236}">
                <a16:creationId xmlns:a16="http://schemas.microsoft.com/office/drawing/2014/main" id="{C855BE64-7023-4524-B7B5-88862E55E9B0}"/>
              </a:ext>
            </a:extLst>
          </p:cNvPr>
          <p:cNvSpPr txBox="1">
            <a:spLocks/>
          </p:cNvSpPr>
          <p:nvPr/>
        </p:nvSpPr>
        <p:spPr>
          <a:xfrm>
            <a:off x="1258300" y="131141"/>
            <a:ext cx="8519545" cy="538901"/>
          </a:xfrm>
          <a:prstGeom prst="rect">
            <a:avLst/>
          </a:prstGeom>
          <a:noFill/>
          <a:ln>
            <a:noFill/>
          </a:ln>
        </p:spPr>
        <p:txBody>
          <a:bodyPr spcFirstLastPara="1" vert="horz" wrap="square" lIns="0" tIns="0" rIns="0" bIns="0" rtlCol="0" anchor="t" anchorCtr="0">
            <a:noAutofit/>
          </a:bodyPr>
          <a:lstStyle>
            <a:lvl1pPr lvl="0" algn="l" defTabSz="914400" rtl="0" eaLnBrk="1" latinLnBrk="0" hangingPunct="1">
              <a:lnSpc>
                <a:spcPct val="80000"/>
              </a:lnSpc>
              <a:spcBef>
                <a:spcPts val="0"/>
              </a:spcBef>
              <a:spcAft>
                <a:spcPts val="0"/>
              </a:spcAft>
              <a:buSzPts val="3200"/>
              <a:buNone/>
              <a:defRPr sz="4400" b="1" i="0" kern="1200" spc="-150" baseline="0">
                <a:solidFill>
                  <a:schemeClr val="tx1"/>
                </a:solidFill>
                <a:latin typeface="Funnel Sans" pitchFamily="2" charset="0"/>
                <a:ea typeface="+mj-ea"/>
                <a:cs typeface="+mj-cs"/>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marL="0" lvl="0" indent="0" fontAlgn="auto">
              <a:lnSpc>
                <a:spcPct val="100000"/>
              </a:lnSpc>
              <a:buClrTx/>
              <a:buSzTx/>
              <a:tabLst/>
              <a:defRPr/>
            </a:pPr>
            <a:r>
              <a:rPr lang="en-IN">
                <a:latin typeface="Funnel Sans ExtraBold" pitchFamily="2" charset="0"/>
                <a:cs typeface="Arial"/>
              </a:rPr>
              <a:t>Our purpose</a:t>
            </a:r>
          </a:p>
        </p:txBody>
      </p:sp>
      <p:sp>
        <p:nvSpPr>
          <p:cNvPr id="2" name="Text Placeholder 62">
            <a:extLst>
              <a:ext uri="{FF2B5EF4-FFF2-40B4-BE49-F238E27FC236}">
                <a16:creationId xmlns:a16="http://schemas.microsoft.com/office/drawing/2014/main" id="{C4DF9E7E-480B-1DEF-3E13-9D3C550DCC6B}"/>
              </a:ext>
            </a:extLst>
          </p:cNvPr>
          <p:cNvSpPr>
            <a:spLocks noGrp="1"/>
          </p:cNvSpPr>
          <p:nvPr>
            <p:ph type="body" idx="2"/>
          </p:nvPr>
        </p:nvSpPr>
        <p:spPr>
          <a:xfrm>
            <a:off x="1258300" y="851015"/>
            <a:ext cx="9610328" cy="696261"/>
          </a:xfrm>
        </p:spPr>
        <p:txBody>
          <a:bodyPr/>
          <a:lstStyle/>
          <a:p>
            <a:r>
              <a:rPr lang="en-GB" sz="2000" b="0"/>
              <a:t>The relentless pursuit of a world that works </a:t>
            </a:r>
            <a:r>
              <a:rPr lang="en-GB" sz="2000" b="0">
                <a:latin typeface="Funnel Sans ExtraBold" pitchFamily="2" charset="0"/>
              </a:rPr>
              <a:t>better for people</a:t>
            </a:r>
            <a:endParaRPr lang="en-US" sz="2000" b="0">
              <a:latin typeface="Funnel Sans ExtraBold" pitchFamily="2" charset="0"/>
            </a:endParaRPr>
          </a:p>
        </p:txBody>
      </p:sp>
      <p:pic>
        <p:nvPicPr>
          <p:cNvPr id="62" name="Picture 2">
            <a:extLst>
              <a:ext uri="{FF2B5EF4-FFF2-40B4-BE49-F238E27FC236}">
                <a16:creationId xmlns:a16="http://schemas.microsoft.com/office/drawing/2014/main" id="{F882DD8F-B708-FEA7-7E3F-8DC1FF6C48E8}"/>
              </a:ext>
            </a:extLst>
          </p:cNvPr>
          <p:cNvPicPr>
            <a:picLocks noChangeAspect="1" noChangeArrowheads="1"/>
          </p:cNvPicPr>
          <p:nvPr/>
        </p:nvPicPr>
        <p:blipFill rotWithShape="1">
          <a:blip r:embed="rId5"/>
          <a:srcRect l="40217" r="24607"/>
          <a:stretch/>
        </p:blipFill>
        <p:spPr bwMode="auto">
          <a:xfrm>
            <a:off x="1258300" y="1392247"/>
            <a:ext cx="2696495" cy="4073505"/>
          </a:xfrm>
          <a:prstGeom prst="roundRect">
            <a:avLst>
              <a:gd name="adj" fmla="val 4323"/>
            </a:avLst>
          </a:prstGeom>
          <a:noFill/>
          <a:extLst>
            <a:ext uri="{909E8E84-426E-40DD-AFC4-6F175D3DCCD1}">
              <a14:hiddenFill xmlns:a14="http://schemas.microsoft.com/office/drawing/2010/main">
                <a:solidFill>
                  <a:srgbClr val="FFFFFF"/>
                </a:solidFill>
              </a14:hiddenFill>
            </a:ext>
          </a:extLst>
        </p:spPr>
      </p:pic>
      <p:sp>
        <p:nvSpPr>
          <p:cNvPr id="325" name="Content Placeholder 7">
            <a:extLst>
              <a:ext uri="{FF2B5EF4-FFF2-40B4-BE49-F238E27FC236}">
                <a16:creationId xmlns:a16="http://schemas.microsoft.com/office/drawing/2014/main" id="{54A2017A-9948-E976-695E-3736CE0A3638}"/>
              </a:ext>
            </a:extLst>
          </p:cNvPr>
          <p:cNvSpPr txBox="1">
            <a:spLocks/>
          </p:cNvSpPr>
          <p:nvPr/>
        </p:nvSpPr>
        <p:spPr>
          <a:xfrm>
            <a:off x="4328949" y="2477152"/>
            <a:ext cx="4878582" cy="723275"/>
          </a:xfrm>
          <a:prstGeom prst="rect">
            <a:avLst/>
          </a:prstGeom>
          <a:noFill/>
          <a:effectLst>
            <a:outerShdw blurRad="127000" dist="58868" dir="5400000" algn="ctr" rotWithShape="0">
              <a:schemeClr val="tx1"/>
            </a:outerShdw>
          </a:effectLst>
        </p:spPr>
        <p:txBody>
          <a:bodyPr wrap="square" lIns="36000" tIns="45720" rIns="91440" bIns="45720" anchor="t">
            <a:spAutoFit/>
          </a:bodyPr>
          <a:lstStyle>
            <a:lvl1pPr marL="360363" indent="-360363" algn="l" defTabSz="914400" rtl="0" eaLnBrk="1" latinLnBrk="0" hangingPunct="1">
              <a:lnSpc>
                <a:spcPct val="90000"/>
              </a:lnSpc>
              <a:spcBef>
                <a:spcPts val="1000"/>
              </a:spcBef>
              <a:buFontTx/>
              <a:buBlip>
                <a:blip r:embed="rId6"/>
              </a:buBlip>
              <a:defRPr sz="2800" kern="1200">
                <a:solidFill>
                  <a:schemeClr val="tx1"/>
                </a:solidFill>
                <a:latin typeface="+mn-lt"/>
                <a:ea typeface="+mn-ea"/>
                <a:cs typeface="+mn-cs"/>
              </a:defRPr>
            </a:lvl1pPr>
            <a:lvl2pPr marL="900113" indent="-360363" algn="l" defTabSz="900113" rtl="0" eaLnBrk="1" latinLnBrk="0" hangingPunct="1">
              <a:lnSpc>
                <a:spcPct val="90000"/>
              </a:lnSpc>
              <a:spcBef>
                <a:spcPts val="500"/>
              </a:spcBef>
              <a:buFontTx/>
              <a:buBlip>
                <a:blip r:embed="rId7"/>
              </a:buBlip>
              <a:defRPr sz="2400" kern="1200">
                <a:solidFill>
                  <a:schemeClr val="tx1"/>
                </a:solidFill>
                <a:latin typeface="+mn-lt"/>
                <a:ea typeface="+mn-ea"/>
                <a:cs typeface="+mn-cs"/>
              </a:defRPr>
            </a:lvl2pPr>
            <a:lvl3pPr marL="1344613" indent="-430213" algn="l" defTabSz="914400" rtl="0" eaLnBrk="1" latinLnBrk="0" hangingPunct="1">
              <a:lnSpc>
                <a:spcPct val="90000"/>
              </a:lnSpc>
              <a:spcBef>
                <a:spcPts val="500"/>
              </a:spcBef>
              <a:buFontTx/>
              <a:buBlip>
                <a:blip r:embed="rId8"/>
              </a:buBlip>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spcAft>
                <a:spcPts val="600"/>
              </a:spcAft>
              <a:buClr>
                <a:prstClr val="white"/>
              </a:buClr>
              <a:buNone/>
              <a:defRPr/>
            </a:pPr>
            <a:r>
              <a:rPr lang="en-US" sz="1200" b="1">
                <a:solidFill>
                  <a:schemeClr val="bg1"/>
                </a:solidFill>
                <a:latin typeface="Funnel Sans" pitchFamily="2" charset="0"/>
              </a:rPr>
              <a:t>Corporate social responsibility</a:t>
            </a:r>
          </a:p>
          <a:p>
            <a:pPr marL="0" indent="0">
              <a:lnSpc>
                <a:spcPct val="100000"/>
              </a:lnSpc>
              <a:spcBef>
                <a:spcPts val="0"/>
              </a:spcBef>
              <a:spcAft>
                <a:spcPts val="600"/>
              </a:spcAft>
              <a:buClr>
                <a:prstClr val="white"/>
              </a:buClr>
              <a:buNone/>
              <a:defRPr/>
            </a:pPr>
            <a:r>
              <a:rPr lang="en-US" sz="1200">
                <a:solidFill>
                  <a:schemeClr val="bg1"/>
                </a:solidFill>
                <a:latin typeface="Funnel Sans" pitchFamily="2" charset="0"/>
              </a:rPr>
              <a:t>We support our communities to improve health, education, </a:t>
            </a:r>
            <a:br>
              <a:rPr lang="en-US" sz="1200">
                <a:solidFill>
                  <a:schemeClr val="bg1"/>
                </a:solidFill>
                <a:latin typeface="Funnel Sans" pitchFamily="2" charset="0"/>
              </a:rPr>
            </a:br>
            <a:r>
              <a:rPr lang="en-US" sz="1200">
                <a:solidFill>
                  <a:schemeClr val="bg1"/>
                </a:solidFill>
                <a:latin typeface="Funnel Sans" pitchFamily="2" charset="0"/>
              </a:rPr>
              <a:t>create equitable opportunities, and drive climate action.</a:t>
            </a:r>
          </a:p>
        </p:txBody>
      </p:sp>
      <p:sp>
        <p:nvSpPr>
          <p:cNvPr id="343" name="Content Placeholder 7">
            <a:extLst>
              <a:ext uri="{FF2B5EF4-FFF2-40B4-BE49-F238E27FC236}">
                <a16:creationId xmlns:a16="http://schemas.microsoft.com/office/drawing/2014/main" id="{75059E6C-7459-50A8-E3DC-DA22462543BB}"/>
              </a:ext>
            </a:extLst>
          </p:cNvPr>
          <p:cNvSpPr txBox="1">
            <a:spLocks/>
          </p:cNvSpPr>
          <p:nvPr/>
        </p:nvSpPr>
        <p:spPr>
          <a:xfrm>
            <a:off x="4329967" y="4385309"/>
            <a:ext cx="4612217" cy="907941"/>
          </a:xfrm>
          <a:prstGeom prst="rect">
            <a:avLst/>
          </a:prstGeom>
          <a:noFill/>
          <a:effectLst>
            <a:outerShdw blurRad="127000" dist="50800" dir="5400000" algn="ctr" rotWithShape="0">
              <a:schemeClr val="tx1"/>
            </a:outerShdw>
          </a:effectLst>
        </p:spPr>
        <p:txBody>
          <a:bodyPr wrap="square" lIns="36000" tIns="45720" rIns="91440" bIns="45720" anchor="t">
            <a:spAutoFit/>
          </a:bodyPr>
          <a:lstStyle>
            <a:lvl1pPr marL="360363" indent="-360363" algn="l" defTabSz="914400" rtl="0" eaLnBrk="1" latinLnBrk="0" hangingPunct="1">
              <a:lnSpc>
                <a:spcPct val="90000"/>
              </a:lnSpc>
              <a:spcBef>
                <a:spcPts val="1000"/>
              </a:spcBef>
              <a:buFontTx/>
              <a:buBlip>
                <a:blip r:embed="rId6"/>
              </a:buBlip>
              <a:defRPr sz="2800" kern="1200">
                <a:solidFill>
                  <a:schemeClr val="tx1"/>
                </a:solidFill>
                <a:latin typeface="+mn-lt"/>
                <a:ea typeface="+mn-ea"/>
                <a:cs typeface="+mn-cs"/>
              </a:defRPr>
            </a:lvl1pPr>
            <a:lvl2pPr marL="900113" indent="-360363" algn="l" defTabSz="900113" rtl="0" eaLnBrk="1" latinLnBrk="0" hangingPunct="1">
              <a:lnSpc>
                <a:spcPct val="90000"/>
              </a:lnSpc>
              <a:spcBef>
                <a:spcPts val="500"/>
              </a:spcBef>
              <a:buFontTx/>
              <a:buBlip>
                <a:blip r:embed="rId7"/>
              </a:buBlip>
              <a:defRPr sz="2400" kern="1200">
                <a:solidFill>
                  <a:schemeClr val="tx1"/>
                </a:solidFill>
                <a:latin typeface="+mn-lt"/>
                <a:ea typeface="+mn-ea"/>
                <a:cs typeface="+mn-cs"/>
              </a:defRPr>
            </a:lvl2pPr>
            <a:lvl3pPr marL="1344613" indent="-430213" algn="l" defTabSz="914400" rtl="0" eaLnBrk="1" latinLnBrk="0" hangingPunct="1">
              <a:lnSpc>
                <a:spcPct val="90000"/>
              </a:lnSpc>
              <a:spcBef>
                <a:spcPts val="500"/>
              </a:spcBef>
              <a:buFontTx/>
              <a:buBlip>
                <a:blip r:embed="rId8"/>
              </a:buBlip>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spcAft>
                <a:spcPts val="600"/>
              </a:spcAft>
              <a:buClr>
                <a:prstClr val="white"/>
              </a:buClr>
              <a:buNone/>
              <a:defRPr/>
            </a:pPr>
            <a:r>
              <a:rPr lang="en-US" sz="1200" b="1">
                <a:solidFill>
                  <a:schemeClr val="bg1"/>
                </a:solidFill>
                <a:latin typeface="Funnel Sans" pitchFamily="2" charset="0"/>
              </a:rPr>
              <a:t>Environment and climate action</a:t>
            </a:r>
          </a:p>
          <a:p>
            <a:pPr marL="0" indent="0">
              <a:lnSpc>
                <a:spcPct val="100000"/>
              </a:lnSpc>
              <a:spcBef>
                <a:spcPts val="0"/>
              </a:spcBef>
              <a:spcAft>
                <a:spcPts val="600"/>
              </a:spcAft>
              <a:buClr>
                <a:prstClr val="white"/>
              </a:buClr>
              <a:buNone/>
              <a:defRPr/>
            </a:pPr>
            <a:r>
              <a:rPr lang="en-US" sz="1200">
                <a:solidFill>
                  <a:schemeClr val="bg1"/>
                </a:solidFill>
                <a:latin typeface="Funnel Sans" pitchFamily="2" charset="0"/>
              </a:rPr>
              <a:t>We are committed to reducing our environmental impact through energy management, green infrastructure, water stewardship, and waste reduction.</a:t>
            </a:r>
          </a:p>
        </p:txBody>
      </p:sp>
      <p:sp>
        <p:nvSpPr>
          <p:cNvPr id="348" name="Content Placeholder 7">
            <a:extLst>
              <a:ext uri="{FF2B5EF4-FFF2-40B4-BE49-F238E27FC236}">
                <a16:creationId xmlns:a16="http://schemas.microsoft.com/office/drawing/2014/main" id="{DE5BB23B-BBD4-BCAE-F30E-081FA1E1463D}"/>
              </a:ext>
            </a:extLst>
          </p:cNvPr>
          <p:cNvSpPr txBox="1">
            <a:spLocks/>
          </p:cNvSpPr>
          <p:nvPr/>
        </p:nvSpPr>
        <p:spPr>
          <a:xfrm>
            <a:off x="9350595" y="4219411"/>
            <a:ext cx="2390957" cy="1092607"/>
          </a:xfrm>
          <a:prstGeom prst="rect">
            <a:avLst/>
          </a:prstGeom>
          <a:noFill/>
        </p:spPr>
        <p:txBody>
          <a:bodyPr wrap="square" lIns="36000" tIns="45720" rIns="91440" bIns="45720" anchor="t">
            <a:spAutoFit/>
          </a:bodyPr>
          <a:lstStyle>
            <a:lvl1pPr marL="360363" indent="-360363" algn="l" defTabSz="914400" rtl="0" eaLnBrk="1" latinLnBrk="0" hangingPunct="1">
              <a:lnSpc>
                <a:spcPct val="90000"/>
              </a:lnSpc>
              <a:spcBef>
                <a:spcPts val="1000"/>
              </a:spcBef>
              <a:buFontTx/>
              <a:buBlip>
                <a:blip r:embed="rId6"/>
              </a:buBlip>
              <a:defRPr sz="2800" kern="1200">
                <a:solidFill>
                  <a:schemeClr val="tx1"/>
                </a:solidFill>
                <a:latin typeface="+mn-lt"/>
                <a:ea typeface="+mn-ea"/>
                <a:cs typeface="+mn-cs"/>
              </a:defRPr>
            </a:lvl1pPr>
            <a:lvl2pPr marL="900113" indent="-360363" algn="l" defTabSz="900113" rtl="0" eaLnBrk="1" latinLnBrk="0" hangingPunct="1">
              <a:lnSpc>
                <a:spcPct val="90000"/>
              </a:lnSpc>
              <a:spcBef>
                <a:spcPts val="500"/>
              </a:spcBef>
              <a:buFontTx/>
              <a:buBlip>
                <a:blip r:embed="rId7"/>
              </a:buBlip>
              <a:defRPr sz="2400" kern="1200">
                <a:solidFill>
                  <a:schemeClr val="tx1"/>
                </a:solidFill>
                <a:latin typeface="+mn-lt"/>
                <a:ea typeface="+mn-ea"/>
                <a:cs typeface="+mn-cs"/>
              </a:defRPr>
            </a:lvl2pPr>
            <a:lvl3pPr marL="1344613" indent="-430213" algn="l" defTabSz="914400" rtl="0" eaLnBrk="1" latinLnBrk="0" hangingPunct="1">
              <a:lnSpc>
                <a:spcPct val="90000"/>
              </a:lnSpc>
              <a:spcBef>
                <a:spcPts val="500"/>
              </a:spcBef>
              <a:buFontTx/>
              <a:buBlip>
                <a:blip r:embed="rId8"/>
              </a:buBlip>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fontAlgn="auto">
              <a:lnSpc>
                <a:spcPct val="100000"/>
              </a:lnSpc>
              <a:spcBef>
                <a:spcPts val="0"/>
              </a:spcBef>
              <a:spcAft>
                <a:spcPts val="600"/>
              </a:spcAft>
              <a:buClr>
                <a:prstClr val="white"/>
              </a:buClr>
              <a:buSzTx/>
              <a:buNone/>
              <a:tabLst/>
              <a:defRPr/>
            </a:pPr>
            <a:r>
              <a:rPr lang="en-US" sz="1200" b="1">
                <a:solidFill>
                  <a:schemeClr val="bg1"/>
                </a:solidFill>
                <a:latin typeface="Funnel Sans" pitchFamily="2" charset="0"/>
              </a:rPr>
              <a:t>Our people and diversity, equity, and inclusion</a:t>
            </a:r>
            <a:endParaRPr kumimoji="0" lang="en-US" sz="1200" b="0" i="0" u="none" strike="noStrike" kern="1200" cap="none" spc="0" normalizeH="0" baseline="0" noProof="0">
              <a:ln>
                <a:noFill/>
              </a:ln>
              <a:solidFill>
                <a:schemeClr val="bg1"/>
              </a:solidFill>
              <a:effectLst/>
              <a:uLnTx/>
              <a:uFillTx/>
              <a:latin typeface="Funnel Sans" pitchFamily="2" charset="0"/>
            </a:endParaRPr>
          </a:p>
          <a:p>
            <a:pPr marL="0" lvl="0" indent="0" fontAlgn="auto">
              <a:lnSpc>
                <a:spcPct val="100000"/>
              </a:lnSpc>
              <a:spcBef>
                <a:spcPts val="0"/>
              </a:spcBef>
              <a:spcAft>
                <a:spcPts val="600"/>
              </a:spcAft>
              <a:buClr>
                <a:prstClr val="white"/>
              </a:buClr>
              <a:buSzTx/>
              <a:buNone/>
              <a:tabLst/>
              <a:defRPr/>
            </a:pPr>
            <a:r>
              <a:rPr lang="en-US" sz="1200">
                <a:solidFill>
                  <a:schemeClr val="bg1"/>
                </a:solidFill>
                <a:latin typeface="Funnel Sans" pitchFamily="2" charset="0"/>
              </a:rPr>
              <a:t>We are focused on building a more diverse, equitable, and inclusive workforce.</a:t>
            </a:r>
          </a:p>
        </p:txBody>
      </p:sp>
      <p:sp>
        <p:nvSpPr>
          <p:cNvPr id="28" name="TextBox 27">
            <a:extLst>
              <a:ext uri="{FF2B5EF4-FFF2-40B4-BE49-F238E27FC236}">
                <a16:creationId xmlns:a16="http://schemas.microsoft.com/office/drawing/2014/main" id="{450FD272-FBFD-CC90-D417-C810604C0004}"/>
              </a:ext>
            </a:extLst>
          </p:cNvPr>
          <p:cNvSpPr txBox="1"/>
          <p:nvPr/>
        </p:nvSpPr>
        <p:spPr>
          <a:xfrm>
            <a:off x="1311299" y="3638699"/>
            <a:ext cx="2719134" cy="569498"/>
          </a:xfrm>
          <a:prstGeom prst="roundRect">
            <a:avLst/>
          </a:prstGeom>
          <a:noFill/>
          <a:effectLst>
            <a:outerShdw blurRad="177800" dist="50800" dir="5400000" algn="ctr" rotWithShape="0">
              <a:schemeClr val="accent6">
                <a:lumMod val="10000"/>
              </a:schemeClr>
            </a:outerShdw>
          </a:effectLst>
        </p:spPr>
        <p:txBody>
          <a:bodyPr wrap="square" lIns="144000" tIns="72000" rIns="0" bIns="7200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u="none" strike="noStrike" kern="1200" cap="none" spc="0" normalizeH="0" baseline="0" noProof="0">
                <a:ln>
                  <a:noFill/>
                </a:ln>
                <a:solidFill>
                  <a:prstClr val="white"/>
                </a:solidFill>
                <a:effectLst/>
                <a:uLnTx/>
                <a:uFillTx/>
                <a:latin typeface="Funnel Sans ExtraBold" pitchFamily="2" charset="0"/>
                <a:ea typeface="+mn-ea"/>
                <a:cs typeface="Arial" panose="020B0604020202020204" pitchFamily="34" charset="0"/>
              </a:rPr>
              <a:t>Better</a:t>
            </a:r>
            <a:r>
              <a:rPr lang="en-US" sz="2400" b="1" kern="1200">
                <a:solidFill>
                  <a:prstClr val="white"/>
                </a:solidFill>
                <a:latin typeface="Funnel Sans ExtraBold" pitchFamily="2" charset="0"/>
                <a:ea typeface="+mn-ea"/>
                <a:cs typeface="Arial" panose="020B0604020202020204" pitchFamily="34" charset="0"/>
              </a:rPr>
              <a:t> </a:t>
            </a:r>
            <a:r>
              <a:rPr kumimoji="0" lang="en-US" sz="2400" b="1" u="none" strike="noStrike" kern="1200" cap="none" spc="0" normalizeH="0" baseline="0" noProof="0">
                <a:ln>
                  <a:noFill/>
                </a:ln>
                <a:solidFill>
                  <a:prstClr val="white"/>
                </a:solidFill>
                <a:effectLst/>
                <a:uLnTx/>
                <a:uFillTx/>
                <a:latin typeface="Funnel Sans ExtraBold" pitchFamily="2" charset="0"/>
                <a:ea typeface="+mn-ea"/>
                <a:cs typeface="Arial" panose="020B0604020202020204" pitchFamily="34" charset="0"/>
              </a:rPr>
              <a:t>business</a:t>
            </a:r>
            <a:endParaRPr kumimoji="0" lang="en-US" sz="2400" b="1" u="none" strike="noStrike" kern="1200" cap="none" spc="0" normalizeH="0" baseline="0" noProof="0">
              <a:ln>
                <a:noFill/>
              </a:ln>
              <a:solidFill>
                <a:prstClr val="white"/>
              </a:solidFill>
              <a:effectLst/>
              <a:uLnTx/>
              <a:uFillTx/>
              <a:latin typeface="Funnel Sans ExtraBold" pitchFamily="2" charset="0"/>
              <a:ea typeface="+mn-ea"/>
              <a:cs typeface="+mn-cs"/>
            </a:endParaRPr>
          </a:p>
        </p:txBody>
      </p:sp>
      <p:sp>
        <p:nvSpPr>
          <p:cNvPr id="4" name="Content Placeholder 7">
            <a:extLst>
              <a:ext uri="{FF2B5EF4-FFF2-40B4-BE49-F238E27FC236}">
                <a16:creationId xmlns:a16="http://schemas.microsoft.com/office/drawing/2014/main" id="{C06C6E1A-5651-FB28-F807-086BD478198C}"/>
              </a:ext>
            </a:extLst>
          </p:cNvPr>
          <p:cNvSpPr txBox="1">
            <a:spLocks/>
          </p:cNvSpPr>
          <p:nvPr/>
        </p:nvSpPr>
        <p:spPr>
          <a:xfrm>
            <a:off x="1445848" y="4164653"/>
            <a:ext cx="2584585" cy="1092607"/>
          </a:xfrm>
          <a:prstGeom prst="rect">
            <a:avLst/>
          </a:prstGeom>
          <a:noFill/>
          <a:effectLst>
            <a:outerShdw blurRad="139700" dist="50800" dir="5400000" algn="ctr" rotWithShape="0">
              <a:schemeClr val="accent6">
                <a:lumMod val="10000"/>
              </a:schemeClr>
            </a:outerShdw>
          </a:effectLst>
        </p:spPr>
        <p:txBody>
          <a:bodyPr wrap="square" lIns="36000" tIns="45720" rIns="91440" bIns="45720" anchor="t">
            <a:spAutoFit/>
          </a:bodyPr>
          <a:lstStyle>
            <a:lvl1pPr marL="360363" indent="-360363" algn="l" defTabSz="914400" rtl="0" eaLnBrk="1" latinLnBrk="0" hangingPunct="1">
              <a:lnSpc>
                <a:spcPct val="90000"/>
              </a:lnSpc>
              <a:spcBef>
                <a:spcPts val="1000"/>
              </a:spcBef>
              <a:buFontTx/>
              <a:buBlip>
                <a:blip r:embed="rId6"/>
              </a:buBlip>
              <a:defRPr sz="2800" kern="1200">
                <a:solidFill>
                  <a:schemeClr val="tx1"/>
                </a:solidFill>
                <a:latin typeface="+mn-lt"/>
                <a:ea typeface="+mn-ea"/>
                <a:cs typeface="+mn-cs"/>
              </a:defRPr>
            </a:lvl1pPr>
            <a:lvl2pPr marL="900113" indent="-360363" algn="l" defTabSz="900113" rtl="0" eaLnBrk="1" latinLnBrk="0" hangingPunct="1">
              <a:lnSpc>
                <a:spcPct val="90000"/>
              </a:lnSpc>
              <a:spcBef>
                <a:spcPts val="500"/>
              </a:spcBef>
              <a:buFontTx/>
              <a:buBlip>
                <a:blip r:embed="rId7"/>
              </a:buBlip>
              <a:defRPr sz="2400" kern="1200">
                <a:solidFill>
                  <a:schemeClr val="tx1"/>
                </a:solidFill>
                <a:latin typeface="+mn-lt"/>
                <a:ea typeface="+mn-ea"/>
                <a:cs typeface="+mn-cs"/>
              </a:defRPr>
            </a:lvl2pPr>
            <a:lvl3pPr marL="1344613" indent="-430213" algn="l" defTabSz="914400" rtl="0" eaLnBrk="1" latinLnBrk="0" hangingPunct="1">
              <a:lnSpc>
                <a:spcPct val="90000"/>
              </a:lnSpc>
              <a:spcBef>
                <a:spcPts val="500"/>
              </a:spcBef>
              <a:buFontTx/>
              <a:buBlip>
                <a:blip r:embed="rId8"/>
              </a:buBlip>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600"/>
              </a:spcAft>
              <a:buClr>
                <a:prstClr val="white"/>
              </a:buClr>
              <a:buSzTx/>
              <a:buFontTx/>
              <a:buNone/>
              <a:tabLst/>
              <a:defRPr/>
            </a:pPr>
            <a:r>
              <a:rPr kumimoji="0" lang="en-US" sz="1200" b="1" i="0" u="none" strike="noStrike" kern="1200" cap="none" spc="0" normalizeH="0" baseline="0" noProof="0">
                <a:ln>
                  <a:noFill/>
                </a:ln>
                <a:solidFill>
                  <a:schemeClr val="bg1"/>
                </a:solidFill>
                <a:effectLst/>
                <a:uLnTx/>
                <a:uFillTx/>
                <a:latin typeface="Funnel Sans" pitchFamily="2" charset="0"/>
              </a:rPr>
              <a:t>Client excellence </a:t>
            </a:r>
          </a:p>
          <a:p>
            <a:pPr marL="0" marR="0" lvl="0" indent="0" algn="l" defTabSz="914400" rtl="0" eaLnBrk="1" fontAlgn="auto" latinLnBrk="0" hangingPunct="1">
              <a:lnSpc>
                <a:spcPct val="100000"/>
              </a:lnSpc>
              <a:spcBef>
                <a:spcPts val="0"/>
              </a:spcBef>
              <a:spcAft>
                <a:spcPts val="600"/>
              </a:spcAft>
              <a:buClr>
                <a:prstClr val="white"/>
              </a:buClr>
              <a:buSzTx/>
              <a:buFontTx/>
              <a:buNone/>
              <a:tabLst/>
              <a:defRPr/>
            </a:pPr>
            <a:r>
              <a:rPr kumimoji="0" lang="en-US" sz="1200" b="0" i="0" u="none" strike="noStrike" kern="1200" cap="none" spc="0" normalizeH="0" baseline="0" noProof="0">
                <a:ln>
                  <a:noFill/>
                </a:ln>
                <a:solidFill>
                  <a:schemeClr val="bg1"/>
                </a:solidFill>
                <a:effectLst/>
                <a:uLnTx/>
                <a:uFillTx/>
                <a:latin typeface="Funnel Sans" pitchFamily="2" charset="0"/>
              </a:rPr>
              <a:t>We collaborate with our clients to achieve  measurable business outcomes and accelerate their sustainability journeys.</a:t>
            </a:r>
          </a:p>
        </p:txBody>
      </p:sp>
      <p:sp>
        <p:nvSpPr>
          <p:cNvPr id="17" name="TextBox 16">
            <a:extLst>
              <a:ext uri="{FF2B5EF4-FFF2-40B4-BE49-F238E27FC236}">
                <a16:creationId xmlns:a16="http://schemas.microsoft.com/office/drawing/2014/main" id="{A1934F85-28CA-C26D-296A-99B8F3543EB3}"/>
              </a:ext>
            </a:extLst>
          </p:cNvPr>
          <p:cNvSpPr txBox="1"/>
          <p:nvPr/>
        </p:nvSpPr>
        <p:spPr>
          <a:xfrm>
            <a:off x="4187400" y="1958499"/>
            <a:ext cx="3100282" cy="569498"/>
          </a:xfrm>
          <a:prstGeom prst="roundRect">
            <a:avLst/>
          </a:prstGeom>
          <a:noFill/>
          <a:effectLst>
            <a:outerShdw blurRad="214349" dist="58868" dir="5400000" sx="100059" sy="100059" algn="ctr" rotWithShape="0">
              <a:schemeClr val="tx1"/>
            </a:outerShdw>
          </a:effectLst>
        </p:spPr>
        <p:txBody>
          <a:bodyPr wrap="square" lIns="144000" tIns="72000" rIns="0" bIns="7200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u="none" strike="noStrike" kern="1200" cap="none" spc="0" normalizeH="0" baseline="0" noProof="0">
                <a:ln>
                  <a:noFill/>
                </a:ln>
                <a:solidFill>
                  <a:prstClr val="white"/>
                </a:solidFill>
                <a:effectLst/>
                <a:uLnTx/>
                <a:uFillTx/>
                <a:latin typeface="Funnel Sans ExtraBold" pitchFamily="2" charset="0"/>
                <a:ea typeface="+mn-ea"/>
                <a:cs typeface="Arial" panose="020B0604020202020204" pitchFamily="34" charset="0"/>
              </a:rPr>
              <a:t>Better</a:t>
            </a:r>
            <a:r>
              <a:rPr lang="en-US" sz="2400" b="1" kern="1200">
                <a:solidFill>
                  <a:prstClr val="white"/>
                </a:solidFill>
                <a:latin typeface="Funnel Sans ExtraBold" pitchFamily="2" charset="0"/>
                <a:ea typeface="+mn-ea"/>
                <a:cs typeface="Arial" panose="020B0604020202020204" pitchFamily="34" charset="0"/>
              </a:rPr>
              <a:t> communities</a:t>
            </a:r>
            <a:endParaRPr kumimoji="0" lang="en-US" sz="2400" b="1" u="none" strike="noStrike" kern="1200" cap="none" spc="0" normalizeH="0" baseline="0" noProof="0">
              <a:ln>
                <a:noFill/>
              </a:ln>
              <a:solidFill>
                <a:prstClr val="white"/>
              </a:solidFill>
              <a:effectLst/>
              <a:uLnTx/>
              <a:uFillTx/>
              <a:latin typeface="Funnel Sans ExtraBold" pitchFamily="2" charset="0"/>
              <a:ea typeface="+mn-ea"/>
              <a:cs typeface="+mn-cs"/>
            </a:endParaRPr>
          </a:p>
        </p:txBody>
      </p:sp>
      <p:sp>
        <p:nvSpPr>
          <p:cNvPr id="18" name="TextBox 17">
            <a:extLst>
              <a:ext uri="{FF2B5EF4-FFF2-40B4-BE49-F238E27FC236}">
                <a16:creationId xmlns:a16="http://schemas.microsoft.com/office/drawing/2014/main" id="{3F409171-1C14-1C0F-22AA-C8873057D695}"/>
              </a:ext>
            </a:extLst>
          </p:cNvPr>
          <p:cNvSpPr txBox="1"/>
          <p:nvPr/>
        </p:nvSpPr>
        <p:spPr>
          <a:xfrm>
            <a:off x="4188418" y="3860682"/>
            <a:ext cx="3100282" cy="569498"/>
          </a:xfrm>
          <a:prstGeom prst="roundRect">
            <a:avLst/>
          </a:prstGeom>
          <a:noFill/>
          <a:effectLst>
            <a:outerShdw blurRad="152400" dist="58868" dir="5400000" sx="100059" sy="100059" algn="ctr" rotWithShape="0">
              <a:schemeClr val="tx1"/>
            </a:outerShdw>
          </a:effectLst>
        </p:spPr>
        <p:txBody>
          <a:bodyPr wrap="square" lIns="144000" tIns="72000" rIns="0" bIns="7200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u="none" strike="noStrike" kern="1200" cap="none" spc="0" normalizeH="0" baseline="0" noProof="0">
                <a:ln>
                  <a:noFill/>
                </a:ln>
                <a:solidFill>
                  <a:prstClr val="white"/>
                </a:solidFill>
                <a:effectLst/>
                <a:uLnTx/>
                <a:uFillTx/>
                <a:latin typeface="Funnel Sans ExtraBold" pitchFamily="2" charset="0"/>
                <a:ea typeface="+mn-ea"/>
                <a:cs typeface="Arial" panose="020B0604020202020204" pitchFamily="34" charset="0"/>
              </a:rPr>
              <a:t>Better</a:t>
            </a:r>
            <a:r>
              <a:rPr lang="en-US" sz="2400" b="1" kern="1200">
                <a:solidFill>
                  <a:prstClr val="white"/>
                </a:solidFill>
                <a:latin typeface="Funnel Sans ExtraBold" pitchFamily="2" charset="0"/>
                <a:ea typeface="+mn-ea"/>
                <a:cs typeface="Arial" panose="020B0604020202020204" pitchFamily="34" charset="0"/>
              </a:rPr>
              <a:t> planet</a:t>
            </a:r>
            <a:endParaRPr kumimoji="0" lang="en-US" sz="2400" b="1" u="none" strike="noStrike" kern="1200" cap="none" spc="0" normalizeH="0" baseline="0" noProof="0">
              <a:ln>
                <a:noFill/>
              </a:ln>
              <a:solidFill>
                <a:prstClr val="white"/>
              </a:solidFill>
              <a:effectLst/>
              <a:uLnTx/>
              <a:uFillTx/>
              <a:latin typeface="Funnel Sans ExtraBold" pitchFamily="2" charset="0"/>
              <a:ea typeface="+mn-ea"/>
              <a:cs typeface="+mn-cs"/>
            </a:endParaRPr>
          </a:p>
        </p:txBody>
      </p:sp>
      <p:sp>
        <p:nvSpPr>
          <p:cNvPr id="20" name="Footer Placeholder 16">
            <a:extLst>
              <a:ext uri="{FF2B5EF4-FFF2-40B4-BE49-F238E27FC236}">
                <a16:creationId xmlns:a16="http://schemas.microsoft.com/office/drawing/2014/main" id="{117BDE38-0C69-BD2F-A3C3-1832FF6947ED}"/>
              </a:ext>
            </a:extLst>
          </p:cNvPr>
          <p:cNvSpPr>
            <a:spLocks noGrp="1"/>
          </p:cNvSpPr>
          <p:nvPr>
            <p:ph type="ftr" idx="3"/>
          </p:nvPr>
        </p:nvSpPr>
        <p:spPr>
          <a:xfrm>
            <a:off x="9698400" y="6260400"/>
            <a:ext cx="2188802" cy="338400"/>
          </a:xfrm>
        </p:spPr>
        <p:txBody>
          <a:bodyPr/>
          <a:lstStyle/>
          <a:p>
            <a:r>
              <a:rPr lang="en-GB"/>
              <a:t>© 2025 Copyright Genpact. All Rights Reserved.</a:t>
            </a:r>
          </a:p>
        </p:txBody>
      </p:sp>
      <p:sp>
        <p:nvSpPr>
          <p:cNvPr id="21" name="TextBox 20">
            <a:extLst>
              <a:ext uri="{FF2B5EF4-FFF2-40B4-BE49-F238E27FC236}">
                <a16:creationId xmlns:a16="http://schemas.microsoft.com/office/drawing/2014/main" id="{215ED7B4-D2B2-0A52-F219-22B508AC777B}"/>
              </a:ext>
            </a:extLst>
          </p:cNvPr>
          <p:cNvSpPr txBox="1"/>
          <p:nvPr/>
        </p:nvSpPr>
        <p:spPr>
          <a:xfrm>
            <a:off x="9190694" y="3674518"/>
            <a:ext cx="2659919" cy="569498"/>
          </a:xfrm>
          <a:prstGeom prst="roundRect">
            <a:avLst/>
          </a:prstGeom>
          <a:noFill/>
          <a:effectLst>
            <a:outerShdw blurRad="152400" dist="58868" dir="5400000" sx="100059" sy="100059" algn="ctr" rotWithShape="0">
              <a:schemeClr val="tx1"/>
            </a:outerShdw>
          </a:effectLst>
        </p:spPr>
        <p:txBody>
          <a:bodyPr wrap="square" lIns="144000" tIns="72000" rIns="0" bIns="7200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u="none" strike="noStrike" kern="1200" cap="none" spc="0" normalizeH="0" baseline="0" noProof="0">
                <a:ln>
                  <a:noFill/>
                </a:ln>
                <a:solidFill>
                  <a:prstClr val="white"/>
                </a:solidFill>
                <a:effectLst/>
                <a:uLnTx/>
                <a:uFillTx/>
                <a:latin typeface="Funnel Sans ExtraBold" pitchFamily="2" charset="0"/>
                <a:ea typeface="+mn-ea"/>
                <a:cs typeface="Arial" panose="020B0604020202020204" pitchFamily="34" charset="0"/>
              </a:rPr>
              <a:t>Better</a:t>
            </a:r>
            <a:r>
              <a:rPr lang="en-US" sz="2400" b="1" kern="1200">
                <a:solidFill>
                  <a:prstClr val="white"/>
                </a:solidFill>
                <a:latin typeface="Funnel Sans ExtraBold" pitchFamily="2" charset="0"/>
                <a:ea typeface="+mn-ea"/>
                <a:cs typeface="Arial" panose="020B0604020202020204" pitchFamily="34" charset="0"/>
              </a:rPr>
              <a:t> together</a:t>
            </a:r>
            <a:endParaRPr kumimoji="0" lang="en-US" sz="2400" b="1" u="none" strike="noStrike" kern="1200" cap="none" spc="0" normalizeH="0" baseline="0" noProof="0">
              <a:ln>
                <a:noFill/>
              </a:ln>
              <a:solidFill>
                <a:prstClr val="white"/>
              </a:solidFill>
              <a:effectLst/>
              <a:uLnTx/>
              <a:uFillTx/>
              <a:latin typeface="Funnel Sans ExtraBold" pitchFamily="2" charset="0"/>
              <a:ea typeface="+mn-ea"/>
              <a:cs typeface="+mn-cs"/>
            </a:endParaRPr>
          </a:p>
        </p:txBody>
      </p:sp>
      <p:grpSp>
        <p:nvGrpSpPr>
          <p:cNvPr id="19" name="Group 18">
            <a:extLst>
              <a:ext uri="{FF2B5EF4-FFF2-40B4-BE49-F238E27FC236}">
                <a16:creationId xmlns:a16="http://schemas.microsoft.com/office/drawing/2014/main" id="{42C6FBE9-1170-3032-48DE-6B5678C616B2}"/>
              </a:ext>
            </a:extLst>
          </p:cNvPr>
          <p:cNvGrpSpPr/>
          <p:nvPr/>
        </p:nvGrpSpPr>
        <p:grpSpPr>
          <a:xfrm>
            <a:off x="10451304" y="251398"/>
            <a:ext cx="1032938" cy="297908"/>
            <a:chOff x="10451304" y="231704"/>
            <a:chExt cx="1032938" cy="297908"/>
          </a:xfrm>
        </p:grpSpPr>
        <p:sp>
          <p:nvSpPr>
            <p:cNvPr id="22" name="Rounded Rectangle 10">
              <a:extLst>
                <a:ext uri="{FF2B5EF4-FFF2-40B4-BE49-F238E27FC236}">
                  <a16:creationId xmlns:a16="http://schemas.microsoft.com/office/drawing/2014/main" id="{630EF0D8-05B0-FE7F-6E73-48CA26FE7FBA}"/>
                </a:ext>
              </a:extLst>
            </p:cNvPr>
            <p:cNvSpPr/>
            <p:nvPr/>
          </p:nvSpPr>
          <p:spPr>
            <a:xfrm>
              <a:off x="10451304" y="278972"/>
              <a:ext cx="1025189" cy="250640"/>
            </a:xfrm>
            <a:prstGeom prst="roundRect">
              <a:avLst>
                <a:gd name="adj" fmla="val 50000"/>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itle 13">
              <a:extLst>
                <a:ext uri="{FF2B5EF4-FFF2-40B4-BE49-F238E27FC236}">
                  <a16:creationId xmlns:a16="http://schemas.microsoft.com/office/drawing/2014/main" id="{94A17535-D0B5-4E21-8003-47ADCB4727C1}"/>
                </a:ext>
              </a:extLst>
            </p:cNvPr>
            <p:cNvSpPr txBox="1">
              <a:spLocks/>
            </p:cNvSpPr>
            <p:nvPr/>
          </p:nvSpPr>
          <p:spPr>
            <a:xfrm>
              <a:off x="10459053" y="231704"/>
              <a:ext cx="1025189" cy="293437"/>
            </a:xfrm>
            <a:prstGeom prst="rect">
              <a:avLst/>
            </a:prstGeom>
            <a:ln>
              <a:noFill/>
            </a:ln>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lnSpc>
                  <a:spcPts val="1800"/>
                </a:lnSpc>
                <a:defRPr/>
              </a:pPr>
              <a:r>
                <a:rPr lang="en-US" sz="1000">
                  <a:solidFill>
                    <a:schemeClr val="tx1"/>
                  </a:solidFill>
                  <a:latin typeface="Funnel Sans"/>
                  <a:ea typeface="Roboto"/>
                </a:rPr>
                <a:t>About us</a:t>
              </a:r>
              <a:endParaRPr lang="en-US"/>
            </a:p>
          </p:txBody>
        </p:sp>
      </p:grpSp>
    </p:spTree>
    <p:extLst>
      <p:ext uri="{BB962C8B-B14F-4D97-AF65-F5344CB8AC3E}">
        <p14:creationId xmlns:p14="http://schemas.microsoft.com/office/powerpoint/2010/main" val="6077588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CC4FC5-E7D6-A74F-C520-B0058104DB64}"/>
            </a:ext>
          </a:extLst>
        </p:cNvPr>
        <p:cNvGrpSpPr/>
        <p:nvPr/>
      </p:nvGrpSpPr>
      <p:grpSpPr>
        <a:xfrm>
          <a:off x="0" y="0"/>
          <a:ext cx="0" cy="0"/>
          <a:chOff x="0" y="0"/>
          <a:chExt cx="0" cy="0"/>
        </a:xfrm>
      </p:grpSpPr>
      <p:cxnSp>
        <p:nvCxnSpPr>
          <p:cNvPr id="17" name="Straight Connector 16">
            <a:extLst>
              <a:ext uri="{FF2B5EF4-FFF2-40B4-BE49-F238E27FC236}">
                <a16:creationId xmlns:a16="http://schemas.microsoft.com/office/drawing/2014/main" id="{4E20A6DB-55AE-5B42-FC4B-FAB6264E4975}"/>
              </a:ext>
            </a:extLst>
          </p:cNvPr>
          <p:cNvCxnSpPr>
            <a:cxnSpLocks/>
          </p:cNvCxnSpPr>
          <p:nvPr/>
        </p:nvCxnSpPr>
        <p:spPr>
          <a:xfrm>
            <a:off x="6620609" y="1640948"/>
            <a:ext cx="4819551" cy="0"/>
          </a:xfrm>
          <a:prstGeom prst="line">
            <a:avLst/>
          </a:prstGeom>
          <a:ln w="6350"/>
        </p:spPr>
        <p:style>
          <a:lnRef idx="2">
            <a:schemeClr val="accent4"/>
          </a:lnRef>
          <a:fillRef idx="0">
            <a:schemeClr val="accent4"/>
          </a:fillRef>
          <a:effectRef idx="1">
            <a:schemeClr val="accent4"/>
          </a:effectRef>
          <a:fontRef idx="minor">
            <a:schemeClr val="tx1"/>
          </a:fontRef>
        </p:style>
      </p:cxnSp>
      <p:cxnSp>
        <p:nvCxnSpPr>
          <p:cNvPr id="19" name="Straight Connector 18">
            <a:extLst>
              <a:ext uri="{FF2B5EF4-FFF2-40B4-BE49-F238E27FC236}">
                <a16:creationId xmlns:a16="http://schemas.microsoft.com/office/drawing/2014/main" id="{B9BDC807-BAD8-50AA-0902-67ACD0B9288F}"/>
              </a:ext>
            </a:extLst>
          </p:cNvPr>
          <p:cNvCxnSpPr>
            <a:cxnSpLocks/>
          </p:cNvCxnSpPr>
          <p:nvPr/>
        </p:nvCxnSpPr>
        <p:spPr>
          <a:xfrm>
            <a:off x="6620609" y="3266548"/>
            <a:ext cx="4819551" cy="0"/>
          </a:xfrm>
          <a:prstGeom prst="line">
            <a:avLst/>
          </a:prstGeom>
          <a:ln w="6350"/>
        </p:spPr>
        <p:style>
          <a:lnRef idx="2">
            <a:schemeClr val="accent4"/>
          </a:lnRef>
          <a:fillRef idx="0">
            <a:schemeClr val="accent4"/>
          </a:fillRef>
          <a:effectRef idx="1">
            <a:schemeClr val="accent4"/>
          </a:effectRef>
          <a:fontRef idx="minor">
            <a:schemeClr val="tx1"/>
          </a:fontRef>
        </p:style>
      </p:cxnSp>
      <p:cxnSp>
        <p:nvCxnSpPr>
          <p:cNvPr id="20" name="Straight Connector 19">
            <a:extLst>
              <a:ext uri="{FF2B5EF4-FFF2-40B4-BE49-F238E27FC236}">
                <a16:creationId xmlns:a16="http://schemas.microsoft.com/office/drawing/2014/main" id="{1A3F25A3-9959-352B-BBE8-EF57D97FEA53}"/>
              </a:ext>
            </a:extLst>
          </p:cNvPr>
          <p:cNvCxnSpPr>
            <a:cxnSpLocks/>
          </p:cNvCxnSpPr>
          <p:nvPr/>
        </p:nvCxnSpPr>
        <p:spPr>
          <a:xfrm>
            <a:off x="6620609" y="4930248"/>
            <a:ext cx="4819551" cy="0"/>
          </a:xfrm>
          <a:prstGeom prst="line">
            <a:avLst/>
          </a:prstGeom>
          <a:ln w="6350"/>
        </p:spPr>
        <p:style>
          <a:lnRef idx="2">
            <a:schemeClr val="accent4"/>
          </a:lnRef>
          <a:fillRef idx="0">
            <a:schemeClr val="accent4"/>
          </a:fillRef>
          <a:effectRef idx="1">
            <a:schemeClr val="accent4"/>
          </a:effectRef>
          <a:fontRef idx="minor">
            <a:schemeClr val="tx1"/>
          </a:fontRef>
        </p:style>
      </p:cxnSp>
      <p:cxnSp>
        <p:nvCxnSpPr>
          <p:cNvPr id="23" name="Straight Connector 22">
            <a:extLst>
              <a:ext uri="{FF2B5EF4-FFF2-40B4-BE49-F238E27FC236}">
                <a16:creationId xmlns:a16="http://schemas.microsoft.com/office/drawing/2014/main" id="{A0D5C893-D692-3061-F606-4ED05E94C1B9}"/>
              </a:ext>
            </a:extLst>
          </p:cNvPr>
          <p:cNvCxnSpPr>
            <a:cxnSpLocks/>
          </p:cNvCxnSpPr>
          <p:nvPr/>
        </p:nvCxnSpPr>
        <p:spPr>
          <a:xfrm>
            <a:off x="2159000" y="1640948"/>
            <a:ext cx="3924300" cy="0"/>
          </a:xfrm>
          <a:prstGeom prst="line">
            <a:avLst/>
          </a:prstGeom>
          <a:ln w="6350"/>
        </p:spPr>
        <p:style>
          <a:lnRef idx="2">
            <a:schemeClr val="accent4"/>
          </a:lnRef>
          <a:fillRef idx="0">
            <a:schemeClr val="accent4"/>
          </a:fillRef>
          <a:effectRef idx="1">
            <a:schemeClr val="accent4"/>
          </a:effectRef>
          <a:fontRef idx="minor">
            <a:schemeClr val="tx1"/>
          </a:fontRef>
        </p:style>
      </p:cxnSp>
      <p:cxnSp>
        <p:nvCxnSpPr>
          <p:cNvPr id="24" name="Straight Connector 23">
            <a:extLst>
              <a:ext uri="{FF2B5EF4-FFF2-40B4-BE49-F238E27FC236}">
                <a16:creationId xmlns:a16="http://schemas.microsoft.com/office/drawing/2014/main" id="{D3D011F6-6E2E-19A8-8CA6-1A4516442ECA}"/>
              </a:ext>
            </a:extLst>
          </p:cNvPr>
          <p:cNvCxnSpPr>
            <a:cxnSpLocks/>
          </p:cNvCxnSpPr>
          <p:nvPr/>
        </p:nvCxnSpPr>
        <p:spPr>
          <a:xfrm>
            <a:off x="2330450" y="3266548"/>
            <a:ext cx="3752850" cy="0"/>
          </a:xfrm>
          <a:prstGeom prst="line">
            <a:avLst/>
          </a:prstGeom>
          <a:ln w="6350"/>
        </p:spPr>
        <p:style>
          <a:lnRef idx="2">
            <a:schemeClr val="accent4"/>
          </a:lnRef>
          <a:fillRef idx="0">
            <a:schemeClr val="accent4"/>
          </a:fillRef>
          <a:effectRef idx="1">
            <a:schemeClr val="accent4"/>
          </a:effectRef>
          <a:fontRef idx="minor">
            <a:schemeClr val="tx1"/>
          </a:fontRef>
        </p:style>
      </p:cxnSp>
      <p:cxnSp>
        <p:nvCxnSpPr>
          <p:cNvPr id="25" name="Straight Connector 24">
            <a:extLst>
              <a:ext uri="{FF2B5EF4-FFF2-40B4-BE49-F238E27FC236}">
                <a16:creationId xmlns:a16="http://schemas.microsoft.com/office/drawing/2014/main" id="{D5FE05A3-C6DA-ACEB-AAB7-46F260F02E2B}"/>
              </a:ext>
            </a:extLst>
          </p:cNvPr>
          <p:cNvCxnSpPr>
            <a:cxnSpLocks/>
          </p:cNvCxnSpPr>
          <p:nvPr/>
        </p:nvCxnSpPr>
        <p:spPr>
          <a:xfrm>
            <a:off x="1968500" y="4930248"/>
            <a:ext cx="4114800" cy="0"/>
          </a:xfrm>
          <a:prstGeom prst="line">
            <a:avLst/>
          </a:prstGeom>
          <a:ln w="6350"/>
        </p:spPr>
        <p:style>
          <a:lnRef idx="2">
            <a:schemeClr val="accent4"/>
          </a:lnRef>
          <a:fillRef idx="0">
            <a:schemeClr val="accent4"/>
          </a:fillRef>
          <a:effectRef idx="1">
            <a:schemeClr val="accent4"/>
          </a:effectRef>
          <a:fontRef idx="minor">
            <a:schemeClr val="tx1"/>
          </a:fontRef>
        </p:style>
      </p:cxnSp>
      <p:sp>
        <p:nvSpPr>
          <p:cNvPr id="5" name="Slide Number Placeholder 4">
            <a:extLst>
              <a:ext uri="{FF2B5EF4-FFF2-40B4-BE49-F238E27FC236}">
                <a16:creationId xmlns:a16="http://schemas.microsoft.com/office/drawing/2014/main" id="{CE03B0B8-18C8-6219-CF2E-E879355CA2F5}"/>
              </a:ext>
            </a:extLst>
          </p:cNvPr>
          <p:cNvSpPr>
            <a:spLocks noGrp="1"/>
          </p:cNvSpPr>
          <p:nvPr>
            <p:ph type="sldNum" idx="14"/>
          </p:nvPr>
        </p:nvSpPr>
        <p:spPr>
          <a:xfrm>
            <a:off x="11368216" y="281474"/>
            <a:ext cx="518986" cy="218739"/>
          </a:xfrm>
        </p:spPr>
        <p:txBody>
          <a:bodyPr/>
          <a:lstStyle/>
          <a:p>
            <a:fld id="{00000000-1234-1234-1234-123412341234}" type="slidenum">
              <a:rPr lang="en-US" smtClean="0"/>
              <a:pPr/>
              <a:t>5</a:t>
            </a:fld>
            <a:endParaRPr lang="en-US"/>
          </a:p>
        </p:txBody>
      </p:sp>
      <p:sp>
        <p:nvSpPr>
          <p:cNvPr id="10" name="Title 1">
            <a:extLst>
              <a:ext uri="{FF2B5EF4-FFF2-40B4-BE49-F238E27FC236}">
                <a16:creationId xmlns:a16="http://schemas.microsoft.com/office/drawing/2014/main" id="{92840815-CB6E-9B89-EB49-7A380BB421A1}"/>
              </a:ext>
            </a:extLst>
          </p:cNvPr>
          <p:cNvSpPr txBox="1">
            <a:spLocks/>
          </p:cNvSpPr>
          <p:nvPr/>
        </p:nvSpPr>
        <p:spPr>
          <a:xfrm>
            <a:off x="1258300" y="133792"/>
            <a:ext cx="8519545" cy="538901"/>
          </a:xfrm>
          <a:prstGeom prst="rect">
            <a:avLst/>
          </a:prstGeom>
          <a:noFill/>
          <a:ln>
            <a:noFill/>
          </a:ln>
        </p:spPr>
        <p:txBody>
          <a:bodyPr spcFirstLastPara="1" vert="horz" wrap="square" lIns="0" tIns="0" rIns="0" bIns="0" rtlCol="0" anchor="t" anchorCtr="0">
            <a:noAutofit/>
          </a:bodyPr>
          <a:lstStyle>
            <a:lvl1pPr lvl="0" algn="l" defTabSz="914400" rtl="0" eaLnBrk="1" latinLnBrk="0" hangingPunct="1">
              <a:lnSpc>
                <a:spcPct val="80000"/>
              </a:lnSpc>
              <a:spcBef>
                <a:spcPts val="0"/>
              </a:spcBef>
              <a:spcAft>
                <a:spcPts val="0"/>
              </a:spcAft>
              <a:buSzPts val="3200"/>
              <a:buNone/>
              <a:defRPr sz="4400" b="1" i="0" kern="1200" spc="-150" baseline="0">
                <a:solidFill>
                  <a:schemeClr val="tx1"/>
                </a:solidFill>
                <a:latin typeface="Funnel Sans" pitchFamily="2" charset="0"/>
                <a:ea typeface="+mj-ea"/>
                <a:cs typeface="+mj-cs"/>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a:lnSpc>
                <a:spcPct val="100000"/>
              </a:lnSpc>
              <a:buClrTx/>
              <a:buSzTx/>
              <a:defRPr/>
            </a:pPr>
            <a:r>
              <a:rPr lang="en-IN">
                <a:latin typeface="Funnel Sans ExtraBold" pitchFamily="2" charset="0"/>
                <a:cs typeface="Arial"/>
              </a:rPr>
              <a:t>Better business: </a:t>
            </a:r>
            <a:r>
              <a:rPr lang="en-IN" b="0"/>
              <a:t>Client excellence</a:t>
            </a:r>
          </a:p>
        </p:txBody>
      </p:sp>
      <p:sp>
        <p:nvSpPr>
          <p:cNvPr id="35" name="TextBox 34">
            <a:extLst>
              <a:ext uri="{FF2B5EF4-FFF2-40B4-BE49-F238E27FC236}">
                <a16:creationId xmlns:a16="http://schemas.microsoft.com/office/drawing/2014/main" id="{56AB79CE-CA40-BF36-341B-3EE641C848B4}"/>
              </a:ext>
            </a:extLst>
          </p:cNvPr>
          <p:cNvSpPr txBox="1"/>
          <p:nvPr/>
        </p:nvSpPr>
        <p:spPr>
          <a:xfrm>
            <a:off x="3639253" y="1404905"/>
            <a:ext cx="2478684" cy="1184940"/>
          </a:xfrm>
          <a:prstGeom prst="rect">
            <a:avLst/>
          </a:prstGeom>
          <a:noFill/>
          <a:ln>
            <a:noFill/>
          </a:ln>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lang="en-US" sz="1100" b="1" kern="1200">
                <a:solidFill>
                  <a:schemeClr val="tx1"/>
                </a:solidFill>
                <a:latin typeface="Funnel Sans" pitchFamily="2" charset="0"/>
                <a:ea typeface="+mn-lt"/>
              </a:rPr>
              <a:t>Financial services</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noProof="0">
                <a:ln>
                  <a:noFill/>
                </a:ln>
                <a:solidFill>
                  <a:schemeClr val="tx1"/>
                </a:solidFill>
                <a:effectLst/>
                <a:uLnTx/>
                <a:uFillTx/>
                <a:latin typeface="Funnel Sans" pitchFamily="2" charset="0"/>
                <a:ea typeface="+mn-lt"/>
              </a:rPr>
              <a:t>Using AI and analytics, we helped a financial services firm boost the efficiency and accuracy of how it detects, investigates, and prevents financial crime to protect its clients.</a:t>
            </a:r>
          </a:p>
        </p:txBody>
      </p:sp>
      <p:sp>
        <p:nvSpPr>
          <p:cNvPr id="36" name="TextBox 35">
            <a:extLst>
              <a:ext uri="{FF2B5EF4-FFF2-40B4-BE49-F238E27FC236}">
                <a16:creationId xmlns:a16="http://schemas.microsoft.com/office/drawing/2014/main" id="{9D54822D-C9E9-A49C-4252-88572DA54247}"/>
              </a:ext>
            </a:extLst>
          </p:cNvPr>
          <p:cNvSpPr txBox="1"/>
          <p:nvPr/>
        </p:nvSpPr>
        <p:spPr>
          <a:xfrm>
            <a:off x="8785578" y="1404905"/>
            <a:ext cx="2654582" cy="1184940"/>
          </a:xfrm>
          <a:prstGeom prst="rect">
            <a:avLst/>
          </a:prstGeom>
          <a:noFill/>
          <a:ln>
            <a:noFill/>
          </a:ln>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100" b="1" i="0" u="none" strike="noStrike" kern="1200" cap="none" spc="0" normalizeH="0" baseline="0" noProof="0">
                <a:ln>
                  <a:noFill/>
                </a:ln>
                <a:solidFill>
                  <a:schemeClr val="tx1"/>
                </a:solidFill>
                <a:effectLst/>
                <a:uLnTx/>
                <a:uFillTx/>
                <a:latin typeface="Funnel Sans" pitchFamily="2" charset="0"/>
                <a:ea typeface="+mn-lt"/>
              </a:rPr>
              <a:t>Retail</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noProof="0">
                <a:ln>
                  <a:noFill/>
                </a:ln>
                <a:solidFill>
                  <a:schemeClr val="tx1"/>
                </a:solidFill>
                <a:effectLst/>
                <a:uLnTx/>
                <a:uFillTx/>
                <a:latin typeface="Funnel Sans" pitchFamily="2" charset="0"/>
                <a:ea typeface="+mn-lt"/>
              </a:rPr>
              <a:t>We made responsible sourcing decisions and raised ethical standards across the supply chain with data-driven compliance screening for an online retailer.</a:t>
            </a:r>
            <a:endParaRPr kumimoji="0" lang="en-US" sz="1100" b="0" i="0" u="none" strike="noStrike" kern="1200" cap="none" spc="0" normalizeH="0" baseline="0" noProof="0">
              <a:ln>
                <a:noFill/>
              </a:ln>
              <a:solidFill>
                <a:schemeClr val="tx1"/>
              </a:solidFill>
              <a:effectLst/>
              <a:uLnTx/>
              <a:uFillTx/>
              <a:latin typeface="Funnel Sans" pitchFamily="2" charset="0"/>
              <a:ea typeface="+mn-ea"/>
              <a:cs typeface="+mn-cs"/>
            </a:endParaRPr>
          </a:p>
        </p:txBody>
      </p:sp>
      <p:pic>
        <p:nvPicPr>
          <p:cNvPr id="46" name="Picture 18">
            <a:extLst>
              <a:ext uri="{FF2B5EF4-FFF2-40B4-BE49-F238E27FC236}">
                <a16:creationId xmlns:a16="http://schemas.microsoft.com/office/drawing/2014/main" id="{BD4981DF-7093-F011-13D7-5443F328DCB7}"/>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p:blipFill>
        <p:spPr bwMode="auto">
          <a:xfrm>
            <a:off x="1298386" y="1278541"/>
            <a:ext cx="2161094" cy="1530000"/>
          </a:xfrm>
          <a:prstGeom prst="roundRect">
            <a:avLst>
              <a:gd name="adj" fmla="val 4050"/>
            </a:avLst>
          </a:prstGeom>
          <a:noFill/>
          <a:ln w="6350">
            <a:noFill/>
          </a:ln>
          <a:extLst>
            <a:ext uri="{909E8E84-426E-40DD-AFC4-6F175D3DCCD1}">
              <a14:hiddenFill xmlns:a14="http://schemas.microsoft.com/office/drawing/2010/main">
                <a:solidFill>
                  <a:srgbClr val="FFFFFF"/>
                </a:solidFill>
              </a14:hiddenFill>
            </a:ext>
          </a:extLst>
        </p:spPr>
      </p:pic>
      <p:sp>
        <p:nvSpPr>
          <p:cNvPr id="31" name="Rectangle: Rounded Corners 30">
            <a:extLst>
              <a:ext uri="{FF2B5EF4-FFF2-40B4-BE49-F238E27FC236}">
                <a16:creationId xmlns:a16="http://schemas.microsoft.com/office/drawing/2014/main" id="{FC140307-AF3E-FEC7-68AA-83E431D2350A}"/>
              </a:ext>
            </a:extLst>
          </p:cNvPr>
          <p:cNvSpPr/>
          <p:nvPr/>
        </p:nvSpPr>
        <p:spPr>
          <a:xfrm>
            <a:off x="8690709" y="2926896"/>
            <a:ext cx="2880000" cy="1530000"/>
          </a:xfrm>
          <a:prstGeom prst="roundRect">
            <a:avLst>
              <a:gd name="adj" fmla="val 4714"/>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0" rIns="72000" bIns="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white"/>
              </a:solidFill>
              <a:effectLst/>
              <a:uLnTx/>
              <a:uFillTx/>
              <a:latin typeface="Arial Nova"/>
              <a:ea typeface="+mn-lt"/>
              <a:cs typeface="Arial"/>
            </a:endParaRPr>
          </a:p>
        </p:txBody>
      </p:sp>
      <p:sp>
        <p:nvSpPr>
          <p:cNvPr id="38" name="TextBox 37">
            <a:extLst>
              <a:ext uri="{FF2B5EF4-FFF2-40B4-BE49-F238E27FC236}">
                <a16:creationId xmlns:a16="http://schemas.microsoft.com/office/drawing/2014/main" id="{DF3AE70E-2F4D-2FFE-34F7-9615953E9A28}"/>
              </a:ext>
            </a:extLst>
          </p:cNvPr>
          <p:cNvSpPr txBox="1"/>
          <p:nvPr/>
        </p:nvSpPr>
        <p:spPr>
          <a:xfrm>
            <a:off x="8791081" y="3034074"/>
            <a:ext cx="2546894" cy="846386"/>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100" b="1" i="0" u="none" strike="noStrike" kern="1200" cap="none" spc="0" normalizeH="0" baseline="0" noProof="0">
                <a:ln>
                  <a:noFill/>
                </a:ln>
                <a:solidFill>
                  <a:schemeClr val="tx1"/>
                </a:solidFill>
                <a:effectLst/>
                <a:uLnTx/>
                <a:uFillTx/>
                <a:latin typeface="Funnel Sans" pitchFamily="2" charset="0"/>
                <a:ea typeface="+mn-lt"/>
              </a:rPr>
              <a:t>Manufacturing</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noProof="0">
                <a:ln>
                  <a:noFill/>
                </a:ln>
                <a:solidFill>
                  <a:schemeClr val="tx1"/>
                </a:solidFill>
                <a:effectLst/>
                <a:uLnTx/>
                <a:uFillTx/>
                <a:latin typeface="Funnel Sans" pitchFamily="2" charset="0"/>
                <a:ea typeface="+mn-lt"/>
              </a:rPr>
              <a:t>We improved process visibility to cut carbon and improve product quality for a plastics manufacturer.</a:t>
            </a:r>
            <a:endParaRPr kumimoji="0" lang="en-US" sz="1100" b="0" i="0" u="none" strike="noStrike" kern="1200" cap="none" spc="0" normalizeH="0" baseline="0" noProof="0">
              <a:ln>
                <a:noFill/>
              </a:ln>
              <a:solidFill>
                <a:schemeClr val="tx1"/>
              </a:solidFill>
              <a:effectLst/>
              <a:uLnTx/>
              <a:uFillTx/>
              <a:latin typeface="Funnel Sans" pitchFamily="2" charset="0"/>
              <a:ea typeface="+mn-ea"/>
            </a:endParaRPr>
          </a:p>
        </p:txBody>
      </p:sp>
      <p:sp>
        <p:nvSpPr>
          <p:cNvPr id="39" name="TextBox 38">
            <a:extLst>
              <a:ext uri="{FF2B5EF4-FFF2-40B4-BE49-F238E27FC236}">
                <a16:creationId xmlns:a16="http://schemas.microsoft.com/office/drawing/2014/main" id="{699527CF-17F3-D5BF-2D6D-6FD1B6B2BB7E}"/>
              </a:ext>
            </a:extLst>
          </p:cNvPr>
          <p:cNvSpPr txBox="1"/>
          <p:nvPr/>
        </p:nvSpPr>
        <p:spPr>
          <a:xfrm>
            <a:off x="3643809" y="3034074"/>
            <a:ext cx="2452191" cy="1315644"/>
          </a:xfrm>
          <a:prstGeom prst="rect">
            <a:avLst/>
          </a:prstGeom>
          <a:noFill/>
          <a:ln>
            <a:noFill/>
          </a:ln>
        </p:spPr>
        <p:txBody>
          <a:bodyPr wrap="square" lIns="91440" tIns="45720" rIns="91440" bIns="45720" anchor="t">
            <a:no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100" b="1" i="0" u="none" strike="noStrike" kern="1200" cap="none" spc="0" normalizeH="0" baseline="0" noProof="0">
                <a:ln>
                  <a:noFill/>
                </a:ln>
                <a:solidFill>
                  <a:schemeClr val="tx1"/>
                </a:solidFill>
                <a:effectLst/>
                <a:uLnTx/>
                <a:uFillTx/>
                <a:latin typeface="Funnel Sans" pitchFamily="2" charset="0"/>
                <a:ea typeface="+mn-lt"/>
              </a:rPr>
              <a:t>Insurance</a:t>
            </a:r>
            <a:endParaRPr lang="en-US" sz="1100" kern="1200">
              <a:solidFill>
                <a:schemeClr val="tx1"/>
              </a:solidFill>
              <a:latin typeface="Funnel Sans" pitchFamily="2" charset="0"/>
              <a:ea typeface="+mn-lt"/>
            </a:endParaRPr>
          </a:p>
          <a:p>
            <a:pPr>
              <a:spcAft>
                <a:spcPts val="600"/>
              </a:spcAft>
              <a:defRPr/>
            </a:pPr>
            <a:r>
              <a:rPr lang="en-US" sz="1100" kern="1200">
                <a:solidFill>
                  <a:schemeClr val="tx1"/>
                </a:solidFill>
                <a:latin typeface="Funnel Sans"/>
                <a:ea typeface="+mn-lt"/>
              </a:rPr>
              <a:t>By using AI </a:t>
            </a:r>
            <a:r>
              <a:rPr kumimoji="0" lang="en-US" sz="1100" b="0" i="0" u="none" strike="noStrike" kern="1200" cap="none" spc="0" normalizeH="0" baseline="0" noProof="0">
                <a:ln>
                  <a:noFill/>
                </a:ln>
                <a:solidFill>
                  <a:schemeClr val="tx1"/>
                </a:solidFill>
                <a:effectLst/>
                <a:uLnTx/>
                <a:uFillTx/>
                <a:latin typeface="Funnel Sans"/>
                <a:ea typeface="+mn-lt"/>
              </a:rPr>
              <a:t>for </a:t>
            </a:r>
            <a:r>
              <a:rPr lang="en-US" sz="1100" kern="1200">
                <a:solidFill>
                  <a:schemeClr val="tx1"/>
                </a:solidFill>
                <a:latin typeface="Funnel Sans"/>
                <a:ea typeface="+mn-lt"/>
              </a:rPr>
              <a:t>faster, more accurate and transparent claims processing and resolution, </a:t>
            </a:r>
            <a:r>
              <a:rPr kumimoji="0" lang="en-US" sz="1100" b="0" i="0" u="none" strike="noStrike" kern="1200" cap="none" spc="0" normalizeH="0" baseline="0" noProof="0">
                <a:ln>
                  <a:noFill/>
                </a:ln>
                <a:solidFill>
                  <a:schemeClr val="tx1"/>
                </a:solidFill>
                <a:effectLst/>
                <a:uLnTx/>
                <a:uFillTx/>
                <a:latin typeface="Funnel Sans"/>
                <a:ea typeface="+mn-lt"/>
              </a:rPr>
              <a:t>a </a:t>
            </a:r>
            <a:br>
              <a:rPr kumimoji="0" lang="en-US" sz="1100" b="0" i="0" u="none" strike="noStrike" kern="1200" cap="none" spc="0" normalizeH="0" baseline="0" noProof="0">
                <a:ln>
                  <a:noFill/>
                </a:ln>
                <a:solidFill>
                  <a:schemeClr val="tx1"/>
                </a:solidFill>
                <a:effectLst/>
                <a:uLnTx/>
                <a:uFillTx/>
                <a:latin typeface="Funnel Sans"/>
                <a:ea typeface="+mn-lt"/>
              </a:rPr>
            </a:br>
            <a:r>
              <a:rPr kumimoji="0" lang="en-US" sz="1100" b="0" i="0" u="none" strike="noStrike" kern="1200" cap="none" spc="0" normalizeH="0" baseline="0" noProof="0">
                <a:ln>
                  <a:noFill/>
                </a:ln>
                <a:solidFill>
                  <a:schemeClr val="tx1"/>
                </a:solidFill>
                <a:effectLst/>
                <a:uLnTx/>
                <a:uFillTx/>
                <a:latin typeface="Funnel Sans"/>
                <a:ea typeface="+mn-lt"/>
              </a:rPr>
              <a:t>global </a:t>
            </a:r>
            <a:r>
              <a:rPr lang="en-US" sz="1100" kern="1200">
                <a:solidFill>
                  <a:schemeClr val="tx1"/>
                </a:solidFill>
                <a:latin typeface="Funnel Sans"/>
                <a:ea typeface="+mn-lt"/>
              </a:rPr>
              <a:t>insurer is helping </a:t>
            </a:r>
            <a:br>
              <a:rPr lang="en-US" sz="1100" kern="1200">
                <a:solidFill>
                  <a:schemeClr val="tx1"/>
                </a:solidFill>
                <a:latin typeface="Funnel Sans"/>
                <a:ea typeface="+mn-lt"/>
              </a:rPr>
            </a:br>
            <a:r>
              <a:rPr lang="en-US" sz="1100" kern="1200">
                <a:solidFill>
                  <a:schemeClr val="tx1"/>
                </a:solidFill>
                <a:latin typeface="Funnel Sans"/>
                <a:ea typeface="+mn-lt"/>
              </a:rPr>
              <a:t>customers and their families </a:t>
            </a:r>
            <a:br>
              <a:rPr lang="en-US" sz="1100" kern="1200">
                <a:solidFill>
                  <a:schemeClr val="tx1"/>
                </a:solidFill>
                <a:latin typeface="Funnel Sans"/>
                <a:ea typeface="+mn-lt"/>
              </a:rPr>
            </a:br>
            <a:r>
              <a:rPr lang="en-US" sz="1100" kern="1200">
                <a:solidFill>
                  <a:schemeClr val="tx1"/>
                </a:solidFill>
                <a:latin typeface="Funnel Sans"/>
                <a:ea typeface="+mn-lt"/>
              </a:rPr>
              <a:t>get back on their feet faster.</a:t>
            </a:r>
            <a:endParaRPr lang="en-US" sz="1100">
              <a:solidFill>
                <a:schemeClr val="tx1"/>
              </a:solidFill>
              <a:latin typeface="Funnel Sans"/>
            </a:endParaRPr>
          </a:p>
        </p:txBody>
      </p:sp>
      <p:pic>
        <p:nvPicPr>
          <p:cNvPr id="47" name="Picture 20">
            <a:extLst>
              <a:ext uri="{FF2B5EF4-FFF2-40B4-BE49-F238E27FC236}">
                <a16:creationId xmlns:a16="http://schemas.microsoft.com/office/drawing/2014/main" id="{A08389A5-8A0F-418C-6599-42F27A7DF571}"/>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p:blipFill>
        <p:spPr bwMode="auto">
          <a:xfrm>
            <a:off x="1302759" y="2926896"/>
            <a:ext cx="2152347" cy="1530000"/>
          </a:xfrm>
          <a:prstGeom prst="roundRect">
            <a:avLst>
              <a:gd name="adj" fmla="val 5378"/>
            </a:avLst>
          </a:prstGeom>
          <a:noFill/>
          <a:ln w="6350">
            <a:noFill/>
          </a:ln>
          <a:extLst>
            <a:ext uri="{909E8E84-426E-40DD-AFC4-6F175D3DCCD1}">
              <a14:hiddenFill xmlns:a14="http://schemas.microsoft.com/office/drawing/2010/main">
                <a:solidFill>
                  <a:srgbClr val="FFFFFF"/>
                </a:solidFill>
              </a14:hiddenFill>
            </a:ext>
          </a:extLst>
        </p:spPr>
      </p:pic>
      <p:sp>
        <p:nvSpPr>
          <p:cNvPr id="41" name="TextBox 40">
            <a:extLst>
              <a:ext uri="{FF2B5EF4-FFF2-40B4-BE49-F238E27FC236}">
                <a16:creationId xmlns:a16="http://schemas.microsoft.com/office/drawing/2014/main" id="{85928EE6-46E0-8EC0-D570-532CBBD2A07A}"/>
              </a:ext>
            </a:extLst>
          </p:cNvPr>
          <p:cNvSpPr txBox="1"/>
          <p:nvPr/>
        </p:nvSpPr>
        <p:spPr>
          <a:xfrm>
            <a:off x="8778888" y="4694471"/>
            <a:ext cx="2788273" cy="1354217"/>
          </a:xfrm>
          <a:prstGeom prst="rect">
            <a:avLst/>
          </a:prstGeom>
          <a:noFill/>
          <a:ln>
            <a:noFill/>
          </a:ln>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100" b="1" i="0" u="none" strike="noStrike" kern="1200" cap="none" spc="0" normalizeH="0" baseline="0" noProof="0">
                <a:ln>
                  <a:noFill/>
                </a:ln>
                <a:solidFill>
                  <a:schemeClr val="tx1"/>
                </a:solidFill>
                <a:effectLst/>
                <a:uLnTx/>
                <a:uFillTx/>
                <a:latin typeface="Funnel Sans" pitchFamily="2" charset="0"/>
                <a:ea typeface="+mn-lt"/>
              </a:rPr>
              <a:t>Healthcare</a:t>
            </a:r>
          </a:p>
          <a:p>
            <a:pPr marL="0" marR="0" lvl="0" indent="0" algn="l" defTabSz="914400" rtl="0" eaLnBrk="1" fontAlgn="auto" latinLnBrk="0" hangingPunct="1">
              <a:lnSpc>
                <a:spcPct val="100000"/>
              </a:lnSpc>
              <a:spcBef>
                <a:spcPts val="0"/>
              </a:spcBef>
              <a:spcAft>
                <a:spcPts val="600"/>
              </a:spcAft>
              <a:buClrTx/>
              <a:buSzTx/>
              <a:buFontTx/>
              <a:buNone/>
              <a:tabLst/>
              <a:defRPr/>
            </a:pPr>
            <a:r>
              <a:rPr lang="en-US" sz="1100" kern="1200">
                <a:solidFill>
                  <a:schemeClr val="tx1"/>
                </a:solidFill>
                <a:latin typeface="Funnel Sans" pitchFamily="2" charset="0"/>
                <a:ea typeface="+mn-lt"/>
                <a:cs typeface="Segoe UI"/>
              </a:rPr>
              <a:t>Genpact helped a global medtech </a:t>
            </a:r>
            <a:br>
              <a:rPr lang="en-US" sz="1100" kern="1200">
                <a:solidFill>
                  <a:schemeClr val="tx1"/>
                </a:solidFill>
                <a:latin typeface="Funnel Sans" pitchFamily="2" charset="0"/>
                <a:ea typeface="+mn-lt"/>
                <a:cs typeface="Segoe UI"/>
              </a:rPr>
            </a:br>
            <a:r>
              <a:rPr lang="en-US" sz="1100" kern="1200">
                <a:solidFill>
                  <a:schemeClr val="tx1"/>
                </a:solidFill>
                <a:latin typeface="Funnel Sans" pitchFamily="2" charset="0"/>
                <a:ea typeface="+mn-lt"/>
                <a:cs typeface="Segoe UI"/>
              </a:rPr>
              <a:t>company improve patient data security </a:t>
            </a:r>
            <a:br>
              <a:rPr lang="en-US" sz="1100" kern="1200">
                <a:solidFill>
                  <a:schemeClr val="tx1"/>
                </a:solidFill>
                <a:latin typeface="Funnel Sans" pitchFamily="2" charset="0"/>
                <a:ea typeface="+mn-lt"/>
                <a:cs typeface="Segoe UI"/>
              </a:rPr>
            </a:br>
            <a:r>
              <a:rPr lang="en-US" sz="1100" kern="1200">
                <a:solidFill>
                  <a:schemeClr val="tx1"/>
                </a:solidFill>
                <a:latin typeface="Funnel Sans" pitchFamily="2" charset="0"/>
                <a:ea typeface="+mn-lt"/>
                <a:cs typeface="Segoe UI"/>
              </a:rPr>
              <a:t>with cloud solutions to enhance compliance, safeguard privacy, and increase uptime, enabling hospitals to better serve patients.</a:t>
            </a:r>
          </a:p>
        </p:txBody>
      </p:sp>
      <p:sp>
        <p:nvSpPr>
          <p:cNvPr id="42" name="TextBox 41">
            <a:extLst>
              <a:ext uri="{FF2B5EF4-FFF2-40B4-BE49-F238E27FC236}">
                <a16:creationId xmlns:a16="http://schemas.microsoft.com/office/drawing/2014/main" id="{782F41A9-7492-826C-CFC4-8174C79C31C0}"/>
              </a:ext>
            </a:extLst>
          </p:cNvPr>
          <p:cNvSpPr txBox="1"/>
          <p:nvPr/>
        </p:nvSpPr>
        <p:spPr>
          <a:xfrm>
            <a:off x="3643809" y="4703471"/>
            <a:ext cx="2584271" cy="1130917"/>
          </a:xfrm>
          <a:prstGeom prst="rect">
            <a:avLst/>
          </a:prstGeom>
          <a:noFill/>
          <a:ln>
            <a:noFill/>
          </a:ln>
        </p:spPr>
        <p:txBody>
          <a:bodyPr wrap="square" lIns="91440" tIns="45720" rIns="91440" bIns="45720" anchor="t">
            <a:no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100" b="1" i="0" u="none" strike="noStrike" kern="1200" cap="none" spc="0" normalizeH="0" baseline="0" noProof="0">
                <a:ln>
                  <a:noFill/>
                </a:ln>
                <a:solidFill>
                  <a:schemeClr val="tx1"/>
                </a:solidFill>
                <a:effectLst/>
                <a:uLnTx/>
                <a:uFillTx/>
                <a:latin typeface="Funnel Sans" pitchFamily="2" charset="0"/>
                <a:ea typeface="+mn-lt"/>
              </a:rPr>
              <a:t>Consumer goods </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noProof="0">
                <a:ln>
                  <a:noFill/>
                </a:ln>
                <a:solidFill>
                  <a:schemeClr val="tx1"/>
                </a:solidFill>
                <a:effectLst/>
                <a:uLnTx/>
                <a:uFillTx/>
                <a:latin typeface="Funnel Sans" pitchFamily="2" charset="0"/>
                <a:ea typeface="+mn-lt"/>
              </a:rPr>
              <a:t>We focused on ESG with a global consumer goods company by developing responsible sourcing solutions that monitor and mitigate supplier risks. </a:t>
            </a:r>
          </a:p>
        </p:txBody>
      </p:sp>
      <p:pic>
        <p:nvPicPr>
          <p:cNvPr id="45" name="Picture 16">
            <a:extLst>
              <a:ext uri="{FF2B5EF4-FFF2-40B4-BE49-F238E27FC236}">
                <a16:creationId xmlns:a16="http://schemas.microsoft.com/office/drawing/2014/main" id="{A35732D9-2BE0-C4B8-633A-5C51A06153A7}"/>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1298940" y="4592011"/>
            <a:ext cx="2159984" cy="1511167"/>
          </a:xfrm>
          <a:prstGeom prst="roundRect">
            <a:avLst>
              <a:gd name="adj" fmla="val 4565"/>
            </a:avLst>
          </a:prstGeom>
          <a:noFill/>
          <a:ln w="6350">
            <a:noFill/>
          </a:ln>
          <a:extLst>
            <a:ext uri="{909E8E84-426E-40DD-AFC4-6F175D3DCCD1}">
              <a14:hiddenFill xmlns:a14="http://schemas.microsoft.com/office/drawing/2010/main">
                <a:solidFill>
                  <a:srgbClr val="FFFFFF"/>
                </a:solidFill>
              </a14:hiddenFill>
            </a:ext>
          </a:extLst>
        </p:spPr>
      </p:pic>
      <p:pic>
        <p:nvPicPr>
          <p:cNvPr id="12" name="Picture 18">
            <a:extLst>
              <a:ext uri="{FF2B5EF4-FFF2-40B4-BE49-F238E27FC236}">
                <a16:creationId xmlns:a16="http://schemas.microsoft.com/office/drawing/2014/main" id="{07A5E575-C158-82B9-514C-9B032AF1650B}"/>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p:blipFill>
        <p:spPr bwMode="auto">
          <a:xfrm>
            <a:off x="6446461" y="1278541"/>
            <a:ext cx="2161094" cy="1530000"/>
          </a:xfrm>
          <a:prstGeom prst="roundRect">
            <a:avLst>
              <a:gd name="adj" fmla="val 4050"/>
            </a:avLst>
          </a:prstGeom>
          <a:noFill/>
          <a:ln w="6350">
            <a:noFill/>
          </a:ln>
          <a:extLst>
            <a:ext uri="{909E8E84-426E-40DD-AFC4-6F175D3DCCD1}">
              <a14:hiddenFill xmlns:a14="http://schemas.microsoft.com/office/drawing/2010/main">
                <a:solidFill>
                  <a:srgbClr val="FFFFFF"/>
                </a:solidFill>
              </a14:hiddenFill>
            </a:ext>
          </a:extLst>
        </p:spPr>
      </p:pic>
      <p:pic>
        <p:nvPicPr>
          <p:cNvPr id="13" name="Picture 20">
            <a:extLst>
              <a:ext uri="{FF2B5EF4-FFF2-40B4-BE49-F238E27FC236}">
                <a16:creationId xmlns:a16="http://schemas.microsoft.com/office/drawing/2014/main" id="{61CD8465-A844-0AAB-4E76-85BC9A236708}"/>
              </a:ext>
            </a:extLst>
          </p:cNvPr>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6450834" y="2926896"/>
            <a:ext cx="2152347" cy="1530000"/>
          </a:xfrm>
          <a:prstGeom prst="roundRect">
            <a:avLst>
              <a:gd name="adj" fmla="val 5378"/>
            </a:avLst>
          </a:prstGeom>
          <a:noFill/>
          <a:ln w="6350">
            <a:noFill/>
          </a:ln>
          <a:extLst>
            <a:ext uri="{909E8E84-426E-40DD-AFC4-6F175D3DCCD1}">
              <a14:hiddenFill xmlns:a14="http://schemas.microsoft.com/office/drawing/2010/main">
                <a:solidFill>
                  <a:srgbClr val="FFFFFF"/>
                </a:solidFill>
              </a14:hiddenFill>
            </a:ext>
          </a:extLst>
        </p:spPr>
      </p:pic>
      <p:pic>
        <p:nvPicPr>
          <p:cNvPr id="14" name="Picture 16">
            <a:extLst>
              <a:ext uri="{FF2B5EF4-FFF2-40B4-BE49-F238E27FC236}">
                <a16:creationId xmlns:a16="http://schemas.microsoft.com/office/drawing/2014/main" id="{25A4DBAB-9CA4-6828-4634-39921F2C3F12}"/>
              </a:ext>
            </a:extLst>
          </p:cNvPr>
          <p:cNvPicPr>
            <a:picLocks noChangeAspect="1" noChangeArrowheads="1"/>
          </p:cNvPicPr>
          <p:nvPr/>
        </p:nvPicPr>
        <p:blipFill>
          <a:blip r:embed="rId7" cstate="screen">
            <a:extLst>
              <a:ext uri="{28A0092B-C50C-407E-A947-70E740481C1C}">
                <a14:useLocalDpi xmlns:a14="http://schemas.microsoft.com/office/drawing/2010/main"/>
              </a:ext>
            </a:extLst>
          </a:blip>
          <a:srcRect/>
          <a:stretch/>
        </p:blipFill>
        <p:spPr bwMode="auto">
          <a:xfrm>
            <a:off x="6443197" y="4592011"/>
            <a:ext cx="2159984" cy="1511167"/>
          </a:xfrm>
          <a:prstGeom prst="roundRect">
            <a:avLst>
              <a:gd name="adj" fmla="val 4565"/>
            </a:avLst>
          </a:prstGeom>
          <a:noFill/>
          <a:ln w="6350">
            <a:noFill/>
          </a:ln>
          <a:extLst>
            <a:ext uri="{909E8E84-426E-40DD-AFC4-6F175D3DCCD1}">
              <a14:hiddenFill xmlns:a14="http://schemas.microsoft.com/office/drawing/2010/main">
                <a:solidFill>
                  <a:srgbClr val="FFFFFF"/>
                </a:solidFill>
              </a14:hiddenFill>
            </a:ext>
          </a:extLst>
        </p:spPr>
      </p:pic>
      <p:sp>
        <p:nvSpPr>
          <p:cNvPr id="50" name="Footer Placeholder 16">
            <a:extLst>
              <a:ext uri="{FF2B5EF4-FFF2-40B4-BE49-F238E27FC236}">
                <a16:creationId xmlns:a16="http://schemas.microsoft.com/office/drawing/2014/main" id="{C8F94D33-CE7C-946E-CFBC-76F590C36062}"/>
              </a:ext>
            </a:extLst>
          </p:cNvPr>
          <p:cNvSpPr>
            <a:spLocks noGrp="1"/>
          </p:cNvSpPr>
          <p:nvPr>
            <p:ph type="ftr" idx="3"/>
          </p:nvPr>
        </p:nvSpPr>
        <p:spPr>
          <a:xfrm>
            <a:off x="9698400" y="6260400"/>
            <a:ext cx="2188802" cy="338400"/>
          </a:xfrm>
        </p:spPr>
        <p:txBody>
          <a:bodyPr/>
          <a:lstStyle/>
          <a:p>
            <a:r>
              <a:rPr lang="en-GB"/>
              <a:t>© 2025 Copyright Genpact. All Rights Reserved.</a:t>
            </a:r>
          </a:p>
        </p:txBody>
      </p:sp>
      <p:grpSp>
        <p:nvGrpSpPr>
          <p:cNvPr id="7" name="Group 6">
            <a:extLst>
              <a:ext uri="{FF2B5EF4-FFF2-40B4-BE49-F238E27FC236}">
                <a16:creationId xmlns:a16="http://schemas.microsoft.com/office/drawing/2014/main" id="{D43B5037-1750-1F07-F6F7-2ACA81210223}"/>
              </a:ext>
            </a:extLst>
          </p:cNvPr>
          <p:cNvGrpSpPr/>
          <p:nvPr/>
        </p:nvGrpSpPr>
        <p:grpSpPr>
          <a:xfrm>
            <a:off x="10451304" y="251398"/>
            <a:ext cx="1032938" cy="297908"/>
            <a:chOff x="10451304" y="231704"/>
            <a:chExt cx="1032938" cy="297908"/>
          </a:xfrm>
        </p:grpSpPr>
        <p:sp>
          <p:nvSpPr>
            <p:cNvPr id="8" name="Rounded Rectangle 10">
              <a:extLst>
                <a:ext uri="{FF2B5EF4-FFF2-40B4-BE49-F238E27FC236}">
                  <a16:creationId xmlns:a16="http://schemas.microsoft.com/office/drawing/2014/main" id="{05E1E22D-8EA6-0BD4-74BE-5143302A8E40}"/>
                </a:ext>
              </a:extLst>
            </p:cNvPr>
            <p:cNvSpPr/>
            <p:nvPr/>
          </p:nvSpPr>
          <p:spPr>
            <a:xfrm>
              <a:off x="10451304" y="278972"/>
              <a:ext cx="1025189" cy="250640"/>
            </a:xfrm>
            <a:prstGeom prst="roundRect">
              <a:avLst>
                <a:gd name="adj" fmla="val 50000"/>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3">
              <a:extLst>
                <a:ext uri="{FF2B5EF4-FFF2-40B4-BE49-F238E27FC236}">
                  <a16:creationId xmlns:a16="http://schemas.microsoft.com/office/drawing/2014/main" id="{E0E6115B-83DC-43ED-301C-387814E0D482}"/>
                </a:ext>
              </a:extLst>
            </p:cNvPr>
            <p:cNvSpPr txBox="1">
              <a:spLocks/>
            </p:cNvSpPr>
            <p:nvPr/>
          </p:nvSpPr>
          <p:spPr>
            <a:xfrm>
              <a:off x="10459053" y="231704"/>
              <a:ext cx="1025189" cy="293437"/>
            </a:xfrm>
            <a:prstGeom prst="rect">
              <a:avLst/>
            </a:prstGeom>
            <a:ln>
              <a:noFill/>
            </a:ln>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lnSpc>
                  <a:spcPts val="1800"/>
                </a:lnSpc>
                <a:defRPr/>
              </a:pPr>
              <a:r>
                <a:rPr lang="en-US" sz="1000">
                  <a:solidFill>
                    <a:schemeClr val="tx1"/>
                  </a:solidFill>
                  <a:latin typeface="Funnel Sans"/>
                  <a:ea typeface="Roboto"/>
                </a:rPr>
                <a:t>About us</a:t>
              </a:r>
              <a:endParaRPr lang="en-US"/>
            </a:p>
          </p:txBody>
        </p:sp>
      </p:grpSp>
    </p:spTree>
    <p:extLst>
      <p:ext uri="{BB962C8B-B14F-4D97-AF65-F5344CB8AC3E}">
        <p14:creationId xmlns:p14="http://schemas.microsoft.com/office/powerpoint/2010/main" val="14995693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5D6087-2F61-B74B-4F4A-9839F2D5EE8B}"/>
            </a:ext>
          </a:extLst>
        </p:cNvPr>
        <p:cNvGrpSpPr/>
        <p:nvPr/>
      </p:nvGrpSpPr>
      <p:grpSpPr>
        <a:xfrm>
          <a:off x="0" y="0"/>
          <a:ext cx="0" cy="0"/>
          <a:chOff x="0" y="0"/>
          <a:chExt cx="0" cy="0"/>
        </a:xfrm>
      </p:grpSpPr>
      <p:pic>
        <p:nvPicPr>
          <p:cNvPr id="22" name="Picture 21">
            <a:extLst>
              <a:ext uri="{FF2B5EF4-FFF2-40B4-BE49-F238E27FC236}">
                <a16:creationId xmlns:a16="http://schemas.microsoft.com/office/drawing/2014/main" id="{F4C3347A-DEEB-B765-7258-A905882125EC}"/>
              </a:ext>
            </a:extLst>
          </p:cNvPr>
          <p:cNvPicPr>
            <a:picLocks noChangeAspect="1"/>
          </p:cNvPicPr>
          <p:nvPr/>
        </p:nvPicPr>
        <p:blipFill>
          <a:blip r:embed="rId2" cstate="screen">
            <a:extLst>
              <a:ext uri="{28A0092B-C50C-407E-A947-70E740481C1C}">
                <a14:useLocalDpi xmlns:a14="http://schemas.microsoft.com/office/drawing/2010/main"/>
              </a:ext>
            </a:extLst>
          </a:blip>
          <a:srcRect b="-6274"/>
          <a:stretch/>
        </p:blipFill>
        <p:spPr>
          <a:xfrm>
            <a:off x="8082657" y="1765144"/>
            <a:ext cx="3219327" cy="2272494"/>
          </a:xfrm>
          <a:prstGeom prst="roundRect">
            <a:avLst>
              <a:gd name="adj" fmla="val 7468"/>
            </a:avLst>
          </a:prstGeom>
        </p:spPr>
      </p:pic>
      <p:pic>
        <p:nvPicPr>
          <p:cNvPr id="4" name="Picture 3">
            <a:extLst>
              <a:ext uri="{FF2B5EF4-FFF2-40B4-BE49-F238E27FC236}">
                <a16:creationId xmlns:a16="http://schemas.microsoft.com/office/drawing/2014/main" id="{C838F2F5-99FE-4938-E5E3-F80D5683F983}"/>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4684017" y="1757006"/>
            <a:ext cx="3219327" cy="2212832"/>
          </a:xfrm>
          <a:prstGeom prst="roundRect">
            <a:avLst>
              <a:gd name="adj" fmla="val 5979"/>
            </a:avLst>
          </a:prstGeom>
        </p:spPr>
      </p:pic>
      <p:pic>
        <p:nvPicPr>
          <p:cNvPr id="7" name="Picture 6">
            <a:extLst>
              <a:ext uri="{FF2B5EF4-FFF2-40B4-BE49-F238E27FC236}">
                <a16:creationId xmlns:a16="http://schemas.microsoft.com/office/drawing/2014/main" id="{861300BB-B0A2-A77A-7787-030DD4058A0F}"/>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244317" y="1765143"/>
            <a:ext cx="3219327" cy="2204923"/>
          </a:xfrm>
          <a:prstGeom prst="roundRect">
            <a:avLst>
              <a:gd name="adj" fmla="val 4913"/>
            </a:avLst>
          </a:prstGeom>
        </p:spPr>
      </p:pic>
      <p:sp>
        <p:nvSpPr>
          <p:cNvPr id="19" name="Rectangle: Rounded Corners 18">
            <a:extLst>
              <a:ext uri="{FF2B5EF4-FFF2-40B4-BE49-F238E27FC236}">
                <a16:creationId xmlns:a16="http://schemas.microsoft.com/office/drawing/2014/main" id="{976C9E2A-E9DE-0117-901D-55AACA77A27E}"/>
              </a:ext>
            </a:extLst>
          </p:cNvPr>
          <p:cNvSpPr/>
          <p:nvPr/>
        </p:nvSpPr>
        <p:spPr>
          <a:xfrm>
            <a:off x="4684016" y="3751382"/>
            <a:ext cx="3219327" cy="515605"/>
          </a:xfrm>
          <a:prstGeom prst="round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lIns="14400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bg1"/>
              </a:solidFill>
              <a:effectLst/>
              <a:uLnTx/>
              <a:uFillTx/>
              <a:latin typeface="Funnel Sans" pitchFamily="2" charset="0"/>
              <a:ea typeface="+mn-ea"/>
              <a:cs typeface="+mn-cs"/>
            </a:endParaRPr>
          </a:p>
        </p:txBody>
      </p:sp>
      <p:sp>
        <p:nvSpPr>
          <p:cNvPr id="18" name="Rectangle: Rounded Corners 17">
            <a:extLst>
              <a:ext uri="{FF2B5EF4-FFF2-40B4-BE49-F238E27FC236}">
                <a16:creationId xmlns:a16="http://schemas.microsoft.com/office/drawing/2014/main" id="{80D7F39B-CA90-18B6-01CC-89EEF658F7F5}"/>
              </a:ext>
            </a:extLst>
          </p:cNvPr>
          <p:cNvSpPr/>
          <p:nvPr/>
        </p:nvSpPr>
        <p:spPr>
          <a:xfrm>
            <a:off x="1244317" y="3751382"/>
            <a:ext cx="3219327" cy="515605"/>
          </a:xfrm>
          <a:prstGeom prst="round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lIns="14400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u="none" strike="noStrike" kern="1200" cap="none" spc="0" normalizeH="0" baseline="0" noProof="0">
                <a:ln>
                  <a:noFill/>
                </a:ln>
                <a:solidFill>
                  <a:schemeClr val="bg1"/>
                </a:solidFill>
                <a:effectLst/>
                <a:uLnTx/>
                <a:uFillTx/>
                <a:latin typeface="Funnel Sans Light" pitchFamily="2" charset="0"/>
              </a:rPr>
              <a:t>Community development</a:t>
            </a:r>
          </a:p>
        </p:txBody>
      </p:sp>
      <p:sp>
        <p:nvSpPr>
          <p:cNvPr id="5" name="Slide Number Placeholder 4">
            <a:extLst>
              <a:ext uri="{FF2B5EF4-FFF2-40B4-BE49-F238E27FC236}">
                <a16:creationId xmlns:a16="http://schemas.microsoft.com/office/drawing/2014/main" id="{7D40AFA5-FE5D-7F6C-A861-3D3224F510F1}"/>
              </a:ext>
            </a:extLst>
          </p:cNvPr>
          <p:cNvSpPr>
            <a:spLocks noGrp="1"/>
          </p:cNvSpPr>
          <p:nvPr>
            <p:ph type="sldNum" idx="14"/>
          </p:nvPr>
        </p:nvSpPr>
        <p:spPr>
          <a:xfrm>
            <a:off x="11368216" y="281474"/>
            <a:ext cx="518986" cy="218739"/>
          </a:xfrm>
        </p:spPr>
        <p:txBody>
          <a:bodyPr/>
          <a:lstStyle/>
          <a:p>
            <a:fld id="{00000000-1234-1234-1234-123412341234}" type="slidenum">
              <a:rPr lang="en-US" smtClean="0"/>
              <a:pPr/>
              <a:t>6</a:t>
            </a:fld>
            <a:endParaRPr lang="en-US"/>
          </a:p>
        </p:txBody>
      </p:sp>
      <p:sp>
        <p:nvSpPr>
          <p:cNvPr id="10" name="Title 1">
            <a:extLst>
              <a:ext uri="{FF2B5EF4-FFF2-40B4-BE49-F238E27FC236}">
                <a16:creationId xmlns:a16="http://schemas.microsoft.com/office/drawing/2014/main" id="{B413104E-1F4F-F048-CDD3-2EA6AE2B8F00}"/>
              </a:ext>
            </a:extLst>
          </p:cNvPr>
          <p:cNvSpPr txBox="1">
            <a:spLocks/>
          </p:cNvSpPr>
          <p:nvPr/>
        </p:nvSpPr>
        <p:spPr>
          <a:xfrm>
            <a:off x="1258301" y="270952"/>
            <a:ext cx="7314199" cy="538901"/>
          </a:xfrm>
          <a:prstGeom prst="rect">
            <a:avLst/>
          </a:prstGeom>
          <a:noFill/>
          <a:ln>
            <a:noFill/>
          </a:ln>
        </p:spPr>
        <p:txBody>
          <a:bodyPr spcFirstLastPara="1" vert="horz" wrap="square" lIns="0" tIns="0" rIns="0" bIns="0" rtlCol="0" anchor="t" anchorCtr="0">
            <a:noAutofit/>
          </a:bodyPr>
          <a:lstStyle>
            <a:lvl1pPr lvl="0" algn="l" defTabSz="914400" rtl="0" eaLnBrk="1" latinLnBrk="0" hangingPunct="1">
              <a:lnSpc>
                <a:spcPct val="80000"/>
              </a:lnSpc>
              <a:spcBef>
                <a:spcPts val="0"/>
              </a:spcBef>
              <a:spcAft>
                <a:spcPts val="0"/>
              </a:spcAft>
              <a:buSzPts val="3200"/>
              <a:buNone/>
              <a:defRPr sz="4400" b="1" i="0" kern="1200" spc="-150" baseline="0">
                <a:solidFill>
                  <a:schemeClr val="tx1"/>
                </a:solidFill>
                <a:latin typeface="Funnel Sans" pitchFamily="2" charset="0"/>
                <a:ea typeface="+mj-ea"/>
                <a:cs typeface="+mj-cs"/>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a:buClrTx/>
              <a:buSzTx/>
              <a:defRPr/>
            </a:pPr>
            <a:r>
              <a:rPr lang="en-IN">
                <a:latin typeface="Funnel Sans ExtraBold" pitchFamily="2" charset="0"/>
                <a:cs typeface="Arial"/>
              </a:rPr>
              <a:t>Better communities: </a:t>
            </a:r>
            <a:r>
              <a:rPr lang="en-IN" b="0"/>
              <a:t>Corporate social responsibility</a:t>
            </a:r>
          </a:p>
        </p:txBody>
      </p:sp>
      <p:sp>
        <p:nvSpPr>
          <p:cNvPr id="37" name="TextBox 36">
            <a:extLst>
              <a:ext uri="{FF2B5EF4-FFF2-40B4-BE49-F238E27FC236}">
                <a16:creationId xmlns:a16="http://schemas.microsoft.com/office/drawing/2014/main" id="{B2D27BA7-2297-007B-B026-B401A11CDB65}"/>
              </a:ext>
            </a:extLst>
          </p:cNvPr>
          <p:cNvSpPr txBox="1"/>
          <p:nvPr/>
        </p:nvSpPr>
        <p:spPr>
          <a:xfrm>
            <a:off x="8911206" y="901276"/>
            <a:ext cx="1875672" cy="307777"/>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prstClr val="white"/>
                </a:solidFill>
                <a:effectLst/>
                <a:uLnTx/>
                <a:uFillTx/>
                <a:latin typeface="Funnel Sans" pitchFamily="2" charset="0"/>
                <a:ea typeface="+mn-ea"/>
                <a:cs typeface="Arial" panose="020B0604020202020204" pitchFamily="34" charset="0"/>
              </a:rPr>
              <a:t>Better together</a:t>
            </a:r>
            <a:endParaRPr kumimoji="0" lang="en-US" sz="2000" b="0" i="0" u="none" strike="noStrike" kern="1200" cap="none" spc="0" normalizeH="0" baseline="0" noProof="0">
              <a:ln>
                <a:noFill/>
              </a:ln>
              <a:solidFill>
                <a:prstClr val="white"/>
              </a:solidFill>
              <a:effectLst/>
              <a:uLnTx/>
              <a:uFillTx/>
              <a:latin typeface="Funnel Sans" pitchFamily="2" charset="0"/>
              <a:ea typeface="+mn-ea"/>
              <a:cs typeface="+mn-cs"/>
            </a:endParaRPr>
          </a:p>
        </p:txBody>
      </p:sp>
      <p:sp>
        <p:nvSpPr>
          <p:cNvPr id="3" name="Rectangle 2">
            <a:extLst>
              <a:ext uri="{FF2B5EF4-FFF2-40B4-BE49-F238E27FC236}">
                <a16:creationId xmlns:a16="http://schemas.microsoft.com/office/drawing/2014/main" id="{2A8B12C2-585E-2348-223C-F8A0EF5C702A}"/>
              </a:ext>
            </a:extLst>
          </p:cNvPr>
          <p:cNvSpPr/>
          <p:nvPr/>
        </p:nvSpPr>
        <p:spPr>
          <a:xfrm>
            <a:off x="8082657" y="4444919"/>
            <a:ext cx="3219326" cy="923330"/>
          </a:xfrm>
          <a:prstGeom prst="rect">
            <a:avLst/>
          </a:prstGeom>
        </p:spPr>
        <p:txBody>
          <a:bodyPr wrap="square" lIns="36000" tIns="0" rIns="0" bIns="0" anchor="t">
            <a:spAutoFit/>
          </a:bodyPr>
          <a:lstStyle/>
          <a:p>
            <a:pPr marL="0" marR="0" lvl="0" indent="0" algn="l" defTabSz="914400" rtl="0" eaLnBrk="1" fontAlgn="auto" latinLnBrk="0" hangingPunct="1">
              <a:lnSpc>
                <a:spcPct val="100000"/>
              </a:lnSpc>
              <a:spcBef>
                <a:spcPts val="0"/>
              </a:spcBef>
              <a:spcAft>
                <a:spcPts val="400"/>
              </a:spcAft>
              <a:buClrTx/>
              <a:buSzTx/>
              <a:buFontTx/>
              <a:buNone/>
              <a:tabLst/>
              <a:defRPr/>
            </a:pPr>
            <a:r>
              <a:rPr kumimoji="0" lang="en-US" sz="1000" b="0" i="0" u="none" strike="noStrike" kern="1200" cap="none" spc="0" normalizeH="0" baseline="0" noProof="0">
                <a:ln>
                  <a:noFill/>
                </a:ln>
                <a:solidFill>
                  <a:schemeClr val="tx1"/>
                </a:solidFill>
                <a:effectLst/>
                <a:uLnTx/>
                <a:uFillTx/>
                <a:latin typeface="Funnel Sans" pitchFamily="2" charset="0"/>
                <a:ea typeface="+mn-ea"/>
                <a:cs typeface="+mn-cs"/>
              </a:rPr>
              <a:t>We boosted the water-retention capacity of agricultural land for the nonprofit Professional Assistance for Development Action. By streamlining operational, training, and data-collection processes, we will have improved the incomes of 75,000 farmer households in India by 2026.</a:t>
            </a:r>
          </a:p>
        </p:txBody>
      </p:sp>
      <p:sp>
        <p:nvSpPr>
          <p:cNvPr id="6" name="Rectangle 5">
            <a:extLst>
              <a:ext uri="{FF2B5EF4-FFF2-40B4-BE49-F238E27FC236}">
                <a16:creationId xmlns:a16="http://schemas.microsoft.com/office/drawing/2014/main" id="{3473442F-8A86-F1CE-95EB-946B0E9BC089}"/>
              </a:ext>
            </a:extLst>
          </p:cNvPr>
          <p:cNvSpPr/>
          <p:nvPr/>
        </p:nvSpPr>
        <p:spPr>
          <a:xfrm>
            <a:off x="4684017" y="4444919"/>
            <a:ext cx="3219326" cy="769441"/>
          </a:xfrm>
          <a:prstGeom prst="rect">
            <a:avLst/>
          </a:prstGeom>
        </p:spPr>
        <p:txBody>
          <a:bodyPr wrap="square" lIns="36000" tIns="0" rIns="0" bIns="0" anchor="t">
            <a:spAutoFit/>
          </a:bodyPr>
          <a:lstStyle/>
          <a:p>
            <a:pPr marL="0" marR="0" lvl="2" indent="0" algn="l" defTabSz="914400" rtl="0" eaLnBrk="1" fontAlgn="auto" latinLnBrk="0" hangingPunct="1">
              <a:lnSpc>
                <a:spcPct val="100000"/>
              </a:lnSpc>
              <a:spcBef>
                <a:spcPts val="0"/>
              </a:spcBef>
              <a:spcAft>
                <a:spcPts val="400"/>
              </a:spcAft>
              <a:buClrTx/>
              <a:buSzTx/>
              <a:buFontTx/>
              <a:buNone/>
              <a:tabLst/>
              <a:defRPr/>
            </a:pPr>
            <a:r>
              <a:rPr kumimoji="0" lang="en-US" sz="1000" b="0" i="0" u="none" strike="noStrike" kern="1200" cap="none" spc="0" normalizeH="0" baseline="0" noProof="0">
                <a:ln>
                  <a:noFill/>
                </a:ln>
                <a:solidFill>
                  <a:schemeClr val="tx1"/>
                </a:solidFill>
                <a:effectLst/>
                <a:uLnTx/>
                <a:uFillTx/>
                <a:latin typeface="Funnel Sans" pitchFamily="2" charset="0"/>
                <a:ea typeface="+mn-ea"/>
                <a:cs typeface="+mn-cs"/>
              </a:rPr>
              <a:t>In our fight against hunger, we started by </a:t>
            </a:r>
            <a:r>
              <a:rPr lang="en-US" sz="1000" kern="1200">
                <a:solidFill>
                  <a:schemeClr val="tx1"/>
                </a:solidFill>
                <a:latin typeface="Funnel Sans" pitchFamily="2" charset="0"/>
                <a:ea typeface="+mn-ea"/>
                <a:cs typeface="+mn-cs"/>
              </a:rPr>
              <a:t>distributing </a:t>
            </a:r>
            <a:br>
              <a:rPr lang="en-US" sz="1000" kern="1200">
                <a:solidFill>
                  <a:schemeClr val="tx1"/>
                </a:solidFill>
                <a:latin typeface="Funnel Sans" pitchFamily="2" charset="0"/>
                <a:ea typeface="+mn-ea"/>
                <a:cs typeface="+mn-cs"/>
              </a:rPr>
            </a:br>
            <a:r>
              <a:rPr lang="en-US" sz="1000" kern="1200">
                <a:solidFill>
                  <a:schemeClr val="tx1"/>
                </a:solidFill>
                <a:latin typeface="Funnel Sans" pitchFamily="2" charset="0"/>
                <a:ea typeface="+mn-ea"/>
                <a:cs typeface="+mn-cs"/>
              </a:rPr>
              <a:t>1 </a:t>
            </a:r>
            <a:r>
              <a:rPr kumimoji="0" lang="en-US" sz="1000" b="0" i="0" u="none" strike="noStrike" kern="1200" cap="none" spc="0" normalizeH="0" baseline="0" noProof="0">
                <a:ln>
                  <a:noFill/>
                </a:ln>
                <a:solidFill>
                  <a:schemeClr val="tx1"/>
                </a:solidFill>
                <a:effectLst/>
                <a:uLnTx/>
                <a:uFillTx/>
                <a:latin typeface="Funnel Sans" pitchFamily="2" charset="0"/>
                <a:ea typeface="+mn-ea"/>
                <a:cs typeface="+mn-cs"/>
              </a:rPr>
              <a:t>million meals to underprivileged communities in 2018 . </a:t>
            </a:r>
            <a:r>
              <a:rPr kumimoji="0" lang="en-US" sz="1000" b="0" i="0" u="none" strike="noStrike" kern="1200" cap="none" spc="0" normalizeH="0" baseline="0" noProof="0">
                <a:ln>
                  <a:noFill/>
                </a:ln>
                <a:solidFill>
                  <a:schemeClr val="tx1"/>
                </a:solidFill>
                <a:effectLst/>
                <a:uLnTx/>
                <a:uFillTx/>
                <a:latin typeface="Funnel Sans" pitchFamily="2" charset="0"/>
                <a:ea typeface="+mn-lt"/>
                <a:cs typeface="+mn-lt"/>
              </a:rPr>
              <a:t>So far, we have provided more than 138 million nutritious meals – almost 23 million in 2023 alone – for communities in 11 countries. </a:t>
            </a:r>
            <a:endParaRPr kumimoji="0" lang="en-US" sz="1000" b="0" i="0" u="none" strike="noStrike" kern="1200" cap="none" spc="0" normalizeH="0" baseline="0" noProof="0">
              <a:ln>
                <a:noFill/>
              </a:ln>
              <a:solidFill>
                <a:schemeClr val="tx1"/>
              </a:solidFill>
              <a:effectLst/>
              <a:uLnTx/>
              <a:uFillTx/>
              <a:latin typeface="Funnel Sans" pitchFamily="2" charset="0"/>
              <a:ea typeface="+mn-ea"/>
              <a:cs typeface="+mn-cs"/>
            </a:endParaRPr>
          </a:p>
        </p:txBody>
      </p:sp>
      <p:sp>
        <p:nvSpPr>
          <p:cNvPr id="9" name="Content Placeholder 7">
            <a:extLst>
              <a:ext uri="{FF2B5EF4-FFF2-40B4-BE49-F238E27FC236}">
                <a16:creationId xmlns:a16="http://schemas.microsoft.com/office/drawing/2014/main" id="{38CFFF85-6DA1-90BF-4673-A501C08C7CE0}"/>
              </a:ext>
            </a:extLst>
          </p:cNvPr>
          <p:cNvSpPr txBox="1">
            <a:spLocks/>
          </p:cNvSpPr>
          <p:nvPr/>
        </p:nvSpPr>
        <p:spPr>
          <a:xfrm>
            <a:off x="1230869" y="4444919"/>
            <a:ext cx="3219327" cy="1169551"/>
          </a:xfrm>
          <a:prstGeom prst="rect">
            <a:avLst/>
          </a:prstGeom>
          <a:noFill/>
        </p:spPr>
        <p:txBody>
          <a:bodyPr wrap="square" lIns="36000" tIns="45720" rIns="91440" bIns="45720" anchor="t">
            <a:spAutoFit/>
          </a:bodyPr>
          <a:lstStyle>
            <a:lvl1pPr marL="360363" indent="-360363" algn="l" defTabSz="914400" rtl="0" eaLnBrk="1" latinLnBrk="0" hangingPunct="1">
              <a:lnSpc>
                <a:spcPct val="90000"/>
              </a:lnSpc>
              <a:spcBef>
                <a:spcPts val="1000"/>
              </a:spcBef>
              <a:buFontTx/>
              <a:buBlip>
                <a:blip r:embed="rId5"/>
              </a:buBlip>
              <a:defRPr sz="2800" kern="1200">
                <a:solidFill>
                  <a:schemeClr val="tx1"/>
                </a:solidFill>
                <a:latin typeface="+mn-lt"/>
                <a:ea typeface="+mn-ea"/>
                <a:cs typeface="+mn-cs"/>
              </a:defRPr>
            </a:lvl1pPr>
            <a:lvl2pPr marL="900113" indent="-360363" algn="l" defTabSz="900113" rtl="0" eaLnBrk="1" latinLnBrk="0" hangingPunct="1">
              <a:lnSpc>
                <a:spcPct val="90000"/>
              </a:lnSpc>
              <a:spcBef>
                <a:spcPts val="500"/>
              </a:spcBef>
              <a:buFontTx/>
              <a:buBlip>
                <a:blip r:embed="rId6"/>
              </a:buBlip>
              <a:defRPr sz="2400" kern="1200">
                <a:solidFill>
                  <a:schemeClr val="tx1"/>
                </a:solidFill>
                <a:latin typeface="+mn-lt"/>
                <a:ea typeface="+mn-ea"/>
                <a:cs typeface="+mn-cs"/>
              </a:defRPr>
            </a:lvl2pPr>
            <a:lvl3pPr marL="1344613" indent="-430213" algn="l" defTabSz="914400" rtl="0" eaLnBrk="1" latinLnBrk="0" hangingPunct="1">
              <a:lnSpc>
                <a:spcPct val="90000"/>
              </a:lnSpc>
              <a:spcBef>
                <a:spcPts val="500"/>
              </a:spcBef>
              <a:buFontTx/>
              <a:buBlip>
                <a:blip r:embed="rId7"/>
              </a:buBlip>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400"/>
              </a:spcAft>
              <a:buClr>
                <a:prstClr val="white"/>
              </a:buClr>
              <a:buSzTx/>
              <a:buFontTx/>
              <a:buNone/>
              <a:tabLst/>
              <a:defRPr/>
            </a:pPr>
            <a:r>
              <a:rPr kumimoji="0" lang="en-US" sz="1000" b="0" i="0" u="none" strike="noStrike" kern="1200" cap="none" spc="0" normalizeH="0" baseline="0" noProof="0">
                <a:ln>
                  <a:noFill/>
                </a:ln>
                <a:effectLst/>
                <a:uLnTx/>
                <a:uFillTx/>
                <a:latin typeface="Funnel Sans" pitchFamily="2" charset="0"/>
              </a:rPr>
              <a:t>We partner with nonprofits and community members to support children from low-income communities across India through school-support systems and youth resource centers. We run workshops with teachers, preschool staff, and leadership on capacity building, teacher training, and leadership development. In 2023, we impacted 18,156 students. ​</a:t>
            </a:r>
          </a:p>
        </p:txBody>
      </p:sp>
      <p:pic>
        <p:nvPicPr>
          <p:cNvPr id="12" name="Picture 11" descr="A white letters on a black background&#10;&#10;Description automatically generated">
            <a:extLst>
              <a:ext uri="{FF2B5EF4-FFF2-40B4-BE49-F238E27FC236}">
                <a16:creationId xmlns:a16="http://schemas.microsoft.com/office/drawing/2014/main" id="{D7BDB5EC-993F-931A-52F7-763E2DDC17EE}"/>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4836418" y="3864573"/>
            <a:ext cx="1841125" cy="289223"/>
          </a:xfrm>
          <a:prstGeom prst="rect">
            <a:avLst/>
          </a:prstGeom>
        </p:spPr>
      </p:pic>
      <p:sp>
        <p:nvSpPr>
          <p:cNvPr id="21" name="Rectangle: Rounded Corners 20">
            <a:extLst>
              <a:ext uri="{FF2B5EF4-FFF2-40B4-BE49-F238E27FC236}">
                <a16:creationId xmlns:a16="http://schemas.microsoft.com/office/drawing/2014/main" id="{D093B227-D679-9CA6-7B4A-8D9698147227}"/>
              </a:ext>
            </a:extLst>
          </p:cNvPr>
          <p:cNvSpPr/>
          <p:nvPr/>
        </p:nvSpPr>
        <p:spPr>
          <a:xfrm>
            <a:off x="8082657" y="3751382"/>
            <a:ext cx="3219327" cy="515605"/>
          </a:xfrm>
          <a:prstGeom prst="round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lIns="144000" rtlCol="0" anchor="ctr"/>
          <a:lstStyle/>
          <a:p>
            <a:pPr>
              <a:buClrTx/>
              <a:defRPr/>
            </a:pPr>
            <a:r>
              <a:rPr lang="en-US" sz="2000" kern="1200">
                <a:solidFill>
                  <a:schemeClr val="bg1"/>
                </a:solidFill>
                <a:latin typeface="Funnel Sans Light" pitchFamily="2" charset="0"/>
              </a:rPr>
              <a:t>Agricultural sustainability</a:t>
            </a:r>
          </a:p>
        </p:txBody>
      </p:sp>
      <p:cxnSp>
        <p:nvCxnSpPr>
          <p:cNvPr id="11" name="Straight Connector 10">
            <a:extLst>
              <a:ext uri="{FF2B5EF4-FFF2-40B4-BE49-F238E27FC236}">
                <a16:creationId xmlns:a16="http://schemas.microsoft.com/office/drawing/2014/main" id="{689D7B50-9CA6-3BAC-7C08-252C2E59FA89}"/>
              </a:ext>
            </a:extLst>
          </p:cNvPr>
          <p:cNvCxnSpPr>
            <a:cxnSpLocks/>
          </p:cNvCxnSpPr>
          <p:nvPr/>
        </p:nvCxnSpPr>
        <p:spPr>
          <a:xfrm>
            <a:off x="1244317" y="5808621"/>
            <a:ext cx="3312000" cy="0"/>
          </a:xfrm>
          <a:prstGeom prst="line">
            <a:avLst/>
          </a:prstGeom>
          <a:ln w="6350"/>
        </p:spPr>
        <p:style>
          <a:lnRef idx="2">
            <a:schemeClr val="accent4"/>
          </a:lnRef>
          <a:fillRef idx="0">
            <a:schemeClr val="accent4"/>
          </a:fillRef>
          <a:effectRef idx="1">
            <a:schemeClr val="accent4"/>
          </a:effectRef>
          <a:fontRef idx="minor">
            <a:schemeClr val="tx1"/>
          </a:fontRef>
        </p:style>
      </p:cxnSp>
      <p:cxnSp>
        <p:nvCxnSpPr>
          <p:cNvPr id="14" name="Straight Connector 13">
            <a:extLst>
              <a:ext uri="{FF2B5EF4-FFF2-40B4-BE49-F238E27FC236}">
                <a16:creationId xmlns:a16="http://schemas.microsoft.com/office/drawing/2014/main" id="{8C567864-340A-99D0-A3F4-AC2B7C6D4452}"/>
              </a:ext>
            </a:extLst>
          </p:cNvPr>
          <p:cNvCxnSpPr>
            <a:cxnSpLocks/>
          </p:cNvCxnSpPr>
          <p:nvPr/>
        </p:nvCxnSpPr>
        <p:spPr>
          <a:xfrm>
            <a:off x="4722339" y="5453563"/>
            <a:ext cx="3240000" cy="0"/>
          </a:xfrm>
          <a:prstGeom prst="line">
            <a:avLst/>
          </a:prstGeom>
          <a:ln w="6350"/>
        </p:spPr>
        <p:style>
          <a:lnRef idx="2">
            <a:schemeClr val="accent4"/>
          </a:lnRef>
          <a:fillRef idx="0">
            <a:schemeClr val="accent4"/>
          </a:fillRef>
          <a:effectRef idx="1">
            <a:schemeClr val="accent4"/>
          </a:effectRef>
          <a:fontRef idx="minor">
            <a:schemeClr val="tx1"/>
          </a:fontRef>
        </p:style>
      </p:cxnSp>
      <p:cxnSp>
        <p:nvCxnSpPr>
          <p:cNvPr id="15" name="Straight Connector 14">
            <a:extLst>
              <a:ext uri="{FF2B5EF4-FFF2-40B4-BE49-F238E27FC236}">
                <a16:creationId xmlns:a16="http://schemas.microsoft.com/office/drawing/2014/main" id="{E232DD34-0DF9-0445-C6E8-BE6668235C04}"/>
              </a:ext>
            </a:extLst>
          </p:cNvPr>
          <p:cNvCxnSpPr>
            <a:cxnSpLocks/>
          </p:cNvCxnSpPr>
          <p:nvPr/>
        </p:nvCxnSpPr>
        <p:spPr>
          <a:xfrm>
            <a:off x="8138385" y="5623904"/>
            <a:ext cx="3240000" cy="0"/>
          </a:xfrm>
          <a:prstGeom prst="line">
            <a:avLst/>
          </a:prstGeom>
          <a:ln w="6350"/>
        </p:spPr>
        <p:style>
          <a:lnRef idx="2">
            <a:schemeClr val="accent4"/>
          </a:lnRef>
          <a:fillRef idx="0">
            <a:schemeClr val="accent4"/>
          </a:fillRef>
          <a:effectRef idx="1">
            <a:schemeClr val="accent4"/>
          </a:effectRef>
          <a:fontRef idx="minor">
            <a:schemeClr val="tx1"/>
          </a:fontRef>
        </p:style>
      </p:cxnSp>
      <p:sp>
        <p:nvSpPr>
          <p:cNvPr id="23" name="Footer Placeholder 16">
            <a:extLst>
              <a:ext uri="{FF2B5EF4-FFF2-40B4-BE49-F238E27FC236}">
                <a16:creationId xmlns:a16="http://schemas.microsoft.com/office/drawing/2014/main" id="{46EB669C-EE00-C627-5417-59A77D63436B}"/>
              </a:ext>
            </a:extLst>
          </p:cNvPr>
          <p:cNvSpPr>
            <a:spLocks noGrp="1"/>
          </p:cNvSpPr>
          <p:nvPr>
            <p:ph type="ftr" idx="3"/>
          </p:nvPr>
        </p:nvSpPr>
        <p:spPr>
          <a:xfrm>
            <a:off x="9698400" y="6260400"/>
            <a:ext cx="2188802" cy="338400"/>
          </a:xfrm>
        </p:spPr>
        <p:txBody>
          <a:bodyPr/>
          <a:lstStyle/>
          <a:p>
            <a:r>
              <a:rPr lang="en-GB"/>
              <a:t>© 2025 Copyright Genpact. All Rights Reserved.</a:t>
            </a:r>
          </a:p>
        </p:txBody>
      </p:sp>
      <p:grpSp>
        <p:nvGrpSpPr>
          <p:cNvPr id="17" name="Group 16">
            <a:extLst>
              <a:ext uri="{FF2B5EF4-FFF2-40B4-BE49-F238E27FC236}">
                <a16:creationId xmlns:a16="http://schemas.microsoft.com/office/drawing/2014/main" id="{71A35FB4-1354-A2FF-BC4E-864EE839EA6F}"/>
              </a:ext>
            </a:extLst>
          </p:cNvPr>
          <p:cNvGrpSpPr/>
          <p:nvPr/>
        </p:nvGrpSpPr>
        <p:grpSpPr>
          <a:xfrm>
            <a:off x="10451304" y="251398"/>
            <a:ext cx="1032938" cy="297908"/>
            <a:chOff x="10451304" y="231704"/>
            <a:chExt cx="1032938" cy="297908"/>
          </a:xfrm>
        </p:grpSpPr>
        <p:sp>
          <p:nvSpPr>
            <p:cNvPr id="20" name="Rounded Rectangle 10">
              <a:extLst>
                <a:ext uri="{FF2B5EF4-FFF2-40B4-BE49-F238E27FC236}">
                  <a16:creationId xmlns:a16="http://schemas.microsoft.com/office/drawing/2014/main" id="{053031AA-7AC1-E0AA-7CE9-7BDACE9B31C1}"/>
                </a:ext>
              </a:extLst>
            </p:cNvPr>
            <p:cNvSpPr/>
            <p:nvPr/>
          </p:nvSpPr>
          <p:spPr>
            <a:xfrm>
              <a:off x="10451304" y="278972"/>
              <a:ext cx="1025189" cy="250640"/>
            </a:xfrm>
            <a:prstGeom prst="roundRect">
              <a:avLst>
                <a:gd name="adj" fmla="val 50000"/>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itle 13">
              <a:extLst>
                <a:ext uri="{FF2B5EF4-FFF2-40B4-BE49-F238E27FC236}">
                  <a16:creationId xmlns:a16="http://schemas.microsoft.com/office/drawing/2014/main" id="{4F8B84D6-03CB-C7C4-2355-15A4EE1954B6}"/>
                </a:ext>
              </a:extLst>
            </p:cNvPr>
            <p:cNvSpPr txBox="1">
              <a:spLocks/>
            </p:cNvSpPr>
            <p:nvPr/>
          </p:nvSpPr>
          <p:spPr>
            <a:xfrm>
              <a:off x="10459053" y="231704"/>
              <a:ext cx="1025189" cy="293437"/>
            </a:xfrm>
            <a:prstGeom prst="rect">
              <a:avLst/>
            </a:prstGeom>
            <a:ln>
              <a:noFill/>
            </a:ln>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lnSpc>
                  <a:spcPts val="1800"/>
                </a:lnSpc>
                <a:defRPr/>
              </a:pPr>
              <a:r>
                <a:rPr lang="en-US" sz="1000">
                  <a:solidFill>
                    <a:schemeClr val="tx1"/>
                  </a:solidFill>
                  <a:latin typeface="Funnel Sans"/>
                  <a:ea typeface="Roboto"/>
                </a:rPr>
                <a:t>About us</a:t>
              </a:r>
              <a:endParaRPr lang="en-US"/>
            </a:p>
          </p:txBody>
        </p:sp>
      </p:grpSp>
    </p:spTree>
    <p:extLst>
      <p:ext uri="{BB962C8B-B14F-4D97-AF65-F5344CB8AC3E}">
        <p14:creationId xmlns:p14="http://schemas.microsoft.com/office/powerpoint/2010/main" val="5938090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1D4F19-33E5-F21D-5454-CCA1648F6331}"/>
            </a:ext>
          </a:extLst>
        </p:cNvPr>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81F1C124-41D1-E0F8-D5F0-7D6B49484E67}"/>
              </a:ext>
            </a:extLst>
          </p:cNvPr>
          <p:cNvSpPr>
            <a:spLocks noGrp="1"/>
          </p:cNvSpPr>
          <p:nvPr>
            <p:ph type="sldNum" idx="14"/>
          </p:nvPr>
        </p:nvSpPr>
        <p:spPr>
          <a:xfrm>
            <a:off x="11368216" y="281474"/>
            <a:ext cx="518986" cy="218739"/>
          </a:xfrm>
        </p:spPr>
        <p:txBody>
          <a:bodyPr/>
          <a:lstStyle/>
          <a:p>
            <a:fld id="{00000000-1234-1234-1234-123412341234}" type="slidenum">
              <a:rPr lang="en-US" smtClean="0"/>
              <a:pPr/>
              <a:t>7</a:t>
            </a:fld>
            <a:endParaRPr lang="en-US"/>
          </a:p>
        </p:txBody>
      </p:sp>
      <p:sp>
        <p:nvSpPr>
          <p:cNvPr id="10" name="Title 1">
            <a:extLst>
              <a:ext uri="{FF2B5EF4-FFF2-40B4-BE49-F238E27FC236}">
                <a16:creationId xmlns:a16="http://schemas.microsoft.com/office/drawing/2014/main" id="{6F5E305B-2B55-04A4-E62B-C6997B85E3DB}"/>
              </a:ext>
            </a:extLst>
          </p:cNvPr>
          <p:cNvSpPr txBox="1">
            <a:spLocks/>
          </p:cNvSpPr>
          <p:nvPr/>
        </p:nvSpPr>
        <p:spPr>
          <a:xfrm>
            <a:off x="1258300" y="270952"/>
            <a:ext cx="8165100" cy="538901"/>
          </a:xfrm>
          <a:prstGeom prst="rect">
            <a:avLst/>
          </a:prstGeom>
          <a:noFill/>
          <a:ln>
            <a:noFill/>
          </a:ln>
        </p:spPr>
        <p:txBody>
          <a:bodyPr spcFirstLastPara="1" vert="horz" wrap="square" lIns="0" tIns="0" rIns="0" bIns="0" rtlCol="0" anchor="t" anchorCtr="0">
            <a:noAutofit/>
          </a:bodyPr>
          <a:lstStyle>
            <a:lvl1pPr lvl="0" algn="l" defTabSz="914400" rtl="0" eaLnBrk="1" latinLnBrk="0" hangingPunct="1">
              <a:lnSpc>
                <a:spcPct val="80000"/>
              </a:lnSpc>
              <a:spcBef>
                <a:spcPts val="0"/>
              </a:spcBef>
              <a:spcAft>
                <a:spcPts val="0"/>
              </a:spcAft>
              <a:buSzPts val="3200"/>
              <a:buNone/>
              <a:defRPr sz="4400" b="1" i="0" kern="1200" spc="-150" baseline="0">
                <a:solidFill>
                  <a:schemeClr val="tx1"/>
                </a:solidFill>
                <a:latin typeface="Funnel Sans" pitchFamily="2" charset="0"/>
                <a:ea typeface="+mj-ea"/>
                <a:cs typeface="+mj-cs"/>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a:buClrTx/>
              <a:buSzTx/>
              <a:defRPr/>
            </a:pPr>
            <a:r>
              <a:rPr lang="en-IN">
                <a:latin typeface="Funnel Sans ExtraBold" pitchFamily="2" charset="0"/>
              </a:rPr>
              <a:t>Better planet:</a:t>
            </a:r>
          </a:p>
          <a:p>
            <a:pPr>
              <a:buClrTx/>
              <a:buSzTx/>
              <a:defRPr/>
            </a:pPr>
            <a:r>
              <a:rPr lang="en-IN" b="0"/>
              <a:t>Environment and climate action</a:t>
            </a:r>
          </a:p>
        </p:txBody>
      </p:sp>
      <p:pic>
        <p:nvPicPr>
          <p:cNvPr id="11" name="Picture 10">
            <a:extLst>
              <a:ext uri="{FF2B5EF4-FFF2-40B4-BE49-F238E27FC236}">
                <a16:creationId xmlns:a16="http://schemas.microsoft.com/office/drawing/2014/main" id="{73F12A01-5810-52AF-417C-9ACE7EBDD4B8}"/>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8140064" y="1820310"/>
            <a:ext cx="3224580" cy="2276202"/>
          </a:xfrm>
          <a:prstGeom prst="roundRect">
            <a:avLst>
              <a:gd name="adj" fmla="val 7468"/>
            </a:avLst>
          </a:prstGeom>
        </p:spPr>
      </p:pic>
      <p:pic>
        <p:nvPicPr>
          <p:cNvPr id="14" name="Picture 13">
            <a:extLst>
              <a:ext uri="{FF2B5EF4-FFF2-40B4-BE49-F238E27FC236}">
                <a16:creationId xmlns:a16="http://schemas.microsoft.com/office/drawing/2014/main" id="{EE9C69B2-A720-2FAB-3333-DDFF8F4217D9}"/>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4710620" y="1812172"/>
            <a:ext cx="3224580" cy="2216443"/>
          </a:xfrm>
          <a:prstGeom prst="roundRect">
            <a:avLst>
              <a:gd name="adj" fmla="val 5979"/>
            </a:avLst>
          </a:prstGeom>
        </p:spPr>
      </p:pic>
      <p:pic>
        <p:nvPicPr>
          <p:cNvPr id="15" name="Picture 14">
            <a:extLst>
              <a:ext uri="{FF2B5EF4-FFF2-40B4-BE49-F238E27FC236}">
                <a16:creationId xmlns:a16="http://schemas.microsoft.com/office/drawing/2014/main" id="{150C2EB8-D34E-D783-AFA6-3AD4ECFD981E}"/>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276692" y="1820309"/>
            <a:ext cx="3224580" cy="2208521"/>
          </a:xfrm>
          <a:prstGeom prst="roundRect">
            <a:avLst>
              <a:gd name="adj" fmla="val 4913"/>
            </a:avLst>
          </a:prstGeom>
        </p:spPr>
      </p:pic>
      <p:sp>
        <p:nvSpPr>
          <p:cNvPr id="16" name="Rectangle: Rounded Corners 15">
            <a:extLst>
              <a:ext uri="{FF2B5EF4-FFF2-40B4-BE49-F238E27FC236}">
                <a16:creationId xmlns:a16="http://schemas.microsoft.com/office/drawing/2014/main" id="{51D06E78-1D82-A55E-78B1-4834FE5BAD52}"/>
              </a:ext>
            </a:extLst>
          </p:cNvPr>
          <p:cNvSpPr/>
          <p:nvPr/>
        </p:nvSpPr>
        <p:spPr>
          <a:xfrm>
            <a:off x="4710619" y="3767344"/>
            <a:ext cx="3205808" cy="554810"/>
          </a:xfrm>
          <a:prstGeom prst="round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lIns="144000" rtlCol="0" anchor="ctr"/>
          <a:lstStyle/>
          <a:p>
            <a:pPr>
              <a:buClrTx/>
              <a:defRPr/>
            </a:pPr>
            <a:r>
              <a:rPr lang="en-US" sz="2000" kern="1200">
                <a:solidFill>
                  <a:schemeClr val="bg1"/>
                </a:solidFill>
                <a:latin typeface="Funnel Sans Light" pitchFamily="2" charset="0"/>
              </a:rPr>
              <a:t>Switching to electric </a:t>
            </a:r>
          </a:p>
        </p:txBody>
      </p:sp>
      <p:sp>
        <p:nvSpPr>
          <p:cNvPr id="17" name="Rectangle: Rounded Corners 16">
            <a:extLst>
              <a:ext uri="{FF2B5EF4-FFF2-40B4-BE49-F238E27FC236}">
                <a16:creationId xmlns:a16="http://schemas.microsoft.com/office/drawing/2014/main" id="{BAD06075-468B-F959-9748-627F68111DB1}"/>
              </a:ext>
            </a:extLst>
          </p:cNvPr>
          <p:cNvSpPr/>
          <p:nvPr/>
        </p:nvSpPr>
        <p:spPr>
          <a:xfrm>
            <a:off x="1269968" y="3767344"/>
            <a:ext cx="3212316" cy="554810"/>
          </a:xfrm>
          <a:prstGeom prst="round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lIns="144000" rtlCol="0" anchor="ctr"/>
          <a:lstStyle/>
          <a:p>
            <a:pPr>
              <a:buClrTx/>
              <a:defRPr/>
            </a:pPr>
            <a:r>
              <a:rPr lang="en-US" sz="1800" kern="1200">
                <a:solidFill>
                  <a:schemeClr val="bg1"/>
                </a:solidFill>
                <a:latin typeface="Funnel Sans Light" pitchFamily="2" charset="0"/>
              </a:rPr>
              <a:t>Supporting local biodiversity </a:t>
            </a:r>
          </a:p>
        </p:txBody>
      </p:sp>
      <p:sp>
        <p:nvSpPr>
          <p:cNvPr id="20" name="Rectangle 19">
            <a:extLst>
              <a:ext uri="{FF2B5EF4-FFF2-40B4-BE49-F238E27FC236}">
                <a16:creationId xmlns:a16="http://schemas.microsoft.com/office/drawing/2014/main" id="{727707B8-57A4-327A-55EF-2729848D650D}"/>
              </a:ext>
            </a:extLst>
          </p:cNvPr>
          <p:cNvSpPr/>
          <p:nvPr/>
        </p:nvSpPr>
        <p:spPr>
          <a:xfrm>
            <a:off x="8246257" y="4399501"/>
            <a:ext cx="3099615" cy="769441"/>
          </a:xfrm>
          <a:prstGeom prst="rect">
            <a:avLst/>
          </a:prstGeom>
        </p:spPr>
        <p:txBody>
          <a:bodyPr wrap="square" lIns="36000" tIns="0" rIns="0" bIns="0" anchor="t">
            <a:spAutoFit/>
          </a:bodyPr>
          <a:lstStyle/>
          <a:p>
            <a:pPr>
              <a:spcAft>
                <a:spcPts val="400"/>
              </a:spcAft>
              <a:buClrTx/>
              <a:defRPr/>
            </a:pPr>
            <a:r>
              <a:rPr lang="en-US" sz="1000" kern="1200">
                <a:solidFill>
                  <a:schemeClr val="tx1"/>
                </a:solidFill>
                <a:latin typeface="Funnel Sans" pitchFamily="2" charset="0"/>
                <a:ea typeface="+mn-ea"/>
                <a:cs typeface="+mn-cs"/>
              </a:rPr>
              <a:t>Through various initiatives, including moving core IT services and internal/business applications to the cloud, and reducing the footprint of our data centers and IT rooms, we expect to have saved 1,336.87 tCO2e in 2024.</a:t>
            </a:r>
          </a:p>
        </p:txBody>
      </p:sp>
      <p:sp>
        <p:nvSpPr>
          <p:cNvPr id="23" name="Rectangle 22">
            <a:extLst>
              <a:ext uri="{FF2B5EF4-FFF2-40B4-BE49-F238E27FC236}">
                <a16:creationId xmlns:a16="http://schemas.microsoft.com/office/drawing/2014/main" id="{9B5C5653-828E-D9C8-338D-92A5D31F5B93}"/>
              </a:ext>
            </a:extLst>
          </p:cNvPr>
          <p:cNvSpPr/>
          <p:nvPr/>
        </p:nvSpPr>
        <p:spPr>
          <a:xfrm>
            <a:off x="4795104" y="4399501"/>
            <a:ext cx="3099615" cy="923330"/>
          </a:xfrm>
          <a:prstGeom prst="rect">
            <a:avLst/>
          </a:prstGeom>
        </p:spPr>
        <p:txBody>
          <a:bodyPr wrap="square" lIns="36000" tIns="0" rIns="0" bIns="0" anchor="t">
            <a:spAutoFit/>
          </a:bodyPr>
          <a:lstStyle/>
          <a:p>
            <a:pPr marL="0" lvl="2" indent="0" defTabSz="914400" eaLnBrk="1" fontAlgn="auto" latinLnBrk="0" hangingPunct="1">
              <a:spcAft>
                <a:spcPts val="400"/>
              </a:spcAft>
              <a:buClr>
                <a:prstClr val="white"/>
              </a:buClr>
              <a:buSzTx/>
              <a:buFont typeface="Arial"/>
              <a:buNone/>
              <a:tabLst/>
              <a:defRPr/>
            </a:pPr>
            <a:r>
              <a:rPr lang="en-IN" sz="1000" kern="1200">
                <a:solidFill>
                  <a:schemeClr val="tx1"/>
                </a:solidFill>
                <a:latin typeface="Funnel Sans" pitchFamily="2" charset="0"/>
                <a:ea typeface="+mn-ea"/>
                <a:cs typeface="+mn-cs"/>
              </a:rPr>
              <a:t>Our Bataan office in the Philippines switched </a:t>
            </a:r>
            <a:br>
              <a:rPr lang="en-IN" sz="1000" kern="1200">
                <a:solidFill>
                  <a:schemeClr val="tx1"/>
                </a:solidFill>
                <a:latin typeface="Funnel Sans" pitchFamily="2" charset="0"/>
                <a:ea typeface="+mn-ea"/>
                <a:cs typeface="+mn-cs"/>
              </a:rPr>
            </a:br>
            <a:r>
              <a:rPr lang="en-IN" sz="1000" kern="1200">
                <a:solidFill>
                  <a:schemeClr val="tx1"/>
                </a:solidFill>
                <a:latin typeface="Funnel Sans" pitchFamily="2" charset="0"/>
                <a:ea typeface="+mn-ea"/>
                <a:cs typeface="+mn-cs"/>
              </a:rPr>
              <a:t>from using traditional shuttle vans to fully electric vehicles (EV). This initiative has reduced our carbon footprint and set the stage for more ambitious projects. We also installed an EV charging station to support the initiative.</a:t>
            </a:r>
          </a:p>
        </p:txBody>
      </p:sp>
      <p:sp>
        <p:nvSpPr>
          <p:cNvPr id="24" name="Content Placeholder 7">
            <a:extLst>
              <a:ext uri="{FF2B5EF4-FFF2-40B4-BE49-F238E27FC236}">
                <a16:creationId xmlns:a16="http://schemas.microsoft.com/office/drawing/2014/main" id="{FF63161B-9E34-CC71-6D55-3E1646A3A6B7}"/>
              </a:ext>
            </a:extLst>
          </p:cNvPr>
          <p:cNvSpPr txBox="1">
            <a:spLocks/>
          </p:cNvSpPr>
          <p:nvPr/>
        </p:nvSpPr>
        <p:spPr>
          <a:xfrm>
            <a:off x="1312212" y="4399501"/>
            <a:ext cx="3128608" cy="1220847"/>
          </a:xfrm>
          <a:prstGeom prst="rect">
            <a:avLst/>
          </a:prstGeom>
          <a:noFill/>
        </p:spPr>
        <p:txBody>
          <a:bodyPr wrap="square" lIns="36000" tIns="45720" rIns="91440" bIns="45720" anchor="t">
            <a:spAutoFit/>
          </a:bodyPr>
          <a:lstStyle>
            <a:lvl1pPr marL="360363" indent="-360363" algn="l" defTabSz="914400" rtl="0" eaLnBrk="1" latinLnBrk="0" hangingPunct="1">
              <a:lnSpc>
                <a:spcPct val="90000"/>
              </a:lnSpc>
              <a:spcBef>
                <a:spcPts val="1000"/>
              </a:spcBef>
              <a:buFontTx/>
              <a:buBlip>
                <a:blip r:embed="rId5"/>
              </a:buBlip>
              <a:defRPr sz="2800" kern="1200">
                <a:solidFill>
                  <a:schemeClr val="tx1"/>
                </a:solidFill>
                <a:latin typeface="+mn-lt"/>
                <a:ea typeface="+mn-ea"/>
                <a:cs typeface="+mn-cs"/>
              </a:defRPr>
            </a:lvl1pPr>
            <a:lvl2pPr marL="900113" indent="-360363" algn="l" defTabSz="900113" rtl="0" eaLnBrk="1" latinLnBrk="0" hangingPunct="1">
              <a:lnSpc>
                <a:spcPct val="90000"/>
              </a:lnSpc>
              <a:spcBef>
                <a:spcPts val="500"/>
              </a:spcBef>
              <a:buFontTx/>
              <a:buBlip>
                <a:blip r:embed="rId6"/>
              </a:buBlip>
              <a:defRPr sz="2400" kern="1200">
                <a:solidFill>
                  <a:schemeClr val="tx1"/>
                </a:solidFill>
                <a:latin typeface="+mn-lt"/>
                <a:ea typeface="+mn-ea"/>
                <a:cs typeface="+mn-cs"/>
              </a:defRPr>
            </a:lvl2pPr>
            <a:lvl3pPr marL="1344613" indent="-430213" algn="l" defTabSz="914400" rtl="0" eaLnBrk="1" latinLnBrk="0" hangingPunct="1">
              <a:lnSpc>
                <a:spcPct val="90000"/>
              </a:lnSpc>
              <a:spcBef>
                <a:spcPts val="500"/>
              </a:spcBef>
              <a:buFontTx/>
              <a:buBlip>
                <a:blip r:embed="rId7"/>
              </a:buBlip>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spcAft>
                <a:spcPts val="400"/>
              </a:spcAft>
              <a:buClr>
                <a:prstClr val="white"/>
              </a:buClr>
              <a:buNone/>
              <a:defRPr/>
            </a:pPr>
            <a:r>
              <a:rPr lang="en-US" sz="1000">
                <a:latin typeface="Funnel Sans" pitchFamily="2" charset="0"/>
              </a:rPr>
              <a:t>Since 2011, we have planted 138,522 trees across 8 countries. In 2023, the trees we planted in India will sequester 3,200.31 metric tons of carbon dioxide over the next 15 years. </a:t>
            </a:r>
          </a:p>
          <a:p>
            <a:pPr marL="0" indent="0">
              <a:lnSpc>
                <a:spcPct val="100000"/>
              </a:lnSpc>
              <a:spcBef>
                <a:spcPts val="0"/>
              </a:spcBef>
              <a:spcAft>
                <a:spcPts val="400"/>
              </a:spcAft>
              <a:buClr>
                <a:prstClr val="white"/>
              </a:buClr>
              <a:buNone/>
              <a:defRPr/>
            </a:pPr>
            <a:r>
              <a:rPr lang="en-US" sz="1000">
                <a:latin typeface="Funnel Sans" pitchFamily="2" charset="0"/>
              </a:rPr>
              <a:t>We also planted mangrove saplings and ran a coastal cleanup initiative in the Philippines to help reduce the impact of flooding, storms, and cyclones.</a:t>
            </a:r>
          </a:p>
        </p:txBody>
      </p:sp>
      <p:sp>
        <p:nvSpPr>
          <p:cNvPr id="26" name="Rectangle: Rounded Corners 25">
            <a:extLst>
              <a:ext uri="{FF2B5EF4-FFF2-40B4-BE49-F238E27FC236}">
                <a16:creationId xmlns:a16="http://schemas.microsoft.com/office/drawing/2014/main" id="{5C4F4A8B-7F04-BE0F-8BF5-DD4B90AF1872}"/>
              </a:ext>
            </a:extLst>
          </p:cNvPr>
          <p:cNvSpPr/>
          <p:nvPr/>
        </p:nvSpPr>
        <p:spPr>
          <a:xfrm>
            <a:off x="8140064" y="3767344"/>
            <a:ext cx="3205808" cy="554810"/>
          </a:xfrm>
          <a:prstGeom prst="round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lIns="144000" rtlCol="0" anchor="ctr"/>
          <a:lstStyle/>
          <a:p>
            <a:pPr marL="0" lvl="0" indent="0" defTabSz="914400" eaLnBrk="1" fontAlgn="auto" latinLnBrk="0" hangingPunct="1">
              <a:buClrTx/>
              <a:buSzTx/>
              <a:buFont typeface="Arial"/>
              <a:buNone/>
              <a:tabLst/>
              <a:defRPr/>
            </a:pPr>
            <a:r>
              <a:rPr lang="en-US" sz="2000" kern="1200">
                <a:solidFill>
                  <a:schemeClr val="bg1"/>
                </a:solidFill>
                <a:latin typeface="Funnel Sans Light" pitchFamily="2" charset="0"/>
              </a:rPr>
              <a:t>Reducing our footprint</a:t>
            </a:r>
            <a:endParaRPr lang="en-IN" sz="2000" kern="1200">
              <a:solidFill>
                <a:schemeClr val="bg1"/>
              </a:solidFill>
              <a:latin typeface="Funnel Sans Light" pitchFamily="2" charset="0"/>
            </a:endParaRPr>
          </a:p>
        </p:txBody>
      </p:sp>
      <p:cxnSp>
        <p:nvCxnSpPr>
          <p:cNvPr id="3" name="Straight Connector 2">
            <a:extLst>
              <a:ext uri="{FF2B5EF4-FFF2-40B4-BE49-F238E27FC236}">
                <a16:creationId xmlns:a16="http://schemas.microsoft.com/office/drawing/2014/main" id="{1FE793FD-F287-08A5-A46A-8BA676AF6D32}"/>
              </a:ext>
            </a:extLst>
          </p:cNvPr>
          <p:cNvCxnSpPr>
            <a:cxnSpLocks/>
          </p:cNvCxnSpPr>
          <p:nvPr/>
        </p:nvCxnSpPr>
        <p:spPr>
          <a:xfrm>
            <a:off x="1276692" y="5772925"/>
            <a:ext cx="3240000" cy="0"/>
          </a:xfrm>
          <a:prstGeom prst="line">
            <a:avLst/>
          </a:prstGeom>
          <a:ln w="6350"/>
        </p:spPr>
        <p:style>
          <a:lnRef idx="2">
            <a:schemeClr val="accent4"/>
          </a:lnRef>
          <a:fillRef idx="0">
            <a:schemeClr val="accent4"/>
          </a:fillRef>
          <a:effectRef idx="1">
            <a:schemeClr val="accent4"/>
          </a:effectRef>
          <a:fontRef idx="minor">
            <a:schemeClr val="tx1"/>
          </a:fontRef>
        </p:style>
      </p:cxnSp>
      <p:cxnSp>
        <p:nvCxnSpPr>
          <p:cNvPr id="4" name="Straight Connector 3">
            <a:extLst>
              <a:ext uri="{FF2B5EF4-FFF2-40B4-BE49-F238E27FC236}">
                <a16:creationId xmlns:a16="http://schemas.microsoft.com/office/drawing/2014/main" id="{652FB4CD-366A-B778-C80D-7AE176FFBF93}"/>
              </a:ext>
            </a:extLst>
          </p:cNvPr>
          <p:cNvCxnSpPr>
            <a:cxnSpLocks/>
          </p:cNvCxnSpPr>
          <p:nvPr/>
        </p:nvCxnSpPr>
        <p:spPr>
          <a:xfrm>
            <a:off x="4748942" y="5512575"/>
            <a:ext cx="3240000" cy="0"/>
          </a:xfrm>
          <a:prstGeom prst="line">
            <a:avLst/>
          </a:prstGeom>
          <a:ln w="6350"/>
        </p:spPr>
        <p:style>
          <a:lnRef idx="2">
            <a:schemeClr val="accent4"/>
          </a:lnRef>
          <a:fillRef idx="0">
            <a:schemeClr val="accent4"/>
          </a:fillRef>
          <a:effectRef idx="1">
            <a:schemeClr val="accent4"/>
          </a:effectRef>
          <a:fontRef idx="minor">
            <a:schemeClr val="tx1"/>
          </a:fontRef>
        </p:style>
      </p:cxnSp>
      <p:cxnSp>
        <p:nvCxnSpPr>
          <p:cNvPr id="6" name="Straight Connector 5">
            <a:extLst>
              <a:ext uri="{FF2B5EF4-FFF2-40B4-BE49-F238E27FC236}">
                <a16:creationId xmlns:a16="http://schemas.microsoft.com/office/drawing/2014/main" id="{49B81CB1-24C5-5CEF-5767-563187DD4685}"/>
              </a:ext>
            </a:extLst>
          </p:cNvPr>
          <p:cNvCxnSpPr>
            <a:cxnSpLocks/>
          </p:cNvCxnSpPr>
          <p:nvPr/>
        </p:nvCxnSpPr>
        <p:spPr>
          <a:xfrm>
            <a:off x="8195792" y="5395983"/>
            <a:ext cx="3240000" cy="0"/>
          </a:xfrm>
          <a:prstGeom prst="line">
            <a:avLst/>
          </a:prstGeom>
          <a:ln w="6350"/>
        </p:spPr>
        <p:style>
          <a:lnRef idx="2">
            <a:schemeClr val="accent4"/>
          </a:lnRef>
          <a:fillRef idx="0">
            <a:schemeClr val="accent4"/>
          </a:fillRef>
          <a:effectRef idx="1">
            <a:schemeClr val="accent4"/>
          </a:effectRef>
          <a:fontRef idx="minor">
            <a:schemeClr val="tx1"/>
          </a:fontRef>
        </p:style>
      </p:cxnSp>
      <p:sp>
        <p:nvSpPr>
          <p:cNvPr id="7" name="Footer Placeholder 16">
            <a:extLst>
              <a:ext uri="{FF2B5EF4-FFF2-40B4-BE49-F238E27FC236}">
                <a16:creationId xmlns:a16="http://schemas.microsoft.com/office/drawing/2014/main" id="{F5273010-611E-B9E2-0657-406075253856}"/>
              </a:ext>
            </a:extLst>
          </p:cNvPr>
          <p:cNvSpPr>
            <a:spLocks noGrp="1"/>
          </p:cNvSpPr>
          <p:nvPr>
            <p:ph type="ftr" idx="3"/>
          </p:nvPr>
        </p:nvSpPr>
        <p:spPr>
          <a:xfrm>
            <a:off x="9698400" y="6260400"/>
            <a:ext cx="2188802" cy="338400"/>
          </a:xfrm>
        </p:spPr>
        <p:txBody>
          <a:bodyPr/>
          <a:lstStyle/>
          <a:p>
            <a:r>
              <a:rPr lang="en-GB"/>
              <a:t>© 2025 Copyright Genpact. All Rights Reserved.</a:t>
            </a:r>
          </a:p>
        </p:txBody>
      </p:sp>
      <p:grpSp>
        <p:nvGrpSpPr>
          <p:cNvPr id="12" name="Group 11">
            <a:extLst>
              <a:ext uri="{FF2B5EF4-FFF2-40B4-BE49-F238E27FC236}">
                <a16:creationId xmlns:a16="http://schemas.microsoft.com/office/drawing/2014/main" id="{8832B56A-C7ED-575C-9586-B0152DCC50E2}"/>
              </a:ext>
            </a:extLst>
          </p:cNvPr>
          <p:cNvGrpSpPr/>
          <p:nvPr/>
        </p:nvGrpSpPr>
        <p:grpSpPr>
          <a:xfrm>
            <a:off x="10451304" y="251398"/>
            <a:ext cx="1032938" cy="297908"/>
            <a:chOff x="10451304" y="231704"/>
            <a:chExt cx="1032938" cy="297908"/>
          </a:xfrm>
        </p:grpSpPr>
        <p:sp>
          <p:nvSpPr>
            <p:cNvPr id="13" name="Rounded Rectangle 10">
              <a:extLst>
                <a:ext uri="{FF2B5EF4-FFF2-40B4-BE49-F238E27FC236}">
                  <a16:creationId xmlns:a16="http://schemas.microsoft.com/office/drawing/2014/main" id="{7AE0975E-ECC8-180E-0DC0-2B5222209BA7}"/>
                </a:ext>
              </a:extLst>
            </p:cNvPr>
            <p:cNvSpPr/>
            <p:nvPr/>
          </p:nvSpPr>
          <p:spPr>
            <a:xfrm>
              <a:off x="10451304" y="278972"/>
              <a:ext cx="1025189" cy="250640"/>
            </a:xfrm>
            <a:prstGeom prst="roundRect">
              <a:avLst>
                <a:gd name="adj" fmla="val 50000"/>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itle 13">
              <a:extLst>
                <a:ext uri="{FF2B5EF4-FFF2-40B4-BE49-F238E27FC236}">
                  <a16:creationId xmlns:a16="http://schemas.microsoft.com/office/drawing/2014/main" id="{8AEECF67-95F9-8FEA-35D0-81444D926013}"/>
                </a:ext>
              </a:extLst>
            </p:cNvPr>
            <p:cNvSpPr txBox="1">
              <a:spLocks/>
            </p:cNvSpPr>
            <p:nvPr/>
          </p:nvSpPr>
          <p:spPr>
            <a:xfrm>
              <a:off x="10459053" y="231704"/>
              <a:ext cx="1025189" cy="293437"/>
            </a:xfrm>
            <a:prstGeom prst="rect">
              <a:avLst/>
            </a:prstGeom>
            <a:ln>
              <a:noFill/>
            </a:ln>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lnSpc>
                  <a:spcPts val="1800"/>
                </a:lnSpc>
                <a:defRPr/>
              </a:pPr>
              <a:r>
                <a:rPr lang="en-US" sz="1000">
                  <a:solidFill>
                    <a:schemeClr val="tx1"/>
                  </a:solidFill>
                  <a:latin typeface="Funnel Sans"/>
                  <a:ea typeface="Roboto"/>
                </a:rPr>
                <a:t>About us</a:t>
              </a:r>
              <a:endParaRPr lang="en-US"/>
            </a:p>
          </p:txBody>
        </p:sp>
      </p:grpSp>
    </p:spTree>
    <p:extLst>
      <p:ext uri="{BB962C8B-B14F-4D97-AF65-F5344CB8AC3E}">
        <p14:creationId xmlns:p14="http://schemas.microsoft.com/office/powerpoint/2010/main" val="20421730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BDDEB8-47A5-3E9E-0D4D-B30CD5928899}"/>
            </a:ext>
          </a:extLst>
        </p:cNvPr>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DAB31942-02F9-3760-0633-351C737B22D0}"/>
              </a:ext>
            </a:extLst>
          </p:cNvPr>
          <p:cNvSpPr>
            <a:spLocks noGrp="1"/>
          </p:cNvSpPr>
          <p:nvPr>
            <p:ph type="sldNum" idx="14"/>
          </p:nvPr>
        </p:nvSpPr>
        <p:spPr>
          <a:xfrm>
            <a:off x="11368216" y="281474"/>
            <a:ext cx="518986" cy="218739"/>
          </a:xfrm>
        </p:spPr>
        <p:txBody>
          <a:bodyPr/>
          <a:lstStyle/>
          <a:p>
            <a:fld id="{00000000-1234-1234-1234-123412341234}" type="slidenum">
              <a:rPr lang="en-US" smtClean="0"/>
              <a:pPr/>
              <a:t>8</a:t>
            </a:fld>
            <a:endParaRPr lang="en-US"/>
          </a:p>
        </p:txBody>
      </p:sp>
      <p:sp>
        <p:nvSpPr>
          <p:cNvPr id="10" name="Title 1">
            <a:extLst>
              <a:ext uri="{FF2B5EF4-FFF2-40B4-BE49-F238E27FC236}">
                <a16:creationId xmlns:a16="http://schemas.microsoft.com/office/drawing/2014/main" id="{8A67CBF3-3BBE-2A0D-8F34-DE6D7A9D5107}"/>
              </a:ext>
            </a:extLst>
          </p:cNvPr>
          <p:cNvSpPr txBox="1">
            <a:spLocks/>
          </p:cNvSpPr>
          <p:nvPr/>
        </p:nvSpPr>
        <p:spPr>
          <a:xfrm>
            <a:off x="1258300" y="270952"/>
            <a:ext cx="10286000" cy="538901"/>
          </a:xfrm>
          <a:prstGeom prst="rect">
            <a:avLst/>
          </a:prstGeom>
          <a:noFill/>
          <a:ln>
            <a:noFill/>
          </a:ln>
        </p:spPr>
        <p:txBody>
          <a:bodyPr spcFirstLastPara="1" vert="horz" wrap="square" lIns="0" tIns="0" rIns="0" bIns="0" rtlCol="0" anchor="t" anchorCtr="0">
            <a:noAutofit/>
          </a:bodyPr>
          <a:lstStyle>
            <a:lvl1pPr lvl="0" algn="l" defTabSz="914400" rtl="0" eaLnBrk="1" latinLnBrk="0" hangingPunct="1">
              <a:lnSpc>
                <a:spcPct val="80000"/>
              </a:lnSpc>
              <a:spcBef>
                <a:spcPts val="0"/>
              </a:spcBef>
              <a:spcAft>
                <a:spcPts val="0"/>
              </a:spcAft>
              <a:buSzPts val="3200"/>
              <a:buNone/>
              <a:defRPr sz="4400" b="1" i="0" kern="1200" spc="-150" baseline="0">
                <a:solidFill>
                  <a:schemeClr val="tx1"/>
                </a:solidFill>
                <a:latin typeface="Funnel Sans" pitchFamily="2" charset="0"/>
                <a:ea typeface="+mj-ea"/>
                <a:cs typeface="+mj-cs"/>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a:buClrTx/>
              <a:buSzTx/>
              <a:defRPr/>
            </a:pPr>
            <a:r>
              <a:rPr lang="en-IN">
                <a:latin typeface="Funnel Sans ExtraBold" pitchFamily="2" charset="0"/>
                <a:cs typeface="Arial"/>
              </a:rPr>
              <a:t>Better together: </a:t>
            </a:r>
          </a:p>
          <a:p>
            <a:pPr>
              <a:buClrTx/>
              <a:buSzTx/>
              <a:defRPr/>
            </a:pPr>
            <a:r>
              <a:rPr lang="en-IN" b="0">
                <a:cs typeface="Arial"/>
              </a:rPr>
              <a:t>Fostering inclusion and understanding</a:t>
            </a:r>
            <a:endParaRPr lang="en-IN" b="0"/>
          </a:p>
        </p:txBody>
      </p:sp>
      <p:pic>
        <p:nvPicPr>
          <p:cNvPr id="11" name="Picture 10">
            <a:extLst>
              <a:ext uri="{FF2B5EF4-FFF2-40B4-BE49-F238E27FC236}">
                <a16:creationId xmlns:a16="http://schemas.microsoft.com/office/drawing/2014/main" id="{889A899E-21EA-88F3-EF7B-2FFE2008A029}"/>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8359395" y="1630404"/>
            <a:ext cx="3318589" cy="2342562"/>
          </a:xfrm>
          <a:prstGeom prst="roundRect">
            <a:avLst>
              <a:gd name="adj" fmla="val 7468"/>
            </a:avLst>
          </a:prstGeom>
        </p:spPr>
      </p:pic>
      <p:pic>
        <p:nvPicPr>
          <p:cNvPr id="14" name="Picture 13">
            <a:extLst>
              <a:ext uri="{FF2B5EF4-FFF2-40B4-BE49-F238E27FC236}">
                <a16:creationId xmlns:a16="http://schemas.microsoft.com/office/drawing/2014/main" id="{5E19D220-3D42-0F27-0C18-84620476CFD7}"/>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4814452" y="1622267"/>
            <a:ext cx="3318589" cy="2281061"/>
          </a:xfrm>
          <a:prstGeom prst="roundRect">
            <a:avLst>
              <a:gd name="adj" fmla="val 5979"/>
            </a:avLst>
          </a:prstGeom>
        </p:spPr>
      </p:pic>
      <p:pic>
        <p:nvPicPr>
          <p:cNvPr id="15" name="Picture 14">
            <a:extLst>
              <a:ext uri="{FF2B5EF4-FFF2-40B4-BE49-F238E27FC236}">
                <a16:creationId xmlns:a16="http://schemas.microsoft.com/office/drawing/2014/main" id="{2C2D9465-D85F-FBDC-2D7C-FA25651FCB1B}"/>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265023" y="1630404"/>
            <a:ext cx="3318587" cy="2272907"/>
          </a:xfrm>
          <a:prstGeom prst="roundRect">
            <a:avLst>
              <a:gd name="adj" fmla="val 4913"/>
            </a:avLst>
          </a:prstGeom>
        </p:spPr>
      </p:pic>
      <p:sp>
        <p:nvSpPr>
          <p:cNvPr id="16" name="Rectangle: Rounded Corners 15">
            <a:extLst>
              <a:ext uri="{FF2B5EF4-FFF2-40B4-BE49-F238E27FC236}">
                <a16:creationId xmlns:a16="http://schemas.microsoft.com/office/drawing/2014/main" id="{1A5B4065-2ADE-5376-91ED-8807C967AFF5}"/>
              </a:ext>
            </a:extLst>
          </p:cNvPr>
          <p:cNvSpPr/>
          <p:nvPr/>
        </p:nvSpPr>
        <p:spPr>
          <a:xfrm>
            <a:off x="4814451" y="3616643"/>
            <a:ext cx="3312000" cy="538881"/>
          </a:xfrm>
          <a:prstGeom prst="round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lIns="144000" rtlCol="0" anchor="ctr"/>
          <a:lstStyle/>
          <a:p>
            <a:pPr marL="0" lvl="2" indent="0" defTabSz="914400" eaLnBrk="1" fontAlgn="auto" latinLnBrk="0" hangingPunct="1">
              <a:buClrTx/>
              <a:buSzTx/>
              <a:buFont typeface="Arial"/>
              <a:buNone/>
              <a:tabLst/>
              <a:defRPr/>
            </a:pPr>
            <a:r>
              <a:rPr lang="en-US" sz="2000" kern="1200">
                <a:solidFill>
                  <a:schemeClr val="bg1"/>
                </a:solidFill>
                <a:latin typeface="Funnel Sans Light" pitchFamily="2" charset="0"/>
              </a:rPr>
              <a:t>Advance our industries</a:t>
            </a:r>
          </a:p>
        </p:txBody>
      </p:sp>
      <p:sp>
        <p:nvSpPr>
          <p:cNvPr id="17" name="Rectangle: Rounded Corners 16">
            <a:extLst>
              <a:ext uri="{FF2B5EF4-FFF2-40B4-BE49-F238E27FC236}">
                <a16:creationId xmlns:a16="http://schemas.microsoft.com/office/drawing/2014/main" id="{4287E5FF-FECE-CD5A-1016-74B88BF27F54}"/>
              </a:ext>
            </a:extLst>
          </p:cNvPr>
          <p:cNvSpPr/>
          <p:nvPr/>
        </p:nvSpPr>
        <p:spPr>
          <a:xfrm>
            <a:off x="1258300" y="3616643"/>
            <a:ext cx="3312000" cy="538881"/>
          </a:xfrm>
          <a:prstGeom prst="round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lIns="144000" rtlCol="0" anchor="ctr"/>
          <a:lstStyle/>
          <a:p>
            <a:pPr marL="0" lvl="0" indent="0" defTabSz="914400" eaLnBrk="1" fontAlgn="auto" latinLnBrk="0" hangingPunct="1">
              <a:buClrTx/>
              <a:buSzTx/>
              <a:buFont typeface="Arial"/>
              <a:buNone/>
              <a:tabLst/>
              <a:defRPr/>
            </a:pPr>
            <a:r>
              <a:rPr lang="en-US" sz="2000" kern="1200">
                <a:solidFill>
                  <a:schemeClr val="bg1"/>
                </a:solidFill>
                <a:latin typeface="Funnel Sans Light" pitchFamily="2" charset="0"/>
              </a:rPr>
              <a:t>Nurture our people</a:t>
            </a:r>
          </a:p>
        </p:txBody>
      </p:sp>
      <p:sp>
        <p:nvSpPr>
          <p:cNvPr id="20" name="Rectangle 19">
            <a:extLst>
              <a:ext uri="{FF2B5EF4-FFF2-40B4-BE49-F238E27FC236}">
                <a16:creationId xmlns:a16="http://schemas.microsoft.com/office/drawing/2014/main" id="{084E50B4-7667-4A3D-A8C6-65D112D77306}"/>
              </a:ext>
            </a:extLst>
          </p:cNvPr>
          <p:cNvSpPr/>
          <p:nvPr/>
        </p:nvSpPr>
        <p:spPr>
          <a:xfrm>
            <a:off x="8465589" y="4355900"/>
            <a:ext cx="3205807" cy="1077218"/>
          </a:xfrm>
          <a:prstGeom prst="rect">
            <a:avLst/>
          </a:prstGeom>
        </p:spPr>
        <p:txBody>
          <a:bodyPr wrap="square" lIns="36000" tIns="0" rIns="0" bIns="0" anchor="t">
            <a:spAutoFit/>
          </a:bodyPr>
          <a:lstStyle/>
          <a:p>
            <a:pPr marL="0" lvl="0" indent="0" defTabSz="914400" eaLnBrk="1" fontAlgn="auto" latinLnBrk="0" hangingPunct="1">
              <a:spcAft>
                <a:spcPts val="600"/>
              </a:spcAft>
              <a:buClrTx/>
              <a:buSzTx/>
              <a:buFont typeface="Arial"/>
              <a:buNone/>
              <a:tabLst/>
              <a:defRPr/>
            </a:pPr>
            <a:r>
              <a:rPr lang="en-US" sz="1000" kern="1200">
                <a:solidFill>
                  <a:schemeClr val="tx1"/>
                </a:solidFill>
                <a:latin typeface="Funnel Sans" pitchFamily="2" charset="0"/>
                <a:ea typeface="+mn-ea"/>
                <a:cs typeface="+mn-cs"/>
              </a:rPr>
              <a:t>We create a better world in the places where we live and work by:</a:t>
            </a:r>
          </a:p>
          <a:p>
            <a:pPr marL="144000" indent="-144000">
              <a:spcAft>
                <a:spcPts val="600"/>
              </a:spcAft>
              <a:buBlip>
                <a:blip r:embed="rId5">
                  <a:extLst>
                    <a:ext uri="{96DAC541-7B7A-43D3-8B79-37D633B846F1}">
                      <asvg:svgBlip xmlns:asvg="http://schemas.microsoft.com/office/drawing/2016/SVG/main" r:embed="rId6"/>
                    </a:ext>
                  </a:extLst>
                </a:blip>
              </a:buBlip>
            </a:pPr>
            <a:r>
              <a:rPr lang="en-GB" sz="1000">
                <a:solidFill>
                  <a:srgbClr val="3F3F3F"/>
                </a:solidFill>
                <a:latin typeface="Funnel Sans" pitchFamily="2" charset="0"/>
              </a:rPr>
              <a:t>Providing local community support through education and mentoring initiatives</a:t>
            </a:r>
          </a:p>
          <a:p>
            <a:pPr marL="144000" indent="-144000">
              <a:spcAft>
                <a:spcPts val="600"/>
              </a:spcAft>
              <a:buBlip>
                <a:blip r:embed="rId5">
                  <a:extLst>
                    <a:ext uri="{96DAC541-7B7A-43D3-8B79-37D633B846F1}">
                      <asvg:svgBlip xmlns:asvg="http://schemas.microsoft.com/office/drawing/2016/SVG/main" r:embed="rId6"/>
                    </a:ext>
                  </a:extLst>
                </a:blip>
              </a:buBlip>
            </a:pPr>
            <a:r>
              <a:rPr lang="en-GB" sz="1000">
                <a:solidFill>
                  <a:srgbClr val="3F3F3F"/>
                </a:solidFill>
                <a:latin typeface="Funnel Sans" pitchFamily="2" charset="0"/>
              </a:rPr>
              <a:t>Creating job opportunities and supporting local economic growth through inclusive hiring</a:t>
            </a:r>
            <a:endParaRPr lang="en-US" sz="1000" kern="1200">
              <a:solidFill>
                <a:schemeClr val="tx1"/>
              </a:solidFill>
              <a:latin typeface="Funnel Sans" pitchFamily="2" charset="0"/>
              <a:ea typeface="+mn-ea"/>
              <a:cs typeface="+mn-cs"/>
            </a:endParaRPr>
          </a:p>
        </p:txBody>
      </p:sp>
      <p:sp>
        <p:nvSpPr>
          <p:cNvPr id="23" name="Rectangle 22">
            <a:extLst>
              <a:ext uri="{FF2B5EF4-FFF2-40B4-BE49-F238E27FC236}">
                <a16:creationId xmlns:a16="http://schemas.microsoft.com/office/drawing/2014/main" id="{743C3645-E5EF-5BEA-6F9F-1746BC89B815}"/>
              </a:ext>
            </a:extLst>
          </p:cNvPr>
          <p:cNvSpPr/>
          <p:nvPr/>
        </p:nvSpPr>
        <p:spPr>
          <a:xfrm>
            <a:off x="4898936" y="4355900"/>
            <a:ext cx="3143030" cy="1077218"/>
          </a:xfrm>
          <a:prstGeom prst="rect">
            <a:avLst/>
          </a:prstGeom>
        </p:spPr>
        <p:txBody>
          <a:bodyPr wrap="square" lIns="36000" tIns="0" rIns="0" bIns="0" anchor="t">
            <a:spAutoFit/>
          </a:bodyPr>
          <a:lstStyle/>
          <a:p>
            <a:pPr lvl="2">
              <a:spcAft>
                <a:spcPts val="600"/>
              </a:spcAft>
              <a:buClr>
                <a:prstClr val="white"/>
              </a:buClr>
              <a:defRPr/>
            </a:pPr>
            <a:r>
              <a:rPr lang="en-US" sz="1000" kern="1200">
                <a:solidFill>
                  <a:schemeClr val="tx1"/>
                </a:solidFill>
                <a:latin typeface="Funnel Sans" pitchFamily="2" charset="0"/>
                <a:ea typeface="+mn-ea"/>
                <a:cs typeface="+mn-cs"/>
              </a:rPr>
              <a:t>We support the future of the industries we work in by building the next generation of diverse leaders. We:</a:t>
            </a:r>
          </a:p>
          <a:p>
            <a:pPr marL="144000" indent="-144000">
              <a:spcAft>
                <a:spcPts val="600"/>
              </a:spcAft>
              <a:buBlip>
                <a:blip r:embed="rId5">
                  <a:extLst>
                    <a:ext uri="{96DAC541-7B7A-43D3-8B79-37D633B846F1}">
                      <asvg:svgBlip xmlns:asvg="http://schemas.microsoft.com/office/drawing/2016/SVG/main" r:embed="rId6"/>
                    </a:ext>
                  </a:extLst>
                </a:blip>
              </a:buBlip>
            </a:pPr>
            <a:r>
              <a:rPr lang="en-GB" sz="1000">
                <a:solidFill>
                  <a:srgbClr val="3F3F3F"/>
                </a:solidFill>
                <a:latin typeface="Funnel Sans" pitchFamily="2" charset="0"/>
              </a:rPr>
              <a:t>Offer learning and development opportunities </a:t>
            </a:r>
            <a:br>
              <a:rPr lang="en-GB" sz="1000">
                <a:solidFill>
                  <a:srgbClr val="3F3F3F"/>
                </a:solidFill>
                <a:latin typeface="Funnel Sans" pitchFamily="2" charset="0"/>
              </a:rPr>
            </a:br>
            <a:r>
              <a:rPr lang="en-GB" sz="1000">
                <a:solidFill>
                  <a:srgbClr val="3F3F3F"/>
                </a:solidFill>
                <a:latin typeface="Funnel Sans" pitchFamily="2" charset="0"/>
              </a:rPr>
              <a:t>for underrepresented groups, with a special </a:t>
            </a:r>
            <a:br>
              <a:rPr lang="en-GB" sz="1000">
                <a:solidFill>
                  <a:srgbClr val="3F3F3F"/>
                </a:solidFill>
                <a:latin typeface="Funnel Sans" pitchFamily="2" charset="0"/>
              </a:rPr>
            </a:br>
            <a:r>
              <a:rPr lang="en-GB" sz="1000">
                <a:solidFill>
                  <a:srgbClr val="3F3F3F"/>
                </a:solidFill>
                <a:latin typeface="Funnel Sans" pitchFamily="2" charset="0"/>
              </a:rPr>
              <a:t>focus on women</a:t>
            </a:r>
          </a:p>
          <a:p>
            <a:pPr marL="144000" indent="-144000">
              <a:spcAft>
                <a:spcPts val="600"/>
              </a:spcAft>
              <a:buBlip>
                <a:blip r:embed="rId5">
                  <a:extLst>
                    <a:ext uri="{96DAC541-7B7A-43D3-8B79-37D633B846F1}">
                      <asvg:svgBlip xmlns:asvg="http://schemas.microsoft.com/office/drawing/2016/SVG/main" r:embed="rId6"/>
                    </a:ext>
                  </a:extLst>
                </a:blip>
              </a:buBlip>
            </a:pPr>
            <a:r>
              <a:rPr lang="en-GB" sz="1000">
                <a:solidFill>
                  <a:srgbClr val="3F3F3F"/>
                </a:solidFill>
                <a:latin typeface="Funnel Sans" pitchFamily="2" charset="0"/>
              </a:rPr>
              <a:t>Accelerate progress through external partnerships</a:t>
            </a:r>
            <a:endParaRPr lang="en-US" sz="1000" kern="1200">
              <a:solidFill>
                <a:schemeClr val="tx1"/>
              </a:solidFill>
              <a:latin typeface="Funnel Sans" pitchFamily="2" charset="0"/>
              <a:ea typeface="+mn-ea"/>
              <a:cs typeface="+mn-cs"/>
            </a:endParaRPr>
          </a:p>
        </p:txBody>
      </p:sp>
      <p:sp>
        <p:nvSpPr>
          <p:cNvPr id="24" name="Content Placeholder 7">
            <a:extLst>
              <a:ext uri="{FF2B5EF4-FFF2-40B4-BE49-F238E27FC236}">
                <a16:creationId xmlns:a16="http://schemas.microsoft.com/office/drawing/2014/main" id="{C102700E-C0ED-6BB8-C026-6E59F8E48D02}"/>
              </a:ext>
            </a:extLst>
          </p:cNvPr>
          <p:cNvSpPr txBox="1">
            <a:spLocks/>
          </p:cNvSpPr>
          <p:nvPr/>
        </p:nvSpPr>
        <p:spPr>
          <a:xfrm>
            <a:off x="1300543" y="4355900"/>
            <a:ext cx="3227515" cy="1338828"/>
          </a:xfrm>
          <a:prstGeom prst="rect">
            <a:avLst/>
          </a:prstGeom>
          <a:noFill/>
        </p:spPr>
        <p:txBody>
          <a:bodyPr wrap="square" lIns="36000" tIns="45720" rIns="91440" bIns="45720" anchor="t">
            <a:spAutoFit/>
          </a:bodyPr>
          <a:lstStyle>
            <a:lvl1pPr marL="360363" indent="-360363" algn="l" defTabSz="914400" rtl="0" eaLnBrk="1" latinLnBrk="0" hangingPunct="1">
              <a:lnSpc>
                <a:spcPct val="90000"/>
              </a:lnSpc>
              <a:spcBef>
                <a:spcPts val="1000"/>
              </a:spcBef>
              <a:buFontTx/>
              <a:buBlip>
                <a:blip r:embed="rId7"/>
              </a:buBlip>
              <a:defRPr sz="2800" kern="1200">
                <a:solidFill>
                  <a:schemeClr val="tx1"/>
                </a:solidFill>
                <a:latin typeface="+mn-lt"/>
                <a:ea typeface="+mn-ea"/>
                <a:cs typeface="+mn-cs"/>
              </a:defRPr>
            </a:lvl1pPr>
            <a:lvl2pPr marL="900113" indent="-360363" algn="l" defTabSz="900113" rtl="0" eaLnBrk="1" latinLnBrk="0" hangingPunct="1">
              <a:lnSpc>
                <a:spcPct val="90000"/>
              </a:lnSpc>
              <a:spcBef>
                <a:spcPts val="500"/>
              </a:spcBef>
              <a:buFontTx/>
              <a:buBlip>
                <a:blip r:embed="rId8"/>
              </a:buBlip>
              <a:defRPr sz="2400" kern="1200">
                <a:solidFill>
                  <a:schemeClr val="tx1"/>
                </a:solidFill>
                <a:latin typeface="+mn-lt"/>
                <a:ea typeface="+mn-ea"/>
                <a:cs typeface="+mn-cs"/>
              </a:defRPr>
            </a:lvl2pPr>
            <a:lvl3pPr marL="1344613" indent="-430213" algn="l" defTabSz="914400" rtl="0" eaLnBrk="1" latinLnBrk="0" hangingPunct="1">
              <a:lnSpc>
                <a:spcPct val="90000"/>
              </a:lnSpc>
              <a:spcBef>
                <a:spcPts val="500"/>
              </a:spcBef>
              <a:buFontTx/>
              <a:buBlip>
                <a:blip r:embed="rId9"/>
              </a:buBlip>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fontAlgn="auto">
              <a:lnSpc>
                <a:spcPct val="100000"/>
              </a:lnSpc>
              <a:spcBef>
                <a:spcPts val="0"/>
              </a:spcBef>
              <a:spcAft>
                <a:spcPts val="600"/>
              </a:spcAft>
              <a:buClr>
                <a:prstClr val="white"/>
              </a:buClr>
              <a:buSzTx/>
              <a:buNone/>
              <a:tabLst/>
              <a:defRPr/>
            </a:pPr>
            <a:r>
              <a:rPr lang="en-US" sz="1000">
                <a:latin typeface="Funnel Sans" pitchFamily="2" charset="0"/>
              </a:rPr>
              <a:t>Our diverse talent represents and serves our</a:t>
            </a:r>
            <a:br>
              <a:rPr lang="en-US" sz="1000">
                <a:latin typeface="Funnel Sans" pitchFamily="2" charset="0"/>
              </a:rPr>
            </a:br>
            <a:r>
              <a:rPr lang="en-US" sz="1000">
                <a:latin typeface="Funnel Sans" pitchFamily="2" charset="0"/>
              </a:rPr>
              <a:t>different stakeholders – our people, our clients, </a:t>
            </a:r>
            <a:br>
              <a:rPr lang="en-US" sz="1000">
                <a:latin typeface="Funnel Sans" pitchFamily="2" charset="0"/>
              </a:rPr>
            </a:br>
            <a:r>
              <a:rPr lang="en-US" sz="1000">
                <a:latin typeface="Funnel Sans" pitchFamily="2" charset="0"/>
              </a:rPr>
              <a:t>and our communities – to drive value. We are:</a:t>
            </a:r>
          </a:p>
          <a:p>
            <a:pPr marL="144000" indent="-144000">
              <a:spcBef>
                <a:spcPts val="0"/>
              </a:spcBef>
              <a:spcAft>
                <a:spcPts val="600"/>
              </a:spcAft>
              <a:buBlip>
                <a:blip r:embed="rId5">
                  <a:extLst>
                    <a:ext uri="{96DAC541-7B7A-43D3-8B79-37D633B846F1}">
                      <asvg:svgBlip xmlns:asvg="http://schemas.microsoft.com/office/drawing/2016/SVG/main" r:embed="rId6"/>
                    </a:ext>
                  </a:extLst>
                </a:blip>
              </a:buBlip>
            </a:pPr>
            <a:r>
              <a:rPr lang="en-GB" sz="1000">
                <a:solidFill>
                  <a:srgbClr val="3F3F3F"/>
                </a:solidFill>
                <a:latin typeface="Funnel Sans" pitchFamily="2" charset="0"/>
              </a:rPr>
              <a:t>Building an inclusive culture</a:t>
            </a:r>
          </a:p>
          <a:p>
            <a:pPr marL="144000" indent="-144000">
              <a:spcBef>
                <a:spcPts val="0"/>
              </a:spcBef>
              <a:spcAft>
                <a:spcPts val="600"/>
              </a:spcAft>
              <a:buBlip>
                <a:blip r:embed="rId5">
                  <a:extLst>
                    <a:ext uri="{96DAC541-7B7A-43D3-8B79-37D633B846F1}">
                      <asvg:svgBlip xmlns:asvg="http://schemas.microsoft.com/office/drawing/2016/SVG/main" r:embed="rId6"/>
                    </a:ext>
                  </a:extLst>
                </a:blip>
              </a:buBlip>
            </a:pPr>
            <a:r>
              <a:rPr lang="en-GB" sz="1000">
                <a:solidFill>
                  <a:srgbClr val="3F3F3F"/>
                </a:solidFill>
                <a:latin typeface="Funnel Sans" pitchFamily="2" charset="0"/>
              </a:rPr>
              <a:t>Creating diverse teams</a:t>
            </a:r>
          </a:p>
          <a:p>
            <a:pPr marL="144000" indent="-144000">
              <a:spcBef>
                <a:spcPts val="0"/>
              </a:spcBef>
              <a:spcAft>
                <a:spcPts val="600"/>
              </a:spcAft>
              <a:buBlip>
                <a:blip r:embed="rId5">
                  <a:extLst>
                    <a:ext uri="{96DAC541-7B7A-43D3-8B79-37D633B846F1}">
                      <asvg:svgBlip xmlns:asvg="http://schemas.microsoft.com/office/drawing/2016/SVG/main" r:embed="rId6"/>
                    </a:ext>
                  </a:extLst>
                </a:blip>
              </a:buBlip>
            </a:pPr>
            <a:r>
              <a:rPr lang="en-GB" sz="1000">
                <a:solidFill>
                  <a:srgbClr val="3F3F3F"/>
                </a:solidFill>
                <a:latin typeface="Funnel Sans" pitchFamily="2" charset="0"/>
              </a:rPr>
              <a:t>Providing support through Employee </a:t>
            </a:r>
            <a:br>
              <a:rPr lang="en-GB" sz="1000">
                <a:solidFill>
                  <a:srgbClr val="3F3F3F"/>
                </a:solidFill>
                <a:latin typeface="Funnel Sans" pitchFamily="2" charset="0"/>
              </a:rPr>
            </a:br>
            <a:r>
              <a:rPr lang="en-GB" sz="1000">
                <a:solidFill>
                  <a:srgbClr val="3F3F3F"/>
                </a:solidFill>
                <a:latin typeface="Funnel Sans" pitchFamily="2" charset="0"/>
              </a:rPr>
              <a:t>Resource Groups</a:t>
            </a:r>
            <a:endParaRPr lang="en-IN" sz="1000">
              <a:solidFill>
                <a:srgbClr val="3F3F3F"/>
              </a:solidFill>
              <a:latin typeface="Funnel Sans" pitchFamily="2" charset="0"/>
            </a:endParaRPr>
          </a:p>
        </p:txBody>
      </p:sp>
      <p:sp>
        <p:nvSpPr>
          <p:cNvPr id="26" name="Rectangle: Rounded Corners 25">
            <a:extLst>
              <a:ext uri="{FF2B5EF4-FFF2-40B4-BE49-F238E27FC236}">
                <a16:creationId xmlns:a16="http://schemas.microsoft.com/office/drawing/2014/main" id="{ECA61638-5EF9-3ABE-3A3B-12CDE7D77212}"/>
              </a:ext>
            </a:extLst>
          </p:cNvPr>
          <p:cNvSpPr/>
          <p:nvPr/>
        </p:nvSpPr>
        <p:spPr>
          <a:xfrm>
            <a:off x="8359396" y="3616643"/>
            <a:ext cx="3312000" cy="538881"/>
          </a:xfrm>
          <a:prstGeom prst="round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lIns="144000" rtlCol="0" anchor="ctr"/>
          <a:lstStyle/>
          <a:p>
            <a:pPr>
              <a:buClrTx/>
              <a:defRPr/>
            </a:pPr>
            <a:r>
              <a:rPr lang="en-US" sz="1800" kern="1200">
                <a:solidFill>
                  <a:schemeClr val="bg1"/>
                </a:solidFill>
                <a:latin typeface="Funnel Sans Light" pitchFamily="2" charset="0"/>
              </a:rPr>
              <a:t>Strengthen our communities</a:t>
            </a:r>
            <a:endParaRPr lang="en-IN" sz="1800" kern="1200">
              <a:solidFill>
                <a:schemeClr val="bg1"/>
              </a:solidFill>
              <a:latin typeface="Funnel Sans Light" pitchFamily="2" charset="0"/>
            </a:endParaRPr>
          </a:p>
        </p:txBody>
      </p:sp>
      <p:cxnSp>
        <p:nvCxnSpPr>
          <p:cNvPr id="3" name="Straight Connector 2">
            <a:extLst>
              <a:ext uri="{FF2B5EF4-FFF2-40B4-BE49-F238E27FC236}">
                <a16:creationId xmlns:a16="http://schemas.microsoft.com/office/drawing/2014/main" id="{95D1332E-AC50-B2E7-1C4D-644210D1DED6}"/>
              </a:ext>
            </a:extLst>
          </p:cNvPr>
          <p:cNvCxnSpPr>
            <a:cxnSpLocks/>
          </p:cNvCxnSpPr>
          <p:nvPr/>
        </p:nvCxnSpPr>
        <p:spPr>
          <a:xfrm>
            <a:off x="1265025" y="5917604"/>
            <a:ext cx="3312000" cy="0"/>
          </a:xfrm>
          <a:prstGeom prst="line">
            <a:avLst/>
          </a:prstGeom>
          <a:ln w="6350"/>
        </p:spPr>
        <p:style>
          <a:lnRef idx="2">
            <a:schemeClr val="accent4"/>
          </a:lnRef>
          <a:fillRef idx="0">
            <a:schemeClr val="accent4"/>
          </a:fillRef>
          <a:effectRef idx="1">
            <a:schemeClr val="accent4"/>
          </a:effectRef>
          <a:fontRef idx="minor">
            <a:schemeClr val="tx1"/>
          </a:fontRef>
        </p:style>
      </p:cxnSp>
      <p:cxnSp>
        <p:nvCxnSpPr>
          <p:cNvPr id="4" name="Straight Connector 3">
            <a:extLst>
              <a:ext uri="{FF2B5EF4-FFF2-40B4-BE49-F238E27FC236}">
                <a16:creationId xmlns:a16="http://schemas.microsoft.com/office/drawing/2014/main" id="{EEA32B82-E720-62E6-0E3A-7B0B92318B53}"/>
              </a:ext>
            </a:extLst>
          </p:cNvPr>
          <p:cNvCxnSpPr>
            <a:cxnSpLocks/>
          </p:cNvCxnSpPr>
          <p:nvPr/>
        </p:nvCxnSpPr>
        <p:spPr>
          <a:xfrm>
            <a:off x="4852775" y="5713701"/>
            <a:ext cx="3312000" cy="0"/>
          </a:xfrm>
          <a:prstGeom prst="line">
            <a:avLst/>
          </a:prstGeom>
          <a:ln w="6350"/>
        </p:spPr>
        <p:style>
          <a:lnRef idx="2">
            <a:schemeClr val="accent4"/>
          </a:lnRef>
          <a:fillRef idx="0">
            <a:schemeClr val="accent4"/>
          </a:fillRef>
          <a:effectRef idx="1">
            <a:schemeClr val="accent4"/>
          </a:effectRef>
          <a:fontRef idx="minor">
            <a:schemeClr val="tx1"/>
          </a:fontRef>
        </p:style>
      </p:cxnSp>
      <p:cxnSp>
        <p:nvCxnSpPr>
          <p:cNvPr id="6" name="Straight Connector 5">
            <a:extLst>
              <a:ext uri="{FF2B5EF4-FFF2-40B4-BE49-F238E27FC236}">
                <a16:creationId xmlns:a16="http://schemas.microsoft.com/office/drawing/2014/main" id="{0238B608-CD92-D331-8073-FC3F7E8945C5}"/>
              </a:ext>
            </a:extLst>
          </p:cNvPr>
          <p:cNvCxnSpPr>
            <a:cxnSpLocks/>
          </p:cNvCxnSpPr>
          <p:nvPr/>
        </p:nvCxnSpPr>
        <p:spPr>
          <a:xfrm>
            <a:off x="8415125" y="5713701"/>
            <a:ext cx="3312000" cy="0"/>
          </a:xfrm>
          <a:prstGeom prst="line">
            <a:avLst/>
          </a:prstGeom>
          <a:ln w="6350"/>
        </p:spPr>
        <p:style>
          <a:lnRef idx="2">
            <a:schemeClr val="accent4"/>
          </a:lnRef>
          <a:fillRef idx="0">
            <a:schemeClr val="accent4"/>
          </a:fillRef>
          <a:effectRef idx="1">
            <a:schemeClr val="accent4"/>
          </a:effectRef>
          <a:fontRef idx="minor">
            <a:schemeClr val="tx1"/>
          </a:fontRef>
        </p:style>
      </p:cxnSp>
      <p:sp>
        <p:nvSpPr>
          <p:cNvPr id="7" name="Footer Placeholder 16">
            <a:extLst>
              <a:ext uri="{FF2B5EF4-FFF2-40B4-BE49-F238E27FC236}">
                <a16:creationId xmlns:a16="http://schemas.microsoft.com/office/drawing/2014/main" id="{C8235E43-834E-E199-3133-9F6616E141F9}"/>
              </a:ext>
            </a:extLst>
          </p:cNvPr>
          <p:cNvSpPr>
            <a:spLocks noGrp="1"/>
          </p:cNvSpPr>
          <p:nvPr>
            <p:ph type="ftr" idx="3"/>
          </p:nvPr>
        </p:nvSpPr>
        <p:spPr>
          <a:xfrm>
            <a:off x="9698400" y="6260400"/>
            <a:ext cx="2188802" cy="338400"/>
          </a:xfrm>
        </p:spPr>
        <p:txBody>
          <a:bodyPr/>
          <a:lstStyle/>
          <a:p>
            <a:r>
              <a:rPr lang="en-GB"/>
              <a:t>© 2025 Copyright Genpact. All Rights Reserved.</a:t>
            </a:r>
          </a:p>
        </p:txBody>
      </p:sp>
      <p:grpSp>
        <p:nvGrpSpPr>
          <p:cNvPr id="12" name="Group 11">
            <a:extLst>
              <a:ext uri="{FF2B5EF4-FFF2-40B4-BE49-F238E27FC236}">
                <a16:creationId xmlns:a16="http://schemas.microsoft.com/office/drawing/2014/main" id="{C9D4E889-EDB9-FB73-E0E5-F83784DD0378}"/>
              </a:ext>
            </a:extLst>
          </p:cNvPr>
          <p:cNvGrpSpPr/>
          <p:nvPr/>
        </p:nvGrpSpPr>
        <p:grpSpPr>
          <a:xfrm>
            <a:off x="10451304" y="251398"/>
            <a:ext cx="1032938" cy="297908"/>
            <a:chOff x="10451304" y="231704"/>
            <a:chExt cx="1032938" cy="297908"/>
          </a:xfrm>
        </p:grpSpPr>
        <p:sp>
          <p:nvSpPr>
            <p:cNvPr id="13" name="Rounded Rectangle 10">
              <a:extLst>
                <a:ext uri="{FF2B5EF4-FFF2-40B4-BE49-F238E27FC236}">
                  <a16:creationId xmlns:a16="http://schemas.microsoft.com/office/drawing/2014/main" id="{A1CA3349-B881-C974-A1B2-78CAD7756224}"/>
                </a:ext>
              </a:extLst>
            </p:cNvPr>
            <p:cNvSpPr/>
            <p:nvPr/>
          </p:nvSpPr>
          <p:spPr>
            <a:xfrm>
              <a:off x="10451304" y="278972"/>
              <a:ext cx="1025189" cy="250640"/>
            </a:xfrm>
            <a:prstGeom prst="roundRect">
              <a:avLst>
                <a:gd name="adj" fmla="val 50000"/>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itle 13">
              <a:extLst>
                <a:ext uri="{FF2B5EF4-FFF2-40B4-BE49-F238E27FC236}">
                  <a16:creationId xmlns:a16="http://schemas.microsoft.com/office/drawing/2014/main" id="{A7F46611-BFAC-2A0E-3145-D68C731797BE}"/>
                </a:ext>
              </a:extLst>
            </p:cNvPr>
            <p:cNvSpPr txBox="1">
              <a:spLocks/>
            </p:cNvSpPr>
            <p:nvPr/>
          </p:nvSpPr>
          <p:spPr>
            <a:xfrm>
              <a:off x="10459053" y="231704"/>
              <a:ext cx="1025189" cy="293437"/>
            </a:xfrm>
            <a:prstGeom prst="rect">
              <a:avLst/>
            </a:prstGeom>
            <a:ln>
              <a:noFill/>
            </a:ln>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lnSpc>
                  <a:spcPts val="1800"/>
                </a:lnSpc>
                <a:defRPr/>
              </a:pPr>
              <a:r>
                <a:rPr lang="en-US" sz="1000">
                  <a:solidFill>
                    <a:schemeClr val="tx1"/>
                  </a:solidFill>
                  <a:latin typeface="Funnel Sans"/>
                  <a:ea typeface="Roboto"/>
                </a:rPr>
                <a:t>About us</a:t>
              </a:r>
              <a:endParaRPr lang="en-US"/>
            </a:p>
          </p:txBody>
        </p:sp>
      </p:grpSp>
    </p:spTree>
    <p:extLst>
      <p:ext uri="{BB962C8B-B14F-4D97-AF65-F5344CB8AC3E}">
        <p14:creationId xmlns:p14="http://schemas.microsoft.com/office/powerpoint/2010/main" val="7402418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B4C88E-B0DD-C493-334E-A6327E604EEA}"/>
            </a:ext>
          </a:extLst>
        </p:cNvPr>
        <p:cNvGrpSpPr/>
        <p:nvPr/>
      </p:nvGrpSpPr>
      <p:grpSpPr>
        <a:xfrm>
          <a:off x="0" y="0"/>
          <a:ext cx="0" cy="0"/>
          <a:chOff x="0" y="0"/>
          <a:chExt cx="0" cy="0"/>
        </a:xfrm>
      </p:grpSpPr>
      <p:pic>
        <p:nvPicPr>
          <p:cNvPr id="15" name="Picture 14">
            <a:extLst>
              <a:ext uri="{FF2B5EF4-FFF2-40B4-BE49-F238E27FC236}">
                <a16:creationId xmlns:a16="http://schemas.microsoft.com/office/drawing/2014/main" id="{FC68A677-460A-CC2C-F227-A4499219DEDC}"/>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3040269" y="1883287"/>
            <a:ext cx="2132618" cy="3308193"/>
          </a:xfrm>
          <a:prstGeom prst="roundRect">
            <a:avLst>
              <a:gd name="adj" fmla="val 5216"/>
            </a:avLst>
          </a:prstGeom>
        </p:spPr>
      </p:pic>
      <p:pic>
        <p:nvPicPr>
          <p:cNvPr id="16" name="Picture 15">
            <a:extLst>
              <a:ext uri="{FF2B5EF4-FFF2-40B4-BE49-F238E27FC236}">
                <a16:creationId xmlns:a16="http://schemas.microsoft.com/office/drawing/2014/main" id="{DE7E7505-7C86-2C0E-A728-28B816E65EE7}"/>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5281422" y="1883287"/>
            <a:ext cx="2132618" cy="3308193"/>
          </a:xfrm>
          <a:prstGeom prst="roundRect">
            <a:avLst>
              <a:gd name="adj" fmla="val 5216"/>
            </a:avLst>
          </a:prstGeom>
        </p:spPr>
      </p:pic>
      <p:pic>
        <p:nvPicPr>
          <p:cNvPr id="17" name="Picture 16">
            <a:extLst>
              <a:ext uri="{FF2B5EF4-FFF2-40B4-BE49-F238E27FC236}">
                <a16:creationId xmlns:a16="http://schemas.microsoft.com/office/drawing/2014/main" id="{D9C10E01-85BA-4325-07E7-40E117E54F4C}"/>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7513431" y="1883287"/>
            <a:ext cx="2132618" cy="3308193"/>
          </a:xfrm>
          <a:prstGeom prst="roundRect">
            <a:avLst>
              <a:gd name="adj" fmla="val 5216"/>
            </a:avLst>
          </a:prstGeom>
        </p:spPr>
      </p:pic>
      <p:pic>
        <p:nvPicPr>
          <p:cNvPr id="19" name="Picture 18">
            <a:extLst>
              <a:ext uri="{FF2B5EF4-FFF2-40B4-BE49-F238E27FC236}">
                <a16:creationId xmlns:a16="http://schemas.microsoft.com/office/drawing/2014/main" id="{36C9F232-E38E-ADE1-8813-409735F6040E}"/>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9754584" y="1883287"/>
            <a:ext cx="2132618" cy="3308193"/>
          </a:xfrm>
          <a:prstGeom prst="roundRect">
            <a:avLst>
              <a:gd name="adj" fmla="val 5216"/>
            </a:avLst>
          </a:prstGeom>
        </p:spPr>
      </p:pic>
      <p:pic>
        <p:nvPicPr>
          <p:cNvPr id="30" name="Picture 29">
            <a:extLst>
              <a:ext uri="{FF2B5EF4-FFF2-40B4-BE49-F238E27FC236}">
                <a16:creationId xmlns:a16="http://schemas.microsoft.com/office/drawing/2014/main" id="{6048A889-5C29-B2DE-D95D-72349A0E7BBE}"/>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799116" y="1883287"/>
            <a:ext cx="2132618" cy="3308193"/>
          </a:xfrm>
          <a:prstGeom prst="roundRect">
            <a:avLst>
              <a:gd name="adj" fmla="val 5216"/>
            </a:avLst>
          </a:prstGeom>
        </p:spPr>
      </p:pic>
      <p:sp>
        <p:nvSpPr>
          <p:cNvPr id="5" name="Slide Number Placeholder 4">
            <a:extLst>
              <a:ext uri="{FF2B5EF4-FFF2-40B4-BE49-F238E27FC236}">
                <a16:creationId xmlns:a16="http://schemas.microsoft.com/office/drawing/2014/main" id="{6E1A7987-1669-C276-9586-317F7465AAF4}"/>
              </a:ext>
            </a:extLst>
          </p:cNvPr>
          <p:cNvSpPr>
            <a:spLocks noGrp="1"/>
          </p:cNvSpPr>
          <p:nvPr>
            <p:ph type="sldNum" idx="14"/>
          </p:nvPr>
        </p:nvSpPr>
        <p:spPr>
          <a:xfrm>
            <a:off x="11368216" y="281474"/>
            <a:ext cx="518986" cy="218739"/>
          </a:xfrm>
        </p:spPr>
        <p:txBody>
          <a:bodyPr/>
          <a:lstStyle/>
          <a:p>
            <a:fld id="{00000000-1234-1234-1234-123412341234}" type="slidenum">
              <a:rPr lang="en-US" smtClean="0"/>
              <a:pPr/>
              <a:t>9</a:t>
            </a:fld>
            <a:endParaRPr lang="en-US"/>
          </a:p>
        </p:txBody>
      </p:sp>
      <p:sp>
        <p:nvSpPr>
          <p:cNvPr id="10" name="Title 1">
            <a:extLst>
              <a:ext uri="{FF2B5EF4-FFF2-40B4-BE49-F238E27FC236}">
                <a16:creationId xmlns:a16="http://schemas.microsoft.com/office/drawing/2014/main" id="{753D5EC6-18B0-0819-2773-4A03B51BD5A2}"/>
              </a:ext>
            </a:extLst>
          </p:cNvPr>
          <p:cNvSpPr txBox="1">
            <a:spLocks/>
          </p:cNvSpPr>
          <p:nvPr/>
        </p:nvSpPr>
        <p:spPr>
          <a:xfrm>
            <a:off x="1258300" y="142936"/>
            <a:ext cx="7978924" cy="538901"/>
          </a:xfrm>
          <a:prstGeom prst="rect">
            <a:avLst/>
          </a:prstGeom>
          <a:noFill/>
          <a:ln>
            <a:noFill/>
          </a:ln>
        </p:spPr>
        <p:txBody>
          <a:bodyPr spcFirstLastPara="1" vert="horz" wrap="square" lIns="0" tIns="0" rIns="0" bIns="0" rtlCol="0" anchor="t" anchorCtr="0">
            <a:noAutofit/>
          </a:bodyPr>
          <a:lstStyle>
            <a:lvl1pPr lvl="0" algn="l" defTabSz="914400" rtl="0" eaLnBrk="1" latinLnBrk="0" hangingPunct="1">
              <a:lnSpc>
                <a:spcPct val="80000"/>
              </a:lnSpc>
              <a:spcBef>
                <a:spcPts val="0"/>
              </a:spcBef>
              <a:spcAft>
                <a:spcPts val="0"/>
              </a:spcAft>
              <a:buSzPts val="3200"/>
              <a:buNone/>
              <a:defRPr sz="4400" b="1" i="0" kern="1200" spc="-150" baseline="0">
                <a:solidFill>
                  <a:schemeClr val="tx1"/>
                </a:solidFill>
                <a:latin typeface="Funnel Sans" pitchFamily="2" charset="0"/>
                <a:ea typeface="+mj-ea"/>
                <a:cs typeface="+mj-cs"/>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marL="0" indent="0">
              <a:lnSpc>
                <a:spcPct val="100000"/>
              </a:lnSpc>
              <a:buClrTx/>
              <a:buSzTx/>
              <a:defRPr/>
            </a:pPr>
            <a:r>
              <a:rPr lang="en-IN">
                <a:latin typeface="Funnel Sans ExtraBold" pitchFamily="2" charset="0"/>
                <a:cs typeface="Arial"/>
              </a:rPr>
              <a:t>Our values</a:t>
            </a:r>
          </a:p>
        </p:txBody>
      </p:sp>
      <p:sp>
        <p:nvSpPr>
          <p:cNvPr id="3" name="Text Placeholder 62">
            <a:extLst>
              <a:ext uri="{FF2B5EF4-FFF2-40B4-BE49-F238E27FC236}">
                <a16:creationId xmlns:a16="http://schemas.microsoft.com/office/drawing/2014/main" id="{31D7783B-FE9D-FA66-56D3-BA4A9CA1F7DC}"/>
              </a:ext>
            </a:extLst>
          </p:cNvPr>
          <p:cNvSpPr>
            <a:spLocks noGrp="1"/>
          </p:cNvSpPr>
          <p:nvPr>
            <p:ph type="body" idx="2"/>
          </p:nvPr>
        </p:nvSpPr>
        <p:spPr>
          <a:xfrm>
            <a:off x="1258300" y="879729"/>
            <a:ext cx="8519799" cy="696261"/>
          </a:xfrm>
        </p:spPr>
        <p:txBody>
          <a:bodyPr/>
          <a:lstStyle/>
          <a:p>
            <a:r>
              <a:rPr lang="en-US" sz="2000" b="0"/>
              <a:t>Our cultural DNA: </a:t>
            </a:r>
            <a:r>
              <a:rPr lang="en-US" sz="2000"/>
              <a:t>Courage</a:t>
            </a:r>
            <a:r>
              <a:rPr lang="en-US" sz="2000" b="0"/>
              <a:t>, </a:t>
            </a:r>
            <a:r>
              <a:rPr lang="en-US" sz="2000"/>
              <a:t>curiosity</a:t>
            </a:r>
            <a:r>
              <a:rPr lang="en-US" sz="2000" b="0"/>
              <a:t>, and </a:t>
            </a:r>
            <a:r>
              <a:rPr lang="en-US" sz="2000"/>
              <a:t>incisiveness</a:t>
            </a:r>
            <a:r>
              <a:rPr lang="en-US" sz="2000" b="0"/>
              <a:t> on a foundation of </a:t>
            </a:r>
            <a:r>
              <a:rPr lang="en-US" sz="2000"/>
              <a:t>integrity</a:t>
            </a:r>
            <a:r>
              <a:rPr lang="en-US" sz="2000" b="0"/>
              <a:t> and </a:t>
            </a:r>
            <a:r>
              <a:rPr lang="en-US" sz="2000"/>
              <a:t>inclusion</a:t>
            </a:r>
            <a:r>
              <a:rPr lang="en-US" sz="2000" b="0"/>
              <a:t>​</a:t>
            </a:r>
          </a:p>
        </p:txBody>
      </p:sp>
      <p:sp>
        <p:nvSpPr>
          <p:cNvPr id="2" name="Rectangle: Rounded Corners 1">
            <a:extLst>
              <a:ext uri="{FF2B5EF4-FFF2-40B4-BE49-F238E27FC236}">
                <a16:creationId xmlns:a16="http://schemas.microsoft.com/office/drawing/2014/main" id="{60ED7B2A-1CC6-B838-6CD1-5597C8198E0F}"/>
              </a:ext>
            </a:extLst>
          </p:cNvPr>
          <p:cNvSpPr/>
          <p:nvPr/>
        </p:nvSpPr>
        <p:spPr>
          <a:xfrm>
            <a:off x="786885" y="3582055"/>
            <a:ext cx="2132617" cy="1597587"/>
          </a:xfrm>
          <a:prstGeom prst="roundRect">
            <a:avLst>
              <a:gd name="adj" fmla="val 4697"/>
            </a:avLst>
          </a:prstGeom>
          <a:gradFill>
            <a:gsLst>
              <a:gs pos="0">
                <a:schemeClr val="tx1">
                  <a:alpha val="80000"/>
                </a:schemeClr>
              </a:gs>
              <a:gs pos="97000">
                <a:schemeClr val="tx1">
                  <a:alpha val="0"/>
                </a:schemeClr>
              </a:gs>
            </a:gsLst>
            <a:lin ang="16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8" name="Rectangle: Rounded Corners 7">
            <a:extLst>
              <a:ext uri="{FF2B5EF4-FFF2-40B4-BE49-F238E27FC236}">
                <a16:creationId xmlns:a16="http://schemas.microsoft.com/office/drawing/2014/main" id="{B1BE08BD-55B3-9FF2-479E-CB865ACCDE6E}"/>
              </a:ext>
            </a:extLst>
          </p:cNvPr>
          <p:cNvSpPr/>
          <p:nvPr/>
        </p:nvSpPr>
        <p:spPr>
          <a:xfrm>
            <a:off x="3022933" y="3582055"/>
            <a:ext cx="2132617" cy="1597587"/>
          </a:xfrm>
          <a:prstGeom prst="roundRect">
            <a:avLst>
              <a:gd name="adj" fmla="val 4697"/>
            </a:avLst>
          </a:prstGeom>
          <a:gradFill>
            <a:gsLst>
              <a:gs pos="0">
                <a:schemeClr val="tx1">
                  <a:alpha val="80000"/>
                </a:schemeClr>
              </a:gs>
              <a:gs pos="97000">
                <a:schemeClr val="tx1">
                  <a:alpha val="0"/>
                </a:schemeClr>
              </a:gs>
            </a:gsLst>
            <a:lin ang="16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0" name="Rectangle: Rounded Corners 19">
            <a:extLst>
              <a:ext uri="{FF2B5EF4-FFF2-40B4-BE49-F238E27FC236}">
                <a16:creationId xmlns:a16="http://schemas.microsoft.com/office/drawing/2014/main" id="{9D10B1F3-BC71-2B54-CBB7-421E81E06F95}"/>
              </a:ext>
            </a:extLst>
          </p:cNvPr>
          <p:cNvSpPr/>
          <p:nvPr/>
        </p:nvSpPr>
        <p:spPr>
          <a:xfrm>
            <a:off x="9752415" y="3582055"/>
            <a:ext cx="2132617" cy="1597587"/>
          </a:xfrm>
          <a:prstGeom prst="roundRect">
            <a:avLst>
              <a:gd name="adj" fmla="val 4697"/>
            </a:avLst>
          </a:prstGeom>
          <a:gradFill>
            <a:gsLst>
              <a:gs pos="0">
                <a:schemeClr val="tx1">
                  <a:alpha val="80000"/>
                </a:schemeClr>
              </a:gs>
              <a:gs pos="97000">
                <a:schemeClr val="tx1">
                  <a:alpha val="0"/>
                </a:schemeClr>
              </a:gs>
            </a:gsLst>
            <a:lin ang="16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3" name="Rectangle: Rounded Corners 22">
            <a:extLst>
              <a:ext uri="{FF2B5EF4-FFF2-40B4-BE49-F238E27FC236}">
                <a16:creationId xmlns:a16="http://schemas.microsoft.com/office/drawing/2014/main" id="{5D4EFFDF-D723-85FC-BF46-004E17FDADE0}"/>
              </a:ext>
            </a:extLst>
          </p:cNvPr>
          <p:cNvSpPr/>
          <p:nvPr/>
        </p:nvSpPr>
        <p:spPr>
          <a:xfrm>
            <a:off x="7516367" y="3582055"/>
            <a:ext cx="2132617" cy="1597587"/>
          </a:xfrm>
          <a:prstGeom prst="roundRect">
            <a:avLst>
              <a:gd name="adj" fmla="val 4697"/>
            </a:avLst>
          </a:prstGeom>
          <a:gradFill>
            <a:gsLst>
              <a:gs pos="0">
                <a:schemeClr val="tx1">
                  <a:alpha val="80000"/>
                </a:schemeClr>
              </a:gs>
              <a:gs pos="97000">
                <a:schemeClr val="tx1">
                  <a:alpha val="0"/>
                </a:schemeClr>
              </a:gs>
            </a:gsLst>
            <a:lin ang="16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4" name="Rectangle: Rounded Corners 23">
            <a:extLst>
              <a:ext uri="{FF2B5EF4-FFF2-40B4-BE49-F238E27FC236}">
                <a16:creationId xmlns:a16="http://schemas.microsoft.com/office/drawing/2014/main" id="{293A7134-777D-768F-F68A-DBB8BC574A57}"/>
              </a:ext>
            </a:extLst>
          </p:cNvPr>
          <p:cNvSpPr/>
          <p:nvPr/>
        </p:nvSpPr>
        <p:spPr>
          <a:xfrm>
            <a:off x="5289462" y="3582055"/>
            <a:ext cx="2132617" cy="1597587"/>
          </a:xfrm>
          <a:prstGeom prst="roundRect">
            <a:avLst>
              <a:gd name="adj" fmla="val 4697"/>
            </a:avLst>
          </a:prstGeom>
          <a:gradFill>
            <a:gsLst>
              <a:gs pos="0">
                <a:schemeClr val="tx1">
                  <a:alpha val="80000"/>
                </a:schemeClr>
              </a:gs>
              <a:gs pos="97000">
                <a:schemeClr val="tx1">
                  <a:alpha val="0"/>
                </a:schemeClr>
              </a:gs>
            </a:gsLst>
            <a:lin ang="16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2" name="Rectangle 11">
            <a:extLst>
              <a:ext uri="{FF2B5EF4-FFF2-40B4-BE49-F238E27FC236}">
                <a16:creationId xmlns:a16="http://schemas.microsoft.com/office/drawing/2014/main" id="{2E71B4B0-F91D-C909-5A06-205A63F0D764}"/>
              </a:ext>
            </a:extLst>
          </p:cNvPr>
          <p:cNvSpPr/>
          <p:nvPr/>
        </p:nvSpPr>
        <p:spPr>
          <a:xfrm>
            <a:off x="973651" y="4267707"/>
            <a:ext cx="1663828" cy="677108"/>
          </a:xfrm>
          <a:prstGeom prst="rect">
            <a:avLst/>
          </a:prstGeom>
          <a:effectLst>
            <a:outerShdw blurRad="76200" dir="5400000" algn="ctr" rotWithShape="0">
              <a:schemeClr val="accent6">
                <a:lumMod val="25000"/>
              </a:schemeClr>
            </a:outerShdw>
          </a:effectLst>
        </p:spPr>
        <p:txBody>
          <a:bodyPr wrap="square" lIns="0" tIns="0" rIns="0" bIns="0">
            <a:spAutoFit/>
          </a:bodyPr>
          <a:lstStyle/>
          <a:p>
            <a:pPr marL="0" marR="0" lvl="0" indent="0" defTabSz="914400" rtl="0" eaLnBrk="1" fontAlgn="auto" latinLnBrk="0" hangingPunct="1">
              <a:lnSpc>
                <a:spcPct val="100000"/>
              </a:lnSpc>
              <a:spcAft>
                <a:spcPts val="600"/>
              </a:spcAft>
              <a:buClrTx/>
              <a:buSzTx/>
              <a:buFontTx/>
              <a:buNone/>
              <a:tabLst/>
              <a:defRPr/>
            </a:pPr>
            <a: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t>Believe anything is possible.</a:t>
            </a:r>
            <a:br>
              <a:rPr lang="en-US" sz="1100" noProof="0">
                <a:solidFill>
                  <a:schemeClr val="bg1"/>
                </a:solidFill>
                <a:latin typeface="Funnel Sans" pitchFamily="2" charset="0"/>
                <a:cs typeface="Calibri" panose="020F0502020204030204" pitchFamily="34" charset="0"/>
              </a:rPr>
            </a:br>
            <a: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t>Seek diverse options.</a:t>
            </a:r>
            <a:b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br>
            <a: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t>Uncover new ideas.</a:t>
            </a:r>
            <a:endParaRPr kumimoji="0" lang="en-IN"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endParaRPr>
          </a:p>
        </p:txBody>
      </p:sp>
      <p:sp>
        <p:nvSpPr>
          <p:cNvPr id="21" name="Title 1">
            <a:extLst>
              <a:ext uri="{FF2B5EF4-FFF2-40B4-BE49-F238E27FC236}">
                <a16:creationId xmlns:a16="http://schemas.microsoft.com/office/drawing/2014/main" id="{2633FEDC-4F03-D064-D489-E577265BDD9C}"/>
              </a:ext>
            </a:extLst>
          </p:cNvPr>
          <p:cNvSpPr txBox="1">
            <a:spLocks/>
          </p:cNvSpPr>
          <p:nvPr/>
        </p:nvSpPr>
        <p:spPr>
          <a:xfrm>
            <a:off x="973651" y="3803068"/>
            <a:ext cx="1813959" cy="307777"/>
          </a:xfrm>
          <a:prstGeom prst="rect">
            <a:avLst/>
          </a:prstGeom>
          <a:noFill/>
          <a:ln>
            <a:noFill/>
          </a:ln>
          <a:effectLst>
            <a:outerShdw blurRad="139700" dir="5400000" algn="ctr" rotWithShape="0">
              <a:schemeClr val="accent6">
                <a:lumMod val="25000"/>
              </a:schemeClr>
            </a:outerShdw>
          </a:effectLst>
        </p:spPr>
        <p:txBody>
          <a:bodyPr spcFirstLastPara="1" vert="horz" wrap="square" lIns="0" tIns="0" rIns="0" bIns="0" rtlCol="0" anchor="ctr" anchorCtr="0">
            <a:spAutoFit/>
          </a:bodyPr>
          <a:lstStyle>
            <a:lvl1pPr lvl="0" algn="l" defTabSz="914400" rtl="0" eaLnBrk="1" latinLnBrk="0" hangingPunct="1">
              <a:lnSpc>
                <a:spcPct val="80000"/>
              </a:lnSpc>
              <a:spcBef>
                <a:spcPts val="0"/>
              </a:spcBef>
              <a:spcAft>
                <a:spcPts val="0"/>
              </a:spcAft>
              <a:buSzPts val="3200"/>
              <a:buNone/>
              <a:defRPr sz="4400" b="1" i="0" kern="1200" spc="-150" baseline="0">
                <a:solidFill>
                  <a:schemeClr val="tx1"/>
                </a:solidFill>
                <a:latin typeface="Funnel Sans" pitchFamily="2" charset="0"/>
                <a:ea typeface="+mj-ea"/>
                <a:cs typeface="+mj-cs"/>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marL="0" indent="0">
              <a:lnSpc>
                <a:spcPct val="100000"/>
              </a:lnSpc>
              <a:buClrTx/>
              <a:buSzTx/>
              <a:defRPr/>
            </a:pPr>
            <a:r>
              <a:rPr lang="en-US" sz="2000" b="0" spc="0">
                <a:solidFill>
                  <a:schemeClr val="bg1"/>
                </a:solidFill>
                <a:latin typeface="Funnel Sans ExtraBold" pitchFamily="2" charset="0"/>
              </a:rPr>
              <a:t>Courage</a:t>
            </a:r>
            <a:endParaRPr lang="en-IN" sz="4000" b="0" spc="0">
              <a:solidFill>
                <a:schemeClr val="bg1"/>
              </a:solidFill>
              <a:latin typeface="Funnel Sans ExtraBold" pitchFamily="2" charset="0"/>
              <a:cs typeface="Arial"/>
            </a:endParaRPr>
          </a:p>
        </p:txBody>
      </p:sp>
      <p:sp>
        <p:nvSpPr>
          <p:cNvPr id="18" name="Rectangle 17">
            <a:extLst>
              <a:ext uri="{FF2B5EF4-FFF2-40B4-BE49-F238E27FC236}">
                <a16:creationId xmlns:a16="http://schemas.microsoft.com/office/drawing/2014/main" id="{C9D3698B-35D5-0EE7-14CC-5F0E6A725B26}"/>
              </a:ext>
            </a:extLst>
          </p:cNvPr>
          <p:cNvSpPr/>
          <p:nvPr/>
        </p:nvSpPr>
        <p:spPr>
          <a:xfrm>
            <a:off x="3228031" y="4267707"/>
            <a:ext cx="1663828" cy="507831"/>
          </a:xfrm>
          <a:prstGeom prst="rect">
            <a:avLst/>
          </a:prstGeom>
          <a:effectLst>
            <a:outerShdw blurRad="76200" dir="5400000" algn="ctr" rotWithShape="0">
              <a:schemeClr val="accent6">
                <a:lumMod val="25000"/>
              </a:schemeClr>
            </a:outerShdw>
          </a:effectLst>
        </p:spPr>
        <p:txBody>
          <a:bodyPr wrap="square" lIns="0" tIns="0" rIns="0" bIns="0">
            <a:spAutoFit/>
          </a:bodyPr>
          <a:lstStyle/>
          <a:p>
            <a:pPr marL="0" marR="0" lvl="0" indent="0" defTabSz="914400" rtl="0" eaLnBrk="1" fontAlgn="auto" latinLnBrk="0" hangingPunct="1">
              <a:lnSpc>
                <a:spcPct val="100000"/>
              </a:lnSpc>
              <a:spcAft>
                <a:spcPts val="600"/>
              </a:spcAft>
              <a:buClrTx/>
              <a:buSzTx/>
              <a:buFontTx/>
              <a:buNone/>
              <a:tabLst/>
              <a:defRPr/>
            </a:pPr>
            <a: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t>Influence change. </a:t>
            </a:r>
            <a:b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br>
            <a: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t>Embrace uncertainty.</a:t>
            </a:r>
            <a:b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br>
            <a: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t>Fail fast and win big.</a:t>
            </a:r>
            <a:endParaRPr kumimoji="0" lang="en-IN"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endParaRPr>
          </a:p>
        </p:txBody>
      </p:sp>
      <p:sp>
        <p:nvSpPr>
          <p:cNvPr id="22" name="Title 1">
            <a:extLst>
              <a:ext uri="{FF2B5EF4-FFF2-40B4-BE49-F238E27FC236}">
                <a16:creationId xmlns:a16="http://schemas.microsoft.com/office/drawing/2014/main" id="{C190534B-A9A4-9E7D-68D4-A4CC6161EE1A}"/>
              </a:ext>
            </a:extLst>
          </p:cNvPr>
          <p:cNvSpPr txBox="1">
            <a:spLocks/>
          </p:cNvSpPr>
          <p:nvPr/>
        </p:nvSpPr>
        <p:spPr>
          <a:xfrm>
            <a:off x="3252545" y="3803068"/>
            <a:ext cx="1813959" cy="307777"/>
          </a:xfrm>
          <a:prstGeom prst="rect">
            <a:avLst/>
          </a:prstGeom>
          <a:noFill/>
          <a:ln>
            <a:noFill/>
          </a:ln>
          <a:effectLst>
            <a:outerShdw blurRad="139700" dir="5400000" algn="ctr" rotWithShape="0">
              <a:schemeClr val="accent6">
                <a:lumMod val="25000"/>
              </a:schemeClr>
            </a:outerShdw>
          </a:effectLst>
        </p:spPr>
        <p:txBody>
          <a:bodyPr spcFirstLastPara="1" vert="horz" wrap="square" lIns="0" tIns="0" rIns="0" bIns="0" rtlCol="0" anchor="ctr" anchorCtr="0">
            <a:spAutoFit/>
          </a:bodyPr>
          <a:lstStyle>
            <a:lvl1pPr lvl="0" algn="l" defTabSz="914400" rtl="0" eaLnBrk="1" latinLnBrk="0" hangingPunct="1">
              <a:lnSpc>
                <a:spcPct val="80000"/>
              </a:lnSpc>
              <a:spcBef>
                <a:spcPts val="0"/>
              </a:spcBef>
              <a:spcAft>
                <a:spcPts val="0"/>
              </a:spcAft>
              <a:buSzPts val="3200"/>
              <a:buNone/>
              <a:defRPr sz="4400" b="1" i="0" kern="1200" spc="-150" baseline="0">
                <a:solidFill>
                  <a:schemeClr val="tx1"/>
                </a:solidFill>
                <a:latin typeface="Funnel Sans" pitchFamily="2" charset="0"/>
                <a:ea typeface="+mj-ea"/>
                <a:cs typeface="+mj-cs"/>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a:lnSpc>
                <a:spcPct val="100000"/>
              </a:lnSpc>
              <a:buClrTx/>
              <a:buSzTx/>
              <a:defRPr/>
            </a:pPr>
            <a:r>
              <a:rPr lang="en-US" sz="2000" b="0" spc="0">
                <a:solidFill>
                  <a:schemeClr val="bg1"/>
                </a:solidFill>
                <a:latin typeface="Funnel Sans ExtraBold" pitchFamily="2" charset="0"/>
              </a:rPr>
              <a:t>Curiosity</a:t>
            </a:r>
            <a:endParaRPr lang="en-IN" sz="2000" b="0" spc="0">
              <a:solidFill>
                <a:schemeClr val="bg1"/>
              </a:solidFill>
              <a:latin typeface="Funnel Sans ExtraBold" pitchFamily="2" charset="0"/>
            </a:endParaRPr>
          </a:p>
        </p:txBody>
      </p:sp>
      <p:sp>
        <p:nvSpPr>
          <p:cNvPr id="6" name="Rectangle 5">
            <a:extLst>
              <a:ext uri="{FF2B5EF4-FFF2-40B4-BE49-F238E27FC236}">
                <a16:creationId xmlns:a16="http://schemas.microsoft.com/office/drawing/2014/main" id="{D9F0EA68-EB75-755C-32F8-29F2389727B2}"/>
              </a:ext>
            </a:extLst>
          </p:cNvPr>
          <p:cNvSpPr/>
          <p:nvPr/>
        </p:nvSpPr>
        <p:spPr>
          <a:xfrm>
            <a:off x="5474616" y="4267707"/>
            <a:ext cx="1663828" cy="846386"/>
          </a:xfrm>
          <a:prstGeom prst="rect">
            <a:avLst/>
          </a:prstGeom>
          <a:effectLst>
            <a:outerShdw blurRad="76200" dir="5400000" algn="ctr" rotWithShape="0">
              <a:schemeClr val="accent6">
                <a:lumMod val="25000"/>
              </a:schemeClr>
            </a:outerShdw>
          </a:effectLst>
        </p:spPr>
        <p:txBody>
          <a:bodyPr wrap="square" lIns="0" tIns="0" rIns="0" bIns="0">
            <a:spAutoFit/>
          </a:bodyPr>
          <a:lstStyle/>
          <a:p>
            <a:pPr marL="0" marR="0" lvl="0" indent="0" defTabSz="914400" rtl="0" eaLnBrk="1" fontAlgn="auto" latinLnBrk="0" hangingPunct="1">
              <a:lnSpc>
                <a:spcPct val="100000"/>
              </a:lnSpc>
              <a:spcAft>
                <a:spcPts val="600"/>
              </a:spcAft>
              <a:buClrTx/>
              <a:buSzTx/>
              <a:buFontTx/>
              <a:buNone/>
              <a:tabLst/>
              <a:defRPr/>
            </a:pPr>
            <a: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t>Dive deep into the domain.</a:t>
            </a:r>
            <a:b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br>
            <a: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t>Connect the dots.</a:t>
            </a:r>
            <a:b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br>
            <a: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t>Find the fastest path to </a:t>
            </a:r>
            <a:b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br>
            <a: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t>real-world results.</a:t>
            </a:r>
            <a:endParaRPr kumimoji="0" lang="en-IN"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endParaRPr>
          </a:p>
        </p:txBody>
      </p:sp>
      <p:sp>
        <p:nvSpPr>
          <p:cNvPr id="25" name="Title 1">
            <a:extLst>
              <a:ext uri="{FF2B5EF4-FFF2-40B4-BE49-F238E27FC236}">
                <a16:creationId xmlns:a16="http://schemas.microsoft.com/office/drawing/2014/main" id="{803D9DE5-7135-ACC8-885D-A4E3FF783341}"/>
              </a:ext>
            </a:extLst>
          </p:cNvPr>
          <p:cNvSpPr txBox="1">
            <a:spLocks/>
          </p:cNvSpPr>
          <p:nvPr/>
        </p:nvSpPr>
        <p:spPr>
          <a:xfrm>
            <a:off x="5467234" y="3803068"/>
            <a:ext cx="1888391" cy="307777"/>
          </a:xfrm>
          <a:prstGeom prst="rect">
            <a:avLst/>
          </a:prstGeom>
          <a:noFill/>
          <a:ln>
            <a:noFill/>
          </a:ln>
          <a:effectLst>
            <a:outerShdw blurRad="139700" dir="5400000" algn="ctr" rotWithShape="0">
              <a:schemeClr val="accent6">
                <a:lumMod val="25000"/>
              </a:schemeClr>
            </a:outerShdw>
          </a:effectLst>
        </p:spPr>
        <p:txBody>
          <a:bodyPr spcFirstLastPara="1" vert="horz" wrap="square" lIns="0" tIns="0" rIns="0" bIns="0" rtlCol="0" anchor="ctr" anchorCtr="0">
            <a:spAutoFit/>
          </a:bodyPr>
          <a:lstStyle>
            <a:lvl1pPr lvl="0" algn="l" defTabSz="914400" rtl="0" eaLnBrk="1" latinLnBrk="0" hangingPunct="1">
              <a:lnSpc>
                <a:spcPct val="80000"/>
              </a:lnSpc>
              <a:spcBef>
                <a:spcPts val="0"/>
              </a:spcBef>
              <a:spcAft>
                <a:spcPts val="0"/>
              </a:spcAft>
              <a:buSzPts val="3200"/>
              <a:buNone/>
              <a:defRPr sz="4400" b="1" i="0" kern="1200" spc="-150" baseline="0">
                <a:solidFill>
                  <a:schemeClr val="tx1"/>
                </a:solidFill>
                <a:latin typeface="Funnel Sans" pitchFamily="2" charset="0"/>
                <a:ea typeface="+mj-ea"/>
                <a:cs typeface="+mj-cs"/>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a:lnSpc>
                <a:spcPct val="100000"/>
              </a:lnSpc>
              <a:buClrTx/>
              <a:buSzTx/>
              <a:defRPr/>
            </a:pPr>
            <a:r>
              <a:rPr lang="en-US" sz="2000" b="0" spc="0">
                <a:solidFill>
                  <a:schemeClr val="bg1"/>
                </a:solidFill>
                <a:latin typeface="Funnel Sans ExtraBold" pitchFamily="2" charset="0"/>
              </a:rPr>
              <a:t>Incisiveness</a:t>
            </a:r>
            <a:endParaRPr lang="en-IN" sz="2000" b="0" spc="0">
              <a:solidFill>
                <a:schemeClr val="bg1"/>
              </a:solidFill>
              <a:latin typeface="Funnel Sans ExtraBold" pitchFamily="2" charset="0"/>
            </a:endParaRPr>
          </a:p>
        </p:txBody>
      </p:sp>
      <p:sp>
        <p:nvSpPr>
          <p:cNvPr id="9" name="Rectangle 8">
            <a:extLst>
              <a:ext uri="{FF2B5EF4-FFF2-40B4-BE49-F238E27FC236}">
                <a16:creationId xmlns:a16="http://schemas.microsoft.com/office/drawing/2014/main" id="{B27DF506-E373-10CE-0CCC-CD61571B702F}"/>
              </a:ext>
            </a:extLst>
          </p:cNvPr>
          <p:cNvSpPr/>
          <p:nvPr/>
        </p:nvSpPr>
        <p:spPr>
          <a:xfrm>
            <a:off x="7694168" y="4267707"/>
            <a:ext cx="1663828" cy="338554"/>
          </a:xfrm>
          <a:prstGeom prst="rect">
            <a:avLst/>
          </a:prstGeom>
          <a:effectLst>
            <a:outerShdw blurRad="76200" dir="5400000" algn="ctr" rotWithShape="0">
              <a:schemeClr val="accent6">
                <a:lumMod val="25000"/>
              </a:schemeClr>
            </a:outerShdw>
          </a:effectLst>
        </p:spPr>
        <p:txBody>
          <a:bodyPr wrap="square" lIns="0" tIns="0" rIns="0" bIns="0">
            <a:spAutoFit/>
          </a:bodyPr>
          <a:lstStyle/>
          <a:p>
            <a:pPr marL="0" marR="0" lvl="0" indent="0" defTabSz="914400" rtl="0" eaLnBrk="1" fontAlgn="auto" latinLnBrk="0" hangingPunct="1">
              <a:lnSpc>
                <a:spcPct val="100000"/>
              </a:lnSpc>
              <a:spcAft>
                <a:spcPts val="600"/>
              </a:spcAft>
              <a:buClrTx/>
              <a:buSzTx/>
              <a:buFontTx/>
              <a:buNone/>
              <a:tabLst/>
              <a:defRPr/>
            </a:pPr>
            <a: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t>Do the right thing</a:t>
            </a:r>
            <a:r>
              <a:rPr lang="en-US" sz="1100">
                <a:solidFill>
                  <a:schemeClr val="bg1"/>
                </a:solidFill>
                <a:latin typeface="Funnel Sans" pitchFamily="2" charset="0"/>
                <a:cs typeface="Calibri" panose="020F0502020204030204" pitchFamily="34" charset="0"/>
              </a:rPr>
              <a:t> even</a:t>
            </a:r>
            <a:b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br>
            <a: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t>if no one is looking.</a:t>
            </a:r>
            <a:endParaRPr kumimoji="0" lang="en-IN"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endParaRPr>
          </a:p>
        </p:txBody>
      </p:sp>
      <p:sp>
        <p:nvSpPr>
          <p:cNvPr id="27" name="Title 1">
            <a:extLst>
              <a:ext uri="{FF2B5EF4-FFF2-40B4-BE49-F238E27FC236}">
                <a16:creationId xmlns:a16="http://schemas.microsoft.com/office/drawing/2014/main" id="{6847F9A0-6FD6-DCCF-92B5-F25B21B59D8A}"/>
              </a:ext>
            </a:extLst>
          </p:cNvPr>
          <p:cNvSpPr txBox="1">
            <a:spLocks/>
          </p:cNvSpPr>
          <p:nvPr/>
        </p:nvSpPr>
        <p:spPr>
          <a:xfrm>
            <a:off x="7694168" y="3803068"/>
            <a:ext cx="1888391" cy="307777"/>
          </a:xfrm>
          <a:prstGeom prst="rect">
            <a:avLst/>
          </a:prstGeom>
          <a:noFill/>
          <a:ln>
            <a:noFill/>
          </a:ln>
          <a:effectLst>
            <a:outerShdw blurRad="139700" dir="5400000" algn="ctr" rotWithShape="0">
              <a:schemeClr val="accent6">
                <a:lumMod val="25000"/>
              </a:schemeClr>
            </a:outerShdw>
          </a:effectLst>
        </p:spPr>
        <p:txBody>
          <a:bodyPr spcFirstLastPara="1" vert="horz" wrap="square" lIns="0" tIns="0" rIns="0" bIns="0" rtlCol="0" anchor="ctr" anchorCtr="0">
            <a:spAutoFit/>
          </a:bodyPr>
          <a:lstStyle>
            <a:lvl1pPr lvl="0" algn="l" defTabSz="914400" rtl="0" eaLnBrk="1" latinLnBrk="0" hangingPunct="1">
              <a:lnSpc>
                <a:spcPct val="80000"/>
              </a:lnSpc>
              <a:spcBef>
                <a:spcPts val="0"/>
              </a:spcBef>
              <a:spcAft>
                <a:spcPts val="0"/>
              </a:spcAft>
              <a:buSzPts val="3200"/>
              <a:buNone/>
              <a:defRPr sz="4400" b="1" i="0" kern="1200" spc="-150" baseline="0">
                <a:solidFill>
                  <a:schemeClr val="tx1"/>
                </a:solidFill>
                <a:latin typeface="Funnel Sans" pitchFamily="2" charset="0"/>
                <a:ea typeface="+mj-ea"/>
                <a:cs typeface="+mj-cs"/>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a:lnSpc>
                <a:spcPct val="100000"/>
              </a:lnSpc>
              <a:buClrTx/>
              <a:buSzTx/>
              <a:defRPr/>
            </a:pPr>
            <a:r>
              <a:rPr lang="en-US" sz="2000" b="0" spc="0">
                <a:solidFill>
                  <a:schemeClr val="bg1"/>
                </a:solidFill>
                <a:latin typeface="Funnel Sans ExtraBold" pitchFamily="2" charset="0"/>
              </a:rPr>
              <a:t>Integrity</a:t>
            </a:r>
            <a:endParaRPr lang="en-IN" sz="2000" b="0" spc="0">
              <a:solidFill>
                <a:schemeClr val="bg1"/>
              </a:solidFill>
              <a:latin typeface="Funnel Sans ExtraBold" pitchFamily="2" charset="0"/>
            </a:endParaRPr>
          </a:p>
        </p:txBody>
      </p:sp>
      <p:sp>
        <p:nvSpPr>
          <p:cNvPr id="7" name="Rectangle 6">
            <a:extLst>
              <a:ext uri="{FF2B5EF4-FFF2-40B4-BE49-F238E27FC236}">
                <a16:creationId xmlns:a16="http://schemas.microsoft.com/office/drawing/2014/main" id="{4292085B-FA6F-F140-C813-3CB9839F28D8}"/>
              </a:ext>
            </a:extLst>
          </p:cNvPr>
          <p:cNvSpPr/>
          <p:nvPr/>
        </p:nvSpPr>
        <p:spPr>
          <a:xfrm>
            <a:off x="9911538" y="4267707"/>
            <a:ext cx="1775741" cy="677108"/>
          </a:xfrm>
          <a:prstGeom prst="rect">
            <a:avLst/>
          </a:prstGeom>
          <a:effectLst>
            <a:outerShdw blurRad="76200" dir="5400000" algn="ctr" rotWithShape="0">
              <a:schemeClr val="accent6">
                <a:lumMod val="25000"/>
              </a:schemeClr>
            </a:outerShdw>
          </a:effectLst>
        </p:spPr>
        <p:txBody>
          <a:bodyPr wrap="square" lIns="0" tIns="0" rIns="0" bIns="0">
            <a:spAutoFit/>
          </a:bodyPr>
          <a:lstStyle/>
          <a:p>
            <a:pPr marL="0" marR="0" lvl="0" indent="0" defTabSz="914400" rtl="0" eaLnBrk="1" fontAlgn="auto" latinLnBrk="0" hangingPunct="1">
              <a:spcAft>
                <a:spcPts val="600"/>
              </a:spcAft>
              <a:buClrTx/>
              <a:buSzTx/>
              <a:buFontTx/>
              <a:buNone/>
              <a:tabLst/>
              <a:defRPr/>
            </a:pPr>
            <a:r>
              <a:rPr lang="en-US" sz="1100">
                <a:solidFill>
                  <a:schemeClr val="bg1"/>
                </a:solidFill>
                <a:latin typeface="Funnel Sans" pitchFamily="2" charset="0"/>
                <a:cs typeface="Calibri" panose="020F0502020204030204" pitchFamily="34" charset="0"/>
              </a:rPr>
              <a:t>We assure our diverse world is fully and equitably represented and celebrated. </a:t>
            </a:r>
            <a:endParaRPr lang="en-IN" sz="1100">
              <a:solidFill>
                <a:schemeClr val="bg1"/>
              </a:solidFill>
              <a:latin typeface="Funnel Sans" pitchFamily="2" charset="0"/>
              <a:cs typeface="Calibri" panose="020F0502020204030204" pitchFamily="34" charset="0"/>
            </a:endParaRPr>
          </a:p>
        </p:txBody>
      </p:sp>
      <p:sp>
        <p:nvSpPr>
          <p:cNvPr id="28" name="Title 1">
            <a:extLst>
              <a:ext uri="{FF2B5EF4-FFF2-40B4-BE49-F238E27FC236}">
                <a16:creationId xmlns:a16="http://schemas.microsoft.com/office/drawing/2014/main" id="{65FEA035-4CF1-ABA1-2A20-F7D849C31FCF}"/>
              </a:ext>
            </a:extLst>
          </p:cNvPr>
          <p:cNvSpPr txBox="1">
            <a:spLocks/>
          </p:cNvSpPr>
          <p:nvPr/>
        </p:nvSpPr>
        <p:spPr>
          <a:xfrm>
            <a:off x="9911538" y="3803068"/>
            <a:ext cx="1888391" cy="307777"/>
          </a:xfrm>
          <a:prstGeom prst="rect">
            <a:avLst/>
          </a:prstGeom>
          <a:noFill/>
          <a:ln>
            <a:noFill/>
          </a:ln>
          <a:effectLst>
            <a:outerShdw blurRad="139700" dir="5400000" algn="ctr" rotWithShape="0">
              <a:schemeClr val="accent6">
                <a:lumMod val="25000"/>
              </a:schemeClr>
            </a:outerShdw>
          </a:effectLst>
        </p:spPr>
        <p:txBody>
          <a:bodyPr spcFirstLastPara="1" vert="horz" wrap="square" lIns="0" tIns="0" rIns="0" bIns="0" rtlCol="0" anchor="ctr" anchorCtr="0">
            <a:spAutoFit/>
          </a:bodyPr>
          <a:lstStyle>
            <a:lvl1pPr lvl="0" algn="l" defTabSz="914400" rtl="0" eaLnBrk="1" latinLnBrk="0" hangingPunct="1">
              <a:lnSpc>
                <a:spcPct val="80000"/>
              </a:lnSpc>
              <a:spcBef>
                <a:spcPts val="0"/>
              </a:spcBef>
              <a:spcAft>
                <a:spcPts val="0"/>
              </a:spcAft>
              <a:buSzPts val="3200"/>
              <a:buNone/>
              <a:defRPr sz="4400" b="1" i="0" kern="1200" spc="-150" baseline="0">
                <a:solidFill>
                  <a:schemeClr val="tx1"/>
                </a:solidFill>
                <a:latin typeface="Funnel Sans" pitchFamily="2" charset="0"/>
                <a:ea typeface="+mj-ea"/>
                <a:cs typeface="+mj-cs"/>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a:lnSpc>
                <a:spcPct val="100000"/>
              </a:lnSpc>
              <a:buClrTx/>
              <a:buSzTx/>
              <a:defRPr/>
            </a:pPr>
            <a:r>
              <a:rPr lang="en-US" sz="2000" b="0" spc="0">
                <a:solidFill>
                  <a:schemeClr val="bg1"/>
                </a:solidFill>
                <a:latin typeface="Funnel Sans ExtraBold" pitchFamily="2" charset="0"/>
              </a:rPr>
              <a:t>Inclusion</a:t>
            </a:r>
            <a:endParaRPr lang="en-IN" sz="2000" b="0" spc="0">
              <a:solidFill>
                <a:schemeClr val="bg1"/>
              </a:solidFill>
              <a:latin typeface="Funnel Sans ExtraBold" pitchFamily="2" charset="0"/>
            </a:endParaRPr>
          </a:p>
        </p:txBody>
      </p:sp>
      <p:sp>
        <p:nvSpPr>
          <p:cNvPr id="4" name="Footer Placeholder 16">
            <a:extLst>
              <a:ext uri="{FF2B5EF4-FFF2-40B4-BE49-F238E27FC236}">
                <a16:creationId xmlns:a16="http://schemas.microsoft.com/office/drawing/2014/main" id="{7F8683F4-E222-FC6C-C54F-7CADA1A90BAF}"/>
              </a:ext>
            </a:extLst>
          </p:cNvPr>
          <p:cNvSpPr>
            <a:spLocks noGrp="1"/>
          </p:cNvSpPr>
          <p:nvPr>
            <p:ph type="ftr" idx="3"/>
          </p:nvPr>
        </p:nvSpPr>
        <p:spPr>
          <a:xfrm>
            <a:off x="9698400" y="6260400"/>
            <a:ext cx="2188802" cy="338400"/>
          </a:xfrm>
        </p:spPr>
        <p:txBody>
          <a:bodyPr/>
          <a:lstStyle/>
          <a:p>
            <a:r>
              <a:rPr lang="en-GB"/>
              <a:t>© 2025 Copyright Genpact. All Rights Reserved.</a:t>
            </a:r>
          </a:p>
        </p:txBody>
      </p:sp>
      <p:grpSp>
        <p:nvGrpSpPr>
          <p:cNvPr id="13" name="Group 12">
            <a:extLst>
              <a:ext uri="{FF2B5EF4-FFF2-40B4-BE49-F238E27FC236}">
                <a16:creationId xmlns:a16="http://schemas.microsoft.com/office/drawing/2014/main" id="{9E475030-8C27-526C-B14C-2326BDAD68B2}"/>
              </a:ext>
            </a:extLst>
          </p:cNvPr>
          <p:cNvGrpSpPr/>
          <p:nvPr/>
        </p:nvGrpSpPr>
        <p:grpSpPr>
          <a:xfrm>
            <a:off x="10451304" y="251398"/>
            <a:ext cx="1032938" cy="297908"/>
            <a:chOff x="10451304" y="231704"/>
            <a:chExt cx="1032938" cy="297908"/>
          </a:xfrm>
        </p:grpSpPr>
        <p:sp>
          <p:nvSpPr>
            <p:cNvPr id="14" name="Rounded Rectangle 10">
              <a:extLst>
                <a:ext uri="{FF2B5EF4-FFF2-40B4-BE49-F238E27FC236}">
                  <a16:creationId xmlns:a16="http://schemas.microsoft.com/office/drawing/2014/main" id="{17F13152-6689-E359-6AB0-FE3A66E57C6A}"/>
                </a:ext>
              </a:extLst>
            </p:cNvPr>
            <p:cNvSpPr/>
            <p:nvPr/>
          </p:nvSpPr>
          <p:spPr>
            <a:xfrm>
              <a:off x="10451304" y="278972"/>
              <a:ext cx="1025189" cy="250640"/>
            </a:xfrm>
            <a:prstGeom prst="roundRect">
              <a:avLst>
                <a:gd name="adj" fmla="val 50000"/>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itle 13">
              <a:extLst>
                <a:ext uri="{FF2B5EF4-FFF2-40B4-BE49-F238E27FC236}">
                  <a16:creationId xmlns:a16="http://schemas.microsoft.com/office/drawing/2014/main" id="{51609D8E-BC5F-092F-C8E6-831332EE605E}"/>
                </a:ext>
              </a:extLst>
            </p:cNvPr>
            <p:cNvSpPr txBox="1">
              <a:spLocks/>
            </p:cNvSpPr>
            <p:nvPr/>
          </p:nvSpPr>
          <p:spPr>
            <a:xfrm>
              <a:off x="10459053" y="231704"/>
              <a:ext cx="1025189" cy="293437"/>
            </a:xfrm>
            <a:prstGeom prst="rect">
              <a:avLst/>
            </a:prstGeom>
            <a:ln>
              <a:noFill/>
            </a:ln>
          </p:spPr>
          <p:txBody>
            <a:bodyPr vert="horz" lIns="68580" tIns="34290" rIns="68580" bIns="3429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lnSpc>
                  <a:spcPts val="1800"/>
                </a:lnSpc>
                <a:defRPr/>
              </a:pPr>
              <a:r>
                <a:rPr lang="en-US" sz="1000">
                  <a:solidFill>
                    <a:schemeClr val="tx1"/>
                  </a:solidFill>
                  <a:latin typeface="Funnel Sans"/>
                  <a:ea typeface="Roboto"/>
                </a:rPr>
                <a:t>About us</a:t>
              </a:r>
              <a:endParaRPr lang="en-US"/>
            </a:p>
          </p:txBody>
        </p:sp>
      </p:grpSp>
    </p:spTree>
    <p:extLst>
      <p:ext uri="{BB962C8B-B14F-4D97-AF65-F5344CB8AC3E}">
        <p14:creationId xmlns:p14="http://schemas.microsoft.com/office/powerpoint/2010/main" val="2033208141"/>
      </p:ext>
    </p:extLst>
  </p:cSld>
  <p:clrMapOvr>
    <a:masterClrMapping/>
  </p:clrMapOvr>
</p:sld>
</file>

<file path=ppt/theme/theme1.xml><?xml version="1.0" encoding="utf-8"?>
<a:theme xmlns:a="http://schemas.openxmlformats.org/drawingml/2006/main" name="Custom Design">
  <a:themeElements>
    <a:clrScheme name="Custom 148">
      <a:dk1>
        <a:srgbClr val="161916"/>
      </a:dk1>
      <a:lt1>
        <a:srgbClr val="FFFDFF"/>
      </a:lt1>
      <a:dk2>
        <a:srgbClr val="161916"/>
      </a:dk2>
      <a:lt2>
        <a:srgbClr val="FDF8F4"/>
      </a:lt2>
      <a:accent1>
        <a:srgbClr val="FD4E59"/>
      </a:accent1>
      <a:accent2>
        <a:srgbClr val="6D7069"/>
      </a:accent2>
      <a:accent3>
        <a:srgbClr val="FFAB28"/>
      </a:accent3>
      <a:accent4>
        <a:srgbClr val="161916"/>
      </a:accent4>
      <a:accent5>
        <a:srgbClr val="494949"/>
      </a:accent5>
      <a:accent6>
        <a:srgbClr val="FFF0DC"/>
      </a:accent6>
      <a:hlink>
        <a:srgbClr val="FE4F58"/>
      </a:hlink>
      <a:folHlink>
        <a:srgbClr val="FFAD27"/>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C76F38C3A604F448DC00A667CF5567C" ma:contentTypeVersion="18" ma:contentTypeDescription="Create a new document." ma:contentTypeScope="" ma:versionID="a366ae83c922f961ee1a2ff11501752e">
  <xsd:schema xmlns:xsd="http://www.w3.org/2001/XMLSchema" xmlns:xs="http://www.w3.org/2001/XMLSchema" xmlns:p="http://schemas.microsoft.com/office/2006/metadata/properties" xmlns:ns2="24efd74e-70fc-4ae7-9af1-193f4b512e31" xmlns:ns3="bd251cb2-1da6-4860-af86-f9dc13914816" xmlns:ns4="372e849b-fc60-49fc-88ef-6f6a3a7352cc" targetNamespace="http://schemas.microsoft.com/office/2006/metadata/properties" ma:root="true" ma:fieldsID="3961dd6af6b1ea07efe4b179702e266d" ns2:_="" ns3:_="" ns4:_="">
    <xsd:import namespace="24efd74e-70fc-4ae7-9af1-193f4b512e31"/>
    <xsd:import namespace="bd251cb2-1da6-4860-af86-f9dc13914816"/>
    <xsd:import namespace="372e849b-fc60-49fc-88ef-6f6a3a7352cc"/>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3:SharedWithUsers" minOccurs="0"/>
                <xsd:element ref="ns3:SharedWithDetails" minOccurs="0"/>
                <xsd:element ref="ns2:MediaServiceDateTaken" minOccurs="0"/>
                <xsd:element ref="ns2:MediaServiceLocation" minOccurs="0"/>
                <xsd:element ref="ns2:MediaServiceGenerationTime" minOccurs="0"/>
                <xsd:element ref="ns2:MediaServiceEventHashCode" minOccurs="0"/>
                <xsd:element ref="ns2:MediaServiceAutoKeyPoints" minOccurs="0"/>
                <xsd:element ref="ns2:MediaServiceKeyPoints" minOccurs="0"/>
                <xsd:element ref="ns2:MediaLengthInSeconds" minOccurs="0"/>
                <xsd:element ref="ns2:lcf76f155ced4ddcb4097134ff3c332f" minOccurs="0"/>
                <xsd:element ref="ns4: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4efd74e-70fc-4ae7-9af1-193f4b512e3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MediaServiceAutoTags" ma:internalName="MediaServiceAutoTags" ma:readOnly="true">
      <xsd:simpleType>
        <xsd:restriction base="dms:Text"/>
      </xsd:simpleType>
    </xsd:element>
    <xsd:element name="MediaServiceOCR" ma:index="11" nillable="true" ma:displayName="MediaServiceOCR"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MediaServic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cc962de5-690c-40f6-9925-46ff4f3fc18f"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bd251cb2-1da6-4860-af86-f9dc13914816"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72e849b-fc60-49fc-88ef-6f6a3a7352cc"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5d3c573b-1548-4a47-afd1-41f442222deb}" ma:internalName="TaxCatchAll" ma:showField="CatchAllData" ma:web="bd251cb2-1da6-4860-af86-f9dc1391481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372e849b-fc60-49fc-88ef-6f6a3a7352cc" xsi:nil="true"/>
    <lcf76f155ced4ddcb4097134ff3c332f xmlns="24efd74e-70fc-4ae7-9af1-193f4b512e31">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22650FF-3009-43F2-B746-4876D3CEBC5A}">
  <ds:schemaRefs>
    <ds:schemaRef ds:uri="24efd74e-70fc-4ae7-9af1-193f4b512e31"/>
    <ds:schemaRef ds:uri="372e849b-fc60-49fc-88ef-6f6a3a7352cc"/>
    <ds:schemaRef ds:uri="bd251cb2-1da6-4860-af86-f9dc1391481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AC7FB29C-10F2-4698-AA4E-399E5AC39323}">
  <ds:schemaRefs>
    <ds:schemaRef ds:uri="24efd74e-70fc-4ae7-9af1-193f4b512e31"/>
    <ds:schemaRef ds:uri="372e849b-fc60-49fc-88ef-6f6a3a7352cc"/>
    <ds:schemaRef ds:uri="bd251cb2-1da6-4860-af86-f9dc13914816"/>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CD19FF71-DE7A-4B4B-BB18-934F4FB0C56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7</TotalTime>
  <Words>1832</Words>
  <Application>Microsoft Office PowerPoint</Application>
  <PresentationFormat>Widescreen</PresentationFormat>
  <Paragraphs>261</Paragraphs>
  <Slides>13</Slides>
  <Notes>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13</vt:i4>
      </vt:variant>
    </vt:vector>
  </HeadingPairs>
  <TitlesOfParts>
    <vt:vector size="23" baseType="lpstr">
      <vt:lpstr>Aptos</vt:lpstr>
      <vt:lpstr>Arial</vt:lpstr>
      <vt:lpstr>Arial Nova</vt:lpstr>
      <vt:lpstr>Funnel Sans</vt:lpstr>
      <vt:lpstr>Funnel Sans  </vt:lpstr>
      <vt:lpstr>Funnel Sans bold</vt:lpstr>
      <vt:lpstr>Funnel Sans ExtraBold</vt:lpstr>
      <vt:lpstr>Funnel Sans Light</vt:lpstr>
      <vt:lpstr>Trebuchet MS</vt:lpstr>
      <vt:lpstr>Custom Design</vt:lpstr>
      <vt:lpstr>ABOUT US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Erica Cooper</dc:creator>
  <cp:keywords/>
  <dc:description/>
  <cp:lastModifiedBy>Kulkarni, Shubhangee</cp:lastModifiedBy>
  <cp:revision>3</cp:revision>
  <cp:lastPrinted>2024-12-13T12:20:15Z</cp:lastPrinted>
  <dcterms:created xsi:type="dcterms:W3CDTF">2024-12-13T08:30:06Z</dcterms:created>
  <dcterms:modified xsi:type="dcterms:W3CDTF">2025-03-20T16:22:42Z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0x010100CC76F38C3A604F448DC00A667CF5567C</vt:lpwstr>
  </property>
</Properties>
</file>