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2" r:id="rId4"/>
  </p:sldMasterIdLst>
  <p:notesMasterIdLst>
    <p:notesMasterId r:id="rId14"/>
  </p:notesMasterIdLst>
  <p:handoutMasterIdLst>
    <p:handoutMasterId r:id="rId15"/>
  </p:handoutMasterIdLst>
  <p:sldIdLst>
    <p:sldId id="452" r:id="rId5"/>
    <p:sldId id="513" r:id="rId6"/>
    <p:sldId id="514" r:id="rId7"/>
    <p:sldId id="515" r:id="rId8"/>
    <p:sldId id="516" r:id="rId9"/>
    <p:sldId id="517" r:id="rId10"/>
    <p:sldId id="518" r:id="rId11"/>
    <p:sldId id="519" r:id="rId12"/>
    <p:sldId id="520" r:id="rId13"/>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D97700-BCAA-EBB1-D000-A8C520FBCEED}" name="Jha, Anvit" initials="AJ" userId="S::703294169@GENPACT.COM::b1eb1c73-c47c-44d2-ab2e-b31f03321674" providerId="AD"/>
  <p188:author id="{9438140A-8B41-0F57-43FD-B1E0AC64E076}" name="Poucher, Jo M" initials="PJ" userId="S::770002074@genpact.com::6e2a13c6-28fe-4d1d-b59c-c47100460c1f" providerId="AD"/>
  <p188:author id="{85FD530E-BB0A-7B33-BCF8-6E700D579E7E}" name="Chhajer, Surbhi" initials="CS" userId="S::703284188@genpact.com::ab9a6e11-b60f-4bd7-a567-bf4bbe6f7639" providerId="AD"/>
  <p188:author id="{8E1D1615-0E75-32C1-4BB6-27BF515212F6}" name="Gibson, Robert" initials="RG" userId="S::750002971@GENPACT.COM::22c3b3e7-23c4-492e-8b66-2c3f8e20b768" providerId="AD"/>
  <p188:author id="{43D58E22-FA7F-E23F-81FF-19F3C9F85CEC}" name="Hitesh Srivastava" initials="HS" userId="S::hitesh.s@timeus.onmicrosoft.com::8853a2d8-04c9-4a9b-b58a-3933ab3dd278" providerId="AD"/>
  <p188:author id="{92CFB123-5001-6234-D037-0BD015A7BE68}" name="Kulkarni, Nayonika Rajendra" initials="NK" userId="S::703399723@genpact.com::119cfd6c-f1b1-44b9-b9b6-8fbf7b3d7217" providerId="AD"/>
  <p188:author id="{892AC723-09FE-C2E9-7F17-E69AD9BFB858}" name="Higgison, Sandra" initials="HS" userId="S::770000391@genpact.com::9a239a09-e31a-4a6e-90ed-5aa8479942e4" providerId="AD"/>
  <p188:author id="{E1F0202A-9B4B-AE5E-FD42-9986E67AAF2E}" name="Reed, Ryan" initials="RR" userId="S::750021218@genpact.com::828d063b-f9d1-49ea-945a-1740030d6404" providerId="AD"/>
  <p188:author id="{C1E3D740-C5F6-32D0-B4A7-93B473E29E23}" name="Shroff, Vikash" initials="SV" userId="S::703177817@genpact.com::56c41661-d5b2-4085-a339-99de003239e7" providerId="AD"/>
  <p188:author id="{3566AF41-AC97-A302-1357-5482EF6D3EED}" name="Blewett, Caitlin" initials="BC" userId="S::750045032@genpact.com::1f19c17c-20c5-4bcc-8517-9a2069caaf0b" providerId="AD"/>
  <p188:author id="{74835145-3365-91C4-528C-1103BBA6D35F}" name="Desai, Prathamesh" initials="PD" userId="S::703380505@genpact.com::b160d955-6ee6-4a13-8d96-1b26a24b6003" providerId="AD"/>
  <p188:author id="{C596904E-649F-80EF-B582-7862CE3A34D7}" name="O, Yogitha" initials="YO" userId="S::703380896@genpact.com::efa90ae9-2fcd-4ef9-aa73-1ab8cf504216" providerId="AD"/>
  <p188:author id="{C2AC6550-70A7-D076-D234-25A61BFA3CF0}" name="Aditri Goyal" initials="AG" userId="S::aditri.g@timeus.onmicrosoft.com::dbeb200e-a741-4cb7-8352-bcf32d21452c" providerId="AD"/>
  <p188:author id="{93085864-0357-2BF2-31B3-708A20C10AB4}" name="Rawat, Ajay" initials="RA" userId="S::302003883@genpact.com::42867331-d814-4bb9-8ef8-8516b1b5a6f0" providerId="AD"/>
  <p188:author id="{9A53AB64-E963-64E1-A0EF-7FCAA95B75DD}" name="Raju Yadav" initials="RY" userId="S::raju.y@timeus.onmicrosoft.com::b4d8ec1c-f4bd-4ac3-a26e-c09f305797d6" providerId="AD"/>
  <p188:author id="{C3F9406F-6D49-8FB3-8634-47379B9BF0A2}" name="Rawat, Ajay" initials="" userId="S::302003883@GENPACT.COM::42867331-d814-4bb9-8ef8-8516b1b5a6f0" providerId="AD"/>
  <p188:author id="{BDBD867E-38C0-72AF-4105-0132F290E732}" name="Saxena, Akshay" initials="AS" userId="S::303027294@GENPACT.COM::7ac90e18-27ce-41a3-8982-3ebe9fd57c17" providerId="AD"/>
  <p188:author id="{A923D983-EC95-FBBD-4902-2AD5C6EC81D4}" name="Jha, Anvit" initials="" userId="S::703294169@genpact.com::b1eb1c73-c47c-44d2-ab2e-b31f03321674" providerId="AD"/>
  <p188:author id="{D52C648A-3F70-6F37-F995-4E6E03D70A4C}" name="Bhattacharya, Subhabrata" initials="SB" userId="S::703250641@GENPACT.COM::9d9a76fc-6172-41fc-a889-6b26303e70e7" providerId="AD"/>
  <p188:author id="{D4BE308E-9FF2-BAF2-9EAC-5917FF55AD3E}" name="Shweta Juneja" initials="SJ" userId="S::shweta.j@timeus.onmicrosoft.com::5720ac25-3b09-4f75-bd02-1ebb4c347997" providerId="AD"/>
  <p188:author id="{872454B6-6223-4264-A7D1-608249DBD6F9}" name="Saxena, Akshay" initials="SA" userId="S::303027294@genpact.com::7ac90e18-27ce-41a3-8982-3ebe9fd57c17" providerId="AD"/>
  <p188:author id="{33DE65BE-AFA3-DB5A-B18A-F8DCB1C06076}" name="Nimisha Mittal" initials="NM" userId="S::nimisha.m@timeus.onmicrosoft.com::fbf3e2ab-9104-49c0-9c29-0ae39c6f0131" providerId="AD"/>
  <p188:author id="{B16F8FD9-0ED7-0BE6-DA71-EF8D0118EF92}" name="Poucher, Jo M" initials="JP" userId="S::770002074@GENPACT.COM::6e2a13c6-28fe-4d1d-b59c-c47100460c1f" providerId="AD"/>
  <p188:author id="{2978C6D9-C419-4025-5256-3DE3F6283E51}" name="Gibson, Robert" initials="GR" userId="S::750002971@genpact.com::22c3b3e7-23c4-492e-8b66-2c3f8e20b768" providerId="AD"/>
  <p188:author id="{0D5927DF-4EB0-66FA-FCB3-C130FA50C084}" name="Higgison, Sandra" initials="SH" userId="S::770000391@GENPACT.COM::9a239a09-e31a-4a6e-90ed-5aa8479942e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AD28"/>
    <a:srgbClr val="FF555F"/>
    <a:srgbClr val="D8D8D8"/>
    <a:srgbClr val="FD4E59"/>
    <a:srgbClr val="BABAB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111" autoAdjust="0"/>
    <p:restoredTop sz="94643"/>
  </p:normalViewPr>
  <p:slideViewPr>
    <p:cSldViewPr snapToGrid="0">
      <p:cViewPr varScale="1">
        <p:scale>
          <a:sx n="104" d="100"/>
          <a:sy n="104" d="100"/>
        </p:scale>
        <p:origin x="232" y="80"/>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80B85E0-184D-C7A9-2399-B5F00C1B65B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a:extLst>
              <a:ext uri="{FF2B5EF4-FFF2-40B4-BE49-F238E27FC236}">
                <a16:creationId xmlns:a16="http://schemas.microsoft.com/office/drawing/2014/main" id="{CBE84C11-B1A9-F50F-54DF-E13F82C7153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06E302C-81E4-452D-B65E-A7F194DF029B}" type="datetimeFigureOut">
              <a:rPr lang="en-IN" smtClean="0"/>
              <a:t>19-03-2025</a:t>
            </a:fld>
            <a:endParaRPr lang="en-IN"/>
          </a:p>
        </p:txBody>
      </p:sp>
      <p:sp>
        <p:nvSpPr>
          <p:cNvPr id="4" name="Footer Placeholder 3">
            <a:extLst>
              <a:ext uri="{FF2B5EF4-FFF2-40B4-BE49-F238E27FC236}">
                <a16:creationId xmlns:a16="http://schemas.microsoft.com/office/drawing/2014/main" id="{6CF024BA-2363-1180-65AD-796CB5E45F7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a:extLst>
              <a:ext uri="{FF2B5EF4-FFF2-40B4-BE49-F238E27FC236}">
                <a16:creationId xmlns:a16="http://schemas.microsoft.com/office/drawing/2014/main" id="{E67FCBA1-9448-6B58-0184-FA37C4FDEA7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B7CE77C-083D-46BC-AD31-7F4FD01F329C}" type="slidenum">
              <a:rPr lang="en-IN" smtClean="0"/>
              <a:t>‹#›</a:t>
            </a:fld>
            <a:endParaRPr lang="en-IN"/>
          </a:p>
        </p:txBody>
      </p:sp>
    </p:spTree>
    <p:extLst>
      <p:ext uri="{BB962C8B-B14F-4D97-AF65-F5344CB8AC3E}">
        <p14:creationId xmlns:p14="http://schemas.microsoft.com/office/powerpoint/2010/main" val="34927401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9734B9-555B-B849-9C8D-8A1E8B6E136E}" type="datetimeFigureOut">
              <a:rPr lang="en-GB" smtClean="0"/>
              <a:t>19/03/2025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9FFD3E-1587-764D-BD19-EA0F1A2804F6}" type="slidenum">
              <a:rPr lang="en-GB" smtClean="0"/>
              <a:t>‹#›</a:t>
            </a:fld>
            <a:endParaRPr lang="en-GB"/>
          </a:p>
        </p:txBody>
      </p:sp>
    </p:spTree>
    <p:extLst>
      <p:ext uri="{BB962C8B-B14F-4D97-AF65-F5344CB8AC3E}">
        <p14:creationId xmlns:p14="http://schemas.microsoft.com/office/powerpoint/2010/main" val="35853485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7B40C9-49E6-4428-5DB7-EA8F544F77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BE2790-CB0F-C578-D292-AEDB65644B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189F34-FF06-484D-CE32-9604566C61EA}"/>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CA3D193C-AFDA-EC3C-43C5-BB281E56A1B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7370988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1A7F84-3E22-2C87-1C26-E301053EFF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390E9B-BBD4-7B1A-B911-D8FC0BD63F3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018DF7A-2291-D453-2DCD-1142B15D5FE3}"/>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F9DC7E00-98CB-0CA9-F981-6681F76DCCC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855093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11D15C-4828-E1F6-BBD7-11790A56716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9B2F70-F5C2-D640-722D-DC7E52A132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48F80B6-0DB7-EBCF-90B4-D8E6F7609C43}"/>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62AA550E-3209-48B6-3433-03ADDEDAE2B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6699321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58D712-031D-4AC5-E59F-E204FFA2C7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70DA8D-0ED7-4A7E-81D2-E65879D6C5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88CA33E-EE59-E9C1-25B8-EE60958456C3}"/>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C3AF9FEF-1030-5BC7-3D9F-1F31CE4F462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3952516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35E44B-009B-59F9-0471-2A47D6A720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BE75BF-BD9C-4DAE-96E4-623893152D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5FFC810-7A95-236F-A8F9-A1B3B8C7F3F0}"/>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B9350304-0D02-F715-32FE-0E14A0D3096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1093868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130258-F3BC-CC08-D0CD-8F24084391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EA654B-7497-0646-1D4A-D9E6BB41DA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391904-E767-3344-4D76-520003568AB3}"/>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C419BBC1-E082-B3BB-5E1A-FB003B64DF0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6396997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F7CED0-61FE-FD86-9B92-636CEBD647A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63958F-0263-BD23-CE02-08238A7A42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E9B5FF5-B6AF-358A-F588-A0B44E60F5A9}"/>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2B926D38-7082-5023-9BA8-979BB77830E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2194938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B8A1A5-BC9B-564F-FAF3-7C7BBE29A4D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819DD4-1335-2EE5-3AB7-E026A3B80F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02566E-D09B-E89D-40C9-D5B3CB71E347}"/>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629C6D0B-D2D4-A55B-7C4E-8D5C468ACEE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9</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74676757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1.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2.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4.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5.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6.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7.jpeg"/><Relationship Id="rId1" Type="http://schemas.openxmlformats.org/officeDocument/2006/relationships/slideMaster" Target="../slideMasters/slideMaster1.xml"/><Relationship Id="rId6" Type="http://schemas.openxmlformats.org/officeDocument/2006/relationships/image" Target="../media/image16.svg"/><Relationship Id="rId5" Type="http://schemas.openxmlformats.org/officeDocument/2006/relationships/image" Target="../media/image1.png"/><Relationship Id="rId4" Type="http://schemas.openxmlformats.org/officeDocument/2006/relationships/image" Target="../media/image8.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8.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9.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0.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8.sv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4.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5.jpeg"/><Relationship Id="rId1" Type="http://schemas.openxmlformats.org/officeDocument/2006/relationships/slideMaster" Target="../slideMasters/slideMaster1.xml"/><Relationship Id="rId6" Type="http://schemas.openxmlformats.org/officeDocument/2006/relationships/image" Target="../media/image16.svg"/><Relationship Id="rId5" Type="http://schemas.openxmlformats.org/officeDocument/2006/relationships/image" Target="../media/image1.png"/><Relationship Id="rId4" Type="http://schemas.openxmlformats.org/officeDocument/2006/relationships/image" Target="../media/image8.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jpe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8.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9.jpeg"/><Relationship Id="rId1" Type="http://schemas.openxmlformats.org/officeDocument/2006/relationships/slideMaster" Target="../slideMasters/slideMaster1.xml"/><Relationship Id="rId6" Type="http://schemas.openxmlformats.org/officeDocument/2006/relationships/image" Target="../media/image16.svg"/><Relationship Id="rId5" Type="http://schemas.openxmlformats.org/officeDocument/2006/relationships/image" Target="../media/image1.png"/><Relationship Id="rId4" Type="http://schemas.openxmlformats.org/officeDocument/2006/relationships/image" Target="../media/image8.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0.jpe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8.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014EC77-8C42-F6FA-8179-5C9EA77272E4}"/>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0" y="0"/>
            <a:ext cx="12191365" cy="6858000"/>
          </a:xfrm>
          <a:prstGeom prst="rect">
            <a:avLst/>
          </a:prstGeom>
        </p:spPr>
      </p:pic>
      <p:sp>
        <p:nvSpPr>
          <p:cNvPr id="4" name="Rectangle 3">
            <a:extLst>
              <a:ext uri="{FF2B5EF4-FFF2-40B4-BE49-F238E27FC236}">
                <a16:creationId xmlns:a16="http://schemas.microsoft.com/office/drawing/2014/main" id="{E7A33215-CC12-D208-5CCE-E5972FAA08B4}"/>
              </a:ext>
            </a:extLst>
          </p:cNvPr>
          <p:cNvSpPr/>
          <p:nvPr userDrawn="1"/>
        </p:nvSpPr>
        <p:spPr>
          <a:xfrm>
            <a:off x="1" y="0"/>
            <a:ext cx="6096000"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Funnel Sans" pitchFamily="2" charset="0"/>
            </a:endParaRPr>
          </a:p>
        </p:txBody>
      </p:sp>
      <p:sp>
        <p:nvSpPr>
          <p:cNvPr id="5" name="Google Shape;41;p28">
            <a:extLst>
              <a:ext uri="{FF2B5EF4-FFF2-40B4-BE49-F238E27FC236}">
                <a16:creationId xmlns:a16="http://schemas.microsoft.com/office/drawing/2014/main" id="{33382448-C39A-B656-11E6-9701FDBADBBB}"/>
              </a:ext>
            </a:extLst>
          </p:cNvPr>
          <p:cNvSpPr txBox="1">
            <a:spLocks noGrp="1"/>
          </p:cNvSpPr>
          <p:nvPr>
            <p:ph type="title" hasCustomPrompt="1"/>
          </p:nvPr>
        </p:nvSpPr>
        <p:spPr>
          <a:xfrm>
            <a:off x="1256037"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Title Slide</a:t>
            </a:r>
            <a:endParaRPr/>
          </a:p>
        </p:txBody>
      </p:sp>
      <p:sp>
        <p:nvSpPr>
          <p:cNvPr id="19" name="Google Shape;24;p26">
            <a:extLst>
              <a:ext uri="{FF2B5EF4-FFF2-40B4-BE49-F238E27FC236}">
                <a16:creationId xmlns:a16="http://schemas.microsoft.com/office/drawing/2014/main" id="{86079E78-6613-8F8B-B6B7-3D6721D2337B}"/>
              </a:ext>
            </a:extLst>
          </p:cNvPr>
          <p:cNvSpPr txBox="1">
            <a:spLocks noGrp="1"/>
          </p:cNvSpPr>
          <p:nvPr>
            <p:ph type="body" idx="2" hasCustomPrompt="1"/>
          </p:nvPr>
        </p:nvSpPr>
        <p:spPr>
          <a:xfrm>
            <a:off x="1264160"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Innovation into action</a:t>
            </a:r>
            <a:endParaRPr/>
          </a:p>
        </p:txBody>
      </p:sp>
      <p:grpSp>
        <p:nvGrpSpPr>
          <p:cNvPr id="20" name="Group 19">
            <a:extLst>
              <a:ext uri="{FF2B5EF4-FFF2-40B4-BE49-F238E27FC236}">
                <a16:creationId xmlns:a16="http://schemas.microsoft.com/office/drawing/2014/main" id="{02C73652-2305-1DB0-0A5F-21152A4C85B3}"/>
              </a:ext>
            </a:extLst>
          </p:cNvPr>
          <p:cNvGrpSpPr/>
          <p:nvPr userDrawn="1"/>
        </p:nvGrpSpPr>
        <p:grpSpPr>
          <a:xfrm>
            <a:off x="1358525" y="2654797"/>
            <a:ext cx="710126" cy="196850"/>
            <a:chOff x="1601959" y="2654797"/>
            <a:chExt cx="710126" cy="196850"/>
          </a:xfrm>
        </p:grpSpPr>
        <p:pic>
          <p:nvPicPr>
            <p:cNvPr id="21" name="Graphic 20">
              <a:extLst>
                <a:ext uri="{FF2B5EF4-FFF2-40B4-BE49-F238E27FC236}">
                  <a16:creationId xmlns:a16="http://schemas.microsoft.com/office/drawing/2014/main" id="{57F01241-FC98-7C56-28B1-F0DC6A3FE5C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1589656" y="2667100"/>
              <a:ext cx="196850" cy="172244"/>
            </a:xfrm>
            <a:prstGeom prst="rect">
              <a:avLst/>
            </a:prstGeom>
          </p:spPr>
        </p:pic>
        <p:pic>
          <p:nvPicPr>
            <p:cNvPr id="22" name="Graphic 21">
              <a:extLst>
                <a:ext uri="{FF2B5EF4-FFF2-40B4-BE49-F238E27FC236}">
                  <a16:creationId xmlns:a16="http://schemas.microsoft.com/office/drawing/2014/main" id="{EDF6FDDC-F02B-5EAB-BC58-C8BF1F35EC6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1768950" y="2667100"/>
              <a:ext cx="196850" cy="172244"/>
            </a:xfrm>
            <a:prstGeom prst="rect">
              <a:avLst/>
            </a:prstGeom>
          </p:spPr>
        </p:pic>
        <p:pic>
          <p:nvPicPr>
            <p:cNvPr id="23" name="Graphic 22">
              <a:extLst>
                <a:ext uri="{FF2B5EF4-FFF2-40B4-BE49-F238E27FC236}">
                  <a16:creationId xmlns:a16="http://schemas.microsoft.com/office/drawing/2014/main" id="{9FFF7E95-0F35-A948-8579-05F2812BF96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1948244" y="2667100"/>
              <a:ext cx="196850" cy="172244"/>
            </a:xfrm>
            <a:prstGeom prst="rect">
              <a:avLst/>
            </a:prstGeom>
          </p:spPr>
        </p:pic>
        <p:pic>
          <p:nvPicPr>
            <p:cNvPr id="24" name="Graphic 23">
              <a:extLst>
                <a:ext uri="{FF2B5EF4-FFF2-40B4-BE49-F238E27FC236}">
                  <a16:creationId xmlns:a16="http://schemas.microsoft.com/office/drawing/2014/main" id="{A916EE7E-E21C-E1D2-FD47-ACF8F268460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2127538" y="2667100"/>
              <a:ext cx="196850" cy="172244"/>
            </a:xfrm>
            <a:prstGeom prst="rect">
              <a:avLst/>
            </a:prstGeom>
          </p:spPr>
        </p:pic>
      </p:grpSp>
      <p:pic>
        <p:nvPicPr>
          <p:cNvPr id="25" name="Graphic 24">
            <a:extLst>
              <a:ext uri="{FF2B5EF4-FFF2-40B4-BE49-F238E27FC236}">
                <a16:creationId xmlns:a16="http://schemas.microsoft.com/office/drawing/2014/main" id="{0033A746-67E7-92F4-D974-64BCE2CE455F}"/>
              </a:ext>
            </a:extLst>
          </p:cNvPr>
          <p:cNvPicPr>
            <a:picLocks noChangeAspect="1"/>
          </p:cNvPicPr>
          <p:nvPr userDrawn="1"/>
        </p:nvPicPr>
        <p:blipFill>
          <a:blip r:embed="rId5">
            <a:extLst>
              <a:ext uri="{96DAC541-7B7A-43D3-8B79-37D633B846F1}">
                <asvg:svgBlip xmlns:asvg="http://schemas.microsoft.com/office/drawing/2016/SVG/main" r:embed="rId6"/>
              </a:ext>
            </a:extLst>
          </a:blip>
          <a:srcRect l="39395" t="26219" r="10339" b="23780"/>
          <a:stretch/>
        </p:blipFill>
        <p:spPr>
          <a:xfrm>
            <a:off x="211951" y="6286337"/>
            <a:ext cx="911535" cy="473075"/>
          </a:xfrm>
          <a:prstGeom prst="rect">
            <a:avLst/>
          </a:prstGeom>
        </p:spPr>
      </p:pic>
      <p:pic>
        <p:nvPicPr>
          <p:cNvPr id="26" name="Graphic 25">
            <a:extLst>
              <a:ext uri="{FF2B5EF4-FFF2-40B4-BE49-F238E27FC236}">
                <a16:creationId xmlns:a16="http://schemas.microsoft.com/office/drawing/2014/main" id="{50152B26-ADAC-EFF2-AB27-BA4C3F593711}"/>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0" y="238990"/>
            <a:ext cx="890753" cy="979825"/>
          </a:xfrm>
          <a:prstGeom prst="rect">
            <a:avLst/>
          </a:prstGeom>
        </p:spPr>
      </p:pic>
      <p:sp>
        <p:nvSpPr>
          <p:cNvPr id="13" name="Google Shape;21;p33">
            <a:extLst>
              <a:ext uri="{FF2B5EF4-FFF2-40B4-BE49-F238E27FC236}">
                <a16:creationId xmlns:a16="http://schemas.microsoft.com/office/drawing/2014/main" id="{267749FA-80B1-E8C5-0DF5-591F6E4EBCF9}"/>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F84443FD-8642-B724-4475-17A7EA279289}"/>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39460694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15187616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21ED8511-2A91-AA3E-3E0D-E71E0A6E1875}"/>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Rectangle 2">
            <a:extLst>
              <a:ext uri="{FF2B5EF4-FFF2-40B4-BE49-F238E27FC236}">
                <a16:creationId xmlns:a16="http://schemas.microsoft.com/office/drawing/2014/main" id="{9F3D75D8-CF93-83A3-8B5D-325542D93111}"/>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18828232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5176874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4" name="Rectangle 3">
            <a:extLst>
              <a:ext uri="{FF2B5EF4-FFF2-40B4-BE49-F238E27FC236}">
                <a16:creationId xmlns:a16="http://schemas.microsoft.com/office/drawing/2014/main" id="{21ED8511-2A91-AA3E-3E0D-E71E0A6E1875}"/>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Rectangle 2">
            <a:extLst>
              <a:ext uri="{FF2B5EF4-FFF2-40B4-BE49-F238E27FC236}">
                <a16:creationId xmlns:a16="http://schemas.microsoft.com/office/drawing/2014/main" id="{9F3D75D8-CF93-83A3-8B5D-325542D93111}"/>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8410619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4" name="Rectangle 3">
            <a:extLst>
              <a:ext uri="{FF2B5EF4-FFF2-40B4-BE49-F238E27FC236}">
                <a16:creationId xmlns:a16="http://schemas.microsoft.com/office/drawing/2014/main" id="{21ED8511-2A91-AA3E-3E0D-E71E0A6E1875}"/>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Rectangle 2">
            <a:extLst>
              <a:ext uri="{FF2B5EF4-FFF2-40B4-BE49-F238E27FC236}">
                <a16:creationId xmlns:a16="http://schemas.microsoft.com/office/drawing/2014/main" id="{9F3D75D8-CF93-83A3-8B5D-325542D93111}"/>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4204491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21ED8511-2A91-AA3E-3E0D-E71E0A6E1875}"/>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Rectangle 2">
            <a:extLst>
              <a:ext uri="{FF2B5EF4-FFF2-40B4-BE49-F238E27FC236}">
                <a16:creationId xmlns:a16="http://schemas.microsoft.com/office/drawing/2014/main" id="{9F3D75D8-CF93-83A3-8B5D-325542D93111}"/>
              </a:ext>
            </a:extLst>
          </p:cNvPr>
          <p:cNvSpPr/>
          <p:nvPr userDrawn="1"/>
        </p:nvSpPr>
        <p:spPr>
          <a:xfrm>
            <a:off x="0" y="0"/>
            <a:ext cx="7280476" cy="6858000"/>
          </a:xfrm>
          <a:prstGeom prst="rect">
            <a:avLst/>
          </a:prstGeom>
          <a:gradFill>
            <a:gsLst>
              <a:gs pos="0">
                <a:schemeClr val="tx1">
                  <a:alpha val="6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1528859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42301439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1999" cy="6858000"/>
          </a:xfrm>
          <a:prstGeom prst="rect">
            <a:avLst/>
          </a:prstGeom>
        </p:spPr>
      </p:pic>
      <p:sp>
        <p:nvSpPr>
          <p:cNvPr id="3" name="Rectangle 2">
            <a:extLst>
              <a:ext uri="{FF2B5EF4-FFF2-40B4-BE49-F238E27FC236}">
                <a16:creationId xmlns:a16="http://schemas.microsoft.com/office/drawing/2014/main" id="{9F3D75D8-CF93-83A3-8B5D-325542D93111}"/>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37927622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0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a:srcRect l="2631" r="2631"/>
          <a:stretch/>
        </p:blipFill>
        <p:spPr>
          <a:xfrm flipH="1">
            <a:off x="1" y="0"/>
            <a:ext cx="12191999" cy="6858000"/>
          </a:xfrm>
          <a:prstGeom prst="rect">
            <a:avLst/>
          </a:prstGeom>
        </p:spPr>
      </p:pic>
      <p:sp>
        <p:nvSpPr>
          <p:cNvPr id="3" name="Rectangle 2">
            <a:extLst>
              <a:ext uri="{FF2B5EF4-FFF2-40B4-BE49-F238E27FC236}">
                <a16:creationId xmlns:a16="http://schemas.microsoft.com/office/drawing/2014/main" id="{9F3D75D8-CF93-83A3-8B5D-325542D93111}"/>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943291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Break Slide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AEAD8CB-D455-2662-BBB4-E9B5D7001FCF}"/>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0" y="0"/>
            <a:ext cx="12191096" cy="6858000"/>
          </a:xfrm>
          <a:prstGeom prst="rect">
            <a:avLst/>
          </a:prstGeom>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2DEB6CB9-E015-CAF0-CD3E-7A025DD8D94A}"/>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1679514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3">
    <p:spTree>
      <p:nvGrpSpPr>
        <p:cNvPr id="1" name=""/>
        <p:cNvGrpSpPr/>
        <p:nvPr/>
      </p:nvGrpSpPr>
      <p:grpSpPr>
        <a:xfrm>
          <a:off x="0" y="0"/>
          <a:ext cx="0" cy="0"/>
          <a:chOff x="0" y="0"/>
          <a:chExt cx="0" cy="0"/>
        </a:xfrm>
      </p:grpSpPr>
      <p:pic>
        <p:nvPicPr>
          <p:cNvPr id="8" name="Picture 7" descr="A city skyline with many tall buildings&#10;&#10;Description automatically generated">
            <a:extLst>
              <a:ext uri="{FF2B5EF4-FFF2-40B4-BE49-F238E27FC236}">
                <a16:creationId xmlns:a16="http://schemas.microsoft.com/office/drawing/2014/main" id="{1CC1BDB2-B333-9A39-A0E6-5E75EB70A969}"/>
              </a:ext>
            </a:extLst>
          </p:cNvPr>
          <p:cNvPicPr>
            <a:picLocks noChangeAspect="1"/>
          </p:cNvPicPr>
          <p:nvPr userDrawn="1"/>
        </p:nvPicPr>
        <p:blipFill>
          <a:blip r:embed="rId2" cstate="screen">
            <a:extLst>
              <a:ext uri="{28A0092B-C50C-407E-A947-70E740481C1C}">
                <a14:useLocalDpi xmlns:a14="http://schemas.microsoft.com/office/drawing/2010/main"/>
              </a:ext>
            </a:extLst>
          </a:blip>
          <a:srcRect r="-1"/>
          <a:stretch/>
        </p:blipFill>
        <p:spPr>
          <a:xfrm flipH="1">
            <a:off x="0" y="0"/>
            <a:ext cx="12192000" cy="6858000"/>
          </a:xfrm>
          <a:prstGeom prst="rect">
            <a:avLst/>
          </a:prstGeom>
        </p:spPr>
      </p:pic>
      <p:sp>
        <p:nvSpPr>
          <p:cNvPr id="9" name="Rectangle 8">
            <a:extLst>
              <a:ext uri="{FF2B5EF4-FFF2-40B4-BE49-F238E27FC236}">
                <a16:creationId xmlns:a16="http://schemas.microsoft.com/office/drawing/2014/main" id="{CD92FB29-C1B5-9698-6960-FB79CF115DA7}"/>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 name="Google Shape;24;p26">
            <a:extLst>
              <a:ext uri="{FF2B5EF4-FFF2-40B4-BE49-F238E27FC236}">
                <a16:creationId xmlns:a16="http://schemas.microsoft.com/office/drawing/2014/main" id="{7B12B2D8-88B1-2C7E-0ACE-709D47B144E7}"/>
              </a:ext>
            </a:extLst>
          </p:cNvPr>
          <p:cNvSpPr txBox="1">
            <a:spLocks noGrp="1"/>
          </p:cNvSpPr>
          <p:nvPr>
            <p:ph type="body" idx="2" hasCustomPrompt="1"/>
          </p:nvPr>
        </p:nvSpPr>
        <p:spPr>
          <a:xfrm>
            <a:off x="401871" y="3550921"/>
            <a:ext cx="2962806" cy="501743"/>
          </a:xfrm>
          <a:prstGeom prst="rect">
            <a:avLst/>
          </a:prstGeom>
          <a:noFill/>
          <a:ln>
            <a:noFill/>
          </a:ln>
        </p:spPr>
        <p:txBody>
          <a:bodyPr spcFirstLastPara="1" wrap="square" lIns="3600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Innovation into action</a:t>
            </a:r>
            <a:endParaRPr/>
          </a:p>
        </p:txBody>
      </p:sp>
      <p:sp>
        <p:nvSpPr>
          <p:cNvPr id="28" name="Google Shape;18;p26">
            <a:extLst>
              <a:ext uri="{FF2B5EF4-FFF2-40B4-BE49-F238E27FC236}">
                <a16:creationId xmlns:a16="http://schemas.microsoft.com/office/drawing/2014/main" id="{0654240D-4C17-307A-B548-B3C38A2C65A2}"/>
              </a:ext>
            </a:extLst>
          </p:cNvPr>
          <p:cNvSpPr txBox="1">
            <a:spLocks noGrp="1"/>
          </p:cNvSpPr>
          <p:nvPr userDrawn="1">
            <p:ph type="title" hasCustomPrompt="1"/>
          </p:nvPr>
        </p:nvSpPr>
        <p:spPr>
          <a:xfrm>
            <a:off x="387357" y="1836425"/>
            <a:ext cx="4111308" cy="1714495"/>
          </a:xfrm>
          <a:prstGeom prst="rect">
            <a:avLst/>
          </a:prstGeom>
          <a:noFill/>
          <a:ln>
            <a:noFill/>
          </a:ln>
        </p:spPr>
        <p:txBody>
          <a:bodyPr spcFirstLastPara="1" wrap="square" lIns="0" tIns="45700" rIns="91425" bIns="0" anchor="b" anchorCtr="0">
            <a:noAutofit/>
          </a:bodyPr>
          <a:lstStyle>
            <a:lvl1pPr lvl="0" algn="l">
              <a:lnSpc>
                <a:spcPct val="69000"/>
              </a:lnSpc>
              <a:spcBef>
                <a:spcPts val="0"/>
              </a:spcBef>
              <a:spcAft>
                <a:spcPts val="0"/>
              </a:spcAft>
              <a:buSzPts val="3200"/>
              <a:buNone/>
              <a:defRPr sz="7250" b="1" i="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a:t>
            </a:r>
            <a:br>
              <a:rPr lang="en-GB"/>
            </a:br>
            <a:r>
              <a:rPr lang="en-GB"/>
              <a:t>Slide</a:t>
            </a:r>
            <a:endParaRPr/>
          </a:p>
        </p:txBody>
      </p:sp>
      <p:sp>
        <p:nvSpPr>
          <p:cNvPr id="12" name="Google Shape;21;p33">
            <a:extLst>
              <a:ext uri="{FF2B5EF4-FFF2-40B4-BE49-F238E27FC236}">
                <a16:creationId xmlns:a16="http://schemas.microsoft.com/office/drawing/2014/main" id="{E9EED315-544F-6B8D-922E-37024C04FBA6}"/>
              </a:ext>
            </a:extLst>
          </p:cNvPr>
          <p:cNvSpPr txBox="1">
            <a:spLocks noGrp="1"/>
          </p:cNvSpPr>
          <p:nvPr userDrawn="1">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4" name="Google Shape;22;p26">
            <a:extLst>
              <a:ext uri="{FF2B5EF4-FFF2-40B4-BE49-F238E27FC236}">
                <a16:creationId xmlns:a16="http://schemas.microsoft.com/office/drawing/2014/main" id="{A355AC8E-0131-4A89-FE82-6B0A8AA8C01C}"/>
              </a:ext>
            </a:extLst>
          </p:cNvPr>
          <p:cNvSpPr txBox="1">
            <a:spLocks noGrp="1"/>
          </p:cNvSpPr>
          <p:nvPr userDrawn="1">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pic>
        <p:nvPicPr>
          <p:cNvPr id="5" name="Graphic 4">
            <a:extLst>
              <a:ext uri="{FF2B5EF4-FFF2-40B4-BE49-F238E27FC236}">
                <a16:creationId xmlns:a16="http://schemas.microsoft.com/office/drawing/2014/main" id="{3141CF1D-C1FE-CAC4-AF45-928B242DA276}"/>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pic>
        <p:nvPicPr>
          <p:cNvPr id="7" name="Graphic 6">
            <a:extLst>
              <a:ext uri="{FF2B5EF4-FFF2-40B4-BE49-F238E27FC236}">
                <a16:creationId xmlns:a16="http://schemas.microsoft.com/office/drawing/2014/main" id="{66602ADB-C0D0-D255-56A6-6BFC44E2383E}"/>
              </a:ext>
            </a:extLst>
          </p:cNvPr>
          <p:cNvPicPr>
            <a:picLocks noChangeAspect="1"/>
          </p:cNvPicPr>
          <p:nvPr userDrawn="1"/>
        </p:nvPicPr>
        <p:blipFill>
          <a:blip r:embed="rId3">
            <a:extLst>
              <a:ext uri="{96DAC541-7B7A-43D3-8B79-37D633B846F1}">
                <asvg:svgBlip xmlns:asvg="http://schemas.microsoft.com/office/drawing/2016/SVG/main" r:embed="rId4"/>
              </a:ext>
            </a:extLst>
          </a:blip>
          <a:srcRect l="41552" t="37345" r="12494" b="35879"/>
          <a:stretch/>
        </p:blipFill>
        <p:spPr>
          <a:xfrm>
            <a:off x="245776" y="6392601"/>
            <a:ext cx="840074" cy="255384"/>
          </a:xfrm>
          <a:prstGeom prst="rect">
            <a:avLst/>
          </a:prstGeom>
        </p:spPr>
      </p:pic>
    </p:spTree>
    <p:extLst>
      <p:ext uri="{BB962C8B-B14F-4D97-AF65-F5344CB8AC3E}">
        <p14:creationId xmlns:p14="http://schemas.microsoft.com/office/powerpoint/2010/main" val="42772476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Content with Subtitle 2">
    <p:bg>
      <p:bgPr>
        <a:solidFill>
          <a:schemeClr val="tx1"/>
        </a:solidFill>
        <a:effectLst/>
      </p:bgPr>
    </p:bg>
    <p:spTree>
      <p:nvGrpSpPr>
        <p:cNvPr id="1" name=""/>
        <p:cNvGrpSpPr/>
        <p:nvPr/>
      </p:nvGrpSpPr>
      <p:grpSpPr>
        <a:xfrm>
          <a:off x="0" y="0"/>
          <a:ext cx="0" cy="0"/>
          <a:chOff x="0" y="0"/>
          <a:chExt cx="0" cy="0"/>
        </a:xfrm>
      </p:grpSpPr>
      <p:sp>
        <p:nvSpPr>
          <p:cNvPr id="4" name="Google Shape;24;p26">
            <a:extLst>
              <a:ext uri="{FF2B5EF4-FFF2-40B4-BE49-F238E27FC236}">
                <a16:creationId xmlns:a16="http://schemas.microsoft.com/office/drawing/2014/main" id="{7D928B5C-F90E-335F-FF83-2AE5D6633DE6}"/>
              </a:ext>
            </a:extLst>
          </p:cNvPr>
          <p:cNvSpPr txBox="1">
            <a:spLocks noGrp="1"/>
          </p:cNvSpPr>
          <p:nvPr>
            <p:ph type="body" idx="2" hasCustomPrompt="1"/>
          </p:nvPr>
        </p:nvSpPr>
        <p:spPr>
          <a:xfrm>
            <a:off x="1258301" y="1143623"/>
            <a:ext cx="9256696" cy="696261"/>
          </a:xfrm>
          <a:prstGeom prst="rect">
            <a:avLst/>
          </a:prstGeom>
          <a:noFill/>
          <a:ln>
            <a:noFill/>
          </a:ln>
        </p:spPr>
        <p:txBody>
          <a:bodyPr spcFirstLastPara="1" wrap="square" lIns="0" tIns="0" rIns="0" bIns="0" anchor="t" anchorCtr="0">
            <a:noAutofit/>
          </a:bodyPr>
          <a:lstStyle>
            <a:lvl1pPr marL="0" lvl="0" indent="0" algn="l">
              <a:lnSpc>
                <a:spcPct val="90000"/>
              </a:lnSpc>
              <a:spcBef>
                <a:spcPts val="0"/>
              </a:spcBef>
              <a:spcAft>
                <a:spcPts val="0"/>
              </a:spcAft>
              <a:buSzPts val="1400"/>
              <a:buFont typeface="Arial" panose="020B0604020202020204" pitchFamily="34" charset="0"/>
              <a:buNone/>
              <a:defRPr lang="en-GB" sz="2400" b="1" i="0" kern="1200" spc="0" dirty="0">
                <a:solidFill>
                  <a:schemeClr val="bg1"/>
                </a:solidFill>
                <a:latin typeface="Funnel Sans" pitchFamily="2" charset="0"/>
                <a:ea typeface="+mn-ea"/>
                <a:cs typeface="+mn-cs"/>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Subheads are larger than body copy and can drop over multiple lines, and are helpful to take the strain off the big headline.</a:t>
            </a:r>
          </a:p>
        </p:txBody>
      </p:sp>
      <p:pic>
        <p:nvPicPr>
          <p:cNvPr id="5" name="Graphic 4">
            <a:extLst>
              <a:ext uri="{FF2B5EF4-FFF2-40B4-BE49-F238E27FC236}">
                <a16:creationId xmlns:a16="http://schemas.microsoft.com/office/drawing/2014/main" id="{A4BD5DE1-87AE-F2C0-4FB1-2A56F486B680}"/>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BF0BAC46-D361-8709-DA40-9F7456A7B6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0"/>
            <a:ext cx="890753" cy="979825"/>
          </a:xfrm>
          <a:prstGeom prst="rect">
            <a:avLst/>
          </a:prstGeom>
        </p:spPr>
      </p:pic>
      <p:sp>
        <p:nvSpPr>
          <p:cNvPr id="7" name="Text Placeholder 29">
            <a:extLst>
              <a:ext uri="{FF2B5EF4-FFF2-40B4-BE49-F238E27FC236}">
                <a16:creationId xmlns:a16="http://schemas.microsoft.com/office/drawing/2014/main" id="{46482378-AECD-3D9B-EAD3-584511C7220A}"/>
              </a:ext>
            </a:extLst>
          </p:cNvPr>
          <p:cNvSpPr>
            <a:spLocks noGrp="1"/>
          </p:cNvSpPr>
          <p:nvPr>
            <p:ph type="body" sz="quarter" idx="12"/>
          </p:nvPr>
        </p:nvSpPr>
        <p:spPr>
          <a:xfrm>
            <a:off x="1259059" y="2016477"/>
            <a:ext cx="4673390" cy="3805729"/>
          </a:xfrm>
        </p:spPr>
        <p:txBody>
          <a:bodyPr lIns="0" tIns="0" rIns="0" bIns="0">
            <a:normAutofit/>
          </a:bodyPr>
          <a:lstStyle>
            <a:lvl1pPr marL="0" indent="0">
              <a:lnSpc>
                <a:spcPct val="100000"/>
              </a:lnSpc>
              <a:spcBef>
                <a:spcPts val="1328"/>
              </a:spcBef>
              <a:spcAft>
                <a:spcPts val="0"/>
              </a:spcAft>
              <a:defRPr sz="1600" b="0" i="0" spc="0">
                <a:solidFill>
                  <a:schemeClr val="bg1"/>
                </a:solidFill>
                <a:latin typeface="Funnel Sans" pitchFamily="2" charset="0"/>
              </a:defRPr>
            </a:lvl1pPr>
            <a:lvl2pPr marL="216000" indent="-216000">
              <a:lnSpc>
                <a:spcPct val="100000"/>
              </a:lnSpc>
              <a:buFontTx/>
              <a:buBlip>
                <a:blip r:embed="rId4"/>
              </a:buBlip>
              <a:defRPr sz="1600" b="0" i="0">
                <a:solidFill>
                  <a:schemeClr val="bg1"/>
                </a:solidFill>
                <a:latin typeface="Funnel Sans" pitchFamily="2" charset="0"/>
              </a:defRPr>
            </a:lvl2pPr>
            <a:lvl3pPr marL="576000" indent="-217560">
              <a:lnSpc>
                <a:spcPct val="100000"/>
              </a:lnSpc>
              <a:buFontTx/>
              <a:buBlip>
                <a:blip r:embed="rId4"/>
              </a:buBlip>
              <a:defRPr sz="1400" b="0" i="0">
                <a:solidFill>
                  <a:schemeClr val="bg1"/>
                </a:solidFill>
                <a:latin typeface="Funnel Sans" pitchFamily="2" charset="0"/>
              </a:defRPr>
            </a:lvl3pPr>
            <a:lvl4pPr marL="936000" indent="-216000">
              <a:lnSpc>
                <a:spcPct val="100000"/>
              </a:lnSpc>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8" name="Text Placeholder 29">
            <a:extLst>
              <a:ext uri="{FF2B5EF4-FFF2-40B4-BE49-F238E27FC236}">
                <a16:creationId xmlns:a16="http://schemas.microsoft.com/office/drawing/2014/main" id="{D1E70E66-2D85-AF1C-EBE2-3897458CE370}"/>
              </a:ext>
            </a:extLst>
          </p:cNvPr>
          <p:cNvSpPr>
            <a:spLocks noGrp="1"/>
          </p:cNvSpPr>
          <p:nvPr>
            <p:ph type="body" sz="quarter" idx="14"/>
          </p:nvPr>
        </p:nvSpPr>
        <p:spPr>
          <a:xfrm>
            <a:off x="6232503" y="2016477"/>
            <a:ext cx="4673390" cy="3805729"/>
          </a:xfrm>
        </p:spPr>
        <p:txBody>
          <a:bodyPr lIns="0" tIns="0" rIns="0" bIns="0">
            <a:normAutofit/>
          </a:bodyPr>
          <a:lstStyle>
            <a:lvl1pPr marL="0" indent="0">
              <a:lnSpc>
                <a:spcPct val="100000"/>
              </a:lnSpc>
              <a:spcBef>
                <a:spcPts val="1328"/>
              </a:spcBef>
              <a:spcAft>
                <a:spcPts val="0"/>
              </a:spcAft>
              <a:defRPr sz="1600" b="0" i="0" spc="0">
                <a:solidFill>
                  <a:schemeClr val="bg1"/>
                </a:solidFill>
                <a:latin typeface="Funnel Sans" pitchFamily="2" charset="0"/>
              </a:defRPr>
            </a:lvl1pPr>
            <a:lvl2pPr marL="216000" indent="-216000">
              <a:lnSpc>
                <a:spcPct val="100000"/>
              </a:lnSpc>
              <a:buFontTx/>
              <a:buBlip>
                <a:blip r:embed="rId4"/>
              </a:buBlip>
              <a:defRPr sz="1600" b="0" i="0">
                <a:solidFill>
                  <a:schemeClr val="bg1"/>
                </a:solidFill>
                <a:latin typeface="Funnel Sans" pitchFamily="2" charset="0"/>
              </a:defRPr>
            </a:lvl2pPr>
            <a:lvl3pPr marL="576000" indent="-217560">
              <a:lnSpc>
                <a:spcPct val="100000"/>
              </a:lnSpc>
              <a:buFontTx/>
              <a:buBlip>
                <a:blip r:embed="rId4"/>
              </a:buBlip>
              <a:defRPr sz="1400" b="0" i="0">
                <a:solidFill>
                  <a:schemeClr val="bg1"/>
                </a:solidFill>
                <a:latin typeface="Funnel Sans" pitchFamily="2" charset="0"/>
              </a:defRPr>
            </a:lvl3pPr>
            <a:lvl4pPr marL="936000" indent="-216000">
              <a:lnSpc>
                <a:spcPct val="100000"/>
              </a:lnSpc>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9" name="Google Shape;22;p26">
            <a:extLst>
              <a:ext uri="{FF2B5EF4-FFF2-40B4-BE49-F238E27FC236}">
                <a16:creationId xmlns:a16="http://schemas.microsoft.com/office/drawing/2014/main" id="{F03E21F3-9007-31EF-884F-09B1F0F46EA8}"/>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2" name="Google Shape;18;p26">
            <a:extLst>
              <a:ext uri="{FF2B5EF4-FFF2-40B4-BE49-F238E27FC236}">
                <a16:creationId xmlns:a16="http://schemas.microsoft.com/office/drawing/2014/main" id="{0EBAED29-49D8-E1AA-2660-AA061AEDB15F}"/>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31379134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Title Content with Subtitle 2">
    <p:bg>
      <p:bgPr>
        <a:solidFill>
          <a:schemeClr val="tx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A4BD5DE1-87AE-F2C0-4FB1-2A56F486B680}"/>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BF0BAC46-D361-8709-DA40-9F7456A7B6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0"/>
            <a:ext cx="890753" cy="979825"/>
          </a:xfrm>
          <a:prstGeom prst="rect">
            <a:avLst/>
          </a:prstGeom>
        </p:spPr>
      </p:pic>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A9DC5D7A-1ABF-AF7A-2345-2CA34D3666F1}"/>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3" name="Google Shape;18;p26">
            <a:extLst>
              <a:ext uri="{FF2B5EF4-FFF2-40B4-BE49-F238E27FC236}">
                <a16:creationId xmlns:a16="http://schemas.microsoft.com/office/drawing/2014/main" id="{8F1C8541-EE89-5A13-B35B-5EDA1487E2E1}"/>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7772635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Title Content with Subtitle 2">
    <p:bg>
      <p:bgPr>
        <a:solidFill>
          <a:schemeClr val="bg1"/>
        </a:solidFill>
        <a:effectLst/>
      </p:bgPr>
    </p:bg>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763EA333-181D-2F90-B5A1-3A7CAB86CC55}"/>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0" name="Google Shape;18;p26">
            <a:extLst>
              <a:ext uri="{FF2B5EF4-FFF2-40B4-BE49-F238E27FC236}">
                <a16:creationId xmlns:a16="http://schemas.microsoft.com/office/drawing/2014/main" id="{FAD9DBF5-9331-44A6-A3D9-91348322ED94}"/>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123919436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Title Content with Subtitle 2">
    <p:bg>
      <p:bgPr>
        <a:solidFill>
          <a:schemeClr val="tx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A4BD5DE1-87AE-F2C0-4FB1-2A56F486B680}"/>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BF0BAC46-D361-8709-DA40-9F7456A7B6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0"/>
            <a:ext cx="890753" cy="979825"/>
          </a:xfrm>
          <a:prstGeom prst="rect">
            <a:avLst/>
          </a:prstGeom>
        </p:spPr>
      </p:pic>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cxnSp>
        <p:nvCxnSpPr>
          <p:cNvPr id="4" name="Google Shape;228;p11">
            <a:extLst>
              <a:ext uri="{FF2B5EF4-FFF2-40B4-BE49-F238E27FC236}">
                <a16:creationId xmlns:a16="http://schemas.microsoft.com/office/drawing/2014/main" id="{EF0346D1-3BDE-9799-56E0-C2451190C7AA}"/>
              </a:ext>
            </a:extLst>
          </p:cNvPr>
          <p:cNvCxnSpPr/>
          <p:nvPr userDrawn="1"/>
        </p:nvCxnSpPr>
        <p:spPr>
          <a:xfrm>
            <a:off x="2375210" y="1247345"/>
            <a:ext cx="0" cy="4968143"/>
          </a:xfrm>
          <a:prstGeom prst="straightConnector1">
            <a:avLst/>
          </a:prstGeom>
          <a:noFill/>
          <a:ln w="12700" cap="flat" cmpd="sng">
            <a:solidFill>
              <a:schemeClr val="lt1"/>
            </a:solidFill>
            <a:prstDash val="solid"/>
            <a:miter lim="800000"/>
            <a:headEnd type="none" w="sm" len="sm"/>
            <a:tailEnd type="none" w="sm" len="sm"/>
          </a:ln>
        </p:spPr>
      </p:cxnSp>
      <p:pic>
        <p:nvPicPr>
          <p:cNvPr id="7" name="Graphic 6">
            <a:extLst>
              <a:ext uri="{FF2B5EF4-FFF2-40B4-BE49-F238E27FC236}">
                <a16:creationId xmlns:a16="http://schemas.microsoft.com/office/drawing/2014/main" id="{76D3A2C9-466A-0FEC-D743-3EAC16DD8788}"/>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1301162" y="2753590"/>
            <a:ext cx="890753" cy="979825"/>
          </a:xfrm>
          <a:prstGeom prst="rect">
            <a:avLst/>
          </a:prstGeom>
        </p:spPr>
      </p:pic>
      <p:pic>
        <p:nvPicPr>
          <p:cNvPr id="8" name="Graphic 7">
            <a:extLst>
              <a:ext uri="{FF2B5EF4-FFF2-40B4-BE49-F238E27FC236}">
                <a16:creationId xmlns:a16="http://schemas.microsoft.com/office/drawing/2014/main" id="{7E47DAF2-8DDC-06BF-8FB7-0928061FB87F}"/>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1287715" y="3717949"/>
            <a:ext cx="911535" cy="473075"/>
          </a:xfrm>
          <a:prstGeom prst="rect">
            <a:avLst/>
          </a:prstGeom>
        </p:spPr>
      </p:pic>
      <p:sp>
        <p:nvSpPr>
          <p:cNvPr id="14" name="Picture Placeholder 13">
            <a:extLst>
              <a:ext uri="{FF2B5EF4-FFF2-40B4-BE49-F238E27FC236}">
                <a16:creationId xmlns:a16="http://schemas.microsoft.com/office/drawing/2014/main" id="{047C1042-56A8-A826-B72C-DFD0FD9648FF}"/>
              </a:ext>
            </a:extLst>
          </p:cNvPr>
          <p:cNvSpPr>
            <a:spLocks noGrp="1"/>
          </p:cNvSpPr>
          <p:nvPr>
            <p:ph type="pic" sz="quarter" idx="14"/>
          </p:nvPr>
        </p:nvSpPr>
        <p:spPr>
          <a:xfrm>
            <a:off x="2703513" y="1382246"/>
            <a:ext cx="523779" cy="523780"/>
          </a:xfrm>
        </p:spPr>
        <p:txBody>
          <a:bodyPr>
            <a:normAutofit/>
          </a:bodyPr>
          <a:lstStyle>
            <a:lvl1pPr>
              <a:defRPr sz="1000"/>
            </a:lvl1pPr>
          </a:lstStyle>
          <a:p>
            <a:endParaRPr lang="en-GB"/>
          </a:p>
        </p:txBody>
      </p:sp>
      <p:sp>
        <p:nvSpPr>
          <p:cNvPr id="15" name="Picture Placeholder 13">
            <a:extLst>
              <a:ext uri="{FF2B5EF4-FFF2-40B4-BE49-F238E27FC236}">
                <a16:creationId xmlns:a16="http://schemas.microsoft.com/office/drawing/2014/main" id="{4CF4C1B9-4FE3-D5D7-C92E-CD4BD21EB1DA}"/>
              </a:ext>
            </a:extLst>
          </p:cNvPr>
          <p:cNvSpPr>
            <a:spLocks noGrp="1"/>
          </p:cNvSpPr>
          <p:nvPr>
            <p:ph type="pic" sz="quarter" idx="15"/>
          </p:nvPr>
        </p:nvSpPr>
        <p:spPr>
          <a:xfrm>
            <a:off x="2703513" y="2207208"/>
            <a:ext cx="523779" cy="523780"/>
          </a:xfrm>
        </p:spPr>
        <p:txBody>
          <a:bodyPr>
            <a:normAutofit/>
          </a:bodyPr>
          <a:lstStyle>
            <a:lvl1pPr>
              <a:defRPr sz="1000"/>
            </a:lvl1pPr>
          </a:lstStyle>
          <a:p>
            <a:endParaRPr lang="en-GB"/>
          </a:p>
        </p:txBody>
      </p:sp>
      <p:sp>
        <p:nvSpPr>
          <p:cNvPr id="16" name="Picture Placeholder 13">
            <a:extLst>
              <a:ext uri="{FF2B5EF4-FFF2-40B4-BE49-F238E27FC236}">
                <a16:creationId xmlns:a16="http://schemas.microsoft.com/office/drawing/2014/main" id="{08B973C0-93BB-BECD-08C8-19E8789F85E3}"/>
              </a:ext>
            </a:extLst>
          </p:cNvPr>
          <p:cNvSpPr>
            <a:spLocks noGrp="1"/>
          </p:cNvSpPr>
          <p:nvPr>
            <p:ph type="pic" sz="quarter" idx="16"/>
          </p:nvPr>
        </p:nvSpPr>
        <p:spPr>
          <a:xfrm>
            <a:off x="2703513" y="3032170"/>
            <a:ext cx="523779" cy="523780"/>
          </a:xfrm>
        </p:spPr>
        <p:txBody>
          <a:bodyPr>
            <a:normAutofit/>
          </a:bodyPr>
          <a:lstStyle>
            <a:lvl1pPr>
              <a:defRPr sz="1000"/>
            </a:lvl1pPr>
          </a:lstStyle>
          <a:p>
            <a:endParaRPr lang="en-GB"/>
          </a:p>
        </p:txBody>
      </p:sp>
      <p:sp>
        <p:nvSpPr>
          <p:cNvPr id="17" name="Picture Placeholder 13">
            <a:extLst>
              <a:ext uri="{FF2B5EF4-FFF2-40B4-BE49-F238E27FC236}">
                <a16:creationId xmlns:a16="http://schemas.microsoft.com/office/drawing/2014/main" id="{3DFF13AD-E03F-F7A0-6EBF-1D4A1A9DBCA1}"/>
              </a:ext>
            </a:extLst>
          </p:cNvPr>
          <p:cNvSpPr>
            <a:spLocks noGrp="1"/>
          </p:cNvSpPr>
          <p:nvPr>
            <p:ph type="pic" sz="quarter" idx="17"/>
          </p:nvPr>
        </p:nvSpPr>
        <p:spPr>
          <a:xfrm>
            <a:off x="2703513" y="3857132"/>
            <a:ext cx="523779" cy="523780"/>
          </a:xfrm>
        </p:spPr>
        <p:txBody>
          <a:bodyPr>
            <a:normAutofit/>
          </a:bodyPr>
          <a:lstStyle>
            <a:lvl1pPr>
              <a:defRPr sz="1000"/>
            </a:lvl1pPr>
          </a:lstStyle>
          <a:p>
            <a:endParaRPr lang="en-GB"/>
          </a:p>
        </p:txBody>
      </p:sp>
      <p:sp>
        <p:nvSpPr>
          <p:cNvPr id="18" name="Picture Placeholder 13">
            <a:extLst>
              <a:ext uri="{FF2B5EF4-FFF2-40B4-BE49-F238E27FC236}">
                <a16:creationId xmlns:a16="http://schemas.microsoft.com/office/drawing/2014/main" id="{6AB04580-4916-00AA-A8F7-FCFF0D44F367}"/>
              </a:ext>
            </a:extLst>
          </p:cNvPr>
          <p:cNvSpPr>
            <a:spLocks noGrp="1"/>
          </p:cNvSpPr>
          <p:nvPr>
            <p:ph type="pic" sz="quarter" idx="18"/>
          </p:nvPr>
        </p:nvSpPr>
        <p:spPr>
          <a:xfrm>
            <a:off x="2703513" y="4682094"/>
            <a:ext cx="523779" cy="523780"/>
          </a:xfrm>
        </p:spPr>
        <p:txBody>
          <a:bodyPr>
            <a:normAutofit/>
          </a:bodyPr>
          <a:lstStyle>
            <a:lvl1pPr>
              <a:defRPr sz="1000"/>
            </a:lvl1pPr>
          </a:lstStyle>
          <a:p>
            <a:endParaRPr lang="en-GB"/>
          </a:p>
        </p:txBody>
      </p:sp>
      <p:sp>
        <p:nvSpPr>
          <p:cNvPr id="19" name="Picture Placeholder 13">
            <a:extLst>
              <a:ext uri="{FF2B5EF4-FFF2-40B4-BE49-F238E27FC236}">
                <a16:creationId xmlns:a16="http://schemas.microsoft.com/office/drawing/2014/main" id="{D801AEC6-DF83-F481-951B-A94269130B43}"/>
              </a:ext>
            </a:extLst>
          </p:cNvPr>
          <p:cNvSpPr>
            <a:spLocks noGrp="1"/>
          </p:cNvSpPr>
          <p:nvPr>
            <p:ph type="pic" sz="quarter" idx="19"/>
          </p:nvPr>
        </p:nvSpPr>
        <p:spPr>
          <a:xfrm>
            <a:off x="2703513" y="5507056"/>
            <a:ext cx="523779" cy="523780"/>
          </a:xfrm>
        </p:spPr>
        <p:txBody>
          <a:bodyPr>
            <a:normAutofit/>
          </a:bodyPr>
          <a:lstStyle>
            <a:lvl1pPr>
              <a:defRPr sz="1000"/>
            </a:lvl1pPr>
          </a:lstStyle>
          <a:p>
            <a:endParaRPr lang="en-GB"/>
          </a:p>
        </p:txBody>
      </p:sp>
      <p:sp>
        <p:nvSpPr>
          <p:cNvPr id="20" name="Text Placeholder 29">
            <a:extLst>
              <a:ext uri="{FF2B5EF4-FFF2-40B4-BE49-F238E27FC236}">
                <a16:creationId xmlns:a16="http://schemas.microsoft.com/office/drawing/2014/main" id="{72973DFC-6171-0DFD-71C6-59997FA09975}"/>
              </a:ext>
            </a:extLst>
          </p:cNvPr>
          <p:cNvSpPr>
            <a:spLocks noGrp="1"/>
          </p:cNvSpPr>
          <p:nvPr>
            <p:ph type="body" sz="quarter" idx="12" hasCustomPrompt="1"/>
          </p:nvPr>
        </p:nvSpPr>
        <p:spPr>
          <a:xfrm>
            <a:off x="3509704" y="138224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1" name="Text Placeholder 29">
            <a:extLst>
              <a:ext uri="{FF2B5EF4-FFF2-40B4-BE49-F238E27FC236}">
                <a16:creationId xmlns:a16="http://schemas.microsoft.com/office/drawing/2014/main" id="{8F80F2FC-0C6A-45BA-E74B-9131EF9549B2}"/>
              </a:ext>
            </a:extLst>
          </p:cNvPr>
          <p:cNvSpPr>
            <a:spLocks noGrp="1"/>
          </p:cNvSpPr>
          <p:nvPr>
            <p:ph type="body" sz="quarter" idx="20" hasCustomPrompt="1"/>
          </p:nvPr>
        </p:nvSpPr>
        <p:spPr>
          <a:xfrm>
            <a:off x="3509704" y="2207209"/>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2" name="Text Placeholder 29">
            <a:extLst>
              <a:ext uri="{FF2B5EF4-FFF2-40B4-BE49-F238E27FC236}">
                <a16:creationId xmlns:a16="http://schemas.microsoft.com/office/drawing/2014/main" id="{9562AF29-3BC4-019C-8595-D09498EA2E9E}"/>
              </a:ext>
            </a:extLst>
          </p:cNvPr>
          <p:cNvSpPr>
            <a:spLocks noGrp="1"/>
          </p:cNvSpPr>
          <p:nvPr>
            <p:ph type="body" sz="quarter" idx="21" hasCustomPrompt="1"/>
          </p:nvPr>
        </p:nvSpPr>
        <p:spPr>
          <a:xfrm>
            <a:off x="3509704" y="3032170"/>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3" name="Text Placeholder 29">
            <a:extLst>
              <a:ext uri="{FF2B5EF4-FFF2-40B4-BE49-F238E27FC236}">
                <a16:creationId xmlns:a16="http://schemas.microsoft.com/office/drawing/2014/main" id="{7D5A6C05-246F-9B93-F926-B6AC356C30D9}"/>
              </a:ext>
            </a:extLst>
          </p:cNvPr>
          <p:cNvSpPr>
            <a:spLocks noGrp="1"/>
          </p:cNvSpPr>
          <p:nvPr>
            <p:ph type="body" sz="quarter" idx="22" hasCustomPrompt="1"/>
          </p:nvPr>
        </p:nvSpPr>
        <p:spPr>
          <a:xfrm>
            <a:off x="3509704" y="3857132"/>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4" name="Text Placeholder 29">
            <a:extLst>
              <a:ext uri="{FF2B5EF4-FFF2-40B4-BE49-F238E27FC236}">
                <a16:creationId xmlns:a16="http://schemas.microsoft.com/office/drawing/2014/main" id="{F2EE1EA3-B638-FE3D-0F2F-37FCB7A71F89}"/>
              </a:ext>
            </a:extLst>
          </p:cNvPr>
          <p:cNvSpPr>
            <a:spLocks noGrp="1"/>
          </p:cNvSpPr>
          <p:nvPr>
            <p:ph type="body" sz="quarter" idx="23" hasCustomPrompt="1"/>
          </p:nvPr>
        </p:nvSpPr>
        <p:spPr>
          <a:xfrm>
            <a:off x="3509704" y="467926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5" name="Text Placeholder 29">
            <a:extLst>
              <a:ext uri="{FF2B5EF4-FFF2-40B4-BE49-F238E27FC236}">
                <a16:creationId xmlns:a16="http://schemas.microsoft.com/office/drawing/2014/main" id="{77ECA0FA-2314-7192-185F-89F35B19314B}"/>
              </a:ext>
            </a:extLst>
          </p:cNvPr>
          <p:cNvSpPr>
            <a:spLocks noGrp="1"/>
          </p:cNvSpPr>
          <p:nvPr>
            <p:ph type="body" sz="quarter" idx="24" hasCustomPrompt="1"/>
          </p:nvPr>
        </p:nvSpPr>
        <p:spPr>
          <a:xfrm>
            <a:off x="3509704" y="5507056"/>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6" name="Text Placeholder 29">
            <a:extLst>
              <a:ext uri="{FF2B5EF4-FFF2-40B4-BE49-F238E27FC236}">
                <a16:creationId xmlns:a16="http://schemas.microsoft.com/office/drawing/2014/main" id="{42A54817-44EB-40C2-D8C3-A943F1D9322E}"/>
              </a:ext>
            </a:extLst>
          </p:cNvPr>
          <p:cNvSpPr>
            <a:spLocks noGrp="1"/>
          </p:cNvSpPr>
          <p:nvPr>
            <p:ph type="body" sz="quarter" idx="25" hasCustomPrompt="1"/>
          </p:nvPr>
        </p:nvSpPr>
        <p:spPr>
          <a:xfrm>
            <a:off x="6750447" y="138224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7" name="Text Placeholder 29">
            <a:extLst>
              <a:ext uri="{FF2B5EF4-FFF2-40B4-BE49-F238E27FC236}">
                <a16:creationId xmlns:a16="http://schemas.microsoft.com/office/drawing/2014/main" id="{5682C179-2910-7A45-2D26-2B7599A94280}"/>
              </a:ext>
            </a:extLst>
          </p:cNvPr>
          <p:cNvSpPr>
            <a:spLocks noGrp="1"/>
          </p:cNvSpPr>
          <p:nvPr>
            <p:ph type="body" sz="quarter" idx="26" hasCustomPrompt="1"/>
          </p:nvPr>
        </p:nvSpPr>
        <p:spPr>
          <a:xfrm>
            <a:off x="6750447" y="2207209"/>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8" name="Text Placeholder 29">
            <a:extLst>
              <a:ext uri="{FF2B5EF4-FFF2-40B4-BE49-F238E27FC236}">
                <a16:creationId xmlns:a16="http://schemas.microsoft.com/office/drawing/2014/main" id="{632DB566-FC10-871C-4F8C-C8D44C3DC2ED}"/>
              </a:ext>
            </a:extLst>
          </p:cNvPr>
          <p:cNvSpPr>
            <a:spLocks noGrp="1"/>
          </p:cNvSpPr>
          <p:nvPr>
            <p:ph type="body" sz="quarter" idx="27" hasCustomPrompt="1"/>
          </p:nvPr>
        </p:nvSpPr>
        <p:spPr>
          <a:xfrm>
            <a:off x="6750447" y="3032170"/>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9" name="Text Placeholder 29">
            <a:extLst>
              <a:ext uri="{FF2B5EF4-FFF2-40B4-BE49-F238E27FC236}">
                <a16:creationId xmlns:a16="http://schemas.microsoft.com/office/drawing/2014/main" id="{49E58398-EE12-9DC4-49AC-7DB4AE9AA08D}"/>
              </a:ext>
            </a:extLst>
          </p:cNvPr>
          <p:cNvSpPr>
            <a:spLocks noGrp="1"/>
          </p:cNvSpPr>
          <p:nvPr>
            <p:ph type="body" sz="quarter" idx="28" hasCustomPrompt="1"/>
          </p:nvPr>
        </p:nvSpPr>
        <p:spPr>
          <a:xfrm>
            <a:off x="6750447" y="3857132"/>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30" name="Text Placeholder 29">
            <a:extLst>
              <a:ext uri="{FF2B5EF4-FFF2-40B4-BE49-F238E27FC236}">
                <a16:creationId xmlns:a16="http://schemas.microsoft.com/office/drawing/2014/main" id="{DED2C998-0161-2571-7BF6-C229081287B8}"/>
              </a:ext>
            </a:extLst>
          </p:cNvPr>
          <p:cNvSpPr>
            <a:spLocks noGrp="1"/>
          </p:cNvSpPr>
          <p:nvPr>
            <p:ph type="body" sz="quarter" idx="29" hasCustomPrompt="1"/>
          </p:nvPr>
        </p:nvSpPr>
        <p:spPr>
          <a:xfrm>
            <a:off x="6750447" y="467926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31" name="Text Placeholder 29">
            <a:extLst>
              <a:ext uri="{FF2B5EF4-FFF2-40B4-BE49-F238E27FC236}">
                <a16:creationId xmlns:a16="http://schemas.microsoft.com/office/drawing/2014/main" id="{1ABBBC37-F0F7-7D16-C91B-1C33DF6ED05F}"/>
              </a:ext>
            </a:extLst>
          </p:cNvPr>
          <p:cNvSpPr>
            <a:spLocks noGrp="1"/>
          </p:cNvSpPr>
          <p:nvPr>
            <p:ph type="body" sz="quarter" idx="30" hasCustomPrompt="1"/>
          </p:nvPr>
        </p:nvSpPr>
        <p:spPr>
          <a:xfrm>
            <a:off x="6750447" y="5507056"/>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 name="Google Shape;22;p26">
            <a:extLst>
              <a:ext uri="{FF2B5EF4-FFF2-40B4-BE49-F238E27FC236}">
                <a16:creationId xmlns:a16="http://schemas.microsoft.com/office/drawing/2014/main" id="{05703145-3035-44DD-740E-FD4C8F0908E6}"/>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32" name="Google Shape;18;p26">
            <a:extLst>
              <a:ext uri="{FF2B5EF4-FFF2-40B4-BE49-F238E27FC236}">
                <a16:creationId xmlns:a16="http://schemas.microsoft.com/office/drawing/2014/main" id="{A2A88047-97C3-9B05-0A62-0923D89ECBDF}"/>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178737822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0_Title Content with Subtitle 2">
    <p:bg>
      <p:bgPr>
        <a:solidFill>
          <a:schemeClr val="bg1"/>
        </a:solidFill>
        <a:effectLst/>
      </p:bgPr>
    </p:bg>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cxnSp>
        <p:nvCxnSpPr>
          <p:cNvPr id="4" name="Google Shape;228;p11">
            <a:extLst>
              <a:ext uri="{FF2B5EF4-FFF2-40B4-BE49-F238E27FC236}">
                <a16:creationId xmlns:a16="http://schemas.microsoft.com/office/drawing/2014/main" id="{EF0346D1-3BDE-9799-56E0-C2451190C7AA}"/>
              </a:ext>
            </a:extLst>
          </p:cNvPr>
          <p:cNvCxnSpPr/>
          <p:nvPr userDrawn="1"/>
        </p:nvCxnSpPr>
        <p:spPr>
          <a:xfrm>
            <a:off x="2375210" y="1247345"/>
            <a:ext cx="0" cy="4968143"/>
          </a:xfrm>
          <a:prstGeom prst="straightConnector1">
            <a:avLst/>
          </a:prstGeom>
          <a:noFill/>
          <a:ln w="12700" cap="flat" cmpd="sng">
            <a:solidFill>
              <a:schemeClr val="tx1"/>
            </a:solidFill>
            <a:prstDash val="solid"/>
            <a:miter lim="800000"/>
            <a:headEnd type="none" w="sm" len="sm"/>
            <a:tailEnd type="none" w="sm" len="sm"/>
          </a:ln>
        </p:spPr>
      </p:cxnSp>
      <p:pic>
        <p:nvPicPr>
          <p:cNvPr id="7" name="Graphic 6">
            <a:extLst>
              <a:ext uri="{FF2B5EF4-FFF2-40B4-BE49-F238E27FC236}">
                <a16:creationId xmlns:a16="http://schemas.microsoft.com/office/drawing/2014/main" id="{76D3A2C9-466A-0FEC-D743-3EAC16DD8788}"/>
              </a:ext>
            </a:extLst>
          </p:cNvPr>
          <p:cNvPicPr>
            <a:picLocks noChangeAspect="1"/>
          </p:cNvPicPr>
          <p:nvPr userDrawn="1"/>
        </p:nvPicPr>
        <p:blipFill>
          <a:blip r:embed="rId2">
            <a:lum bright="-100000"/>
            <a:extLst>
              <a:ext uri="{96DAC541-7B7A-43D3-8B79-37D633B846F1}">
                <asvg:svgBlip xmlns:asvg="http://schemas.microsoft.com/office/drawing/2016/SVG/main" r:embed="rId3"/>
              </a:ext>
            </a:extLst>
          </a:blip>
          <a:srcRect l="8134" t="14156" r="57486" b="13360"/>
          <a:stretch/>
        </p:blipFill>
        <p:spPr>
          <a:xfrm>
            <a:off x="1301162" y="2753590"/>
            <a:ext cx="890753" cy="979825"/>
          </a:xfrm>
          <a:prstGeom prst="rect">
            <a:avLst/>
          </a:prstGeom>
        </p:spPr>
      </p:pic>
      <p:pic>
        <p:nvPicPr>
          <p:cNvPr id="8" name="Graphic 7">
            <a:extLst>
              <a:ext uri="{FF2B5EF4-FFF2-40B4-BE49-F238E27FC236}">
                <a16:creationId xmlns:a16="http://schemas.microsoft.com/office/drawing/2014/main" id="{7E47DAF2-8DDC-06BF-8FB7-0928061FB87F}"/>
              </a:ext>
            </a:extLst>
          </p:cNvPr>
          <p:cNvPicPr>
            <a:picLocks noChangeAspect="1"/>
          </p:cNvPicPr>
          <p:nvPr userDrawn="1"/>
        </p:nvPicPr>
        <p:blipFill>
          <a:blip r:embed="rId2">
            <a:lum bright="-100000"/>
            <a:extLst>
              <a:ext uri="{96DAC541-7B7A-43D3-8B79-37D633B846F1}">
                <asvg:svgBlip xmlns:asvg="http://schemas.microsoft.com/office/drawing/2016/SVG/main" r:embed="rId3"/>
              </a:ext>
            </a:extLst>
          </a:blip>
          <a:srcRect l="39395" t="26219" r="10339" b="23780"/>
          <a:stretch/>
        </p:blipFill>
        <p:spPr>
          <a:xfrm>
            <a:off x="1287715" y="3717949"/>
            <a:ext cx="911535" cy="473075"/>
          </a:xfrm>
          <a:prstGeom prst="rect">
            <a:avLst/>
          </a:prstGeom>
        </p:spPr>
      </p:pic>
      <p:sp>
        <p:nvSpPr>
          <p:cNvPr id="14" name="Picture Placeholder 13">
            <a:extLst>
              <a:ext uri="{FF2B5EF4-FFF2-40B4-BE49-F238E27FC236}">
                <a16:creationId xmlns:a16="http://schemas.microsoft.com/office/drawing/2014/main" id="{047C1042-56A8-A826-B72C-DFD0FD9648FF}"/>
              </a:ext>
            </a:extLst>
          </p:cNvPr>
          <p:cNvSpPr>
            <a:spLocks noGrp="1"/>
          </p:cNvSpPr>
          <p:nvPr>
            <p:ph type="pic" sz="quarter" idx="14"/>
          </p:nvPr>
        </p:nvSpPr>
        <p:spPr>
          <a:xfrm>
            <a:off x="2703513" y="1382246"/>
            <a:ext cx="523779" cy="523780"/>
          </a:xfrm>
        </p:spPr>
        <p:txBody>
          <a:bodyPr>
            <a:normAutofit/>
          </a:bodyPr>
          <a:lstStyle>
            <a:lvl1pPr>
              <a:defRPr sz="1000">
                <a:solidFill>
                  <a:schemeClr val="tx1"/>
                </a:solidFill>
              </a:defRPr>
            </a:lvl1pPr>
          </a:lstStyle>
          <a:p>
            <a:endParaRPr lang="en-GB"/>
          </a:p>
        </p:txBody>
      </p:sp>
      <p:sp>
        <p:nvSpPr>
          <p:cNvPr id="15" name="Picture Placeholder 13">
            <a:extLst>
              <a:ext uri="{FF2B5EF4-FFF2-40B4-BE49-F238E27FC236}">
                <a16:creationId xmlns:a16="http://schemas.microsoft.com/office/drawing/2014/main" id="{4CF4C1B9-4FE3-D5D7-C92E-CD4BD21EB1DA}"/>
              </a:ext>
            </a:extLst>
          </p:cNvPr>
          <p:cNvSpPr>
            <a:spLocks noGrp="1"/>
          </p:cNvSpPr>
          <p:nvPr>
            <p:ph type="pic" sz="quarter" idx="15"/>
          </p:nvPr>
        </p:nvSpPr>
        <p:spPr>
          <a:xfrm>
            <a:off x="2703513" y="2207208"/>
            <a:ext cx="523779" cy="523780"/>
          </a:xfrm>
        </p:spPr>
        <p:txBody>
          <a:bodyPr>
            <a:normAutofit/>
          </a:bodyPr>
          <a:lstStyle>
            <a:lvl1pPr>
              <a:defRPr sz="1000">
                <a:solidFill>
                  <a:schemeClr val="tx1"/>
                </a:solidFill>
              </a:defRPr>
            </a:lvl1pPr>
          </a:lstStyle>
          <a:p>
            <a:endParaRPr lang="en-GB"/>
          </a:p>
        </p:txBody>
      </p:sp>
      <p:sp>
        <p:nvSpPr>
          <p:cNvPr id="16" name="Picture Placeholder 13">
            <a:extLst>
              <a:ext uri="{FF2B5EF4-FFF2-40B4-BE49-F238E27FC236}">
                <a16:creationId xmlns:a16="http://schemas.microsoft.com/office/drawing/2014/main" id="{08B973C0-93BB-BECD-08C8-19E8789F85E3}"/>
              </a:ext>
            </a:extLst>
          </p:cNvPr>
          <p:cNvSpPr>
            <a:spLocks noGrp="1"/>
          </p:cNvSpPr>
          <p:nvPr>
            <p:ph type="pic" sz="quarter" idx="16"/>
          </p:nvPr>
        </p:nvSpPr>
        <p:spPr>
          <a:xfrm>
            <a:off x="2703513" y="3032170"/>
            <a:ext cx="523779" cy="523780"/>
          </a:xfrm>
        </p:spPr>
        <p:txBody>
          <a:bodyPr>
            <a:normAutofit/>
          </a:bodyPr>
          <a:lstStyle>
            <a:lvl1pPr>
              <a:defRPr sz="1000">
                <a:solidFill>
                  <a:schemeClr val="tx1"/>
                </a:solidFill>
              </a:defRPr>
            </a:lvl1pPr>
          </a:lstStyle>
          <a:p>
            <a:endParaRPr lang="en-GB"/>
          </a:p>
        </p:txBody>
      </p:sp>
      <p:sp>
        <p:nvSpPr>
          <p:cNvPr id="17" name="Picture Placeholder 13">
            <a:extLst>
              <a:ext uri="{FF2B5EF4-FFF2-40B4-BE49-F238E27FC236}">
                <a16:creationId xmlns:a16="http://schemas.microsoft.com/office/drawing/2014/main" id="{3DFF13AD-E03F-F7A0-6EBF-1D4A1A9DBCA1}"/>
              </a:ext>
            </a:extLst>
          </p:cNvPr>
          <p:cNvSpPr>
            <a:spLocks noGrp="1"/>
          </p:cNvSpPr>
          <p:nvPr>
            <p:ph type="pic" sz="quarter" idx="17"/>
          </p:nvPr>
        </p:nvSpPr>
        <p:spPr>
          <a:xfrm>
            <a:off x="2703513" y="3857132"/>
            <a:ext cx="523779" cy="523780"/>
          </a:xfrm>
        </p:spPr>
        <p:txBody>
          <a:bodyPr>
            <a:normAutofit/>
          </a:bodyPr>
          <a:lstStyle>
            <a:lvl1pPr>
              <a:defRPr sz="1000">
                <a:solidFill>
                  <a:schemeClr val="tx1"/>
                </a:solidFill>
              </a:defRPr>
            </a:lvl1pPr>
          </a:lstStyle>
          <a:p>
            <a:endParaRPr lang="en-GB"/>
          </a:p>
        </p:txBody>
      </p:sp>
      <p:sp>
        <p:nvSpPr>
          <p:cNvPr id="18" name="Picture Placeholder 13">
            <a:extLst>
              <a:ext uri="{FF2B5EF4-FFF2-40B4-BE49-F238E27FC236}">
                <a16:creationId xmlns:a16="http://schemas.microsoft.com/office/drawing/2014/main" id="{6AB04580-4916-00AA-A8F7-FCFF0D44F367}"/>
              </a:ext>
            </a:extLst>
          </p:cNvPr>
          <p:cNvSpPr>
            <a:spLocks noGrp="1"/>
          </p:cNvSpPr>
          <p:nvPr>
            <p:ph type="pic" sz="quarter" idx="18"/>
          </p:nvPr>
        </p:nvSpPr>
        <p:spPr>
          <a:xfrm>
            <a:off x="2703513" y="4682094"/>
            <a:ext cx="523779" cy="523780"/>
          </a:xfrm>
        </p:spPr>
        <p:txBody>
          <a:bodyPr>
            <a:normAutofit/>
          </a:bodyPr>
          <a:lstStyle>
            <a:lvl1pPr>
              <a:defRPr sz="1000">
                <a:solidFill>
                  <a:schemeClr val="tx1"/>
                </a:solidFill>
              </a:defRPr>
            </a:lvl1pPr>
          </a:lstStyle>
          <a:p>
            <a:endParaRPr lang="en-GB"/>
          </a:p>
        </p:txBody>
      </p:sp>
      <p:sp>
        <p:nvSpPr>
          <p:cNvPr id="19" name="Picture Placeholder 13">
            <a:extLst>
              <a:ext uri="{FF2B5EF4-FFF2-40B4-BE49-F238E27FC236}">
                <a16:creationId xmlns:a16="http://schemas.microsoft.com/office/drawing/2014/main" id="{D801AEC6-DF83-F481-951B-A94269130B43}"/>
              </a:ext>
            </a:extLst>
          </p:cNvPr>
          <p:cNvSpPr>
            <a:spLocks noGrp="1"/>
          </p:cNvSpPr>
          <p:nvPr>
            <p:ph type="pic" sz="quarter" idx="19"/>
          </p:nvPr>
        </p:nvSpPr>
        <p:spPr>
          <a:xfrm>
            <a:off x="2703513" y="5507056"/>
            <a:ext cx="523779" cy="523780"/>
          </a:xfrm>
        </p:spPr>
        <p:txBody>
          <a:bodyPr>
            <a:normAutofit/>
          </a:bodyPr>
          <a:lstStyle>
            <a:lvl1pPr>
              <a:defRPr sz="1000">
                <a:solidFill>
                  <a:schemeClr val="tx1"/>
                </a:solidFill>
              </a:defRPr>
            </a:lvl1pPr>
          </a:lstStyle>
          <a:p>
            <a:endParaRPr lang="en-GB"/>
          </a:p>
        </p:txBody>
      </p:sp>
      <p:sp>
        <p:nvSpPr>
          <p:cNvPr id="20" name="Text Placeholder 29">
            <a:extLst>
              <a:ext uri="{FF2B5EF4-FFF2-40B4-BE49-F238E27FC236}">
                <a16:creationId xmlns:a16="http://schemas.microsoft.com/office/drawing/2014/main" id="{72973DFC-6171-0DFD-71C6-59997FA09975}"/>
              </a:ext>
            </a:extLst>
          </p:cNvPr>
          <p:cNvSpPr>
            <a:spLocks noGrp="1"/>
          </p:cNvSpPr>
          <p:nvPr>
            <p:ph type="body" sz="quarter" idx="12" hasCustomPrompt="1"/>
          </p:nvPr>
        </p:nvSpPr>
        <p:spPr>
          <a:xfrm>
            <a:off x="3509704" y="138224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1" name="Text Placeholder 29">
            <a:extLst>
              <a:ext uri="{FF2B5EF4-FFF2-40B4-BE49-F238E27FC236}">
                <a16:creationId xmlns:a16="http://schemas.microsoft.com/office/drawing/2014/main" id="{8F80F2FC-0C6A-45BA-E74B-9131EF9549B2}"/>
              </a:ext>
            </a:extLst>
          </p:cNvPr>
          <p:cNvSpPr>
            <a:spLocks noGrp="1"/>
          </p:cNvSpPr>
          <p:nvPr>
            <p:ph type="body" sz="quarter" idx="20" hasCustomPrompt="1"/>
          </p:nvPr>
        </p:nvSpPr>
        <p:spPr>
          <a:xfrm>
            <a:off x="3509704" y="2207209"/>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2" name="Text Placeholder 29">
            <a:extLst>
              <a:ext uri="{FF2B5EF4-FFF2-40B4-BE49-F238E27FC236}">
                <a16:creationId xmlns:a16="http://schemas.microsoft.com/office/drawing/2014/main" id="{9562AF29-3BC4-019C-8595-D09498EA2E9E}"/>
              </a:ext>
            </a:extLst>
          </p:cNvPr>
          <p:cNvSpPr>
            <a:spLocks noGrp="1"/>
          </p:cNvSpPr>
          <p:nvPr>
            <p:ph type="body" sz="quarter" idx="21" hasCustomPrompt="1"/>
          </p:nvPr>
        </p:nvSpPr>
        <p:spPr>
          <a:xfrm>
            <a:off x="3509704" y="3032170"/>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3" name="Text Placeholder 29">
            <a:extLst>
              <a:ext uri="{FF2B5EF4-FFF2-40B4-BE49-F238E27FC236}">
                <a16:creationId xmlns:a16="http://schemas.microsoft.com/office/drawing/2014/main" id="{7D5A6C05-246F-9B93-F926-B6AC356C30D9}"/>
              </a:ext>
            </a:extLst>
          </p:cNvPr>
          <p:cNvSpPr>
            <a:spLocks noGrp="1"/>
          </p:cNvSpPr>
          <p:nvPr>
            <p:ph type="body" sz="quarter" idx="22" hasCustomPrompt="1"/>
          </p:nvPr>
        </p:nvSpPr>
        <p:spPr>
          <a:xfrm>
            <a:off x="3509704" y="3857132"/>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4" name="Text Placeholder 29">
            <a:extLst>
              <a:ext uri="{FF2B5EF4-FFF2-40B4-BE49-F238E27FC236}">
                <a16:creationId xmlns:a16="http://schemas.microsoft.com/office/drawing/2014/main" id="{F2EE1EA3-B638-FE3D-0F2F-37FCB7A71F89}"/>
              </a:ext>
            </a:extLst>
          </p:cNvPr>
          <p:cNvSpPr>
            <a:spLocks noGrp="1"/>
          </p:cNvSpPr>
          <p:nvPr>
            <p:ph type="body" sz="quarter" idx="23" hasCustomPrompt="1"/>
          </p:nvPr>
        </p:nvSpPr>
        <p:spPr>
          <a:xfrm>
            <a:off x="3509704" y="467926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5" name="Text Placeholder 29">
            <a:extLst>
              <a:ext uri="{FF2B5EF4-FFF2-40B4-BE49-F238E27FC236}">
                <a16:creationId xmlns:a16="http://schemas.microsoft.com/office/drawing/2014/main" id="{77ECA0FA-2314-7192-185F-89F35B19314B}"/>
              </a:ext>
            </a:extLst>
          </p:cNvPr>
          <p:cNvSpPr>
            <a:spLocks noGrp="1"/>
          </p:cNvSpPr>
          <p:nvPr>
            <p:ph type="body" sz="quarter" idx="24" hasCustomPrompt="1"/>
          </p:nvPr>
        </p:nvSpPr>
        <p:spPr>
          <a:xfrm>
            <a:off x="3509704" y="5507056"/>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6" name="Text Placeholder 29">
            <a:extLst>
              <a:ext uri="{FF2B5EF4-FFF2-40B4-BE49-F238E27FC236}">
                <a16:creationId xmlns:a16="http://schemas.microsoft.com/office/drawing/2014/main" id="{42A54817-44EB-40C2-D8C3-A943F1D9322E}"/>
              </a:ext>
            </a:extLst>
          </p:cNvPr>
          <p:cNvSpPr>
            <a:spLocks noGrp="1"/>
          </p:cNvSpPr>
          <p:nvPr>
            <p:ph type="body" sz="quarter" idx="25" hasCustomPrompt="1"/>
          </p:nvPr>
        </p:nvSpPr>
        <p:spPr>
          <a:xfrm>
            <a:off x="6750447" y="138224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7" name="Text Placeholder 29">
            <a:extLst>
              <a:ext uri="{FF2B5EF4-FFF2-40B4-BE49-F238E27FC236}">
                <a16:creationId xmlns:a16="http://schemas.microsoft.com/office/drawing/2014/main" id="{5682C179-2910-7A45-2D26-2B7599A94280}"/>
              </a:ext>
            </a:extLst>
          </p:cNvPr>
          <p:cNvSpPr>
            <a:spLocks noGrp="1"/>
          </p:cNvSpPr>
          <p:nvPr>
            <p:ph type="body" sz="quarter" idx="26" hasCustomPrompt="1"/>
          </p:nvPr>
        </p:nvSpPr>
        <p:spPr>
          <a:xfrm>
            <a:off x="6750447" y="2207209"/>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8" name="Text Placeholder 29">
            <a:extLst>
              <a:ext uri="{FF2B5EF4-FFF2-40B4-BE49-F238E27FC236}">
                <a16:creationId xmlns:a16="http://schemas.microsoft.com/office/drawing/2014/main" id="{632DB566-FC10-871C-4F8C-C8D44C3DC2ED}"/>
              </a:ext>
            </a:extLst>
          </p:cNvPr>
          <p:cNvSpPr>
            <a:spLocks noGrp="1"/>
          </p:cNvSpPr>
          <p:nvPr>
            <p:ph type="body" sz="quarter" idx="27" hasCustomPrompt="1"/>
          </p:nvPr>
        </p:nvSpPr>
        <p:spPr>
          <a:xfrm>
            <a:off x="6750447" y="3032170"/>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9" name="Text Placeholder 29">
            <a:extLst>
              <a:ext uri="{FF2B5EF4-FFF2-40B4-BE49-F238E27FC236}">
                <a16:creationId xmlns:a16="http://schemas.microsoft.com/office/drawing/2014/main" id="{49E58398-EE12-9DC4-49AC-7DB4AE9AA08D}"/>
              </a:ext>
            </a:extLst>
          </p:cNvPr>
          <p:cNvSpPr>
            <a:spLocks noGrp="1"/>
          </p:cNvSpPr>
          <p:nvPr>
            <p:ph type="body" sz="quarter" idx="28" hasCustomPrompt="1"/>
          </p:nvPr>
        </p:nvSpPr>
        <p:spPr>
          <a:xfrm>
            <a:off x="6750447" y="3857132"/>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30" name="Text Placeholder 29">
            <a:extLst>
              <a:ext uri="{FF2B5EF4-FFF2-40B4-BE49-F238E27FC236}">
                <a16:creationId xmlns:a16="http://schemas.microsoft.com/office/drawing/2014/main" id="{DED2C998-0161-2571-7BF6-C229081287B8}"/>
              </a:ext>
            </a:extLst>
          </p:cNvPr>
          <p:cNvSpPr>
            <a:spLocks noGrp="1"/>
          </p:cNvSpPr>
          <p:nvPr>
            <p:ph type="body" sz="quarter" idx="29" hasCustomPrompt="1"/>
          </p:nvPr>
        </p:nvSpPr>
        <p:spPr>
          <a:xfrm>
            <a:off x="6750447" y="467926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31" name="Text Placeholder 29">
            <a:extLst>
              <a:ext uri="{FF2B5EF4-FFF2-40B4-BE49-F238E27FC236}">
                <a16:creationId xmlns:a16="http://schemas.microsoft.com/office/drawing/2014/main" id="{1ABBBC37-F0F7-7D16-C91B-1C33DF6ED05F}"/>
              </a:ext>
            </a:extLst>
          </p:cNvPr>
          <p:cNvSpPr>
            <a:spLocks noGrp="1"/>
          </p:cNvSpPr>
          <p:nvPr>
            <p:ph type="body" sz="quarter" idx="30" hasCustomPrompt="1"/>
          </p:nvPr>
        </p:nvSpPr>
        <p:spPr>
          <a:xfrm>
            <a:off x="6750447" y="5507056"/>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 name="Google Shape;22;p26">
            <a:extLst>
              <a:ext uri="{FF2B5EF4-FFF2-40B4-BE49-F238E27FC236}">
                <a16:creationId xmlns:a16="http://schemas.microsoft.com/office/drawing/2014/main" id="{5BB64541-74F1-C654-23AA-5157D52EEBAA}"/>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0" name="Google Shape;18;p26">
            <a:extLst>
              <a:ext uri="{FF2B5EF4-FFF2-40B4-BE49-F238E27FC236}">
                <a16:creationId xmlns:a16="http://schemas.microsoft.com/office/drawing/2014/main" id="{D8C066BF-3C59-F17F-B80C-59F504E2389D}"/>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34925464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Content with Subtitle 2">
    <p:bg>
      <p:bgPr>
        <a:solidFill>
          <a:schemeClr val="tx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A4BD5DE1-87AE-F2C0-4FB1-2A56F486B680}"/>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BF0BAC46-D361-8709-DA40-9F7456A7B6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0"/>
            <a:ext cx="890753" cy="979825"/>
          </a:xfrm>
          <a:prstGeom prst="rect">
            <a:avLst/>
          </a:prstGeom>
        </p:spPr>
      </p:pic>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8" name="Text Placeholder 29">
            <a:extLst>
              <a:ext uri="{FF2B5EF4-FFF2-40B4-BE49-F238E27FC236}">
                <a16:creationId xmlns:a16="http://schemas.microsoft.com/office/drawing/2014/main" id="{BCE06CA3-FBDA-0DB1-EC08-8B166A08F26E}"/>
              </a:ext>
            </a:extLst>
          </p:cNvPr>
          <p:cNvSpPr>
            <a:spLocks noGrp="1"/>
          </p:cNvSpPr>
          <p:nvPr>
            <p:ph type="body" sz="quarter" idx="12"/>
          </p:nvPr>
        </p:nvSpPr>
        <p:spPr>
          <a:xfrm>
            <a:off x="1228165"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16" name="Text Placeholder 29">
            <a:extLst>
              <a:ext uri="{FF2B5EF4-FFF2-40B4-BE49-F238E27FC236}">
                <a16:creationId xmlns:a16="http://schemas.microsoft.com/office/drawing/2014/main" id="{3DB8AE90-7EB1-5723-0F92-48827ECF6F3E}"/>
              </a:ext>
            </a:extLst>
          </p:cNvPr>
          <p:cNvSpPr>
            <a:spLocks noGrp="1"/>
          </p:cNvSpPr>
          <p:nvPr>
            <p:ph type="body" sz="quarter" idx="17"/>
          </p:nvPr>
        </p:nvSpPr>
        <p:spPr>
          <a:xfrm>
            <a:off x="1228165" y="2913529"/>
            <a:ext cx="2537011" cy="1058772"/>
          </a:xfrm>
          <a:prstGeom prst="roundRect">
            <a:avLst>
              <a:gd name="adj" fmla="val 4028"/>
            </a:avLst>
          </a:prstGeom>
          <a:ln w="12700">
            <a:solidFill>
              <a:srgbClr val="BABABA"/>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endParaRPr lang="en-GB"/>
          </a:p>
        </p:txBody>
      </p:sp>
      <p:sp>
        <p:nvSpPr>
          <p:cNvPr id="17" name="Text Placeholder 29">
            <a:extLst>
              <a:ext uri="{FF2B5EF4-FFF2-40B4-BE49-F238E27FC236}">
                <a16:creationId xmlns:a16="http://schemas.microsoft.com/office/drawing/2014/main" id="{FA045785-E523-025C-650D-57C8AD4C3DED}"/>
              </a:ext>
            </a:extLst>
          </p:cNvPr>
          <p:cNvSpPr>
            <a:spLocks noGrp="1"/>
          </p:cNvSpPr>
          <p:nvPr>
            <p:ph type="body" sz="quarter" idx="18" hasCustomPrompt="1"/>
          </p:nvPr>
        </p:nvSpPr>
        <p:spPr>
          <a:xfrm>
            <a:off x="3929388" y="2913529"/>
            <a:ext cx="2537011" cy="1058772"/>
          </a:xfrm>
          <a:prstGeom prst="roundRect">
            <a:avLst>
              <a:gd name="adj" fmla="val 4028"/>
            </a:avLst>
          </a:prstGeom>
          <a:ln w="12700">
            <a:solidFill>
              <a:srgbClr val="BABABA"/>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r>
              <a:rPr lang="en-GB"/>
              <a:t>Click to edit text</a:t>
            </a:r>
          </a:p>
        </p:txBody>
      </p:sp>
      <p:sp>
        <p:nvSpPr>
          <p:cNvPr id="18" name="Text Placeholder 29">
            <a:extLst>
              <a:ext uri="{FF2B5EF4-FFF2-40B4-BE49-F238E27FC236}">
                <a16:creationId xmlns:a16="http://schemas.microsoft.com/office/drawing/2014/main" id="{F70D5366-1D1E-68C3-8028-1CF0313AE78C}"/>
              </a:ext>
            </a:extLst>
          </p:cNvPr>
          <p:cNvSpPr>
            <a:spLocks noGrp="1"/>
          </p:cNvSpPr>
          <p:nvPr>
            <p:ph type="body" sz="quarter" idx="19" hasCustomPrompt="1"/>
          </p:nvPr>
        </p:nvSpPr>
        <p:spPr>
          <a:xfrm>
            <a:off x="6630611" y="2913529"/>
            <a:ext cx="2537011" cy="1058772"/>
          </a:xfrm>
          <a:prstGeom prst="roundRect">
            <a:avLst>
              <a:gd name="adj" fmla="val 6135"/>
            </a:avLst>
          </a:prstGeom>
          <a:ln w="12700">
            <a:solidFill>
              <a:srgbClr val="BABABA"/>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r>
              <a:rPr lang="en-GB"/>
              <a:t>Click to edit text</a:t>
            </a:r>
          </a:p>
        </p:txBody>
      </p:sp>
      <p:sp>
        <p:nvSpPr>
          <p:cNvPr id="19" name="Text Placeholder 29">
            <a:extLst>
              <a:ext uri="{FF2B5EF4-FFF2-40B4-BE49-F238E27FC236}">
                <a16:creationId xmlns:a16="http://schemas.microsoft.com/office/drawing/2014/main" id="{192844A9-529F-FCE4-CEDD-A0B781A34DC5}"/>
              </a:ext>
            </a:extLst>
          </p:cNvPr>
          <p:cNvSpPr>
            <a:spLocks noGrp="1"/>
          </p:cNvSpPr>
          <p:nvPr>
            <p:ph type="body" sz="quarter" idx="20" hasCustomPrompt="1"/>
          </p:nvPr>
        </p:nvSpPr>
        <p:spPr>
          <a:xfrm>
            <a:off x="9331834" y="2913529"/>
            <a:ext cx="2537011" cy="1058772"/>
          </a:xfrm>
          <a:prstGeom prst="roundRect">
            <a:avLst>
              <a:gd name="adj" fmla="val 2975"/>
            </a:avLst>
          </a:prstGeom>
          <a:ln w="12700">
            <a:solidFill>
              <a:srgbClr val="BABABA"/>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r>
              <a:rPr lang="en-GB"/>
              <a:t>Click to edit text</a:t>
            </a:r>
          </a:p>
        </p:txBody>
      </p:sp>
      <p:sp>
        <p:nvSpPr>
          <p:cNvPr id="13" name="Text Placeholder 29">
            <a:extLst>
              <a:ext uri="{FF2B5EF4-FFF2-40B4-BE49-F238E27FC236}">
                <a16:creationId xmlns:a16="http://schemas.microsoft.com/office/drawing/2014/main" id="{D040A3A8-1C48-A156-8029-7C18C4272F9F}"/>
              </a:ext>
            </a:extLst>
          </p:cNvPr>
          <p:cNvSpPr>
            <a:spLocks noGrp="1"/>
          </p:cNvSpPr>
          <p:nvPr>
            <p:ph type="body" sz="quarter" idx="21"/>
          </p:nvPr>
        </p:nvSpPr>
        <p:spPr>
          <a:xfrm>
            <a:off x="3927297"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0" name="Text Placeholder 29">
            <a:extLst>
              <a:ext uri="{FF2B5EF4-FFF2-40B4-BE49-F238E27FC236}">
                <a16:creationId xmlns:a16="http://schemas.microsoft.com/office/drawing/2014/main" id="{0BB47F86-F305-9165-364E-B5101312E550}"/>
              </a:ext>
            </a:extLst>
          </p:cNvPr>
          <p:cNvSpPr>
            <a:spLocks noGrp="1"/>
          </p:cNvSpPr>
          <p:nvPr>
            <p:ph type="body" sz="quarter" idx="22"/>
          </p:nvPr>
        </p:nvSpPr>
        <p:spPr>
          <a:xfrm>
            <a:off x="6626430"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1" name="Text Placeholder 29">
            <a:extLst>
              <a:ext uri="{FF2B5EF4-FFF2-40B4-BE49-F238E27FC236}">
                <a16:creationId xmlns:a16="http://schemas.microsoft.com/office/drawing/2014/main" id="{42ADFDFF-05A9-4992-8DD0-3EC768B002EB}"/>
              </a:ext>
            </a:extLst>
          </p:cNvPr>
          <p:cNvSpPr>
            <a:spLocks noGrp="1"/>
          </p:cNvSpPr>
          <p:nvPr>
            <p:ph type="body" sz="quarter" idx="23"/>
          </p:nvPr>
        </p:nvSpPr>
        <p:spPr>
          <a:xfrm>
            <a:off x="9325562"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 name="Google Shape;22;p26">
            <a:extLst>
              <a:ext uri="{FF2B5EF4-FFF2-40B4-BE49-F238E27FC236}">
                <a16:creationId xmlns:a16="http://schemas.microsoft.com/office/drawing/2014/main" id="{654DF21B-25E7-F0E8-D40F-3084DEE66BA3}"/>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2" name="Google Shape;18;p26">
            <a:extLst>
              <a:ext uri="{FF2B5EF4-FFF2-40B4-BE49-F238E27FC236}">
                <a16:creationId xmlns:a16="http://schemas.microsoft.com/office/drawing/2014/main" id="{60D95A74-F81D-7B94-7C20-24CC7B0BE135}"/>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171446535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7_Title Content with Subtitle 2">
    <p:bg>
      <p:bgPr>
        <a:solidFill>
          <a:schemeClr val="bg1"/>
        </a:solidFill>
        <a:effectLst/>
      </p:bgPr>
    </p:bg>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1" name="Text Placeholder 29">
            <a:extLst>
              <a:ext uri="{FF2B5EF4-FFF2-40B4-BE49-F238E27FC236}">
                <a16:creationId xmlns:a16="http://schemas.microsoft.com/office/drawing/2014/main" id="{88719EF0-561A-4205-E428-FB69C06A484D}"/>
              </a:ext>
            </a:extLst>
          </p:cNvPr>
          <p:cNvSpPr>
            <a:spLocks noGrp="1"/>
          </p:cNvSpPr>
          <p:nvPr>
            <p:ph type="body" sz="quarter" idx="12"/>
          </p:nvPr>
        </p:nvSpPr>
        <p:spPr>
          <a:xfrm>
            <a:off x="1228165"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chemeClr val="tx1"/>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chemeClr val="tx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2" name="Text Placeholder 29">
            <a:extLst>
              <a:ext uri="{FF2B5EF4-FFF2-40B4-BE49-F238E27FC236}">
                <a16:creationId xmlns:a16="http://schemas.microsoft.com/office/drawing/2014/main" id="{1134D13C-F7F2-D720-F7FB-9243D423F3F8}"/>
              </a:ext>
            </a:extLst>
          </p:cNvPr>
          <p:cNvSpPr>
            <a:spLocks noGrp="1"/>
          </p:cNvSpPr>
          <p:nvPr>
            <p:ph type="body" sz="quarter" idx="21"/>
          </p:nvPr>
        </p:nvSpPr>
        <p:spPr>
          <a:xfrm>
            <a:off x="3927297"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chemeClr val="tx1"/>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chemeClr val="tx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3" name="Text Placeholder 29">
            <a:extLst>
              <a:ext uri="{FF2B5EF4-FFF2-40B4-BE49-F238E27FC236}">
                <a16:creationId xmlns:a16="http://schemas.microsoft.com/office/drawing/2014/main" id="{86DC3324-946C-FDDD-E8D9-8D9FC9249342}"/>
              </a:ext>
            </a:extLst>
          </p:cNvPr>
          <p:cNvSpPr>
            <a:spLocks noGrp="1"/>
          </p:cNvSpPr>
          <p:nvPr>
            <p:ph type="body" sz="quarter" idx="22"/>
          </p:nvPr>
        </p:nvSpPr>
        <p:spPr>
          <a:xfrm>
            <a:off x="6626430"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chemeClr val="tx1"/>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chemeClr val="tx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4" name="Text Placeholder 29">
            <a:extLst>
              <a:ext uri="{FF2B5EF4-FFF2-40B4-BE49-F238E27FC236}">
                <a16:creationId xmlns:a16="http://schemas.microsoft.com/office/drawing/2014/main" id="{62246BDC-2AA6-3123-69FF-CE6626A4C5D4}"/>
              </a:ext>
            </a:extLst>
          </p:cNvPr>
          <p:cNvSpPr>
            <a:spLocks noGrp="1"/>
          </p:cNvSpPr>
          <p:nvPr>
            <p:ph type="body" sz="quarter" idx="23"/>
          </p:nvPr>
        </p:nvSpPr>
        <p:spPr>
          <a:xfrm>
            <a:off x="9325562"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chemeClr val="tx1"/>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chemeClr val="tx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 name="Text Placeholder 29">
            <a:extLst>
              <a:ext uri="{FF2B5EF4-FFF2-40B4-BE49-F238E27FC236}">
                <a16:creationId xmlns:a16="http://schemas.microsoft.com/office/drawing/2014/main" id="{ECDA92D8-200B-6E22-FF06-F97E51761B66}"/>
              </a:ext>
            </a:extLst>
          </p:cNvPr>
          <p:cNvSpPr>
            <a:spLocks noGrp="1"/>
          </p:cNvSpPr>
          <p:nvPr>
            <p:ph type="body" sz="quarter" idx="17"/>
          </p:nvPr>
        </p:nvSpPr>
        <p:spPr>
          <a:xfrm>
            <a:off x="1228165" y="2913529"/>
            <a:ext cx="2537011" cy="1058772"/>
          </a:xfrm>
          <a:prstGeom prst="roundRect">
            <a:avLst>
              <a:gd name="adj" fmla="val 4028"/>
            </a:avLst>
          </a:prstGeom>
          <a:ln w="12700">
            <a:solidFill>
              <a:schemeClr val="tx1"/>
            </a:solidFill>
          </a:ln>
        </p:spPr>
        <p:txBody>
          <a:bodyPr vert="horz" lIns="0" tIns="0" rIns="0" bIns="0" rtlCol="0" anchor="ctr">
            <a:normAutofit/>
          </a:bodyPr>
          <a:lstStyle>
            <a:lvl1pPr algn="ctr">
              <a:defRPr lang="en-GB" sz="1800" b="0" i="0" spc="0" dirty="0">
                <a:solidFill>
                  <a:schemeClr val="tx1"/>
                </a:solidFill>
              </a:defRPr>
            </a:lvl1pPr>
          </a:lstStyle>
          <a:p>
            <a:pPr lvl="0" algn="ctr">
              <a:lnSpc>
                <a:spcPct val="100000"/>
              </a:lnSpc>
              <a:spcBef>
                <a:spcPts val="0"/>
              </a:spcBef>
              <a:spcAft>
                <a:spcPts val="600"/>
              </a:spcAft>
            </a:pPr>
            <a:endParaRPr lang="en-GB"/>
          </a:p>
        </p:txBody>
      </p:sp>
      <p:sp>
        <p:nvSpPr>
          <p:cNvPr id="4" name="Text Placeholder 29">
            <a:extLst>
              <a:ext uri="{FF2B5EF4-FFF2-40B4-BE49-F238E27FC236}">
                <a16:creationId xmlns:a16="http://schemas.microsoft.com/office/drawing/2014/main" id="{40F2DADB-6489-76C8-8FFE-8F35C9AA2F5F}"/>
              </a:ext>
            </a:extLst>
          </p:cNvPr>
          <p:cNvSpPr>
            <a:spLocks noGrp="1"/>
          </p:cNvSpPr>
          <p:nvPr>
            <p:ph type="body" sz="quarter" idx="18" hasCustomPrompt="1"/>
          </p:nvPr>
        </p:nvSpPr>
        <p:spPr>
          <a:xfrm>
            <a:off x="3929388" y="2913529"/>
            <a:ext cx="2537011" cy="1058772"/>
          </a:xfrm>
          <a:prstGeom prst="roundRect">
            <a:avLst>
              <a:gd name="adj" fmla="val 4028"/>
            </a:avLst>
          </a:prstGeom>
          <a:ln w="12700">
            <a:solidFill>
              <a:schemeClr val="tx1"/>
            </a:solidFill>
          </a:ln>
        </p:spPr>
        <p:txBody>
          <a:bodyPr vert="horz" lIns="0" tIns="0" rIns="0" bIns="0" rtlCol="0" anchor="ctr">
            <a:normAutofit/>
          </a:bodyPr>
          <a:lstStyle>
            <a:lvl1pPr algn="ctr">
              <a:defRPr lang="en-GB" sz="1800" b="0" i="0" spc="0" dirty="0">
                <a:solidFill>
                  <a:schemeClr val="tx1"/>
                </a:solidFill>
              </a:defRPr>
            </a:lvl1pPr>
          </a:lstStyle>
          <a:p>
            <a:pPr lvl="0" algn="ctr">
              <a:lnSpc>
                <a:spcPct val="100000"/>
              </a:lnSpc>
              <a:spcBef>
                <a:spcPts val="0"/>
              </a:spcBef>
              <a:spcAft>
                <a:spcPts val="600"/>
              </a:spcAft>
            </a:pPr>
            <a:r>
              <a:rPr lang="en-GB"/>
              <a:t>Click to edit text</a:t>
            </a:r>
          </a:p>
        </p:txBody>
      </p:sp>
      <p:sp>
        <p:nvSpPr>
          <p:cNvPr id="8" name="Text Placeholder 29">
            <a:extLst>
              <a:ext uri="{FF2B5EF4-FFF2-40B4-BE49-F238E27FC236}">
                <a16:creationId xmlns:a16="http://schemas.microsoft.com/office/drawing/2014/main" id="{D8AF35D3-09C1-AD93-38B6-DAAD8A0EBD6E}"/>
              </a:ext>
            </a:extLst>
          </p:cNvPr>
          <p:cNvSpPr>
            <a:spLocks noGrp="1"/>
          </p:cNvSpPr>
          <p:nvPr>
            <p:ph type="body" sz="quarter" idx="19" hasCustomPrompt="1"/>
          </p:nvPr>
        </p:nvSpPr>
        <p:spPr>
          <a:xfrm>
            <a:off x="6630611" y="2913529"/>
            <a:ext cx="2537011" cy="1058772"/>
          </a:xfrm>
          <a:prstGeom prst="roundRect">
            <a:avLst>
              <a:gd name="adj" fmla="val 6135"/>
            </a:avLst>
          </a:prstGeom>
          <a:ln w="12700">
            <a:solidFill>
              <a:schemeClr val="tx1"/>
            </a:solidFill>
          </a:ln>
        </p:spPr>
        <p:txBody>
          <a:bodyPr vert="horz" lIns="0" tIns="0" rIns="0" bIns="0" rtlCol="0" anchor="ctr">
            <a:normAutofit/>
          </a:bodyPr>
          <a:lstStyle>
            <a:lvl1pPr algn="ctr">
              <a:defRPr lang="en-GB" sz="1800" b="0" i="0" spc="0" dirty="0">
                <a:solidFill>
                  <a:schemeClr val="tx1"/>
                </a:solidFill>
              </a:defRPr>
            </a:lvl1pPr>
          </a:lstStyle>
          <a:p>
            <a:pPr lvl="0" algn="ctr">
              <a:lnSpc>
                <a:spcPct val="100000"/>
              </a:lnSpc>
              <a:spcBef>
                <a:spcPts val="0"/>
              </a:spcBef>
              <a:spcAft>
                <a:spcPts val="600"/>
              </a:spcAft>
            </a:pPr>
            <a:r>
              <a:rPr lang="en-GB"/>
              <a:t>Click to edit text</a:t>
            </a:r>
          </a:p>
        </p:txBody>
      </p:sp>
      <p:sp>
        <p:nvSpPr>
          <p:cNvPr id="9" name="Text Placeholder 29">
            <a:extLst>
              <a:ext uri="{FF2B5EF4-FFF2-40B4-BE49-F238E27FC236}">
                <a16:creationId xmlns:a16="http://schemas.microsoft.com/office/drawing/2014/main" id="{5A4D6543-DA10-21FB-83A6-D3CE1ADC9BBE}"/>
              </a:ext>
            </a:extLst>
          </p:cNvPr>
          <p:cNvSpPr>
            <a:spLocks noGrp="1"/>
          </p:cNvSpPr>
          <p:nvPr>
            <p:ph type="body" sz="quarter" idx="20" hasCustomPrompt="1"/>
          </p:nvPr>
        </p:nvSpPr>
        <p:spPr>
          <a:xfrm>
            <a:off x="9331834" y="2913529"/>
            <a:ext cx="2537011" cy="1058772"/>
          </a:xfrm>
          <a:prstGeom prst="roundRect">
            <a:avLst>
              <a:gd name="adj" fmla="val 2975"/>
            </a:avLst>
          </a:prstGeom>
          <a:ln w="12700">
            <a:solidFill>
              <a:schemeClr val="tx1"/>
            </a:solidFill>
          </a:ln>
        </p:spPr>
        <p:txBody>
          <a:bodyPr vert="horz" lIns="0" tIns="0" rIns="0" bIns="0" rtlCol="0" anchor="ctr">
            <a:normAutofit/>
          </a:bodyPr>
          <a:lstStyle>
            <a:lvl1pPr algn="ctr">
              <a:defRPr lang="en-GB" sz="1800" b="0" i="0" spc="0" dirty="0">
                <a:solidFill>
                  <a:schemeClr val="tx1"/>
                </a:solidFill>
              </a:defRPr>
            </a:lvl1pPr>
          </a:lstStyle>
          <a:p>
            <a:pPr lvl="0" algn="ctr">
              <a:lnSpc>
                <a:spcPct val="100000"/>
              </a:lnSpc>
              <a:spcBef>
                <a:spcPts val="0"/>
              </a:spcBef>
              <a:spcAft>
                <a:spcPts val="600"/>
              </a:spcAft>
            </a:pPr>
            <a:r>
              <a:rPr lang="en-GB"/>
              <a:t>Click to edit text</a:t>
            </a:r>
          </a:p>
        </p:txBody>
      </p:sp>
      <p:sp>
        <p:nvSpPr>
          <p:cNvPr id="12" name="Google Shape;22;p26">
            <a:extLst>
              <a:ext uri="{FF2B5EF4-FFF2-40B4-BE49-F238E27FC236}">
                <a16:creationId xmlns:a16="http://schemas.microsoft.com/office/drawing/2014/main" id="{3DAE3B74-1594-56E0-722D-350F569370C1}"/>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4" name="Google Shape;18;p26">
            <a:extLst>
              <a:ext uri="{FF2B5EF4-FFF2-40B4-BE49-F238E27FC236}">
                <a16:creationId xmlns:a16="http://schemas.microsoft.com/office/drawing/2014/main" id="{73B7777F-5E88-9CA1-776D-097F7763B564}"/>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13952501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Title Content with Subtitle 2">
    <p:bg>
      <p:bgPr>
        <a:solidFill>
          <a:schemeClr val="tx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A4BD5DE1-87AE-F2C0-4FB1-2A56F486B680}"/>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BF0BAC46-D361-8709-DA40-9F7456A7B6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0"/>
            <a:ext cx="890753" cy="979825"/>
          </a:xfrm>
          <a:prstGeom prst="rect">
            <a:avLst/>
          </a:prstGeom>
        </p:spPr>
      </p:pic>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9" name="Text Placeholder 29">
            <a:extLst>
              <a:ext uri="{FF2B5EF4-FFF2-40B4-BE49-F238E27FC236}">
                <a16:creationId xmlns:a16="http://schemas.microsoft.com/office/drawing/2014/main" id="{D1178912-6AE3-A2C1-3EFA-0BDC564EC9B1}"/>
              </a:ext>
            </a:extLst>
          </p:cNvPr>
          <p:cNvSpPr>
            <a:spLocks noGrp="1"/>
          </p:cNvSpPr>
          <p:nvPr>
            <p:ph type="body" sz="quarter" idx="17"/>
          </p:nvPr>
        </p:nvSpPr>
        <p:spPr>
          <a:xfrm>
            <a:off x="1228165" y="2913529"/>
            <a:ext cx="3332818" cy="1058772"/>
          </a:xfrm>
          <a:prstGeom prst="roundRect">
            <a:avLst>
              <a:gd name="adj" fmla="val 2975"/>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9" name="Text Placeholder 29">
            <a:extLst>
              <a:ext uri="{FF2B5EF4-FFF2-40B4-BE49-F238E27FC236}">
                <a16:creationId xmlns:a16="http://schemas.microsoft.com/office/drawing/2014/main" id="{484DE278-1E3B-8190-A7EE-1B6BB2A0BEBE}"/>
              </a:ext>
            </a:extLst>
          </p:cNvPr>
          <p:cNvSpPr>
            <a:spLocks noGrp="1"/>
          </p:cNvSpPr>
          <p:nvPr>
            <p:ph type="body" sz="quarter" idx="25"/>
          </p:nvPr>
        </p:nvSpPr>
        <p:spPr>
          <a:xfrm>
            <a:off x="4885765" y="2913529"/>
            <a:ext cx="3332818" cy="1058772"/>
          </a:xfrm>
          <a:prstGeom prst="roundRect">
            <a:avLst>
              <a:gd name="adj" fmla="val 2975"/>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23" name="Text Placeholder 29">
            <a:extLst>
              <a:ext uri="{FF2B5EF4-FFF2-40B4-BE49-F238E27FC236}">
                <a16:creationId xmlns:a16="http://schemas.microsoft.com/office/drawing/2014/main" id="{D60FF1F0-BE14-4AE8-9D34-6456A6552773}"/>
              </a:ext>
            </a:extLst>
          </p:cNvPr>
          <p:cNvSpPr>
            <a:spLocks noGrp="1"/>
          </p:cNvSpPr>
          <p:nvPr>
            <p:ph type="body" sz="quarter" idx="27"/>
          </p:nvPr>
        </p:nvSpPr>
        <p:spPr>
          <a:xfrm>
            <a:off x="8534636" y="2913529"/>
            <a:ext cx="3332818" cy="1058772"/>
          </a:xfrm>
          <a:prstGeom prst="roundRect">
            <a:avLst>
              <a:gd name="adj" fmla="val 2975"/>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25" name="Text Placeholder 29">
            <a:extLst>
              <a:ext uri="{FF2B5EF4-FFF2-40B4-BE49-F238E27FC236}">
                <a16:creationId xmlns:a16="http://schemas.microsoft.com/office/drawing/2014/main" id="{C8DB907A-E349-2C96-24F2-9FCF05E02BA8}"/>
              </a:ext>
            </a:extLst>
          </p:cNvPr>
          <p:cNvSpPr>
            <a:spLocks noGrp="1"/>
          </p:cNvSpPr>
          <p:nvPr>
            <p:ph type="body" sz="quarter" idx="28"/>
          </p:nvPr>
        </p:nvSpPr>
        <p:spPr>
          <a:xfrm>
            <a:off x="1228165" y="423203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31" name="Text Placeholder 29">
            <a:extLst>
              <a:ext uri="{FF2B5EF4-FFF2-40B4-BE49-F238E27FC236}">
                <a16:creationId xmlns:a16="http://schemas.microsoft.com/office/drawing/2014/main" id="{9D6EC887-50EB-27FF-604D-06E04BC69ED0}"/>
              </a:ext>
            </a:extLst>
          </p:cNvPr>
          <p:cNvSpPr>
            <a:spLocks noGrp="1"/>
          </p:cNvSpPr>
          <p:nvPr>
            <p:ph type="body" sz="quarter" idx="29"/>
          </p:nvPr>
        </p:nvSpPr>
        <p:spPr>
          <a:xfrm>
            <a:off x="4885765" y="423203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33" name="Text Placeholder 29">
            <a:extLst>
              <a:ext uri="{FF2B5EF4-FFF2-40B4-BE49-F238E27FC236}">
                <a16:creationId xmlns:a16="http://schemas.microsoft.com/office/drawing/2014/main" id="{25F6AE61-7D45-4560-9204-DB18701BEA00}"/>
              </a:ext>
            </a:extLst>
          </p:cNvPr>
          <p:cNvSpPr>
            <a:spLocks noGrp="1"/>
          </p:cNvSpPr>
          <p:nvPr>
            <p:ph type="body" sz="quarter" idx="30"/>
          </p:nvPr>
        </p:nvSpPr>
        <p:spPr>
          <a:xfrm>
            <a:off x="8532348" y="423203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 name="Google Shape;22;p26">
            <a:extLst>
              <a:ext uri="{FF2B5EF4-FFF2-40B4-BE49-F238E27FC236}">
                <a16:creationId xmlns:a16="http://schemas.microsoft.com/office/drawing/2014/main" id="{C7C027BD-F736-A880-E537-E0D0CC8480B8}"/>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7" name="Google Shape;18;p26">
            <a:extLst>
              <a:ext uri="{FF2B5EF4-FFF2-40B4-BE49-F238E27FC236}">
                <a16:creationId xmlns:a16="http://schemas.microsoft.com/office/drawing/2014/main" id="{42CCD9E2-0FA1-07CC-755A-124A1873AF0E}"/>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22126560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8_Title Content with Subtitle 2">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4" name="Text Placeholder 29">
            <a:extLst>
              <a:ext uri="{FF2B5EF4-FFF2-40B4-BE49-F238E27FC236}">
                <a16:creationId xmlns:a16="http://schemas.microsoft.com/office/drawing/2014/main" id="{D8D9617B-1ED5-DF12-3467-80A93666F3A6}"/>
              </a:ext>
            </a:extLst>
          </p:cNvPr>
          <p:cNvSpPr>
            <a:spLocks noGrp="1"/>
          </p:cNvSpPr>
          <p:nvPr>
            <p:ph type="body" sz="quarter" idx="12"/>
          </p:nvPr>
        </p:nvSpPr>
        <p:spPr>
          <a:xfrm>
            <a:off x="1228165" y="423203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6" name="Text Placeholder 29">
            <a:extLst>
              <a:ext uri="{FF2B5EF4-FFF2-40B4-BE49-F238E27FC236}">
                <a16:creationId xmlns:a16="http://schemas.microsoft.com/office/drawing/2014/main" id="{5D32A610-CC4F-2845-147F-B856867F81EA}"/>
              </a:ext>
            </a:extLst>
          </p:cNvPr>
          <p:cNvSpPr>
            <a:spLocks noGrp="1"/>
          </p:cNvSpPr>
          <p:nvPr>
            <p:ph type="body" sz="quarter" idx="24"/>
          </p:nvPr>
        </p:nvSpPr>
        <p:spPr>
          <a:xfrm>
            <a:off x="4885765" y="423203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9" name="Text Placeholder 29">
            <a:extLst>
              <a:ext uri="{FF2B5EF4-FFF2-40B4-BE49-F238E27FC236}">
                <a16:creationId xmlns:a16="http://schemas.microsoft.com/office/drawing/2014/main" id="{89D6CC5F-7A2A-B46E-57D2-409537F11CFD}"/>
              </a:ext>
            </a:extLst>
          </p:cNvPr>
          <p:cNvSpPr>
            <a:spLocks noGrp="1"/>
          </p:cNvSpPr>
          <p:nvPr>
            <p:ph type="body" sz="quarter" idx="26"/>
          </p:nvPr>
        </p:nvSpPr>
        <p:spPr>
          <a:xfrm>
            <a:off x="8534636" y="423203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2" name="Text Placeholder 29">
            <a:extLst>
              <a:ext uri="{FF2B5EF4-FFF2-40B4-BE49-F238E27FC236}">
                <a16:creationId xmlns:a16="http://schemas.microsoft.com/office/drawing/2014/main" id="{1AC42BE0-2D56-2D92-48B8-04B90717018D}"/>
              </a:ext>
            </a:extLst>
          </p:cNvPr>
          <p:cNvSpPr>
            <a:spLocks noGrp="1"/>
          </p:cNvSpPr>
          <p:nvPr>
            <p:ph type="body" sz="quarter" idx="17"/>
          </p:nvPr>
        </p:nvSpPr>
        <p:spPr>
          <a:xfrm>
            <a:off x="1228165" y="2913529"/>
            <a:ext cx="3332818" cy="1058772"/>
          </a:xfrm>
          <a:prstGeom prst="roundRect">
            <a:avLst>
              <a:gd name="adj" fmla="val 2975"/>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8" name="Text Placeholder 29">
            <a:extLst>
              <a:ext uri="{FF2B5EF4-FFF2-40B4-BE49-F238E27FC236}">
                <a16:creationId xmlns:a16="http://schemas.microsoft.com/office/drawing/2014/main" id="{3934E4D9-4467-C729-4C0B-FBAB4FFEEB71}"/>
              </a:ext>
            </a:extLst>
          </p:cNvPr>
          <p:cNvSpPr>
            <a:spLocks noGrp="1"/>
          </p:cNvSpPr>
          <p:nvPr>
            <p:ph type="body" sz="quarter" idx="25"/>
          </p:nvPr>
        </p:nvSpPr>
        <p:spPr>
          <a:xfrm>
            <a:off x="4885765" y="2913529"/>
            <a:ext cx="3332818" cy="1058772"/>
          </a:xfrm>
          <a:prstGeom prst="roundRect">
            <a:avLst>
              <a:gd name="adj" fmla="val 2975"/>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3" name="Text Placeholder 29">
            <a:extLst>
              <a:ext uri="{FF2B5EF4-FFF2-40B4-BE49-F238E27FC236}">
                <a16:creationId xmlns:a16="http://schemas.microsoft.com/office/drawing/2014/main" id="{C7D44F94-6331-2CDB-146D-569B32A02863}"/>
              </a:ext>
            </a:extLst>
          </p:cNvPr>
          <p:cNvSpPr>
            <a:spLocks noGrp="1"/>
          </p:cNvSpPr>
          <p:nvPr>
            <p:ph type="body" sz="quarter" idx="27"/>
          </p:nvPr>
        </p:nvSpPr>
        <p:spPr>
          <a:xfrm>
            <a:off x="8534636" y="2913529"/>
            <a:ext cx="3332818" cy="1058772"/>
          </a:xfrm>
          <a:prstGeom prst="roundRect">
            <a:avLst>
              <a:gd name="adj" fmla="val 2975"/>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4" name="Google Shape;22;p26">
            <a:extLst>
              <a:ext uri="{FF2B5EF4-FFF2-40B4-BE49-F238E27FC236}">
                <a16:creationId xmlns:a16="http://schemas.microsoft.com/office/drawing/2014/main" id="{D86D93EB-E49C-E0A1-445D-E9690D2B3E7C}"/>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6" name="Google Shape;18;p26">
            <a:extLst>
              <a:ext uri="{FF2B5EF4-FFF2-40B4-BE49-F238E27FC236}">
                <a16:creationId xmlns:a16="http://schemas.microsoft.com/office/drawing/2014/main" id="{901BD9C3-0F3B-E573-5E5B-C06D5F3A7C31}"/>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436668639"/>
      </p:ext>
    </p:extLst>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5_Title Content with Subtitle 2">
    <p:bg>
      <p:bgPr>
        <a:solidFill>
          <a:schemeClr val="tx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A4BD5DE1-87AE-F2C0-4FB1-2A56F486B680}"/>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BF0BAC46-D361-8709-DA40-9F7456A7B6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0"/>
            <a:ext cx="890753" cy="979825"/>
          </a:xfrm>
          <a:prstGeom prst="rect">
            <a:avLst/>
          </a:prstGeom>
        </p:spPr>
      </p:pic>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8" name="Text Placeholder 29">
            <a:extLst>
              <a:ext uri="{FF2B5EF4-FFF2-40B4-BE49-F238E27FC236}">
                <a16:creationId xmlns:a16="http://schemas.microsoft.com/office/drawing/2014/main" id="{BCE06CA3-FBDA-0DB1-EC08-8B166A08F26E}"/>
              </a:ext>
            </a:extLst>
          </p:cNvPr>
          <p:cNvSpPr>
            <a:spLocks noGrp="1"/>
          </p:cNvSpPr>
          <p:nvPr>
            <p:ph type="body" sz="quarter" idx="12"/>
          </p:nvPr>
        </p:nvSpPr>
        <p:spPr>
          <a:xfrm>
            <a:off x="1258342"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9" name="Text Placeholder 29">
            <a:extLst>
              <a:ext uri="{FF2B5EF4-FFF2-40B4-BE49-F238E27FC236}">
                <a16:creationId xmlns:a16="http://schemas.microsoft.com/office/drawing/2014/main" id="{7812742B-B5EA-A826-D00D-EA8A7E8F5C42}"/>
              </a:ext>
            </a:extLst>
          </p:cNvPr>
          <p:cNvSpPr>
            <a:spLocks noGrp="1"/>
          </p:cNvSpPr>
          <p:nvPr>
            <p:ph type="body" sz="quarter" idx="14"/>
          </p:nvPr>
        </p:nvSpPr>
        <p:spPr>
          <a:xfrm>
            <a:off x="3940202"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4" name="Text Placeholder 29">
            <a:extLst>
              <a:ext uri="{FF2B5EF4-FFF2-40B4-BE49-F238E27FC236}">
                <a16:creationId xmlns:a16="http://schemas.microsoft.com/office/drawing/2014/main" id="{D7AED383-9A52-6797-1AB6-80F75FB02648}"/>
              </a:ext>
            </a:extLst>
          </p:cNvPr>
          <p:cNvSpPr>
            <a:spLocks noGrp="1"/>
          </p:cNvSpPr>
          <p:nvPr>
            <p:ph type="body" sz="quarter" idx="15"/>
          </p:nvPr>
        </p:nvSpPr>
        <p:spPr>
          <a:xfrm>
            <a:off x="6650847"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5" name="Text Placeholder 29">
            <a:extLst>
              <a:ext uri="{FF2B5EF4-FFF2-40B4-BE49-F238E27FC236}">
                <a16:creationId xmlns:a16="http://schemas.microsoft.com/office/drawing/2014/main" id="{40FA7E6F-7BDE-96CA-B9AA-6D74EF94DFC3}"/>
              </a:ext>
            </a:extLst>
          </p:cNvPr>
          <p:cNvSpPr>
            <a:spLocks noGrp="1"/>
          </p:cNvSpPr>
          <p:nvPr>
            <p:ph type="body" sz="quarter" idx="16"/>
          </p:nvPr>
        </p:nvSpPr>
        <p:spPr>
          <a:xfrm>
            <a:off x="9328441"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7" name="Picture Placeholder 13">
            <a:extLst>
              <a:ext uri="{FF2B5EF4-FFF2-40B4-BE49-F238E27FC236}">
                <a16:creationId xmlns:a16="http://schemas.microsoft.com/office/drawing/2014/main" id="{ED611402-2286-84C4-61AA-A6BA4F8B82AC}"/>
              </a:ext>
            </a:extLst>
          </p:cNvPr>
          <p:cNvSpPr>
            <a:spLocks noGrp="1"/>
          </p:cNvSpPr>
          <p:nvPr>
            <p:ph type="pic" sz="quarter" idx="21"/>
          </p:nvPr>
        </p:nvSpPr>
        <p:spPr>
          <a:xfrm>
            <a:off x="1223108" y="1288487"/>
            <a:ext cx="2555678" cy="3691137"/>
          </a:xfrm>
        </p:spPr>
        <p:txBody>
          <a:bodyPr>
            <a:normAutofit/>
          </a:bodyPr>
          <a:lstStyle>
            <a:lvl1pPr>
              <a:defRPr sz="1000"/>
            </a:lvl1pPr>
          </a:lstStyle>
          <a:p>
            <a:endParaRPr lang="en-GB"/>
          </a:p>
        </p:txBody>
      </p:sp>
      <p:sp>
        <p:nvSpPr>
          <p:cNvPr id="21" name="Picture Placeholder 13">
            <a:extLst>
              <a:ext uri="{FF2B5EF4-FFF2-40B4-BE49-F238E27FC236}">
                <a16:creationId xmlns:a16="http://schemas.microsoft.com/office/drawing/2014/main" id="{48261CAA-7C08-0306-CAD7-67DFC398CB9F}"/>
              </a:ext>
            </a:extLst>
          </p:cNvPr>
          <p:cNvSpPr>
            <a:spLocks noGrp="1"/>
          </p:cNvSpPr>
          <p:nvPr>
            <p:ph type="pic" sz="quarter" idx="22"/>
          </p:nvPr>
        </p:nvSpPr>
        <p:spPr>
          <a:xfrm>
            <a:off x="3925913" y="1288487"/>
            <a:ext cx="2555678" cy="3691137"/>
          </a:xfrm>
        </p:spPr>
        <p:txBody>
          <a:bodyPr>
            <a:normAutofit/>
          </a:bodyPr>
          <a:lstStyle>
            <a:lvl1pPr>
              <a:defRPr sz="1000"/>
            </a:lvl1pPr>
          </a:lstStyle>
          <a:p>
            <a:endParaRPr lang="en-GB"/>
          </a:p>
        </p:txBody>
      </p:sp>
      <p:sp>
        <p:nvSpPr>
          <p:cNvPr id="22" name="Picture Placeholder 13">
            <a:extLst>
              <a:ext uri="{FF2B5EF4-FFF2-40B4-BE49-F238E27FC236}">
                <a16:creationId xmlns:a16="http://schemas.microsoft.com/office/drawing/2014/main" id="{086FD225-3ED5-8F6F-C1B3-A1B349DDE180}"/>
              </a:ext>
            </a:extLst>
          </p:cNvPr>
          <p:cNvSpPr>
            <a:spLocks noGrp="1"/>
          </p:cNvSpPr>
          <p:nvPr>
            <p:ph type="pic" sz="quarter" idx="23"/>
          </p:nvPr>
        </p:nvSpPr>
        <p:spPr>
          <a:xfrm>
            <a:off x="6628718" y="1288487"/>
            <a:ext cx="2555678" cy="3691137"/>
          </a:xfrm>
        </p:spPr>
        <p:txBody>
          <a:bodyPr>
            <a:normAutofit/>
          </a:bodyPr>
          <a:lstStyle>
            <a:lvl1pPr>
              <a:defRPr sz="1000"/>
            </a:lvl1pPr>
          </a:lstStyle>
          <a:p>
            <a:endParaRPr lang="en-GB"/>
          </a:p>
        </p:txBody>
      </p:sp>
      <p:sp>
        <p:nvSpPr>
          <p:cNvPr id="23" name="Picture Placeholder 13">
            <a:extLst>
              <a:ext uri="{FF2B5EF4-FFF2-40B4-BE49-F238E27FC236}">
                <a16:creationId xmlns:a16="http://schemas.microsoft.com/office/drawing/2014/main" id="{0B2FC53B-45CA-2392-456B-039DC8D4107D}"/>
              </a:ext>
            </a:extLst>
          </p:cNvPr>
          <p:cNvSpPr>
            <a:spLocks noGrp="1"/>
          </p:cNvSpPr>
          <p:nvPr>
            <p:ph type="pic" sz="quarter" idx="24"/>
          </p:nvPr>
        </p:nvSpPr>
        <p:spPr>
          <a:xfrm>
            <a:off x="9331524" y="1288487"/>
            <a:ext cx="2555678" cy="3691137"/>
          </a:xfrm>
        </p:spPr>
        <p:txBody>
          <a:bodyPr>
            <a:normAutofit/>
          </a:bodyPr>
          <a:lstStyle>
            <a:lvl1pPr>
              <a:defRPr sz="1000"/>
            </a:lvl1pPr>
          </a:lstStyle>
          <a:p>
            <a:endParaRPr lang="en-GB"/>
          </a:p>
        </p:txBody>
      </p:sp>
      <p:sp>
        <p:nvSpPr>
          <p:cNvPr id="2" name="Google Shape;22;p26">
            <a:extLst>
              <a:ext uri="{FF2B5EF4-FFF2-40B4-BE49-F238E27FC236}">
                <a16:creationId xmlns:a16="http://schemas.microsoft.com/office/drawing/2014/main" id="{1AB2A463-C823-D32A-E89D-05F45A3F248D}"/>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2" name="Google Shape;18;p26">
            <a:extLst>
              <a:ext uri="{FF2B5EF4-FFF2-40B4-BE49-F238E27FC236}">
                <a16:creationId xmlns:a16="http://schemas.microsoft.com/office/drawing/2014/main" id="{B81DA87E-A91E-EFC0-3097-981D065C766F}"/>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17274587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_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0A87963-A5DA-DCD7-DA7E-F143F30B7695}"/>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0" y="0"/>
            <a:ext cx="12191365" cy="6858000"/>
          </a:xfrm>
          <a:prstGeom prst="rect">
            <a:avLst/>
          </a:prstGeom>
        </p:spPr>
      </p:pic>
      <p:sp>
        <p:nvSpPr>
          <p:cNvPr id="3" name="Rectangle 2">
            <a:extLst>
              <a:ext uri="{FF2B5EF4-FFF2-40B4-BE49-F238E27FC236}">
                <a16:creationId xmlns:a16="http://schemas.microsoft.com/office/drawing/2014/main" id="{1508DED2-D351-6F02-97F0-EC8D5DB87D78}"/>
              </a:ext>
            </a:extLst>
          </p:cNvPr>
          <p:cNvSpPr/>
          <p:nvPr userDrawn="1"/>
        </p:nvSpPr>
        <p:spPr>
          <a:xfrm>
            <a:off x="1" y="0"/>
            <a:ext cx="6096000"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Funnel Sans" pitchFamily="2" charset="0"/>
            </a:endParaRPr>
          </a:p>
        </p:txBody>
      </p:sp>
      <p:pic>
        <p:nvPicPr>
          <p:cNvPr id="5" name="Graphic 4">
            <a:extLst>
              <a:ext uri="{FF2B5EF4-FFF2-40B4-BE49-F238E27FC236}">
                <a16:creationId xmlns:a16="http://schemas.microsoft.com/office/drawing/2014/main" id="{92498D60-CA77-4ED3-A6AF-83F2AE6BDB91}"/>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64A1C97A-8611-4A24-A3B9-7CA7D0758DB3}"/>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pic>
        <p:nvPicPr>
          <p:cNvPr id="25" name="Graphic 24">
            <a:extLst>
              <a:ext uri="{FF2B5EF4-FFF2-40B4-BE49-F238E27FC236}">
                <a16:creationId xmlns:a16="http://schemas.microsoft.com/office/drawing/2014/main" id="{82632066-2C31-EAEF-07B4-F9973989BFB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916276" y="1808163"/>
            <a:ext cx="196850" cy="172244"/>
          </a:xfrm>
          <a:prstGeom prst="rect">
            <a:avLst/>
          </a:prstGeom>
        </p:spPr>
      </p:pic>
      <p:pic>
        <p:nvPicPr>
          <p:cNvPr id="27" name="Graphic 26">
            <a:extLst>
              <a:ext uri="{FF2B5EF4-FFF2-40B4-BE49-F238E27FC236}">
                <a16:creationId xmlns:a16="http://schemas.microsoft.com/office/drawing/2014/main" id="{6B9E0E3B-E58F-0660-D057-93B679C478CD}"/>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916276" y="2460943"/>
            <a:ext cx="196850" cy="172244"/>
          </a:xfrm>
          <a:prstGeom prst="rect">
            <a:avLst/>
          </a:prstGeom>
        </p:spPr>
      </p:pic>
      <p:pic>
        <p:nvPicPr>
          <p:cNvPr id="28" name="Graphic 27">
            <a:extLst>
              <a:ext uri="{FF2B5EF4-FFF2-40B4-BE49-F238E27FC236}">
                <a16:creationId xmlns:a16="http://schemas.microsoft.com/office/drawing/2014/main" id="{190F5680-9ED9-AD85-B5F3-3F415E20B8F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916276" y="3113723"/>
            <a:ext cx="196850" cy="172244"/>
          </a:xfrm>
          <a:prstGeom prst="rect">
            <a:avLst/>
          </a:prstGeom>
        </p:spPr>
      </p:pic>
      <p:pic>
        <p:nvPicPr>
          <p:cNvPr id="29" name="Graphic 28">
            <a:extLst>
              <a:ext uri="{FF2B5EF4-FFF2-40B4-BE49-F238E27FC236}">
                <a16:creationId xmlns:a16="http://schemas.microsoft.com/office/drawing/2014/main" id="{4DF1538F-06F9-E852-E571-546B250BFC5A}"/>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916276" y="3766503"/>
            <a:ext cx="196850" cy="172244"/>
          </a:xfrm>
          <a:prstGeom prst="rect">
            <a:avLst/>
          </a:prstGeom>
        </p:spPr>
      </p:pic>
      <p:pic>
        <p:nvPicPr>
          <p:cNvPr id="30" name="Graphic 29">
            <a:extLst>
              <a:ext uri="{FF2B5EF4-FFF2-40B4-BE49-F238E27FC236}">
                <a16:creationId xmlns:a16="http://schemas.microsoft.com/office/drawing/2014/main" id="{C6947B5A-A465-4895-1249-ED90C3FC172A}"/>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916276" y="4419283"/>
            <a:ext cx="196850" cy="172244"/>
          </a:xfrm>
          <a:prstGeom prst="rect">
            <a:avLst/>
          </a:prstGeom>
        </p:spPr>
      </p:pic>
      <p:pic>
        <p:nvPicPr>
          <p:cNvPr id="31" name="Graphic 30">
            <a:extLst>
              <a:ext uri="{FF2B5EF4-FFF2-40B4-BE49-F238E27FC236}">
                <a16:creationId xmlns:a16="http://schemas.microsoft.com/office/drawing/2014/main" id="{E0549003-5B03-C5F7-F87A-F19C80C7D22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916276" y="5072063"/>
            <a:ext cx="196850" cy="172244"/>
          </a:xfrm>
          <a:prstGeom prst="rect">
            <a:avLst/>
          </a:prstGeom>
        </p:spPr>
      </p:pic>
      <p:sp>
        <p:nvSpPr>
          <p:cNvPr id="32" name="Google Shape;24;p26">
            <a:extLst>
              <a:ext uri="{FF2B5EF4-FFF2-40B4-BE49-F238E27FC236}">
                <a16:creationId xmlns:a16="http://schemas.microsoft.com/office/drawing/2014/main" id="{CD5D790D-9423-B18B-2082-61298E142DFA}"/>
              </a:ext>
            </a:extLst>
          </p:cNvPr>
          <p:cNvSpPr txBox="1">
            <a:spLocks noGrp="1"/>
          </p:cNvSpPr>
          <p:nvPr>
            <p:ph type="body" idx="2" hasCustomPrompt="1"/>
          </p:nvPr>
        </p:nvSpPr>
        <p:spPr>
          <a:xfrm>
            <a:off x="1185698" y="16056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1</a:t>
            </a:r>
          </a:p>
        </p:txBody>
      </p:sp>
      <p:sp>
        <p:nvSpPr>
          <p:cNvPr id="33" name="Google Shape;24;p26">
            <a:extLst>
              <a:ext uri="{FF2B5EF4-FFF2-40B4-BE49-F238E27FC236}">
                <a16:creationId xmlns:a16="http://schemas.microsoft.com/office/drawing/2014/main" id="{FAC077C5-23DB-6672-D948-DEFEE9E8266F}"/>
              </a:ext>
            </a:extLst>
          </p:cNvPr>
          <p:cNvSpPr txBox="1">
            <a:spLocks noGrp="1"/>
          </p:cNvSpPr>
          <p:nvPr>
            <p:ph type="body" idx="13" hasCustomPrompt="1"/>
          </p:nvPr>
        </p:nvSpPr>
        <p:spPr>
          <a:xfrm>
            <a:off x="1185698" y="225845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2</a:t>
            </a:r>
          </a:p>
        </p:txBody>
      </p:sp>
      <p:sp>
        <p:nvSpPr>
          <p:cNvPr id="34" name="Google Shape;24;p26">
            <a:extLst>
              <a:ext uri="{FF2B5EF4-FFF2-40B4-BE49-F238E27FC236}">
                <a16:creationId xmlns:a16="http://schemas.microsoft.com/office/drawing/2014/main" id="{2918299F-FCC7-1765-77FB-44EB16488DB3}"/>
              </a:ext>
            </a:extLst>
          </p:cNvPr>
          <p:cNvSpPr txBox="1">
            <a:spLocks noGrp="1"/>
          </p:cNvSpPr>
          <p:nvPr>
            <p:ph type="body" idx="14" hasCustomPrompt="1"/>
          </p:nvPr>
        </p:nvSpPr>
        <p:spPr>
          <a:xfrm>
            <a:off x="1185698" y="291123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3</a:t>
            </a:r>
          </a:p>
        </p:txBody>
      </p:sp>
      <p:sp>
        <p:nvSpPr>
          <p:cNvPr id="35" name="Google Shape;24;p26">
            <a:extLst>
              <a:ext uri="{FF2B5EF4-FFF2-40B4-BE49-F238E27FC236}">
                <a16:creationId xmlns:a16="http://schemas.microsoft.com/office/drawing/2014/main" id="{1F0EBE5B-16A9-6E53-E884-D6A6B0D8C39C}"/>
              </a:ext>
            </a:extLst>
          </p:cNvPr>
          <p:cNvSpPr txBox="1">
            <a:spLocks noGrp="1"/>
          </p:cNvSpPr>
          <p:nvPr>
            <p:ph type="body" idx="15" hasCustomPrompt="1"/>
          </p:nvPr>
        </p:nvSpPr>
        <p:spPr>
          <a:xfrm>
            <a:off x="1185698" y="356401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4</a:t>
            </a:r>
          </a:p>
        </p:txBody>
      </p:sp>
      <p:sp>
        <p:nvSpPr>
          <p:cNvPr id="36" name="Google Shape;24;p26">
            <a:extLst>
              <a:ext uri="{FF2B5EF4-FFF2-40B4-BE49-F238E27FC236}">
                <a16:creationId xmlns:a16="http://schemas.microsoft.com/office/drawing/2014/main" id="{67FF5144-A4A4-1D38-9F43-B38D8CDE582F}"/>
              </a:ext>
            </a:extLst>
          </p:cNvPr>
          <p:cNvSpPr txBox="1">
            <a:spLocks noGrp="1"/>
          </p:cNvSpPr>
          <p:nvPr>
            <p:ph type="body" idx="16" hasCustomPrompt="1"/>
          </p:nvPr>
        </p:nvSpPr>
        <p:spPr>
          <a:xfrm>
            <a:off x="1185698" y="421679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5</a:t>
            </a:r>
          </a:p>
        </p:txBody>
      </p:sp>
      <p:sp>
        <p:nvSpPr>
          <p:cNvPr id="37" name="Google Shape;24;p26">
            <a:extLst>
              <a:ext uri="{FF2B5EF4-FFF2-40B4-BE49-F238E27FC236}">
                <a16:creationId xmlns:a16="http://schemas.microsoft.com/office/drawing/2014/main" id="{B9E94BB8-D4CD-EDF0-4B6E-0D409D46B46D}"/>
              </a:ext>
            </a:extLst>
          </p:cNvPr>
          <p:cNvSpPr txBox="1">
            <a:spLocks noGrp="1"/>
          </p:cNvSpPr>
          <p:nvPr>
            <p:ph type="body" idx="17" hasCustomPrompt="1"/>
          </p:nvPr>
        </p:nvSpPr>
        <p:spPr>
          <a:xfrm>
            <a:off x="1185698" y="48695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6</a:t>
            </a:r>
          </a:p>
        </p:txBody>
      </p:sp>
      <p:sp>
        <p:nvSpPr>
          <p:cNvPr id="21" name="Google Shape;21;p33">
            <a:extLst>
              <a:ext uri="{FF2B5EF4-FFF2-40B4-BE49-F238E27FC236}">
                <a16:creationId xmlns:a16="http://schemas.microsoft.com/office/drawing/2014/main" id="{7FEC2628-D9EA-2F22-0B8C-B590EA863A21}"/>
              </a:ext>
            </a:extLst>
          </p:cNvPr>
          <p:cNvSpPr txBox="1">
            <a:spLocks noGrp="1"/>
          </p:cNvSpPr>
          <p:nvPr>
            <p:ph type="sldNum" idx="18"/>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7" name="Google Shape;22;p26">
            <a:extLst>
              <a:ext uri="{FF2B5EF4-FFF2-40B4-BE49-F238E27FC236}">
                <a16:creationId xmlns:a16="http://schemas.microsoft.com/office/drawing/2014/main" id="{4E6E4446-40C0-D2D5-4B51-C14F570AF1B4}"/>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8" name="Google Shape;18;p26">
            <a:extLst>
              <a:ext uri="{FF2B5EF4-FFF2-40B4-BE49-F238E27FC236}">
                <a16:creationId xmlns:a16="http://schemas.microsoft.com/office/drawing/2014/main" id="{0FB8683D-0CDA-5A7B-8A1E-49E07216AD49}"/>
              </a:ext>
            </a:extLst>
          </p:cNvPr>
          <p:cNvSpPr txBox="1">
            <a:spLocks noGrp="1"/>
          </p:cNvSpPr>
          <p:nvPr>
            <p:ph type="title" hasCustomPrompt="1"/>
          </p:nvPr>
        </p:nvSpPr>
        <p:spPr>
          <a:xfrm>
            <a:off x="1185698" y="462976"/>
            <a:ext cx="3322413"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Agenda</a:t>
            </a:r>
            <a:endParaRPr/>
          </a:p>
        </p:txBody>
      </p:sp>
    </p:spTree>
    <p:extLst>
      <p:ext uri="{BB962C8B-B14F-4D97-AF65-F5344CB8AC3E}">
        <p14:creationId xmlns:p14="http://schemas.microsoft.com/office/powerpoint/2010/main" val="258142963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1_Title Content with Subtitle 2">
    <p:bg>
      <p:bgPr>
        <a:solidFill>
          <a:schemeClr val="bg1"/>
        </a:solidFill>
        <a:effectLst/>
      </p:bgPr>
    </p:bg>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4" name="Text Placeholder 29">
            <a:extLst>
              <a:ext uri="{FF2B5EF4-FFF2-40B4-BE49-F238E27FC236}">
                <a16:creationId xmlns:a16="http://schemas.microsoft.com/office/drawing/2014/main" id="{2C8A0DDA-CF2F-C90B-C88B-662DC5A84161}"/>
              </a:ext>
            </a:extLst>
          </p:cNvPr>
          <p:cNvSpPr>
            <a:spLocks noGrp="1"/>
          </p:cNvSpPr>
          <p:nvPr>
            <p:ph type="body" sz="quarter" idx="12"/>
          </p:nvPr>
        </p:nvSpPr>
        <p:spPr>
          <a:xfrm>
            <a:off x="1258342"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5" name="Text Placeholder 29">
            <a:extLst>
              <a:ext uri="{FF2B5EF4-FFF2-40B4-BE49-F238E27FC236}">
                <a16:creationId xmlns:a16="http://schemas.microsoft.com/office/drawing/2014/main" id="{FE533F53-5F39-197F-584A-55552DA6DA27}"/>
              </a:ext>
            </a:extLst>
          </p:cNvPr>
          <p:cNvSpPr>
            <a:spLocks noGrp="1"/>
          </p:cNvSpPr>
          <p:nvPr>
            <p:ph type="body" sz="quarter" idx="14"/>
          </p:nvPr>
        </p:nvSpPr>
        <p:spPr>
          <a:xfrm>
            <a:off x="3940202"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6" name="Text Placeholder 29">
            <a:extLst>
              <a:ext uri="{FF2B5EF4-FFF2-40B4-BE49-F238E27FC236}">
                <a16:creationId xmlns:a16="http://schemas.microsoft.com/office/drawing/2014/main" id="{A25C08EE-2973-05B1-C777-A12BAE23D254}"/>
              </a:ext>
            </a:extLst>
          </p:cNvPr>
          <p:cNvSpPr>
            <a:spLocks noGrp="1"/>
          </p:cNvSpPr>
          <p:nvPr>
            <p:ph type="body" sz="quarter" idx="15"/>
          </p:nvPr>
        </p:nvSpPr>
        <p:spPr>
          <a:xfrm>
            <a:off x="6650847"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0" name="Text Placeholder 29">
            <a:extLst>
              <a:ext uri="{FF2B5EF4-FFF2-40B4-BE49-F238E27FC236}">
                <a16:creationId xmlns:a16="http://schemas.microsoft.com/office/drawing/2014/main" id="{84175955-06ED-8621-1F35-BA0FB5D7D7A7}"/>
              </a:ext>
            </a:extLst>
          </p:cNvPr>
          <p:cNvSpPr>
            <a:spLocks noGrp="1"/>
          </p:cNvSpPr>
          <p:nvPr>
            <p:ph type="body" sz="quarter" idx="16"/>
          </p:nvPr>
        </p:nvSpPr>
        <p:spPr>
          <a:xfrm>
            <a:off x="9328441"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2" name="Picture Placeholder 13">
            <a:extLst>
              <a:ext uri="{FF2B5EF4-FFF2-40B4-BE49-F238E27FC236}">
                <a16:creationId xmlns:a16="http://schemas.microsoft.com/office/drawing/2014/main" id="{BB46B5F1-C8B1-7564-50AA-442061B7D6FC}"/>
              </a:ext>
            </a:extLst>
          </p:cNvPr>
          <p:cNvSpPr>
            <a:spLocks noGrp="1"/>
          </p:cNvSpPr>
          <p:nvPr>
            <p:ph type="pic" sz="quarter" idx="21"/>
          </p:nvPr>
        </p:nvSpPr>
        <p:spPr>
          <a:xfrm>
            <a:off x="1223108" y="1288487"/>
            <a:ext cx="2555678" cy="3691137"/>
          </a:xfrm>
        </p:spPr>
        <p:txBody>
          <a:bodyPr>
            <a:normAutofit/>
          </a:bodyPr>
          <a:lstStyle>
            <a:lvl1pPr>
              <a:defRPr sz="1000">
                <a:solidFill>
                  <a:schemeClr val="tx1"/>
                </a:solidFill>
              </a:defRPr>
            </a:lvl1pPr>
          </a:lstStyle>
          <a:p>
            <a:endParaRPr lang="en-GB"/>
          </a:p>
        </p:txBody>
      </p:sp>
      <p:sp>
        <p:nvSpPr>
          <p:cNvPr id="13" name="Picture Placeholder 13">
            <a:extLst>
              <a:ext uri="{FF2B5EF4-FFF2-40B4-BE49-F238E27FC236}">
                <a16:creationId xmlns:a16="http://schemas.microsoft.com/office/drawing/2014/main" id="{D541EE71-9004-D78A-46A7-C1B882F88124}"/>
              </a:ext>
            </a:extLst>
          </p:cNvPr>
          <p:cNvSpPr>
            <a:spLocks noGrp="1"/>
          </p:cNvSpPr>
          <p:nvPr>
            <p:ph type="pic" sz="quarter" idx="22"/>
          </p:nvPr>
        </p:nvSpPr>
        <p:spPr>
          <a:xfrm>
            <a:off x="3925913" y="1288487"/>
            <a:ext cx="2555678" cy="3691137"/>
          </a:xfrm>
        </p:spPr>
        <p:txBody>
          <a:bodyPr>
            <a:normAutofit/>
          </a:bodyPr>
          <a:lstStyle>
            <a:lvl1pPr>
              <a:defRPr sz="1000">
                <a:solidFill>
                  <a:schemeClr val="tx1"/>
                </a:solidFill>
              </a:defRPr>
            </a:lvl1pPr>
          </a:lstStyle>
          <a:p>
            <a:endParaRPr lang="en-GB"/>
          </a:p>
        </p:txBody>
      </p:sp>
      <p:sp>
        <p:nvSpPr>
          <p:cNvPr id="16" name="Picture Placeholder 13">
            <a:extLst>
              <a:ext uri="{FF2B5EF4-FFF2-40B4-BE49-F238E27FC236}">
                <a16:creationId xmlns:a16="http://schemas.microsoft.com/office/drawing/2014/main" id="{AC63FC5A-402B-328F-2AD6-13A451FFD2F6}"/>
              </a:ext>
            </a:extLst>
          </p:cNvPr>
          <p:cNvSpPr>
            <a:spLocks noGrp="1"/>
          </p:cNvSpPr>
          <p:nvPr>
            <p:ph type="pic" sz="quarter" idx="23"/>
          </p:nvPr>
        </p:nvSpPr>
        <p:spPr>
          <a:xfrm>
            <a:off x="6628718" y="1288487"/>
            <a:ext cx="2555678" cy="3691137"/>
          </a:xfrm>
        </p:spPr>
        <p:txBody>
          <a:bodyPr>
            <a:normAutofit/>
          </a:bodyPr>
          <a:lstStyle>
            <a:lvl1pPr>
              <a:defRPr sz="1000">
                <a:solidFill>
                  <a:schemeClr val="tx1"/>
                </a:solidFill>
              </a:defRPr>
            </a:lvl1pPr>
          </a:lstStyle>
          <a:p>
            <a:endParaRPr lang="en-GB"/>
          </a:p>
        </p:txBody>
      </p:sp>
      <p:sp>
        <p:nvSpPr>
          <p:cNvPr id="17" name="Picture Placeholder 13">
            <a:extLst>
              <a:ext uri="{FF2B5EF4-FFF2-40B4-BE49-F238E27FC236}">
                <a16:creationId xmlns:a16="http://schemas.microsoft.com/office/drawing/2014/main" id="{DF26EEDC-8832-421D-9DB7-BCF54FE6D9B7}"/>
              </a:ext>
            </a:extLst>
          </p:cNvPr>
          <p:cNvSpPr>
            <a:spLocks noGrp="1"/>
          </p:cNvSpPr>
          <p:nvPr>
            <p:ph type="pic" sz="quarter" idx="24"/>
          </p:nvPr>
        </p:nvSpPr>
        <p:spPr>
          <a:xfrm>
            <a:off x="9331524" y="1288487"/>
            <a:ext cx="2555678" cy="3691137"/>
          </a:xfrm>
        </p:spPr>
        <p:txBody>
          <a:bodyPr>
            <a:normAutofit/>
          </a:bodyPr>
          <a:lstStyle>
            <a:lvl1pPr>
              <a:defRPr sz="1000">
                <a:solidFill>
                  <a:schemeClr val="tx1"/>
                </a:solidFill>
              </a:defRPr>
            </a:lvl1pPr>
          </a:lstStyle>
          <a:p>
            <a:endParaRPr lang="en-GB"/>
          </a:p>
        </p:txBody>
      </p:sp>
      <p:sp>
        <p:nvSpPr>
          <p:cNvPr id="2" name="Google Shape;22;p26">
            <a:extLst>
              <a:ext uri="{FF2B5EF4-FFF2-40B4-BE49-F238E27FC236}">
                <a16:creationId xmlns:a16="http://schemas.microsoft.com/office/drawing/2014/main" id="{9881D1B1-F4A5-F5C9-9FC9-84158DF4D7C7}"/>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8" name="Google Shape;18;p26">
            <a:extLst>
              <a:ext uri="{FF2B5EF4-FFF2-40B4-BE49-F238E27FC236}">
                <a16:creationId xmlns:a16="http://schemas.microsoft.com/office/drawing/2014/main" id="{BB6CB947-C44E-0372-6DE8-2B5C9999BA3C}"/>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18961107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6_Title Content with Subtitle 2">
    <p:bg>
      <p:bgPr>
        <a:solidFill>
          <a:schemeClr val="tx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A4BD5DE1-87AE-F2C0-4FB1-2A56F486B680}"/>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BF0BAC46-D361-8709-DA40-9F7456A7B6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0"/>
            <a:ext cx="890753" cy="979825"/>
          </a:xfrm>
          <a:prstGeom prst="rect">
            <a:avLst/>
          </a:prstGeom>
        </p:spPr>
      </p:pic>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4" name="Google Shape;24;p26">
            <a:extLst>
              <a:ext uri="{FF2B5EF4-FFF2-40B4-BE49-F238E27FC236}">
                <a16:creationId xmlns:a16="http://schemas.microsoft.com/office/drawing/2014/main" id="{39009726-F10D-1058-BBCA-4D33C2583B8F}"/>
              </a:ext>
            </a:extLst>
          </p:cNvPr>
          <p:cNvSpPr txBox="1">
            <a:spLocks noGrp="1"/>
          </p:cNvSpPr>
          <p:nvPr>
            <p:ph type="body" idx="2" hasCustomPrompt="1"/>
          </p:nvPr>
        </p:nvSpPr>
        <p:spPr>
          <a:xfrm>
            <a:off x="1258301" y="993964"/>
            <a:ext cx="9256696" cy="391626"/>
          </a:xfrm>
          <a:prstGeom prst="rect">
            <a:avLst/>
          </a:prstGeom>
          <a:noFill/>
          <a:ln>
            <a:noFill/>
          </a:ln>
        </p:spPr>
        <p:txBody>
          <a:bodyPr spcFirstLastPara="1" wrap="square" lIns="36000" tIns="0" rIns="0" bIns="0" anchor="t" anchorCtr="0">
            <a:noAutofit/>
          </a:bodyPr>
          <a:lstStyle>
            <a:lvl1pPr marL="0" lvl="0" indent="0" algn="l">
              <a:lnSpc>
                <a:spcPts val="2200"/>
              </a:lnSpc>
              <a:spcBef>
                <a:spcPts val="600"/>
              </a:spcBef>
              <a:spcAft>
                <a:spcPts val="0"/>
              </a:spcAft>
              <a:buSzPts val="1400"/>
              <a:buFont typeface="Arial" panose="020B0604020202020204" pitchFamily="34" charset="0"/>
              <a:buNone/>
              <a:defRPr sz="12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Subheads can drop over multiple lines, and are helpful to take the strain off the big headline.</a:t>
            </a:r>
            <a:endParaRPr/>
          </a:p>
        </p:txBody>
      </p:sp>
      <p:sp>
        <p:nvSpPr>
          <p:cNvPr id="8" name="Text Placeholder 29">
            <a:extLst>
              <a:ext uri="{FF2B5EF4-FFF2-40B4-BE49-F238E27FC236}">
                <a16:creationId xmlns:a16="http://schemas.microsoft.com/office/drawing/2014/main" id="{A79F5784-7F55-4950-9EAC-C4F059EFDF1C}"/>
              </a:ext>
            </a:extLst>
          </p:cNvPr>
          <p:cNvSpPr>
            <a:spLocks noGrp="1"/>
          </p:cNvSpPr>
          <p:nvPr>
            <p:ph type="body" sz="quarter" idx="17"/>
          </p:nvPr>
        </p:nvSpPr>
        <p:spPr>
          <a:xfrm>
            <a:off x="1228165" y="1878487"/>
            <a:ext cx="2537011" cy="985899"/>
          </a:xfrm>
          <a:prstGeom prst="roundRect">
            <a:avLst>
              <a:gd name="adj" fmla="val 3094"/>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9" name="Text Placeholder 29">
            <a:extLst>
              <a:ext uri="{FF2B5EF4-FFF2-40B4-BE49-F238E27FC236}">
                <a16:creationId xmlns:a16="http://schemas.microsoft.com/office/drawing/2014/main" id="{5E2DA493-BD13-853B-CB3F-D8005233962C}"/>
              </a:ext>
            </a:extLst>
          </p:cNvPr>
          <p:cNvSpPr>
            <a:spLocks noGrp="1"/>
          </p:cNvSpPr>
          <p:nvPr>
            <p:ph type="body" sz="quarter" idx="18" hasCustomPrompt="1"/>
          </p:nvPr>
        </p:nvSpPr>
        <p:spPr>
          <a:xfrm>
            <a:off x="3929388" y="1878487"/>
            <a:ext cx="2537011" cy="985899"/>
          </a:xfrm>
          <a:prstGeom prst="roundRect">
            <a:avLst>
              <a:gd name="adj" fmla="val 3094"/>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text</a:t>
            </a:r>
          </a:p>
        </p:txBody>
      </p:sp>
      <p:sp>
        <p:nvSpPr>
          <p:cNvPr id="10" name="Text Placeholder 29">
            <a:extLst>
              <a:ext uri="{FF2B5EF4-FFF2-40B4-BE49-F238E27FC236}">
                <a16:creationId xmlns:a16="http://schemas.microsoft.com/office/drawing/2014/main" id="{E7B2F74E-D6BF-D402-79FB-AE54B5309221}"/>
              </a:ext>
            </a:extLst>
          </p:cNvPr>
          <p:cNvSpPr>
            <a:spLocks noGrp="1"/>
          </p:cNvSpPr>
          <p:nvPr>
            <p:ph type="body" sz="quarter" idx="19" hasCustomPrompt="1"/>
          </p:nvPr>
        </p:nvSpPr>
        <p:spPr>
          <a:xfrm>
            <a:off x="6630611" y="1878487"/>
            <a:ext cx="2537011" cy="985899"/>
          </a:xfrm>
          <a:prstGeom prst="roundRect">
            <a:avLst>
              <a:gd name="adj" fmla="val 4225"/>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text</a:t>
            </a:r>
          </a:p>
        </p:txBody>
      </p:sp>
      <p:sp>
        <p:nvSpPr>
          <p:cNvPr id="12" name="Text Placeholder 29">
            <a:extLst>
              <a:ext uri="{FF2B5EF4-FFF2-40B4-BE49-F238E27FC236}">
                <a16:creationId xmlns:a16="http://schemas.microsoft.com/office/drawing/2014/main" id="{D0B1109B-9511-CB95-B3D0-B66439079B68}"/>
              </a:ext>
            </a:extLst>
          </p:cNvPr>
          <p:cNvSpPr>
            <a:spLocks noGrp="1"/>
          </p:cNvSpPr>
          <p:nvPr>
            <p:ph type="body" sz="quarter" idx="20" hasCustomPrompt="1"/>
          </p:nvPr>
        </p:nvSpPr>
        <p:spPr>
          <a:xfrm>
            <a:off x="9331834" y="1878487"/>
            <a:ext cx="2537011" cy="985899"/>
          </a:xfrm>
          <a:prstGeom prst="roundRect">
            <a:avLst>
              <a:gd name="adj" fmla="val 5356"/>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text</a:t>
            </a:r>
          </a:p>
        </p:txBody>
      </p:sp>
      <p:sp>
        <p:nvSpPr>
          <p:cNvPr id="2" name="Google Shape;22;p26">
            <a:extLst>
              <a:ext uri="{FF2B5EF4-FFF2-40B4-BE49-F238E27FC236}">
                <a16:creationId xmlns:a16="http://schemas.microsoft.com/office/drawing/2014/main" id="{65A5C454-B436-4496-54D6-F133F49E1581}"/>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4" name="Google Shape;18;p26">
            <a:extLst>
              <a:ext uri="{FF2B5EF4-FFF2-40B4-BE49-F238E27FC236}">
                <a16:creationId xmlns:a16="http://schemas.microsoft.com/office/drawing/2014/main" id="{B1E89FEB-3948-9562-6884-26440D5C3610}"/>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67149619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2_Title Content with Subtitle 2">
    <p:bg>
      <p:bgPr>
        <a:solidFill>
          <a:schemeClr val="bg1"/>
        </a:solidFill>
        <a:effectLst/>
      </p:bgPr>
    </p:bg>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10" name="Google Shape;24;p26">
            <a:extLst>
              <a:ext uri="{FF2B5EF4-FFF2-40B4-BE49-F238E27FC236}">
                <a16:creationId xmlns:a16="http://schemas.microsoft.com/office/drawing/2014/main" id="{6B6C8047-0491-9C29-C47A-B6FD3FB089CD}"/>
              </a:ext>
            </a:extLst>
          </p:cNvPr>
          <p:cNvSpPr txBox="1">
            <a:spLocks noGrp="1"/>
          </p:cNvSpPr>
          <p:nvPr>
            <p:ph type="body" idx="2" hasCustomPrompt="1"/>
          </p:nvPr>
        </p:nvSpPr>
        <p:spPr>
          <a:xfrm>
            <a:off x="1258301" y="993964"/>
            <a:ext cx="9256696" cy="391626"/>
          </a:xfrm>
          <a:prstGeom prst="rect">
            <a:avLst/>
          </a:prstGeom>
          <a:noFill/>
          <a:ln>
            <a:noFill/>
          </a:ln>
        </p:spPr>
        <p:txBody>
          <a:bodyPr spcFirstLastPara="1" wrap="square" lIns="36000" tIns="0" rIns="0" bIns="0" anchor="t" anchorCtr="0">
            <a:noAutofit/>
          </a:bodyPr>
          <a:lstStyle>
            <a:lvl1pPr marL="0" lvl="0" indent="0" algn="l">
              <a:lnSpc>
                <a:spcPts val="2200"/>
              </a:lnSpc>
              <a:spcBef>
                <a:spcPts val="600"/>
              </a:spcBef>
              <a:spcAft>
                <a:spcPts val="0"/>
              </a:spcAft>
              <a:buSzPts val="1400"/>
              <a:buFont typeface="Arial" panose="020B0604020202020204" pitchFamily="34" charset="0"/>
              <a:buNone/>
              <a:defRPr sz="12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Subheads can drop over multiple lines, and are helpful to take the strain off the big headline.</a:t>
            </a:r>
            <a:endParaRPr/>
          </a:p>
        </p:txBody>
      </p:sp>
      <p:sp>
        <p:nvSpPr>
          <p:cNvPr id="2" name="Text Placeholder 29">
            <a:extLst>
              <a:ext uri="{FF2B5EF4-FFF2-40B4-BE49-F238E27FC236}">
                <a16:creationId xmlns:a16="http://schemas.microsoft.com/office/drawing/2014/main" id="{C058A599-7521-1D71-1E08-22071D540686}"/>
              </a:ext>
            </a:extLst>
          </p:cNvPr>
          <p:cNvSpPr>
            <a:spLocks noGrp="1"/>
          </p:cNvSpPr>
          <p:nvPr>
            <p:ph type="body" sz="quarter" idx="17"/>
          </p:nvPr>
        </p:nvSpPr>
        <p:spPr>
          <a:xfrm>
            <a:off x="1228165" y="1878487"/>
            <a:ext cx="2537011" cy="985899"/>
          </a:xfrm>
          <a:prstGeom prst="roundRect">
            <a:avLst>
              <a:gd name="adj" fmla="val 3094"/>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4" name="Text Placeholder 29">
            <a:extLst>
              <a:ext uri="{FF2B5EF4-FFF2-40B4-BE49-F238E27FC236}">
                <a16:creationId xmlns:a16="http://schemas.microsoft.com/office/drawing/2014/main" id="{31516C9F-93B6-C63C-91D7-5CF4D98A874F}"/>
              </a:ext>
            </a:extLst>
          </p:cNvPr>
          <p:cNvSpPr>
            <a:spLocks noGrp="1"/>
          </p:cNvSpPr>
          <p:nvPr>
            <p:ph type="body" sz="quarter" idx="18" hasCustomPrompt="1"/>
          </p:nvPr>
        </p:nvSpPr>
        <p:spPr>
          <a:xfrm>
            <a:off x="3929388" y="1878487"/>
            <a:ext cx="2537011" cy="985899"/>
          </a:xfrm>
          <a:prstGeom prst="roundRect">
            <a:avLst>
              <a:gd name="adj" fmla="val 3094"/>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text</a:t>
            </a:r>
          </a:p>
        </p:txBody>
      </p:sp>
      <p:sp>
        <p:nvSpPr>
          <p:cNvPr id="12" name="Text Placeholder 29">
            <a:extLst>
              <a:ext uri="{FF2B5EF4-FFF2-40B4-BE49-F238E27FC236}">
                <a16:creationId xmlns:a16="http://schemas.microsoft.com/office/drawing/2014/main" id="{B1596214-8CA0-A990-F454-633C245FC2B1}"/>
              </a:ext>
            </a:extLst>
          </p:cNvPr>
          <p:cNvSpPr>
            <a:spLocks noGrp="1"/>
          </p:cNvSpPr>
          <p:nvPr>
            <p:ph type="body" sz="quarter" idx="19" hasCustomPrompt="1"/>
          </p:nvPr>
        </p:nvSpPr>
        <p:spPr>
          <a:xfrm>
            <a:off x="6630611" y="1878487"/>
            <a:ext cx="2537011" cy="985899"/>
          </a:xfrm>
          <a:prstGeom prst="roundRect">
            <a:avLst>
              <a:gd name="adj" fmla="val 4225"/>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text</a:t>
            </a:r>
          </a:p>
        </p:txBody>
      </p:sp>
      <p:sp>
        <p:nvSpPr>
          <p:cNvPr id="13" name="Text Placeholder 29">
            <a:extLst>
              <a:ext uri="{FF2B5EF4-FFF2-40B4-BE49-F238E27FC236}">
                <a16:creationId xmlns:a16="http://schemas.microsoft.com/office/drawing/2014/main" id="{3E10BF7C-2055-FEA4-623E-6FCB02974B85}"/>
              </a:ext>
            </a:extLst>
          </p:cNvPr>
          <p:cNvSpPr>
            <a:spLocks noGrp="1"/>
          </p:cNvSpPr>
          <p:nvPr>
            <p:ph type="body" sz="quarter" idx="20" hasCustomPrompt="1"/>
          </p:nvPr>
        </p:nvSpPr>
        <p:spPr>
          <a:xfrm>
            <a:off x="9331834" y="1878487"/>
            <a:ext cx="2537011" cy="985899"/>
          </a:xfrm>
          <a:prstGeom prst="roundRect">
            <a:avLst>
              <a:gd name="adj" fmla="val 5356"/>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text</a:t>
            </a:r>
          </a:p>
        </p:txBody>
      </p:sp>
      <p:sp>
        <p:nvSpPr>
          <p:cNvPr id="14" name="Google Shape;22;p26">
            <a:extLst>
              <a:ext uri="{FF2B5EF4-FFF2-40B4-BE49-F238E27FC236}">
                <a16:creationId xmlns:a16="http://schemas.microsoft.com/office/drawing/2014/main" id="{4FC2062D-B741-B0B8-FFED-FE9E34BA49ED}"/>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6" name="Google Shape;18;p26">
            <a:extLst>
              <a:ext uri="{FF2B5EF4-FFF2-40B4-BE49-F238E27FC236}">
                <a16:creationId xmlns:a16="http://schemas.microsoft.com/office/drawing/2014/main" id="{4BD42743-8B73-2C8F-13BC-7B0BB414B949}"/>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261870530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and Object Box">
    <p:spTree>
      <p:nvGrpSpPr>
        <p:cNvPr id="1" name=""/>
        <p:cNvGrpSpPr/>
        <p:nvPr/>
      </p:nvGrpSpPr>
      <p:grpSpPr>
        <a:xfrm>
          <a:off x="0" y="0"/>
          <a:ext cx="0" cy="0"/>
          <a:chOff x="0" y="0"/>
          <a:chExt cx="0" cy="0"/>
        </a:xfrm>
      </p:grpSpPr>
      <p:sp>
        <p:nvSpPr>
          <p:cNvPr id="3" name="Google Shape;24;p26">
            <a:extLst>
              <a:ext uri="{FF2B5EF4-FFF2-40B4-BE49-F238E27FC236}">
                <a16:creationId xmlns:a16="http://schemas.microsoft.com/office/drawing/2014/main" id="{52C9C0D3-8DC3-41FC-E41A-697E9048B58D}"/>
              </a:ext>
            </a:extLst>
          </p:cNvPr>
          <p:cNvSpPr txBox="1">
            <a:spLocks noGrp="1"/>
          </p:cNvSpPr>
          <p:nvPr>
            <p:ph type="body" idx="2" hasCustomPrompt="1"/>
          </p:nvPr>
        </p:nvSpPr>
        <p:spPr>
          <a:xfrm>
            <a:off x="1258301" y="1143623"/>
            <a:ext cx="9256696" cy="696261"/>
          </a:xfrm>
          <a:prstGeom prst="rect">
            <a:avLst/>
          </a:prstGeom>
          <a:noFill/>
          <a:ln>
            <a:noFill/>
          </a:ln>
        </p:spPr>
        <p:txBody>
          <a:bodyPr spcFirstLastPara="1" wrap="square" lIns="0" tIns="0" rIns="0" bIns="0" anchor="t" anchorCtr="0">
            <a:noAutofit/>
          </a:bodyPr>
          <a:lstStyle>
            <a:lvl1pPr marL="0" lvl="0" indent="0" algn="l">
              <a:lnSpc>
                <a:spcPct val="90000"/>
              </a:lnSpc>
              <a:spcBef>
                <a:spcPts val="0"/>
              </a:spcBef>
              <a:spcAft>
                <a:spcPts val="0"/>
              </a:spcAft>
              <a:buSzPts val="1400"/>
              <a:buFont typeface="Arial" panose="020B0604020202020204" pitchFamily="34" charset="0"/>
              <a:buNone/>
              <a:defRPr lang="en-GB" sz="2400" b="1" i="0" kern="1200" spc="0" dirty="0">
                <a:solidFill>
                  <a:schemeClr val="tx1"/>
                </a:solidFill>
                <a:latin typeface="Funnel Sans" pitchFamily="2" charset="0"/>
                <a:ea typeface="+mn-ea"/>
                <a:cs typeface="+mn-cs"/>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Subheads are larger than body copy and can drop over multiple lines, and are helpful to take the strain off the big headline.</a:t>
            </a:r>
          </a:p>
        </p:txBody>
      </p:sp>
      <p:sp>
        <p:nvSpPr>
          <p:cNvPr id="4" name="Text Placeholder 29">
            <a:extLst>
              <a:ext uri="{FF2B5EF4-FFF2-40B4-BE49-F238E27FC236}">
                <a16:creationId xmlns:a16="http://schemas.microsoft.com/office/drawing/2014/main" id="{E615A253-5B1E-9AB4-D135-0130D8C50288}"/>
              </a:ext>
            </a:extLst>
          </p:cNvPr>
          <p:cNvSpPr>
            <a:spLocks noGrp="1"/>
          </p:cNvSpPr>
          <p:nvPr>
            <p:ph type="body" sz="quarter" idx="12"/>
          </p:nvPr>
        </p:nvSpPr>
        <p:spPr>
          <a:xfrm>
            <a:off x="1259059" y="2016477"/>
            <a:ext cx="4673390" cy="3805729"/>
          </a:xfrm>
        </p:spPr>
        <p:txBody>
          <a:bodyPr lIns="0" tIns="0" rIns="0" bIns="0">
            <a:normAutofit/>
          </a:bodyPr>
          <a:lstStyle>
            <a:lvl1pPr marL="0" indent="0">
              <a:lnSpc>
                <a:spcPct val="100000"/>
              </a:lnSpc>
              <a:spcBef>
                <a:spcPts val="1328"/>
              </a:spcBef>
              <a:spcAft>
                <a:spcPts val="0"/>
              </a:spcAft>
              <a:defRPr sz="1600" b="0" i="0" spc="0">
                <a:solidFill>
                  <a:schemeClr val="tx1"/>
                </a:solidFill>
                <a:latin typeface="Funnel Sans" pitchFamily="2" charset="0"/>
              </a:defRPr>
            </a:lvl1pPr>
            <a:lvl2pPr marL="216000" indent="-216000">
              <a:lnSpc>
                <a:spcPct val="100000"/>
              </a:lnSpc>
              <a:buFontTx/>
              <a:buBlip>
                <a:blip r:embed="rId2"/>
              </a:buBlip>
              <a:defRPr sz="1600" b="0" i="0">
                <a:solidFill>
                  <a:schemeClr val="tx1"/>
                </a:solidFill>
                <a:latin typeface="Funnel Sans" pitchFamily="2" charset="0"/>
              </a:defRPr>
            </a:lvl2pPr>
            <a:lvl3pPr marL="576000" indent="-217560">
              <a:lnSpc>
                <a:spcPct val="100000"/>
              </a:lnSpc>
              <a:buFontTx/>
              <a:buBlip>
                <a:blip r:embed="rId2"/>
              </a:buBlip>
              <a:defRPr sz="1400" b="0" i="0">
                <a:solidFill>
                  <a:schemeClr val="tx1"/>
                </a:solidFill>
                <a:latin typeface="Funnel Sans" pitchFamily="2" charset="0"/>
              </a:defRPr>
            </a:lvl3pPr>
            <a:lvl4pPr marL="936000" indent="-216000">
              <a:lnSpc>
                <a:spcPct val="100000"/>
              </a:lnSpc>
              <a:buFontTx/>
              <a:buBlip>
                <a:blip r:embed="rId2"/>
              </a:buBlip>
              <a:defRPr sz="12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5" name="Text Placeholder 29">
            <a:extLst>
              <a:ext uri="{FF2B5EF4-FFF2-40B4-BE49-F238E27FC236}">
                <a16:creationId xmlns:a16="http://schemas.microsoft.com/office/drawing/2014/main" id="{F0E2F280-E6EB-5C71-2F3F-12C955E1A4AF}"/>
              </a:ext>
            </a:extLst>
          </p:cNvPr>
          <p:cNvSpPr>
            <a:spLocks noGrp="1"/>
          </p:cNvSpPr>
          <p:nvPr>
            <p:ph type="body" sz="quarter" idx="15"/>
          </p:nvPr>
        </p:nvSpPr>
        <p:spPr>
          <a:xfrm>
            <a:off x="6232503" y="2016477"/>
            <a:ext cx="4673390" cy="3805729"/>
          </a:xfrm>
        </p:spPr>
        <p:txBody>
          <a:bodyPr lIns="0" tIns="0" rIns="0" bIns="0">
            <a:normAutofit/>
          </a:bodyPr>
          <a:lstStyle>
            <a:lvl1pPr marL="0" indent="0">
              <a:lnSpc>
                <a:spcPct val="100000"/>
              </a:lnSpc>
              <a:spcBef>
                <a:spcPts val="1328"/>
              </a:spcBef>
              <a:spcAft>
                <a:spcPts val="0"/>
              </a:spcAft>
              <a:defRPr sz="1600" b="0" i="0" spc="0">
                <a:solidFill>
                  <a:schemeClr val="tx1"/>
                </a:solidFill>
                <a:latin typeface="Funnel Sans" pitchFamily="2" charset="0"/>
              </a:defRPr>
            </a:lvl1pPr>
            <a:lvl2pPr marL="216000" indent="-216000">
              <a:lnSpc>
                <a:spcPct val="100000"/>
              </a:lnSpc>
              <a:buFontTx/>
              <a:buBlip>
                <a:blip r:embed="rId2"/>
              </a:buBlip>
              <a:defRPr sz="1600" b="0" i="0">
                <a:solidFill>
                  <a:schemeClr val="tx1"/>
                </a:solidFill>
                <a:latin typeface="Funnel Sans" pitchFamily="2" charset="0"/>
              </a:defRPr>
            </a:lvl2pPr>
            <a:lvl3pPr marL="576000" indent="-217560">
              <a:lnSpc>
                <a:spcPct val="100000"/>
              </a:lnSpc>
              <a:buFontTx/>
              <a:buBlip>
                <a:blip r:embed="rId2"/>
              </a:buBlip>
              <a:defRPr sz="1400" b="0" i="0">
                <a:solidFill>
                  <a:schemeClr val="tx1"/>
                </a:solidFill>
                <a:latin typeface="Funnel Sans" pitchFamily="2" charset="0"/>
              </a:defRPr>
            </a:lvl3pPr>
            <a:lvl4pPr marL="936000" indent="-216000">
              <a:lnSpc>
                <a:spcPct val="100000"/>
              </a:lnSpc>
              <a:buFontTx/>
              <a:buBlip>
                <a:blip r:embed="rId2"/>
              </a:buBlip>
              <a:defRPr sz="12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7" name="Google Shape;18;p26">
            <a:extLst>
              <a:ext uri="{FF2B5EF4-FFF2-40B4-BE49-F238E27FC236}">
                <a16:creationId xmlns:a16="http://schemas.microsoft.com/office/drawing/2014/main" id="{E14A273D-4578-32B4-C5EE-70F5A659527F}"/>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8" name="Slide Number Placeholder 4">
            <a:extLst>
              <a:ext uri="{FF2B5EF4-FFF2-40B4-BE49-F238E27FC236}">
                <a16:creationId xmlns:a16="http://schemas.microsoft.com/office/drawing/2014/main" id="{0929E527-D965-9964-D4B1-AFCF6DE006CF}"/>
              </a:ext>
            </a:extLst>
          </p:cNvPr>
          <p:cNvSpPr>
            <a:spLocks noGrp="1"/>
          </p:cNvSpPr>
          <p:nvPr>
            <p:ph type="sldNum" idx="14"/>
          </p:nvPr>
        </p:nvSpPr>
        <p:spPr>
          <a:xfrm>
            <a:off x="11368216" y="281474"/>
            <a:ext cx="518986" cy="218739"/>
          </a:xfrm>
        </p:spPr>
        <p:txBody>
          <a:bodyPr/>
          <a:lstStyle/>
          <a:p>
            <a:fld id="{00000000-1234-1234-1234-123412341234}" type="slidenum">
              <a:rPr lang="en-US" smtClean="0"/>
              <a:pPr/>
              <a:t>‹#›</a:t>
            </a:fld>
            <a:endParaRPr lang="en-US"/>
          </a:p>
        </p:txBody>
      </p:sp>
      <p:sp>
        <p:nvSpPr>
          <p:cNvPr id="9" name="Footer Placeholder 16">
            <a:extLst>
              <a:ext uri="{FF2B5EF4-FFF2-40B4-BE49-F238E27FC236}">
                <a16:creationId xmlns:a16="http://schemas.microsoft.com/office/drawing/2014/main" id="{A0D987E7-8CA5-32F9-B064-CA020AB06B8C}"/>
              </a:ext>
            </a:extLst>
          </p:cNvPr>
          <p:cNvSpPr>
            <a:spLocks noGrp="1"/>
          </p:cNvSpPr>
          <p:nvPr>
            <p:ph type="ftr" idx="3"/>
          </p:nvPr>
        </p:nvSpPr>
        <p:spPr>
          <a:xfrm>
            <a:off x="9688009" y="6260400"/>
            <a:ext cx="2188802" cy="338400"/>
          </a:xfrm>
        </p:spPr>
        <p:txBody>
          <a:bodyPr/>
          <a:lstStyle/>
          <a:p>
            <a:r>
              <a:rPr lang="en-GB" dirty="0"/>
              <a:t>© 2025 Copyright Genpact. All Rights Reserved.</a:t>
            </a:r>
          </a:p>
        </p:txBody>
      </p:sp>
    </p:spTree>
    <p:extLst>
      <p:ext uri="{BB962C8B-B14F-4D97-AF65-F5344CB8AC3E}">
        <p14:creationId xmlns:p14="http://schemas.microsoft.com/office/powerpoint/2010/main" val="32684985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hank you 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C5B5FED-6993-7906-8781-A1A36D3B5F8D}"/>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0" y="0"/>
            <a:ext cx="12191365" cy="6858000"/>
          </a:xfrm>
          <a:prstGeom prst="rect">
            <a:avLst/>
          </a:prstGeom>
        </p:spPr>
      </p:pic>
      <p:pic>
        <p:nvPicPr>
          <p:cNvPr id="4" name="Graphic 3">
            <a:extLst>
              <a:ext uri="{FF2B5EF4-FFF2-40B4-BE49-F238E27FC236}">
                <a16:creationId xmlns:a16="http://schemas.microsoft.com/office/drawing/2014/main" id="{D6B61B40-6AD5-1F29-84E4-B733BE36A885}"/>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5" name="Graphic 4">
            <a:extLst>
              <a:ext uri="{FF2B5EF4-FFF2-40B4-BE49-F238E27FC236}">
                <a16:creationId xmlns:a16="http://schemas.microsoft.com/office/drawing/2014/main" id="{3C83802F-F967-2579-E44C-84734E1C9F65}"/>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3" name="Google Shape;22;p26">
            <a:extLst>
              <a:ext uri="{FF2B5EF4-FFF2-40B4-BE49-F238E27FC236}">
                <a16:creationId xmlns:a16="http://schemas.microsoft.com/office/drawing/2014/main" id="{D9E1FFBB-0FD4-9FC5-ADCD-E1243463DD40}"/>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8" name="Google Shape;41;p28">
            <a:extLst>
              <a:ext uri="{FF2B5EF4-FFF2-40B4-BE49-F238E27FC236}">
                <a16:creationId xmlns:a16="http://schemas.microsoft.com/office/drawing/2014/main" id="{FD4E8F9D-1E65-A322-421B-FE2076C9A63B}"/>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Thank you</a:t>
            </a:r>
            <a:endParaRPr/>
          </a:p>
        </p:txBody>
      </p:sp>
    </p:spTree>
    <p:extLst>
      <p:ext uri="{BB962C8B-B14F-4D97-AF65-F5344CB8AC3E}">
        <p14:creationId xmlns:p14="http://schemas.microsoft.com/office/powerpoint/2010/main" val="4100262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_3">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C0B8757-3B48-2CC6-6E6C-900572031070}"/>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0" y="0"/>
            <a:ext cx="12191365" cy="6858000"/>
          </a:xfrm>
          <a:prstGeom prst="rect">
            <a:avLst/>
          </a:prstGeom>
        </p:spPr>
      </p:pic>
      <p:sp>
        <p:nvSpPr>
          <p:cNvPr id="3" name="Rectangle 2">
            <a:extLst>
              <a:ext uri="{FF2B5EF4-FFF2-40B4-BE49-F238E27FC236}">
                <a16:creationId xmlns:a16="http://schemas.microsoft.com/office/drawing/2014/main" id="{A7ACC8BE-A123-06A2-95AD-E271B3CF0798}"/>
              </a:ext>
            </a:extLst>
          </p:cNvPr>
          <p:cNvSpPr/>
          <p:nvPr userDrawn="1"/>
        </p:nvSpPr>
        <p:spPr>
          <a:xfrm>
            <a:off x="1" y="0"/>
            <a:ext cx="6096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Funnel Sans" pitchFamily="2" charset="0"/>
            </a:endParaRPr>
          </a:p>
        </p:txBody>
      </p:sp>
      <p:pic>
        <p:nvPicPr>
          <p:cNvPr id="10" name="Graphic 9">
            <a:extLst>
              <a:ext uri="{FF2B5EF4-FFF2-40B4-BE49-F238E27FC236}">
                <a16:creationId xmlns:a16="http://schemas.microsoft.com/office/drawing/2014/main" id="{496E0343-C847-3641-E458-56B7B0DF0E6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1808163"/>
            <a:ext cx="196850" cy="172244"/>
          </a:xfrm>
          <a:prstGeom prst="rect">
            <a:avLst/>
          </a:prstGeom>
        </p:spPr>
      </p:pic>
      <p:pic>
        <p:nvPicPr>
          <p:cNvPr id="12" name="Graphic 11">
            <a:extLst>
              <a:ext uri="{FF2B5EF4-FFF2-40B4-BE49-F238E27FC236}">
                <a16:creationId xmlns:a16="http://schemas.microsoft.com/office/drawing/2014/main" id="{19AFD2C3-C915-EC98-8E9C-A569442D0C2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2460943"/>
            <a:ext cx="196850" cy="172244"/>
          </a:xfrm>
          <a:prstGeom prst="rect">
            <a:avLst/>
          </a:prstGeom>
        </p:spPr>
      </p:pic>
      <p:pic>
        <p:nvPicPr>
          <p:cNvPr id="13" name="Graphic 12">
            <a:extLst>
              <a:ext uri="{FF2B5EF4-FFF2-40B4-BE49-F238E27FC236}">
                <a16:creationId xmlns:a16="http://schemas.microsoft.com/office/drawing/2014/main" id="{DCE7A686-9BC1-7F47-42A0-0BB16C097F1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3113723"/>
            <a:ext cx="196850" cy="172244"/>
          </a:xfrm>
          <a:prstGeom prst="rect">
            <a:avLst/>
          </a:prstGeom>
        </p:spPr>
      </p:pic>
      <p:pic>
        <p:nvPicPr>
          <p:cNvPr id="14" name="Graphic 13">
            <a:extLst>
              <a:ext uri="{FF2B5EF4-FFF2-40B4-BE49-F238E27FC236}">
                <a16:creationId xmlns:a16="http://schemas.microsoft.com/office/drawing/2014/main" id="{1087D8CC-A83E-5E0D-7D52-47FFE8AD111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3766503"/>
            <a:ext cx="196850" cy="172244"/>
          </a:xfrm>
          <a:prstGeom prst="rect">
            <a:avLst/>
          </a:prstGeom>
        </p:spPr>
      </p:pic>
      <p:pic>
        <p:nvPicPr>
          <p:cNvPr id="15" name="Graphic 14">
            <a:extLst>
              <a:ext uri="{FF2B5EF4-FFF2-40B4-BE49-F238E27FC236}">
                <a16:creationId xmlns:a16="http://schemas.microsoft.com/office/drawing/2014/main" id="{3FAF6551-662E-5727-B0F9-00A5A393230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4419283"/>
            <a:ext cx="196850" cy="172244"/>
          </a:xfrm>
          <a:prstGeom prst="rect">
            <a:avLst/>
          </a:prstGeom>
        </p:spPr>
      </p:pic>
      <p:pic>
        <p:nvPicPr>
          <p:cNvPr id="16" name="Graphic 15">
            <a:extLst>
              <a:ext uri="{FF2B5EF4-FFF2-40B4-BE49-F238E27FC236}">
                <a16:creationId xmlns:a16="http://schemas.microsoft.com/office/drawing/2014/main" id="{4FC7B825-340B-6548-EAA1-E8226B7444A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5072063"/>
            <a:ext cx="196850" cy="172244"/>
          </a:xfrm>
          <a:prstGeom prst="rect">
            <a:avLst/>
          </a:prstGeom>
        </p:spPr>
      </p:pic>
      <p:sp>
        <p:nvSpPr>
          <p:cNvPr id="17" name="Google Shape;24;p26">
            <a:extLst>
              <a:ext uri="{FF2B5EF4-FFF2-40B4-BE49-F238E27FC236}">
                <a16:creationId xmlns:a16="http://schemas.microsoft.com/office/drawing/2014/main" id="{571F4C8A-17D0-03EC-6FE5-68182450E9D0}"/>
              </a:ext>
            </a:extLst>
          </p:cNvPr>
          <p:cNvSpPr txBox="1">
            <a:spLocks noGrp="1"/>
          </p:cNvSpPr>
          <p:nvPr>
            <p:ph type="body" idx="2" hasCustomPrompt="1"/>
          </p:nvPr>
        </p:nvSpPr>
        <p:spPr>
          <a:xfrm>
            <a:off x="1185698" y="16056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1</a:t>
            </a:r>
          </a:p>
        </p:txBody>
      </p:sp>
      <p:sp>
        <p:nvSpPr>
          <p:cNvPr id="18" name="Google Shape;24;p26">
            <a:extLst>
              <a:ext uri="{FF2B5EF4-FFF2-40B4-BE49-F238E27FC236}">
                <a16:creationId xmlns:a16="http://schemas.microsoft.com/office/drawing/2014/main" id="{7C2E7A43-14D0-2BEA-3CA6-EFC63FD46BC0}"/>
              </a:ext>
            </a:extLst>
          </p:cNvPr>
          <p:cNvSpPr txBox="1">
            <a:spLocks noGrp="1"/>
          </p:cNvSpPr>
          <p:nvPr>
            <p:ph type="body" idx="13" hasCustomPrompt="1"/>
          </p:nvPr>
        </p:nvSpPr>
        <p:spPr>
          <a:xfrm>
            <a:off x="1185698" y="225845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2</a:t>
            </a:r>
          </a:p>
        </p:txBody>
      </p:sp>
      <p:sp>
        <p:nvSpPr>
          <p:cNvPr id="19" name="Google Shape;24;p26">
            <a:extLst>
              <a:ext uri="{FF2B5EF4-FFF2-40B4-BE49-F238E27FC236}">
                <a16:creationId xmlns:a16="http://schemas.microsoft.com/office/drawing/2014/main" id="{5531E261-A54F-5BF1-3194-2FAA774C4FD2}"/>
              </a:ext>
            </a:extLst>
          </p:cNvPr>
          <p:cNvSpPr txBox="1">
            <a:spLocks noGrp="1"/>
          </p:cNvSpPr>
          <p:nvPr>
            <p:ph type="body" idx="14" hasCustomPrompt="1"/>
          </p:nvPr>
        </p:nvSpPr>
        <p:spPr>
          <a:xfrm>
            <a:off x="1185698" y="291123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3</a:t>
            </a:r>
          </a:p>
        </p:txBody>
      </p:sp>
      <p:sp>
        <p:nvSpPr>
          <p:cNvPr id="20" name="Google Shape;24;p26">
            <a:extLst>
              <a:ext uri="{FF2B5EF4-FFF2-40B4-BE49-F238E27FC236}">
                <a16:creationId xmlns:a16="http://schemas.microsoft.com/office/drawing/2014/main" id="{CA7BD352-7A1C-E13F-955C-68CD790D5CDB}"/>
              </a:ext>
            </a:extLst>
          </p:cNvPr>
          <p:cNvSpPr txBox="1">
            <a:spLocks noGrp="1"/>
          </p:cNvSpPr>
          <p:nvPr>
            <p:ph type="body" idx="15" hasCustomPrompt="1"/>
          </p:nvPr>
        </p:nvSpPr>
        <p:spPr>
          <a:xfrm>
            <a:off x="1185698" y="356401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4</a:t>
            </a:r>
          </a:p>
        </p:txBody>
      </p:sp>
      <p:sp>
        <p:nvSpPr>
          <p:cNvPr id="21" name="Google Shape;24;p26">
            <a:extLst>
              <a:ext uri="{FF2B5EF4-FFF2-40B4-BE49-F238E27FC236}">
                <a16:creationId xmlns:a16="http://schemas.microsoft.com/office/drawing/2014/main" id="{7B8DDF4D-2608-54F6-C2D8-97AA4F078683}"/>
              </a:ext>
            </a:extLst>
          </p:cNvPr>
          <p:cNvSpPr txBox="1">
            <a:spLocks noGrp="1"/>
          </p:cNvSpPr>
          <p:nvPr>
            <p:ph type="body" idx="16" hasCustomPrompt="1"/>
          </p:nvPr>
        </p:nvSpPr>
        <p:spPr>
          <a:xfrm>
            <a:off x="1185698" y="421679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5</a:t>
            </a:r>
          </a:p>
        </p:txBody>
      </p:sp>
      <p:sp>
        <p:nvSpPr>
          <p:cNvPr id="22" name="Google Shape;24;p26">
            <a:extLst>
              <a:ext uri="{FF2B5EF4-FFF2-40B4-BE49-F238E27FC236}">
                <a16:creationId xmlns:a16="http://schemas.microsoft.com/office/drawing/2014/main" id="{BFD52ACE-1943-F107-4F60-E869E751C393}"/>
              </a:ext>
            </a:extLst>
          </p:cNvPr>
          <p:cNvSpPr txBox="1">
            <a:spLocks noGrp="1"/>
          </p:cNvSpPr>
          <p:nvPr>
            <p:ph type="body" idx="17" hasCustomPrompt="1"/>
          </p:nvPr>
        </p:nvSpPr>
        <p:spPr>
          <a:xfrm>
            <a:off x="1185698" y="48695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6</a:t>
            </a:r>
          </a:p>
        </p:txBody>
      </p:sp>
      <p:sp>
        <p:nvSpPr>
          <p:cNvPr id="23" name="Google Shape;21;p33">
            <a:extLst>
              <a:ext uri="{FF2B5EF4-FFF2-40B4-BE49-F238E27FC236}">
                <a16:creationId xmlns:a16="http://schemas.microsoft.com/office/drawing/2014/main" id="{795B7428-B1C4-5A0F-C3A6-2F51D22935E0}"/>
              </a:ext>
            </a:extLst>
          </p:cNvPr>
          <p:cNvSpPr txBox="1">
            <a:spLocks noGrp="1"/>
          </p:cNvSpPr>
          <p:nvPr>
            <p:ph type="sldNum" idx="18"/>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4" name="Google Shape;22;p26">
            <a:extLst>
              <a:ext uri="{FF2B5EF4-FFF2-40B4-BE49-F238E27FC236}">
                <a16:creationId xmlns:a16="http://schemas.microsoft.com/office/drawing/2014/main" id="{C4D671F8-D5AE-87D9-2FA4-2F7455E36FD0}"/>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5" name="Google Shape;18;p26">
            <a:extLst>
              <a:ext uri="{FF2B5EF4-FFF2-40B4-BE49-F238E27FC236}">
                <a16:creationId xmlns:a16="http://schemas.microsoft.com/office/drawing/2014/main" id="{F58EC344-CBD9-11BC-201D-E1E1D48364AF}"/>
              </a:ext>
            </a:extLst>
          </p:cNvPr>
          <p:cNvSpPr txBox="1">
            <a:spLocks noGrp="1"/>
          </p:cNvSpPr>
          <p:nvPr>
            <p:ph type="title" hasCustomPrompt="1"/>
          </p:nvPr>
        </p:nvSpPr>
        <p:spPr>
          <a:xfrm>
            <a:off x="1185698" y="462976"/>
            <a:ext cx="3322413"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Agenda</a:t>
            </a:r>
            <a:endParaRPr/>
          </a:p>
        </p:txBody>
      </p:sp>
      <p:pic>
        <p:nvPicPr>
          <p:cNvPr id="7" name="Graphic 6">
            <a:extLst>
              <a:ext uri="{FF2B5EF4-FFF2-40B4-BE49-F238E27FC236}">
                <a16:creationId xmlns:a16="http://schemas.microsoft.com/office/drawing/2014/main" id="{83B95653-D7F3-D84D-C890-39DF3E77C420}"/>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0" y="238990"/>
            <a:ext cx="890753" cy="979825"/>
          </a:xfrm>
          <a:prstGeom prst="rect">
            <a:avLst/>
          </a:prstGeom>
        </p:spPr>
      </p:pic>
      <p:pic>
        <p:nvPicPr>
          <p:cNvPr id="8" name="Graphic 7">
            <a:extLst>
              <a:ext uri="{FF2B5EF4-FFF2-40B4-BE49-F238E27FC236}">
                <a16:creationId xmlns:a16="http://schemas.microsoft.com/office/drawing/2014/main" id="{40CD7A74-23F8-8A2D-A33B-DC9B691D44FD}"/>
              </a:ext>
            </a:extLst>
          </p:cNvPr>
          <p:cNvPicPr>
            <a:picLocks noChangeAspect="1"/>
          </p:cNvPicPr>
          <p:nvPr userDrawn="1"/>
        </p:nvPicPr>
        <p:blipFill>
          <a:blip r:embed="rId5">
            <a:extLst>
              <a:ext uri="{96DAC541-7B7A-43D3-8B79-37D633B846F1}">
                <asvg:svgBlip xmlns:asvg="http://schemas.microsoft.com/office/drawing/2016/SVG/main" r:embed="rId6"/>
              </a:ext>
            </a:extLst>
          </a:blip>
          <a:srcRect l="41552" t="37345" r="12494" b="35879"/>
          <a:stretch/>
        </p:blipFill>
        <p:spPr>
          <a:xfrm>
            <a:off x="245776" y="6392601"/>
            <a:ext cx="840074" cy="255384"/>
          </a:xfrm>
          <a:prstGeom prst="rect">
            <a:avLst/>
          </a:prstGeom>
        </p:spPr>
      </p:pic>
      <p:pic>
        <p:nvPicPr>
          <p:cNvPr id="6" name="Graphic 5">
            <a:extLst>
              <a:ext uri="{FF2B5EF4-FFF2-40B4-BE49-F238E27FC236}">
                <a16:creationId xmlns:a16="http://schemas.microsoft.com/office/drawing/2014/main" id="{E2E9DE8C-643F-67D2-D68A-0E296AB739A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5724843"/>
            <a:ext cx="196850" cy="172244"/>
          </a:xfrm>
          <a:prstGeom prst="rect">
            <a:avLst/>
          </a:prstGeom>
        </p:spPr>
      </p:pic>
      <p:sp>
        <p:nvSpPr>
          <p:cNvPr id="9" name="Google Shape;24;p26">
            <a:extLst>
              <a:ext uri="{FF2B5EF4-FFF2-40B4-BE49-F238E27FC236}">
                <a16:creationId xmlns:a16="http://schemas.microsoft.com/office/drawing/2014/main" id="{0A99032F-783E-9F1F-6632-C02CF35FE135}"/>
              </a:ext>
            </a:extLst>
          </p:cNvPr>
          <p:cNvSpPr txBox="1">
            <a:spLocks noGrp="1"/>
          </p:cNvSpPr>
          <p:nvPr>
            <p:ph type="body" idx="19" hasCustomPrompt="1"/>
          </p:nvPr>
        </p:nvSpPr>
        <p:spPr>
          <a:xfrm>
            <a:off x="1185698" y="552235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6</a:t>
            </a:r>
          </a:p>
        </p:txBody>
      </p:sp>
    </p:spTree>
    <p:extLst>
      <p:ext uri="{BB962C8B-B14F-4D97-AF65-F5344CB8AC3E}">
        <p14:creationId xmlns:p14="http://schemas.microsoft.com/office/powerpoint/2010/main" val="8327297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4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33429027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a:solidFill>
            <a:schemeClr val="bg1"/>
          </a:solidFill>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2025 Copyright Genpact. All Rights Reserved.</a:t>
            </a:r>
          </a:p>
        </p:txBody>
      </p:sp>
    </p:spTree>
    <p:extLst>
      <p:ext uri="{BB962C8B-B14F-4D97-AF65-F5344CB8AC3E}">
        <p14:creationId xmlns:p14="http://schemas.microsoft.com/office/powerpoint/2010/main" val="41439443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3" name="Rectangle 2">
            <a:extLst>
              <a:ext uri="{FF2B5EF4-FFF2-40B4-BE49-F238E27FC236}">
                <a16:creationId xmlns:a16="http://schemas.microsoft.com/office/drawing/2014/main" id="{3756FDD4-C478-9057-0B7F-A55FBB7A8254}"/>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39943353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43D2AF73-7B13-8907-801A-A516005C4E48}"/>
              </a:ext>
            </a:extLst>
          </p:cNvPr>
          <p:cNvSpPr/>
          <p:nvPr userDrawn="1"/>
        </p:nvSpPr>
        <p:spPr>
          <a:xfrm>
            <a:off x="0" y="0"/>
            <a:ext cx="7280476" cy="6858000"/>
          </a:xfrm>
          <a:prstGeom prst="rect">
            <a:avLst/>
          </a:prstGeom>
          <a:gradFill>
            <a:gsLst>
              <a:gs pos="0">
                <a:schemeClr val="bg1">
                  <a:alpha val="40000"/>
                </a:schemeClr>
              </a:gs>
              <a:gs pos="97000">
                <a:schemeClr val="bg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25279144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3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365905287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2.sv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98A7FA1-4461-3986-3A68-E30C7EE73639}"/>
              </a:ext>
            </a:extLst>
          </p:cNvPr>
          <p:cNvSpPr>
            <a:spLocks noGrp="1"/>
          </p:cNvSpPr>
          <p:nvPr>
            <p:ph type="title"/>
          </p:nvPr>
        </p:nvSpPr>
        <p:spPr>
          <a:xfrm>
            <a:off x="1260000" y="365125"/>
            <a:ext cx="9764486" cy="75075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F7672CB9-7850-7518-75D6-6B70A620C632}"/>
              </a:ext>
            </a:extLst>
          </p:cNvPr>
          <p:cNvSpPr>
            <a:spLocks noGrp="1"/>
          </p:cNvSpPr>
          <p:nvPr>
            <p:ph type="body" idx="1"/>
          </p:nvPr>
        </p:nvSpPr>
        <p:spPr>
          <a:xfrm>
            <a:off x="1260000" y="1377101"/>
            <a:ext cx="9764486" cy="4799862"/>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p:txBody>
      </p:sp>
      <p:sp>
        <p:nvSpPr>
          <p:cNvPr id="10" name="Google Shape;21;p33">
            <a:extLst>
              <a:ext uri="{FF2B5EF4-FFF2-40B4-BE49-F238E27FC236}">
                <a16:creationId xmlns:a16="http://schemas.microsoft.com/office/drawing/2014/main" id="{2239E82B-25ED-255D-F58C-7D973431144D}"/>
              </a:ext>
            </a:extLst>
          </p:cNvPr>
          <p:cNvSpPr txBox="1">
            <a:spLocks noGrp="1"/>
          </p:cNvSpPr>
          <p:nvPr>
            <p:ph type="sldNum" idx="4"/>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4" name="Google Shape;22;p26">
            <a:extLst>
              <a:ext uri="{FF2B5EF4-FFF2-40B4-BE49-F238E27FC236}">
                <a16:creationId xmlns:a16="http://schemas.microsoft.com/office/drawing/2014/main" id="{91340D26-7405-B109-72B1-57DC32D6E981}"/>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2025 Copyright Genpact. All Rights Reserved.</a:t>
            </a:r>
          </a:p>
        </p:txBody>
      </p:sp>
      <p:pic>
        <p:nvPicPr>
          <p:cNvPr id="7" name="Graphic 6">
            <a:extLst>
              <a:ext uri="{FF2B5EF4-FFF2-40B4-BE49-F238E27FC236}">
                <a16:creationId xmlns:a16="http://schemas.microsoft.com/office/drawing/2014/main" id="{DFEB7F22-4A70-E54B-3A3E-143E726EEE28}"/>
              </a:ext>
            </a:extLst>
          </p:cNvPr>
          <p:cNvPicPr>
            <a:picLocks noChangeAspect="1"/>
          </p:cNvPicPr>
          <p:nvPr userDrawn="1"/>
        </p:nvPicPr>
        <p:blipFill>
          <a:blip r:embed="rId36">
            <a:extLst>
              <a:ext uri="{96DAC541-7B7A-43D3-8B79-37D633B846F1}">
                <asvg:svgBlip xmlns:asvg="http://schemas.microsoft.com/office/drawing/2016/SVG/main" r:embed="rId37"/>
              </a:ext>
            </a:extLst>
          </a:blip>
          <a:srcRect l="8134" t="14156" r="57486" b="13360"/>
          <a:stretch/>
        </p:blipFill>
        <p:spPr>
          <a:xfrm>
            <a:off x="211950" y="238990"/>
            <a:ext cx="890753" cy="979825"/>
          </a:xfrm>
          <a:prstGeom prst="rect">
            <a:avLst/>
          </a:prstGeom>
        </p:spPr>
      </p:pic>
      <p:pic>
        <p:nvPicPr>
          <p:cNvPr id="9" name="Graphic 8">
            <a:extLst>
              <a:ext uri="{FF2B5EF4-FFF2-40B4-BE49-F238E27FC236}">
                <a16:creationId xmlns:a16="http://schemas.microsoft.com/office/drawing/2014/main" id="{7726F821-31CF-546E-6814-AF0854B2BD4A}"/>
              </a:ext>
            </a:extLst>
          </p:cNvPr>
          <p:cNvPicPr>
            <a:picLocks noChangeAspect="1"/>
          </p:cNvPicPr>
          <p:nvPr userDrawn="1"/>
        </p:nvPicPr>
        <p:blipFill>
          <a:blip r:embed="rId36">
            <a:extLst>
              <a:ext uri="{96DAC541-7B7A-43D3-8B79-37D633B846F1}">
                <asvg:svgBlip xmlns:asvg="http://schemas.microsoft.com/office/drawing/2016/SVG/main" r:embed="rId37"/>
              </a:ext>
            </a:extLst>
          </a:blip>
          <a:srcRect l="41552" t="37345" r="12494" b="35879"/>
          <a:stretch/>
        </p:blipFill>
        <p:spPr>
          <a:xfrm>
            <a:off x="245776" y="6392601"/>
            <a:ext cx="840074" cy="255384"/>
          </a:xfrm>
          <a:prstGeom prst="rect">
            <a:avLst/>
          </a:prstGeom>
        </p:spPr>
      </p:pic>
    </p:spTree>
    <p:extLst>
      <p:ext uri="{BB962C8B-B14F-4D97-AF65-F5344CB8AC3E}">
        <p14:creationId xmlns:p14="http://schemas.microsoft.com/office/powerpoint/2010/main" val="18900852"/>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9" r:id="rId3"/>
    <p:sldLayoutId id="2147483770" r:id="rId4"/>
    <p:sldLayoutId id="2147483805" r:id="rId5"/>
    <p:sldLayoutId id="2147483756" r:id="rId6"/>
    <p:sldLayoutId id="2147483793" r:id="rId7"/>
    <p:sldLayoutId id="2147483794" r:id="rId8"/>
    <p:sldLayoutId id="2147483804" r:id="rId9"/>
    <p:sldLayoutId id="2147483795" r:id="rId10"/>
    <p:sldLayoutId id="2147483796" r:id="rId11"/>
    <p:sldLayoutId id="2147483803" r:id="rId12"/>
    <p:sldLayoutId id="2147483802" r:id="rId13"/>
    <p:sldLayoutId id="2147483800" r:id="rId14"/>
    <p:sldLayoutId id="2147483799" r:id="rId15"/>
    <p:sldLayoutId id="2147483798" r:id="rId16"/>
    <p:sldLayoutId id="2147483797" r:id="rId17"/>
    <p:sldLayoutId id="2147483801" r:id="rId18"/>
    <p:sldLayoutId id="2147483780" r:id="rId19"/>
    <p:sldLayoutId id="2147483773" r:id="rId20"/>
    <p:sldLayoutId id="2147483783" r:id="rId21"/>
    <p:sldLayoutId id="2147483789" r:id="rId22"/>
    <p:sldLayoutId id="2147483784" r:id="rId23"/>
    <p:sldLayoutId id="2147483790" r:id="rId24"/>
    <p:sldLayoutId id="2147483781" r:id="rId25"/>
    <p:sldLayoutId id="2147483787" r:id="rId26"/>
    <p:sldLayoutId id="2147483782" r:id="rId27"/>
    <p:sldLayoutId id="2147483788" r:id="rId28"/>
    <p:sldLayoutId id="2147483785" r:id="rId29"/>
    <p:sldLayoutId id="2147483791" r:id="rId30"/>
    <p:sldLayoutId id="2147483786" r:id="rId31"/>
    <p:sldLayoutId id="2147483792" r:id="rId32"/>
    <p:sldLayoutId id="2147483777" r:id="rId33"/>
    <p:sldLayoutId id="2147483779" r:id="rId34"/>
  </p:sldLayoutIdLst>
  <p:hf hdr="0" dt="0"/>
  <p:txStyles>
    <p:titleStyle>
      <a:lvl1pPr algn="l" defTabSz="914400" rtl="0" eaLnBrk="1" latinLnBrk="0" hangingPunct="1">
        <a:lnSpc>
          <a:spcPct val="90000"/>
        </a:lnSpc>
        <a:spcBef>
          <a:spcPct val="0"/>
        </a:spcBef>
        <a:buNone/>
        <a:defRPr sz="4400" b="1" kern="1200">
          <a:solidFill>
            <a:schemeClr val="tx1"/>
          </a:solidFill>
          <a:latin typeface="Funnel Sans" pitchFamily="2"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38"/>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38"/>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38"/>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38"/>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2.xml"/><Relationship Id="rId4" Type="http://schemas.openxmlformats.org/officeDocument/2006/relationships/image" Target="../media/image34.svg"/></Relationships>
</file>

<file path=ppt/slides/_rels/slide2.xml.rels><?xml version="1.0" encoding="UTF-8" standalone="yes"?>
<Relationships xmlns="http://schemas.openxmlformats.org/package/2006/relationships"><Relationship Id="rId8" Type="http://schemas.openxmlformats.org/officeDocument/2006/relationships/image" Target="../media/image40.svg"/><Relationship Id="rId3" Type="http://schemas.openxmlformats.org/officeDocument/2006/relationships/image" Target="../media/image35.jpeg"/><Relationship Id="rId7" Type="http://schemas.openxmlformats.org/officeDocument/2006/relationships/image" Target="../media/image39.png"/><Relationship Id="rId12" Type="http://schemas.openxmlformats.org/officeDocument/2006/relationships/hyperlink" Target="https://genpactonline.sharepoint.com/sites/Client_Success/Client-Stories/SitePages/single-story.aspx?newsId=100" TargetMode="External"/><Relationship Id="rId2" Type="http://schemas.openxmlformats.org/officeDocument/2006/relationships/notesSlide" Target="../notesSlides/notesSlide1.xml"/><Relationship Id="rId1" Type="http://schemas.openxmlformats.org/officeDocument/2006/relationships/slideLayout" Target="../slideLayouts/slideLayout33.xml"/><Relationship Id="rId6" Type="http://schemas.openxmlformats.org/officeDocument/2006/relationships/image" Target="../media/image38.svg"/><Relationship Id="rId11" Type="http://schemas.openxmlformats.org/officeDocument/2006/relationships/hyperlink" Target="https://www.genpact.com/insight/blending-technology-and-ai-for-specialty-underwriting" TargetMode="External"/><Relationship Id="rId5" Type="http://schemas.openxmlformats.org/officeDocument/2006/relationships/image" Target="../media/image37.svg"/><Relationship Id="rId10" Type="http://schemas.openxmlformats.org/officeDocument/2006/relationships/image" Target="../media/image42.svg"/><Relationship Id="rId4" Type="http://schemas.openxmlformats.org/officeDocument/2006/relationships/image" Target="../media/image36.png"/><Relationship Id="rId9" Type="http://schemas.openxmlformats.org/officeDocument/2006/relationships/image" Target="../media/image41.png"/></Relationships>
</file>

<file path=ppt/slides/_rels/slide3.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43.jpeg"/><Relationship Id="rId7" Type="http://schemas.openxmlformats.org/officeDocument/2006/relationships/image" Target="../media/image40.svg"/><Relationship Id="rId2" Type="http://schemas.openxmlformats.org/officeDocument/2006/relationships/notesSlide" Target="../notesSlides/notesSlide2.xml"/><Relationship Id="rId1" Type="http://schemas.openxmlformats.org/officeDocument/2006/relationships/slideLayout" Target="../slideLayouts/slideLayout33.xml"/><Relationship Id="rId6" Type="http://schemas.openxmlformats.org/officeDocument/2006/relationships/image" Target="../media/image39.png"/><Relationship Id="rId11" Type="http://schemas.openxmlformats.org/officeDocument/2006/relationships/hyperlink" Target="https://genpactonline.sharepoint.com/sites/Client_Success/Client-Stories/SitePages/single-story.aspx?newsId=18" TargetMode="External"/><Relationship Id="rId5" Type="http://schemas.openxmlformats.org/officeDocument/2006/relationships/image" Target="../media/image37.svg"/><Relationship Id="rId10" Type="http://schemas.openxmlformats.org/officeDocument/2006/relationships/hyperlink" Target="https://www.genpact.com/insight/rewriting-insurance-submissions-with-intelligent-automation" TargetMode="External"/><Relationship Id="rId4" Type="http://schemas.openxmlformats.org/officeDocument/2006/relationships/image" Target="../media/image36.png"/><Relationship Id="rId9" Type="http://schemas.openxmlformats.org/officeDocument/2006/relationships/image" Target="../media/image42.svg"/></Relationships>
</file>

<file path=ppt/slides/_rels/slide4.xml.rels><?xml version="1.0" encoding="UTF-8" standalone="yes"?>
<Relationships xmlns="http://schemas.openxmlformats.org/package/2006/relationships"><Relationship Id="rId8" Type="http://schemas.openxmlformats.org/officeDocument/2006/relationships/image" Target="../media/image40.svg"/><Relationship Id="rId13" Type="http://schemas.openxmlformats.org/officeDocument/2006/relationships/hyperlink" Target="https://genpactonline.sharepoint.com/sites/Client_Success/Client-Stories/SitePages/single-story.aspx?newsId=95" TargetMode="External"/><Relationship Id="rId3" Type="http://schemas.openxmlformats.org/officeDocument/2006/relationships/image" Target="../media/image44.jpeg"/><Relationship Id="rId7" Type="http://schemas.openxmlformats.org/officeDocument/2006/relationships/image" Target="../media/image39.png"/><Relationship Id="rId12" Type="http://schemas.openxmlformats.org/officeDocument/2006/relationships/hyperlink" Target="https://www.genpact.com/insight/rethinking-f-and-a-the-digital-way" TargetMode="External"/><Relationship Id="rId2" Type="http://schemas.openxmlformats.org/officeDocument/2006/relationships/notesSlide" Target="../notesSlides/notesSlide3.xml"/><Relationship Id="rId1" Type="http://schemas.openxmlformats.org/officeDocument/2006/relationships/slideLayout" Target="../slideLayouts/slideLayout33.xml"/><Relationship Id="rId6" Type="http://schemas.openxmlformats.org/officeDocument/2006/relationships/image" Target="../media/image38.svg"/><Relationship Id="rId11" Type="http://schemas.openxmlformats.org/officeDocument/2006/relationships/hyperlink" Target="https://www.genpact.com/insight/a-leap-in-sanctions-screening-accuracy-and-efficiency" TargetMode="External"/><Relationship Id="rId5" Type="http://schemas.openxmlformats.org/officeDocument/2006/relationships/image" Target="../media/image37.svg"/><Relationship Id="rId10" Type="http://schemas.openxmlformats.org/officeDocument/2006/relationships/image" Target="../media/image42.svg"/><Relationship Id="rId4" Type="http://schemas.openxmlformats.org/officeDocument/2006/relationships/image" Target="../media/image36.png"/><Relationship Id="rId9" Type="http://schemas.openxmlformats.org/officeDocument/2006/relationships/image" Target="../media/image41.png"/></Relationships>
</file>

<file path=ppt/slides/_rels/slide5.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45.jpeg"/><Relationship Id="rId7" Type="http://schemas.openxmlformats.org/officeDocument/2006/relationships/image" Target="../media/image40.svg"/><Relationship Id="rId2" Type="http://schemas.openxmlformats.org/officeDocument/2006/relationships/notesSlide" Target="../notesSlides/notesSlide4.xml"/><Relationship Id="rId1" Type="http://schemas.openxmlformats.org/officeDocument/2006/relationships/slideLayout" Target="../slideLayouts/slideLayout33.xml"/><Relationship Id="rId6" Type="http://schemas.openxmlformats.org/officeDocument/2006/relationships/image" Target="../media/image39.png"/><Relationship Id="rId5" Type="http://schemas.openxmlformats.org/officeDocument/2006/relationships/image" Target="../media/image38.svg"/><Relationship Id="rId4" Type="http://schemas.openxmlformats.org/officeDocument/2006/relationships/image" Target="../media/image36.png"/><Relationship Id="rId9" Type="http://schemas.openxmlformats.org/officeDocument/2006/relationships/image" Target="../media/image42.svg"/></Relationships>
</file>

<file path=ppt/slides/_rels/slide6.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46.jpeg"/><Relationship Id="rId7" Type="http://schemas.openxmlformats.org/officeDocument/2006/relationships/image" Target="../media/image40.svg"/><Relationship Id="rId2" Type="http://schemas.openxmlformats.org/officeDocument/2006/relationships/notesSlide" Target="../notesSlides/notesSlide5.xml"/><Relationship Id="rId1" Type="http://schemas.openxmlformats.org/officeDocument/2006/relationships/slideLayout" Target="../slideLayouts/slideLayout33.xml"/><Relationship Id="rId6" Type="http://schemas.openxmlformats.org/officeDocument/2006/relationships/image" Target="../media/image39.png"/><Relationship Id="rId5" Type="http://schemas.openxmlformats.org/officeDocument/2006/relationships/image" Target="../media/image37.svg"/><Relationship Id="rId10" Type="http://schemas.openxmlformats.org/officeDocument/2006/relationships/hyperlink" Target="https://www.genpact.com/insight/how-an-insurer-accelerated-time-to-market-with-genpact-and-aws" TargetMode="External"/><Relationship Id="rId4" Type="http://schemas.openxmlformats.org/officeDocument/2006/relationships/image" Target="../media/image36.png"/><Relationship Id="rId9" Type="http://schemas.openxmlformats.org/officeDocument/2006/relationships/image" Target="../media/image42.svg"/></Relationships>
</file>

<file path=ppt/slides/_rels/slide7.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47.jpeg"/><Relationship Id="rId7" Type="http://schemas.openxmlformats.org/officeDocument/2006/relationships/image" Target="../media/image40.svg"/><Relationship Id="rId2" Type="http://schemas.openxmlformats.org/officeDocument/2006/relationships/notesSlide" Target="../notesSlides/notesSlide6.xml"/><Relationship Id="rId1" Type="http://schemas.openxmlformats.org/officeDocument/2006/relationships/slideLayout" Target="../slideLayouts/slideLayout33.xml"/><Relationship Id="rId6" Type="http://schemas.openxmlformats.org/officeDocument/2006/relationships/image" Target="../media/image39.png"/><Relationship Id="rId5" Type="http://schemas.openxmlformats.org/officeDocument/2006/relationships/image" Target="../media/image37.svg"/><Relationship Id="rId4" Type="http://schemas.openxmlformats.org/officeDocument/2006/relationships/image" Target="../media/image36.png"/><Relationship Id="rId9" Type="http://schemas.openxmlformats.org/officeDocument/2006/relationships/image" Target="../media/image42.svg"/></Relationships>
</file>

<file path=ppt/slides/_rels/slide8.xml.rels><?xml version="1.0" encoding="UTF-8" standalone="yes"?>
<Relationships xmlns="http://schemas.openxmlformats.org/package/2006/relationships"><Relationship Id="rId8" Type="http://schemas.openxmlformats.org/officeDocument/2006/relationships/image" Target="../media/image40.svg"/><Relationship Id="rId3" Type="http://schemas.openxmlformats.org/officeDocument/2006/relationships/image" Target="../media/image48.png"/><Relationship Id="rId7" Type="http://schemas.openxmlformats.org/officeDocument/2006/relationships/image" Target="../media/image39.png"/><Relationship Id="rId2" Type="http://schemas.openxmlformats.org/officeDocument/2006/relationships/notesSlide" Target="../notesSlides/notesSlide7.xml"/><Relationship Id="rId1" Type="http://schemas.openxmlformats.org/officeDocument/2006/relationships/slideLayout" Target="../slideLayouts/slideLayout33.xml"/><Relationship Id="rId6" Type="http://schemas.openxmlformats.org/officeDocument/2006/relationships/image" Target="../media/image38.svg"/><Relationship Id="rId5" Type="http://schemas.openxmlformats.org/officeDocument/2006/relationships/image" Target="../media/image37.svg"/><Relationship Id="rId10" Type="http://schemas.openxmlformats.org/officeDocument/2006/relationships/image" Target="../media/image42.svg"/><Relationship Id="rId4" Type="http://schemas.openxmlformats.org/officeDocument/2006/relationships/image" Target="../media/image36.png"/><Relationship Id="rId9" Type="http://schemas.openxmlformats.org/officeDocument/2006/relationships/image" Target="../media/image41.png"/></Relationships>
</file>

<file path=ppt/slides/_rels/slide9.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49.png"/><Relationship Id="rId7" Type="http://schemas.openxmlformats.org/officeDocument/2006/relationships/image" Target="../media/image40.svg"/><Relationship Id="rId2" Type="http://schemas.openxmlformats.org/officeDocument/2006/relationships/notesSlide" Target="../notesSlides/notesSlide8.xml"/><Relationship Id="rId1" Type="http://schemas.openxmlformats.org/officeDocument/2006/relationships/slideLayout" Target="../slideLayouts/slideLayout33.xml"/><Relationship Id="rId6" Type="http://schemas.openxmlformats.org/officeDocument/2006/relationships/image" Target="../media/image39.png"/><Relationship Id="rId5" Type="http://schemas.openxmlformats.org/officeDocument/2006/relationships/image" Target="../media/image37.svg"/><Relationship Id="rId10" Type="http://schemas.openxmlformats.org/officeDocument/2006/relationships/hyperlink" Target="https://www.genpact.com/insight/transforming-finance-for-a-global-insurer-a-new-operating-model-with-the-tools-and-mindset-for-change" TargetMode="External"/><Relationship Id="rId4" Type="http://schemas.openxmlformats.org/officeDocument/2006/relationships/image" Target="../media/image36.png"/><Relationship Id="rId9" Type="http://schemas.openxmlformats.org/officeDocument/2006/relationships/image" Target="../media/image42.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DC42B4C1-3665-603E-94C1-7A3255D01B6B}"/>
              </a:ext>
            </a:extLst>
          </p:cNvPr>
          <p:cNvCxnSpPr>
            <a:cxnSpLocks/>
          </p:cNvCxnSpPr>
          <p:nvPr/>
        </p:nvCxnSpPr>
        <p:spPr>
          <a:xfrm>
            <a:off x="241300" y="3191487"/>
            <a:ext cx="11537950" cy="0"/>
          </a:xfrm>
          <a:prstGeom prst="line">
            <a:avLst/>
          </a:prstGeom>
          <a:ln w="6350"/>
        </p:spPr>
        <p:style>
          <a:lnRef idx="2">
            <a:schemeClr val="accent4"/>
          </a:lnRef>
          <a:fillRef idx="0">
            <a:schemeClr val="accent4"/>
          </a:fillRef>
          <a:effectRef idx="1">
            <a:schemeClr val="accent4"/>
          </a:effectRef>
          <a:fontRef idx="minor">
            <a:schemeClr val="tx1"/>
          </a:fontRef>
        </p:style>
      </p:cxnSp>
      <p:sp>
        <p:nvSpPr>
          <p:cNvPr id="2" name="Slide Number Placeholder 1">
            <a:extLst>
              <a:ext uri="{FF2B5EF4-FFF2-40B4-BE49-F238E27FC236}">
                <a16:creationId xmlns:a16="http://schemas.microsoft.com/office/drawing/2014/main" id="{31364254-87F8-A12C-0E64-AE667873725D}"/>
              </a:ext>
            </a:extLst>
          </p:cNvPr>
          <p:cNvSpPr>
            <a:spLocks noGrp="1"/>
          </p:cNvSpPr>
          <p:nvPr>
            <p:ph type="sldNum" idx="13"/>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7" name="Title 3">
            <a:extLst>
              <a:ext uri="{FF2B5EF4-FFF2-40B4-BE49-F238E27FC236}">
                <a16:creationId xmlns:a16="http://schemas.microsoft.com/office/drawing/2014/main" id="{84A0CB23-9905-A252-A81A-F7E85A147733}"/>
              </a:ext>
            </a:extLst>
          </p:cNvPr>
          <p:cNvSpPr>
            <a:spLocks noGrp="1"/>
          </p:cNvSpPr>
          <p:nvPr>
            <p:ph type="title"/>
          </p:nvPr>
        </p:nvSpPr>
        <p:spPr>
          <a:xfrm>
            <a:off x="577850" y="1471078"/>
            <a:ext cx="6221342" cy="1720409"/>
          </a:xfrm>
        </p:spPr>
        <p:txBody>
          <a:bodyPr/>
          <a:lstStyle/>
          <a:p>
            <a:pPr marR="0" lvl="0" fontAlgn="auto">
              <a:lnSpc>
                <a:spcPct val="70000"/>
              </a:lnSpc>
              <a:buClrTx/>
              <a:tabLst/>
              <a:defRPr/>
            </a:pPr>
            <a:r>
              <a:rPr lang="en-IN" sz="8000">
                <a:solidFill>
                  <a:schemeClr val="tx1"/>
                </a:solidFill>
                <a:latin typeface="Funnel Sans ExtraBold" pitchFamily="2" charset="0"/>
              </a:rPr>
              <a:t>CLIENT STORIES</a:t>
            </a:r>
          </a:p>
        </p:txBody>
      </p:sp>
      <p:pic>
        <p:nvPicPr>
          <p:cNvPr id="6" name="Picture 5" descr="A glass swirly object with red and white swirls&#10;&#10;Description automatically generated">
            <a:extLst>
              <a:ext uri="{FF2B5EF4-FFF2-40B4-BE49-F238E27FC236}">
                <a16:creationId xmlns:a16="http://schemas.microsoft.com/office/drawing/2014/main" id="{E3C2031A-9DCC-D1C2-CC82-A58C65FC7FA6}"/>
              </a:ext>
            </a:extLst>
          </p:cNvPr>
          <p:cNvPicPr>
            <a:picLocks noChangeAspect="1"/>
          </p:cNvPicPr>
          <p:nvPr/>
        </p:nvPicPr>
        <p:blipFill>
          <a:blip r:embed="rId2" cstate="screen">
            <a:extLst>
              <a:ext uri="{28A0092B-C50C-407E-A947-70E740481C1C}">
                <a14:useLocalDpi xmlns:a14="http://schemas.microsoft.com/office/drawing/2010/main"/>
              </a:ext>
            </a:extLst>
          </a:blip>
          <a:srcRect l="4259" t="10092" r="5093" b="16111"/>
          <a:stretch/>
        </p:blipFill>
        <p:spPr>
          <a:xfrm flipH="1">
            <a:off x="4191859" y="797675"/>
            <a:ext cx="7499350" cy="6105191"/>
          </a:xfrm>
          <a:prstGeom prst="rect">
            <a:avLst/>
          </a:prstGeom>
        </p:spPr>
      </p:pic>
      <p:sp>
        <p:nvSpPr>
          <p:cNvPr id="10" name="Rounded Rectangle 9">
            <a:extLst>
              <a:ext uri="{FF2B5EF4-FFF2-40B4-BE49-F238E27FC236}">
                <a16:creationId xmlns:a16="http://schemas.microsoft.com/office/drawing/2014/main" id="{962CCEB2-0998-E1EB-C308-B9A78500764D}"/>
              </a:ext>
            </a:extLst>
          </p:cNvPr>
          <p:cNvSpPr/>
          <p:nvPr/>
        </p:nvSpPr>
        <p:spPr>
          <a:xfrm>
            <a:off x="2863850" y="3429000"/>
            <a:ext cx="1498600" cy="381000"/>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sp>
        <p:nvSpPr>
          <p:cNvPr id="11" name="TextBox 10">
            <a:extLst>
              <a:ext uri="{FF2B5EF4-FFF2-40B4-BE49-F238E27FC236}">
                <a16:creationId xmlns:a16="http://schemas.microsoft.com/office/drawing/2014/main" id="{627684D5-122F-091A-423A-AE7C01872451}"/>
              </a:ext>
            </a:extLst>
          </p:cNvPr>
          <p:cNvSpPr txBox="1"/>
          <p:nvPr/>
        </p:nvSpPr>
        <p:spPr>
          <a:xfrm>
            <a:off x="2946119" y="3453688"/>
            <a:ext cx="1334062" cy="318924"/>
          </a:xfrm>
          <a:prstGeom prst="rect">
            <a:avLst/>
          </a:prstGeom>
          <a:noFill/>
        </p:spPr>
        <p:txBody>
          <a:bodyPr wrap="square" lIns="72000" tIns="36000" rIns="72000" bIns="3600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600" b="1" i="0" u="none" strike="noStrike" kern="1200" cap="none" spc="0" normalizeH="0" baseline="0" noProof="0">
                <a:ln>
                  <a:noFill/>
                </a:ln>
                <a:solidFill>
                  <a:srgbClr val="FFFDFF"/>
                </a:solidFill>
                <a:effectLst/>
                <a:uLnTx/>
                <a:uFillTx/>
                <a:latin typeface="Funnel Sans" pitchFamily="2" charset="0"/>
                <a:ea typeface="+mn-ea"/>
                <a:cs typeface="Arial" panose="020B0604020202020204" pitchFamily="34" charset="0"/>
                <a:sym typeface="Arial"/>
              </a:rPr>
              <a:t>Insurance</a:t>
            </a:r>
          </a:p>
        </p:txBody>
      </p:sp>
      <p:grpSp>
        <p:nvGrpSpPr>
          <p:cNvPr id="12" name="Group 11">
            <a:extLst>
              <a:ext uri="{FF2B5EF4-FFF2-40B4-BE49-F238E27FC236}">
                <a16:creationId xmlns:a16="http://schemas.microsoft.com/office/drawing/2014/main" id="{2C31CCA5-0C33-1741-648C-C8F68322D02E}"/>
              </a:ext>
            </a:extLst>
          </p:cNvPr>
          <p:cNvGrpSpPr/>
          <p:nvPr/>
        </p:nvGrpSpPr>
        <p:grpSpPr>
          <a:xfrm rot="5400000">
            <a:off x="3653474" y="4375212"/>
            <a:ext cx="907315" cy="222531"/>
            <a:chOff x="3612117" y="5791039"/>
            <a:chExt cx="526462" cy="129122"/>
          </a:xfrm>
        </p:grpSpPr>
        <p:pic>
          <p:nvPicPr>
            <p:cNvPr id="13" name="Graphic 12">
              <a:extLst>
                <a:ext uri="{FF2B5EF4-FFF2-40B4-BE49-F238E27FC236}">
                  <a16:creationId xmlns:a16="http://schemas.microsoft.com/office/drawing/2014/main" id="{AA886EE6-7233-7192-8F1F-0F222793A17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612117" y="5791039"/>
              <a:ext cx="120062" cy="129122"/>
            </a:xfrm>
            <a:prstGeom prst="rect">
              <a:avLst/>
            </a:prstGeom>
          </p:spPr>
        </p:pic>
        <p:pic>
          <p:nvPicPr>
            <p:cNvPr id="14" name="Graphic 13">
              <a:extLst>
                <a:ext uri="{FF2B5EF4-FFF2-40B4-BE49-F238E27FC236}">
                  <a16:creationId xmlns:a16="http://schemas.microsoft.com/office/drawing/2014/main" id="{4EB8785E-29EF-24A2-25DF-0266F41170D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45467" y="5791039"/>
              <a:ext cx="120062" cy="129122"/>
            </a:xfrm>
            <a:prstGeom prst="rect">
              <a:avLst/>
            </a:prstGeom>
          </p:spPr>
        </p:pic>
        <p:pic>
          <p:nvPicPr>
            <p:cNvPr id="15" name="Graphic 14">
              <a:extLst>
                <a:ext uri="{FF2B5EF4-FFF2-40B4-BE49-F238E27FC236}">
                  <a16:creationId xmlns:a16="http://schemas.microsoft.com/office/drawing/2014/main" id="{1A131574-D19D-A9BE-1D64-0CB3C0D6976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878817" y="5791039"/>
              <a:ext cx="120062" cy="129122"/>
            </a:xfrm>
            <a:prstGeom prst="rect">
              <a:avLst/>
            </a:prstGeom>
          </p:spPr>
        </p:pic>
        <p:pic>
          <p:nvPicPr>
            <p:cNvPr id="16" name="Graphic 15">
              <a:extLst>
                <a:ext uri="{FF2B5EF4-FFF2-40B4-BE49-F238E27FC236}">
                  <a16:creationId xmlns:a16="http://schemas.microsoft.com/office/drawing/2014/main" id="{D32C3A2B-89A5-5441-1BDB-1C3E4A2DF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18517" y="5791039"/>
              <a:ext cx="120062" cy="129122"/>
            </a:xfrm>
            <a:prstGeom prst="rect">
              <a:avLst/>
            </a:prstGeom>
          </p:spPr>
        </p:pic>
      </p:grpSp>
      <p:sp>
        <p:nvSpPr>
          <p:cNvPr id="5" name="Footer Placeholder 16">
            <a:extLst>
              <a:ext uri="{FF2B5EF4-FFF2-40B4-BE49-F238E27FC236}">
                <a16:creationId xmlns:a16="http://schemas.microsoft.com/office/drawing/2014/main" id="{64A7FEFF-AEA8-CDED-F175-303BAA185DD6}"/>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28459491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054DDB-DA42-A1BD-8920-1D84DF4CE0A3}"/>
            </a:ext>
          </a:extLst>
        </p:cNvPr>
        <p:cNvGrpSpPr/>
        <p:nvPr/>
      </p:nvGrpSpPr>
      <p:grpSpPr>
        <a:xfrm>
          <a:off x="0" y="0"/>
          <a:ext cx="0" cy="0"/>
          <a:chOff x="0" y="0"/>
          <a:chExt cx="0" cy="0"/>
        </a:xfrm>
      </p:grpSpPr>
      <p:sp>
        <p:nvSpPr>
          <p:cNvPr id="4" name="Freeform: Shape 3">
            <a:extLst>
              <a:ext uri="{FF2B5EF4-FFF2-40B4-BE49-F238E27FC236}">
                <a16:creationId xmlns:a16="http://schemas.microsoft.com/office/drawing/2014/main" id="{E8230C22-D301-DD6A-8A19-3563D74AF3EE}"/>
              </a:ext>
            </a:extLst>
          </p:cNvPr>
          <p:cNvSpPr/>
          <p:nvPr/>
        </p:nvSpPr>
        <p:spPr>
          <a:xfrm>
            <a:off x="-5064" y="1520825"/>
            <a:ext cx="5641874" cy="4770049"/>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tretch>
              <a:fillRect b="2"/>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sp>
        <p:nvSpPr>
          <p:cNvPr id="20" name="Rectangle: Rounded Corners 19">
            <a:extLst>
              <a:ext uri="{FF2B5EF4-FFF2-40B4-BE49-F238E27FC236}">
                <a16:creationId xmlns:a16="http://schemas.microsoft.com/office/drawing/2014/main" id="{ADDFE608-B6B3-0E55-27E5-DED2C327E2C1}"/>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B76C7F8C-53E2-55D2-C275-7F29505F4C36}"/>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607E888B-A71A-0EB7-1B52-062E0E58E366}"/>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0" name="Slide Number Placeholder 4">
            <a:extLst>
              <a:ext uri="{FF2B5EF4-FFF2-40B4-BE49-F238E27FC236}">
                <a16:creationId xmlns:a16="http://schemas.microsoft.com/office/drawing/2014/main" id="{332C01D4-D23E-C1E7-2471-A35B953CAAED}"/>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5" name="TextBox 14">
            <a:extLst>
              <a:ext uri="{FF2B5EF4-FFF2-40B4-BE49-F238E27FC236}">
                <a16:creationId xmlns:a16="http://schemas.microsoft.com/office/drawing/2014/main" id="{695A4A92-D7C4-7C35-CF65-AE3B09131200}"/>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6" name="TextBox 15">
            <a:extLst>
              <a:ext uri="{FF2B5EF4-FFF2-40B4-BE49-F238E27FC236}">
                <a16:creationId xmlns:a16="http://schemas.microsoft.com/office/drawing/2014/main" id="{DF162983-EF32-36B4-6A7A-FC97F769E0F4}"/>
              </a:ext>
            </a:extLst>
          </p:cNvPr>
          <p:cNvSpPr txBox="1"/>
          <p:nvPr/>
        </p:nvSpPr>
        <p:spPr>
          <a:xfrm>
            <a:off x="8081567" y="2256333"/>
            <a:ext cx="3157450" cy="66517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GB" sz="900">
                <a:solidFill>
                  <a:srgbClr val="3F3F3F"/>
                </a:solidFill>
                <a:latin typeface="Funnel Sans" pitchFamily="2" charset="0"/>
              </a:rPr>
              <a:t>More than 7 days turnaround time as compared to an industry average of 6-8 hours</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GB" sz="900">
                <a:solidFill>
                  <a:srgbClr val="3F3F3F"/>
                </a:solidFill>
                <a:latin typeface="Funnel Sans" pitchFamily="2" charset="0"/>
              </a:rPr>
              <a:t>Respond to at least 30-35% of the cases within 2 hours of receipt</a:t>
            </a:r>
            <a:endParaRPr lang="en-US" sz="900">
              <a:solidFill>
                <a:srgbClr val="3F3F3F"/>
              </a:solidFill>
              <a:latin typeface="Funnel Sans" pitchFamily="2" charset="0"/>
            </a:endParaRPr>
          </a:p>
        </p:txBody>
      </p:sp>
      <p:sp>
        <p:nvSpPr>
          <p:cNvPr id="17" name="TextBox 16">
            <a:extLst>
              <a:ext uri="{FF2B5EF4-FFF2-40B4-BE49-F238E27FC236}">
                <a16:creationId xmlns:a16="http://schemas.microsoft.com/office/drawing/2014/main" id="{FF7E837D-0721-9587-42C8-CA1B987C8955}"/>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8" name="TextBox 17">
            <a:extLst>
              <a:ext uri="{FF2B5EF4-FFF2-40B4-BE49-F238E27FC236}">
                <a16:creationId xmlns:a16="http://schemas.microsoft.com/office/drawing/2014/main" id="{ACB931A0-4C25-62D8-1C55-10BBA0530407}"/>
              </a:ext>
            </a:extLst>
          </p:cNvPr>
          <p:cNvSpPr txBox="1"/>
          <p:nvPr/>
        </p:nvSpPr>
        <p:spPr>
          <a:xfrm>
            <a:off x="4347141" y="2256333"/>
            <a:ext cx="3318058" cy="38817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AWS</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Machine learning</a:t>
            </a:r>
          </a:p>
        </p:txBody>
      </p:sp>
      <p:sp>
        <p:nvSpPr>
          <p:cNvPr id="19" name="TextBox 18">
            <a:extLst>
              <a:ext uri="{FF2B5EF4-FFF2-40B4-BE49-F238E27FC236}">
                <a16:creationId xmlns:a16="http://schemas.microsoft.com/office/drawing/2014/main" id="{4957B98A-FE84-187C-F7C2-38BCD5CB4DE9}"/>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93F39AC7-7806-7865-0E95-75DE78632209}"/>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5F6AAA19-B386-761B-F83F-CD870669C4DA}"/>
              </a:ext>
            </a:extLst>
          </p:cNvPr>
          <p:cNvSpPr txBox="1"/>
          <p:nvPr/>
        </p:nvSpPr>
        <p:spPr>
          <a:xfrm>
            <a:off x="4347141" y="4273936"/>
            <a:ext cx="3353610" cy="111914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3" indent="0" algn="l" defTabSz="914400" rtl="0" eaLnBrk="1" fontAlgn="base" latinLnBrk="0" hangingPunct="1">
              <a:lnSpc>
                <a:spcPct val="100000"/>
              </a:lnSpc>
              <a:spcBef>
                <a:spcPts val="0"/>
              </a:spcBef>
              <a:spcAft>
                <a:spcPts val="300"/>
              </a:spcAft>
              <a:buClr>
                <a:srgbClr val="000000"/>
              </a:buClr>
              <a:buSzPct val="100000"/>
              <a:buFont typeface="Arial"/>
              <a:buNone/>
              <a:tabLst>
                <a:tab pos="358775" algn="l"/>
              </a:tabLst>
              <a:defRPr/>
            </a:pPr>
            <a:r>
              <a:rPr kumimoji="0" lang="en-GB" sz="900" b="0" i="0" u="none" strike="noStrike" kern="0" cap="none" spc="0" normalizeH="0" baseline="0" noProof="0">
                <a:ln>
                  <a:noFill/>
                </a:ln>
                <a:solidFill>
                  <a:srgbClr val="3F3F3F"/>
                </a:solidFill>
                <a:effectLst/>
                <a:uLnTx/>
                <a:uFillTx/>
                <a:latin typeface="Funnel Sans"/>
                <a:cs typeface="Arial"/>
                <a:sym typeface="Arial"/>
              </a:rPr>
              <a:t>Developed AI/ML based underwriting decision support models to:</a:t>
            </a:r>
          </a:p>
          <a:p>
            <a:pPr marL="215900" marR="0" lvl="3" indent="-2159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6"/>
                    </a:ext>
                  </a:extLst>
                </a:blip>
              </a:buBlip>
              <a:tabLst>
                <a:tab pos="358775" algn="l"/>
              </a:tabLst>
              <a:defRPr/>
            </a:pPr>
            <a:r>
              <a:rPr kumimoji="0" lang="en-GB" sz="900" b="0" i="0" u="none" strike="noStrike" kern="0" cap="none" spc="0" normalizeH="0" baseline="0" noProof="0">
                <a:ln>
                  <a:noFill/>
                </a:ln>
                <a:solidFill>
                  <a:srgbClr val="3F3F3F"/>
                </a:solidFill>
                <a:effectLst/>
                <a:uLnTx/>
                <a:uFillTx/>
                <a:latin typeface="Funnel Sans"/>
                <a:cs typeface="Arial"/>
                <a:sym typeface="Arial"/>
              </a:rPr>
              <a:t>Predict acceptance with respect to underwriting appetite as an initial triage to filter out potential declines</a:t>
            </a:r>
            <a:endParaRPr lang="en-GB" sz="900" b="0" i="0" u="none" strike="noStrike" kern="0" cap="none" spc="0" normalizeH="0" baseline="0" noProof="0">
              <a:ln>
                <a:noFill/>
              </a:ln>
              <a:solidFill>
                <a:srgbClr val="3F3F3F"/>
              </a:solidFill>
              <a:effectLst/>
              <a:uLnTx/>
              <a:uFillTx/>
              <a:latin typeface="Funnel Sans"/>
              <a:cs typeface="Arial"/>
            </a:endParaRPr>
          </a:p>
          <a:p>
            <a:pPr marL="215900" lvl="3" indent="-215900">
              <a:spcAft>
                <a:spcPts val="300"/>
              </a:spcAft>
              <a:buSzPct val="100000"/>
              <a:buBlip>
                <a:blip r:embed="rId4">
                  <a:extLst>
                    <a:ext uri="{96DAC541-7B7A-43D3-8B79-37D633B846F1}">
                      <asvg:svgBlip xmlns:asvg="http://schemas.microsoft.com/office/drawing/2016/SVG/main" r:embed="rId6"/>
                    </a:ext>
                  </a:extLst>
                </a:blip>
              </a:buBlip>
              <a:tabLst>
                <a:tab pos="358775" algn="l"/>
              </a:tabLst>
              <a:defRPr/>
            </a:pPr>
            <a:r>
              <a:rPr lang="en-GB" sz="900">
                <a:solidFill>
                  <a:srgbClr val="3F3F3F"/>
                </a:solidFill>
                <a:latin typeface="Funnel Sans"/>
              </a:rPr>
              <a:t>Estimate the likelihood of placement </a:t>
            </a:r>
            <a:r>
              <a:rPr kumimoji="0" lang="en-GB" sz="900" b="0" i="0" u="none" strike="noStrike" kern="0" cap="none" spc="0" normalizeH="0" baseline="0" noProof="0">
                <a:ln>
                  <a:noFill/>
                </a:ln>
                <a:solidFill>
                  <a:srgbClr val="3F3F3F"/>
                </a:solidFill>
                <a:effectLst/>
                <a:uLnTx/>
                <a:uFillTx/>
                <a:latin typeface="Funnel Sans"/>
                <a:cs typeface="Arial"/>
                <a:sym typeface="Arial"/>
              </a:rPr>
              <a:t>to further prioritize accepted risks for underwriting action, </a:t>
            </a:r>
            <a:r>
              <a:rPr lang="en-GB" sz="900">
                <a:solidFill>
                  <a:srgbClr val="3F3F3F"/>
                </a:solidFill>
                <a:latin typeface="Funnel Sans"/>
              </a:rPr>
              <a:t>ensuring focus on </a:t>
            </a:r>
            <a:r>
              <a:rPr kumimoji="0" lang="en-GB" sz="900" b="0" i="0" u="none" strike="noStrike" kern="0" cap="none" spc="0" normalizeH="0" baseline="0" noProof="0">
                <a:ln>
                  <a:noFill/>
                </a:ln>
                <a:solidFill>
                  <a:srgbClr val="3F3F3F"/>
                </a:solidFill>
                <a:effectLst/>
                <a:uLnTx/>
                <a:uFillTx/>
                <a:latin typeface="Funnel Sans"/>
                <a:cs typeface="Arial"/>
                <a:sym typeface="Arial"/>
              </a:rPr>
              <a:t>the </a:t>
            </a:r>
            <a:r>
              <a:rPr lang="en-GB" sz="900">
                <a:solidFill>
                  <a:srgbClr val="3F3F3F"/>
                </a:solidFill>
                <a:latin typeface="Funnel Sans"/>
              </a:rPr>
              <a:t>top 30%–35% </a:t>
            </a:r>
            <a:r>
              <a:rPr kumimoji="0" lang="en-GB" sz="900" b="0" i="0" u="none" strike="noStrike" kern="0" cap="none" spc="0" normalizeH="0" baseline="0" noProof="0">
                <a:ln>
                  <a:noFill/>
                </a:ln>
                <a:solidFill>
                  <a:srgbClr val="3F3F3F"/>
                </a:solidFill>
                <a:effectLst/>
                <a:uLnTx/>
                <a:uFillTx/>
                <a:latin typeface="Funnel Sans"/>
                <a:cs typeface="Arial"/>
                <a:sym typeface="Arial"/>
              </a:rPr>
              <a:t>of risks</a:t>
            </a:r>
            <a:endParaRPr lang="en-GB">
              <a:latin typeface="Funnel Sans"/>
            </a:endParaRPr>
          </a:p>
        </p:txBody>
      </p:sp>
      <p:grpSp>
        <p:nvGrpSpPr>
          <p:cNvPr id="23" name="Group 22">
            <a:extLst>
              <a:ext uri="{FF2B5EF4-FFF2-40B4-BE49-F238E27FC236}">
                <a16:creationId xmlns:a16="http://schemas.microsoft.com/office/drawing/2014/main" id="{0CA54D5C-BFC9-91BA-EC6D-8F5BABC04A02}"/>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F7C42678-9B7C-22B1-F14B-26E301828AEB}"/>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4CB2CF85-8929-A371-2710-9BD2F981B8D3}"/>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F5B81897-067A-F56D-C6EE-A4C748CED988}"/>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0C18FDDB-89ED-DEFB-632E-4F655478D444}"/>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23FEA210-4F0C-A73B-94FA-7F9AE32C642F}"/>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87CAC045-319B-9613-5051-ABC86EA37964}"/>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015373B3-6D49-8D57-6439-9488891F143E}"/>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598B5692-838A-BEC2-B8F2-C19EBC0473D1}"/>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F88A0F96-6B6B-79BE-79D9-8DC9B3F008B6}"/>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F4FD2648-C952-2EDA-D4AE-666F7A247BFC}"/>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E2E91A4C-232A-3DE6-77C4-D8D633C85A35}"/>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E2902823-FE32-84D4-474D-EFAF4493F4B9}"/>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CC67F629-DD0C-E76E-5551-2B5ED4481C8C}"/>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4F1AF254-77A6-DC98-A2FC-795E0795D50D}"/>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FE0186E3-B92E-ED5A-2766-81A5E2B183D6}"/>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C01F971E-E146-E425-F1F2-28AC6C89895A}"/>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7F8C2CD1-9FCB-98C3-C3EB-F43A82433B84}"/>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E255C45A-019E-92E2-1218-AF141F0F6603}"/>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3D668E3D-2757-C69C-265B-39D964828038}"/>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52C246BB-2495-1537-84A1-68AC112AC81A}"/>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875AC351-78A5-9C56-3E71-31924C6F9EA1}"/>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FFA6EB5A-1513-B657-77EB-20E63296C5B3}"/>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434D50A0-E4C0-B6C7-164A-158E020D79B7}"/>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812AB90E-4C42-5764-A562-70141DF0D2AF}"/>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D583CC6F-B85F-EF44-3F3F-4B0BECB3C477}"/>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9F38A28E-1162-8C5A-3F33-4052DFAA02F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35A8BBAD-E123-88A9-784C-F18E19E4FAD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83F6E7D3-EC72-A092-21DD-F7CC7D6A3CF9}"/>
              </a:ext>
            </a:extLst>
          </p:cNvPr>
          <p:cNvSpPr txBox="1"/>
          <p:nvPr/>
        </p:nvSpPr>
        <p:spPr>
          <a:xfrm>
            <a:off x="8081566" y="4270171"/>
            <a:ext cx="3547215" cy="98064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Increase in top-line by 12-15% annually through improved response time for in-appetite risks</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High underwriter efficiency with all relevant decision support data elements being made available across a single pane of glass</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Enhanced customer experience due to faster response time</a:t>
            </a:r>
          </a:p>
        </p:txBody>
      </p:sp>
      <p:sp>
        <p:nvSpPr>
          <p:cNvPr id="5" name="Rounded Rectangle 26">
            <a:extLst>
              <a:ext uri="{FF2B5EF4-FFF2-40B4-BE49-F238E27FC236}">
                <a16:creationId xmlns:a16="http://schemas.microsoft.com/office/drawing/2014/main" id="{59A81145-E1CE-B889-6E1F-2359B37D3ED0}"/>
              </a:ext>
            </a:extLst>
          </p:cNvPr>
          <p:cNvSpPr/>
          <p:nvPr/>
        </p:nvSpPr>
        <p:spPr>
          <a:xfrm>
            <a:off x="9779000" y="283140"/>
            <a:ext cx="173298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Underwriting | Insurance</a:t>
            </a:r>
          </a:p>
        </p:txBody>
      </p:sp>
      <p:sp>
        <p:nvSpPr>
          <p:cNvPr id="59" name="Text Placeholder 62">
            <a:extLst>
              <a:ext uri="{FF2B5EF4-FFF2-40B4-BE49-F238E27FC236}">
                <a16:creationId xmlns:a16="http://schemas.microsoft.com/office/drawing/2014/main" id="{DB24B679-7BC6-7DC7-28D0-17A1A8AF715F}"/>
              </a:ext>
            </a:extLst>
          </p:cNvPr>
          <p:cNvSpPr>
            <a:spLocks noGrp="1"/>
          </p:cNvSpPr>
          <p:nvPr>
            <p:ph type="body" idx="2"/>
          </p:nvPr>
        </p:nvSpPr>
        <p:spPr>
          <a:xfrm>
            <a:off x="645931" y="1659570"/>
            <a:ext cx="3100247" cy="1994889"/>
          </a:xfrm>
        </p:spPr>
        <p:txBody>
          <a:bodyPr/>
          <a:lstStyle/>
          <a:p>
            <a:pPr marR="0" lvl="0" fontAlgn="auto">
              <a:buClrTx/>
              <a:tabLst/>
              <a:defRPr/>
            </a:pPr>
            <a:r>
              <a:rPr lang="en-US" sz="2000" b="0">
                <a:solidFill>
                  <a:schemeClr val="bg1"/>
                </a:solidFill>
              </a:rPr>
              <a:t>A global life reinsurer is improving efficiency and streamlining its underwriting process with an ML-powered life insurance risk selection solution.</a:t>
            </a:r>
          </a:p>
        </p:txBody>
      </p:sp>
      <p:sp>
        <p:nvSpPr>
          <p:cNvPr id="64" name="TextBox 63">
            <a:hlinkClick r:id="rId11"/>
            <a:extLst>
              <a:ext uri="{FF2B5EF4-FFF2-40B4-BE49-F238E27FC236}">
                <a16:creationId xmlns:a16="http://schemas.microsoft.com/office/drawing/2014/main" id="{9B0218C7-D6ED-F340-D580-6B25D54744CD}"/>
              </a:ext>
            </a:extLst>
          </p:cNvPr>
          <p:cNvSpPr txBox="1"/>
          <p:nvPr/>
        </p:nvSpPr>
        <p:spPr>
          <a:xfrm>
            <a:off x="318037" y="5615073"/>
            <a:ext cx="1353661" cy="34027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100" b="1" i="0" u="none" strike="noStrike" kern="1200" cap="none" spc="0" normalizeH="0" baseline="0" noProof="0">
                <a:ln>
                  <a:noFill/>
                </a:ln>
                <a:solidFill>
                  <a:srgbClr val="FFFDFF"/>
                </a:solidFill>
                <a:effectLst/>
                <a:uLnTx/>
                <a:uFillTx/>
                <a:latin typeface="Funnel Sans" pitchFamily="2" charset="0"/>
                <a:ea typeface="+mn-ea"/>
                <a:cs typeface="Arial" panose="020B0604020202020204" pitchFamily="34" charset="0"/>
                <a:sym typeface="Arial"/>
              </a:rPr>
              <a:t>Case study</a:t>
            </a:r>
          </a:p>
        </p:txBody>
      </p:sp>
      <p:sp>
        <p:nvSpPr>
          <p:cNvPr id="65" name="TextBox 64">
            <a:hlinkClick r:id="rId12"/>
            <a:extLst>
              <a:ext uri="{FF2B5EF4-FFF2-40B4-BE49-F238E27FC236}">
                <a16:creationId xmlns:a16="http://schemas.microsoft.com/office/drawing/2014/main" id="{CCAC3AF0-D3E0-CA60-22A7-20D6DB4D40DB}"/>
              </a:ext>
            </a:extLst>
          </p:cNvPr>
          <p:cNvSpPr txBox="1"/>
          <p:nvPr/>
        </p:nvSpPr>
        <p:spPr>
          <a:xfrm>
            <a:off x="1849214" y="5615073"/>
            <a:ext cx="1161324"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100" b="1" i="0" strike="noStrike" kern="1200" cap="none" spc="0" normalizeH="0" baseline="0" noProof="0">
                <a:ln>
                  <a:noFill/>
                </a:ln>
                <a:solidFill>
                  <a:schemeClr val="bg1"/>
                </a:solidFill>
                <a:effectLst/>
                <a:uLnTx/>
                <a:uFillTx/>
                <a:latin typeface="Funnel Sans" pitchFamily="2" charset="0"/>
                <a:ea typeface="+mn-ea"/>
                <a:cs typeface="Arial" panose="020B0604020202020204" pitchFamily="34" charset="0"/>
                <a:sym typeface="Arial"/>
              </a:rPr>
              <a:t>Storefront</a:t>
            </a:r>
          </a:p>
        </p:txBody>
      </p:sp>
      <p:sp>
        <p:nvSpPr>
          <p:cNvPr id="6" name="TextBox 5">
            <a:extLst>
              <a:ext uri="{FF2B5EF4-FFF2-40B4-BE49-F238E27FC236}">
                <a16:creationId xmlns:a16="http://schemas.microsoft.com/office/drawing/2014/main" id="{CC586C28-104A-08E0-877E-18A1132FD295}"/>
              </a:ext>
            </a:extLst>
          </p:cNvPr>
          <p:cNvSpPr txBox="1"/>
          <p:nvPr/>
        </p:nvSpPr>
        <p:spPr>
          <a:xfrm>
            <a:off x="1273258" y="286525"/>
            <a:ext cx="8581915" cy="984885"/>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RPr/>
            </a:defPPr>
            <a:lvl1pPr defTabSz="914400" eaLnBrk="1" latinLnBrk="0" hangingPunct="1">
              <a:lnSpc>
                <a:spcPct val="80000"/>
              </a:lnSpc>
              <a:buClrTx/>
              <a:buSzPts val="3200"/>
              <a:buNone/>
              <a:defRPr sz="4400" b="1" kern="1200" spc="-150" baseline="0">
                <a:solidFill>
                  <a:schemeClr val="tx1"/>
                </a:solidFill>
                <a:latin typeface="Funnel Sans ExtraBold" pitchFamily="2" charset="0"/>
                <a:ea typeface="+mj-ea"/>
                <a:cs typeface="+mj-cs"/>
              </a:defRPr>
            </a:lvl1pPr>
            <a:lvl2pPr>
              <a:spcBef>
                <a:spcPts val="600"/>
              </a:spcBef>
              <a:buSzPts val="1400"/>
              <a:buNone/>
            </a:lvl2pPr>
            <a:lvl3pPr>
              <a:buSzPts val="1400"/>
              <a:buNone/>
            </a:lvl3pPr>
            <a:lvl4pPr>
              <a:buSzPts val="1400"/>
              <a:buNone/>
            </a:lvl4pPr>
            <a:lvl5pPr>
              <a:buSzPts val="1400"/>
              <a:buNone/>
            </a:lvl5pPr>
            <a:lvl6pPr>
              <a:buSzPts val="1400"/>
              <a:buNone/>
            </a:lvl6pPr>
            <a:lvl7pPr>
              <a:buSzPts val="1400"/>
              <a:buNone/>
            </a:lvl7pPr>
            <a:lvl8pPr>
              <a:buSzPts val="1400"/>
              <a:buNone/>
            </a:lvl8pPr>
            <a:lvl9pPr>
              <a:buSzPts val="1400"/>
              <a:buNone/>
            </a:lvl9pPr>
          </a:lstStyle>
          <a:p>
            <a:r>
              <a:rPr lang="en-US" sz="4000"/>
              <a:t>Blending technology and AI for specialty underwriting</a:t>
            </a:r>
          </a:p>
        </p:txBody>
      </p:sp>
      <p:sp>
        <p:nvSpPr>
          <p:cNvPr id="2" name="Footer Placeholder 16">
            <a:extLst>
              <a:ext uri="{FF2B5EF4-FFF2-40B4-BE49-F238E27FC236}">
                <a16:creationId xmlns:a16="http://schemas.microsoft.com/office/drawing/2014/main" id="{5981C426-360A-29DD-6E1F-75D0200E34B4}"/>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13489400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D574EE-898E-C4A0-63BA-4057C7C7F559}"/>
            </a:ext>
          </a:extLst>
        </p:cNvPr>
        <p:cNvGrpSpPr/>
        <p:nvPr/>
      </p:nvGrpSpPr>
      <p:grpSpPr>
        <a:xfrm>
          <a:off x="0" y="0"/>
          <a:ext cx="0" cy="0"/>
          <a:chOff x="0" y="0"/>
          <a:chExt cx="0" cy="0"/>
        </a:xfrm>
      </p:grpSpPr>
      <p:sp>
        <p:nvSpPr>
          <p:cNvPr id="6" name="Freeform: Shape 5">
            <a:extLst>
              <a:ext uri="{FF2B5EF4-FFF2-40B4-BE49-F238E27FC236}">
                <a16:creationId xmlns:a16="http://schemas.microsoft.com/office/drawing/2014/main" id="{642F606B-6F68-27AE-3227-E06B4E6EE96C}"/>
              </a:ext>
            </a:extLst>
          </p:cNvPr>
          <p:cNvSpPr/>
          <p:nvPr/>
        </p:nvSpPr>
        <p:spPr>
          <a:xfrm>
            <a:off x="-5064" y="1520826"/>
            <a:ext cx="5641874" cy="4770000"/>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sp>
        <p:nvSpPr>
          <p:cNvPr id="20" name="Rectangle: Rounded Corners 19">
            <a:extLst>
              <a:ext uri="{FF2B5EF4-FFF2-40B4-BE49-F238E27FC236}">
                <a16:creationId xmlns:a16="http://schemas.microsoft.com/office/drawing/2014/main" id="{2AAABEF6-F306-4320-0E65-12FD54289E4F}"/>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CE1A17EC-BB78-7B34-1DEB-668934DC5004}"/>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F77A5D83-C1B3-1B13-5A45-F3DC6A6668E0}"/>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0" name="Slide Number Placeholder 4">
            <a:extLst>
              <a:ext uri="{FF2B5EF4-FFF2-40B4-BE49-F238E27FC236}">
                <a16:creationId xmlns:a16="http://schemas.microsoft.com/office/drawing/2014/main" id="{3CA8EA29-2AD0-BBA6-EAFD-90530D17B042}"/>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4" name="Text Placeholder 62">
            <a:extLst>
              <a:ext uri="{FF2B5EF4-FFF2-40B4-BE49-F238E27FC236}">
                <a16:creationId xmlns:a16="http://schemas.microsoft.com/office/drawing/2014/main" id="{568A426D-3EC7-35A4-D63C-88330D943B58}"/>
              </a:ext>
            </a:extLst>
          </p:cNvPr>
          <p:cNvSpPr>
            <a:spLocks noGrp="1"/>
          </p:cNvSpPr>
          <p:nvPr>
            <p:ph type="body" idx="2"/>
          </p:nvPr>
        </p:nvSpPr>
        <p:spPr>
          <a:xfrm>
            <a:off x="606600" y="1919139"/>
            <a:ext cx="2711724" cy="1994889"/>
          </a:xfrm>
        </p:spPr>
        <p:txBody>
          <a:bodyPr/>
          <a:lstStyle/>
          <a:p>
            <a:pPr>
              <a:defRPr/>
            </a:pPr>
            <a:r>
              <a:rPr lang="en-US" sz="2000" b="0">
                <a:solidFill>
                  <a:schemeClr val="bg1"/>
                </a:solidFill>
              </a:rPr>
              <a:t>Improved data governance, accuracy, and customer experience for a leading reinsurer by leveraging intelligent automation</a:t>
            </a:r>
          </a:p>
        </p:txBody>
      </p:sp>
      <p:sp>
        <p:nvSpPr>
          <p:cNvPr id="15" name="TextBox 14">
            <a:extLst>
              <a:ext uri="{FF2B5EF4-FFF2-40B4-BE49-F238E27FC236}">
                <a16:creationId xmlns:a16="http://schemas.microsoft.com/office/drawing/2014/main" id="{9484285F-ACC7-91DB-5DEF-31E92832EBB4}"/>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6" name="TextBox 15">
            <a:extLst>
              <a:ext uri="{FF2B5EF4-FFF2-40B4-BE49-F238E27FC236}">
                <a16:creationId xmlns:a16="http://schemas.microsoft.com/office/drawing/2014/main" id="{6E2DB4DA-0091-F98C-8F1C-BCE94C81BAD7}"/>
              </a:ext>
            </a:extLst>
          </p:cNvPr>
          <p:cNvSpPr txBox="1"/>
          <p:nvPr/>
        </p:nvSpPr>
        <p:spPr>
          <a:xfrm>
            <a:off x="8081567" y="2256333"/>
            <a:ext cx="3157450" cy="98064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lang="en-US" sz="900">
                <a:solidFill>
                  <a:srgbClr val="3F3F3F"/>
                </a:solidFill>
                <a:latin typeface="Funnel Sans" pitchFamily="2" charset="0"/>
              </a:rPr>
              <a:t>Outdated, inefficient, and slow data-intake process; inconsistent data </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lang="en-US" sz="900">
                <a:solidFill>
                  <a:srgbClr val="3F3F3F"/>
                </a:solidFill>
                <a:latin typeface="Funnel Sans" pitchFamily="2" charset="0"/>
              </a:rPr>
              <a:t>Huge dependence on IT to make needed changes in a timely manner</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lang="en-US" sz="900">
                <a:solidFill>
                  <a:srgbClr val="3F3F3F"/>
                </a:solidFill>
                <a:latin typeface="Funnel Sans" pitchFamily="2" charset="0"/>
              </a:rPr>
              <a:t>Missed service-level agreements, poor customer experience, reduced productivity and profitability</a:t>
            </a:r>
          </a:p>
        </p:txBody>
      </p:sp>
      <p:sp>
        <p:nvSpPr>
          <p:cNvPr id="17" name="TextBox 16">
            <a:extLst>
              <a:ext uri="{FF2B5EF4-FFF2-40B4-BE49-F238E27FC236}">
                <a16:creationId xmlns:a16="http://schemas.microsoft.com/office/drawing/2014/main" id="{FC7A9132-DF19-71A0-4C7E-56901F7D62F0}"/>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8" name="TextBox 17">
            <a:extLst>
              <a:ext uri="{FF2B5EF4-FFF2-40B4-BE49-F238E27FC236}">
                <a16:creationId xmlns:a16="http://schemas.microsoft.com/office/drawing/2014/main" id="{A8711DCD-2233-1199-F413-DC0D2C7A0CB2}"/>
              </a:ext>
            </a:extLst>
          </p:cNvPr>
          <p:cNvSpPr txBox="1"/>
          <p:nvPr/>
        </p:nvSpPr>
        <p:spPr>
          <a:xfrm>
            <a:off x="4347141" y="2256333"/>
            <a:ext cx="3318058" cy="38817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Cora Orchestration</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Oracle</a:t>
            </a:r>
          </a:p>
        </p:txBody>
      </p:sp>
      <p:sp>
        <p:nvSpPr>
          <p:cNvPr id="19" name="TextBox 18">
            <a:extLst>
              <a:ext uri="{FF2B5EF4-FFF2-40B4-BE49-F238E27FC236}">
                <a16:creationId xmlns:a16="http://schemas.microsoft.com/office/drawing/2014/main" id="{A1F92AFF-E050-3B2E-FEDD-50A9EF98D9E0}"/>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ECFF83C0-E3DB-2F33-8E02-A85DEB42FE6A}"/>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CFED6C71-E7A8-EC80-7112-739EF9A437B3}"/>
              </a:ext>
            </a:extLst>
          </p:cNvPr>
          <p:cNvSpPr txBox="1"/>
          <p:nvPr/>
        </p:nvSpPr>
        <p:spPr>
          <a:xfrm>
            <a:off x="4347141" y="4273936"/>
            <a:ext cx="3353610" cy="942172"/>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Cora Orchestration streamlined data processing, applied business rules, and handled exceptions – achieving a successful pilot launch in just 10 weeks.</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Our solution ‘listened’ for the arrival of data files in real time, extracting meaningful data immediately and accurately</a:t>
            </a:r>
          </a:p>
        </p:txBody>
      </p:sp>
      <p:grpSp>
        <p:nvGrpSpPr>
          <p:cNvPr id="23" name="Group 22">
            <a:extLst>
              <a:ext uri="{FF2B5EF4-FFF2-40B4-BE49-F238E27FC236}">
                <a16:creationId xmlns:a16="http://schemas.microsoft.com/office/drawing/2014/main" id="{4A363F0F-DF66-1F27-2E8A-20C9B8C1BED9}"/>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DFC8C7D8-9B46-D4DC-E04C-1F5555D4AB3E}"/>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E61C4FA5-1137-A64C-B0AB-37B72498D1BF}"/>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18811607-94BF-4E51-B508-EBDC6599A93F}"/>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7D762463-DB96-5353-194E-54424F85D911}"/>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1BA8510D-D527-E95F-EFF7-E890EE2179C2}"/>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0EAF4BEF-8AB1-37BC-7D1C-385978B65983}"/>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619E3530-65A2-FAF0-306B-36BB43C08DAE}"/>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166E5A41-A61F-3113-10AB-0CDE1BDD2CE8}"/>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09851317-DF99-DE1E-FF7E-058187E52615}"/>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E50DE9C6-DF4D-70C7-73F3-623FFDF23EED}"/>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5DABDE4A-8994-F91B-0619-5C96608EBFB9}"/>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CDBE6EA2-2933-034A-F27D-A7DC8A960F5B}"/>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3FB3B04E-C68B-7F59-576F-E1AFB5B115AE}"/>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549E14D2-50BE-2BE9-981C-CE964E4A1237}"/>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F7D845FD-5B0D-0990-DC23-A98C2FF68407}"/>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E18D71A3-7718-6B44-8673-465C2A09F254}"/>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CD6E82CA-BC65-7919-8452-38243BA103D2}"/>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FB812A57-DC42-7675-E46E-6B4CE9C2E617}"/>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ED45AD72-5B65-8D05-0210-CE7D13E16132}"/>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734B601E-CE15-981B-D691-0C61886098DE}"/>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997A1598-BE91-EAA6-253B-C3CF8644A943}"/>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CDBF427D-6156-1FEB-AF51-4D2DE0434FC8}"/>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A48D18D8-57F3-CD99-737B-C674598886F4}"/>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B4DC6065-1430-3234-CE3F-876818A928EA}"/>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9C2702BD-F2A3-ADDA-AE8F-C9BFA445FF80}"/>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4FE16AEF-26F1-2B00-D93F-B8BB308D8EC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17DFD23D-2349-390F-63EB-7A2500082EE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A75389F2-CA62-CE1D-489F-674202B58E7B}"/>
              </a:ext>
            </a:extLst>
          </p:cNvPr>
          <p:cNvSpPr txBox="1"/>
          <p:nvPr/>
        </p:nvSpPr>
        <p:spPr>
          <a:xfrm>
            <a:off x="8081566" y="4270171"/>
            <a:ext cx="3547215" cy="842145"/>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Better experience for employees and customers</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Data conversion and translation with increased accuracy is 8x faster than before</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Removed dependency on IT team; business team could make needed changes 5x faster</a:t>
            </a:r>
          </a:p>
        </p:txBody>
      </p:sp>
      <p:sp>
        <p:nvSpPr>
          <p:cNvPr id="5" name="Rounded Rectangle 26">
            <a:extLst>
              <a:ext uri="{FF2B5EF4-FFF2-40B4-BE49-F238E27FC236}">
                <a16:creationId xmlns:a16="http://schemas.microsoft.com/office/drawing/2014/main" id="{46111C52-A2D6-3BA5-F292-EAE8102B8624}"/>
              </a:ext>
            </a:extLst>
          </p:cNvPr>
          <p:cNvSpPr/>
          <p:nvPr/>
        </p:nvSpPr>
        <p:spPr>
          <a:xfrm>
            <a:off x="9582150" y="283140"/>
            <a:ext cx="192983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Data governance | Insurance</a:t>
            </a:r>
          </a:p>
        </p:txBody>
      </p:sp>
      <p:sp>
        <p:nvSpPr>
          <p:cNvPr id="52" name="TextBox 51">
            <a:hlinkClick r:id="rId10"/>
            <a:extLst>
              <a:ext uri="{FF2B5EF4-FFF2-40B4-BE49-F238E27FC236}">
                <a16:creationId xmlns:a16="http://schemas.microsoft.com/office/drawing/2014/main" id="{018013B4-0D1B-8314-8CA0-2A911A3B6597}"/>
              </a:ext>
            </a:extLst>
          </p:cNvPr>
          <p:cNvSpPr txBox="1"/>
          <p:nvPr/>
        </p:nvSpPr>
        <p:spPr>
          <a:xfrm>
            <a:off x="318039" y="5615073"/>
            <a:ext cx="1318893" cy="34027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100" b="1" i="0" u="none" strike="noStrike" kern="1200" cap="none" spc="0" normalizeH="0" baseline="0" noProof="0">
                <a:ln>
                  <a:noFill/>
                </a:ln>
                <a:solidFill>
                  <a:srgbClr val="FFFDFF"/>
                </a:solidFill>
                <a:effectLst/>
                <a:uLnTx/>
                <a:uFillTx/>
                <a:latin typeface="Funnel Sans" pitchFamily="2" charset="0"/>
                <a:ea typeface="+mn-ea"/>
                <a:cs typeface="Arial" panose="020B0604020202020204" pitchFamily="34" charset="0"/>
                <a:sym typeface="Arial"/>
              </a:rPr>
              <a:t>Case study</a:t>
            </a:r>
          </a:p>
        </p:txBody>
      </p:sp>
      <p:sp>
        <p:nvSpPr>
          <p:cNvPr id="54" name="TextBox 53">
            <a:hlinkClick r:id="rId11"/>
            <a:extLst>
              <a:ext uri="{FF2B5EF4-FFF2-40B4-BE49-F238E27FC236}">
                <a16:creationId xmlns:a16="http://schemas.microsoft.com/office/drawing/2014/main" id="{D2ABCD4C-8CAE-679A-C23B-3E56CD04651C}"/>
              </a:ext>
            </a:extLst>
          </p:cNvPr>
          <p:cNvSpPr txBox="1"/>
          <p:nvPr/>
        </p:nvSpPr>
        <p:spPr>
          <a:xfrm>
            <a:off x="1830925" y="5615073"/>
            <a:ext cx="1260000" cy="34027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100" b="1" i="0" u="none" strike="noStrike" kern="1200" cap="none" spc="0" normalizeH="0" baseline="0" noProof="0">
                <a:ln>
                  <a:noFill/>
                </a:ln>
                <a:solidFill>
                  <a:srgbClr val="FFFDFF"/>
                </a:solidFill>
                <a:effectLst/>
                <a:uLnTx/>
                <a:uFillTx/>
                <a:latin typeface="Funnel Sans" pitchFamily="2" charset="0"/>
                <a:ea typeface="+mn-ea"/>
                <a:cs typeface="Arial" panose="020B0604020202020204" pitchFamily="34" charset="0"/>
                <a:sym typeface="Arial"/>
              </a:rPr>
              <a:t>Storefront</a:t>
            </a:r>
          </a:p>
        </p:txBody>
      </p:sp>
      <p:sp>
        <p:nvSpPr>
          <p:cNvPr id="7" name="TextBox 6">
            <a:extLst>
              <a:ext uri="{FF2B5EF4-FFF2-40B4-BE49-F238E27FC236}">
                <a16:creationId xmlns:a16="http://schemas.microsoft.com/office/drawing/2014/main" id="{DF30A216-72B1-96F1-7065-78930C465F95}"/>
              </a:ext>
            </a:extLst>
          </p:cNvPr>
          <p:cNvSpPr txBox="1"/>
          <p:nvPr/>
        </p:nvSpPr>
        <p:spPr>
          <a:xfrm>
            <a:off x="1113471" y="323625"/>
            <a:ext cx="7464284" cy="1083374"/>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RPr/>
            </a:defPPr>
            <a:lvl1pPr defTabSz="914400" eaLnBrk="1" latinLnBrk="0" hangingPunct="1">
              <a:lnSpc>
                <a:spcPct val="80000"/>
              </a:lnSpc>
              <a:buClrTx/>
              <a:buSzPts val="3200"/>
              <a:buNone/>
              <a:defRPr sz="4400" b="1" kern="1200" spc="-150" baseline="0">
                <a:solidFill>
                  <a:schemeClr val="tx1"/>
                </a:solidFill>
                <a:latin typeface="Funnel Sans ExtraBold" pitchFamily="2" charset="0"/>
                <a:ea typeface="+mj-ea"/>
                <a:cs typeface="+mj-cs"/>
              </a:defRPr>
            </a:lvl1pPr>
            <a:lvl2pPr>
              <a:spcBef>
                <a:spcPts val="600"/>
              </a:spcBef>
              <a:buSzPts val="1400"/>
              <a:buNone/>
            </a:lvl2pPr>
            <a:lvl3pPr>
              <a:buSzPts val="1400"/>
              <a:buNone/>
            </a:lvl3pPr>
            <a:lvl4pPr>
              <a:buSzPts val="1400"/>
              <a:buNone/>
            </a:lvl4pPr>
            <a:lvl5pPr>
              <a:buSzPts val="1400"/>
              <a:buNone/>
            </a:lvl5pPr>
            <a:lvl6pPr>
              <a:buSzPts val="1400"/>
              <a:buNone/>
            </a:lvl6pPr>
            <a:lvl7pPr>
              <a:buSzPts val="1400"/>
              <a:buNone/>
            </a:lvl7pPr>
            <a:lvl8pPr>
              <a:buSzPts val="1400"/>
              <a:buNone/>
            </a:lvl8pPr>
            <a:lvl9pPr>
              <a:buSzPts val="1400"/>
              <a:buNone/>
            </a:lvl9pPr>
          </a:lstStyle>
          <a:p>
            <a:r>
              <a:rPr lang="en-US"/>
              <a:t>Intelligent automation enhancing data governance</a:t>
            </a:r>
          </a:p>
        </p:txBody>
      </p:sp>
      <p:sp>
        <p:nvSpPr>
          <p:cNvPr id="2" name="Footer Placeholder 16">
            <a:extLst>
              <a:ext uri="{FF2B5EF4-FFF2-40B4-BE49-F238E27FC236}">
                <a16:creationId xmlns:a16="http://schemas.microsoft.com/office/drawing/2014/main" id="{C270088A-C5A5-C0B1-1F4A-BA2F7D4FDF88}"/>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11691582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D82DB7-AFE0-B70A-1969-0A5E5997D89D}"/>
            </a:ext>
          </a:extLst>
        </p:cNvPr>
        <p:cNvGrpSpPr/>
        <p:nvPr/>
      </p:nvGrpSpPr>
      <p:grpSpPr>
        <a:xfrm>
          <a:off x="0" y="0"/>
          <a:ext cx="0" cy="0"/>
          <a:chOff x="0" y="0"/>
          <a:chExt cx="0" cy="0"/>
        </a:xfrm>
      </p:grpSpPr>
      <p:sp>
        <p:nvSpPr>
          <p:cNvPr id="6" name="Freeform: Shape 5">
            <a:extLst>
              <a:ext uri="{FF2B5EF4-FFF2-40B4-BE49-F238E27FC236}">
                <a16:creationId xmlns:a16="http://schemas.microsoft.com/office/drawing/2014/main" id="{424880D8-0F0E-A3C9-225B-4F40F5042F8C}"/>
              </a:ext>
            </a:extLst>
          </p:cNvPr>
          <p:cNvSpPr/>
          <p:nvPr/>
        </p:nvSpPr>
        <p:spPr>
          <a:xfrm>
            <a:off x="-5064" y="1520800"/>
            <a:ext cx="5641874" cy="4770049"/>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sp>
        <p:nvSpPr>
          <p:cNvPr id="20" name="Rectangle: Rounded Corners 19">
            <a:extLst>
              <a:ext uri="{FF2B5EF4-FFF2-40B4-BE49-F238E27FC236}">
                <a16:creationId xmlns:a16="http://schemas.microsoft.com/office/drawing/2014/main" id="{74E8137E-654D-F978-35CC-3698AC7ED0F0}"/>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DBAD44A8-49D6-E95C-C0E2-43510AE624D2}"/>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C9FF8A41-AF79-07A8-9130-D64E19AFC276}"/>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0" name="Slide Number Placeholder 4">
            <a:extLst>
              <a:ext uri="{FF2B5EF4-FFF2-40B4-BE49-F238E27FC236}">
                <a16:creationId xmlns:a16="http://schemas.microsoft.com/office/drawing/2014/main" id="{5C16A0B4-CC3C-6881-D979-CE558D8F656E}"/>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4" name="Text Placeholder 62">
            <a:extLst>
              <a:ext uri="{FF2B5EF4-FFF2-40B4-BE49-F238E27FC236}">
                <a16:creationId xmlns:a16="http://schemas.microsoft.com/office/drawing/2014/main" id="{3DD7FC38-E303-AA48-E73F-AC97A5F78BD2}"/>
              </a:ext>
            </a:extLst>
          </p:cNvPr>
          <p:cNvSpPr>
            <a:spLocks noGrp="1"/>
          </p:cNvSpPr>
          <p:nvPr>
            <p:ph type="body" idx="2"/>
          </p:nvPr>
        </p:nvSpPr>
        <p:spPr>
          <a:xfrm>
            <a:off x="617989" y="1801914"/>
            <a:ext cx="3100247" cy="1994889"/>
          </a:xfrm>
        </p:spPr>
        <p:txBody>
          <a:bodyPr/>
          <a:lstStyle/>
          <a:p>
            <a:pPr>
              <a:defRPr/>
            </a:pPr>
            <a:r>
              <a:rPr lang="en-US" sz="2000" b="0">
                <a:solidFill>
                  <a:schemeClr val="bg1"/>
                </a:solidFill>
              </a:rPr>
              <a:t>Setting new standards in financial controllership for a global insurer.</a:t>
            </a:r>
          </a:p>
        </p:txBody>
      </p:sp>
      <p:sp>
        <p:nvSpPr>
          <p:cNvPr id="15" name="TextBox 14">
            <a:extLst>
              <a:ext uri="{FF2B5EF4-FFF2-40B4-BE49-F238E27FC236}">
                <a16:creationId xmlns:a16="http://schemas.microsoft.com/office/drawing/2014/main" id="{7AD6F8F5-A351-0C24-5362-F7E870370A87}"/>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6" name="TextBox 15">
            <a:extLst>
              <a:ext uri="{FF2B5EF4-FFF2-40B4-BE49-F238E27FC236}">
                <a16:creationId xmlns:a16="http://schemas.microsoft.com/office/drawing/2014/main" id="{94511CBD-909A-D5E0-6004-9DB9B3E1A9F4}"/>
              </a:ext>
            </a:extLst>
          </p:cNvPr>
          <p:cNvSpPr txBox="1"/>
          <p:nvPr/>
        </p:nvSpPr>
        <p:spPr>
          <a:xfrm>
            <a:off x="8081567" y="2256333"/>
            <a:ext cx="3157450" cy="98064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Nonstandard role descriptions, responsibilities, staff experience, knowledge, and qualifications in finance controllership across locations </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Nonstandard, fragmented, and siloed finance and document-handling processes across geographies</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Non-scalable technology and operating model</a:t>
            </a:r>
          </a:p>
        </p:txBody>
      </p:sp>
      <p:sp>
        <p:nvSpPr>
          <p:cNvPr id="17" name="TextBox 16">
            <a:extLst>
              <a:ext uri="{FF2B5EF4-FFF2-40B4-BE49-F238E27FC236}">
                <a16:creationId xmlns:a16="http://schemas.microsoft.com/office/drawing/2014/main" id="{7058D5BA-1843-5004-DB80-BB76E0BB7F4E}"/>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8" name="TextBox 17">
            <a:extLst>
              <a:ext uri="{FF2B5EF4-FFF2-40B4-BE49-F238E27FC236}">
                <a16:creationId xmlns:a16="http://schemas.microsoft.com/office/drawing/2014/main" id="{81039F5C-9917-B0F0-EC8B-4608FBA34C35}"/>
              </a:ext>
            </a:extLst>
          </p:cNvPr>
          <p:cNvSpPr txBox="1"/>
          <p:nvPr/>
        </p:nvSpPr>
        <p:spPr>
          <a:xfrm>
            <a:off x="4347141" y="2256333"/>
            <a:ext cx="3318058" cy="21120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6"/>
                    </a:ext>
                  </a:extLst>
                </a:blip>
              </a:buBlip>
              <a:defRPr/>
            </a:pPr>
            <a:r>
              <a:rPr lang="en-US" sz="900">
                <a:solidFill>
                  <a:srgbClr val="3F3F3F"/>
                </a:solidFill>
                <a:latin typeface="Funnel Sans" pitchFamily="2" charset="0"/>
              </a:rPr>
              <a:t>BlackLine</a:t>
            </a:r>
          </a:p>
        </p:txBody>
      </p:sp>
      <p:sp>
        <p:nvSpPr>
          <p:cNvPr id="19" name="TextBox 18">
            <a:extLst>
              <a:ext uri="{FF2B5EF4-FFF2-40B4-BE49-F238E27FC236}">
                <a16:creationId xmlns:a16="http://schemas.microsoft.com/office/drawing/2014/main" id="{EDBEBC66-B544-EE8A-3A3B-CB7A7582178F}"/>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74993AF4-ECCD-505D-081D-64F52E91C874}"/>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49A920EE-CF9D-3BB6-67D8-A1808458BB4E}"/>
              </a:ext>
            </a:extLst>
          </p:cNvPr>
          <p:cNvSpPr txBox="1"/>
          <p:nvPr/>
        </p:nvSpPr>
        <p:spPr>
          <a:xfrm>
            <a:off x="4347141" y="4273936"/>
            <a:ext cx="3353610" cy="157311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5900" indent="-215900" defTabSz="1219168" hangingPunct="0">
              <a:spcAft>
                <a:spcPts val="300"/>
              </a:spcAft>
              <a:buBlip>
                <a:blip r:embed="rId4">
                  <a:extLst>
                    <a:ext uri="{96DAC541-7B7A-43D3-8B79-37D633B846F1}">
                      <asvg:svgBlip xmlns:asvg="http://schemas.microsoft.com/office/drawing/2016/SVG/main" r:embed="rId6"/>
                    </a:ext>
                  </a:extLst>
                </a:blip>
              </a:buBlip>
              <a:defRPr/>
            </a:pPr>
            <a:r>
              <a:rPr lang="en-US" sz="900">
                <a:solidFill>
                  <a:srgbClr val="3F3F3F"/>
                </a:solidFill>
                <a:latin typeface="Funnel Sans" pitchFamily="2" charset="0"/>
              </a:rPr>
              <a:t>End-to-end assessment and analysis of the existing finance operating model </a:t>
            </a:r>
            <a:endParaRPr lang="en-US"/>
          </a:p>
          <a:p>
            <a:pPr marL="215900" indent="-215900" defTabSz="1219168" hangingPunct="0">
              <a:spcAft>
                <a:spcPts val="300"/>
              </a:spcAft>
              <a:buBlip>
                <a:blip r:embed="rId4">
                  <a:extLst>
                    <a:ext uri="{96DAC541-7B7A-43D3-8B79-37D633B846F1}">
                      <asvg:svgBlip xmlns:asvg="http://schemas.microsoft.com/office/drawing/2016/SVG/main" r:embed="rId6"/>
                    </a:ext>
                  </a:extLst>
                </a:blip>
              </a:buBlip>
              <a:defRPr/>
            </a:pPr>
            <a:r>
              <a:rPr lang="en-US" sz="900">
                <a:solidFill>
                  <a:srgbClr val="3F3F3F"/>
                </a:solidFill>
                <a:latin typeface="Funnel Sans"/>
              </a:rPr>
              <a:t>Implementation of BlackLine for standardization of the reconciliation framework and establishment of a sturdy performance management system with a strong governance structure</a:t>
            </a:r>
          </a:p>
          <a:p>
            <a:pPr marL="215900" indent="-215900" defTabSz="1219168" hangingPunct="0">
              <a:spcAft>
                <a:spcPts val="300"/>
              </a:spcAft>
              <a:buBlip>
                <a:blip r:embed="rId4">
                  <a:extLst>
                    <a:ext uri="{96DAC541-7B7A-43D3-8B79-37D633B846F1}">
                      <asvg:svgBlip xmlns:asvg="http://schemas.microsoft.com/office/drawing/2016/SVG/main" r:embed="rId6"/>
                    </a:ext>
                  </a:extLst>
                </a:blip>
              </a:buBlip>
              <a:defRPr/>
            </a:pPr>
            <a:r>
              <a:rPr lang="en-US" sz="900">
                <a:solidFill>
                  <a:srgbClr val="3F3F3F"/>
                </a:solidFill>
                <a:latin typeface="Funnel Sans"/>
              </a:rPr>
              <a:t>Design and implementation of a finance target operating model with clear procedures </a:t>
            </a:r>
          </a:p>
          <a:p>
            <a:pPr marL="215900" indent="-215900" defTabSz="1219168" hangingPunct="0">
              <a:spcAft>
                <a:spcPts val="300"/>
              </a:spcAft>
              <a:buBlip>
                <a:blip r:embed="rId4">
                  <a:extLst>
                    <a:ext uri="{96DAC541-7B7A-43D3-8B79-37D633B846F1}">
                      <asvg:svgBlip xmlns:asvg="http://schemas.microsoft.com/office/drawing/2016/SVG/main" r:embed="rId6"/>
                    </a:ext>
                  </a:extLst>
                </a:blip>
              </a:buBlip>
              <a:defRPr/>
            </a:pPr>
            <a:r>
              <a:rPr lang="en-US" sz="900">
                <a:solidFill>
                  <a:srgbClr val="3F3F3F"/>
                </a:solidFill>
                <a:latin typeface="Funnel Sans" pitchFamily="2" charset="0"/>
              </a:rPr>
              <a:t>Migration of finance processes from legacy ledger to Oracle ERP</a:t>
            </a:r>
          </a:p>
        </p:txBody>
      </p:sp>
      <p:grpSp>
        <p:nvGrpSpPr>
          <p:cNvPr id="23" name="Group 22">
            <a:extLst>
              <a:ext uri="{FF2B5EF4-FFF2-40B4-BE49-F238E27FC236}">
                <a16:creationId xmlns:a16="http://schemas.microsoft.com/office/drawing/2014/main" id="{FC3AA77B-14DB-35D2-38D5-4E7842E5A3FC}"/>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ED76C7B7-5A71-C1B5-DFED-0F481AB5F92D}"/>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794F2244-B530-C267-3F71-FA1AB3116BFD}"/>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11106469-EB7D-D935-1C7F-C3F95F4094F4}"/>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6A771618-95FA-CBD6-4DCC-81C720FF2905}"/>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3830C0EF-A7C2-EBE9-D39C-28D8723E8707}"/>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CDC83B53-B1F8-28AC-5B52-55C4F6A115C4}"/>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FDCCFF83-2E20-0E4C-2FBD-450A19C304AD}"/>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4F53FF63-7D3A-30E8-F0A4-38ED534EE4C3}"/>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F3A9FCFF-38FD-BDCA-8B0D-A7BDA1C523A6}"/>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E17C5EA8-0FE4-18C0-C773-9F2C30779FCA}"/>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D9647F24-2B26-4148-8850-53AEA21B6450}"/>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0E320113-8C78-8C6A-19D3-B4141F6EC673}"/>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6C56E7AC-3AC5-0F33-76C2-C15B2A7B7424}"/>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C74B27AF-FA01-3808-D804-C1B4003EA08D}"/>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0BD8A4A3-1142-6402-B4CD-094D9C3016E0}"/>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FD02B145-919C-6FF4-871C-82CC09757ADE}"/>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F895A64C-754D-C9A7-26BE-DE595620A05A}"/>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4DF295C9-82D7-F64F-68E5-527C97838B9B}"/>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8BA96260-1B41-3C71-9563-ABCF7806FA5A}"/>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7C450703-EF84-98B2-2A9F-E20ABC97BCB0}"/>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450D6DCF-448C-DAA7-9447-EDAA9F72780D}"/>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DF5D3733-6BCB-914C-9E5B-690D045C51E2}"/>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9E4EEBC1-FCEA-7743-6419-21EAE5C4A3D2}"/>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B399EFEF-14E9-6E34-F6CA-5D3A4A7BF54A}"/>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39C7D937-77A4-606C-BF5F-7517754B5C76}"/>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36E2B8B0-29A5-0F03-E994-388566A29BF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2240AF3A-A719-04F6-3926-8DCA72B772A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41C96878-4163-A52D-A915-C2A06873C129}"/>
              </a:ext>
            </a:extLst>
          </p:cNvPr>
          <p:cNvSpPr txBox="1"/>
          <p:nvPr/>
        </p:nvSpPr>
        <p:spPr>
          <a:xfrm>
            <a:off x="8081566" y="4270171"/>
            <a:ext cx="3547215" cy="111914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BlackLine implementation has resulted in an optimized finance operating model and costs </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Collaboration, innovation, and a digitally powered, future-ready finance function</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With one clear source of truth, finance leaders can now use metrics and root-cause analysis of operational issues to improve finance processes</a:t>
            </a:r>
          </a:p>
        </p:txBody>
      </p:sp>
      <p:sp>
        <p:nvSpPr>
          <p:cNvPr id="2" name="TextBox 1">
            <a:hlinkClick r:id="rId11"/>
            <a:extLst>
              <a:ext uri="{FF2B5EF4-FFF2-40B4-BE49-F238E27FC236}">
                <a16:creationId xmlns:a16="http://schemas.microsoft.com/office/drawing/2014/main" id="{501C576B-2497-6230-4A56-EBCF240DB9DE}"/>
              </a:ext>
            </a:extLst>
          </p:cNvPr>
          <p:cNvSpPr txBox="1"/>
          <p:nvPr/>
        </p:nvSpPr>
        <p:spPr>
          <a:xfrm>
            <a:off x="318039" y="5615073"/>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5" name="Rounded Rectangle 26">
            <a:extLst>
              <a:ext uri="{FF2B5EF4-FFF2-40B4-BE49-F238E27FC236}">
                <a16:creationId xmlns:a16="http://schemas.microsoft.com/office/drawing/2014/main" id="{31A06C1B-9CA9-1697-584D-DB875B45912A}"/>
              </a:ext>
            </a:extLst>
          </p:cNvPr>
          <p:cNvSpPr/>
          <p:nvPr/>
        </p:nvSpPr>
        <p:spPr>
          <a:xfrm>
            <a:off x="10298430" y="283140"/>
            <a:ext cx="121355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F&amp;A | Insurance</a:t>
            </a:r>
          </a:p>
        </p:txBody>
      </p:sp>
      <p:sp>
        <p:nvSpPr>
          <p:cNvPr id="8" name="TextBox 7">
            <a:hlinkClick r:id="rId12"/>
            <a:extLst>
              <a:ext uri="{FF2B5EF4-FFF2-40B4-BE49-F238E27FC236}">
                <a16:creationId xmlns:a16="http://schemas.microsoft.com/office/drawing/2014/main" id="{F3AD4953-1AEC-1CC9-7C1D-1E6E94436096}"/>
              </a:ext>
            </a:extLst>
          </p:cNvPr>
          <p:cNvSpPr txBox="1"/>
          <p:nvPr/>
        </p:nvSpPr>
        <p:spPr>
          <a:xfrm>
            <a:off x="318039" y="5615073"/>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12" name="TextBox 11">
            <a:hlinkClick r:id="rId13"/>
            <a:extLst>
              <a:ext uri="{FF2B5EF4-FFF2-40B4-BE49-F238E27FC236}">
                <a16:creationId xmlns:a16="http://schemas.microsoft.com/office/drawing/2014/main" id="{1F5FA05F-32F8-C4A9-6BA0-83849CAAE8DF}"/>
              </a:ext>
            </a:extLst>
          </p:cNvPr>
          <p:cNvSpPr txBox="1"/>
          <p:nvPr/>
        </p:nvSpPr>
        <p:spPr>
          <a:xfrm>
            <a:off x="1830925" y="5615073"/>
            <a:ext cx="1260000"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Storefront</a:t>
            </a:r>
          </a:p>
        </p:txBody>
      </p:sp>
      <p:sp>
        <p:nvSpPr>
          <p:cNvPr id="7" name="TextBox 6">
            <a:extLst>
              <a:ext uri="{FF2B5EF4-FFF2-40B4-BE49-F238E27FC236}">
                <a16:creationId xmlns:a16="http://schemas.microsoft.com/office/drawing/2014/main" id="{4CF40247-1CF1-C36F-D3BE-F5B610F36EE0}"/>
              </a:ext>
            </a:extLst>
          </p:cNvPr>
          <p:cNvSpPr txBox="1"/>
          <p:nvPr/>
        </p:nvSpPr>
        <p:spPr>
          <a:xfrm>
            <a:off x="1119226" y="495529"/>
            <a:ext cx="8210436" cy="541687"/>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RPr/>
            </a:defPPr>
            <a:lvl1pPr defTabSz="914400" eaLnBrk="1" latinLnBrk="0" hangingPunct="1">
              <a:lnSpc>
                <a:spcPct val="80000"/>
              </a:lnSpc>
              <a:buClrTx/>
              <a:buSzPts val="3200"/>
              <a:buNone/>
              <a:defRPr sz="4400" b="1" kern="1200" spc="-150" baseline="0">
                <a:solidFill>
                  <a:schemeClr val="tx1"/>
                </a:solidFill>
                <a:latin typeface="Funnel Sans ExtraBold" pitchFamily="2" charset="0"/>
                <a:ea typeface="+mj-ea"/>
                <a:cs typeface="+mj-cs"/>
              </a:defRPr>
            </a:lvl1pPr>
            <a:lvl2pPr>
              <a:spcBef>
                <a:spcPts val="600"/>
              </a:spcBef>
              <a:buSzPts val="1400"/>
              <a:buNone/>
            </a:lvl2pPr>
            <a:lvl3pPr>
              <a:buSzPts val="1400"/>
              <a:buNone/>
            </a:lvl3pPr>
            <a:lvl4pPr>
              <a:buSzPts val="1400"/>
              <a:buNone/>
            </a:lvl4pPr>
            <a:lvl5pPr>
              <a:buSzPts val="1400"/>
              <a:buNone/>
            </a:lvl5pPr>
            <a:lvl6pPr>
              <a:buSzPts val="1400"/>
              <a:buNone/>
            </a:lvl6pPr>
            <a:lvl7pPr>
              <a:buSzPts val="1400"/>
              <a:buNone/>
            </a:lvl7pPr>
            <a:lvl8pPr>
              <a:buSzPts val="1400"/>
              <a:buNone/>
            </a:lvl8pPr>
            <a:lvl9pPr>
              <a:buSzPts val="1400"/>
              <a:buNone/>
            </a:lvl9pPr>
          </a:lstStyle>
          <a:p>
            <a:r>
              <a:rPr lang="en-US"/>
              <a:t>Rethinking F&amp;A, the digital way</a:t>
            </a:r>
          </a:p>
        </p:txBody>
      </p:sp>
      <p:sp>
        <p:nvSpPr>
          <p:cNvPr id="4" name="Footer Placeholder 16">
            <a:extLst>
              <a:ext uri="{FF2B5EF4-FFF2-40B4-BE49-F238E27FC236}">
                <a16:creationId xmlns:a16="http://schemas.microsoft.com/office/drawing/2014/main" id="{DE645ACB-BA41-977B-ADC3-9D847EE226FA}"/>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32963054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AEF4C6-44D1-BE57-3E7A-E77781C217A3}"/>
            </a:ext>
          </a:extLst>
        </p:cNvPr>
        <p:cNvGrpSpPr/>
        <p:nvPr/>
      </p:nvGrpSpPr>
      <p:grpSpPr>
        <a:xfrm>
          <a:off x="0" y="0"/>
          <a:ext cx="0" cy="0"/>
          <a:chOff x="0" y="0"/>
          <a:chExt cx="0" cy="0"/>
        </a:xfrm>
      </p:grpSpPr>
      <p:sp>
        <p:nvSpPr>
          <p:cNvPr id="4" name="Freeform: Shape 3">
            <a:extLst>
              <a:ext uri="{FF2B5EF4-FFF2-40B4-BE49-F238E27FC236}">
                <a16:creationId xmlns:a16="http://schemas.microsoft.com/office/drawing/2014/main" id="{C97D7865-E55D-B9A6-5296-F4F8073095D8}"/>
              </a:ext>
            </a:extLst>
          </p:cNvPr>
          <p:cNvSpPr/>
          <p:nvPr/>
        </p:nvSpPr>
        <p:spPr>
          <a:xfrm>
            <a:off x="-5064" y="1520800"/>
            <a:ext cx="5641874" cy="4770074"/>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sp>
        <p:nvSpPr>
          <p:cNvPr id="20" name="Rectangle: Rounded Corners 19">
            <a:extLst>
              <a:ext uri="{FF2B5EF4-FFF2-40B4-BE49-F238E27FC236}">
                <a16:creationId xmlns:a16="http://schemas.microsoft.com/office/drawing/2014/main" id="{D846C3C0-8573-7AD8-DB2D-E0DD68AF8851}"/>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A81E9477-E16A-E5E2-E729-1B7E9CCD3203}"/>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A1B3C7DD-53D0-8784-3885-6558F1E6F488}"/>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0" name="Slide Number Placeholder 4">
            <a:extLst>
              <a:ext uri="{FF2B5EF4-FFF2-40B4-BE49-F238E27FC236}">
                <a16:creationId xmlns:a16="http://schemas.microsoft.com/office/drawing/2014/main" id="{D1902DF4-6B88-8417-7DBD-AC70543A59BD}"/>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4" name="Text Placeholder 62">
            <a:extLst>
              <a:ext uri="{FF2B5EF4-FFF2-40B4-BE49-F238E27FC236}">
                <a16:creationId xmlns:a16="http://schemas.microsoft.com/office/drawing/2014/main" id="{1879F268-F160-DB12-D43B-6E66D1D2E241}"/>
              </a:ext>
            </a:extLst>
          </p:cNvPr>
          <p:cNvSpPr>
            <a:spLocks noGrp="1"/>
          </p:cNvSpPr>
          <p:nvPr>
            <p:ph type="body" idx="2"/>
          </p:nvPr>
        </p:nvSpPr>
        <p:spPr>
          <a:xfrm>
            <a:off x="645931" y="1659570"/>
            <a:ext cx="3100247" cy="1994889"/>
          </a:xfrm>
        </p:spPr>
        <p:txBody>
          <a:bodyPr/>
          <a:lstStyle/>
          <a:p>
            <a:pPr marR="0" lvl="0" fontAlgn="auto">
              <a:buClrTx/>
              <a:tabLst/>
              <a:defRPr/>
            </a:pPr>
            <a:r>
              <a:rPr lang="en-US" sz="2000" b="0"/>
              <a:t>A leading life insurance corporation has brought Genpact on board to help it establish a generative</a:t>
            </a:r>
            <a:br>
              <a:rPr lang="en-US" sz="2000" b="0"/>
            </a:br>
            <a:r>
              <a:rPr lang="en-US" sz="2000" b="0"/>
              <a:t>AI-powered solution to reduce time spent on data collation and processing activities across multiple systems.</a:t>
            </a:r>
            <a:endParaRPr lang="en-US" sz="2000" b="0">
              <a:sym typeface="Arial"/>
            </a:endParaRPr>
          </a:p>
        </p:txBody>
      </p:sp>
      <p:sp>
        <p:nvSpPr>
          <p:cNvPr id="15" name="TextBox 14">
            <a:extLst>
              <a:ext uri="{FF2B5EF4-FFF2-40B4-BE49-F238E27FC236}">
                <a16:creationId xmlns:a16="http://schemas.microsoft.com/office/drawing/2014/main" id="{2FCF10F8-6AE1-27E9-0479-7CB2AB2430E2}"/>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6" name="TextBox 15">
            <a:extLst>
              <a:ext uri="{FF2B5EF4-FFF2-40B4-BE49-F238E27FC236}">
                <a16:creationId xmlns:a16="http://schemas.microsoft.com/office/drawing/2014/main" id="{9D511216-0550-5AC7-1B69-8E1C59BC51B4}"/>
              </a:ext>
            </a:extLst>
          </p:cNvPr>
          <p:cNvSpPr txBox="1"/>
          <p:nvPr/>
        </p:nvSpPr>
        <p:spPr>
          <a:xfrm>
            <a:off x="8081567" y="2256333"/>
            <a:ext cx="3157450" cy="76520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0" indent="0" algn="l" defTabSz="1219168" rtl="0" eaLnBrk="1" fontAlgn="auto" latinLnBrk="0" hangingPunct="0">
              <a:lnSpc>
                <a:spcPct val="100000"/>
              </a:lnSpc>
              <a:spcBef>
                <a:spcPts val="0"/>
              </a:spcBef>
              <a:spcAft>
                <a:spcPts val="300"/>
              </a:spcAft>
              <a:buClr>
                <a:srgbClr val="000000"/>
              </a:buClr>
              <a:buSzTx/>
              <a:buFont typeface="Arial"/>
              <a:buNone/>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The life insurance company struggled with multiple legacy systems, complex products, and a heavy reliance on undocumented knowledge that hindered its ability to provide optimal customer experiences and meet regulatory requirements.</a:t>
            </a:r>
          </a:p>
        </p:txBody>
      </p:sp>
      <p:sp>
        <p:nvSpPr>
          <p:cNvPr id="17" name="TextBox 16">
            <a:extLst>
              <a:ext uri="{FF2B5EF4-FFF2-40B4-BE49-F238E27FC236}">
                <a16:creationId xmlns:a16="http://schemas.microsoft.com/office/drawing/2014/main" id="{D6581E4F-C424-6ADD-68F6-8BD241A520DC}"/>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8" name="TextBox 17">
            <a:extLst>
              <a:ext uri="{FF2B5EF4-FFF2-40B4-BE49-F238E27FC236}">
                <a16:creationId xmlns:a16="http://schemas.microsoft.com/office/drawing/2014/main" id="{B80546E9-D829-3008-AAEB-5187597100C4}"/>
              </a:ext>
            </a:extLst>
          </p:cNvPr>
          <p:cNvSpPr txBox="1"/>
          <p:nvPr/>
        </p:nvSpPr>
        <p:spPr>
          <a:xfrm>
            <a:off x="4347141" y="2256333"/>
            <a:ext cx="3318058" cy="38817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5900" indent="-2159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a:rPr>
              <a:t>Generative AI (gen AI) center of excellence (CoE)</a:t>
            </a:r>
            <a:endParaRPr lang="en-US"/>
          </a:p>
          <a:p>
            <a:pPr marL="215900" indent="-215900" defTabSz="1219168">
              <a:spcAft>
                <a:spcPts val="300"/>
              </a:spcAft>
              <a:buBlip>
                <a:blip r:embed="rId4">
                  <a:extLst>
                    <a:ext uri="{96DAC541-7B7A-43D3-8B79-37D633B846F1}">
                      <asvg:svgBlip xmlns:asvg="http://schemas.microsoft.com/office/drawing/2016/SVG/main" r:embed="rId5"/>
                    </a:ext>
                  </a:extLst>
                </a:blip>
              </a:buBlip>
              <a:defRPr/>
            </a:pPr>
            <a:endParaRPr lang="en-US" sz="900">
              <a:solidFill>
                <a:srgbClr val="3F3F3F"/>
              </a:solidFill>
              <a:latin typeface="Funnel Sans"/>
            </a:endParaRPr>
          </a:p>
        </p:txBody>
      </p:sp>
      <p:sp>
        <p:nvSpPr>
          <p:cNvPr id="19" name="TextBox 18">
            <a:extLst>
              <a:ext uri="{FF2B5EF4-FFF2-40B4-BE49-F238E27FC236}">
                <a16:creationId xmlns:a16="http://schemas.microsoft.com/office/drawing/2014/main" id="{D9601581-3DE9-54FE-25FD-231A417A304E}"/>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3F83F342-685D-2618-1481-986685D0C9D9}"/>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C7755185-F0BF-B896-1B79-FB09189E0D43}"/>
              </a:ext>
            </a:extLst>
          </p:cNvPr>
          <p:cNvSpPr txBox="1"/>
          <p:nvPr/>
        </p:nvSpPr>
        <p:spPr>
          <a:xfrm>
            <a:off x="4347141" y="4273936"/>
            <a:ext cx="3353610" cy="76520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0" indent="0" algn="l" defTabSz="1219168" rtl="0" eaLnBrk="1" fontAlgn="auto" latinLnBrk="0" hangingPunct="0">
              <a:lnSpc>
                <a:spcPct val="100000"/>
              </a:lnSpc>
              <a:spcBef>
                <a:spcPts val="0"/>
              </a:spcBef>
              <a:spcAft>
                <a:spcPts val="300"/>
              </a:spcAft>
              <a:buClr>
                <a:srgbClr val="000000"/>
              </a:buClr>
              <a:buSzTx/>
              <a:buFont typeface="Arial"/>
              <a:buNone/>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Genpact is implementing a cutting-edge gen AI solution that aims to serve as a single natural language interface. This will allow the company to focus on customer, employee, regulator, and investor outcomes, simplifying processes and enhancing efficiency.</a:t>
            </a:r>
          </a:p>
        </p:txBody>
      </p:sp>
      <p:grpSp>
        <p:nvGrpSpPr>
          <p:cNvPr id="23" name="Group 22">
            <a:extLst>
              <a:ext uri="{FF2B5EF4-FFF2-40B4-BE49-F238E27FC236}">
                <a16:creationId xmlns:a16="http://schemas.microsoft.com/office/drawing/2014/main" id="{15D21EB4-98F4-9B7C-920D-5F986E0E6574}"/>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EF4E5741-CAA2-EABE-405E-4AFD393F9A62}"/>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E345CF89-D8A6-F172-7988-075C3E1BF512}"/>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D13A5F2F-093D-3A8B-D374-344B6375D122}"/>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B063330B-8DB0-EB9F-3977-F7B437FDED9A}"/>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6D95154B-29AA-6E3B-EC80-E86431EB60B4}"/>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8158011B-EAF8-6CE1-3149-00F2803E5DE9}"/>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FD833CBA-8C43-006F-17F2-DC404F134560}"/>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6CA64005-1D28-5A55-267B-9F45707C3DFA}"/>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F9D09DEA-08FF-8A9D-BDFF-4A3621AFFF27}"/>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42656B2E-3896-C187-76B6-61A0AC911B19}"/>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4A175717-6DED-9FE8-C018-175D9AB2ECFA}"/>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F7A26317-1A3B-83EE-4A4D-E28195737646}"/>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6A6393FA-4DE5-E5E8-B817-038897CE6EB4}"/>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11AED005-AA87-56D7-A002-F3A2C4BB43E3}"/>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E2BB4973-33CE-9BCF-A40B-9223EA89EB74}"/>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72D1156D-C672-F5C1-7AE5-5E7C19AF0933}"/>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1949E28D-852C-8CF3-EE81-72137B201206}"/>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ED7730A7-96AE-84E1-1F92-6467EB7AE0A4}"/>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78E96B3C-83E6-DB02-F3AC-6F4EDBCDCE2A}"/>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5A47F1BD-4466-EB63-B02A-E4AB9A40B79C}"/>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C64499AD-632D-DE5D-543F-05068D762DAF}"/>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05BE30A0-A1A8-9154-A2EF-93DEE653E10E}"/>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2D127EF3-D649-91A8-2C6B-E6D0C54A150E}"/>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DF4489A1-FEEF-2FC4-CC11-4CE679811DAA}"/>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27CC784B-36DE-CE89-F6F4-088E2509939D}"/>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59ADEAE9-93F2-13FA-80BA-E79FA87D634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0C2A3C8A-9750-E1F6-1F96-19BADE5E490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4ABF83C1-9E90-776E-808C-54A1E85C63B1}"/>
              </a:ext>
            </a:extLst>
          </p:cNvPr>
          <p:cNvSpPr txBox="1"/>
          <p:nvPr/>
        </p:nvSpPr>
        <p:spPr>
          <a:xfrm>
            <a:off x="8081566" y="4270171"/>
            <a:ext cx="3547215" cy="76520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0" indent="0" algn="l" defTabSz="1219168" rtl="0" eaLnBrk="1" fontAlgn="auto" latinLnBrk="0" hangingPunct="0">
              <a:lnSpc>
                <a:spcPct val="100000"/>
              </a:lnSpc>
              <a:spcBef>
                <a:spcPts val="0"/>
              </a:spcBef>
              <a:spcAft>
                <a:spcPts val="300"/>
              </a:spcAft>
              <a:buClr>
                <a:srgbClr val="000000"/>
              </a:buClr>
              <a:buSzTx/>
              <a:buFont typeface="Arial"/>
              <a:buNone/>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It's expected to dramatically reduce the operating time for processes that have a high-information collation and processing time, such as for legal and actuarial tasks. This will result in improved productivity, faster time to action, and better overall performance.</a:t>
            </a:r>
          </a:p>
        </p:txBody>
      </p:sp>
      <p:sp>
        <p:nvSpPr>
          <p:cNvPr id="5" name="Rounded Rectangle 26">
            <a:extLst>
              <a:ext uri="{FF2B5EF4-FFF2-40B4-BE49-F238E27FC236}">
                <a16:creationId xmlns:a16="http://schemas.microsoft.com/office/drawing/2014/main" id="{9F3D3EF8-EAC9-1407-A828-62F573A3A5CA}"/>
              </a:ext>
            </a:extLst>
          </p:cNvPr>
          <p:cNvSpPr/>
          <p:nvPr/>
        </p:nvSpPr>
        <p:spPr>
          <a:xfrm>
            <a:off x="10271760" y="283140"/>
            <a:ext cx="124022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Data | Insurance</a:t>
            </a:r>
          </a:p>
        </p:txBody>
      </p:sp>
      <p:sp>
        <p:nvSpPr>
          <p:cNvPr id="51" name="Title 1">
            <a:extLst>
              <a:ext uri="{FF2B5EF4-FFF2-40B4-BE49-F238E27FC236}">
                <a16:creationId xmlns:a16="http://schemas.microsoft.com/office/drawing/2014/main" id="{53BD59F6-2BFD-FFD8-B127-74781FE4F40F}"/>
              </a:ext>
            </a:extLst>
          </p:cNvPr>
          <p:cNvSpPr txBox="1">
            <a:spLocks/>
          </p:cNvSpPr>
          <p:nvPr/>
        </p:nvSpPr>
        <p:spPr>
          <a:xfrm>
            <a:off x="1178414" y="319326"/>
            <a:ext cx="7896313" cy="1083374"/>
          </a:xfrm>
          <a:prstGeom prst="rect">
            <a:avLst/>
          </a:prstGeom>
          <a:noFill/>
          <a:ln>
            <a:noFill/>
          </a:ln>
        </p:spPr>
        <p:txBody>
          <a:bodyPr spcFirstLastPara="1" vert="horz" wrap="square" lIns="0" tIns="0" rIns="0" bIns="0" rtlCol="0" anchor="t"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buClrTx/>
              <a:defRPr/>
            </a:pPr>
            <a:r>
              <a:rPr lang="en-US">
                <a:latin typeface="Funnel Sans ExtraBold" pitchFamily="2" charset="0"/>
              </a:rPr>
              <a:t>Transforming data processing with gen AI</a:t>
            </a:r>
          </a:p>
        </p:txBody>
      </p:sp>
      <p:sp>
        <p:nvSpPr>
          <p:cNvPr id="2" name="Footer Placeholder 16">
            <a:extLst>
              <a:ext uri="{FF2B5EF4-FFF2-40B4-BE49-F238E27FC236}">
                <a16:creationId xmlns:a16="http://schemas.microsoft.com/office/drawing/2014/main" id="{9670A6F2-7089-044A-7547-044561CE140D}"/>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6889083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66F89C-294C-E9FE-A2FA-18F0367781E2}"/>
            </a:ext>
          </a:extLst>
        </p:cNvPr>
        <p:cNvGrpSpPr/>
        <p:nvPr/>
      </p:nvGrpSpPr>
      <p:grpSpPr>
        <a:xfrm>
          <a:off x="0" y="0"/>
          <a:ext cx="0" cy="0"/>
          <a:chOff x="0" y="0"/>
          <a:chExt cx="0" cy="0"/>
        </a:xfrm>
      </p:grpSpPr>
      <p:sp>
        <p:nvSpPr>
          <p:cNvPr id="4" name="Freeform: Shape 3">
            <a:extLst>
              <a:ext uri="{FF2B5EF4-FFF2-40B4-BE49-F238E27FC236}">
                <a16:creationId xmlns:a16="http://schemas.microsoft.com/office/drawing/2014/main" id="{18AD3F1F-75F3-37CE-17C4-C37BC4A631C7}"/>
              </a:ext>
            </a:extLst>
          </p:cNvPr>
          <p:cNvSpPr/>
          <p:nvPr/>
        </p:nvSpPr>
        <p:spPr>
          <a:xfrm>
            <a:off x="-5064" y="1520825"/>
            <a:ext cx="5641874" cy="4770049"/>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DFF"/>
              </a:solidFill>
              <a:effectLst/>
              <a:uLnTx/>
              <a:uFillTx/>
              <a:latin typeface="Funnel Sans ExtraBold" pitchFamily="2" charset="0"/>
              <a:ea typeface="+mn-ea"/>
              <a:cs typeface="+mn-cs"/>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DFF"/>
              </a:solidFill>
              <a:effectLst/>
              <a:uLnTx/>
              <a:uFillTx/>
              <a:latin typeface="Funnel Sans ExtraBold" pitchFamily="2" charset="0"/>
              <a:ea typeface="+mn-ea"/>
              <a:cs typeface="+mn-cs"/>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DFF"/>
              </a:solidFill>
              <a:effectLst/>
              <a:uLnTx/>
              <a:uFillTx/>
              <a:latin typeface="Funnel Sans ExtraBold" pitchFamily="2" charset="0"/>
              <a:ea typeface="+mn-ea"/>
              <a:cs typeface="+mn-cs"/>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DFF"/>
              </a:solidFill>
              <a:effectLst/>
              <a:uLnTx/>
              <a:uFillTx/>
              <a:latin typeface="Funnel Sans ExtraBold" pitchFamily="2" charset="0"/>
              <a:ea typeface="+mn-ea"/>
              <a:cs typeface="+mn-cs"/>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DFF"/>
              </a:solidFill>
              <a:effectLst/>
              <a:uLnTx/>
              <a:uFillTx/>
              <a:latin typeface="Funnel Sans ExtraBold" pitchFamily="2" charset="0"/>
              <a:ea typeface="+mn-ea"/>
              <a:cs typeface="+mn-cs"/>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DFF"/>
              </a:solidFill>
              <a:effectLst/>
              <a:uLnTx/>
              <a:uFillTx/>
              <a:latin typeface="Funnel Sans ExtraBold" pitchFamily="2" charset="0"/>
              <a:ea typeface="+mn-ea"/>
              <a:cs typeface="+mn-cs"/>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DFF"/>
              </a:solidFill>
              <a:effectLst/>
              <a:uLnTx/>
              <a:uFillTx/>
              <a:latin typeface="Funnel Sans ExtraBold" pitchFamily="2" charset="0"/>
              <a:ea typeface="+mn-ea"/>
              <a:cs typeface="+mn-cs"/>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DFF"/>
              </a:solidFill>
              <a:effectLst/>
              <a:uLnTx/>
              <a:uFillTx/>
              <a:latin typeface="Funnel Sans ExtraBold" pitchFamily="2" charset="0"/>
              <a:ea typeface="+mn-ea"/>
              <a:cs typeface="+mn-cs"/>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DFF"/>
              </a:solidFill>
              <a:effectLst/>
              <a:uLnTx/>
              <a:uFillTx/>
              <a:latin typeface="Funnel Sans ExtraBold" pitchFamily="2" charset="0"/>
              <a:ea typeface="+mn-ea"/>
              <a:cs typeface="+mn-cs"/>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sp>
        <p:nvSpPr>
          <p:cNvPr id="20" name="Rectangle: Rounded Corners 19">
            <a:extLst>
              <a:ext uri="{FF2B5EF4-FFF2-40B4-BE49-F238E27FC236}">
                <a16:creationId xmlns:a16="http://schemas.microsoft.com/office/drawing/2014/main" id="{270C5B58-2A76-69DB-A424-C34F972B8FCB}"/>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71389988-BE1F-28FE-DE37-FDB0B6D1E331}"/>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98B59392-9680-B9C5-E7AC-29FD43F36C0F}"/>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0" name="Slide Number Placeholder 4">
            <a:extLst>
              <a:ext uri="{FF2B5EF4-FFF2-40B4-BE49-F238E27FC236}">
                <a16:creationId xmlns:a16="http://schemas.microsoft.com/office/drawing/2014/main" id="{99DE19D6-3242-B74E-FCE6-FD875153583D}"/>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4" name="Text Placeholder 62">
            <a:extLst>
              <a:ext uri="{FF2B5EF4-FFF2-40B4-BE49-F238E27FC236}">
                <a16:creationId xmlns:a16="http://schemas.microsoft.com/office/drawing/2014/main" id="{460963DB-5A37-C9B3-2C2A-0657C09FCE28}"/>
              </a:ext>
            </a:extLst>
          </p:cNvPr>
          <p:cNvSpPr>
            <a:spLocks noGrp="1"/>
          </p:cNvSpPr>
          <p:nvPr>
            <p:ph type="body" idx="2"/>
          </p:nvPr>
        </p:nvSpPr>
        <p:spPr>
          <a:xfrm>
            <a:off x="645931" y="1659570"/>
            <a:ext cx="3100247" cy="1994889"/>
          </a:xfrm>
        </p:spPr>
        <p:txBody>
          <a:bodyPr/>
          <a:lstStyle/>
          <a:p>
            <a:pPr>
              <a:defRPr/>
            </a:pPr>
            <a:r>
              <a:rPr lang="en-US" sz="2000" b="0">
                <a:solidFill>
                  <a:schemeClr val="bg1"/>
                </a:solidFill>
                <a:sym typeface="Arial"/>
              </a:rPr>
              <a:t>By bringing together a leading cloud computing platform, we helped a fixed annuity insurance provider accelerate its entry into a competitive new market while delivering exceptional agent and customer experiences.</a:t>
            </a:r>
          </a:p>
        </p:txBody>
      </p:sp>
      <p:sp>
        <p:nvSpPr>
          <p:cNvPr id="15" name="TextBox 14">
            <a:extLst>
              <a:ext uri="{FF2B5EF4-FFF2-40B4-BE49-F238E27FC236}">
                <a16:creationId xmlns:a16="http://schemas.microsoft.com/office/drawing/2014/main" id="{82011660-1E04-1293-FCCA-2F5392D0A348}"/>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6" name="TextBox 15">
            <a:extLst>
              <a:ext uri="{FF2B5EF4-FFF2-40B4-BE49-F238E27FC236}">
                <a16:creationId xmlns:a16="http://schemas.microsoft.com/office/drawing/2014/main" id="{DA863F1B-79B6-00E7-40F9-AB0FD2FDA342}"/>
              </a:ext>
            </a:extLst>
          </p:cNvPr>
          <p:cNvSpPr txBox="1"/>
          <p:nvPr/>
        </p:nvSpPr>
        <p:spPr>
          <a:xfrm>
            <a:off x="8081567" y="2256333"/>
            <a:ext cx="3157450" cy="76520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0" indent="0" algn="l" defTabSz="1219168" rtl="0" eaLnBrk="1" fontAlgn="auto" latinLnBrk="0" hangingPunct="0">
              <a:lnSpc>
                <a:spcPct val="100000"/>
              </a:lnSpc>
              <a:spcBef>
                <a:spcPts val="0"/>
              </a:spcBef>
              <a:spcAft>
                <a:spcPts val="300"/>
              </a:spcAft>
              <a:buClr>
                <a:srgbClr val="000000"/>
              </a:buClr>
              <a:buSzTx/>
              <a:buFont typeface="Arial"/>
              <a:buNone/>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The insurer wanted to reinvent itself as a cloud-based provider of cloud-based life insurance services. But it needed to develop an innovative product machine, build personalized distribution relationships, and redefine experiences – all at top speed.</a:t>
            </a:r>
          </a:p>
        </p:txBody>
      </p:sp>
      <p:sp>
        <p:nvSpPr>
          <p:cNvPr id="17" name="TextBox 16">
            <a:extLst>
              <a:ext uri="{FF2B5EF4-FFF2-40B4-BE49-F238E27FC236}">
                <a16:creationId xmlns:a16="http://schemas.microsoft.com/office/drawing/2014/main" id="{72120430-95D6-4963-C2EB-972D3B8721C0}"/>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8" name="TextBox 17">
            <a:extLst>
              <a:ext uri="{FF2B5EF4-FFF2-40B4-BE49-F238E27FC236}">
                <a16:creationId xmlns:a16="http://schemas.microsoft.com/office/drawing/2014/main" id="{9D6EBDB3-E05D-F300-F90A-8388BE21F6DD}"/>
              </a:ext>
            </a:extLst>
          </p:cNvPr>
          <p:cNvSpPr txBox="1"/>
          <p:nvPr/>
        </p:nvSpPr>
        <p:spPr>
          <a:xfrm>
            <a:off x="4347141" y="2256333"/>
            <a:ext cx="3318058" cy="565146"/>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Cloud</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AWS Bedrock</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OpenSearch</a:t>
            </a:r>
          </a:p>
        </p:txBody>
      </p:sp>
      <p:sp>
        <p:nvSpPr>
          <p:cNvPr id="19" name="TextBox 18">
            <a:extLst>
              <a:ext uri="{FF2B5EF4-FFF2-40B4-BE49-F238E27FC236}">
                <a16:creationId xmlns:a16="http://schemas.microsoft.com/office/drawing/2014/main" id="{FA1E7029-5E88-A3F6-8D20-3394FDDFC7F6}"/>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504B0623-3CAF-19D3-102B-ACE580EA55D0}"/>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2374BDEC-D33E-7655-20DE-BFE0E76111BF}"/>
              </a:ext>
            </a:extLst>
          </p:cNvPr>
          <p:cNvSpPr txBox="1"/>
          <p:nvPr/>
        </p:nvSpPr>
        <p:spPr>
          <a:xfrm>
            <a:off x="4347141" y="4273936"/>
            <a:ext cx="3353610" cy="90370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0" indent="0" algn="l" defTabSz="1219168" rtl="0" eaLnBrk="1" fontAlgn="auto" latinLnBrk="0" hangingPunct="0">
              <a:lnSpc>
                <a:spcPct val="100000"/>
              </a:lnSpc>
              <a:spcBef>
                <a:spcPts val="0"/>
              </a:spcBef>
              <a:spcAft>
                <a:spcPts val="300"/>
              </a:spcAft>
              <a:buClr>
                <a:srgbClr val="000000"/>
              </a:buClr>
              <a:buSzTx/>
              <a:buFont typeface="Arial"/>
              <a:buNone/>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Genpact partnered with the insurer to establish a cloud-based tech ecosystem that integrates AI and analytics. The platform provides a 360-degree view of the customer and creates a unified experience for agents and customers. And with an AI embedded in the omnichannel contact center service, the solution supports seamless customer interactions.</a:t>
            </a:r>
          </a:p>
        </p:txBody>
      </p:sp>
      <p:grpSp>
        <p:nvGrpSpPr>
          <p:cNvPr id="23" name="Group 22">
            <a:extLst>
              <a:ext uri="{FF2B5EF4-FFF2-40B4-BE49-F238E27FC236}">
                <a16:creationId xmlns:a16="http://schemas.microsoft.com/office/drawing/2014/main" id="{3BC1B1E8-1595-E4DD-A7EA-261653464B3B}"/>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3739F82F-FA08-7C6D-F19B-9639ED308A73}"/>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9044565F-526D-BA68-7C96-AE029BE64244}"/>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57D13C70-600D-FD69-BEC2-71B681B20BC0}"/>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5E85191A-7324-368B-66C9-D9BBC92CA267}"/>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323AD979-9352-DAB3-0B62-4FA40C5214D7}"/>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42420088-0D96-1006-B480-A8AF33279C10}"/>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CC77B515-A06A-3152-E3AE-9D730745A03B}"/>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D98DCA0D-2D53-D259-3847-F774CB7516E1}"/>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1A0F4D32-F231-49FE-0E38-4425C7E86D27}"/>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C31E3CD3-5C81-9B4E-0D52-6EC7E6FF4DC2}"/>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BDB51241-83B0-4E99-9EA3-C92AD9F4D4D0}"/>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7C97DF60-BA78-8E87-B1AA-A1E7D2083D71}"/>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D51E88F5-1EA5-4C53-7429-019E06C1B72F}"/>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0A64F070-850B-1D4E-BF0C-3D02DFC030A9}"/>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85A60E56-96C2-075E-836C-016475081B5E}"/>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68CDC09C-476D-98CE-F3A8-F8FA3062EEC5}"/>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25FFDD71-CF4F-FAFA-264B-BCCD8A5B613B}"/>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7C2A3B59-10FD-0F33-5174-39565B13A5BF}"/>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7AC05F30-7111-AA68-2CBD-F8EB2889F0C4}"/>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E9AC361D-BA68-17B0-4BF7-47F2F332C017}"/>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D1238426-4376-A6C4-0324-4C255D9CCFC2}"/>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A27F30FB-5F51-BD54-0F1E-99978B667F08}"/>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BCE69924-1ABA-6E37-09A8-A8DC2C348AA8}"/>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4837A67D-6BA3-3373-55F8-A88F8D9F5857}"/>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06627975-6BA2-FBAE-4F40-7D7BF0730ECA}"/>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4C0F621C-CE48-40AC-CAAB-D86EEC0A73E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3E6E1473-9388-C00A-40A5-0A1B7D9C8C6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98DAB6E1-F7D3-344E-7117-637600FD67A9}"/>
              </a:ext>
            </a:extLst>
          </p:cNvPr>
          <p:cNvSpPr txBox="1"/>
          <p:nvPr/>
        </p:nvSpPr>
        <p:spPr>
          <a:xfrm>
            <a:off x="8081566" y="4270171"/>
            <a:ext cx="3547215" cy="90370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0" indent="0" algn="l" defTabSz="1219168" rtl="0" eaLnBrk="1" fontAlgn="auto" latinLnBrk="0" hangingPunct="0">
              <a:lnSpc>
                <a:spcPct val="100000"/>
              </a:lnSpc>
              <a:spcBef>
                <a:spcPts val="0"/>
              </a:spcBef>
              <a:spcAft>
                <a:spcPts val="300"/>
              </a:spcAft>
              <a:buClr>
                <a:srgbClr val="000000"/>
              </a:buClr>
              <a:buSzTx/>
              <a:buFont typeface="Arial"/>
              <a:buNone/>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The insurer adopted the platform and launched new products in just 10 months – and at 80% of the budgeted cost. And new business from these products has flowed in at 25% over target. Our collaboration also provides deep insights into operations, customer behavior, market trends, and risk assessment – all essential for greater growth and success.</a:t>
            </a:r>
          </a:p>
        </p:txBody>
      </p:sp>
      <p:sp>
        <p:nvSpPr>
          <p:cNvPr id="5" name="Rounded Rectangle 26">
            <a:extLst>
              <a:ext uri="{FF2B5EF4-FFF2-40B4-BE49-F238E27FC236}">
                <a16:creationId xmlns:a16="http://schemas.microsoft.com/office/drawing/2014/main" id="{F407C84F-6339-F76B-7FC8-8FAC723B6025}"/>
              </a:ext>
            </a:extLst>
          </p:cNvPr>
          <p:cNvSpPr/>
          <p:nvPr/>
        </p:nvSpPr>
        <p:spPr>
          <a:xfrm>
            <a:off x="10378440" y="283140"/>
            <a:ext cx="113354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CX | Insurance</a:t>
            </a:r>
          </a:p>
        </p:txBody>
      </p:sp>
      <p:sp>
        <p:nvSpPr>
          <p:cNvPr id="51" name="Title 1">
            <a:extLst>
              <a:ext uri="{FF2B5EF4-FFF2-40B4-BE49-F238E27FC236}">
                <a16:creationId xmlns:a16="http://schemas.microsoft.com/office/drawing/2014/main" id="{F0DC1222-ABC7-4FB6-3B84-28BE0E038854}"/>
              </a:ext>
            </a:extLst>
          </p:cNvPr>
          <p:cNvSpPr txBox="1">
            <a:spLocks/>
          </p:cNvSpPr>
          <p:nvPr/>
        </p:nvSpPr>
        <p:spPr>
          <a:xfrm>
            <a:off x="1258300" y="360853"/>
            <a:ext cx="7776656" cy="1101286"/>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defTabSz="914400" eaLnBrk="1" latinLnBrk="0" hangingPunct="1">
              <a:lnSpc>
                <a:spcPct val="80000"/>
              </a:lnSpc>
              <a:buClrTx/>
              <a:buSzPts val="3200"/>
              <a:buNone/>
              <a:defRPr sz="4400" b="1" kern="1200" spc="-150" baseline="0">
                <a:solidFill>
                  <a:schemeClr val="tx1"/>
                </a:solidFill>
                <a:latin typeface="Funnel Sans ExtraBold" pitchFamily="2" charset="0"/>
                <a:ea typeface="+mj-ea"/>
                <a:cs typeface="+mj-cs"/>
              </a:defRPr>
            </a:lvl1pPr>
            <a:lvl2pPr>
              <a:spcBef>
                <a:spcPts val="600"/>
              </a:spcBef>
              <a:buSzPts val="1400"/>
              <a:buNone/>
            </a:lvl2pPr>
            <a:lvl3pPr>
              <a:buSzPts val="1400"/>
              <a:buNone/>
            </a:lvl3pPr>
            <a:lvl4pPr>
              <a:buSzPts val="1400"/>
              <a:buNone/>
            </a:lvl4pPr>
            <a:lvl5pPr>
              <a:buSzPts val="1400"/>
              <a:buNone/>
            </a:lvl5pPr>
            <a:lvl6pPr>
              <a:buSzPts val="1400"/>
              <a:buNone/>
            </a:lvl6pPr>
            <a:lvl7pPr>
              <a:buSzPts val="1400"/>
              <a:buNone/>
            </a:lvl7pPr>
            <a:lvl8pPr>
              <a:buSzPts val="1400"/>
              <a:buNone/>
            </a:lvl8pPr>
            <a:lvl9pPr>
              <a:buSzPts val="1400"/>
              <a:buNone/>
            </a:lvl9pPr>
          </a:lstStyle>
          <a:p>
            <a:r>
              <a:rPr lang="en-US"/>
              <a:t>AI and cloud fuel insurer’s expansion into new markets</a:t>
            </a:r>
          </a:p>
        </p:txBody>
      </p:sp>
      <p:sp>
        <p:nvSpPr>
          <p:cNvPr id="6" name="TextBox 5">
            <a:hlinkClick r:id="rId10"/>
            <a:extLst>
              <a:ext uri="{FF2B5EF4-FFF2-40B4-BE49-F238E27FC236}">
                <a16:creationId xmlns:a16="http://schemas.microsoft.com/office/drawing/2014/main" id="{44ED931D-A094-7F0B-3482-88F394176166}"/>
              </a:ext>
            </a:extLst>
          </p:cNvPr>
          <p:cNvSpPr txBox="1"/>
          <p:nvPr/>
        </p:nvSpPr>
        <p:spPr>
          <a:xfrm>
            <a:off x="318039" y="5615073"/>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2" name="Footer Placeholder 16">
            <a:extLst>
              <a:ext uri="{FF2B5EF4-FFF2-40B4-BE49-F238E27FC236}">
                <a16:creationId xmlns:a16="http://schemas.microsoft.com/office/drawing/2014/main" id="{44C6EE75-690B-3028-4C37-C8FFDF614872}"/>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25747167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F8DF33-6CFC-8157-756E-830569EE5472}"/>
            </a:ext>
          </a:extLst>
        </p:cNvPr>
        <p:cNvGrpSpPr/>
        <p:nvPr/>
      </p:nvGrpSpPr>
      <p:grpSpPr>
        <a:xfrm>
          <a:off x="0" y="0"/>
          <a:ext cx="0" cy="0"/>
          <a:chOff x="0" y="0"/>
          <a:chExt cx="0" cy="0"/>
        </a:xfrm>
      </p:grpSpPr>
      <p:sp>
        <p:nvSpPr>
          <p:cNvPr id="4" name="Freeform: Shape 3">
            <a:extLst>
              <a:ext uri="{FF2B5EF4-FFF2-40B4-BE49-F238E27FC236}">
                <a16:creationId xmlns:a16="http://schemas.microsoft.com/office/drawing/2014/main" id="{E97AD5AC-38DD-B921-2979-DA4C9FB6E17C}"/>
              </a:ext>
            </a:extLst>
          </p:cNvPr>
          <p:cNvSpPr/>
          <p:nvPr/>
        </p:nvSpPr>
        <p:spPr>
          <a:xfrm>
            <a:off x="-5064" y="1520825"/>
            <a:ext cx="5641874" cy="4770049"/>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tretch>
              <a:fillRect b="1"/>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sp>
        <p:nvSpPr>
          <p:cNvPr id="20" name="Rectangle: Rounded Corners 19">
            <a:extLst>
              <a:ext uri="{FF2B5EF4-FFF2-40B4-BE49-F238E27FC236}">
                <a16:creationId xmlns:a16="http://schemas.microsoft.com/office/drawing/2014/main" id="{5C547DC9-988E-CCD4-B9CC-3C42A0A8F2FA}"/>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92246838-BF96-B5AF-4B05-9F372F768EFE}"/>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50E2731F-2DBD-9DED-0995-9E0676E082D4}"/>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0" name="Slide Number Placeholder 4">
            <a:extLst>
              <a:ext uri="{FF2B5EF4-FFF2-40B4-BE49-F238E27FC236}">
                <a16:creationId xmlns:a16="http://schemas.microsoft.com/office/drawing/2014/main" id="{77AB2B23-4C3A-B2D8-CAFB-3D7E950A1CD0}"/>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4" name="Text Placeholder 62">
            <a:extLst>
              <a:ext uri="{FF2B5EF4-FFF2-40B4-BE49-F238E27FC236}">
                <a16:creationId xmlns:a16="http://schemas.microsoft.com/office/drawing/2014/main" id="{A2A72422-CD90-CCA9-05E0-058351D081F6}"/>
              </a:ext>
            </a:extLst>
          </p:cNvPr>
          <p:cNvSpPr>
            <a:spLocks noGrp="1"/>
          </p:cNvSpPr>
          <p:nvPr>
            <p:ph type="body" idx="2"/>
          </p:nvPr>
        </p:nvSpPr>
        <p:spPr>
          <a:xfrm>
            <a:off x="645931" y="1659570"/>
            <a:ext cx="3100247" cy="1994889"/>
          </a:xfrm>
        </p:spPr>
        <p:txBody>
          <a:bodyPr/>
          <a:lstStyle/>
          <a:p>
            <a:pPr marR="0" lvl="0" fontAlgn="auto">
              <a:buClrTx/>
              <a:tabLst/>
              <a:defRPr/>
            </a:pPr>
            <a:r>
              <a:rPr lang="en-US" sz="2000" b="0"/>
              <a:t>In a savvy move, a leading global insurance company  implemented AI to elevate the claims process to new heights, improving speed, transparency, and accuracy.</a:t>
            </a:r>
            <a:endParaRPr lang="en-US" sz="2000" b="0">
              <a:sym typeface="Arial"/>
            </a:endParaRPr>
          </a:p>
        </p:txBody>
      </p:sp>
      <p:sp>
        <p:nvSpPr>
          <p:cNvPr id="15" name="TextBox 14">
            <a:extLst>
              <a:ext uri="{FF2B5EF4-FFF2-40B4-BE49-F238E27FC236}">
                <a16:creationId xmlns:a16="http://schemas.microsoft.com/office/drawing/2014/main" id="{3033EC9F-6586-7FD4-B813-B7F190530920}"/>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6" name="TextBox 15">
            <a:extLst>
              <a:ext uri="{FF2B5EF4-FFF2-40B4-BE49-F238E27FC236}">
                <a16:creationId xmlns:a16="http://schemas.microsoft.com/office/drawing/2014/main" id="{E3ADAA05-F98D-403E-AB91-8F9B94259577}"/>
              </a:ext>
            </a:extLst>
          </p:cNvPr>
          <p:cNvSpPr txBox="1"/>
          <p:nvPr/>
        </p:nvSpPr>
        <p:spPr>
          <a:xfrm>
            <a:off x="8081567" y="2256333"/>
            <a:ext cx="3157450" cy="626701"/>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0" indent="0" algn="l" defTabSz="1219168" rtl="0" eaLnBrk="1" fontAlgn="auto" latinLnBrk="0" hangingPunct="0">
              <a:lnSpc>
                <a:spcPct val="100000"/>
              </a:lnSpc>
              <a:spcBef>
                <a:spcPts val="0"/>
              </a:spcBef>
              <a:spcAft>
                <a:spcPts val="300"/>
              </a:spcAft>
              <a:buClr>
                <a:srgbClr val="000000"/>
              </a:buClr>
              <a:buSzTx/>
              <a:buFont typeface="Arial"/>
              <a:buNone/>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As the volume of daily claims grew, the client recognized that its property contents claims processing is highly manual and had become increasingly inefficient, leading to delays and a lack of clear updates for customers.</a:t>
            </a:r>
          </a:p>
        </p:txBody>
      </p:sp>
      <p:sp>
        <p:nvSpPr>
          <p:cNvPr id="17" name="TextBox 16">
            <a:extLst>
              <a:ext uri="{FF2B5EF4-FFF2-40B4-BE49-F238E27FC236}">
                <a16:creationId xmlns:a16="http://schemas.microsoft.com/office/drawing/2014/main" id="{35C76CD3-4EBF-A766-F83C-BEF1992AD76F}"/>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8" name="TextBox 17">
            <a:extLst>
              <a:ext uri="{FF2B5EF4-FFF2-40B4-BE49-F238E27FC236}">
                <a16:creationId xmlns:a16="http://schemas.microsoft.com/office/drawing/2014/main" id="{A61F9DC8-9BC1-459A-EB93-EAD1F6D1829A}"/>
              </a:ext>
            </a:extLst>
          </p:cNvPr>
          <p:cNvSpPr txBox="1"/>
          <p:nvPr/>
        </p:nvSpPr>
        <p:spPr>
          <a:xfrm>
            <a:off x="4347141" y="2256333"/>
            <a:ext cx="3318058" cy="565146"/>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Amazon Bedrock</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Amazon Business Prime services</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AWS Cloud</a:t>
            </a:r>
          </a:p>
        </p:txBody>
      </p:sp>
      <p:sp>
        <p:nvSpPr>
          <p:cNvPr id="19" name="TextBox 18">
            <a:extLst>
              <a:ext uri="{FF2B5EF4-FFF2-40B4-BE49-F238E27FC236}">
                <a16:creationId xmlns:a16="http://schemas.microsoft.com/office/drawing/2014/main" id="{37E998A4-DD80-AF93-7E6A-7D27BD4FADB6}"/>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70B6151E-9CA6-7F83-8274-EE93C3D276B1}"/>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778D4054-0294-D4E2-9F2B-10D44C6E5277}"/>
              </a:ext>
            </a:extLst>
          </p:cNvPr>
          <p:cNvSpPr txBox="1"/>
          <p:nvPr/>
        </p:nvSpPr>
        <p:spPr>
          <a:xfrm>
            <a:off x="4347141" y="4273936"/>
            <a:ext cx="3353610" cy="1319198"/>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0" indent="0" algn="l" defTabSz="1219168" rtl="0" eaLnBrk="1" fontAlgn="auto" latinLnBrk="0" hangingPunct="0">
              <a:lnSpc>
                <a:spcPct val="100000"/>
              </a:lnSpc>
              <a:spcBef>
                <a:spcPts val="0"/>
              </a:spcBef>
              <a:spcAft>
                <a:spcPts val="300"/>
              </a:spcAft>
              <a:buClr>
                <a:srgbClr val="000000"/>
              </a:buClr>
              <a:buSzTx/>
              <a:buFont typeface="Arial"/>
              <a:buNone/>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Combining our strong data, technology, and process expertise with a robust partnership with Amazon Web Services, we developed an innovative AI solution that streamlined the entire claims process—from real-time pricing to faster and more accurate claim resolutions. Plus, through API integration with Amazon Bedrock and Amazon's Business Prime Services, we transformed the end-to-end experience, allowing customers to transition from claims resolution to an effortless shopping journey.</a:t>
            </a:r>
          </a:p>
        </p:txBody>
      </p:sp>
      <p:grpSp>
        <p:nvGrpSpPr>
          <p:cNvPr id="23" name="Group 22">
            <a:extLst>
              <a:ext uri="{FF2B5EF4-FFF2-40B4-BE49-F238E27FC236}">
                <a16:creationId xmlns:a16="http://schemas.microsoft.com/office/drawing/2014/main" id="{907128EF-AC03-70E3-1B71-C731D75919CB}"/>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AE9AC74C-2C42-6025-8253-541C08DA278B}"/>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8958FEFC-EEE8-12E3-6812-1FBD368C1B6B}"/>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2212594C-D5D4-E623-393C-801CFB83F0E5}"/>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E5A483A9-A851-172D-4B04-9235EDAF0DCD}"/>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2C3637EE-228C-A183-AFD4-2A06D227FEB2}"/>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70197195-3E54-1222-F4AD-621176C9D75A}"/>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EFF775AE-87F0-EEE1-F2B3-5EA6CE5E4414}"/>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8CAADAD5-A329-415D-7727-31C945D1F9E4}"/>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F61B7581-0D26-771F-B02F-59796562A33F}"/>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CA2BA606-3DED-9A57-D44A-2BB2E808FCDF}"/>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D89DE378-FA54-68A1-6665-7BFF06AB455B}"/>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7D9CA741-9079-928E-5CF9-B3DA8E789322}"/>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011757E7-608D-B0A6-9C91-F5070B67659F}"/>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3D65FFBE-FF44-82BD-605B-60FDEFBDBE48}"/>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DAFEC9DA-433C-27F7-0105-E9722A830767}"/>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F6D8FBA9-5E59-616F-F72C-98C6BEFDA5C0}"/>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B27FDDD9-C3AA-F24E-39F9-F4890970E7FE}"/>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ACAA50DB-4769-97FE-873A-7E5535089C87}"/>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5D521BC8-06C7-7197-3B5B-64A84F892129}"/>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C0E5146A-A682-FB78-B2E3-0F0F2B728568}"/>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F7AAF6BE-A6C8-FE53-F519-E337143AE59E}"/>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B1EE3AA9-BE19-868B-209A-2B670630D73A}"/>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7C6846FD-3C7B-D4E2-A5B7-ED53C2D57F2C}"/>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180A44F6-7283-D9E3-EA08-88C0B0B80B05}"/>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35545BA0-FA95-379A-AECC-84BF8BDAC9B6}"/>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F5B8FC46-671F-807B-4FC9-560A4B8257A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D851B4D8-6423-89E1-CA0F-388FC864DDD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8ABFE2AE-38D6-10A9-3452-C24DDB4E64B3}"/>
              </a:ext>
            </a:extLst>
          </p:cNvPr>
          <p:cNvSpPr txBox="1"/>
          <p:nvPr/>
        </p:nvSpPr>
        <p:spPr>
          <a:xfrm>
            <a:off x="8081566" y="4270171"/>
            <a:ext cx="3547215" cy="1180699"/>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0" indent="0" algn="l" defTabSz="1219168" rtl="0" eaLnBrk="1" fontAlgn="auto" latinLnBrk="0" hangingPunct="0">
              <a:lnSpc>
                <a:spcPct val="100000"/>
              </a:lnSpc>
              <a:spcBef>
                <a:spcPts val="0"/>
              </a:spcBef>
              <a:spcAft>
                <a:spcPts val="300"/>
              </a:spcAft>
              <a:buClr>
                <a:srgbClr val="000000"/>
              </a:buClr>
              <a:buSzTx/>
              <a:buFont typeface="Arial"/>
              <a:buNone/>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The strategic implementation of AI reduced claims processing time by 80-85%, allowing the firm to settle claims from days to hours with over 50% reduction in the cost of operations. Our AI solution also improved accuracy by 2-4%, translating to millions of dollars in indemnity accuracy. In a fiercely competitive landscape, the company has gained a competitive advantage, enhancing both employee and customer satisfaction while positioning itself as a leader in innovation..</a:t>
            </a:r>
          </a:p>
        </p:txBody>
      </p:sp>
      <p:sp>
        <p:nvSpPr>
          <p:cNvPr id="5" name="Rounded Rectangle 26">
            <a:extLst>
              <a:ext uri="{FF2B5EF4-FFF2-40B4-BE49-F238E27FC236}">
                <a16:creationId xmlns:a16="http://schemas.microsoft.com/office/drawing/2014/main" id="{35068E03-4304-6FDE-A5B4-9BACDC5F0539}"/>
              </a:ext>
            </a:extLst>
          </p:cNvPr>
          <p:cNvSpPr/>
          <p:nvPr/>
        </p:nvSpPr>
        <p:spPr>
          <a:xfrm>
            <a:off x="9098280" y="266538"/>
            <a:ext cx="2441448" cy="324594"/>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spAutoFit/>
          </a:bodyPr>
          <a:lstStyle/>
          <a:p>
            <a:pPr algn="ctr">
              <a:lnSpc>
                <a:spcPct val="90000"/>
              </a:lnSpc>
              <a:buClr>
                <a:srgbClr val="FF545F"/>
              </a:buClr>
              <a:buSzPts val="1400"/>
              <a:defRPr/>
            </a:pPr>
            <a:r>
              <a:rPr lang="en-US" sz="1000" kern="1200">
                <a:solidFill>
                  <a:srgbClr val="161916"/>
                </a:solidFill>
                <a:latin typeface="Funnel Sans" pitchFamily="2" charset="0"/>
              </a:rPr>
              <a:t>Property contents claims | Insurance</a:t>
            </a:r>
          </a:p>
        </p:txBody>
      </p:sp>
      <p:sp>
        <p:nvSpPr>
          <p:cNvPr id="51" name="Title 1">
            <a:extLst>
              <a:ext uri="{FF2B5EF4-FFF2-40B4-BE49-F238E27FC236}">
                <a16:creationId xmlns:a16="http://schemas.microsoft.com/office/drawing/2014/main" id="{4DCA63FF-3666-F93F-5C9F-CC4752349C60}"/>
              </a:ext>
            </a:extLst>
          </p:cNvPr>
          <p:cNvSpPr txBox="1">
            <a:spLocks/>
          </p:cNvSpPr>
          <p:nvPr/>
        </p:nvSpPr>
        <p:spPr>
          <a:xfrm>
            <a:off x="1232819" y="281474"/>
            <a:ext cx="8182459" cy="984885"/>
          </a:xfrm>
          <a:prstGeom prst="rect">
            <a:avLst/>
          </a:prstGeom>
        </p:spPr>
        <p:txBody>
          <a:bodyPr spcFirstLastPara="1" vert="horz" wrap="square" lIns="0" tIns="0" rIns="0" bIns="0" rtlCol="0" anchor="t" anchorCtr="0">
            <a:spAutoFit/>
          </a:bodyPr>
          <a:lstStyle>
            <a:defPPr marR="0" lvl="0" algn="l" rtl="0">
              <a:lnSpc>
                <a:spcPct val="100000"/>
              </a:lnSpc>
              <a:spcBef>
                <a:spcPts val="0"/>
              </a:spcBef>
              <a:spcAft>
                <a:spcPts val="0"/>
              </a:spcAft>
            </a:defPPr>
            <a:lvl1pPr defTabSz="914400" eaLnBrk="1" latinLnBrk="0" hangingPunct="1">
              <a:lnSpc>
                <a:spcPct val="80000"/>
              </a:lnSpc>
              <a:buClrTx/>
              <a:buSzPts val="3200"/>
              <a:buNone/>
              <a:defRPr sz="4400" b="1" kern="1200" spc="-150" baseline="0">
                <a:solidFill>
                  <a:schemeClr val="tx1"/>
                </a:solidFill>
                <a:latin typeface="Funnel Sans ExtraBold" pitchFamily="2" charset="0"/>
                <a:ea typeface="+mj-ea"/>
                <a:cs typeface="+mj-cs"/>
              </a:defRPr>
            </a:lvl1pPr>
            <a:lvl2pPr>
              <a:spcBef>
                <a:spcPts val="600"/>
              </a:spcBef>
              <a:buSzPts val="1400"/>
              <a:buNone/>
            </a:lvl2pPr>
            <a:lvl3pPr>
              <a:buSzPts val="1400"/>
              <a:buNone/>
            </a:lvl3pPr>
            <a:lvl4pPr>
              <a:buSzPts val="1400"/>
              <a:buNone/>
            </a:lvl4pPr>
            <a:lvl5pPr>
              <a:buSzPts val="1400"/>
              <a:buNone/>
            </a:lvl5pPr>
            <a:lvl6pPr>
              <a:buSzPts val="1400"/>
              <a:buNone/>
            </a:lvl6pPr>
            <a:lvl7pPr>
              <a:buSzPts val="1400"/>
              <a:buNone/>
            </a:lvl7pPr>
            <a:lvl8pPr>
              <a:buSzPts val="1400"/>
              <a:buNone/>
            </a:lvl8pPr>
            <a:lvl9pPr>
              <a:buSzPts val="1400"/>
              <a:buNone/>
            </a:lvl9pPr>
          </a:lstStyle>
          <a:p>
            <a:r>
              <a:rPr lang="en-US" sz="4000"/>
              <a:t>Insurance leader discovered new heights in claims processes with AI</a:t>
            </a:r>
          </a:p>
        </p:txBody>
      </p:sp>
      <p:sp>
        <p:nvSpPr>
          <p:cNvPr id="2" name="Footer Placeholder 16">
            <a:extLst>
              <a:ext uri="{FF2B5EF4-FFF2-40B4-BE49-F238E27FC236}">
                <a16:creationId xmlns:a16="http://schemas.microsoft.com/office/drawing/2014/main" id="{991DE2EE-8FF3-54EC-C99D-E51E0BB54657}"/>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16632900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92A685-0DE6-D7F8-517D-AA0C571555B8}"/>
            </a:ext>
          </a:extLst>
        </p:cNvPr>
        <p:cNvGrpSpPr/>
        <p:nvPr/>
      </p:nvGrpSpPr>
      <p:grpSpPr>
        <a:xfrm>
          <a:off x="0" y="0"/>
          <a:ext cx="0" cy="0"/>
          <a:chOff x="0" y="0"/>
          <a:chExt cx="0" cy="0"/>
        </a:xfrm>
      </p:grpSpPr>
      <p:sp>
        <p:nvSpPr>
          <p:cNvPr id="4" name="Freeform: Shape 3">
            <a:extLst>
              <a:ext uri="{FF2B5EF4-FFF2-40B4-BE49-F238E27FC236}">
                <a16:creationId xmlns:a16="http://schemas.microsoft.com/office/drawing/2014/main" id="{5C7E7E00-8D7B-83A9-FD66-F69204301470}"/>
              </a:ext>
            </a:extLst>
          </p:cNvPr>
          <p:cNvSpPr/>
          <p:nvPr/>
        </p:nvSpPr>
        <p:spPr>
          <a:xfrm>
            <a:off x="-5064" y="1520825"/>
            <a:ext cx="5641874" cy="4770049"/>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tretch>
              <a:fillRect b="1"/>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sp>
        <p:nvSpPr>
          <p:cNvPr id="20" name="Rectangle: Rounded Corners 19">
            <a:extLst>
              <a:ext uri="{FF2B5EF4-FFF2-40B4-BE49-F238E27FC236}">
                <a16:creationId xmlns:a16="http://schemas.microsoft.com/office/drawing/2014/main" id="{BA154566-A142-304E-A196-463F76FBE24B}"/>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B4D1AD3F-DA71-9CEA-629C-8D0D2E6AC6EF}"/>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9F1603C7-3DB3-97FE-737C-65FAE5161427}"/>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0" name="Slide Number Placeholder 4">
            <a:extLst>
              <a:ext uri="{FF2B5EF4-FFF2-40B4-BE49-F238E27FC236}">
                <a16:creationId xmlns:a16="http://schemas.microsoft.com/office/drawing/2014/main" id="{D04C8C90-5979-B5CF-4B56-3F76A2096105}"/>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4" name="Text Placeholder 62">
            <a:extLst>
              <a:ext uri="{FF2B5EF4-FFF2-40B4-BE49-F238E27FC236}">
                <a16:creationId xmlns:a16="http://schemas.microsoft.com/office/drawing/2014/main" id="{5BD70C73-857A-D898-AEF5-284196BE35D4}"/>
              </a:ext>
            </a:extLst>
          </p:cNvPr>
          <p:cNvSpPr>
            <a:spLocks noGrp="1"/>
          </p:cNvSpPr>
          <p:nvPr>
            <p:ph type="body" idx="2"/>
          </p:nvPr>
        </p:nvSpPr>
        <p:spPr>
          <a:xfrm>
            <a:off x="645932" y="1659570"/>
            <a:ext cx="2994780" cy="1994889"/>
          </a:xfrm>
        </p:spPr>
        <p:txBody>
          <a:bodyPr/>
          <a:lstStyle/>
          <a:p>
            <a:pPr>
              <a:defRPr/>
            </a:pPr>
            <a:r>
              <a:rPr lang="en-US" sz="2000" b="0">
                <a:solidFill>
                  <a:schemeClr val="bg1"/>
                </a:solidFill>
              </a:rPr>
              <a:t>Genpact used a digital and AI-first approach to transform the insurer’s processes with an innovative, proprietary digital solution</a:t>
            </a:r>
          </a:p>
          <a:p>
            <a:pPr>
              <a:defRPr/>
            </a:pPr>
            <a:r>
              <a:rPr lang="en-US" sz="2000" b="0">
                <a:solidFill>
                  <a:schemeClr val="bg1"/>
                </a:solidFill>
              </a:rPr>
              <a:t>designed to streamline and automate</a:t>
            </a:r>
            <a:endParaRPr lang="en-US" sz="2000" b="0">
              <a:solidFill>
                <a:schemeClr val="bg1"/>
              </a:solidFill>
              <a:sym typeface="Arial"/>
            </a:endParaRPr>
          </a:p>
        </p:txBody>
      </p:sp>
      <p:sp>
        <p:nvSpPr>
          <p:cNvPr id="15" name="TextBox 14">
            <a:extLst>
              <a:ext uri="{FF2B5EF4-FFF2-40B4-BE49-F238E27FC236}">
                <a16:creationId xmlns:a16="http://schemas.microsoft.com/office/drawing/2014/main" id="{81070186-138B-DE4D-F3EE-132EF3BA333F}"/>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6" name="TextBox 15">
            <a:extLst>
              <a:ext uri="{FF2B5EF4-FFF2-40B4-BE49-F238E27FC236}">
                <a16:creationId xmlns:a16="http://schemas.microsoft.com/office/drawing/2014/main" id="{1B178063-61EC-104A-2F9C-8A8B56B0508C}"/>
              </a:ext>
            </a:extLst>
          </p:cNvPr>
          <p:cNvSpPr txBox="1"/>
          <p:nvPr/>
        </p:nvSpPr>
        <p:spPr>
          <a:xfrm>
            <a:off x="8081567" y="2256333"/>
            <a:ext cx="3157450" cy="880617"/>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Data was scattered across multiple documents and in multiple formats</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Data came in multiple languages</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Manual geocoding via Google</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Manual data cleansing and policy coding</a:t>
            </a:r>
          </a:p>
        </p:txBody>
      </p:sp>
      <p:sp>
        <p:nvSpPr>
          <p:cNvPr id="17" name="TextBox 16">
            <a:extLst>
              <a:ext uri="{FF2B5EF4-FFF2-40B4-BE49-F238E27FC236}">
                <a16:creationId xmlns:a16="http://schemas.microsoft.com/office/drawing/2014/main" id="{2AB03224-D8D2-7D20-AD69-80EF4BED8F39}"/>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8" name="TextBox 17">
            <a:extLst>
              <a:ext uri="{FF2B5EF4-FFF2-40B4-BE49-F238E27FC236}">
                <a16:creationId xmlns:a16="http://schemas.microsoft.com/office/drawing/2014/main" id="{81E77CA1-A233-F091-13EA-AD5987B6CD54}"/>
              </a:ext>
            </a:extLst>
          </p:cNvPr>
          <p:cNvSpPr txBox="1"/>
          <p:nvPr/>
        </p:nvSpPr>
        <p:spPr>
          <a:xfrm>
            <a:off x="4347141" y="2256333"/>
            <a:ext cx="3318058" cy="565146"/>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AWS</a:t>
            </a:r>
            <a:endParaRPr lang="en-US" sz="900" kern="0">
              <a:solidFill>
                <a:srgbClr val="3F3F3F"/>
              </a:solidFill>
              <a:latin typeface="Funnel Sans" pitchFamily="2" charset="0"/>
              <a:cs typeface="Arial"/>
              <a:sym typeface="Arial"/>
            </a:endParaRP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Geocoding</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lang="en-US" sz="900" kern="0">
                <a:solidFill>
                  <a:srgbClr val="3F3F3F"/>
                </a:solidFill>
                <a:latin typeface="Funnel Sans" pitchFamily="2" charset="0"/>
                <a:cs typeface="Arial"/>
                <a:sym typeface="Arial"/>
              </a:rPr>
              <a:t>Gen AI</a:t>
            </a:r>
            <a:endParaRPr kumimoji="0" lang="en-US" sz="900" b="0" i="0" u="none" strike="noStrike" kern="0" cap="none" spc="0" normalizeH="0" baseline="0" noProof="0">
              <a:ln>
                <a:noFill/>
              </a:ln>
              <a:solidFill>
                <a:srgbClr val="3F3F3F"/>
              </a:solidFill>
              <a:effectLst/>
              <a:uLnTx/>
              <a:uFillTx/>
              <a:latin typeface="Funnel Sans" pitchFamily="2" charset="0"/>
              <a:cs typeface="Arial"/>
              <a:sym typeface="Arial"/>
            </a:endParaRPr>
          </a:p>
        </p:txBody>
      </p:sp>
      <p:sp>
        <p:nvSpPr>
          <p:cNvPr id="19" name="TextBox 18">
            <a:extLst>
              <a:ext uri="{FF2B5EF4-FFF2-40B4-BE49-F238E27FC236}">
                <a16:creationId xmlns:a16="http://schemas.microsoft.com/office/drawing/2014/main" id="{81C8D9A3-3EFC-E94E-CEEB-AB0761BA9A19}"/>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C59B4B94-D214-A1F5-A2CE-006C98D36AAA}"/>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A01B0FB9-308E-B7B8-1804-93BA156B20C2}"/>
              </a:ext>
            </a:extLst>
          </p:cNvPr>
          <p:cNvSpPr txBox="1"/>
          <p:nvPr/>
        </p:nvSpPr>
        <p:spPr>
          <a:xfrm>
            <a:off x="4347141" y="4273936"/>
            <a:ext cx="3353610" cy="817907"/>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Automated smart data scrubbing and cleansing  </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Enriched geolocation via </a:t>
            </a:r>
            <a:r>
              <a:rPr lang="en-US" sz="900" err="1">
                <a:solidFill>
                  <a:srgbClr val="3F3F3F"/>
                </a:solidFill>
                <a:latin typeface="Funnel Sans" pitchFamily="2" charset="0"/>
              </a:rPr>
              <a:t>Ec</a:t>
            </a: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opia for precision underwriting  </a:t>
            </a:r>
          </a:p>
          <a:p>
            <a:pPr marL="216000" marR="0" lvl="0" indent="-216000" algn="l" defTabSz="1219168" rtl="0" eaLnBrk="1" fontAlgn="auto" latinLnBrk="0" hangingPunct="0">
              <a:lnSpc>
                <a:spcPct val="15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6"/>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Enhanced geocoding to standardize coding practice across submissions, improving accuracy and insights </a:t>
            </a:r>
          </a:p>
        </p:txBody>
      </p:sp>
      <p:grpSp>
        <p:nvGrpSpPr>
          <p:cNvPr id="23" name="Group 22">
            <a:extLst>
              <a:ext uri="{FF2B5EF4-FFF2-40B4-BE49-F238E27FC236}">
                <a16:creationId xmlns:a16="http://schemas.microsoft.com/office/drawing/2014/main" id="{04DEF52E-662C-2BC3-8F9A-37AF1E9EFDED}"/>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A31E16BC-7E18-CEDC-D5A8-BA4BB347F533}"/>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5E954455-8AAF-A70E-003D-C79599248FB1}"/>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226A6BFE-3097-B2A1-72F2-82974529614D}"/>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0E2C462C-0B2A-CA4F-72D4-334058D27135}"/>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EE1B7885-E06D-9911-157C-94F1AECA1AEB}"/>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17310A11-15D4-F302-A448-183A9584EB93}"/>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85001C62-72D8-6C28-B812-0E9AC544BDBE}"/>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4F706E56-C7CD-5EBD-3924-4EE730ADD248}"/>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56702ED3-4412-B969-963C-9CA9E4052D64}"/>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7BBDCE7C-38FB-CC2E-0791-E29B67BF2065}"/>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A4725542-F2DE-5D77-EC05-DBD087240329}"/>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9F39E9D1-91FD-351B-8D43-FE143F90B8CD}"/>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48E883BA-6E62-E109-9170-697DB250D37E}"/>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22BB4A14-CFE9-9A5C-F865-C77BB5E78343}"/>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71830888-5C0C-37AA-9B87-CA4EFB5A96A7}"/>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DDECF96C-9E36-2E01-3AC8-443E52B55D64}"/>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469AB10D-A188-63E7-E0AC-45F30A3329AE}"/>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EA9413C2-96AB-1400-E911-E4A424B3B19F}"/>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1505583D-2D0D-D595-1FAC-6DD0C9037E43}"/>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E8049B94-8797-683A-389E-109C6C375507}"/>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E126FBC6-D66F-10EA-4A86-7373BFA91DFF}"/>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D24CCB91-78D6-64E5-3593-2CB0749C4F4C}"/>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09C78049-1691-7E00-7600-7920D740A204}"/>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90C44504-B9C2-1F9C-7DCD-31F422044E2D}"/>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8E506D3D-052C-41E4-6E5A-CEFC18A110CB}"/>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CDEFB567-9337-E341-FDC4-567AF856EB7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55285599-058F-FA1D-F60C-186359C4979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C2AFB33D-D982-B573-B0E1-8193F3D28CB9}"/>
              </a:ext>
            </a:extLst>
          </p:cNvPr>
          <p:cNvSpPr txBox="1"/>
          <p:nvPr/>
        </p:nvSpPr>
        <p:spPr>
          <a:xfrm>
            <a:off x="8081566" y="4270171"/>
            <a:ext cx="3547215" cy="565146"/>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Up to 30% reduction in cycle time </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Up to 4% improvement in GWP through enriched geocoding </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Up to 50% efficiency in data scrubbing </a:t>
            </a:r>
          </a:p>
        </p:txBody>
      </p:sp>
      <p:sp>
        <p:nvSpPr>
          <p:cNvPr id="5" name="Rounded Rectangle 26">
            <a:extLst>
              <a:ext uri="{FF2B5EF4-FFF2-40B4-BE49-F238E27FC236}">
                <a16:creationId xmlns:a16="http://schemas.microsoft.com/office/drawing/2014/main" id="{5B3D629D-87C3-8638-7E23-5D90276FA369}"/>
              </a:ext>
            </a:extLst>
          </p:cNvPr>
          <p:cNvSpPr/>
          <p:nvPr/>
        </p:nvSpPr>
        <p:spPr>
          <a:xfrm>
            <a:off x="9230360" y="283140"/>
            <a:ext cx="228162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Exposure management | Insurance</a:t>
            </a:r>
          </a:p>
        </p:txBody>
      </p:sp>
      <p:sp>
        <p:nvSpPr>
          <p:cNvPr id="51" name="Title 1">
            <a:extLst>
              <a:ext uri="{FF2B5EF4-FFF2-40B4-BE49-F238E27FC236}">
                <a16:creationId xmlns:a16="http://schemas.microsoft.com/office/drawing/2014/main" id="{528DA695-9A9B-3CBC-1C0D-18D5FC73F027}"/>
              </a:ext>
            </a:extLst>
          </p:cNvPr>
          <p:cNvSpPr txBox="1">
            <a:spLocks/>
          </p:cNvSpPr>
          <p:nvPr/>
        </p:nvSpPr>
        <p:spPr>
          <a:xfrm>
            <a:off x="987548" y="413726"/>
            <a:ext cx="10520939" cy="984885"/>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defTabSz="914400" eaLnBrk="1" latinLnBrk="0" hangingPunct="1">
              <a:lnSpc>
                <a:spcPct val="80000"/>
              </a:lnSpc>
              <a:buClrTx/>
              <a:buSzPts val="3200"/>
              <a:buNone/>
              <a:defRPr sz="4400" b="1" kern="1200" spc="-150" baseline="0">
                <a:solidFill>
                  <a:schemeClr val="tx1"/>
                </a:solidFill>
                <a:latin typeface="Funnel Sans ExtraBold" pitchFamily="2" charset="0"/>
                <a:ea typeface="+mj-ea"/>
                <a:cs typeface="+mj-cs"/>
              </a:defRPr>
            </a:lvl1pPr>
            <a:lvl2pPr>
              <a:spcBef>
                <a:spcPts val="600"/>
              </a:spcBef>
              <a:buSzPts val="1400"/>
              <a:buNone/>
            </a:lvl2pPr>
            <a:lvl3pPr>
              <a:buSzPts val="1400"/>
              <a:buNone/>
            </a:lvl3pPr>
            <a:lvl4pPr>
              <a:buSzPts val="1400"/>
              <a:buNone/>
            </a:lvl4pPr>
            <a:lvl5pPr>
              <a:buSzPts val="1400"/>
              <a:buNone/>
            </a:lvl5pPr>
            <a:lvl6pPr>
              <a:buSzPts val="1400"/>
              <a:buNone/>
            </a:lvl6pPr>
            <a:lvl7pPr>
              <a:buSzPts val="1400"/>
              <a:buNone/>
            </a:lvl7pPr>
            <a:lvl8pPr>
              <a:buSzPts val="1400"/>
              <a:buNone/>
            </a:lvl8pPr>
            <a:lvl9pPr>
              <a:buSzPts val="1400"/>
              <a:buNone/>
            </a:lvl9pPr>
          </a:lstStyle>
          <a:p>
            <a:r>
              <a:rPr lang="en-US" sz="4000" dirty="0"/>
              <a:t> A global insurer transformed </a:t>
            </a:r>
            <a:br>
              <a:rPr lang="en-US" sz="4000" dirty="0"/>
            </a:br>
            <a:r>
              <a:rPr lang="en-US" sz="4000" dirty="0"/>
              <a:t>exposure management to boost business agility </a:t>
            </a:r>
          </a:p>
        </p:txBody>
      </p:sp>
      <p:sp>
        <p:nvSpPr>
          <p:cNvPr id="2" name="Footer Placeholder 16">
            <a:extLst>
              <a:ext uri="{FF2B5EF4-FFF2-40B4-BE49-F238E27FC236}">
                <a16:creationId xmlns:a16="http://schemas.microsoft.com/office/drawing/2014/main" id="{E2AE3531-7DA3-69B6-342B-12DE1B103CCB}"/>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31175041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0B5B68-2F4E-D6F3-802C-77E3AE4E5725}"/>
            </a:ext>
          </a:extLst>
        </p:cNvPr>
        <p:cNvGrpSpPr/>
        <p:nvPr/>
      </p:nvGrpSpPr>
      <p:grpSpPr>
        <a:xfrm>
          <a:off x="0" y="0"/>
          <a:ext cx="0" cy="0"/>
          <a:chOff x="0" y="0"/>
          <a:chExt cx="0" cy="0"/>
        </a:xfrm>
      </p:grpSpPr>
      <p:sp>
        <p:nvSpPr>
          <p:cNvPr id="4" name="Freeform: Shape 3">
            <a:extLst>
              <a:ext uri="{FF2B5EF4-FFF2-40B4-BE49-F238E27FC236}">
                <a16:creationId xmlns:a16="http://schemas.microsoft.com/office/drawing/2014/main" id="{4E2114C4-4812-431A-8758-35B4DA968F16}"/>
              </a:ext>
            </a:extLst>
          </p:cNvPr>
          <p:cNvSpPr/>
          <p:nvPr/>
        </p:nvSpPr>
        <p:spPr>
          <a:xfrm>
            <a:off x="-5064" y="1520825"/>
            <a:ext cx="5641874" cy="4770049"/>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sp>
        <p:nvSpPr>
          <p:cNvPr id="20" name="Rectangle: Rounded Corners 19">
            <a:extLst>
              <a:ext uri="{FF2B5EF4-FFF2-40B4-BE49-F238E27FC236}">
                <a16:creationId xmlns:a16="http://schemas.microsoft.com/office/drawing/2014/main" id="{4D4D1DC6-A6E0-A5C4-E173-CED32CC3561A}"/>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47797CCA-EFBF-0F15-167F-EC536B9EC463}"/>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17355A8D-CD9E-51D2-CDBE-AA4FE181D769}"/>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0" name="Slide Number Placeholder 4">
            <a:extLst>
              <a:ext uri="{FF2B5EF4-FFF2-40B4-BE49-F238E27FC236}">
                <a16:creationId xmlns:a16="http://schemas.microsoft.com/office/drawing/2014/main" id="{E4AD8588-4ABA-1FC1-771D-4A437FFCA7B2}"/>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9</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4" name="Text Placeholder 62">
            <a:extLst>
              <a:ext uri="{FF2B5EF4-FFF2-40B4-BE49-F238E27FC236}">
                <a16:creationId xmlns:a16="http://schemas.microsoft.com/office/drawing/2014/main" id="{593E187B-C900-EB96-C856-0C4F5FFAC606}"/>
              </a:ext>
            </a:extLst>
          </p:cNvPr>
          <p:cNvSpPr>
            <a:spLocks noGrp="1"/>
          </p:cNvSpPr>
          <p:nvPr>
            <p:ph type="body" idx="2"/>
          </p:nvPr>
        </p:nvSpPr>
        <p:spPr>
          <a:xfrm>
            <a:off x="645932" y="1659570"/>
            <a:ext cx="2711724" cy="1994889"/>
          </a:xfrm>
        </p:spPr>
        <p:txBody>
          <a:bodyPr/>
          <a:lstStyle/>
          <a:p>
            <a:pPr>
              <a:defRPr/>
            </a:pPr>
            <a:r>
              <a:rPr lang="en-US" sz="2000" b="0">
                <a:solidFill>
                  <a:schemeClr val="bg1"/>
                </a:solidFill>
                <a:sym typeface="Arial"/>
              </a:rPr>
              <a:t>A financial services company offering insurance and banking products transformed its data governance using cutting edge data strategies, leading to unprecedented transparency, streamlined processes, and agile decision-making, resulting in competitive growth.</a:t>
            </a:r>
          </a:p>
        </p:txBody>
      </p:sp>
      <p:sp>
        <p:nvSpPr>
          <p:cNvPr id="15" name="TextBox 14">
            <a:extLst>
              <a:ext uri="{FF2B5EF4-FFF2-40B4-BE49-F238E27FC236}">
                <a16:creationId xmlns:a16="http://schemas.microsoft.com/office/drawing/2014/main" id="{3201B701-C0E1-5159-81FE-EC78AFBAA6DD}"/>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6" name="TextBox 15">
            <a:extLst>
              <a:ext uri="{FF2B5EF4-FFF2-40B4-BE49-F238E27FC236}">
                <a16:creationId xmlns:a16="http://schemas.microsoft.com/office/drawing/2014/main" id="{64BF2B8A-17EE-2E68-0CA2-3E12B4045988}"/>
              </a:ext>
            </a:extLst>
          </p:cNvPr>
          <p:cNvSpPr txBox="1"/>
          <p:nvPr/>
        </p:nvSpPr>
        <p:spPr>
          <a:xfrm>
            <a:off x="8081567" y="2256333"/>
            <a:ext cx="3157450" cy="90370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0" indent="0" algn="l" defTabSz="1219168" rtl="0" eaLnBrk="1" fontAlgn="auto" latinLnBrk="0" hangingPunct="0">
              <a:lnSpc>
                <a:spcPct val="100000"/>
              </a:lnSpc>
              <a:spcBef>
                <a:spcPts val="0"/>
              </a:spcBef>
              <a:spcAft>
                <a:spcPts val="300"/>
              </a:spcAft>
              <a:buClr>
                <a:srgbClr val="000000"/>
              </a:buClr>
              <a:buSzTx/>
              <a:buFont typeface="Arial"/>
              <a:buNone/>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The client's enterprise data architecture lacked consistency and governance, resulting in inefficiencies across business functions. Key data remained underutilized due to ineffective modeling, and there was a pressing need for a robust governance framework to standardize data models and improve data flow across internal groups.</a:t>
            </a:r>
          </a:p>
        </p:txBody>
      </p:sp>
      <p:sp>
        <p:nvSpPr>
          <p:cNvPr id="17" name="TextBox 16">
            <a:extLst>
              <a:ext uri="{FF2B5EF4-FFF2-40B4-BE49-F238E27FC236}">
                <a16:creationId xmlns:a16="http://schemas.microsoft.com/office/drawing/2014/main" id="{20492C15-79C3-FA33-1B1A-E5390C730FE1}"/>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8" name="TextBox 17">
            <a:extLst>
              <a:ext uri="{FF2B5EF4-FFF2-40B4-BE49-F238E27FC236}">
                <a16:creationId xmlns:a16="http://schemas.microsoft.com/office/drawing/2014/main" id="{61E1EC6D-3316-3A75-2AC3-25858E2A18F6}"/>
              </a:ext>
            </a:extLst>
          </p:cNvPr>
          <p:cNvSpPr txBox="1"/>
          <p:nvPr/>
        </p:nvSpPr>
        <p:spPr>
          <a:xfrm>
            <a:off x="4347141" y="2256333"/>
            <a:ext cx="3318058" cy="38817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IN" sz="900" b="0" i="0" u="none" strike="noStrike" kern="0" cap="none" spc="0" normalizeH="0" baseline="0" noProof="0">
                <a:ln>
                  <a:noFill/>
                </a:ln>
                <a:solidFill>
                  <a:srgbClr val="3F3F3F"/>
                </a:solidFill>
                <a:effectLst/>
                <a:uLnTx/>
                <a:uFillTx/>
                <a:latin typeface="Funnel Sans" pitchFamily="2" charset="0"/>
                <a:cs typeface="Arial"/>
                <a:sym typeface="Arial"/>
              </a:rPr>
              <a:t>Advanced data modelling accelerators</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IN" sz="900" b="0" i="0" u="none" strike="noStrike" kern="0" cap="none" spc="0" normalizeH="0" baseline="0" noProof="0">
                <a:ln>
                  <a:noFill/>
                </a:ln>
                <a:solidFill>
                  <a:srgbClr val="3F3F3F"/>
                </a:solidFill>
                <a:effectLst/>
                <a:uLnTx/>
                <a:uFillTx/>
                <a:latin typeface="Funnel Sans" pitchFamily="2" charset="0"/>
                <a:cs typeface="Arial"/>
                <a:sym typeface="Arial"/>
              </a:rPr>
              <a:t>AI-driven methodologies</a:t>
            </a:r>
            <a:endParaRPr kumimoji="0" lang="en-US" sz="900" b="0" i="0" u="none" strike="noStrike" kern="0" cap="none" spc="0" normalizeH="0" baseline="0" noProof="0">
              <a:ln>
                <a:noFill/>
              </a:ln>
              <a:solidFill>
                <a:srgbClr val="3F3F3F"/>
              </a:solidFill>
              <a:effectLst/>
              <a:uLnTx/>
              <a:uFillTx/>
              <a:latin typeface="Funnel Sans" pitchFamily="2" charset="0"/>
              <a:cs typeface="Arial"/>
              <a:sym typeface="Arial"/>
            </a:endParaRPr>
          </a:p>
        </p:txBody>
      </p:sp>
      <p:sp>
        <p:nvSpPr>
          <p:cNvPr id="19" name="TextBox 18">
            <a:extLst>
              <a:ext uri="{FF2B5EF4-FFF2-40B4-BE49-F238E27FC236}">
                <a16:creationId xmlns:a16="http://schemas.microsoft.com/office/drawing/2014/main" id="{DE56152B-F1AC-EEA8-C559-1D2F543ED545}"/>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2C51BDCC-2E21-4F1C-934E-DF67329F953C}"/>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E43849A9-CF72-EE05-101B-0CD179B75103}"/>
              </a:ext>
            </a:extLst>
          </p:cNvPr>
          <p:cNvSpPr txBox="1"/>
          <p:nvPr/>
        </p:nvSpPr>
        <p:spPr>
          <a:xfrm>
            <a:off x="4347141" y="4273936"/>
            <a:ext cx="3353610" cy="1042199"/>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0" indent="0" algn="l" defTabSz="1219168" rtl="0" eaLnBrk="1" fontAlgn="auto" latinLnBrk="0" hangingPunct="0">
              <a:lnSpc>
                <a:spcPct val="100000"/>
              </a:lnSpc>
              <a:spcBef>
                <a:spcPts val="0"/>
              </a:spcBef>
              <a:spcAft>
                <a:spcPts val="300"/>
              </a:spcAft>
              <a:buClr>
                <a:srgbClr val="000000"/>
              </a:buClr>
              <a:buSzTx/>
              <a:buFont typeface="Arial"/>
              <a:buNone/>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Genpact deployed an experienced team of data modelers to partner closely with the client's teams, focusing on enterprise data strategies. By integrating advanced accelerators and frameworks, Genpact addressed inconsistencies, enhanced data governance, and established a robust operating model, driving transparency and strategic alignment across data functions.</a:t>
            </a:r>
          </a:p>
        </p:txBody>
      </p:sp>
      <p:grpSp>
        <p:nvGrpSpPr>
          <p:cNvPr id="23" name="Group 22">
            <a:extLst>
              <a:ext uri="{FF2B5EF4-FFF2-40B4-BE49-F238E27FC236}">
                <a16:creationId xmlns:a16="http://schemas.microsoft.com/office/drawing/2014/main" id="{1B48E93B-0E32-8CF5-E82B-1A93F22CAF2D}"/>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763ABADC-03FB-1AA6-666F-50086695D81A}"/>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811E2AEE-3E5A-F08B-3A87-435E09DCA3B0}"/>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7B41E3FA-D7C3-E2BD-F372-98282EF59893}"/>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DC25C1BA-9E0D-28C0-99B9-F735B5A03CD0}"/>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E695F460-5858-4866-D27D-DA4C9B1A3380}"/>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0451926D-7FFF-FD12-2D47-993158747705}"/>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257BE359-B9C2-016F-2AAC-C48571577C41}"/>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EC187DEF-0498-A21F-F541-2AB62493FAD9}"/>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DD371C94-FB81-1678-13C5-CB187023DCEF}"/>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C329C62F-8CA0-2173-E6FC-36C01EBF2B4D}"/>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9EB2E267-B0DA-7F53-DD59-E7E35EE92C97}"/>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93B37FEB-B758-8295-B2FD-FF95647E69D2}"/>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3804A17A-5C25-0EA6-F55C-B6DAF03D606D}"/>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3F1E43D3-016D-6BBB-A733-B15D7B42AF36}"/>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A8282094-9837-E996-1360-BAE5B52D5018}"/>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DFC1A5B8-670D-5E25-E35E-84CAC676CD5D}"/>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290E1FF3-6B36-2EDC-0E45-FAF17E53FAC7}"/>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2B1E7F40-F3BA-203B-7CAE-840064A63603}"/>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C97A6407-D55C-54C5-60E6-E536522CC159}"/>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D09F9729-D294-4B1E-60A9-23DE44A7D66B}"/>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A253AA42-0DF9-821E-AFC3-CADCE1EC2E34}"/>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1BCA1F84-CA61-85C3-2093-4F560637C2D7}"/>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1C71B287-CBDC-E0D4-55F0-1C6CF2486ECD}"/>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3C01DF37-C43F-D8C9-6F0D-5E4B83418131}"/>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06602C44-5F4C-4A72-302B-AE8057A9B357}"/>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74959097-2F50-3025-0CBC-E47C02351B1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49606014-F3DF-BC31-BED2-69E8ED6D7BB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0459AF00-0CC1-F691-E5C5-074A2457FACF}"/>
              </a:ext>
            </a:extLst>
          </p:cNvPr>
          <p:cNvSpPr txBox="1"/>
          <p:nvPr/>
        </p:nvSpPr>
        <p:spPr>
          <a:xfrm>
            <a:off x="8081566" y="4270171"/>
            <a:ext cx="3547215" cy="1296115"/>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Accelerated development of consistent data models for portfolio and domain levels</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Improved governance structure fostering transparency, ownership, and collaboration</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Enhanced decision-making through data analytics and streamlined processes</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Established a foundation for sustainable growth and competitive advantage</a:t>
            </a:r>
          </a:p>
        </p:txBody>
      </p:sp>
      <p:sp>
        <p:nvSpPr>
          <p:cNvPr id="5" name="Rounded Rectangle 26">
            <a:extLst>
              <a:ext uri="{FF2B5EF4-FFF2-40B4-BE49-F238E27FC236}">
                <a16:creationId xmlns:a16="http://schemas.microsoft.com/office/drawing/2014/main" id="{5A0D28EA-9B4D-DD13-2A71-2BDA609901C2}"/>
              </a:ext>
            </a:extLst>
          </p:cNvPr>
          <p:cNvSpPr/>
          <p:nvPr/>
        </p:nvSpPr>
        <p:spPr>
          <a:xfrm>
            <a:off x="9563100" y="283140"/>
            <a:ext cx="194888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lvl="0" indent="0" algn="ctr" defTabSz="914400" eaLnBrk="1" fontAlgn="auto" latinLnBrk="0" hangingPunct="1">
              <a:lnSpc>
                <a:spcPct val="90000"/>
              </a:lnSpc>
              <a:buClr>
                <a:srgbClr val="FF545F"/>
              </a:buClr>
              <a:buSzPts val="1400"/>
              <a:buFont typeface="Arial"/>
              <a:buNone/>
              <a:tabLst/>
              <a:defRPr/>
            </a:pPr>
            <a:r>
              <a:rPr lang="en-US" sz="1000" kern="1200">
                <a:solidFill>
                  <a:srgbClr val="161916"/>
                </a:solidFill>
                <a:latin typeface="Funnel Sans" pitchFamily="2" charset="0"/>
              </a:rPr>
              <a:t>Data governance | Insurance</a:t>
            </a:r>
          </a:p>
        </p:txBody>
      </p:sp>
      <p:sp>
        <p:nvSpPr>
          <p:cNvPr id="51" name="Title 1">
            <a:extLst>
              <a:ext uri="{FF2B5EF4-FFF2-40B4-BE49-F238E27FC236}">
                <a16:creationId xmlns:a16="http://schemas.microsoft.com/office/drawing/2014/main" id="{2ABB1787-0828-2B52-DB1E-2C6B67179A13}"/>
              </a:ext>
            </a:extLst>
          </p:cNvPr>
          <p:cNvSpPr txBox="1">
            <a:spLocks/>
          </p:cNvSpPr>
          <p:nvPr/>
        </p:nvSpPr>
        <p:spPr>
          <a:xfrm>
            <a:off x="1267460" y="349657"/>
            <a:ext cx="8264847" cy="984885"/>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defTabSz="914400" eaLnBrk="1" latinLnBrk="0" hangingPunct="1">
              <a:lnSpc>
                <a:spcPct val="80000"/>
              </a:lnSpc>
              <a:buClrTx/>
              <a:buSzPts val="3200"/>
              <a:buNone/>
              <a:defRPr sz="4400" b="1" kern="1200" spc="-150" baseline="0">
                <a:solidFill>
                  <a:schemeClr val="tx1"/>
                </a:solidFill>
                <a:latin typeface="Funnel Sans ExtraBold" pitchFamily="2" charset="0"/>
                <a:ea typeface="+mj-ea"/>
                <a:cs typeface="+mj-cs"/>
              </a:defRPr>
            </a:lvl1pPr>
            <a:lvl2pPr>
              <a:spcBef>
                <a:spcPts val="600"/>
              </a:spcBef>
              <a:buSzPts val="1400"/>
              <a:buNone/>
            </a:lvl2pPr>
            <a:lvl3pPr>
              <a:buSzPts val="1400"/>
              <a:buNone/>
            </a:lvl3pPr>
            <a:lvl4pPr>
              <a:buSzPts val="1400"/>
              <a:buNone/>
            </a:lvl4pPr>
            <a:lvl5pPr>
              <a:buSzPts val="1400"/>
              <a:buNone/>
            </a:lvl5pPr>
            <a:lvl6pPr>
              <a:buSzPts val="1400"/>
              <a:buNone/>
            </a:lvl6pPr>
            <a:lvl7pPr>
              <a:buSzPts val="1400"/>
              <a:buNone/>
            </a:lvl7pPr>
            <a:lvl8pPr>
              <a:buSzPts val="1400"/>
              <a:buNone/>
            </a:lvl8pPr>
            <a:lvl9pPr>
              <a:buSzPts val="1400"/>
              <a:buNone/>
            </a:lvl9pPr>
          </a:lstStyle>
          <a:p>
            <a:r>
              <a:rPr lang="en-US" sz="4000"/>
              <a:t>Empowering financial services leader by transforming data governance</a:t>
            </a:r>
          </a:p>
        </p:txBody>
      </p:sp>
      <p:sp>
        <p:nvSpPr>
          <p:cNvPr id="8" name="TextBox 7">
            <a:hlinkClick r:id="rId10"/>
            <a:extLst>
              <a:ext uri="{FF2B5EF4-FFF2-40B4-BE49-F238E27FC236}">
                <a16:creationId xmlns:a16="http://schemas.microsoft.com/office/drawing/2014/main" id="{5FE5F627-18FA-1A3F-6D2A-C7F4C750765A}"/>
              </a:ext>
            </a:extLst>
          </p:cNvPr>
          <p:cNvSpPr txBox="1"/>
          <p:nvPr/>
        </p:nvSpPr>
        <p:spPr>
          <a:xfrm>
            <a:off x="318039" y="5615073"/>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2" name="Footer Placeholder 16">
            <a:extLst>
              <a:ext uri="{FF2B5EF4-FFF2-40B4-BE49-F238E27FC236}">
                <a16:creationId xmlns:a16="http://schemas.microsoft.com/office/drawing/2014/main" id="{5E2FFBBE-3EBB-61BC-AB82-FFAA5E20E190}"/>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1867019291"/>
      </p:ext>
    </p:extLst>
  </p:cSld>
  <p:clrMapOvr>
    <a:masterClrMapping/>
  </p:clrMapOvr>
</p:sld>
</file>

<file path=ppt/theme/theme1.xml><?xml version="1.0" encoding="utf-8"?>
<a:theme xmlns:a="http://schemas.openxmlformats.org/drawingml/2006/main" name="Custom Design">
  <a:themeElements>
    <a:clrScheme name="Custom 148">
      <a:dk1>
        <a:srgbClr val="161916"/>
      </a:dk1>
      <a:lt1>
        <a:srgbClr val="FFFDFF"/>
      </a:lt1>
      <a:dk2>
        <a:srgbClr val="161916"/>
      </a:dk2>
      <a:lt2>
        <a:srgbClr val="FDF8F4"/>
      </a:lt2>
      <a:accent1>
        <a:srgbClr val="FD4E59"/>
      </a:accent1>
      <a:accent2>
        <a:srgbClr val="6D7069"/>
      </a:accent2>
      <a:accent3>
        <a:srgbClr val="FFAB28"/>
      </a:accent3>
      <a:accent4>
        <a:srgbClr val="161916"/>
      </a:accent4>
      <a:accent5>
        <a:srgbClr val="494949"/>
      </a:accent5>
      <a:accent6>
        <a:srgbClr val="FFF0DC"/>
      </a:accent6>
      <a:hlink>
        <a:srgbClr val="FE4F58"/>
      </a:hlink>
      <a:folHlink>
        <a:srgbClr val="FFAD27"/>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C76F38C3A604F448DC00A667CF5567C" ma:contentTypeVersion="18" ma:contentTypeDescription="Create a new document." ma:contentTypeScope="" ma:versionID="a366ae83c922f961ee1a2ff11501752e">
  <xsd:schema xmlns:xsd="http://www.w3.org/2001/XMLSchema" xmlns:xs="http://www.w3.org/2001/XMLSchema" xmlns:p="http://schemas.microsoft.com/office/2006/metadata/properties" xmlns:ns2="24efd74e-70fc-4ae7-9af1-193f4b512e31" xmlns:ns3="bd251cb2-1da6-4860-af86-f9dc13914816" xmlns:ns4="372e849b-fc60-49fc-88ef-6f6a3a7352cc" targetNamespace="http://schemas.microsoft.com/office/2006/metadata/properties" ma:root="true" ma:fieldsID="3961dd6af6b1ea07efe4b179702e266d" ns2:_="" ns3:_="" ns4:_="">
    <xsd:import namespace="24efd74e-70fc-4ae7-9af1-193f4b512e31"/>
    <xsd:import namespace="bd251cb2-1da6-4860-af86-f9dc13914816"/>
    <xsd:import namespace="372e849b-fc60-49fc-88ef-6f6a3a7352cc"/>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3:SharedWithUsers" minOccurs="0"/>
                <xsd:element ref="ns3:SharedWithDetails" minOccurs="0"/>
                <xsd:element ref="ns2:MediaServiceDateTaken"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4efd74e-70fc-4ae7-9af1-193f4b512e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cc962de5-690c-40f6-9925-46ff4f3fc18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d251cb2-1da6-4860-af86-f9dc13914816"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72e849b-fc60-49fc-88ef-6f6a3a7352cc"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5d3c573b-1548-4a47-afd1-41f442222deb}" ma:internalName="TaxCatchAll" ma:showField="CatchAllData" ma:web="bd251cb2-1da6-4860-af86-f9dc1391481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372e849b-fc60-49fc-88ef-6f6a3a7352cc" xsi:nil="true"/>
    <lcf76f155ced4ddcb4097134ff3c332f xmlns="24efd74e-70fc-4ae7-9af1-193f4b512e31">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22650FF-3009-43F2-B746-4876D3CEBC5A}">
  <ds:schemaRefs>
    <ds:schemaRef ds:uri="24efd74e-70fc-4ae7-9af1-193f4b512e31"/>
    <ds:schemaRef ds:uri="372e849b-fc60-49fc-88ef-6f6a3a7352cc"/>
    <ds:schemaRef ds:uri="bd251cb2-1da6-4860-af86-f9dc1391481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C7FB29C-10F2-4698-AA4E-399E5AC39323}">
  <ds:schemaRefs>
    <ds:schemaRef ds:uri="http://www.w3.org/XML/1998/namespace"/>
    <ds:schemaRef ds:uri="http://purl.org/dc/dcmitype/"/>
    <ds:schemaRef ds:uri="bd251cb2-1da6-4860-af86-f9dc13914816"/>
    <ds:schemaRef ds:uri="http://schemas.microsoft.com/office/2006/documentManagement/types"/>
    <ds:schemaRef ds:uri="http://schemas.microsoft.com/office/2006/metadata/properties"/>
    <ds:schemaRef ds:uri="http://schemas.microsoft.com/office/infopath/2007/PartnerControls"/>
    <ds:schemaRef ds:uri="http://purl.org/dc/elements/1.1/"/>
    <ds:schemaRef ds:uri="http://purl.org/dc/terms/"/>
    <ds:schemaRef ds:uri="372e849b-fc60-49fc-88ef-6f6a3a7352cc"/>
    <ds:schemaRef ds:uri="http://schemas.openxmlformats.org/package/2006/metadata/core-properties"/>
    <ds:schemaRef ds:uri="24efd74e-70fc-4ae7-9af1-193f4b512e31"/>
  </ds:schemaRefs>
</ds:datastoreItem>
</file>

<file path=customXml/itemProps3.xml><?xml version="1.0" encoding="utf-8"?>
<ds:datastoreItem xmlns:ds="http://schemas.openxmlformats.org/officeDocument/2006/customXml" ds:itemID="{CD19FF71-DE7A-4B4B-BB18-934F4FB0C56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42</TotalTime>
  <Words>1550</Words>
  <Application>Microsoft Office PowerPoint</Application>
  <PresentationFormat>Widescreen</PresentationFormat>
  <Paragraphs>170</Paragraphs>
  <Slides>9</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Aptos</vt:lpstr>
      <vt:lpstr>Arial</vt:lpstr>
      <vt:lpstr>Funnel Sans</vt:lpstr>
      <vt:lpstr>Funnel Sans ExtraBold</vt:lpstr>
      <vt:lpstr>Custom Design</vt:lpstr>
      <vt:lpstr>CLIENT STORIES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Erica Cooper</dc:creator>
  <cp:keywords/>
  <dc:description/>
  <cp:lastModifiedBy>Kulkarni, Shubhangee</cp:lastModifiedBy>
  <cp:revision>17</cp:revision>
  <cp:lastPrinted>2024-12-13T12:20:15Z</cp:lastPrinted>
  <dcterms:created xsi:type="dcterms:W3CDTF">2024-12-13T08:30:06Z</dcterms:created>
  <dcterms:modified xsi:type="dcterms:W3CDTF">2025-03-19T09:21:36Z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0x010100CC76F38C3A604F448DC00A667CF5567C</vt:lpwstr>
  </property>
</Properties>
</file>