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2" r:id="rId4"/>
  </p:sldMasterIdLst>
  <p:notesMasterIdLst>
    <p:notesMasterId r:id="rId12"/>
  </p:notesMasterIdLst>
  <p:handoutMasterIdLst>
    <p:handoutMasterId r:id="rId13"/>
  </p:handoutMasterIdLst>
  <p:sldIdLst>
    <p:sldId id="435" r:id="rId5"/>
    <p:sldId id="281" r:id="rId6"/>
    <p:sldId id="284" r:id="rId7"/>
    <p:sldId id="283" r:id="rId8"/>
    <p:sldId id="294" r:id="rId9"/>
    <p:sldId id="285" r:id="rId10"/>
    <p:sldId id="287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4" userDrawn="1">
          <p15:clr>
            <a:srgbClr val="A4A3A4"/>
          </p15:clr>
        </p15:guide>
        <p15:guide id="2" pos="724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D97700-BCAA-EBB1-D000-A8C520FBCEED}" name="Jha, Anvit" initials="AJ" userId="S::703294169@GENPACT.COM::b1eb1c73-c47c-44d2-ab2e-b31f03321674" providerId="AD"/>
  <p188:author id="{9438140A-8B41-0F57-43FD-B1E0AC64E076}" name="Poucher, Jo M" initials="PJ" userId="S::770002074@genpact.com::6e2a13c6-28fe-4d1d-b59c-c47100460c1f" providerId="AD"/>
  <p188:author id="{85FD530E-BB0A-7B33-BCF8-6E700D579E7E}" name="Chhajer, Surbhi" initials="CS" userId="S::703284188@genpact.com::ab9a6e11-b60f-4bd7-a567-bf4bbe6f7639" providerId="AD"/>
  <p188:author id="{8E1D1615-0E75-32C1-4BB6-27BF515212F6}" name="Gibson, Robert" initials="RG" userId="S::750002971@GENPACT.COM::22c3b3e7-23c4-492e-8b66-2c3f8e20b768" providerId="AD"/>
  <p188:author id="{43D58E22-FA7F-E23F-81FF-19F3C9F85CEC}" name="Hitesh Srivastava" initials="HS" userId="S::hitesh.s@timeus.onmicrosoft.com::8853a2d8-04c9-4a9b-b58a-3933ab3dd278" providerId="AD"/>
  <p188:author id="{92CFB123-5001-6234-D037-0BD015A7BE68}" name="Kulkarni, Nayonika Rajendra" initials="NK" userId="S::703399723@genpact.com::119cfd6c-f1b1-44b9-b9b6-8fbf7b3d7217" providerId="AD"/>
  <p188:author id="{892AC723-09FE-C2E9-7F17-E69AD9BFB858}" name="Higgison, Sandra" initials="HS" userId="S::770000391@genpact.com::9a239a09-e31a-4a6e-90ed-5aa8479942e4" providerId="AD"/>
  <p188:author id="{E1F0202A-9B4B-AE5E-FD42-9986E67AAF2E}" name="Reed, Ryan" initials="RR" userId="S::750021218@genpact.com::828d063b-f9d1-49ea-945a-1740030d6404" providerId="AD"/>
  <p188:author id="{C1E3D740-C5F6-32D0-B4A7-93B473E29E23}" name="Shroff, Vikash" initials="SV" userId="S::703177817@genpact.com::56c41661-d5b2-4085-a339-99de003239e7" providerId="AD"/>
  <p188:author id="{3566AF41-AC97-A302-1357-5482EF6D3EED}" name="Blewett, Caitlin" initials="BC" userId="S::750045032@genpact.com::1f19c17c-20c5-4bcc-8517-9a2069caaf0b" providerId="AD"/>
  <p188:author id="{74835145-3365-91C4-528C-1103BBA6D35F}" name="Desai, Prathamesh" initials="PD" userId="S::703380505@genpact.com::b160d955-6ee6-4a13-8d96-1b26a24b6003" providerId="AD"/>
  <p188:author id="{C596904E-649F-80EF-B582-7862CE3A34D7}" name="O, Yogitha" initials="YO" userId="S::703380896@genpact.com::efa90ae9-2fcd-4ef9-aa73-1ab8cf504216" providerId="AD"/>
  <p188:author id="{C2AC6550-70A7-D076-D234-25A61BFA3CF0}" name="Aditri Goyal" initials="AG" userId="S::aditri.g@timeus.onmicrosoft.com::dbeb200e-a741-4cb7-8352-bcf32d21452c" providerId="AD"/>
  <p188:author id="{93085864-0357-2BF2-31B3-708A20C10AB4}" name="Rawat, Ajay" initials="RA" userId="S::302003883@genpact.com::42867331-d814-4bb9-8ef8-8516b1b5a6f0" providerId="AD"/>
  <p188:author id="{9A53AB64-E963-64E1-A0EF-7FCAA95B75DD}" name="Raju Yadav" initials="RY" userId="S::raju.y@timeus.onmicrosoft.com::b4d8ec1c-f4bd-4ac3-a26e-c09f305797d6" providerId="AD"/>
  <p188:author id="{C3F9406F-6D49-8FB3-8634-47379B9BF0A2}" name="Rawat, Ajay" initials="" userId="S::302003883@GENPACT.COM::42867331-d814-4bb9-8ef8-8516b1b5a6f0" providerId="AD"/>
  <p188:author id="{BDBD867E-38C0-72AF-4105-0132F290E732}" name="Saxena, Akshay" initials="AS" userId="S::303027294@GENPACT.COM::7ac90e18-27ce-41a3-8982-3ebe9fd57c17" providerId="AD"/>
  <p188:author id="{A923D983-EC95-FBBD-4902-2AD5C6EC81D4}" name="Jha, Anvit" initials="" userId="S::703294169@genpact.com::b1eb1c73-c47c-44d2-ab2e-b31f03321674" providerId="AD"/>
  <p188:author id="{D52C648A-3F70-6F37-F995-4E6E03D70A4C}" name="Bhattacharya, Subhabrata" initials="SB" userId="S::703250641@GENPACT.COM::9d9a76fc-6172-41fc-a889-6b26303e70e7" providerId="AD"/>
  <p188:author id="{D4BE308E-9FF2-BAF2-9EAC-5917FF55AD3E}" name="Shweta Juneja" initials="SJ" userId="S::shweta.j@timeus.onmicrosoft.com::5720ac25-3b09-4f75-bd02-1ebb4c347997" providerId="AD"/>
  <p188:author id="{872454B6-6223-4264-A7D1-608249DBD6F9}" name="Saxena, Akshay" initials="SA" userId="S::303027294@genpact.com::7ac90e18-27ce-41a3-8982-3ebe9fd57c17" providerId="AD"/>
  <p188:author id="{33DE65BE-AFA3-DB5A-B18A-F8DCB1C06076}" name="Nimisha Mittal" initials="NM" userId="S::nimisha.m@timeus.onmicrosoft.com::fbf3e2ab-9104-49c0-9c29-0ae39c6f0131" providerId="AD"/>
  <p188:author id="{B16F8FD9-0ED7-0BE6-DA71-EF8D0118EF92}" name="Poucher, Jo M" initials="JP" userId="S::770002074@GENPACT.COM::6e2a13c6-28fe-4d1d-b59c-c47100460c1f" providerId="AD"/>
  <p188:author id="{2978C6D9-C419-4025-5256-3DE3F6283E51}" name="Gibson, Robert" initials="GR" userId="S::750002971@genpact.com::22c3b3e7-23c4-492e-8b66-2c3f8e20b768" providerId="AD"/>
  <p188:author id="{0D5927DF-4EB0-66FA-FCB3-C130FA50C084}" name="Higgison, Sandra" initials="SH" userId="S::770000391@GENPACT.COM::9a239a09-e31a-4a6e-90ed-5aa8479942e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1916"/>
    <a:srgbClr val="FFFDFF"/>
    <a:srgbClr val="FFFFFF"/>
    <a:srgbClr val="FFAD28"/>
    <a:srgbClr val="FF555F"/>
    <a:srgbClr val="D8D8D8"/>
    <a:srgbClr val="FD4E59"/>
    <a:srgbClr val="BABA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C84578-3D86-A344-A3EC-05378520FC48}" v="416" dt="2025-03-12T17:41:29.464"/>
    <p1510:client id="{A61F4399-5F00-5B37-176D-F8DA03561933}" v="60" dt="2025-03-12T18:37:52.6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–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96" y="124"/>
      </p:cViewPr>
      <p:guideLst>
        <p:guide orient="horz" pos="164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800" b="1" i="0" u="none" strike="noStrike" kern="1200" cap="none" spc="12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cap="none" spc="0" baseline="0">
                <a:solidFill>
                  <a:schemeClr val="tx1"/>
                </a:solidFill>
                <a:latin typeface="Funnel Sans" pitchFamily="2" charset="0"/>
              </a:rPr>
              <a:t>Revenue </a:t>
            </a:r>
            <a:r>
              <a:rPr lang="en-US" sz="1400" b="0" cap="none" spc="0" baseline="0">
                <a:solidFill>
                  <a:schemeClr val="tx1"/>
                </a:solidFill>
                <a:latin typeface="Funnel Sans" pitchFamily="2" charset="0"/>
              </a:rPr>
              <a:t>(in billions $)</a:t>
            </a:r>
            <a:endParaRPr lang="en-IN" sz="1400" b="0" cap="none" spc="0" baseline="0">
              <a:solidFill>
                <a:schemeClr val="tx1"/>
              </a:solidFill>
              <a:latin typeface="Funnel Sans" pitchFamily="2" charset="0"/>
            </a:endParaRPr>
          </a:p>
        </c:rich>
      </c:tx>
      <c:layout>
        <c:manualLayout>
          <c:xMode val="edge"/>
          <c:yMode val="edge"/>
          <c:x val="1.9897095811029209E-2"/>
          <c:y val="6.22606279762747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800" b="1" i="0" u="none" strike="noStrike" kern="1200" cap="none" spc="120" normalizeH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IN"/>
        </a:p>
      </c:txPr>
    </c:title>
    <c:autoTitleDeleted val="0"/>
    <c:plotArea>
      <c:layout>
        <c:manualLayout>
          <c:layoutTarget val="inner"/>
          <c:xMode val="edge"/>
          <c:yMode val="edge"/>
          <c:x val="2.5577788885288104E-2"/>
          <c:y val="0.24253877923704972"/>
          <c:w val="0.94884442222942378"/>
          <c:h val="0.569316104816743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4.0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6110-4BF1-B90F-13572AD21C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Funnel Sans" pitchFamily="2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3.7</c:v>
                </c:pt>
                <c:pt idx="1">
                  <c:v>4</c:v>
                </c:pt>
                <c:pt idx="2">
                  <c:v>4.4000000000000004</c:v>
                </c:pt>
                <c:pt idx="3">
                  <c:v>4.5</c:v>
                </c:pt>
                <c:pt idx="4">
                  <c:v>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A0-4B67-A106-0C9835D5277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488488031"/>
        <c:axId val="1177005375"/>
      </c:barChart>
      <c:catAx>
        <c:axId val="14884880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/>
                </a:solidFill>
                <a:latin typeface="Funnel Sans" pitchFamily="2" charset="0"/>
                <a:ea typeface="+mn-ea"/>
                <a:cs typeface="+mn-cs"/>
              </a:defRPr>
            </a:pPr>
            <a:endParaRPr lang="en-US"/>
          </a:p>
        </c:txPr>
        <c:crossAx val="1177005375"/>
        <c:crosses val="autoZero"/>
        <c:auto val="1"/>
        <c:lblAlgn val="ctr"/>
        <c:lblOffset val="100"/>
        <c:noMultiLvlLbl val="0"/>
      </c:catAx>
      <c:valAx>
        <c:axId val="11770053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884880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73262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80B85E0-184D-C7A9-2399-B5F00C1B65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E84C11-B1A9-F50F-54DF-E13F82C715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6E302C-81E4-452D-B65E-A7F194DF029B}" type="datetimeFigureOut">
              <a:rPr lang="en-IN" smtClean="0"/>
              <a:t>20-03-2025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F024BA-2363-1180-65AD-796CB5E45F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7FCBA1-9448-6B58-0184-FA37C4FDEA7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7CE77C-083D-46BC-AD31-7F4FD01F329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27401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9734B9-555B-B849-9C8D-8A1E8B6E136E}" type="datetimeFigureOut">
              <a:rPr lang="en-GB" smtClean="0"/>
              <a:t>20/03/2025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9FFD3E-1587-764D-BD19-EA0F1A2804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5348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9FFD3E-1587-764D-BD19-EA0F1A2804F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061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9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9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.png"/><Relationship Id="rId4" Type="http://schemas.openxmlformats.org/officeDocument/2006/relationships/image" Target="../media/image12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8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14EC77-8C42-F6FA-8179-5C9EA77272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A33215-CC12-D208-5CCE-E5972FAA08B4}"/>
              </a:ext>
            </a:extLst>
          </p:cNvPr>
          <p:cNvSpPr/>
          <p:nvPr userDrawn="1"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Funnel Sans" pitchFamily="2" charset="0"/>
            </a:endParaRPr>
          </a:p>
        </p:txBody>
      </p:sp>
      <p:sp>
        <p:nvSpPr>
          <p:cNvPr id="5" name="Google Shape;41;p28">
            <a:extLst>
              <a:ext uri="{FF2B5EF4-FFF2-40B4-BE49-F238E27FC236}">
                <a16:creationId xmlns:a16="http://schemas.microsoft.com/office/drawing/2014/main" id="{33382448-C39A-B656-11E6-9701FDBADBB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6037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Title Slide</a:t>
            </a:r>
            <a:endParaRPr/>
          </a:p>
        </p:txBody>
      </p:sp>
      <p:sp>
        <p:nvSpPr>
          <p:cNvPr id="19" name="Google Shape;24;p26">
            <a:extLst>
              <a:ext uri="{FF2B5EF4-FFF2-40B4-BE49-F238E27FC236}">
                <a16:creationId xmlns:a16="http://schemas.microsoft.com/office/drawing/2014/main" id="{86079E78-6613-8F8B-B6B7-3D6721D2337B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64160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Innovation into action</a:t>
            </a:r>
            <a:endParaRPr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2C73652-2305-1DB0-0A5F-21152A4C85B3}"/>
              </a:ext>
            </a:extLst>
          </p:cNvPr>
          <p:cNvGrpSpPr/>
          <p:nvPr userDrawn="1"/>
        </p:nvGrpSpPr>
        <p:grpSpPr>
          <a:xfrm>
            <a:off x="1358525" y="2654797"/>
            <a:ext cx="710126" cy="196850"/>
            <a:chOff x="1601959" y="2654797"/>
            <a:chExt cx="710126" cy="196850"/>
          </a:xfrm>
        </p:grpSpPr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57F01241-FC98-7C56-28B1-F0DC6A3FE5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>
              <a:off x="1589656" y="2667100"/>
              <a:ext cx="196850" cy="172244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DF6FDDC-F02B-5EAB-BC58-C8BF1F35EC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>
              <a:off x="1768950" y="2667100"/>
              <a:ext cx="196850" cy="172244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9FFF7E95-0F35-A948-8579-05F2812BF96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>
              <a:off x="1948244" y="2667100"/>
              <a:ext cx="196850" cy="172244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A916EE7E-E21C-E1D2-FD47-ACF8F268460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>
              <a:off x="2127538" y="2667100"/>
              <a:ext cx="196850" cy="172244"/>
            </a:xfrm>
            <a:prstGeom prst="rect">
              <a:avLst/>
            </a:prstGeom>
          </p:spPr>
        </p:pic>
      </p:grpSp>
      <p:pic>
        <p:nvPicPr>
          <p:cNvPr id="26" name="Graphic 25">
            <a:extLst>
              <a:ext uri="{FF2B5EF4-FFF2-40B4-BE49-F238E27FC236}">
                <a16:creationId xmlns:a16="http://schemas.microsoft.com/office/drawing/2014/main" id="{50152B26-ADAC-EFF2-AB27-BA4C3F59371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  <p:sp>
        <p:nvSpPr>
          <p:cNvPr id="13" name="Google Shape;21;p33">
            <a:extLst>
              <a:ext uri="{FF2B5EF4-FFF2-40B4-BE49-F238E27FC236}">
                <a16:creationId xmlns:a16="http://schemas.microsoft.com/office/drawing/2014/main" id="{267749FA-80B1-E8C5-0DF5-591F6E4EBCF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F84443FD-8642-B724-4475-17A7EA279289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2025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46069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05518AF-6BB6-4F5D-03FC-155D6BBE88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1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ED8511-2A91-AA3E-3E0D-E71E0A6E1875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3D75D8-CF93-83A3-8B5D-325542D93111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9F45689-0502-1E6D-0E48-F02BE62067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823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F3B067D-353A-EC2C-7CB3-70B759EBDF6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687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ED8511-2A91-AA3E-3E0D-E71E0A6E1875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3D75D8-CF93-83A3-8B5D-325542D93111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82A93FB-616E-5067-BA78-3F595671EE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061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ED8511-2A91-AA3E-3E0D-E71E0A6E1875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3D75D8-CF93-83A3-8B5D-325542D93111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B61ABDE-0547-8518-C4EE-9AFCA32A69A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49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ED8511-2A91-AA3E-3E0D-E71E0A6E1875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3D75D8-CF93-83A3-8B5D-325542D93111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6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381519B-9977-A9FB-D095-10222C35C9A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5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50D0C10-58C0-B809-D256-12802EA2132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572729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439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F3D75D8-CF93-83A3-8B5D-325542D93111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4D49B53-1FC9-9FFE-195B-8AC31F061BB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7622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631" r="2631"/>
          <a:stretch/>
        </p:blipFill>
        <p:spPr>
          <a:xfrm flipH="1"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F3D75D8-CF93-83A3-8B5D-325542D93111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99E276B-B186-A8B7-0198-A17319AD3CA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91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AEAD8CB-D455-2662-BBB4-E9B5D7001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096" cy="6858000"/>
          </a:xfrm>
          <a:prstGeom prst="rect">
            <a:avLst/>
          </a:prstGeom>
        </p:spPr>
      </p:pic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2DEB6CB9-E015-CAF0-CD3E-7A025DD8D94A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/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52E32D1-AC7D-56AC-C98C-AFBB813F72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14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ity skyline with many tall buildings&#10;&#10;Description automatically generated">
            <a:extLst>
              <a:ext uri="{FF2B5EF4-FFF2-40B4-BE49-F238E27FC236}">
                <a16:creationId xmlns:a16="http://schemas.microsoft.com/office/drawing/2014/main" id="{1CC1BDB2-B333-9A39-A0E6-5E75EB70A9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D92FB29-C1B5-9698-6960-FB79CF115DA7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Google Shape;24;p26">
            <a:extLst>
              <a:ext uri="{FF2B5EF4-FFF2-40B4-BE49-F238E27FC236}">
                <a16:creationId xmlns:a16="http://schemas.microsoft.com/office/drawing/2014/main" id="{7B12B2D8-88B1-2C7E-0ACE-709D47B144E7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401871" y="3550921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Innovation into action</a:t>
            </a:r>
            <a:endParaRPr/>
          </a:p>
        </p:txBody>
      </p:sp>
      <p:sp>
        <p:nvSpPr>
          <p:cNvPr id="28" name="Google Shape;18;p26">
            <a:extLst>
              <a:ext uri="{FF2B5EF4-FFF2-40B4-BE49-F238E27FC236}">
                <a16:creationId xmlns:a16="http://schemas.microsoft.com/office/drawing/2014/main" id="{0654240D-4C17-307A-B548-B3C38A2C65A2}"/>
              </a:ext>
            </a:extLst>
          </p:cNvPr>
          <p:cNvSpPr txBox="1">
            <a:spLocks noGrp="1"/>
          </p:cNvSpPr>
          <p:nvPr userDrawn="1">
            <p:ph type="title" hasCustomPrompt="1"/>
          </p:nvPr>
        </p:nvSpPr>
        <p:spPr>
          <a:xfrm>
            <a:off x="387357" y="1836425"/>
            <a:ext cx="4111308" cy="1714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7250" b="1" i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</a:t>
            </a:r>
            <a:br>
              <a:rPr lang="en-GB"/>
            </a:br>
            <a:r>
              <a:rPr lang="en-GB"/>
              <a:t>Slide</a:t>
            </a:r>
            <a:endParaRPr/>
          </a:p>
        </p:txBody>
      </p:sp>
      <p:sp>
        <p:nvSpPr>
          <p:cNvPr id="12" name="Google Shape;21;p33">
            <a:extLst>
              <a:ext uri="{FF2B5EF4-FFF2-40B4-BE49-F238E27FC236}">
                <a16:creationId xmlns:a16="http://schemas.microsoft.com/office/drawing/2014/main" id="{E9EED315-544F-6B8D-922E-37024C04FBA6}"/>
              </a:ext>
            </a:extLst>
          </p:cNvPr>
          <p:cNvSpPr txBox="1">
            <a:spLocks noGrp="1"/>
          </p:cNvSpPr>
          <p:nvPr userDrawn="1"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Google Shape;22;p26">
            <a:extLst>
              <a:ext uri="{FF2B5EF4-FFF2-40B4-BE49-F238E27FC236}">
                <a16:creationId xmlns:a16="http://schemas.microsoft.com/office/drawing/2014/main" id="{A355AC8E-0131-4A89-FE82-6B0A8AA8C01C}"/>
              </a:ext>
            </a:extLst>
          </p:cNvPr>
          <p:cNvSpPr txBox="1">
            <a:spLocks noGrp="1"/>
          </p:cNvSpPr>
          <p:nvPr userDrawn="1"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rgbClr val="FFFFFF">
                    <a:alpha val="50000"/>
                  </a:srgb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C3A8046C-467B-9FC1-B722-BDDDA75996E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2476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with Sub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;p26">
            <a:extLst>
              <a:ext uri="{FF2B5EF4-FFF2-40B4-BE49-F238E27FC236}">
                <a16:creationId xmlns:a16="http://schemas.microsoft.com/office/drawing/2014/main" id="{7D928B5C-F90E-335F-FF83-2AE5D6633DE6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58301" y="1143623"/>
            <a:ext cx="9256696" cy="696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lang="en-GB" sz="2400" b="1" i="0" kern="1200" spc="0" dirty="0">
                <a:solidFill>
                  <a:schemeClr val="bg1"/>
                </a:solidFill>
                <a:latin typeface="Funnel Sans" pitchFamily="2" charset="0"/>
                <a:ea typeface="+mn-ea"/>
                <a:cs typeface="+mn-cs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Subheads are larger than body copy and can drop over multiple lines, and are helpful to take the strain off the big headline.</a:t>
            </a:r>
          </a:p>
        </p:txBody>
      </p:sp>
      <p:sp>
        <p:nvSpPr>
          <p:cNvPr id="7" name="Text Placeholder 29">
            <a:extLst>
              <a:ext uri="{FF2B5EF4-FFF2-40B4-BE49-F238E27FC236}">
                <a16:creationId xmlns:a16="http://schemas.microsoft.com/office/drawing/2014/main" id="{46482378-AECD-3D9B-EAD3-584511C722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59059" y="2016477"/>
            <a:ext cx="4673390" cy="380572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328"/>
              </a:spcBef>
              <a:spcAft>
                <a:spcPts val="0"/>
              </a:spcAft>
              <a:defRPr sz="16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D1E70E66-2D85-AF1C-EBE2-3897458CE3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2503" y="2016477"/>
            <a:ext cx="4673390" cy="380572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328"/>
              </a:spcBef>
              <a:spcAft>
                <a:spcPts val="0"/>
              </a:spcAft>
              <a:defRPr sz="16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9" name="Google Shape;22;p26">
            <a:extLst>
              <a:ext uri="{FF2B5EF4-FFF2-40B4-BE49-F238E27FC236}">
                <a16:creationId xmlns:a16="http://schemas.microsoft.com/office/drawing/2014/main" id="{F03E21F3-9007-31EF-884F-09B1F0F46EA8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sp>
        <p:nvSpPr>
          <p:cNvPr id="12" name="Google Shape;18;p26">
            <a:extLst>
              <a:ext uri="{FF2B5EF4-FFF2-40B4-BE49-F238E27FC236}">
                <a16:creationId xmlns:a16="http://schemas.microsoft.com/office/drawing/2014/main" id="{0EBAED29-49D8-E1AA-2660-AA061AEDB15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A10B11A-EE18-8E6B-184E-778ABBC570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9134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Content with Sub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A9DC5D7A-1ABF-AF7A-2345-2CA34D3666F1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sp>
        <p:nvSpPr>
          <p:cNvPr id="3" name="Google Shape;18;p26">
            <a:extLst>
              <a:ext uri="{FF2B5EF4-FFF2-40B4-BE49-F238E27FC236}">
                <a16:creationId xmlns:a16="http://schemas.microsoft.com/office/drawing/2014/main" id="{8F1C8541-EE89-5A13-B35B-5EDA1487E2E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831A334-6496-1D7E-F130-1483C8F7DE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63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Content with Sub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763EA333-181D-2F90-B5A1-3A7CAB86CC55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tx1"/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sp>
        <p:nvSpPr>
          <p:cNvPr id="10" name="Google Shape;18;p26">
            <a:extLst>
              <a:ext uri="{FF2B5EF4-FFF2-40B4-BE49-F238E27FC236}">
                <a16:creationId xmlns:a16="http://schemas.microsoft.com/office/drawing/2014/main" id="{FAD9DBF5-9331-44A6-A3D9-91348322ED94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tx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39194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Content with Sub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4" name="Google Shape;228;p11">
            <a:extLst>
              <a:ext uri="{FF2B5EF4-FFF2-40B4-BE49-F238E27FC236}">
                <a16:creationId xmlns:a16="http://schemas.microsoft.com/office/drawing/2014/main" id="{EF0346D1-3BDE-9799-56E0-C2451190C7AA}"/>
              </a:ext>
            </a:extLst>
          </p:cNvPr>
          <p:cNvCxnSpPr/>
          <p:nvPr userDrawn="1"/>
        </p:nvCxnSpPr>
        <p:spPr>
          <a:xfrm>
            <a:off x="2375210" y="1247345"/>
            <a:ext cx="0" cy="4968143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76D3A2C9-466A-0FEC-D743-3EAC16DD87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134" t="14156" r="57486" b="13360"/>
          <a:stretch/>
        </p:blipFill>
        <p:spPr>
          <a:xfrm>
            <a:off x="1301162" y="2753590"/>
            <a:ext cx="890753" cy="97982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E47DAF2-8DDC-06BF-8FB7-0928061FB8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395" t="26219" r="10339" b="23780"/>
          <a:stretch/>
        </p:blipFill>
        <p:spPr>
          <a:xfrm>
            <a:off x="1287715" y="3717949"/>
            <a:ext cx="911535" cy="473075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47C1042-56A8-A826-B72C-DFD0FD9648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03513" y="1382246"/>
            <a:ext cx="523779" cy="523780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4CF4C1B9-4FE3-D5D7-C92E-CD4BD21EB1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703513" y="2207208"/>
            <a:ext cx="523779" cy="523780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08B973C0-93BB-BECD-08C8-19E8789F85E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703513" y="3032170"/>
            <a:ext cx="523779" cy="523780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3DFF13AD-E03F-F7A0-6EBF-1D4A1A9DBCA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703513" y="3857132"/>
            <a:ext cx="523779" cy="523780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18" name="Picture Placeholder 13">
            <a:extLst>
              <a:ext uri="{FF2B5EF4-FFF2-40B4-BE49-F238E27FC236}">
                <a16:creationId xmlns:a16="http://schemas.microsoft.com/office/drawing/2014/main" id="{6AB04580-4916-00AA-A8F7-FCFF0D44F36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703513" y="4682094"/>
            <a:ext cx="523779" cy="523780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19" name="Picture Placeholder 13">
            <a:extLst>
              <a:ext uri="{FF2B5EF4-FFF2-40B4-BE49-F238E27FC236}">
                <a16:creationId xmlns:a16="http://schemas.microsoft.com/office/drawing/2014/main" id="{D801AEC6-DF83-F481-951B-A94269130B4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703513" y="5507056"/>
            <a:ext cx="523779" cy="523780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20" name="Text Placeholder 29">
            <a:extLst>
              <a:ext uri="{FF2B5EF4-FFF2-40B4-BE49-F238E27FC236}">
                <a16:creationId xmlns:a16="http://schemas.microsoft.com/office/drawing/2014/main" id="{72973DFC-6171-0DFD-71C6-59997FA099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09704" y="1382245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1" name="Text Placeholder 29">
            <a:extLst>
              <a:ext uri="{FF2B5EF4-FFF2-40B4-BE49-F238E27FC236}">
                <a16:creationId xmlns:a16="http://schemas.microsoft.com/office/drawing/2014/main" id="{8F80F2FC-0C6A-45BA-E74B-9131EF9549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09704" y="2207209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2" name="Text Placeholder 29">
            <a:extLst>
              <a:ext uri="{FF2B5EF4-FFF2-40B4-BE49-F238E27FC236}">
                <a16:creationId xmlns:a16="http://schemas.microsoft.com/office/drawing/2014/main" id="{9562AF29-3BC4-019C-8595-D09498EA2E9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09704" y="3032170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3" name="Text Placeholder 29">
            <a:extLst>
              <a:ext uri="{FF2B5EF4-FFF2-40B4-BE49-F238E27FC236}">
                <a16:creationId xmlns:a16="http://schemas.microsoft.com/office/drawing/2014/main" id="{7D5A6C05-246F-9B93-F926-B6AC356C30D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09704" y="3857132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4" name="Text Placeholder 29">
            <a:extLst>
              <a:ext uri="{FF2B5EF4-FFF2-40B4-BE49-F238E27FC236}">
                <a16:creationId xmlns:a16="http://schemas.microsoft.com/office/drawing/2014/main" id="{F2EE1EA3-B638-FE3D-0F2F-37FCB7A71F8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509704" y="4679265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5" name="Text Placeholder 29">
            <a:extLst>
              <a:ext uri="{FF2B5EF4-FFF2-40B4-BE49-F238E27FC236}">
                <a16:creationId xmlns:a16="http://schemas.microsoft.com/office/drawing/2014/main" id="{77ECA0FA-2314-7192-185F-89F35B19314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509704" y="5507056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6" name="Text Placeholder 29">
            <a:extLst>
              <a:ext uri="{FF2B5EF4-FFF2-40B4-BE49-F238E27FC236}">
                <a16:creationId xmlns:a16="http://schemas.microsoft.com/office/drawing/2014/main" id="{42A54817-44EB-40C2-D8C3-A943F1D9322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50447" y="1382245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7" name="Text Placeholder 29">
            <a:extLst>
              <a:ext uri="{FF2B5EF4-FFF2-40B4-BE49-F238E27FC236}">
                <a16:creationId xmlns:a16="http://schemas.microsoft.com/office/drawing/2014/main" id="{5682C179-2910-7A45-2D26-2B7599A942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750447" y="2207209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8" name="Text Placeholder 29">
            <a:extLst>
              <a:ext uri="{FF2B5EF4-FFF2-40B4-BE49-F238E27FC236}">
                <a16:creationId xmlns:a16="http://schemas.microsoft.com/office/drawing/2014/main" id="{632DB566-FC10-871C-4F8C-C8D44C3DC2E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750447" y="3032170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9" name="Text Placeholder 29">
            <a:extLst>
              <a:ext uri="{FF2B5EF4-FFF2-40B4-BE49-F238E27FC236}">
                <a16:creationId xmlns:a16="http://schemas.microsoft.com/office/drawing/2014/main" id="{49E58398-EE12-9DC4-49AC-7DB4AE9AA0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750447" y="3857132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DED2C998-0161-2571-7BF6-C229081287B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750447" y="4679265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31" name="Text Placeholder 29">
            <a:extLst>
              <a:ext uri="{FF2B5EF4-FFF2-40B4-BE49-F238E27FC236}">
                <a16:creationId xmlns:a16="http://schemas.microsoft.com/office/drawing/2014/main" id="{1ABBBC37-F0F7-7D16-C91B-1C33DF6ED05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47" y="5507056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05703145-3035-44DD-740E-FD4C8F0908E6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sp>
        <p:nvSpPr>
          <p:cNvPr id="32" name="Google Shape;18;p26">
            <a:extLst>
              <a:ext uri="{FF2B5EF4-FFF2-40B4-BE49-F238E27FC236}">
                <a16:creationId xmlns:a16="http://schemas.microsoft.com/office/drawing/2014/main" id="{A2A88047-97C3-9B05-0A62-0923D89ECBD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BAC04AC-D07A-FC49-DD99-62C3966F2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3782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Content with Sub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4" name="Google Shape;228;p11">
            <a:extLst>
              <a:ext uri="{FF2B5EF4-FFF2-40B4-BE49-F238E27FC236}">
                <a16:creationId xmlns:a16="http://schemas.microsoft.com/office/drawing/2014/main" id="{EF0346D1-3BDE-9799-56E0-C2451190C7AA}"/>
              </a:ext>
            </a:extLst>
          </p:cNvPr>
          <p:cNvCxnSpPr/>
          <p:nvPr userDrawn="1"/>
        </p:nvCxnSpPr>
        <p:spPr>
          <a:xfrm>
            <a:off x="2375210" y="1247345"/>
            <a:ext cx="0" cy="4968143"/>
          </a:xfrm>
          <a:prstGeom prst="straightConnector1">
            <a:avLst/>
          </a:prstGeom>
          <a:noFill/>
          <a:ln w="127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76D3A2C9-466A-0FEC-D743-3EAC16DD87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-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134" t="14156" r="57486" b="13360"/>
          <a:stretch/>
        </p:blipFill>
        <p:spPr>
          <a:xfrm>
            <a:off x="1301162" y="2753590"/>
            <a:ext cx="890753" cy="97982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E47DAF2-8DDC-06BF-8FB7-0928061FB8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-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395" t="26219" r="10339" b="23780"/>
          <a:stretch/>
        </p:blipFill>
        <p:spPr>
          <a:xfrm>
            <a:off x="1287715" y="3717949"/>
            <a:ext cx="911535" cy="473075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47C1042-56A8-A826-B72C-DFD0FD9648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03513" y="1382246"/>
            <a:ext cx="523779" cy="523780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4CF4C1B9-4FE3-D5D7-C92E-CD4BD21EB1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703513" y="2207208"/>
            <a:ext cx="523779" cy="523780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08B973C0-93BB-BECD-08C8-19E8789F85E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703513" y="3032170"/>
            <a:ext cx="523779" cy="523780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3DFF13AD-E03F-F7A0-6EBF-1D4A1A9DBCA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703513" y="3857132"/>
            <a:ext cx="523779" cy="523780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Picture Placeholder 13">
            <a:extLst>
              <a:ext uri="{FF2B5EF4-FFF2-40B4-BE49-F238E27FC236}">
                <a16:creationId xmlns:a16="http://schemas.microsoft.com/office/drawing/2014/main" id="{6AB04580-4916-00AA-A8F7-FCFF0D44F36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703513" y="4682094"/>
            <a:ext cx="523779" cy="523780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9" name="Picture Placeholder 13">
            <a:extLst>
              <a:ext uri="{FF2B5EF4-FFF2-40B4-BE49-F238E27FC236}">
                <a16:creationId xmlns:a16="http://schemas.microsoft.com/office/drawing/2014/main" id="{D801AEC6-DF83-F481-951B-A94269130B4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703513" y="5507056"/>
            <a:ext cx="523779" cy="523780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20" name="Text Placeholder 29">
            <a:extLst>
              <a:ext uri="{FF2B5EF4-FFF2-40B4-BE49-F238E27FC236}">
                <a16:creationId xmlns:a16="http://schemas.microsoft.com/office/drawing/2014/main" id="{72973DFC-6171-0DFD-71C6-59997FA099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09704" y="1382245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1" name="Text Placeholder 29">
            <a:extLst>
              <a:ext uri="{FF2B5EF4-FFF2-40B4-BE49-F238E27FC236}">
                <a16:creationId xmlns:a16="http://schemas.microsoft.com/office/drawing/2014/main" id="{8F80F2FC-0C6A-45BA-E74B-9131EF9549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09704" y="2207209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2" name="Text Placeholder 29">
            <a:extLst>
              <a:ext uri="{FF2B5EF4-FFF2-40B4-BE49-F238E27FC236}">
                <a16:creationId xmlns:a16="http://schemas.microsoft.com/office/drawing/2014/main" id="{9562AF29-3BC4-019C-8595-D09498EA2E9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09704" y="3032170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3" name="Text Placeholder 29">
            <a:extLst>
              <a:ext uri="{FF2B5EF4-FFF2-40B4-BE49-F238E27FC236}">
                <a16:creationId xmlns:a16="http://schemas.microsoft.com/office/drawing/2014/main" id="{7D5A6C05-246F-9B93-F926-B6AC356C30D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09704" y="3857132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4" name="Text Placeholder 29">
            <a:extLst>
              <a:ext uri="{FF2B5EF4-FFF2-40B4-BE49-F238E27FC236}">
                <a16:creationId xmlns:a16="http://schemas.microsoft.com/office/drawing/2014/main" id="{F2EE1EA3-B638-FE3D-0F2F-37FCB7A71F8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509704" y="4679265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5" name="Text Placeholder 29">
            <a:extLst>
              <a:ext uri="{FF2B5EF4-FFF2-40B4-BE49-F238E27FC236}">
                <a16:creationId xmlns:a16="http://schemas.microsoft.com/office/drawing/2014/main" id="{77ECA0FA-2314-7192-185F-89F35B19314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509704" y="5507056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6" name="Text Placeholder 29">
            <a:extLst>
              <a:ext uri="{FF2B5EF4-FFF2-40B4-BE49-F238E27FC236}">
                <a16:creationId xmlns:a16="http://schemas.microsoft.com/office/drawing/2014/main" id="{42A54817-44EB-40C2-D8C3-A943F1D9322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50447" y="1382245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7" name="Text Placeholder 29">
            <a:extLst>
              <a:ext uri="{FF2B5EF4-FFF2-40B4-BE49-F238E27FC236}">
                <a16:creationId xmlns:a16="http://schemas.microsoft.com/office/drawing/2014/main" id="{5682C179-2910-7A45-2D26-2B7599A942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750447" y="2207209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8" name="Text Placeholder 29">
            <a:extLst>
              <a:ext uri="{FF2B5EF4-FFF2-40B4-BE49-F238E27FC236}">
                <a16:creationId xmlns:a16="http://schemas.microsoft.com/office/drawing/2014/main" id="{632DB566-FC10-871C-4F8C-C8D44C3DC2E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750447" y="3032170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9" name="Text Placeholder 29">
            <a:extLst>
              <a:ext uri="{FF2B5EF4-FFF2-40B4-BE49-F238E27FC236}">
                <a16:creationId xmlns:a16="http://schemas.microsoft.com/office/drawing/2014/main" id="{49E58398-EE12-9DC4-49AC-7DB4AE9AA0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750447" y="3857132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DED2C998-0161-2571-7BF6-C229081287B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750447" y="4679265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31" name="Text Placeholder 29">
            <a:extLst>
              <a:ext uri="{FF2B5EF4-FFF2-40B4-BE49-F238E27FC236}">
                <a16:creationId xmlns:a16="http://schemas.microsoft.com/office/drawing/2014/main" id="{1ABBBC37-F0F7-7D16-C91B-1C33DF6ED05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47" y="5507056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5BB64541-74F1-C654-23AA-5157D52EEBAA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rgbClr val="161916"/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sp>
        <p:nvSpPr>
          <p:cNvPr id="10" name="Google Shape;18;p26">
            <a:extLst>
              <a:ext uri="{FF2B5EF4-FFF2-40B4-BE49-F238E27FC236}">
                <a16:creationId xmlns:a16="http://schemas.microsoft.com/office/drawing/2014/main" id="{D8C066BF-3C59-F17F-B80C-59F504E2389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tx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925464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Content with Sub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BCE06CA3-FBDA-0DB1-EC08-8B166A08F2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28165" y="4232031"/>
            <a:ext cx="2537011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rgbClr val="D8D8D8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3DB8AE90-7EB1-5723-0F92-48827ECF6F3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28165" y="2913529"/>
            <a:ext cx="2537011" cy="1058772"/>
          </a:xfrm>
          <a:prstGeom prst="roundRect">
            <a:avLst>
              <a:gd name="adj" fmla="val 4028"/>
            </a:avLst>
          </a:prstGeom>
          <a:ln w="12700">
            <a:solidFill>
              <a:srgbClr val="BABABA"/>
            </a:solidFill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lang="en-GB" sz="1800" b="0" i="0" spc="0" dirty="0">
                <a:solidFill>
                  <a:schemeClr val="bg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GB"/>
          </a:p>
        </p:txBody>
      </p:sp>
      <p:sp>
        <p:nvSpPr>
          <p:cNvPr id="17" name="Text Placeholder 29">
            <a:extLst>
              <a:ext uri="{FF2B5EF4-FFF2-40B4-BE49-F238E27FC236}">
                <a16:creationId xmlns:a16="http://schemas.microsoft.com/office/drawing/2014/main" id="{FA045785-E523-025C-650D-57C8AD4C3D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29388" y="2913529"/>
            <a:ext cx="2537011" cy="1058772"/>
          </a:xfrm>
          <a:prstGeom prst="roundRect">
            <a:avLst>
              <a:gd name="adj" fmla="val 4028"/>
            </a:avLst>
          </a:prstGeom>
          <a:ln w="12700">
            <a:solidFill>
              <a:srgbClr val="BABABA"/>
            </a:solidFill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lang="en-GB" sz="1800" b="0" i="0" spc="0" dirty="0">
                <a:solidFill>
                  <a:schemeClr val="bg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/>
              <a:t>Click to edit text</a:t>
            </a:r>
          </a:p>
        </p:txBody>
      </p: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F70D5366-1D1E-68C3-8028-1CF0313AE78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30611" y="2913529"/>
            <a:ext cx="2537011" cy="1058772"/>
          </a:xfrm>
          <a:prstGeom prst="roundRect">
            <a:avLst>
              <a:gd name="adj" fmla="val 6135"/>
            </a:avLst>
          </a:prstGeom>
          <a:ln w="12700">
            <a:solidFill>
              <a:srgbClr val="BABABA"/>
            </a:solidFill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lang="en-GB" sz="1800" b="0" i="0" spc="0" dirty="0">
                <a:solidFill>
                  <a:schemeClr val="bg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/>
              <a:t>Click to edit text</a:t>
            </a:r>
          </a:p>
        </p:txBody>
      </p:sp>
      <p:sp>
        <p:nvSpPr>
          <p:cNvPr id="19" name="Text Placeholder 29">
            <a:extLst>
              <a:ext uri="{FF2B5EF4-FFF2-40B4-BE49-F238E27FC236}">
                <a16:creationId xmlns:a16="http://schemas.microsoft.com/office/drawing/2014/main" id="{192844A9-529F-FCE4-CEDD-A0B781A34DC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31834" y="2913529"/>
            <a:ext cx="2537011" cy="1058772"/>
          </a:xfrm>
          <a:prstGeom prst="roundRect">
            <a:avLst>
              <a:gd name="adj" fmla="val 2975"/>
            </a:avLst>
          </a:prstGeom>
          <a:ln w="12700">
            <a:solidFill>
              <a:srgbClr val="BABABA"/>
            </a:solidFill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lang="en-GB" sz="1800" b="0" i="0" spc="0" dirty="0">
                <a:solidFill>
                  <a:schemeClr val="bg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/>
              <a:t>Click to edit text</a:t>
            </a:r>
          </a:p>
        </p:txBody>
      </p:sp>
      <p:sp>
        <p:nvSpPr>
          <p:cNvPr id="13" name="Text Placeholder 29">
            <a:extLst>
              <a:ext uri="{FF2B5EF4-FFF2-40B4-BE49-F238E27FC236}">
                <a16:creationId xmlns:a16="http://schemas.microsoft.com/office/drawing/2014/main" id="{D040A3A8-1C48-A156-8029-7C18C4272F9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927297" y="4232031"/>
            <a:ext cx="2537011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rgbClr val="D8D8D8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20" name="Text Placeholder 29">
            <a:extLst>
              <a:ext uri="{FF2B5EF4-FFF2-40B4-BE49-F238E27FC236}">
                <a16:creationId xmlns:a16="http://schemas.microsoft.com/office/drawing/2014/main" id="{0BB47F86-F305-9165-364E-B5101312E55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26430" y="4232031"/>
            <a:ext cx="2537011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rgbClr val="D8D8D8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21" name="Text Placeholder 29">
            <a:extLst>
              <a:ext uri="{FF2B5EF4-FFF2-40B4-BE49-F238E27FC236}">
                <a16:creationId xmlns:a16="http://schemas.microsoft.com/office/drawing/2014/main" id="{42ADFDFF-05A9-4992-8DD0-3EC768B002E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325562" y="4232031"/>
            <a:ext cx="2537011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rgbClr val="D8D8D8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654DF21B-25E7-F0E8-D40F-3084DEE66BA3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sp>
        <p:nvSpPr>
          <p:cNvPr id="12" name="Google Shape;18;p26">
            <a:extLst>
              <a:ext uri="{FF2B5EF4-FFF2-40B4-BE49-F238E27FC236}">
                <a16:creationId xmlns:a16="http://schemas.microsoft.com/office/drawing/2014/main" id="{60D95A74-F81D-7B94-7C20-24CC7B0BE135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1D828C7-0724-040D-2F38-6D183F0672D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4653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Content with Sub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29">
            <a:extLst>
              <a:ext uri="{FF2B5EF4-FFF2-40B4-BE49-F238E27FC236}">
                <a16:creationId xmlns:a16="http://schemas.microsoft.com/office/drawing/2014/main" id="{88719EF0-561A-4205-E428-FB69C06A48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28165" y="4232031"/>
            <a:ext cx="2537011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tx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tx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tx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22" name="Text Placeholder 29">
            <a:extLst>
              <a:ext uri="{FF2B5EF4-FFF2-40B4-BE49-F238E27FC236}">
                <a16:creationId xmlns:a16="http://schemas.microsoft.com/office/drawing/2014/main" id="{1134D13C-F7F2-D720-F7FB-9243D423F3F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927297" y="4232031"/>
            <a:ext cx="2537011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tx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tx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tx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23" name="Text Placeholder 29">
            <a:extLst>
              <a:ext uri="{FF2B5EF4-FFF2-40B4-BE49-F238E27FC236}">
                <a16:creationId xmlns:a16="http://schemas.microsoft.com/office/drawing/2014/main" id="{86DC3324-946C-FDDD-E8D9-8D9FC924934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26430" y="4232031"/>
            <a:ext cx="2537011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tx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tx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tx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24" name="Text Placeholder 29">
            <a:extLst>
              <a:ext uri="{FF2B5EF4-FFF2-40B4-BE49-F238E27FC236}">
                <a16:creationId xmlns:a16="http://schemas.microsoft.com/office/drawing/2014/main" id="{62246BDC-2AA6-3123-69FF-CE6626A4C5D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325562" y="4232031"/>
            <a:ext cx="2537011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tx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tx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tx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2" name="Text Placeholder 29">
            <a:extLst>
              <a:ext uri="{FF2B5EF4-FFF2-40B4-BE49-F238E27FC236}">
                <a16:creationId xmlns:a16="http://schemas.microsoft.com/office/drawing/2014/main" id="{ECDA92D8-200B-6E22-FF06-F97E51761B6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28165" y="2913529"/>
            <a:ext cx="2537011" cy="1058772"/>
          </a:xfrm>
          <a:prstGeom prst="roundRect">
            <a:avLst>
              <a:gd name="adj" fmla="val 4028"/>
            </a:avLst>
          </a:prstGeom>
          <a:ln w="12700">
            <a:solidFill>
              <a:schemeClr val="tx1"/>
            </a:solidFill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lang="en-GB" sz="1800" b="0" i="0" spc="0" dirty="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GB"/>
          </a:p>
        </p:txBody>
      </p:sp>
      <p:sp>
        <p:nvSpPr>
          <p:cNvPr id="4" name="Text Placeholder 29">
            <a:extLst>
              <a:ext uri="{FF2B5EF4-FFF2-40B4-BE49-F238E27FC236}">
                <a16:creationId xmlns:a16="http://schemas.microsoft.com/office/drawing/2014/main" id="{40F2DADB-6489-76C8-8FFE-8F35C9AA2F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29388" y="2913529"/>
            <a:ext cx="2537011" cy="1058772"/>
          </a:xfrm>
          <a:prstGeom prst="roundRect">
            <a:avLst>
              <a:gd name="adj" fmla="val 4028"/>
            </a:avLst>
          </a:prstGeom>
          <a:ln w="12700">
            <a:solidFill>
              <a:schemeClr val="tx1"/>
            </a:solidFill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lang="en-GB" sz="1800" b="0" i="0" spc="0" dirty="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/>
              <a:t>Click to edit text</a:t>
            </a:r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D8AF35D3-09C1-AD93-38B6-DAAD8A0EBD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30611" y="2913529"/>
            <a:ext cx="2537011" cy="1058772"/>
          </a:xfrm>
          <a:prstGeom prst="roundRect">
            <a:avLst>
              <a:gd name="adj" fmla="val 6135"/>
            </a:avLst>
          </a:prstGeom>
          <a:ln w="12700">
            <a:solidFill>
              <a:schemeClr val="tx1"/>
            </a:solidFill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lang="en-GB" sz="1800" b="0" i="0" spc="0" dirty="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/>
              <a:t>Click to edit text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5A4D6543-DA10-21FB-83A6-D3CE1ADC9BB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31834" y="2913529"/>
            <a:ext cx="2537011" cy="1058772"/>
          </a:xfrm>
          <a:prstGeom prst="roundRect">
            <a:avLst>
              <a:gd name="adj" fmla="val 2975"/>
            </a:avLst>
          </a:prstGeom>
          <a:ln w="12700">
            <a:solidFill>
              <a:schemeClr val="tx1"/>
            </a:solidFill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lang="en-GB" sz="1800" b="0" i="0" spc="0" dirty="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/>
              <a:t>Click to edit text</a:t>
            </a:r>
          </a:p>
        </p:txBody>
      </p:sp>
      <p:sp>
        <p:nvSpPr>
          <p:cNvPr id="12" name="Google Shape;22;p26">
            <a:extLst>
              <a:ext uri="{FF2B5EF4-FFF2-40B4-BE49-F238E27FC236}">
                <a16:creationId xmlns:a16="http://schemas.microsoft.com/office/drawing/2014/main" id="{3DAE3B74-1594-56E0-722D-350F569370C1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tx1"/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sp>
        <p:nvSpPr>
          <p:cNvPr id="14" name="Google Shape;18;p26">
            <a:extLst>
              <a:ext uri="{FF2B5EF4-FFF2-40B4-BE49-F238E27FC236}">
                <a16:creationId xmlns:a16="http://schemas.microsoft.com/office/drawing/2014/main" id="{73B7777F-5E88-9CA1-776D-097F7763B564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tx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952501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Content with Sub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D1178912-6AE3-A2C1-3EFA-0BDC564EC9B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28165" y="2913529"/>
            <a:ext cx="3332818" cy="1058772"/>
          </a:xfrm>
          <a:prstGeom prst="roundRect">
            <a:avLst>
              <a:gd name="adj" fmla="val 2975"/>
            </a:avLst>
          </a:prstGeom>
          <a:ln w="12700">
            <a:solidFill>
              <a:srgbClr val="BABABA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19" name="Text Placeholder 29">
            <a:extLst>
              <a:ext uri="{FF2B5EF4-FFF2-40B4-BE49-F238E27FC236}">
                <a16:creationId xmlns:a16="http://schemas.microsoft.com/office/drawing/2014/main" id="{484DE278-1E3B-8190-A7EE-1B6BB2A0BEB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885765" y="2913529"/>
            <a:ext cx="3332818" cy="1058772"/>
          </a:xfrm>
          <a:prstGeom prst="roundRect">
            <a:avLst>
              <a:gd name="adj" fmla="val 2975"/>
            </a:avLst>
          </a:prstGeom>
          <a:ln w="12700">
            <a:solidFill>
              <a:srgbClr val="BABABA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23" name="Text Placeholder 29">
            <a:extLst>
              <a:ext uri="{FF2B5EF4-FFF2-40B4-BE49-F238E27FC236}">
                <a16:creationId xmlns:a16="http://schemas.microsoft.com/office/drawing/2014/main" id="{D60FF1F0-BE14-4AE8-9D34-6456A655277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534636" y="2913529"/>
            <a:ext cx="3332818" cy="1058772"/>
          </a:xfrm>
          <a:prstGeom prst="roundRect">
            <a:avLst>
              <a:gd name="adj" fmla="val 2975"/>
            </a:avLst>
          </a:prstGeom>
          <a:ln w="12700">
            <a:solidFill>
              <a:srgbClr val="BABABA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25" name="Text Placeholder 29">
            <a:extLst>
              <a:ext uri="{FF2B5EF4-FFF2-40B4-BE49-F238E27FC236}">
                <a16:creationId xmlns:a16="http://schemas.microsoft.com/office/drawing/2014/main" id="{C8DB907A-E349-2C96-24F2-9FCF05E02BA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228165" y="4232031"/>
            <a:ext cx="3332818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rgbClr val="D8D8D8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31" name="Text Placeholder 29">
            <a:extLst>
              <a:ext uri="{FF2B5EF4-FFF2-40B4-BE49-F238E27FC236}">
                <a16:creationId xmlns:a16="http://schemas.microsoft.com/office/drawing/2014/main" id="{9D6EC887-50EB-27FF-604D-06E04BC69ED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885765" y="4232031"/>
            <a:ext cx="3332818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rgbClr val="D8D8D8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33" name="Text Placeholder 29">
            <a:extLst>
              <a:ext uri="{FF2B5EF4-FFF2-40B4-BE49-F238E27FC236}">
                <a16:creationId xmlns:a16="http://schemas.microsoft.com/office/drawing/2014/main" id="{25F6AE61-7D45-4560-9204-DB18701BEA0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532348" y="4232031"/>
            <a:ext cx="3332818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rgbClr val="D8D8D8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C7C027BD-F736-A880-E537-E0D0CC8480B8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sp>
        <p:nvSpPr>
          <p:cNvPr id="7" name="Google Shape;18;p26">
            <a:extLst>
              <a:ext uri="{FF2B5EF4-FFF2-40B4-BE49-F238E27FC236}">
                <a16:creationId xmlns:a16="http://schemas.microsoft.com/office/drawing/2014/main" id="{42CCD9E2-0FA1-07CC-755A-124A1873AF0E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74D56EB-B06A-B3F2-BD68-FEA68FF952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656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Content with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29">
            <a:extLst>
              <a:ext uri="{FF2B5EF4-FFF2-40B4-BE49-F238E27FC236}">
                <a16:creationId xmlns:a16="http://schemas.microsoft.com/office/drawing/2014/main" id="{D8D9617B-1ED5-DF12-3467-80A93666F3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28165" y="4232031"/>
            <a:ext cx="3332818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6" name="Text Placeholder 29">
            <a:extLst>
              <a:ext uri="{FF2B5EF4-FFF2-40B4-BE49-F238E27FC236}">
                <a16:creationId xmlns:a16="http://schemas.microsoft.com/office/drawing/2014/main" id="{5D32A610-CC4F-2845-147F-B856867F81E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885765" y="4232031"/>
            <a:ext cx="3332818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89D6CC5F-7A2A-B46E-57D2-409537F11CF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534636" y="4232031"/>
            <a:ext cx="3332818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2" name="Text Placeholder 29">
            <a:extLst>
              <a:ext uri="{FF2B5EF4-FFF2-40B4-BE49-F238E27FC236}">
                <a16:creationId xmlns:a16="http://schemas.microsoft.com/office/drawing/2014/main" id="{1AC42BE0-2D56-2D92-48B8-04B90717018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28165" y="2913529"/>
            <a:ext cx="3332818" cy="1058772"/>
          </a:xfrm>
          <a:prstGeom prst="roundRect">
            <a:avLst>
              <a:gd name="adj" fmla="val 2975"/>
            </a:avLst>
          </a:prstGeom>
          <a:ln w="12700">
            <a:solidFill>
              <a:schemeClr val="tx1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3934E4D9-4467-C729-4C0B-FBAB4FFEEB7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885765" y="2913529"/>
            <a:ext cx="3332818" cy="1058772"/>
          </a:xfrm>
          <a:prstGeom prst="roundRect">
            <a:avLst>
              <a:gd name="adj" fmla="val 2975"/>
            </a:avLst>
          </a:prstGeom>
          <a:ln w="12700">
            <a:solidFill>
              <a:schemeClr val="tx1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13" name="Text Placeholder 29">
            <a:extLst>
              <a:ext uri="{FF2B5EF4-FFF2-40B4-BE49-F238E27FC236}">
                <a16:creationId xmlns:a16="http://schemas.microsoft.com/office/drawing/2014/main" id="{C7D44F94-6331-2CDB-146D-569B32A0286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534636" y="2913529"/>
            <a:ext cx="3332818" cy="1058772"/>
          </a:xfrm>
          <a:prstGeom prst="roundRect">
            <a:avLst>
              <a:gd name="adj" fmla="val 2975"/>
            </a:avLst>
          </a:prstGeom>
          <a:ln w="12700">
            <a:solidFill>
              <a:schemeClr val="tx1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14" name="Google Shape;22;p26">
            <a:extLst>
              <a:ext uri="{FF2B5EF4-FFF2-40B4-BE49-F238E27FC236}">
                <a16:creationId xmlns:a16="http://schemas.microsoft.com/office/drawing/2014/main" id="{D86D93EB-E49C-E0A1-445D-E9690D2B3E7C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tx1"/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sp>
        <p:nvSpPr>
          <p:cNvPr id="16" name="Google Shape;18;p26">
            <a:extLst>
              <a:ext uri="{FF2B5EF4-FFF2-40B4-BE49-F238E27FC236}">
                <a16:creationId xmlns:a16="http://schemas.microsoft.com/office/drawing/2014/main" id="{901BD9C3-0F3B-E573-5E5B-C06D5F3A7C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tx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36668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Content with Sub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BCE06CA3-FBDA-0DB1-EC08-8B166A08F2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58342" y="5220236"/>
            <a:ext cx="2393506" cy="88697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7812742B-B5EA-A826-D00D-EA8A7E8F5C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40202" y="5220236"/>
            <a:ext cx="2393506" cy="88697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D7AED383-9A52-6797-1AB6-80F75FB026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50847" y="5220236"/>
            <a:ext cx="2393506" cy="88697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40FA7E6F-7BDE-96CA-B9AA-6D74EF94DF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328441" y="5220236"/>
            <a:ext cx="2393506" cy="88697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ED611402-2286-84C4-61AA-A6BA4F8B82A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223108" y="1288487"/>
            <a:ext cx="2555678" cy="3691137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48261CAA-7C08-0306-CAD7-67DFC398CB9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925913" y="1288487"/>
            <a:ext cx="2555678" cy="3691137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22" name="Picture Placeholder 13">
            <a:extLst>
              <a:ext uri="{FF2B5EF4-FFF2-40B4-BE49-F238E27FC236}">
                <a16:creationId xmlns:a16="http://schemas.microsoft.com/office/drawing/2014/main" id="{086FD225-3ED5-8F6F-C1B3-A1B349DDE18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628718" y="1288487"/>
            <a:ext cx="2555678" cy="3691137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23" name="Picture Placeholder 13">
            <a:extLst>
              <a:ext uri="{FF2B5EF4-FFF2-40B4-BE49-F238E27FC236}">
                <a16:creationId xmlns:a16="http://schemas.microsoft.com/office/drawing/2014/main" id="{0B2FC53B-45CA-2392-456B-039DC8D4107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331524" y="1288487"/>
            <a:ext cx="2555678" cy="3691137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1AB2A463-C823-D32A-E89D-05F45A3F248D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sp>
        <p:nvSpPr>
          <p:cNvPr id="12" name="Google Shape;18;p26">
            <a:extLst>
              <a:ext uri="{FF2B5EF4-FFF2-40B4-BE49-F238E27FC236}">
                <a16:creationId xmlns:a16="http://schemas.microsoft.com/office/drawing/2014/main" id="{B81DA87E-A91E-EFC0-3097-981D065C766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832EE99-8158-3F59-4211-3974739FE9A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458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0A87963-A5DA-DCD7-DA7E-F143F30B76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508DED2-D351-6F02-97F0-EC8D5DB87D78}"/>
              </a:ext>
            </a:extLst>
          </p:cNvPr>
          <p:cNvSpPr/>
          <p:nvPr userDrawn="1"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Funnel Sans" pitchFamily="2" charset="0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82632066-2C31-EAEF-07B4-F9973989BF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1808163"/>
            <a:ext cx="196850" cy="172244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6B9E0E3B-E58F-0660-D057-93B679C478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2460943"/>
            <a:ext cx="196850" cy="172244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190F5680-9ED9-AD85-B5F3-3F415E20B8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3113723"/>
            <a:ext cx="196850" cy="172244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4DF1538F-06F9-E852-E571-546B250BFC5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3766503"/>
            <a:ext cx="196850" cy="172244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C6947B5A-A465-4895-1249-ED90C3FC172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4419283"/>
            <a:ext cx="196850" cy="172244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E0549003-5B03-C5F7-F87A-F19C80C7D2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5072063"/>
            <a:ext cx="196850" cy="172244"/>
          </a:xfrm>
          <a:prstGeom prst="rect">
            <a:avLst/>
          </a:prstGeom>
        </p:spPr>
      </p:pic>
      <p:sp>
        <p:nvSpPr>
          <p:cNvPr id="32" name="Google Shape;24;p26">
            <a:extLst>
              <a:ext uri="{FF2B5EF4-FFF2-40B4-BE49-F238E27FC236}">
                <a16:creationId xmlns:a16="http://schemas.microsoft.com/office/drawing/2014/main" id="{CD5D790D-9423-B18B-2082-61298E142DFA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185698" y="160567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1</a:t>
            </a:r>
          </a:p>
        </p:txBody>
      </p:sp>
      <p:sp>
        <p:nvSpPr>
          <p:cNvPr id="33" name="Google Shape;24;p26">
            <a:extLst>
              <a:ext uri="{FF2B5EF4-FFF2-40B4-BE49-F238E27FC236}">
                <a16:creationId xmlns:a16="http://schemas.microsoft.com/office/drawing/2014/main" id="{FAC077C5-23DB-6672-D948-DEFEE9E8266F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1185698" y="225845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2</a:t>
            </a:r>
          </a:p>
        </p:txBody>
      </p:sp>
      <p:sp>
        <p:nvSpPr>
          <p:cNvPr id="34" name="Google Shape;24;p26">
            <a:extLst>
              <a:ext uri="{FF2B5EF4-FFF2-40B4-BE49-F238E27FC236}">
                <a16:creationId xmlns:a16="http://schemas.microsoft.com/office/drawing/2014/main" id="{2918299F-FCC7-1765-77FB-44EB16488DB3}"/>
              </a:ext>
            </a:extLst>
          </p:cNvPr>
          <p:cNvSpPr txBox="1">
            <a:spLocks noGrp="1"/>
          </p:cNvSpPr>
          <p:nvPr>
            <p:ph type="body" idx="14" hasCustomPrompt="1"/>
          </p:nvPr>
        </p:nvSpPr>
        <p:spPr>
          <a:xfrm>
            <a:off x="1185698" y="291123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3</a:t>
            </a:r>
          </a:p>
        </p:txBody>
      </p:sp>
      <p:sp>
        <p:nvSpPr>
          <p:cNvPr id="35" name="Google Shape;24;p26">
            <a:extLst>
              <a:ext uri="{FF2B5EF4-FFF2-40B4-BE49-F238E27FC236}">
                <a16:creationId xmlns:a16="http://schemas.microsoft.com/office/drawing/2014/main" id="{1F0EBE5B-16A9-6E53-E884-D6A6B0D8C39C}"/>
              </a:ext>
            </a:extLst>
          </p:cNvPr>
          <p:cNvSpPr txBox="1">
            <a:spLocks noGrp="1"/>
          </p:cNvSpPr>
          <p:nvPr>
            <p:ph type="body" idx="15" hasCustomPrompt="1"/>
          </p:nvPr>
        </p:nvSpPr>
        <p:spPr>
          <a:xfrm>
            <a:off x="1185698" y="356401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4</a:t>
            </a:r>
          </a:p>
        </p:txBody>
      </p:sp>
      <p:sp>
        <p:nvSpPr>
          <p:cNvPr id="36" name="Google Shape;24;p26">
            <a:extLst>
              <a:ext uri="{FF2B5EF4-FFF2-40B4-BE49-F238E27FC236}">
                <a16:creationId xmlns:a16="http://schemas.microsoft.com/office/drawing/2014/main" id="{67FF5144-A4A4-1D38-9F43-B38D8CDE582F}"/>
              </a:ext>
            </a:extLst>
          </p:cNvPr>
          <p:cNvSpPr txBox="1">
            <a:spLocks noGrp="1"/>
          </p:cNvSpPr>
          <p:nvPr>
            <p:ph type="body" idx="16" hasCustomPrompt="1"/>
          </p:nvPr>
        </p:nvSpPr>
        <p:spPr>
          <a:xfrm>
            <a:off x="1185698" y="421679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5</a:t>
            </a:r>
          </a:p>
        </p:txBody>
      </p:sp>
      <p:sp>
        <p:nvSpPr>
          <p:cNvPr id="37" name="Google Shape;24;p26">
            <a:extLst>
              <a:ext uri="{FF2B5EF4-FFF2-40B4-BE49-F238E27FC236}">
                <a16:creationId xmlns:a16="http://schemas.microsoft.com/office/drawing/2014/main" id="{B9E94BB8-D4CD-EDF0-4B6E-0D409D46B46D}"/>
              </a:ext>
            </a:extLst>
          </p:cNvPr>
          <p:cNvSpPr txBox="1">
            <a:spLocks noGrp="1"/>
          </p:cNvSpPr>
          <p:nvPr>
            <p:ph type="body" idx="17" hasCustomPrompt="1"/>
          </p:nvPr>
        </p:nvSpPr>
        <p:spPr>
          <a:xfrm>
            <a:off x="1185698" y="486957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6</a:t>
            </a:r>
          </a:p>
        </p:txBody>
      </p:sp>
      <p:sp>
        <p:nvSpPr>
          <p:cNvPr id="21" name="Google Shape;21;p33">
            <a:extLst>
              <a:ext uri="{FF2B5EF4-FFF2-40B4-BE49-F238E27FC236}">
                <a16:creationId xmlns:a16="http://schemas.microsoft.com/office/drawing/2014/main" id="{7FEC2628-D9EA-2F22-0B8C-B590EA863A21}"/>
              </a:ext>
            </a:extLst>
          </p:cNvPr>
          <p:cNvSpPr txBox="1">
            <a:spLocks noGrp="1"/>
          </p:cNvSpPr>
          <p:nvPr>
            <p:ph type="sldNum" idx="18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Google Shape;22;p26">
            <a:extLst>
              <a:ext uri="{FF2B5EF4-FFF2-40B4-BE49-F238E27FC236}">
                <a16:creationId xmlns:a16="http://schemas.microsoft.com/office/drawing/2014/main" id="{4E6E4446-40C0-D2D5-4B51-C14F570AF1B4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sp>
        <p:nvSpPr>
          <p:cNvPr id="8" name="Google Shape;18;p26">
            <a:extLst>
              <a:ext uri="{FF2B5EF4-FFF2-40B4-BE49-F238E27FC236}">
                <a16:creationId xmlns:a16="http://schemas.microsoft.com/office/drawing/2014/main" id="{0FB8683D-0CDA-5A7B-8A1E-49E07216AD4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85698" y="462976"/>
            <a:ext cx="3322413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Agenda</a:t>
            </a:r>
            <a:endParaRPr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7EC4758-CDCF-6B93-7F92-C4A647236A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296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Content with Sub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29">
            <a:extLst>
              <a:ext uri="{FF2B5EF4-FFF2-40B4-BE49-F238E27FC236}">
                <a16:creationId xmlns:a16="http://schemas.microsoft.com/office/drawing/2014/main" id="{2C8A0DDA-CF2F-C90B-C88B-662DC5A841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58342" y="5220236"/>
            <a:ext cx="2393506" cy="88697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FE533F53-5F39-197F-584A-55552DA6DA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40202" y="5220236"/>
            <a:ext cx="2393506" cy="88697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6" name="Text Placeholder 29">
            <a:extLst>
              <a:ext uri="{FF2B5EF4-FFF2-40B4-BE49-F238E27FC236}">
                <a16:creationId xmlns:a16="http://schemas.microsoft.com/office/drawing/2014/main" id="{A25C08EE-2973-05B1-C777-A12BAE23D25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50847" y="5220236"/>
            <a:ext cx="2393506" cy="88697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10" name="Text Placeholder 29">
            <a:extLst>
              <a:ext uri="{FF2B5EF4-FFF2-40B4-BE49-F238E27FC236}">
                <a16:creationId xmlns:a16="http://schemas.microsoft.com/office/drawing/2014/main" id="{84175955-06ED-8621-1F35-BA0FB5D7D7A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328441" y="5220236"/>
            <a:ext cx="2393506" cy="88697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12" name="Picture Placeholder 13">
            <a:extLst>
              <a:ext uri="{FF2B5EF4-FFF2-40B4-BE49-F238E27FC236}">
                <a16:creationId xmlns:a16="http://schemas.microsoft.com/office/drawing/2014/main" id="{BB46B5F1-C8B1-7564-50AA-442061B7D6F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223108" y="1288487"/>
            <a:ext cx="2555678" cy="3691137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D541EE71-9004-D78A-46A7-C1B882F8812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925913" y="1288487"/>
            <a:ext cx="2555678" cy="3691137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AC63FC5A-402B-328F-2AD6-13A451FFD2F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628718" y="1288487"/>
            <a:ext cx="2555678" cy="3691137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DF26EEDC-8832-421D-9DB7-BCF54FE6D9B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331524" y="1288487"/>
            <a:ext cx="2555678" cy="3691137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9881D1B1-F4A5-F5C9-9FC9-84158DF4D7C7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tx1"/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sp>
        <p:nvSpPr>
          <p:cNvPr id="8" name="Google Shape;18;p26">
            <a:extLst>
              <a:ext uri="{FF2B5EF4-FFF2-40B4-BE49-F238E27FC236}">
                <a16:creationId xmlns:a16="http://schemas.microsoft.com/office/drawing/2014/main" id="{BB6CB947-C44E-0372-6DE8-2B5C9999BA3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tx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961107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Content with Sub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Google Shape;24;p26">
            <a:extLst>
              <a:ext uri="{FF2B5EF4-FFF2-40B4-BE49-F238E27FC236}">
                <a16:creationId xmlns:a16="http://schemas.microsoft.com/office/drawing/2014/main" id="{39009726-F10D-1058-BBCA-4D33C2583B8F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58301" y="993964"/>
            <a:ext cx="9256696" cy="391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12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Subheads can drop over multiple lines, and are helpful to take the strain off the big headline.</a:t>
            </a:r>
            <a:endParaRPr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A79F5784-7F55-4950-9EAC-C4F059EFDF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28165" y="1878487"/>
            <a:ext cx="2537011" cy="985899"/>
          </a:xfrm>
          <a:prstGeom prst="roundRect">
            <a:avLst>
              <a:gd name="adj" fmla="val 3094"/>
            </a:avLst>
          </a:prstGeom>
          <a:ln w="12700">
            <a:solidFill>
              <a:srgbClr val="BABABA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5E2DA493-BD13-853B-CB3F-D800523396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29388" y="1878487"/>
            <a:ext cx="2537011" cy="985899"/>
          </a:xfrm>
          <a:prstGeom prst="roundRect">
            <a:avLst>
              <a:gd name="adj" fmla="val 3094"/>
            </a:avLst>
          </a:prstGeom>
          <a:ln w="12700">
            <a:solidFill>
              <a:srgbClr val="BABABA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10" name="Text Placeholder 29">
            <a:extLst>
              <a:ext uri="{FF2B5EF4-FFF2-40B4-BE49-F238E27FC236}">
                <a16:creationId xmlns:a16="http://schemas.microsoft.com/office/drawing/2014/main" id="{E7B2F74E-D6BF-D402-79FB-AE54B53092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30611" y="1878487"/>
            <a:ext cx="2537011" cy="985899"/>
          </a:xfrm>
          <a:prstGeom prst="roundRect">
            <a:avLst>
              <a:gd name="adj" fmla="val 4225"/>
            </a:avLst>
          </a:prstGeom>
          <a:ln w="12700">
            <a:solidFill>
              <a:srgbClr val="BABABA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D0B1109B-9511-CB95-B3D0-B66439079B6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31834" y="1878487"/>
            <a:ext cx="2537011" cy="985899"/>
          </a:xfrm>
          <a:prstGeom prst="roundRect">
            <a:avLst>
              <a:gd name="adj" fmla="val 5356"/>
            </a:avLst>
          </a:prstGeom>
          <a:ln w="12700">
            <a:solidFill>
              <a:srgbClr val="BABABA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65A5C454-B436-4496-54D6-F133F49E1581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sp>
        <p:nvSpPr>
          <p:cNvPr id="14" name="Google Shape;18;p26">
            <a:extLst>
              <a:ext uri="{FF2B5EF4-FFF2-40B4-BE49-F238E27FC236}">
                <a16:creationId xmlns:a16="http://schemas.microsoft.com/office/drawing/2014/main" id="{B1E89FEB-3948-9562-6884-26440D5C361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834AA8B-8D05-8741-674A-F4A9D73693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4961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Content with Sub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Google Shape;24;p26">
            <a:extLst>
              <a:ext uri="{FF2B5EF4-FFF2-40B4-BE49-F238E27FC236}">
                <a16:creationId xmlns:a16="http://schemas.microsoft.com/office/drawing/2014/main" id="{6B6C8047-0491-9C29-C47A-B6FD3FB089CD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58301" y="993964"/>
            <a:ext cx="9256696" cy="391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1200" b="0" i="0">
                <a:solidFill>
                  <a:schemeClr val="tx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Subheads can drop over multiple lines, and are helpful to take the strain off the big headline.</a:t>
            </a:r>
            <a:endParaRPr/>
          </a:p>
        </p:txBody>
      </p:sp>
      <p:sp>
        <p:nvSpPr>
          <p:cNvPr id="2" name="Text Placeholder 29">
            <a:extLst>
              <a:ext uri="{FF2B5EF4-FFF2-40B4-BE49-F238E27FC236}">
                <a16:creationId xmlns:a16="http://schemas.microsoft.com/office/drawing/2014/main" id="{C058A599-7521-1D71-1E08-22071D54068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28165" y="1878487"/>
            <a:ext cx="2537011" cy="985899"/>
          </a:xfrm>
          <a:prstGeom prst="roundRect">
            <a:avLst>
              <a:gd name="adj" fmla="val 3094"/>
            </a:avLst>
          </a:prstGeom>
          <a:ln w="12700">
            <a:solidFill>
              <a:schemeClr val="tx1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4" name="Text Placeholder 29">
            <a:extLst>
              <a:ext uri="{FF2B5EF4-FFF2-40B4-BE49-F238E27FC236}">
                <a16:creationId xmlns:a16="http://schemas.microsoft.com/office/drawing/2014/main" id="{31516C9F-93B6-C63C-91D7-5CF4D98A874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29388" y="1878487"/>
            <a:ext cx="2537011" cy="985899"/>
          </a:xfrm>
          <a:prstGeom prst="roundRect">
            <a:avLst>
              <a:gd name="adj" fmla="val 3094"/>
            </a:avLst>
          </a:prstGeom>
          <a:ln w="12700">
            <a:solidFill>
              <a:schemeClr val="tx1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B1596214-8CA0-A990-F454-633C245FC2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30611" y="1878487"/>
            <a:ext cx="2537011" cy="985899"/>
          </a:xfrm>
          <a:prstGeom prst="roundRect">
            <a:avLst>
              <a:gd name="adj" fmla="val 4225"/>
            </a:avLst>
          </a:prstGeom>
          <a:ln w="12700">
            <a:solidFill>
              <a:schemeClr val="tx1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13" name="Text Placeholder 29">
            <a:extLst>
              <a:ext uri="{FF2B5EF4-FFF2-40B4-BE49-F238E27FC236}">
                <a16:creationId xmlns:a16="http://schemas.microsoft.com/office/drawing/2014/main" id="{3E10BF7C-2055-FEA4-623E-6FCB02974B8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31834" y="1878487"/>
            <a:ext cx="2537011" cy="985899"/>
          </a:xfrm>
          <a:prstGeom prst="roundRect">
            <a:avLst>
              <a:gd name="adj" fmla="val 5356"/>
            </a:avLst>
          </a:prstGeom>
          <a:ln w="12700">
            <a:solidFill>
              <a:schemeClr val="tx1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14" name="Google Shape;22;p26">
            <a:extLst>
              <a:ext uri="{FF2B5EF4-FFF2-40B4-BE49-F238E27FC236}">
                <a16:creationId xmlns:a16="http://schemas.microsoft.com/office/drawing/2014/main" id="{4FC2062D-B741-B0B8-FFED-FE9E34BA49ED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tx1"/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sp>
        <p:nvSpPr>
          <p:cNvPr id="16" name="Google Shape;18;p26">
            <a:extLst>
              <a:ext uri="{FF2B5EF4-FFF2-40B4-BE49-F238E27FC236}">
                <a16:creationId xmlns:a16="http://schemas.microsoft.com/office/drawing/2014/main" id="{4BD42743-8B73-2C8F-13BC-7B0BB414B94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tx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187053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Objec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4;p26">
            <a:extLst>
              <a:ext uri="{FF2B5EF4-FFF2-40B4-BE49-F238E27FC236}">
                <a16:creationId xmlns:a16="http://schemas.microsoft.com/office/drawing/2014/main" id="{52C9C0D3-8DC3-41FC-E41A-697E9048B58D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58301" y="1143623"/>
            <a:ext cx="9256696" cy="696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lang="en-GB" sz="2400" b="1" i="0" kern="1200" spc="0" dirty="0">
                <a:solidFill>
                  <a:schemeClr val="tx1"/>
                </a:solidFill>
                <a:latin typeface="Funnel Sans" pitchFamily="2" charset="0"/>
                <a:ea typeface="+mn-ea"/>
                <a:cs typeface="+mn-cs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Subheads are larger than body copy and can drop over multiple lines, and are helpful to take the strain off the big headline.</a:t>
            </a:r>
          </a:p>
        </p:txBody>
      </p:sp>
      <p:sp>
        <p:nvSpPr>
          <p:cNvPr id="4" name="Text Placeholder 29">
            <a:extLst>
              <a:ext uri="{FF2B5EF4-FFF2-40B4-BE49-F238E27FC236}">
                <a16:creationId xmlns:a16="http://schemas.microsoft.com/office/drawing/2014/main" id="{E615A253-5B1E-9AB4-D135-0130D8C502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59059" y="2016477"/>
            <a:ext cx="4673390" cy="380572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328"/>
              </a:spcBef>
              <a:spcAft>
                <a:spcPts val="0"/>
              </a:spcAft>
              <a:defRPr sz="16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buFontTx/>
              <a:buBlip>
                <a:blip r:embed="rId2"/>
              </a:buBlip>
              <a:defRPr sz="1600" b="0" i="0">
                <a:solidFill>
                  <a:schemeClr val="tx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buFontTx/>
              <a:buBlip>
                <a:blip r:embed="rId2"/>
              </a:buBlip>
              <a:defRPr sz="1400" b="0" i="0">
                <a:solidFill>
                  <a:schemeClr val="tx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buFontTx/>
              <a:buBlip>
                <a:blip r:embed="rId2"/>
              </a:buBlip>
              <a:defRPr sz="1200" b="0" i="0">
                <a:solidFill>
                  <a:schemeClr val="tx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F0E2F280-E6EB-5C71-2F3F-12C955E1A4A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32503" y="2016477"/>
            <a:ext cx="4673390" cy="380572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328"/>
              </a:spcBef>
              <a:spcAft>
                <a:spcPts val="0"/>
              </a:spcAft>
              <a:defRPr sz="16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buFontTx/>
              <a:buBlip>
                <a:blip r:embed="rId2"/>
              </a:buBlip>
              <a:defRPr sz="1600" b="0" i="0">
                <a:solidFill>
                  <a:schemeClr val="tx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buFontTx/>
              <a:buBlip>
                <a:blip r:embed="rId2"/>
              </a:buBlip>
              <a:defRPr sz="1400" b="0" i="0">
                <a:solidFill>
                  <a:schemeClr val="tx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buFontTx/>
              <a:buBlip>
                <a:blip r:embed="rId2"/>
              </a:buBlip>
              <a:defRPr sz="1200" b="0" i="0">
                <a:solidFill>
                  <a:schemeClr val="tx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7" name="Google Shape;18;p26">
            <a:extLst>
              <a:ext uri="{FF2B5EF4-FFF2-40B4-BE49-F238E27FC236}">
                <a16:creationId xmlns:a16="http://schemas.microsoft.com/office/drawing/2014/main" id="{E14A273D-4578-32B4-C5EE-70F5A659527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tx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0929E527-D965-9964-D4B1-AFCF6DE006CF}"/>
              </a:ext>
            </a:extLst>
          </p:cNvPr>
          <p:cNvSpPr>
            <a:spLocks noGrp="1"/>
          </p:cNvSpPr>
          <p:nvPr>
            <p:ph type="sldNum" idx="14"/>
          </p:nvPr>
        </p:nvSpPr>
        <p:spPr>
          <a:xfrm>
            <a:off x="11368216" y="281474"/>
            <a:ext cx="518986" cy="218739"/>
          </a:xfrm>
        </p:spPr>
        <p:txBody>
          <a:bodyPr/>
          <a:lstStyle/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16">
            <a:extLst>
              <a:ext uri="{FF2B5EF4-FFF2-40B4-BE49-F238E27FC236}">
                <a16:creationId xmlns:a16="http://schemas.microsoft.com/office/drawing/2014/main" id="{A0D987E7-8CA5-32F9-B064-CA020AB06B8C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9688009" y="6260400"/>
            <a:ext cx="2188802" cy="3384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© 2025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684985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5B5FED-6993-7906-8781-A1A36D3B5F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3" name="Google Shape;22;p26">
            <a:extLst>
              <a:ext uri="{FF2B5EF4-FFF2-40B4-BE49-F238E27FC236}">
                <a16:creationId xmlns:a16="http://schemas.microsoft.com/office/drawing/2014/main" id="{D9E1FFBB-0FD4-9FC5-ADCD-E1243463DD40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sp>
        <p:nvSpPr>
          <p:cNvPr id="8" name="Google Shape;41;p28">
            <a:extLst>
              <a:ext uri="{FF2B5EF4-FFF2-40B4-BE49-F238E27FC236}">
                <a16:creationId xmlns:a16="http://schemas.microsoft.com/office/drawing/2014/main" id="{FD4E8F9D-1E65-A322-421B-FE2076C9A6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Thank you</a:t>
            </a:r>
            <a:endParaRPr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254ABAE-93F0-8216-071F-534B6772AA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262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C0B8757-3B48-2CC6-6E6C-9005720310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7ACC8BE-A123-06A2-95AD-E271B3CF0798}"/>
              </a:ext>
            </a:extLst>
          </p:cNvPr>
          <p:cNvSpPr/>
          <p:nvPr userDrawn="1"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Funnel Sans" pitchFamily="2" charset="0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96E0343-C847-3641-E458-56B7B0DF0E6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1808163"/>
            <a:ext cx="196850" cy="17224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9AFD2C3-C915-EC98-8E9C-A569442D0C2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2460943"/>
            <a:ext cx="196850" cy="172244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DCE7A686-9BC1-7F47-42A0-0BB16C097F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3113723"/>
            <a:ext cx="196850" cy="17224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1087D8CC-A83E-5E0D-7D52-47FFE8AD11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3766503"/>
            <a:ext cx="196850" cy="172244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3FAF6551-662E-5727-B0F9-00A5A39323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4419283"/>
            <a:ext cx="196850" cy="172244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4FC7B825-340B-6548-EAA1-E8226B7444A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5072063"/>
            <a:ext cx="196850" cy="172244"/>
          </a:xfrm>
          <a:prstGeom prst="rect">
            <a:avLst/>
          </a:prstGeom>
        </p:spPr>
      </p:pic>
      <p:sp>
        <p:nvSpPr>
          <p:cNvPr id="17" name="Google Shape;24;p26">
            <a:extLst>
              <a:ext uri="{FF2B5EF4-FFF2-40B4-BE49-F238E27FC236}">
                <a16:creationId xmlns:a16="http://schemas.microsoft.com/office/drawing/2014/main" id="{571F4C8A-17D0-03EC-6FE5-68182450E9D0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185698" y="160567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tx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1</a:t>
            </a:r>
          </a:p>
        </p:txBody>
      </p:sp>
      <p:sp>
        <p:nvSpPr>
          <p:cNvPr id="18" name="Google Shape;24;p26">
            <a:extLst>
              <a:ext uri="{FF2B5EF4-FFF2-40B4-BE49-F238E27FC236}">
                <a16:creationId xmlns:a16="http://schemas.microsoft.com/office/drawing/2014/main" id="{7C2E7A43-14D0-2BEA-3CA6-EFC63FD46BC0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1185698" y="225845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tx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2</a:t>
            </a:r>
          </a:p>
        </p:txBody>
      </p:sp>
      <p:sp>
        <p:nvSpPr>
          <p:cNvPr id="19" name="Google Shape;24;p26">
            <a:extLst>
              <a:ext uri="{FF2B5EF4-FFF2-40B4-BE49-F238E27FC236}">
                <a16:creationId xmlns:a16="http://schemas.microsoft.com/office/drawing/2014/main" id="{5531E261-A54F-5BF1-3194-2FAA774C4FD2}"/>
              </a:ext>
            </a:extLst>
          </p:cNvPr>
          <p:cNvSpPr txBox="1">
            <a:spLocks noGrp="1"/>
          </p:cNvSpPr>
          <p:nvPr>
            <p:ph type="body" idx="14" hasCustomPrompt="1"/>
          </p:nvPr>
        </p:nvSpPr>
        <p:spPr>
          <a:xfrm>
            <a:off x="1185698" y="291123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tx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3</a:t>
            </a:r>
          </a:p>
        </p:txBody>
      </p:sp>
      <p:sp>
        <p:nvSpPr>
          <p:cNvPr id="20" name="Google Shape;24;p26">
            <a:extLst>
              <a:ext uri="{FF2B5EF4-FFF2-40B4-BE49-F238E27FC236}">
                <a16:creationId xmlns:a16="http://schemas.microsoft.com/office/drawing/2014/main" id="{CA7BD352-7A1C-E13F-955C-68CD790D5CDB}"/>
              </a:ext>
            </a:extLst>
          </p:cNvPr>
          <p:cNvSpPr txBox="1">
            <a:spLocks noGrp="1"/>
          </p:cNvSpPr>
          <p:nvPr>
            <p:ph type="body" idx="15" hasCustomPrompt="1"/>
          </p:nvPr>
        </p:nvSpPr>
        <p:spPr>
          <a:xfrm>
            <a:off x="1185698" y="356401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tx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4</a:t>
            </a:r>
          </a:p>
        </p:txBody>
      </p:sp>
      <p:sp>
        <p:nvSpPr>
          <p:cNvPr id="21" name="Google Shape;24;p26">
            <a:extLst>
              <a:ext uri="{FF2B5EF4-FFF2-40B4-BE49-F238E27FC236}">
                <a16:creationId xmlns:a16="http://schemas.microsoft.com/office/drawing/2014/main" id="{7B8DDF4D-2608-54F6-C2D8-97AA4F078683}"/>
              </a:ext>
            </a:extLst>
          </p:cNvPr>
          <p:cNvSpPr txBox="1">
            <a:spLocks noGrp="1"/>
          </p:cNvSpPr>
          <p:nvPr>
            <p:ph type="body" idx="16" hasCustomPrompt="1"/>
          </p:nvPr>
        </p:nvSpPr>
        <p:spPr>
          <a:xfrm>
            <a:off x="1185698" y="421679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tx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5</a:t>
            </a:r>
          </a:p>
        </p:txBody>
      </p:sp>
      <p:sp>
        <p:nvSpPr>
          <p:cNvPr id="22" name="Google Shape;24;p26">
            <a:extLst>
              <a:ext uri="{FF2B5EF4-FFF2-40B4-BE49-F238E27FC236}">
                <a16:creationId xmlns:a16="http://schemas.microsoft.com/office/drawing/2014/main" id="{BFD52ACE-1943-F107-4F60-E869E751C393}"/>
              </a:ext>
            </a:extLst>
          </p:cNvPr>
          <p:cNvSpPr txBox="1">
            <a:spLocks noGrp="1"/>
          </p:cNvSpPr>
          <p:nvPr>
            <p:ph type="body" idx="17" hasCustomPrompt="1"/>
          </p:nvPr>
        </p:nvSpPr>
        <p:spPr>
          <a:xfrm>
            <a:off x="1185698" y="486957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tx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6</a:t>
            </a:r>
          </a:p>
        </p:txBody>
      </p:sp>
      <p:sp>
        <p:nvSpPr>
          <p:cNvPr id="23" name="Google Shape;21;p33">
            <a:extLst>
              <a:ext uri="{FF2B5EF4-FFF2-40B4-BE49-F238E27FC236}">
                <a16:creationId xmlns:a16="http://schemas.microsoft.com/office/drawing/2014/main" id="{795B7428-B1C4-5A0F-C3A6-2F51D22935E0}"/>
              </a:ext>
            </a:extLst>
          </p:cNvPr>
          <p:cNvSpPr txBox="1">
            <a:spLocks noGrp="1"/>
          </p:cNvSpPr>
          <p:nvPr>
            <p:ph type="sldNum" idx="18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Google Shape;22;p26">
            <a:extLst>
              <a:ext uri="{FF2B5EF4-FFF2-40B4-BE49-F238E27FC236}">
                <a16:creationId xmlns:a16="http://schemas.microsoft.com/office/drawing/2014/main" id="{C4D671F8-D5AE-87D9-2FA4-2F7455E36FD0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sp>
        <p:nvSpPr>
          <p:cNvPr id="5" name="Google Shape;18;p26">
            <a:extLst>
              <a:ext uri="{FF2B5EF4-FFF2-40B4-BE49-F238E27FC236}">
                <a16:creationId xmlns:a16="http://schemas.microsoft.com/office/drawing/2014/main" id="{F58EC344-CBD9-11BC-201D-E1E1D48364A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85698" y="462976"/>
            <a:ext cx="3322413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tx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Agenda</a:t>
            </a:r>
            <a:endParaRPr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3B95653-D7F3-D84D-C890-39DF3E77C42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572729" cy="630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2E9DE8C-643F-67D2-D68A-0E296AB739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5724843"/>
            <a:ext cx="196850" cy="172244"/>
          </a:xfrm>
          <a:prstGeom prst="rect">
            <a:avLst/>
          </a:prstGeom>
        </p:spPr>
      </p:pic>
      <p:sp>
        <p:nvSpPr>
          <p:cNvPr id="9" name="Google Shape;24;p26">
            <a:extLst>
              <a:ext uri="{FF2B5EF4-FFF2-40B4-BE49-F238E27FC236}">
                <a16:creationId xmlns:a16="http://schemas.microsoft.com/office/drawing/2014/main" id="{0A99032F-783E-9F1F-6632-C02CF35FE135}"/>
              </a:ext>
            </a:extLst>
          </p:cNvPr>
          <p:cNvSpPr txBox="1">
            <a:spLocks noGrp="1"/>
          </p:cNvSpPr>
          <p:nvPr>
            <p:ph type="body" idx="19" hasCustomPrompt="1"/>
          </p:nvPr>
        </p:nvSpPr>
        <p:spPr>
          <a:xfrm>
            <a:off x="1185698" y="552235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tx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6</a:t>
            </a:r>
          </a:p>
        </p:txBody>
      </p:sp>
    </p:spTree>
    <p:extLst>
      <p:ext uri="{BB962C8B-B14F-4D97-AF65-F5344CB8AC3E}">
        <p14:creationId xmlns:p14="http://schemas.microsoft.com/office/powerpoint/2010/main" val="832729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1634DC3-873D-4E35-3385-2AB3B7A375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572729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902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2025 Copyright Genpact. All Rights Reserved.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16F752F-9B36-CC28-8029-BFC65A16A9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  <p:sp>
        <p:nvSpPr>
          <p:cNvPr id="4" name="Google Shape;21;p33">
            <a:extLst>
              <a:ext uri="{FF2B5EF4-FFF2-40B4-BE49-F238E27FC236}">
                <a16:creationId xmlns:a16="http://schemas.microsoft.com/office/drawing/2014/main" id="{6E64A9BE-66F8-BE90-C870-7F261741828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44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756FDD4-C478-9057-0B7F-A55FBB7A8254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82FD900-88CD-F68A-E49D-632B93620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335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3D2AF73-7B13-8907-801A-A516005C4E48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bg1">
                  <a:alpha val="40000"/>
                </a:schemeClr>
              </a:gs>
              <a:gs pos="97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FD7DA8F-2AEA-4BC5-E79B-60A856D607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2726A58-62A6-DF02-EB33-247A75B2781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572729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914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© 2025 Copyright Genpact. All Rights Reserved.</a:t>
            </a:r>
            <a:endParaRPr lang="en-GB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6A89EF7-DD1B-66F2-6588-0325ACC506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052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8A7FA1-4461-3986-3A68-E30C7EE73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000" y="365125"/>
            <a:ext cx="9764486" cy="7507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72CB9-7850-7518-75D6-6B70A620C6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000" y="1377101"/>
            <a:ext cx="9764486" cy="47998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0" name="Google Shape;21;p33">
            <a:extLst>
              <a:ext uri="{FF2B5EF4-FFF2-40B4-BE49-F238E27FC236}">
                <a16:creationId xmlns:a16="http://schemas.microsoft.com/office/drawing/2014/main" id="{2239E82B-25ED-255D-F58C-7D973431144D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Google Shape;22;p26">
            <a:extLst>
              <a:ext uri="{FF2B5EF4-FFF2-40B4-BE49-F238E27FC236}">
                <a16:creationId xmlns:a16="http://schemas.microsoft.com/office/drawing/2014/main" id="{91340D26-7405-B109-72B1-57DC32D6E981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rgbClr val="161916"/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2025 Copyright Genpact. All Rights Reserved.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745EEB0B-C35C-7988-16A5-F27EA6EF9DF1}"/>
              </a:ext>
            </a:extLst>
          </p:cNvPr>
          <p:cNvPicPr>
            <a:picLocks noChangeAspect="1"/>
          </p:cNvPicPr>
          <p:nvPr userDrawn="1"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572729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0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9" r:id="rId3"/>
    <p:sldLayoutId id="2147483770" r:id="rId4"/>
    <p:sldLayoutId id="2147483805" r:id="rId5"/>
    <p:sldLayoutId id="2147483756" r:id="rId6"/>
    <p:sldLayoutId id="2147483793" r:id="rId7"/>
    <p:sldLayoutId id="2147483794" r:id="rId8"/>
    <p:sldLayoutId id="2147483804" r:id="rId9"/>
    <p:sldLayoutId id="2147483795" r:id="rId10"/>
    <p:sldLayoutId id="2147483796" r:id="rId11"/>
    <p:sldLayoutId id="2147483803" r:id="rId12"/>
    <p:sldLayoutId id="2147483802" r:id="rId13"/>
    <p:sldLayoutId id="2147483800" r:id="rId14"/>
    <p:sldLayoutId id="2147483799" r:id="rId15"/>
    <p:sldLayoutId id="2147483798" r:id="rId16"/>
    <p:sldLayoutId id="2147483797" r:id="rId17"/>
    <p:sldLayoutId id="2147483801" r:id="rId18"/>
    <p:sldLayoutId id="2147483780" r:id="rId19"/>
    <p:sldLayoutId id="2147483773" r:id="rId20"/>
    <p:sldLayoutId id="2147483783" r:id="rId21"/>
    <p:sldLayoutId id="2147483789" r:id="rId22"/>
    <p:sldLayoutId id="2147483784" r:id="rId23"/>
    <p:sldLayoutId id="2147483790" r:id="rId24"/>
    <p:sldLayoutId id="2147483781" r:id="rId25"/>
    <p:sldLayoutId id="2147483787" r:id="rId26"/>
    <p:sldLayoutId id="2147483782" r:id="rId27"/>
    <p:sldLayoutId id="2147483788" r:id="rId28"/>
    <p:sldLayoutId id="2147483785" r:id="rId29"/>
    <p:sldLayoutId id="2147483791" r:id="rId30"/>
    <p:sldLayoutId id="2147483786" r:id="rId31"/>
    <p:sldLayoutId id="2147483792" r:id="rId32"/>
    <p:sldLayoutId id="2147483777" r:id="rId33"/>
    <p:sldLayoutId id="2147483779" r:id="rId3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Funnel Sans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Funnel Sans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8"/>
        </a:buBlip>
        <a:defRPr sz="2400" kern="1200">
          <a:solidFill>
            <a:schemeClr val="tx1"/>
          </a:solidFill>
          <a:latin typeface="Funnel Sans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8"/>
        </a:buBlip>
        <a:defRPr sz="2000" kern="1200">
          <a:solidFill>
            <a:schemeClr val="tx1"/>
          </a:solidFill>
          <a:latin typeface="Funnel Sans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8"/>
        </a:buBlip>
        <a:defRPr sz="1800" kern="1200">
          <a:solidFill>
            <a:schemeClr val="tx1"/>
          </a:solidFill>
          <a:latin typeface="Funnel Sans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8"/>
        </a:buBlip>
        <a:defRPr sz="1800" kern="1200">
          <a:solidFill>
            <a:schemeClr val="tx1"/>
          </a:solidFill>
          <a:latin typeface="Funnel Sans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9.svg"/><Relationship Id="rId11" Type="http://schemas.openxmlformats.org/officeDocument/2006/relationships/image" Target="../media/image44.png"/><Relationship Id="rId5" Type="http://schemas.openxmlformats.org/officeDocument/2006/relationships/image" Target="../media/image38.sv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jpeg"/><Relationship Id="rId14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26" Type="http://schemas.openxmlformats.org/officeDocument/2006/relationships/image" Target="../media/image7.png"/><Relationship Id="rId3" Type="http://schemas.openxmlformats.org/officeDocument/2006/relationships/image" Target="../media/image50.png"/><Relationship Id="rId21" Type="http://schemas.openxmlformats.org/officeDocument/2006/relationships/image" Target="../media/image68.png"/><Relationship Id="rId7" Type="http://schemas.openxmlformats.org/officeDocument/2006/relationships/image" Target="../media/image54.png"/><Relationship Id="rId12" Type="http://schemas.openxmlformats.org/officeDocument/2006/relationships/image" Target="../media/image59.jpeg"/><Relationship Id="rId17" Type="http://schemas.openxmlformats.org/officeDocument/2006/relationships/image" Target="../media/image64.png"/><Relationship Id="rId25" Type="http://schemas.openxmlformats.org/officeDocument/2006/relationships/image" Target="../media/image72.svg"/><Relationship Id="rId2" Type="http://schemas.openxmlformats.org/officeDocument/2006/relationships/image" Target="../media/image49.jpeg"/><Relationship Id="rId16" Type="http://schemas.openxmlformats.org/officeDocument/2006/relationships/image" Target="../media/image63.png"/><Relationship Id="rId20" Type="http://schemas.openxmlformats.org/officeDocument/2006/relationships/image" Target="../media/image67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53.svg"/><Relationship Id="rId11" Type="http://schemas.openxmlformats.org/officeDocument/2006/relationships/image" Target="../media/image58.png"/><Relationship Id="rId24" Type="http://schemas.openxmlformats.org/officeDocument/2006/relationships/image" Target="../media/image71.png"/><Relationship Id="rId5" Type="http://schemas.openxmlformats.org/officeDocument/2006/relationships/image" Target="../media/image52.png"/><Relationship Id="rId15" Type="http://schemas.openxmlformats.org/officeDocument/2006/relationships/image" Target="../media/image62.jpeg"/><Relationship Id="rId23" Type="http://schemas.openxmlformats.org/officeDocument/2006/relationships/image" Target="../media/image70.png"/><Relationship Id="rId10" Type="http://schemas.openxmlformats.org/officeDocument/2006/relationships/image" Target="../media/image57.jpeg"/><Relationship Id="rId19" Type="http://schemas.openxmlformats.org/officeDocument/2006/relationships/image" Target="../media/image66.png"/><Relationship Id="rId4" Type="http://schemas.openxmlformats.org/officeDocument/2006/relationships/image" Target="../media/image51.svg"/><Relationship Id="rId9" Type="http://schemas.openxmlformats.org/officeDocument/2006/relationships/image" Target="../media/image56.png"/><Relationship Id="rId14" Type="http://schemas.openxmlformats.org/officeDocument/2006/relationships/image" Target="../media/image61.png"/><Relationship Id="rId22" Type="http://schemas.openxmlformats.org/officeDocument/2006/relationships/image" Target="../media/image69.png"/><Relationship Id="rId27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7.emf"/><Relationship Id="rId18" Type="http://schemas.openxmlformats.org/officeDocument/2006/relationships/oleObject" Target="../embeddings/oleObject4.bin"/><Relationship Id="rId26" Type="http://schemas.openxmlformats.org/officeDocument/2006/relationships/oleObject" Target="../embeddings/oleObject8.bin"/><Relationship Id="rId39" Type="http://schemas.openxmlformats.org/officeDocument/2006/relationships/image" Target="../media/image90.emf"/><Relationship Id="rId21" Type="http://schemas.openxmlformats.org/officeDocument/2006/relationships/image" Target="../media/image81.emf"/><Relationship Id="rId34" Type="http://schemas.openxmlformats.org/officeDocument/2006/relationships/oleObject" Target="../embeddings/oleObject12.bin"/><Relationship Id="rId42" Type="http://schemas.openxmlformats.org/officeDocument/2006/relationships/oleObject" Target="../embeddings/oleObject16.bin"/><Relationship Id="rId47" Type="http://schemas.openxmlformats.org/officeDocument/2006/relationships/image" Target="../media/image94.emf"/><Relationship Id="rId50" Type="http://schemas.openxmlformats.org/officeDocument/2006/relationships/oleObject" Target="../embeddings/oleObject20.bin"/><Relationship Id="rId55" Type="http://schemas.openxmlformats.org/officeDocument/2006/relationships/image" Target="../media/image98.emf"/><Relationship Id="rId7" Type="http://schemas.openxmlformats.org/officeDocument/2006/relationships/image" Target="../media/image74.png"/><Relationship Id="rId2" Type="http://schemas.openxmlformats.org/officeDocument/2006/relationships/image" Target="../media/image54.png"/><Relationship Id="rId16" Type="http://schemas.openxmlformats.org/officeDocument/2006/relationships/oleObject" Target="../embeddings/oleObject3.bin"/><Relationship Id="rId29" Type="http://schemas.openxmlformats.org/officeDocument/2006/relationships/image" Target="../media/image85.emf"/><Relationship Id="rId11" Type="http://schemas.openxmlformats.org/officeDocument/2006/relationships/image" Target="../media/image67.png"/><Relationship Id="rId24" Type="http://schemas.openxmlformats.org/officeDocument/2006/relationships/oleObject" Target="../embeddings/oleObject7.bin"/><Relationship Id="rId32" Type="http://schemas.openxmlformats.org/officeDocument/2006/relationships/oleObject" Target="../embeddings/oleObject11.bin"/><Relationship Id="rId37" Type="http://schemas.openxmlformats.org/officeDocument/2006/relationships/image" Target="../media/image89.emf"/><Relationship Id="rId40" Type="http://schemas.openxmlformats.org/officeDocument/2006/relationships/oleObject" Target="../embeddings/oleObject15.bin"/><Relationship Id="rId45" Type="http://schemas.openxmlformats.org/officeDocument/2006/relationships/image" Target="../media/image93.emf"/><Relationship Id="rId53" Type="http://schemas.openxmlformats.org/officeDocument/2006/relationships/image" Target="../media/image97.emf"/><Relationship Id="rId5" Type="http://schemas.openxmlformats.org/officeDocument/2006/relationships/image" Target="../media/image71.png"/><Relationship Id="rId19" Type="http://schemas.openxmlformats.org/officeDocument/2006/relationships/image" Target="../media/image80.emf"/><Relationship Id="rId4" Type="http://schemas.openxmlformats.org/officeDocument/2006/relationships/image" Target="../media/image73.png"/><Relationship Id="rId9" Type="http://schemas.openxmlformats.org/officeDocument/2006/relationships/image" Target="../media/image75.png"/><Relationship Id="rId14" Type="http://schemas.openxmlformats.org/officeDocument/2006/relationships/oleObject" Target="../embeddings/oleObject2.bin"/><Relationship Id="rId22" Type="http://schemas.openxmlformats.org/officeDocument/2006/relationships/oleObject" Target="../embeddings/oleObject6.bin"/><Relationship Id="rId27" Type="http://schemas.openxmlformats.org/officeDocument/2006/relationships/image" Target="../media/image84.emf"/><Relationship Id="rId30" Type="http://schemas.openxmlformats.org/officeDocument/2006/relationships/oleObject" Target="../embeddings/oleObject10.bin"/><Relationship Id="rId35" Type="http://schemas.openxmlformats.org/officeDocument/2006/relationships/image" Target="../media/image88.emf"/><Relationship Id="rId43" Type="http://schemas.openxmlformats.org/officeDocument/2006/relationships/image" Target="../media/image92.emf"/><Relationship Id="rId48" Type="http://schemas.openxmlformats.org/officeDocument/2006/relationships/oleObject" Target="../embeddings/oleObject19.bin"/><Relationship Id="rId56" Type="http://schemas.openxmlformats.org/officeDocument/2006/relationships/oleObject" Target="../embeddings/oleObject23.bin"/><Relationship Id="rId8" Type="http://schemas.openxmlformats.org/officeDocument/2006/relationships/image" Target="../media/image68.png"/><Relationship Id="rId51" Type="http://schemas.openxmlformats.org/officeDocument/2006/relationships/image" Target="../media/image96.emf"/><Relationship Id="rId3" Type="http://schemas.openxmlformats.org/officeDocument/2006/relationships/image" Target="../media/image55.png"/><Relationship Id="rId12" Type="http://schemas.openxmlformats.org/officeDocument/2006/relationships/oleObject" Target="../embeddings/oleObject1.bin"/><Relationship Id="rId17" Type="http://schemas.openxmlformats.org/officeDocument/2006/relationships/image" Target="../media/image79.emf"/><Relationship Id="rId25" Type="http://schemas.openxmlformats.org/officeDocument/2006/relationships/image" Target="../media/image83.emf"/><Relationship Id="rId33" Type="http://schemas.openxmlformats.org/officeDocument/2006/relationships/image" Target="../media/image87.emf"/><Relationship Id="rId38" Type="http://schemas.openxmlformats.org/officeDocument/2006/relationships/oleObject" Target="../embeddings/oleObject14.bin"/><Relationship Id="rId46" Type="http://schemas.openxmlformats.org/officeDocument/2006/relationships/oleObject" Target="../embeddings/oleObject18.bin"/><Relationship Id="rId20" Type="http://schemas.openxmlformats.org/officeDocument/2006/relationships/oleObject" Target="../embeddings/oleObject5.bin"/><Relationship Id="rId41" Type="http://schemas.openxmlformats.org/officeDocument/2006/relationships/image" Target="../media/image91.emf"/><Relationship Id="rId54" Type="http://schemas.openxmlformats.org/officeDocument/2006/relationships/oleObject" Target="../embeddings/oleObject22.bin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72.svg"/><Relationship Id="rId15" Type="http://schemas.openxmlformats.org/officeDocument/2006/relationships/image" Target="../media/image78.emf"/><Relationship Id="rId23" Type="http://schemas.openxmlformats.org/officeDocument/2006/relationships/image" Target="../media/image82.emf"/><Relationship Id="rId28" Type="http://schemas.openxmlformats.org/officeDocument/2006/relationships/oleObject" Target="../embeddings/oleObject9.bin"/><Relationship Id="rId36" Type="http://schemas.openxmlformats.org/officeDocument/2006/relationships/oleObject" Target="../embeddings/oleObject13.bin"/><Relationship Id="rId49" Type="http://schemas.openxmlformats.org/officeDocument/2006/relationships/image" Target="../media/image95.emf"/><Relationship Id="rId57" Type="http://schemas.openxmlformats.org/officeDocument/2006/relationships/image" Target="../media/image99.emf"/><Relationship Id="rId10" Type="http://schemas.openxmlformats.org/officeDocument/2006/relationships/image" Target="../media/image76.png"/><Relationship Id="rId31" Type="http://schemas.openxmlformats.org/officeDocument/2006/relationships/image" Target="../media/image86.emf"/><Relationship Id="rId44" Type="http://schemas.openxmlformats.org/officeDocument/2006/relationships/oleObject" Target="../embeddings/oleObject17.bin"/><Relationship Id="rId52" Type="http://schemas.openxmlformats.org/officeDocument/2006/relationships/oleObject" Target="../embeddings/oleObject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8C870C8-5D1F-315F-21DD-B4147A7DF042}"/>
              </a:ext>
            </a:extLst>
          </p:cNvPr>
          <p:cNvCxnSpPr>
            <a:cxnSpLocks/>
          </p:cNvCxnSpPr>
          <p:nvPr/>
        </p:nvCxnSpPr>
        <p:spPr>
          <a:xfrm>
            <a:off x="993484" y="3191487"/>
            <a:ext cx="10205032" cy="0"/>
          </a:xfrm>
          <a:prstGeom prst="line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2E18DC-7C1D-A122-5380-F942BF6753DD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GB"/>
              <a:t>© 2025 Copyright Genpact. All Rights Reserved.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12FF21-F668-12AA-2906-487249A00B5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056" t="1944" r="10834" b="17129"/>
          <a:stretch/>
        </p:blipFill>
        <p:spPr>
          <a:xfrm>
            <a:off x="2609850" y="133349"/>
            <a:ext cx="6172200" cy="6562655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EDBE2EB7-F551-666F-AC5B-67521F9C6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247" y="2053270"/>
            <a:ext cx="9185811" cy="1720409"/>
          </a:xfrm>
        </p:spPr>
        <p:txBody>
          <a:bodyPr/>
          <a:lstStyle/>
          <a:p>
            <a:r>
              <a:rPr lang="en-IN" sz="9600">
                <a:latin typeface="Funnel Sans ExtraBold" pitchFamily="2" charset="0"/>
              </a:rPr>
              <a:t>WHO WE ARE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F76E8B1-EFB5-50AE-B572-FE4E63F0250E}"/>
              </a:ext>
            </a:extLst>
          </p:cNvPr>
          <p:cNvSpPr txBox="1">
            <a:spLocks/>
          </p:cNvSpPr>
          <p:nvPr/>
        </p:nvSpPr>
        <p:spPr>
          <a:xfrm>
            <a:off x="8689391" y="3533860"/>
            <a:ext cx="2394981" cy="10618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Funnel Sans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Funnel Sans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Funnel Sans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Funnel Sans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Funnel Sans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b="0">
                <a:solidFill>
                  <a:schemeClr val="tx1"/>
                </a:solidFill>
              </a:rPr>
              <a:t>We’re a global advanced technology services and solutions company that delivers unparalleled value to leading enterprises.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57F08E4-EA39-BC0D-31D2-8514781BE119}"/>
              </a:ext>
            </a:extLst>
          </p:cNvPr>
          <p:cNvGrpSpPr/>
          <p:nvPr/>
        </p:nvGrpSpPr>
        <p:grpSpPr>
          <a:xfrm>
            <a:off x="10557910" y="2848913"/>
            <a:ext cx="526462" cy="129122"/>
            <a:chOff x="3612117" y="5791039"/>
            <a:chExt cx="526462" cy="129122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832FD41F-45F6-C909-EA50-6F9E391C0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612117" y="5791039"/>
              <a:ext cx="120062" cy="129122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C6DE95CA-EF7B-BC30-2856-A41780DC6D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45467" y="5791039"/>
              <a:ext cx="120062" cy="129122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39193A32-51E4-77E0-0DE2-21B54BF47B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78817" y="5791039"/>
              <a:ext cx="120062" cy="129122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2153D6A3-F2B2-D46C-07D0-17E042F2A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018517" y="5791039"/>
              <a:ext cx="120062" cy="129122"/>
            </a:xfrm>
            <a:prstGeom prst="rect">
              <a:avLst/>
            </a:prstGeom>
          </p:spPr>
        </p:pic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D64A650-CEC9-2F8F-9175-2C5CF962A44F}"/>
              </a:ext>
            </a:extLst>
          </p:cNvPr>
          <p:cNvCxnSpPr>
            <a:cxnSpLocks/>
          </p:cNvCxnSpPr>
          <p:nvPr/>
        </p:nvCxnSpPr>
        <p:spPr>
          <a:xfrm>
            <a:off x="8334084" y="1940537"/>
            <a:ext cx="0" cy="4066563"/>
          </a:xfrm>
          <a:prstGeom prst="line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9" name="Picture 8" descr="A group of bubbles in the sky&#10;&#10;Description automatically generated">
            <a:extLst>
              <a:ext uri="{FF2B5EF4-FFF2-40B4-BE49-F238E27FC236}">
                <a16:creationId xmlns:a16="http://schemas.microsoft.com/office/drawing/2014/main" id="{CB285867-ADD4-9407-6241-72030F65EFC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97" t="9722" r="12037" b="14722"/>
          <a:stretch/>
        </p:blipFill>
        <p:spPr>
          <a:xfrm>
            <a:off x="1863842" y="762000"/>
            <a:ext cx="6825550" cy="612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650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FD4B0-971F-82EE-B798-7CCB36C7C1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78358CC-5C79-05EC-65FC-AD7CE17A1F68}"/>
              </a:ext>
            </a:extLst>
          </p:cNvPr>
          <p:cNvCxnSpPr>
            <a:cxnSpLocks/>
          </p:cNvCxnSpPr>
          <p:nvPr/>
        </p:nvCxnSpPr>
        <p:spPr>
          <a:xfrm>
            <a:off x="0" y="2405457"/>
            <a:ext cx="12192000" cy="0"/>
          </a:xfrm>
          <a:prstGeom prst="line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F3C906C-F388-86A8-8CCE-7A41672966C6}"/>
              </a:ext>
            </a:extLst>
          </p:cNvPr>
          <p:cNvCxnSpPr>
            <a:cxnSpLocks/>
          </p:cNvCxnSpPr>
          <p:nvPr/>
        </p:nvCxnSpPr>
        <p:spPr>
          <a:xfrm>
            <a:off x="0" y="4373957"/>
            <a:ext cx="12192000" cy="0"/>
          </a:xfrm>
          <a:prstGeom prst="line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8" name="Rectangle: Rounded Corners 4">
            <a:extLst>
              <a:ext uri="{FF2B5EF4-FFF2-40B4-BE49-F238E27FC236}">
                <a16:creationId xmlns:a16="http://schemas.microsoft.com/office/drawing/2014/main" id="{89FB84F0-7D00-B80F-061E-E5CCF9000D90}"/>
              </a:ext>
            </a:extLst>
          </p:cNvPr>
          <p:cNvSpPr>
            <a:spLocks/>
          </p:cNvSpPr>
          <p:nvPr/>
        </p:nvSpPr>
        <p:spPr>
          <a:xfrm>
            <a:off x="424864" y="1748158"/>
            <a:ext cx="2771776" cy="3850847"/>
          </a:xfrm>
          <a:prstGeom prst="roundRect">
            <a:avLst>
              <a:gd name="adj" fmla="val 504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D4FA6B-A9CF-479D-E26C-55932D93290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15425" y="1746926"/>
            <a:ext cx="2771776" cy="3852079"/>
          </a:xfrm>
          <a:prstGeom prst="roundRect">
            <a:avLst>
              <a:gd name="adj" fmla="val 5900"/>
            </a:avLst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052DDC1-290A-E1F8-1333-8C8AF7D3B0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9868" y="1746926"/>
            <a:ext cx="2771776" cy="3852079"/>
          </a:xfrm>
          <a:prstGeom prst="roundRect">
            <a:avLst>
              <a:gd name="adj" fmla="val 5900"/>
            </a:avLst>
          </a:prstGeom>
        </p:spPr>
      </p:pic>
      <p:sp>
        <p:nvSpPr>
          <p:cNvPr id="60" name="Title 1">
            <a:extLst>
              <a:ext uri="{FF2B5EF4-FFF2-40B4-BE49-F238E27FC236}">
                <a16:creationId xmlns:a16="http://schemas.microsoft.com/office/drawing/2014/main" id="{949A7583-3F8C-411B-623E-E2E540CB7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301" y="279932"/>
            <a:ext cx="10628900" cy="501731"/>
          </a:xfr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r>
              <a:rPr lang="en-US">
                <a:latin typeface="Funnel Sans ExtraBold"/>
              </a:rPr>
              <a:t>We apply our industry experience and </a:t>
            </a:r>
            <a:br>
              <a:rPr lang="en-US">
                <a:latin typeface="Funnel Sans ExtraBold"/>
              </a:rPr>
            </a:br>
            <a:r>
              <a:rPr lang="en-US">
                <a:latin typeface="Funnel Sans ExtraBold"/>
              </a:rPr>
              <a:t>AI expertise to make businesses work better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CA77B7-77DD-FC7D-5B6D-0DA8DAB5B042}"/>
              </a:ext>
            </a:extLst>
          </p:cNvPr>
          <p:cNvSpPr txBox="1">
            <a:spLocks/>
          </p:cNvSpPr>
          <p:nvPr/>
        </p:nvSpPr>
        <p:spPr>
          <a:xfrm>
            <a:off x="3743734" y="2004883"/>
            <a:ext cx="1975271" cy="1477328"/>
          </a:xfrm>
          <a:prstGeom prst="rect">
            <a:avLst/>
          </a:prstGeom>
          <a:noFill/>
        </p:spPr>
        <p:txBody>
          <a:bodyPr wrap="square" lIns="0" tIns="0" rIns="9144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>
                <a:solidFill>
                  <a:schemeClr val="tx1"/>
                </a:solidFill>
                <a:latin typeface="Funnel Sans" pitchFamily="2" charset="0"/>
                <a:ea typeface="+mn-ea"/>
                <a:cs typeface="Arial" panose="020B0604020202020204" pitchFamily="34" charset="0"/>
              </a:rPr>
              <a:t>20</a:t>
            </a:r>
            <a:r>
              <a:rPr kumimoji="0" lang="en-US" sz="4800" b="1" i="0" u="none" strike="noStrike" kern="0" cap="none" spc="0" normalizeH="0" baseline="30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</a:rPr>
              <a:t>+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years of 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process, </a:t>
            </a:r>
            <a:r>
              <a:rPr kumimoji="0" lang="en-US" sz="1600" b="1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business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, 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and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 industry knowledge</a:t>
            </a:r>
            <a:endParaRPr lang="en-US" sz="16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2A94996-9D76-CF4C-BD1F-FB8F243F63BD}"/>
              </a:ext>
            </a:extLst>
          </p:cNvPr>
          <p:cNvSpPr txBox="1"/>
          <p:nvPr/>
        </p:nvSpPr>
        <p:spPr>
          <a:xfrm>
            <a:off x="3743734" y="4011960"/>
            <a:ext cx="2396170" cy="1231106"/>
          </a:xfrm>
          <a:prstGeom prst="rect">
            <a:avLst/>
          </a:prstGeom>
          <a:noFill/>
        </p:spPr>
        <p:txBody>
          <a:bodyPr wrap="square" lIns="0" tIns="0" rIns="9144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>
                <a:solidFill>
                  <a:schemeClr val="tx1"/>
                </a:solidFill>
                <a:latin typeface="Funnel Sans"/>
                <a:ea typeface="+mn-ea"/>
              </a:rPr>
              <a:t>$4.8bn</a:t>
            </a:r>
            <a:endParaRPr lang="en-US" sz="4800">
              <a:solidFill>
                <a:schemeClr val="tx1"/>
              </a:solidFill>
              <a:latin typeface="Funnel Sans" pitchFamily="2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kern="0">
                <a:solidFill>
                  <a:schemeClr val="tx1"/>
                </a:solidFill>
                <a:latin typeface="Funnel Sans"/>
              </a:rPr>
              <a:t>annual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</a:rPr>
              <a:t> revenue </a:t>
            </a:r>
            <a:br>
              <a:rPr lang="en-US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Funnel Sans" pitchFamily="2" charset="0"/>
                <a:cs typeface="Arial" panose="020B0604020202020204" pitchFamily="34" charset="0"/>
              </a:rPr>
            </a:b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</a:rPr>
              <a:t>FY </a:t>
            </a:r>
            <a:r>
              <a:rPr lang="en-US" sz="1600">
                <a:solidFill>
                  <a:schemeClr val="tx1"/>
                </a:solidFill>
                <a:latin typeface="Funnel Sans"/>
              </a:rPr>
              <a:t>2024</a:t>
            </a:r>
            <a:endParaRPr lang="en-US" sz="18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 pitchFamily="2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E11C682-47D8-2B09-D460-3A8FD73A3D4D}"/>
              </a:ext>
            </a:extLst>
          </p:cNvPr>
          <p:cNvSpPr>
            <a:spLocks/>
          </p:cNvSpPr>
          <p:nvPr/>
        </p:nvSpPr>
        <p:spPr>
          <a:xfrm>
            <a:off x="6222414" y="1748158"/>
            <a:ext cx="2771776" cy="3850847"/>
          </a:xfrm>
          <a:prstGeom prst="roundRect">
            <a:avLst>
              <a:gd name="adj" fmla="val 504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5D8CEE-D80D-FB1A-3C21-02A8B5751B22}"/>
              </a:ext>
            </a:extLst>
          </p:cNvPr>
          <p:cNvSpPr txBox="1"/>
          <p:nvPr/>
        </p:nvSpPr>
        <p:spPr>
          <a:xfrm>
            <a:off x="6588591" y="2004883"/>
            <a:ext cx="2203723" cy="984885"/>
          </a:xfrm>
          <a:prstGeom prst="rect">
            <a:avLst/>
          </a:prstGeom>
          <a:noFill/>
        </p:spPr>
        <p:txBody>
          <a:bodyPr wrap="square" lIns="0" tIns="0" rIns="9144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>
                <a:solidFill>
                  <a:schemeClr val="accent1"/>
                </a:solidFill>
                <a:latin typeface="Funnel Sans"/>
                <a:ea typeface="+mn-ea"/>
              </a:rPr>
              <a:t>140k</a:t>
            </a:r>
            <a:r>
              <a:rPr kumimoji="0" lang="en-US" sz="4800" b="1" i="0" u="none" strike="noStrike" kern="0" cap="none" spc="0" normalizeH="0" baseline="3000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Funnel Sans"/>
              </a:rPr>
              <a:t>+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nnel Sans"/>
              </a:rPr>
              <a:t>employees </a:t>
            </a:r>
            <a:endParaRPr lang="en-US" sz="160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unnel San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D341AE3-850A-DAF0-2D83-E4783659BC56}"/>
              </a:ext>
            </a:extLst>
          </p:cNvPr>
          <p:cNvSpPr txBox="1"/>
          <p:nvPr/>
        </p:nvSpPr>
        <p:spPr>
          <a:xfrm>
            <a:off x="6588591" y="4011960"/>
            <a:ext cx="181402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>
                <a:solidFill>
                  <a:schemeClr val="accent1"/>
                </a:solidFill>
                <a:latin typeface="Funnel Sans" pitchFamily="2" charset="0"/>
                <a:ea typeface="+mn-ea"/>
                <a:cs typeface="Arial" panose="020B0604020202020204" pitchFamily="34" charset="0"/>
              </a:rPr>
              <a:t>42%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nnel Sans" pitchFamily="2" charset="0"/>
                <a:ea typeface="+mn-ea"/>
                <a:cs typeface="Arial" panose="020B0604020202020204" pitchFamily="34" charset="0"/>
              </a:rPr>
              <a:t>gender diversity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8662ACE-ACE1-5EA9-146C-240A3E4597E1}"/>
              </a:ext>
            </a:extLst>
          </p:cNvPr>
          <p:cNvSpPr txBox="1"/>
          <p:nvPr/>
        </p:nvSpPr>
        <p:spPr>
          <a:xfrm>
            <a:off x="811683" y="4011960"/>
            <a:ext cx="1814024" cy="1138773"/>
          </a:xfrm>
          <a:prstGeom prst="rect">
            <a:avLst/>
          </a:prstGeom>
          <a:noFill/>
        </p:spPr>
        <p:txBody>
          <a:bodyPr wrap="square" lIns="0" tIns="0" rIns="9144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>
                <a:solidFill>
                  <a:schemeClr val="accent1"/>
                </a:solidFill>
                <a:latin typeface="Funnel Sans"/>
                <a:ea typeface="+mn-ea"/>
              </a:rPr>
              <a:t>800</a:t>
            </a:r>
            <a:r>
              <a:rPr kumimoji="0" lang="en-US" sz="4800" b="1" i="0" u="none" strike="noStrike" kern="0" cap="none" spc="0" normalizeH="0" baseline="3000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Funnel Sans"/>
                <a:ea typeface="+mn-ea"/>
              </a:rPr>
              <a:t>+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nnel Sans"/>
                <a:ea typeface="+mn-ea"/>
              </a:rPr>
              <a:t>global clients</a:t>
            </a:r>
            <a:br>
              <a:rPr lang="en-US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Funnel Sans" pitchFamily="2" charset="0"/>
                <a:ea typeface="+mn-ea"/>
                <a:cs typeface="Arial" panose="020B0604020202020204" pitchFamily="34" charset="0"/>
              </a:rPr>
            </a:br>
            <a:endParaRPr kumimoji="0" lang="en-US" sz="10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unnel Sans" pitchFamily="2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B5DDD43-9DD1-87B5-65C6-060B1C4066BE}"/>
              </a:ext>
            </a:extLst>
          </p:cNvPr>
          <p:cNvGrpSpPr/>
          <p:nvPr/>
        </p:nvGrpSpPr>
        <p:grpSpPr>
          <a:xfrm>
            <a:off x="715443" y="2004884"/>
            <a:ext cx="1975271" cy="1648845"/>
            <a:chOff x="663534" y="1888013"/>
            <a:chExt cx="2038400" cy="1701542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90E0BEF-CBF0-F85A-98F3-5C2EEF7E5606}"/>
                </a:ext>
              </a:extLst>
            </p:cNvPr>
            <p:cNvSpPr txBox="1"/>
            <p:nvPr/>
          </p:nvSpPr>
          <p:spPr>
            <a:xfrm>
              <a:off x="814849" y="2700239"/>
              <a:ext cx="1777058" cy="889316"/>
            </a:xfrm>
            <a:prstGeom prst="rect">
              <a:avLst/>
            </a:prstGeom>
            <a:noFill/>
          </p:spPr>
          <p:txBody>
            <a:bodyPr wrap="square" lIns="0" tIns="0" rIns="9144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nnel Sans" pitchFamily="2" charset="0"/>
                  <a:ea typeface="+mn-ea"/>
                  <a:cs typeface="Arial" panose="020B0604020202020204" pitchFamily="34" charset="0"/>
                </a:rPr>
                <a:t>delivery centers</a:t>
              </a: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nnel Sans" pitchFamily="2" charset="0"/>
                  <a:ea typeface="+mn-ea"/>
                  <a:cs typeface="Arial" panose="020B0604020202020204" pitchFamily="34" charset="0"/>
                </a:rPr>
                <a:t> across </a:t>
              </a:r>
              <a:r>
                <a:rPr kumimoji="0" lang="en-US" sz="2400" b="1" i="0" u="none" strike="noStrike" kern="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Funnel Sans" pitchFamily="2" charset="0"/>
                  <a:ea typeface="+mn-ea"/>
                  <a:cs typeface="Arial" panose="020B0604020202020204" pitchFamily="34" charset="0"/>
                </a:rPr>
                <a:t>35</a:t>
              </a:r>
              <a:r>
                <a:rPr kumimoji="0" lang="en-US" sz="2400" b="1" i="0" u="none" strike="noStrike" kern="0" cap="none" spc="0" normalizeH="0" baseline="3000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Funnel Sans" pitchFamily="2" charset="0"/>
                  <a:ea typeface="+mn-ea"/>
                  <a:cs typeface="Arial" panose="020B0604020202020204" pitchFamily="34" charset="0"/>
                </a:rPr>
                <a:t>+ </a:t>
              </a: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nnel Sans" pitchFamily="2" charset="0"/>
                  <a:ea typeface="+mn-ea"/>
                  <a:cs typeface="Arial" panose="020B0604020202020204" pitchFamily="34" charset="0"/>
                </a:rPr>
                <a:t>countries</a:t>
              </a:r>
              <a:endParaRPr kumimoji="0" lang="en-US" sz="16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nnel Sans" pitchFamily="2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EFE0758-F74E-0DAC-8125-EAD21E599C37}"/>
                </a:ext>
              </a:extLst>
            </p:cNvPr>
            <p:cNvSpPr txBox="1"/>
            <p:nvPr/>
          </p:nvSpPr>
          <p:spPr>
            <a:xfrm>
              <a:off x="663534" y="1888013"/>
              <a:ext cx="2038400" cy="8575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Funnel Sans" pitchFamily="2" charset="0"/>
                  <a:ea typeface="+mn-ea"/>
                  <a:cs typeface="Arial" panose="020B0604020202020204" pitchFamily="34" charset="0"/>
                </a:rPr>
                <a:t>100</a:t>
              </a:r>
              <a:r>
                <a:rPr kumimoji="0" lang="en-US" sz="4800" b="1" i="0" u="none" strike="noStrike" kern="0" cap="none" spc="0" normalizeH="0" baseline="3000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Funnel Sans" pitchFamily="2" charset="0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24D4F699-5586-FF2E-2765-7F674E65C1D3}"/>
              </a:ext>
            </a:extLst>
          </p:cNvPr>
          <p:cNvSpPr txBox="1"/>
          <p:nvPr/>
        </p:nvSpPr>
        <p:spPr>
          <a:xfrm>
            <a:off x="9618834" y="4011960"/>
            <a:ext cx="1906842" cy="1231106"/>
          </a:xfrm>
          <a:prstGeom prst="rect">
            <a:avLst/>
          </a:prstGeom>
          <a:noFill/>
        </p:spPr>
        <p:txBody>
          <a:bodyPr wrap="square" lIns="0" tIns="0" rIns="9144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>
                <a:solidFill>
                  <a:schemeClr val="tx1"/>
                </a:solidFill>
                <a:latin typeface="Funnel Sans" pitchFamily="2" charset="0"/>
                <a:ea typeface="+mn-ea"/>
                <a:cs typeface="Arial" panose="020B0604020202020204" pitchFamily="34" charset="0"/>
              </a:rPr>
              <a:t>88k</a:t>
            </a:r>
            <a:r>
              <a:rPr kumimoji="0" lang="en-US" sz="4800" b="1" i="0" u="none" strike="noStrike" kern="0" cap="none" spc="0" normalizeH="0" baseline="30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</a:rPr>
              <a:t>+</a:t>
            </a:r>
            <a:endParaRPr kumimoji="0" lang="en-US" sz="4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>
                <a:solidFill>
                  <a:schemeClr val="tx1"/>
                </a:solidFill>
                <a:latin typeface="Funnel Sans" pitchFamily="2" charset="0"/>
              </a:rPr>
              <a:t>da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</a:rPr>
              <a:t>ta and analytics </a:t>
            </a:r>
            <a:br>
              <a:rPr lang="en-US" sz="1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cs typeface="Arial" panose="020B0604020202020204" pitchFamily="34" charset="0"/>
              </a:rPr>
            </a:b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</a:rPr>
              <a:t>trained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</a:rPr>
              <a:t> 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</a:rPr>
              <a:t>employees</a:t>
            </a:r>
            <a:endParaRPr lang="en-US" sz="16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C9E2E42-F3E3-68D4-F58C-97CB41528C98}"/>
              </a:ext>
            </a:extLst>
          </p:cNvPr>
          <p:cNvSpPr txBox="1"/>
          <p:nvPr/>
        </p:nvSpPr>
        <p:spPr>
          <a:xfrm>
            <a:off x="9618834" y="2004883"/>
            <a:ext cx="1427721" cy="1231106"/>
          </a:xfrm>
          <a:prstGeom prst="rect">
            <a:avLst/>
          </a:prstGeom>
          <a:noFill/>
        </p:spPr>
        <p:txBody>
          <a:bodyPr wrap="square" lIns="0" tIns="0" rIns="91440" bIns="0" rtlCol="0" anchor="t">
            <a:spAutoFit/>
          </a:bodyPr>
          <a:lstStyle/>
          <a:p>
            <a:pPr>
              <a:defRPr/>
            </a:pPr>
            <a:r>
              <a:rPr lang="en-US" sz="4800">
                <a:solidFill>
                  <a:schemeClr val="tx1"/>
                </a:solidFill>
                <a:latin typeface="Funnel Sans"/>
                <a:ea typeface="+mn-ea"/>
              </a:rPr>
              <a:t>91k</a:t>
            </a:r>
            <a:r>
              <a:rPr kumimoji="0" lang="en-US" sz="4800" b="1" i="0" u="none" strike="noStrike" kern="0" cap="none" spc="0" normalizeH="0" baseline="30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</a:rPr>
              <a:t>+</a:t>
            </a:r>
            <a:endParaRPr lang="en-US" sz="4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600" b="1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</a:rPr>
              <a:t>gen AI </a:t>
            </a:r>
            <a:r>
              <a:rPr kumimoji="0" lang="en-IN" sz="16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</a:rPr>
              <a:t>trained</a:t>
            </a:r>
            <a:br>
              <a:rPr lang="en-IN" sz="16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Funnel Sans" pitchFamily="2" charset="0"/>
                <a:cs typeface="Arial" panose="020B0604020202020204" pitchFamily="34" charset="0"/>
              </a:rPr>
            </a:br>
            <a:r>
              <a:rPr kumimoji="0" lang="en-IN" sz="16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</a:rPr>
              <a:t>employees</a:t>
            </a: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602F35A-733F-9C6E-CDA2-C08569FA70A5}"/>
              </a:ext>
            </a:extLst>
          </p:cNvPr>
          <p:cNvGrpSpPr/>
          <p:nvPr/>
        </p:nvGrpSpPr>
        <p:grpSpPr>
          <a:xfrm>
            <a:off x="10451304" y="242254"/>
            <a:ext cx="1032938" cy="307052"/>
            <a:chOff x="10451304" y="222560"/>
            <a:chExt cx="1032938" cy="307052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EFE87B99-051C-9BE5-57F7-DA690DAAA401}"/>
                </a:ext>
              </a:extLst>
            </p:cNvPr>
            <p:cNvSpPr/>
            <p:nvPr/>
          </p:nvSpPr>
          <p:spPr>
            <a:xfrm>
              <a:off x="10451304" y="278972"/>
              <a:ext cx="1025189" cy="25064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itle 13">
              <a:extLst>
                <a:ext uri="{FF2B5EF4-FFF2-40B4-BE49-F238E27FC236}">
                  <a16:creationId xmlns:a16="http://schemas.microsoft.com/office/drawing/2014/main" id="{6B610C13-326E-E3DE-3D47-C5639859B6A3}"/>
                </a:ext>
              </a:extLst>
            </p:cNvPr>
            <p:cNvSpPr txBox="1">
              <a:spLocks/>
            </p:cNvSpPr>
            <p:nvPr/>
          </p:nvSpPr>
          <p:spPr>
            <a:xfrm>
              <a:off x="10459053" y="222560"/>
              <a:ext cx="1025189" cy="293437"/>
            </a:xfrm>
            <a:prstGeom prst="rect">
              <a:avLst/>
            </a:prstGeom>
            <a:ln>
              <a:noFill/>
            </a:ln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unnel Sans" pitchFamily="2" charset="0"/>
                  <a:ea typeface="Roboto" panose="02000000000000000000" pitchFamily="2" charset="0"/>
                </a:rPr>
                <a:t>Who we are</a:t>
              </a:r>
            </a:p>
          </p:txBody>
        </p:sp>
      </p:grp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5B5A81BA-A2CC-1F91-31ED-7E408F389E82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</p:spPr>
        <p:txBody>
          <a:bodyPr/>
          <a:lstStyle/>
          <a:p>
            <a:r>
              <a:rPr lang="en-GB"/>
              <a:t>© 2025 Copyright Genpact. All Rights Reserved.</a:t>
            </a: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9472B629-2C70-E997-AFA6-40B23C40E371}"/>
              </a:ext>
            </a:extLst>
          </p:cNvPr>
          <p:cNvSpPr>
            <a:spLocks noGrp="1"/>
          </p:cNvSpPr>
          <p:nvPr>
            <p:ph type="sldNum" idx="14"/>
          </p:nvPr>
        </p:nvSpPr>
        <p:spPr>
          <a:xfrm>
            <a:off x="11368216" y="281474"/>
            <a:ext cx="518986" cy="218739"/>
          </a:xfrm>
        </p:spPr>
        <p:txBody>
          <a:bodyPr/>
          <a:lstStyle/>
          <a:p>
            <a:fld id="{00000000-1234-1234-1234-12341234123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484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ED6D01-F0E7-9C8D-CECF-0F4DE0E90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D5ED266-780A-0823-7598-119D31A370E9}"/>
              </a:ext>
            </a:extLst>
          </p:cNvPr>
          <p:cNvCxnSpPr>
            <a:cxnSpLocks/>
          </p:cNvCxnSpPr>
          <p:nvPr/>
        </p:nvCxnSpPr>
        <p:spPr>
          <a:xfrm>
            <a:off x="0" y="3831698"/>
            <a:ext cx="12192000" cy="0"/>
          </a:xfrm>
          <a:prstGeom prst="line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A5EDEA5-15F3-FDE3-1D64-0A031C1630CB}"/>
              </a:ext>
            </a:extLst>
          </p:cNvPr>
          <p:cNvCxnSpPr>
            <a:cxnSpLocks/>
          </p:cNvCxnSpPr>
          <p:nvPr/>
        </p:nvCxnSpPr>
        <p:spPr>
          <a:xfrm>
            <a:off x="0" y="2034648"/>
            <a:ext cx="12192000" cy="0"/>
          </a:xfrm>
          <a:prstGeom prst="line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77659EF-D070-1505-E36B-836EED0F37E9}"/>
              </a:ext>
            </a:extLst>
          </p:cNvPr>
          <p:cNvCxnSpPr>
            <a:cxnSpLocks/>
          </p:cNvCxnSpPr>
          <p:nvPr/>
        </p:nvCxnSpPr>
        <p:spPr>
          <a:xfrm>
            <a:off x="0" y="5127098"/>
            <a:ext cx="12192000" cy="0"/>
          </a:xfrm>
          <a:prstGeom prst="line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28" name="Rectangle: Rounded Corners 327">
            <a:extLst>
              <a:ext uri="{FF2B5EF4-FFF2-40B4-BE49-F238E27FC236}">
                <a16:creationId xmlns:a16="http://schemas.microsoft.com/office/drawing/2014/main" id="{A30F7E1C-6675-6F55-B56D-77FE030624BF}"/>
              </a:ext>
            </a:extLst>
          </p:cNvPr>
          <p:cNvSpPr/>
          <p:nvPr/>
        </p:nvSpPr>
        <p:spPr>
          <a:xfrm>
            <a:off x="3390900" y="1297172"/>
            <a:ext cx="8521732" cy="4798926"/>
          </a:xfrm>
          <a:prstGeom prst="roundRect">
            <a:avLst>
              <a:gd name="adj" fmla="val 1510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kumimoji="0" lang="en-IN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0" name="Title 1">
            <a:extLst>
              <a:ext uri="{FF2B5EF4-FFF2-40B4-BE49-F238E27FC236}">
                <a16:creationId xmlns:a16="http://schemas.microsoft.com/office/drawing/2014/main" id="{1982358A-B9C2-1527-5980-3FF03232F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624" y="298472"/>
            <a:ext cx="10234045" cy="538901"/>
          </a:xfrm>
        </p:spPr>
        <p:txBody>
          <a:bodyPr/>
          <a:lstStyle/>
          <a:p>
            <a:pPr>
              <a:defRPr/>
            </a:pPr>
            <a:r>
              <a:rPr lang="en-IN">
                <a:latin typeface="Funnel Sans ExtraBold"/>
              </a:rPr>
              <a:t>Our global presence </a:t>
            </a:r>
          </a:p>
        </p:txBody>
      </p:sp>
      <p:sp>
        <p:nvSpPr>
          <p:cNvPr id="311" name="Rectangle: Rounded Corners 310">
            <a:extLst>
              <a:ext uri="{FF2B5EF4-FFF2-40B4-BE49-F238E27FC236}">
                <a16:creationId xmlns:a16="http://schemas.microsoft.com/office/drawing/2014/main" id="{DCBF4FF4-CB92-C0C8-84C5-1CC4A499DF41}"/>
              </a:ext>
            </a:extLst>
          </p:cNvPr>
          <p:cNvSpPr/>
          <p:nvPr/>
        </p:nvSpPr>
        <p:spPr>
          <a:xfrm>
            <a:off x="1260624" y="1297172"/>
            <a:ext cx="2027160" cy="4798926"/>
          </a:xfrm>
          <a:prstGeom prst="roundRect">
            <a:avLst>
              <a:gd name="adj" fmla="val 3852"/>
            </a:avLst>
          </a:prstGeom>
          <a:solidFill>
            <a:schemeClr val="tx1"/>
          </a:solidFill>
          <a:ln w="95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kumimoji="0" lang="en-IN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cxnSp>
        <p:nvCxnSpPr>
          <p:cNvPr id="314" name="Straight Connector 313">
            <a:extLst>
              <a:ext uri="{FF2B5EF4-FFF2-40B4-BE49-F238E27FC236}">
                <a16:creationId xmlns:a16="http://schemas.microsoft.com/office/drawing/2014/main" id="{BF3EA883-428A-795D-2812-FEC72A56A825}"/>
              </a:ext>
            </a:extLst>
          </p:cNvPr>
          <p:cNvCxnSpPr>
            <a:cxnSpLocks/>
          </p:cNvCxnSpPr>
          <p:nvPr/>
        </p:nvCxnSpPr>
        <p:spPr>
          <a:xfrm>
            <a:off x="1476744" y="3292558"/>
            <a:ext cx="1590272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5" name="Straight Connector 314">
            <a:extLst>
              <a:ext uri="{FF2B5EF4-FFF2-40B4-BE49-F238E27FC236}">
                <a16:creationId xmlns:a16="http://schemas.microsoft.com/office/drawing/2014/main" id="{ADE2C5B4-73D7-EC8A-AD0F-5C5873131590}"/>
              </a:ext>
            </a:extLst>
          </p:cNvPr>
          <p:cNvCxnSpPr>
            <a:cxnSpLocks/>
          </p:cNvCxnSpPr>
          <p:nvPr/>
        </p:nvCxnSpPr>
        <p:spPr>
          <a:xfrm>
            <a:off x="1476744" y="4593155"/>
            <a:ext cx="1590272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3" name="Rectangle 322">
            <a:extLst>
              <a:ext uri="{FF2B5EF4-FFF2-40B4-BE49-F238E27FC236}">
                <a16:creationId xmlns:a16="http://schemas.microsoft.com/office/drawing/2014/main" id="{A8FCF139-29F0-D737-44C4-CC403938A8F1}"/>
              </a:ext>
            </a:extLst>
          </p:cNvPr>
          <p:cNvSpPr/>
          <p:nvPr/>
        </p:nvSpPr>
        <p:spPr>
          <a:xfrm>
            <a:off x="1534704" y="1749707"/>
            <a:ext cx="1497459" cy="129266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defTabSz="913944">
              <a:defRPr/>
            </a:pPr>
            <a:r>
              <a:rPr lang="en-US" sz="3600" b="1" kern="0">
                <a:solidFill>
                  <a:schemeClr val="accent1"/>
                </a:solidFill>
                <a:latin typeface="Funnel Sans" pitchFamily="2" charset="0"/>
                <a:cs typeface="Arial Narrow" panose="020B0604020202020204" pitchFamily="34" charset="0"/>
              </a:rPr>
              <a:t>100</a:t>
            </a:r>
            <a:r>
              <a:rPr lang="en-US" sz="3600" kern="0">
                <a:solidFill>
                  <a:schemeClr val="accent1"/>
                </a:solidFill>
                <a:latin typeface="Funnel Sans" pitchFamily="2" charset="0"/>
                <a:cs typeface="Arial Narrow" panose="020B0604020202020204" pitchFamily="34" charset="0"/>
              </a:rPr>
              <a:t>+</a:t>
            </a:r>
            <a:br>
              <a:rPr lang="en-US" sz="3600" kern="0">
                <a:solidFill>
                  <a:schemeClr val="bg1"/>
                </a:solidFill>
                <a:latin typeface="Funnel Sans" pitchFamily="2" charset="0"/>
                <a:cs typeface="Arial" panose="020B0604020202020204" pitchFamily="34" charset="0"/>
              </a:rPr>
            </a:br>
            <a:r>
              <a:rPr lang="en-US" sz="1600" kern="0">
                <a:solidFill>
                  <a:schemeClr val="bg1"/>
                </a:solidFill>
                <a:latin typeface="Funnel Sans Light" pitchFamily="2" charset="0"/>
                <a:cs typeface="Arial"/>
              </a:rPr>
              <a:t>delivery centers </a:t>
            </a:r>
            <a:br>
              <a:rPr lang="en-US" sz="1600" kern="0">
                <a:solidFill>
                  <a:schemeClr val="bg1"/>
                </a:solidFill>
                <a:latin typeface="Funnel Sans Light" pitchFamily="2" charset="0"/>
                <a:cs typeface="Arial"/>
              </a:rPr>
            </a:br>
            <a:r>
              <a:rPr lang="en-US" sz="1600" kern="0">
                <a:solidFill>
                  <a:schemeClr val="bg1"/>
                </a:solidFill>
                <a:latin typeface="Funnel Sans Light" pitchFamily="2" charset="0"/>
                <a:cs typeface="Arial"/>
              </a:rPr>
              <a:t>across </a:t>
            </a:r>
            <a:r>
              <a:rPr lang="en-US" sz="1600" b="1" kern="0">
                <a:solidFill>
                  <a:schemeClr val="accent1"/>
                </a:solidFill>
                <a:latin typeface="Funnel Sans" pitchFamily="2" charset="0"/>
                <a:cs typeface="Arial"/>
              </a:rPr>
              <a:t>35+</a:t>
            </a:r>
            <a:br>
              <a:rPr lang="en-US" sz="1900" b="1" kern="0" baseline="30000">
                <a:solidFill>
                  <a:schemeClr val="bg1"/>
                </a:solidFill>
                <a:latin typeface="Funnel Sans" pitchFamily="2" charset="0"/>
                <a:cs typeface="Arial"/>
              </a:rPr>
            </a:br>
            <a:r>
              <a:rPr lang="en-US" sz="1600" b="1" kern="0">
                <a:solidFill>
                  <a:schemeClr val="bg1"/>
                </a:solidFill>
                <a:latin typeface="Funnel Sans" pitchFamily="2" charset="0"/>
                <a:cs typeface="Arial"/>
              </a:rPr>
              <a:t>countries</a:t>
            </a:r>
          </a:p>
        </p:txBody>
      </p:sp>
      <p:sp>
        <p:nvSpPr>
          <p:cNvPr id="324" name="Rectangle 323">
            <a:extLst>
              <a:ext uri="{FF2B5EF4-FFF2-40B4-BE49-F238E27FC236}">
                <a16:creationId xmlns:a16="http://schemas.microsoft.com/office/drawing/2014/main" id="{1473D4F8-A572-FE3E-4F17-7EAB6F283BCF}"/>
              </a:ext>
            </a:extLst>
          </p:cNvPr>
          <p:cNvSpPr/>
          <p:nvPr/>
        </p:nvSpPr>
        <p:spPr>
          <a:xfrm>
            <a:off x="1534704" y="3542747"/>
            <a:ext cx="1088439" cy="800219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/>
          <a:p>
            <a:pPr defTabSz="913944">
              <a:defRPr/>
            </a:pPr>
            <a:r>
              <a:rPr lang="en-US" sz="3600" b="1">
                <a:solidFill>
                  <a:schemeClr val="accent1"/>
                </a:solidFill>
                <a:latin typeface="Funnel Sans"/>
              </a:rPr>
              <a:t>800</a:t>
            </a:r>
            <a:r>
              <a:rPr lang="en-US" sz="3600" kern="0">
                <a:solidFill>
                  <a:schemeClr val="accent1"/>
                </a:solidFill>
                <a:latin typeface="Funnel Sans"/>
                <a:cs typeface="Arial Narrow" panose="020B0604020202020204" pitchFamily="34" charset="0"/>
              </a:rPr>
              <a:t>+</a:t>
            </a:r>
            <a:br>
              <a:rPr lang="en-US" sz="3600" kern="0">
                <a:latin typeface="Funnel Sans" pitchFamily="2" charset="0"/>
                <a:cs typeface="Arial Narrow" panose="020B0604020202020204" pitchFamily="34" charset="0"/>
              </a:rPr>
            </a:br>
            <a:r>
              <a:rPr lang="en-US" sz="1600" kern="0">
                <a:solidFill>
                  <a:schemeClr val="bg1"/>
                </a:solidFill>
                <a:latin typeface="Funnel Sans Light"/>
                <a:cs typeface="Arial"/>
              </a:rPr>
              <a:t>global clients</a:t>
            </a:r>
          </a:p>
        </p:txBody>
      </p:sp>
      <p:sp>
        <p:nvSpPr>
          <p:cNvPr id="325" name="Rectangle 324">
            <a:extLst>
              <a:ext uri="{FF2B5EF4-FFF2-40B4-BE49-F238E27FC236}">
                <a16:creationId xmlns:a16="http://schemas.microsoft.com/office/drawing/2014/main" id="{6515E268-8C7D-67BA-44DB-E9A284BA2C93}"/>
              </a:ext>
            </a:extLst>
          </p:cNvPr>
          <p:cNvSpPr/>
          <p:nvPr/>
        </p:nvSpPr>
        <p:spPr>
          <a:xfrm>
            <a:off x="1534704" y="4843344"/>
            <a:ext cx="1152560" cy="800219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/>
          <a:p>
            <a:pPr defTabSz="913944">
              <a:defRPr/>
            </a:pPr>
            <a:r>
              <a:rPr lang="en-US" sz="3600" b="1">
                <a:solidFill>
                  <a:schemeClr val="accent1"/>
                </a:solidFill>
                <a:latin typeface="Funnel Sans"/>
              </a:rPr>
              <a:t>140k</a:t>
            </a:r>
            <a:r>
              <a:rPr lang="en-US" sz="3600" kern="0">
                <a:solidFill>
                  <a:schemeClr val="accent1"/>
                </a:solidFill>
                <a:latin typeface="Funnel Sans"/>
                <a:cs typeface="Arial Narrow" panose="020B0604020202020204" pitchFamily="34" charset="0"/>
              </a:rPr>
              <a:t>+</a:t>
            </a:r>
            <a:br>
              <a:rPr lang="en-US" sz="3600" kern="0">
                <a:latin typeface="Funnel Sans" pitchFamily="2" charset="0"/>
                <a:cs typeface="Arial" panose="020B0604020202020204" pitchFamily="34" charset="0"/>
              </a:rPr>
            </a:br>
            <a:r>
              <a:rPr lang="en-US" sz="1600" kern="0">
                <a:solidFill>
                  <a:schemeClr val="bg1"/>
                </a:solidFill>
                <a:latin typeface="Funnel Sans Light"/>
                <a:cs typeface="Arial"/>
              </a:rPr>
              <a:t>employees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2064A05-73D6-F47D-47FB-A27630A96670}"/>
              </a:ext>
            </a:extLst>
          </p:cNvPr>
          <p:cNvSpPr txBox="1">
            <a:spLocks/>
          </p:cNvSpPr>
          <p:nvPr/>
        </p:nvSpPr>
        <p:spPr>
          <a:xfrm>
            <a:off x="3390900" y="6196056"/>
            <a:ext cx="3160078" cy="12311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spAutoFit/>
          </a:bodyPr>
          <a:lstStyle>
            <a:lvl1pPr lvl="0" algn="l" defTabSz="914400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kern="1200" spc="-150" baseline="0">
                <a:solidFill>
                  <a:schemeClr val="tx1"/>
                </a:solidFill>
                <a:latin typeface="Funnel Sans" pitchFamily="2" charset="0"/>
                <a:ea typeface="+mj-ea"/>
                <a:cs typeface="+mj-cs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buClrTx/>
              <a:defRPr/>
            </a:pPr>
            <a:r>
              <a:rPr lang="en-US" sz="1000" b="0" i="1" spc="0"/>
              <a:t>Figure: Genpact's delivery center countries</a:t>
            </a:r>
          </a:p>
        </p:txBody>
      </p:sp>
      <p:grpSp>
        <p:nvGrpSpPr>
          <p:cNvPr id="619" name="Group 618">
            <a:extLst>
              <a:ext uri="{FF2B5EF4-FFF2-40B4-BE49-F238E27FC236}">
                <a16:creationId xmlns:a16="http://schemas.microsoft.com/office/drawing/2014/main" id="{E11A9891-1C09-8CAB-1B66-1EF77AEC66D6}"/>
              </a:ext>
            </a:extLst>
          </p:cNvPr>
          <p:cNvGrpSpPr/>
          <p:nvPr/>
        </p:nvGrpSpPr>
        <p:grpSpPr>
          <a:xfrm>
            <a:off x="3667402" y="1758273"/>
            <a:ext cx="7864670" cy="3874006"/>
            <a:chOff x="3667402" y="1758273"/>
            <a:chExt cx="7864670" cy="3874006"/>
          </a:xfrm>
        </p:grpSpPr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5C8F35F4-4C4F-B385-00BB-02378504E59A}"/>
                </a:ext>
              </a:extLst>
            </p:cNvPr>
            <p:cNvSpPr/>
            <p:nvPr/>
          </p:nvSpPr>
          <p:spPr>
            <a:xfrm>
              <a:off x="7462709" y="1923081"/>
              <a:ext cx="563320" cy="890408"/>
            </a:xfrm>
            <a:custGeom>
              <a:avLst/>
              <a:gdLst>
                <a:gd name="connsiteX0" fmla="*/ 545211 w 563320"/>
                <a:gd name="connsiteY0" fmla="*/ 475813 h 890408"/>
                <a:gd name="connsiteX1" fmla="*/ 534882 w 563320"/>
                <a:gd name="connsiteY1" fmla="*/ 475813 h 890408"/>
                <a:gd name="connsiteX2" fmla="*/ 521874 w 563320"/>
                <a:gd name="connsiteY2" fmla="*/ 465483 h 890408"/>
                <a:gd name="connsiteX3" fmla="*/ 532204 w 563320"/>
                <a:gd name="connsiteY3" fmla="*/ 465483 h 890408"/>
                <a:gd name="connsiteX4" fmla="*/ 547762 w 563320"/>
                <a:gd name="connsiteY4" fmla="*/ 460254 h 890408"/>
                <a:gd name="connsiteX5" fmla="*/ 563321 w 563320"/>
                <a:gd name="connsiteY5" fmla="*/ 455026 h 890408"/>
                <a:gd name="connsiteX6" fmla="*/ 550313 w 563320"/>
                <a:gd name="connsiteY6" fmla="*/ 444696 h 890408"/>
                <a:gd name="connsiteX7" fmla="*/ 534754 w 563320"/>
                <a:gd name="connsiteY7" fmla="*/ 439467 h 890408"/>
                <a:gd name="connsiteX8" fmla="*/ 521746 w 563320"/>
                <a:gd name="connsiteY8" fmla="*/ 431688 h 890408"/>
                <a:gd name="connsiteX9" fmla="*/ 506187 w 563320"/>
                <a:gd name="connsiteY9" fmla="*/ 444568 h 890408"/>
                <a:gd name="connsiteX10" fmla="*/ 500959 w 563320"/>
                <a:gd name="connsiteY10" fmla="*/ 447119 h 890408"/>
                <a:gd name="connsiteX11" fmla="*/ 503509 w 563320"/>
                <a:gd name="connsiteY11" fmla="*/ 434238 h 890408"/>
                <a:gd name="connsiteX12" fmla="*/ 493180 w 563320"/>
                <a:gd name="connsiteY12" fmla="*/ 421358 h 890408"/>
                <a:gd name="connsiteX13" fmla="*/ 480171 w 563320"/>
                <a:gd name="connsiteY13" fmla="*/ 434238 h 890408"/>
                <a:gd name="connsiteX14" fmla="*/ 467163 w 563320"/>
                <a:gd name="connsiteY14" fmla="*/ 452347 h 890408"/>
                <a:gd name="connsiteX15" fmla="*/ 467163 w 563320"/>
                <a:gd name="connsiteY15" fmla="*/ 431688 h 890408"/>
                <a:gd name="connsiteX16" fmla="*/ 454155 w 563320"/>
                <a:gd name="connsiteY16" fmla="*/ 439467 h 890408"/>
                <a:gd name="connsiteX17" fmla="*/ 433368 w 563320"/>
                <a:gd name="connsiteY17" fmla="*/ 460127 h 890408"/>
                <a:gd name="connsiteX18" fmla="*/ 435919 w 563320"/>
                <a:gd name="connsiteY18" fmla="*/ 447246 h 890408"/>
                <a:gd name="connsiteX19" fmla="*/ 451477 w 563320"/>
                <a:gd name="connsiteY19" fmla="*/ 429137 h 890408"/>
                <a:gd name="connsiteX20" fmla="*/ 448927 w 563320"/>
                <a:gd name="connsiteY20" fmla="*/ 421358 h 890408"/>
                <a:gd name="connsiteX21" fmla="*/ 435919 w 563320"/>
                <a:gd name="connsiteY21" fmla="*/ 431688 h 890408"/>
                <a:gd name="connsiteX22" fmla="*/ 420360 w 563320"/>
                <a:gd name="connsiteY22" fmla="*/ 429137 h 890408"/>
                <a:gd name="connsiteX23" fmla="*/ 417810 w 563320"/>
                <a:gd name="connsiteY23" fmla="*/ 436916 h 890408"/>
                <a:gd name="connsiteX24" fmla="*/ 412581 w 563320"/>
                <a:gd name="connsiteY24" fmla="*/ 442145 h 890408"/>
                <a:gd name="connsiteX25" fmla="*/ 397022 w 563320"/>
                <a:gd name="connsiteY25" fmla="*/ 447374 h 890408"/>
                <a:gd name="connsiteX26" fmla="*/ 391793 w 563320"/>
                <a:gd name="connsiteY26" fmla="*/ 455153 h 890408"/>
                <a:gd name="connsiteX27" fmla="*/ 389243 w 563320"/>
                <a:gd name="connsiteY27" fmla="*/ 468034 h 890408"/>
                <a:gd name="connsiteX28" fmla="*/ 381464 w 563320"/>
                <a:gd name="connsiteY28" fmla="*/ 452475 h 890408"/>
                <a:gd name="connsiteX29" fmla="*/ 386692 w 563320"/>
                <a:gd name="connsiteY29" fmla="*/ 444696 h 890408"/>
                <a:gd name="connsiteX30" fmla="*/ 397022 w 563320"/>
                <a:gd name="connsiteY30" fmla="*/ 434366 h 890408"/>
                <a:gd name="connsiteX31" fmla="*/ 389243 w 563320"/>
                <a:gd name="connsiteY31" fmla="*/ 434366 h 890408"/>
                <a:gd name="connsiteX32" fmla="*/ 371006 w 563320"/>
                <a:gd name="connsiteY32" fmla="*/ 439594 h 890408"/>
                <a:gd name="connsiteX33" fmla="*/ 373557 w 563320"/>
                <a:gd name="connsiteY33" fmla="*/ 452475 h 890408"/>
                <a:gd name="connsiteX34" fmla="*/ 365777 w 563320"/>
                <a:gd name="connsiteY34" fmla="*/ 457704 h 890408"/>
                <a:gd name="connsiteX35" fmla="*/ 350219 w 563320"/>
                <a:gd name="connsiteY35" fmla="*/ 457704 h 890408"/>
                <a:gd name="connsiteX36" fmla="*/ 363227 w 563320"/>
                <a:gd name="connsiteY36" fmla="*/ 470584 h 890408"/>
                <a:gd name="connsiteX37" fmla="*/ 352897 w 563320"/>
                <a:gd name="connsiteY37" fmla="*/ 468034 h 890408"/>
                <a:gd name="connsiteX38" fmla="*/ 339889 w 563320"/>
                <a:gd name="connsiteY38" fmla="*/ 460254 h 890408"/>
                <a:gd name="connsiteX39" fmla="*/ 334660 w 563320"/>
                <a:gd name="connsiteY39" fmla="*/ 465483 h 890408"/>
                <a:gd name="connsiteX40" fmla="*/ 339889 w 563320"/>
                <a:gd name="connsiteY40" fmla="*/ 478363 h 890408"/>
                <a:gd name="connsiteX41" fmla="*/ 332110 w 563320"/>
                <a:gd name="connsiteY41" fmla="*/ 475813 h 890408"/>
                <a:gd name="connsiteX42" fmla="*/ 319101 w 563320"/>
                <a:gd name="connsiteY42" fmla="*/ 473262 h 890408"/>
                <a:gd name="connsiteX43" fmla="*/ 316551 w 563320"/>
                <a:gd name="connsiteY43" fmla="*/ 460382 h 890408"/>
                <a:gd name="connsiteX44" fmla="*/ 303543 w 563320"/>
                <a:gd name="connsiteY44" fmla="*/ 462932 h 890408"/>
                <a:gd name="connsiteX45" fmla="*/ 295764 w 563320"/>
                <a:gd name="connsiteY45" fmla="*/ 468161 h 890408"/>
                <a:gd name="connsiteX46" fmla="*/ 293213 w 563320"/>
                <a:gd name="connsiteY46" fmla="*/ 478491 h 890408"/>
                <a:gd name="connsiteX47" fmla="*/ 287984 w 563320"/>
                <a:gd name="connsiteY47" fmla="*/ 483720 h 890408"/>
                <a:gd name="connsiteX48" fmla="*/ 280205 w 563320"/>
                <a:gd name="connsiteY48" fmla="*/ 486270 h 890408"/>
                <a:gd name="connsiteX49" fmla="*/ 264646 w 563320"/>
                <a:gd name="connsiteY49" fmla="*/ 486270 h 890408"/>
                <a:gd name="connsiteX50" fmla="*/ 254317 w 563320"/>
                <a:gd name="connsiteY50" fmla="*/ 501829 h 890408"/>
                <a:gd name="connsiteX51" fmla="*/ 267324 w 563320"/>
                <a:gd name="connsiteY51" fmla="*/ 501829 h 890408"/>
                <a:gd name="connsiteX52" fmla="*/ 269875 w 563320"/>
                <a:gd name="connsiteY52" fmla="*/ 509608 h 890408"/>
                <a:gd name="connsiteX53" fmla="*/ 267324 w 563320"/>
                <a:gd name="connsiteY53" fmla="*/ 514837 h 890408"/>
                <a:gd name="connsiteX54" fmla="*/ 256995 w 563320"/>
                <a:gd name="connsiteY54" fmla="*/ 514837 h 890408"/>
                <a:gd name="connsiteX55" fmla="*/ 246665 w 563320"/>
                <a:gd name="connsiteY55" fmla="*/ 509608 h 890408"/>
                <a:gd name="connsiteX56" fmla="*/ 236335 w 563320"/>
                <a:gd name="connsiteY56" fmla="*/ 514837 h 890408"/>
                <a:gd name="connsiteX57" fmla="*/ 241564 w 563320"/>
                <a:gd name="connsiteY57" fmla="*/ 496728 h 890408"/>
                <a:gd name="connsiteX58" fmla="*/ 228556 w 563320"/>
                <a:gd name="connsiteY58" fmla="*/ 507058 h 890408"/>
                <a:gd name="connsiteX59" fmla="*/ 212997 w 563320"/>
                <a:gd name="connsiteY59" fmla="*/ 517387 h 890408"/>
                <a:gd name="connsiteX60" fmla="*/ 205218 w 563320"/>
                <a:gd name="connsiteY60" fmla="*/ 530268 h 890408"/>
                <a:gd name="connsiteX61" fmla="*/ 176651 w 563320"/>
                <a:gd name="connsiteY61" fmla="*/ 545827 h 890408"/>
                <a:gd name="connsiteX62" fmla="*/ 184430 w 563320"/>
                <a:gd name="connsiteY62" fmla="*/ 545827 h 890408"/>
                <a:gd name="connsiteX63" fmla="*/ 199989 w 563320"/>
                <a:gd name="connsiteY63" fmla="*/ 538047 h 890408"/>
                <a:gd name="connsiteX64" fmla="*/ 223327 w 563320"/>
                <a:gd name="connsiteY64" fmla="*/ 530268 h 890408"/>
                <a:gd name="connsiteX65" fmla="*/ 236335 w 563320"/>
                <a:gd name="connsiteY65" fmla="*/ 527717 h 890408"/>
                <a:gd name="connsiteX66" fmla="*/ 249343 w 563320"/>
                <a:gd name="connsiteY66" fmla="*/ 527717 h 890408"/>
                <a:gd name="connsiteX67" fmla="*/ 246792 w 563320"/>
                <a:gd name="connsiteY67" fmla="*/ 538047 h 890408"/>
                <a:gd name="connsiteX68" fmla="*/ 241564 w 563320"/>
                <a:gd name="connsiteY68" fmla="*/ 543276 h 890408"/>
                <a:gd name="connsiteX69" fmla="*/ 231234 w 563320"/>
                <a:gd name="connsiteY69" fmla="*/ 538047 h 890408"/>
                <a:gd name="connsiteX70" fmla="*/ 220904 w 563320"/>
                <a:gd name="connsiteY70" fmla="*/ 545827 h 890408"/>
                <a:gd name="connsiteX71" fmla="*/ 213124 w 563320"/>
                <a:gd name="connsiteY71" fmla="*/ 563936 h 890408"/>
                <a:gd name="connsiteX72" fmla="*/ 205345 w 563320"/>
                <a:gd name="connsiteY72" fmla="*/ 569165 h 890408"/>
                <a:gd name="connsiteX73" fmla="*/ 184558 w 563320"/>
                <a:gd name="connsiteY73" fmla="*/ 597604 h 890408"/>
                <a:gd name="connsiteX74" fmla="*/ 182007 w 563320"/>
                <a:gd name="connsiteY74" fmla="*/ 613162 h 890408"/>
                <a:gd name="connsiteX75" fmla="*/ 163770 w 563320"/>
                <a:gd name="connsiteY75" fmla="*/ 615713 h 890408"/>
                <a:gd name="connsiteX76" fmla="*/ 161220 w 563320"/>
                <a:gd name="connsiteY76" fmla="*/ 636373 h 890408"/>
                <a:gd name="connsiteX77" fmla="*/ 161220 w 563320"/>
                <a:gd name="connsiteY77" fmla="*/ 649253 h 890408"/>
                <a:gd name="connsiteX78" fmla="*/ 148212 w 563320"/>
                <a:gd name="connsiteY78" fmla="*/ 651804 h 890408"/>
                <a:gd name="connsiteX79" fmla="*/ 132653 w 563320"/>
                <a:gd name="connsiteY79" fmla="*/ 657032 h 890408"/>
                <a:gd name="connsiteX80" fmla="*/ 145661 w 563320"/>
                <a:gd name="connsiteY80" fmla="*/ 669913 h 890408"/>
                <a:gd name="connsiteX81" fmla="*/ 137882 w 563320"/>
                <a:gd name="connsiteY81" fmla="*/ 672464 h 890408"/>
                <a:gd name="connsiteX82" fmla="*/ 119645 w 563320"/>
                <a:gd name="connsiteY82" fmla="*/ 680243 h 890408"/>
                <a:gd name="connsiteX83" fmla="*/ 106637 w 563320"/>
                <a:gd name="connsiteY83" fmla="*/ 695801 h 890408"/>
                <a:gd name="connsiteX84" fmla="*/ 93629 w 563320"/>
                <a:gd name="connsiteY84" fmla="*/ 711360 h 890408"/>
                <a:gd name="connsiteX85" fmla="*/ 83299 w 563320"/>
                <a:gd name="connsiteY85" fmla="*/ 703581 h 890408"/>
                <a:gd name="connsiteX86" fmla="*/ 80749 w 563320"/>
                <a:gd name="connsiteY86" fmla="*/ 713911 h 890408"/>
                <a:gd name="connsiteX87" fmla="*/ 67741 w 563320"/>
                <a:gd name="connsiteY87" fmla="*/ 721690 h 890408"/>
                <a:gd name="connsiteX88" fmla="*/ 46953 w 563320"/>
                <a:gd name="connsiteY88" fmla="*/ 729469 h 890408"/>
                <a:gd name="connsiteX89" fmla="*/ 59962 w 563320"/>
                <a:gd name="connsiteY89" fmla="*/ 737248 h 890408"/>
                <a:gd name="connsiteX90" fmla="*/ 39174 w 563320"/>
                <a:gd name="connsiteY90" fmla="*/ 739799 h 890408"/>
                <a:gd name="connsiteX91" fmla="*/ 28844 w 563320"/>
                <a:gd name="connsiteY91" fmla="*/ 747578 h 890408"/>
                <a:gd name="connsiteX92" fmla="*/ 18514 w 563320"/>
                <a:gd name="connsiteY92" fmla="*/ 755358 h 890408"/>
                <a:gd name="connsiteX93" fmla="*/ 10735 w 563320"/>
                <a:gd name="connsiteY93" fmla="*/ 757908 h 890408"/>
                <a:gd name="connsiteX94" fmla="*/ 405 w 563320"/>
                <a:gd name="connsiteY94" fmla="*/ 768238 h 890408"/>
                <a:gd name="connsiteX95" fmla="*/ 8184 w 563320"/>
                <a:gd name="connsiteY95" fmla="*/ 778568 h 890408"/>
                <a:gd name="connsiteX96" fmla="*/ 5634 w 563320"/>
                <a:gd name="connsiteY96" fmla="*/ 786347 h 890408"/>
                <a:gd name="connsiteX97" fmla="*/ 3083 w 563320"/>
                <a:gd name="connsiteY97" fmla="*/ 796677 h 890408"/>
                <a:gd name="connsiteX98" fmla="*/ 3083 w 563320"/>
                <a:gd name="connsiteY98" fmla="*/ 804457 h 890408"/>
                <a:gd name="connsiteX99" fmla="*/ 3083 w 563320"/>
                <a:gd name="connsiteY99" fmla="*/ 820015 h 890408"/>
                <a:gd name="connsiteX100" fmla="*/ 13413 w 563320"/>
                <a:gd name="connsiteY100" fmla="*/ 822566 h 890408"/>
                <a:gd name="connsiteX101" fmla="*/ 28972 w 563320"/>
                <a:gd name="connsiteY101" fmla="*/ 817337 h 890408"/>
                <a:gd name="connsiteX102" fmla="*/ 34200 w 563320"/>
                <a:gd name="connsiteY102" fmla="*/ 822566 h 890408"/>
                <a:gd name="connsiteX103" fmla="*/ 21192 w 563320"/>
                <a:gd name="connsiteY103" fmla="*/ 832896 h 890408"/>
                <a:gd name="connsiteX104" fmla="*/ 13413 w 563320"/>
                <a:gd name="connsiteY104" fmla="*/ 830345 h 890408"/>
                <a:gd name="connsiteX105" fmla="*/ 5634 w 563320"/>
                <a:gd name="connsiteY105" fmla="*/ 835574 h 890408"/>
                <a:gd name="connsiteX106" fmla="*/ 3083 w 563320"/>
                <a:gd name="connsiteY106" fmla="*/ 848454 h 890408"/>
                <a:gd name="connsiteX107" fmla="*/ 16091 w 563320"/>
                <a:gd name="connsiteY107" fmla="*/ 848454 h 890408"/>
                <a:gd name="connsiteX108" fmla="*/ 29099 w 563320"/>
                <a:gd name="connsiteY108" fmla="*/ 848454 h 890408"/>
                <a:gd name="connsiteX109" fmla="*/ 23870 w 563320"/>
                <a:gd name="connsiteY109" fmla="*/ 858784 h 890408"/>
                <a:gd name="connsiteX110" fmla="*/ 13541 w 563320"/>
                <a:gd name="connsiteY110" fmla="*/ 864013 h 890408"/>
                <a:gd name="connsiteX111" fmla="*/ 36878 w 563320"/>
                <a:gd name="connsiteY111" fmla="*/ 882122 h 890408"/>
                <a:gd name="connsiteX112" fmla="*/ 62894 w 563320"/>
                <a:gd name="connsiteY112" fmla="*/ 889901 h 890408"/>
                <a:gd name="connsiteX113" fmla="*/ 101919 w 563320"/>
                <a:gd name="connsiteY113" fmla="*/ 858912 h 890408"/>
                <a:gd name="connsiteX114" fmla="*/ 117477 w 563320"/>
                <a:gd name="connsiteY114" fmla="*/ 856361 h 890408"/>
                <a:gd name="connsiteX115" fmla="*/ 122706 w 563320"/>
                <a:gd name="connsiteY115" fmla="*/ 840803 h 890408"/>
                <a:gd name="connsiteX116" fmla="*/ 133036 w 563320"/>
                <a:gd name="connsiteY116" fmla="*/ 853683 h 890408"/>
                <a:gd name="connsiteX117" fmla="*/ 138265 w 563320"/>
                <a:gd name="connsiteY117" fmla="*/ 861462 h 890408"/>
                <a:gd name="connsiteX118" fmla="*/ 143493 w 563320"/>
                <a:gd name="connsiteY118" fmla="*/ 864013 h 890408"/>
                <a:gd name="connsiteX119" fmla="*/ 148722 w 563320"/>
                <a:gd name="connsiteY119" fmla="*/ 848454 h 890408"/>
                <a:gd name="connsiteX120" fmla="*/ 153951 w 563320"/>
                <a:gd name="connsiteY120" fmla="*/ 830345 h 890408"/>
                <a:gd name="connsiteX121" fmla="*/ 166959 w 563320"/>
                <a:gd name="connsiteY121" fmla="*/ 825116 h 890408"/>
                <a:gd name="connsiteX122" fmla="*/ 166959 w 563320"/>
                <a:gd name="connsiteY122" fmla="*/ 804457 h 890408"/>
                <a:gd name="connsiteX123" fmla="*/ 164408 w 563320"/>
                <a:gd name="connsiteY123" fmla="*/ 794127 h 890408"/>
                <a:gd name="connsiteX124" fmla="*/ 174738 w 563320"/>
                <a:gd name="connsiteY124" fmla="*/ 783797 h 890408"/>
                <a:gd name="connsiteX125" fmla="*/ 159180 w 563320"/>
                <a:gd name="connsiteY125" fmla="*/ 768238 h 890408"/>
                <a:gd name="connsiteX126" fmla="*/ 159180 w 563320"/>
                <a:gd name="connsiteY126" fmla="*/ 747578 h 890408"/>
                <a:gd name="connsiteX127" fmla="*/ 159180 w 563320"/>
                <a:gd name="connsiteY127" fmla="*/ 726919 h 890408"/>
                <a:gd name="connsiteX128" fmla="*/ 161730 w 563320"/>
                <a:gd name="connsiteY128" fmla="*/ 703708 h 890408"/>
                <a:gd name="connsiteX129" fmla="*/ 185068 w 563320"/>
                <a:gd name="connsiteY129" fmla="*/ 690828 h 890408"/>
                <a:gd name="connsiteX130" fmla="*/ 198076 w 563320"/>
                <a:gd name="connsiteY130" fmla="*/ 688277 h 890408"/>
                <a:gd name="connsiteX131" fmla="*/ 198076 w 563320"/>
                <a:gd name="connsiteY131" fmla="*/ 675397 h 890408"/>
                <a:gd name="connsiteX132" fmla="*/ 192847 w 563320"/>
                <a:gd name="connsiteY132" fmla="*/ 665067 h 890408"/>
                <a:gd name="connsiteX133" fmla="*/ 208406 w 563320"/>
                <a:gd name="connsiteY133" fmla="*/ 636628 h 890408"/>
                <a:gd name="connsiteX134" fmla="*/ 208406 w 563320"/>
                <a:gd name="connsiteY134" fmla="*/ 618518 h 890408"/>
                <a:gd name="connsiteX135" fmla="*/ 226642 w 563320"/>
                <a:gd name="connsiteY135" fmla="*/ 613290 h 890408"/>
                <a:gd name="connsiteX136" fmla="*/ 229193 w 563320"/>
                <a:gd name="connsiteY136" fmla="*/ 600409 h 890408"/>
                <a:gd name="connsiteX137" fmla="*/ 242201 w 563320"/>
                <a:gd name="connsiteY137" fmla="*/ 584851 h 890408"/>
                <a:gd name="connsiteX138" fmla="*/ 247430 w 563320"/>
                <a:gd name="connsiteY138" fmla="*/ 571970 h 890408"/>
                <a:gd name="connsiteX139" fmla="*/ 252659 w 563320"/>
                <a:gd name="connsiteY139" fmla="*/ 556412 h 890408"/>
                <a:gd name="connsiteX140" fmla="*/ 268217 w 563320"/>
                <a:gd name="connsiteY140" fmla="*/ 546082 h 890408"/>
                <a:gd name="connsiteX141" fmla="*/ 286454 w 563320"/>
                <a:gd name="connsiteY141" fmla="*/ 538302 h 890408"/>
                <a:gd name="connsiteX142" fmla="*/ 291683 w 563320"/>
                <a:gd name="connsiteY142" fmla="*/ 522744 h 890408"/>
                <a:gd name="connsiteX143" fmla="*/ 315021 w 563320"/>
                <a:gd name="connsiteY143" fmla="*/ 527972 h 890408"/>
                <a:gd name="connsiteX144" fmla="*/ 328029 w 563320"/>
                <a:gd name="connsiteY144" fmla="*/ 522744 h 890408"/>
                <a:gd name="connsiteX145" fmla="*/ 341036 w 563320"/>
                <a:gd name="connsiteY145" fmla="*/ 507185 h 890408"/>
                <a:gd name="connsiteX146" fmla="*/ 343587 w 563320"/>
                <a:gd name="connsiteY146" fmla="*/ 507185 h 890408"/>
                <a:gd name="connsiteX147" fmla="*/ 356595 w 563320"/>
                <a:gd name="connsiteY147" fmla="*/ 496855 h 890408"/>
                <a:gd name="connsiteX148" fmla="*/ 382611 w 563320"/>
                <a:gd name="connsiteY148" fmla="*/ 514964 h 890408"/>
                <a:gd name="connsiteX149" fmla="*/ 405949 w 563320"/>
                <a:gd name="connsiteY149" fmla="*/ 514964 h 890408"/>
                <a:gd name="connsiteX150" fmla="*/ 421508 w 563320"/>
                <a:gd name="connsiteY150" fmla="*/ 517515 h 890408"/>
                <a:gd name="connsiteX151" fmla="*/ 434516 w 563320"/>
                <a:gd name="connsiteY151" fmla="*/ 520066 h 890408"/>
                <a:gd name="connsiteX152" fmla="*/ 444846 w 563320"/>
                <a:gd name="connsiteY152" fmla="*/ 507185 h 890408"/>
                <a:gd name="connsiteX153" fmla="*/ 447396 w 563320"/>
                <a:gd name="connsiteY153" fmla="*/ 489076 h 890408"/>
                <a:gd name="connsiteX154" fmla="*/ 460404 w 563320"/>
                <a:gd name="connsiteY154" fmla="*/ 473517 h 890408"/>
                <a:gd name="connsiteX155" fmla="*/ 483742 w 563320"/>
                <a:gd name="connsiteY155" fmla="*/ 468289 h 890408"/>
                <a:gd name="connsiteX156" fmla="*/ 501979 w 563320"/>
                <a:gd name="connsiteY156" fmla="*/ 468289 h 890408"/>
                <a:gd name="connsiteX157" fmla="*/ 522766 w 563320"/>
                <a:gd name="connsiteY157" fmla="*/ 483847 h 890408"/>
                <a:gd name="connsiteX158" fmla="*/ 522766 w 563320"/>
                <a:gd name="connsiteY158" fmla="*/ 496728 h 890408"/>
                <a:gd name="connsiteX159" fmla="*/ 533096 w 563320"/>
                <a:gd name="connsiteY159" fmla="*/ 491499 h 890408"/>
                <a:gd name="connsiteX160" fmla="*/ 551333 w 563320"/>
                <a:gd name="connsiteY160" fmla="*/ 483720 h 890408"/>
                <a:gd name="connsiteX161" fmla="*/ 561663 w 563320"/>
                <a:gd name="connsiteY161" fmla="*/ 475940 h 890408"/>
                <a:gd name="connsiteX162" fmla="*/ 546104 w 563320"/>
                <a:gd name="connsiteY162" fmla="*/ 475940 h 890408"/>
                <a:gd name="connsiteX163" fmla="*/ 546104 w 563320"/>
                <a:gd name="connsiteY163" fmla="*/ 475940 h 890408"/>
                <a:gd name="connsiteX164" fmla="*/ 155481 w 563320"/>
                <a:gd name="connsiteY164" fmla="*/ 64657 h 890408"/>
                <a:gd name="connsiteX165" fmla="*/ 142473 w 563320"/>
                <a:gd name="connsiteY165" fmla="*/ 85317 h 890408"/>
                <a:gd name="connsiteX166" fmla="*/ 163260 w 563320"/>
                <a:gd name="connsiteY166" fmla="*/ 108528 h 890408"/>
                <a:gd name="connsiteX167" fmla="*/ 194377 w 563320"/>
                <a:gd name="connsiteY167" fmla="*/ 111078 h 890408"/>
                <a:gd name="connsiteX168" fmla="*/ 207386 w 563320"/>
                <a:gd name="connsiteY168" fmla="*/ 92969 h 890408"/>
                <a:gd name="connsiteX169" fmla="*/ 217716 w 563320"/>
                <a:gd name="connsiteY169" fmla="*/ 85190 h 890408"/>
                <a:gd name="connsiteX170" fmla="*/ 220266 w 563320"/>
                <a:gd name="connsiteY170" fmla="*/ 98070 h 890408"/>
                <a:gd name="connsiteX171" fmla="*/ 238503 w 563320"/>
                <a:gd name="connsiteY171" fmla="*/ 95520 h 890408"/>
                <a:gd name="connsiteX172" fmla="*/ 246282 w 563320"/>
                <a:gd name="connsiteY172" fmla="*/ 103299 h 890408"/>
                <a:gd name="connsiteX173" fmla="*/ 220266 w 563320"/>
                <a:gd name="connsiteY173" fmla="*/ 113629 h 890408"/>
                <a:gd name="connsiteX174" fmla="*/ 186471 w 563320"/>
                <a:gd name="connsiteY174" fmla="*/ 126509 h 890408"/>
                <a:gd name="connsiteX175" fmla="*/ 207258 w 563320"/>
                <a:gd name="connsiteY175" fmla="*/ 134289 h 890408"/>
                <a:gd name="connsiteX176" fmla="*/ 251383 w 563320"/>
                <a:gd name="connsiteY176" fmla="*/ 131738 h 890408"/>
                <a:gd name="connsiteX177" fmla="*/ 230596 w 563320"/>
                <a:gd name="connsiteY177" fmla="*/ 136967 h 890408"/>
                <a:gd name="connsiteX178" fmla="*/ 212359 w 563320"/>
                <a:gd name="connsiteY178" fmla="*/ 144746 h 890408"/>
                <a:gd name="connsiteX179" fmla="*/ 189021 w 563320"/>
                <a:gd name="connsiteY179" fmla="*/ 149975 h 890408"/>
                <a:gd name="connsiteX180" fmla="*/ 212359 w 563320"/>
                <a:gd name="connsiteY180" fmla="*/ 168084 h 890408"/>
                <a:gd name="connsiteX181" fmla="*/ 233147 w 563320"/>
                <a:gd name="connsiteY181" fmla="*/ 168084 h 890408"/>
                <a:gd name="connsiteX182" fmla="*/ 222817 w 563320"/>
                <a:gd name="connsiteY182" fmla="*/ 178414 h 890408"/>
                <a:gd name="connsiteX183" fmla="*/ 241053 w 563320"/>
                <a:gd name="connsiteY183" fmla="*/ 188744 h 890408"/>
                <a:gd name="connsiteX184" fmla="*/ 254062 w 563320"/>
                <a:gd name="connsiteY184" fmla="*/ 183515 h 890408"/>
                <a:gd name="connsiteX185" fmla="*/ 280077 w 563320"/>
                <a:gd name="connsiteY185" fmla="*/ 144746 h 890408"/>
                <a:gd name="connsiteX186" fmla="*/ 287857 w 563320"/>
                <a:gd name="connsiteY186" fmla="*/ 126637 h 890408"/>
                <a:gd name="connsiteX187" fmla="*/ 298187 w 563320"/>
                <a:gd name="connsiteY187" fmla="*/ 118858 h 890408"/>
                <a:gd name="connsiteX188" fmla="*/ 305966 w 563320"/>
                <a:gd name="connsiteY188" fmla="*/ 100748 h 890408"/>
                <a:gd name="connsiteX189" fmla="*/ 331982 w 563320"/>
                <a:gd name="connsiteY189" fmla="*/ 92969 h 890408"/>
                <a:gd name="connsiteX190" fmla="*/ 337211 w 563320"/>
                <a:gd name="connsiteY190" fmla="*/ 95520 h 890408"/>
                <a:gd name="connsiteX191" fmla="*/ 339761 w 563320"/>
                <a:gd name="connsiteY191" fmla="*/ 113629 h 890408"/>
                <a:gd name="connsiteX192" fmla="*/ 347541 w 563320"/>
                <a:gd name="connsiteY192" fmla="*/ 121408 h 890408"/>
                <a:gd name="connsiteX193" fmla="*/ 344990 w 563320"/>
                <a:gd name="connsiteY193" fmla="*/ 142068 h 890408"/>
                <a:gd name="connsiteX194" fmla="*/ 365777 w 563320"/>
                <a:gd name="connsiteY194" fmla="*/ 144619 h 890408"/>
                <a:gd name="connsiteX195" fmla="*/ 378786 w 563320"/>
                <a:gd name="connsiteY195" fmla="*/ 157499 h 890408"/>
                <a:gd name="connsiteX196" fmla="*/ 404801 w 563320"/>
                <a:gd name="connsiteY196" fmla="*/ 144619 h 890408"/>
                <a:gd name="connsiteX197" fmla="*/ 423038 w 563320"/>
                <a:gd name="connsiteY197" fmla="*/ 131738 h 890408"/>
                <a:gd name="connsiteX198" fmla="*/ 407480 w 563320"/>
                <a:gd name="connsiteY198" fmla="*/ 126509 h 890408"/>
                <a:gd name="connsiteX199" fmla="*/ 391921 w 563320"/>
                <a:gd name="connsiteY199" fmla="*/ 123959 h 890408"/>
                <a:gd name="connsiteX200" fmla="*/ 386692 w 563320"/>
                <a:gd name="connsiteY200" fmla="*/ 113629 h 890408"/>
                <a:gd name="connsiteX201" fmla="*/ 371134 w 563320"/>
                <a:gd name="connsiteY201" fmla="*/ 108400 h 890408"/>
                <a:gd name="connsiteX202" fmla="*/ 358125 w 563320"/>
                <a:gd name="connsiteY202" fmla="*/ 95520 h 890408"/>
                <a:gd name="connsiteX203" fmla="*/ 352897 w 563320"/>
                <a:gd name="connsiteY203" fmla="*/ 82639 h 890408"/>
                <a:gd name="connsiteX204" fmla="*/ 337338 w 563320"/>
                <a:gd name="connsiteY204" fmla="*/ 74860 h 890408"/>
                <a:gd name="connsiteX205" fmla="*/ 327008 w 563320"/>
                <a:gd name="connsiteY205" fmla="*/ 72309 h 890408"/>
                <a:gd name="connsiteX206" fmla="*/ 319229 w 563320"/>
                <a:gd name="connsiteY206" fmla="*/ 69759 h 890408"/>
                <a:gd name="connsiteX207" fmla="*/ 298442 w 563320"/>
                <a:gd name="connsiteY207" fmla="*/ 64530 h 890408"/>
                <a:gd name="connsiteX208" fmla="*/ 288112 w 563320"/>
                <a:gd name="connsiteY208" fmla="*/ 48971 h 890408"/>
                <a:gd name="connsiteX209" fmla="*/ 269875 w 563320"/>
                <a:gd name="connsiteY209" fmla="*/ 56751 h 890408"/>
                <a:gd name="connsiteX210" fmla="*/ 277654 w 563320"/>
                <a:gd name="connsiteY210" fmla="*/ 41192 h 890408"/>
                <a:gd name="connsiteX211" fmla="*/ 254317 w 563320"/>
                <a:gd name="connsiteY211" fmla="*/ 33413 h 890408"/>
                <a:gd name="connsiteX212" fmla="*/ 241309 w 563320"/>
                <a:gd name="connsiteY212" fmla="*/ 23083 h 890408"/>
                <a:gd name="connsiteX213" fmla="*/ 236080 w 563320"/>
                <a:gd name="connsiteY213" fmla="*/ 33413 h 890408"/>
                <a:gd name="connsiteX214" fmla="*/ 233529 w 563320"/>
                <a:gd name="connsiteY214" fmla="*/ 43743 h 890408"/>
                <a:gd name="connsiteX215" fmla="*/ 246537 w 563320"/>
                <a:gd name="connsiteY215" fmla="*/ 74732 h 890408"/>
                <a:gd name="connsiteX216" fmla="*/ 223199 w 563320"/>
                <a:gd name="connsiteY216" fmla="*/ 48844 h 890408"/>
                <a:gd name="connsiteX217" fmla="*/ 207641 w 563320"/>
                <a:gd name="connsiteY217" fmla="*/ 35963 h 890408"/>
                <a:gd name="connsiteX218" fmla="*/ 199862 w 563320"/>
                <a:gd name="connsiteY218" fmla="*/ 54073 h 890408"/>
                <a:gd name="connsiteX219" fmla="*/ 194633 w 563320"/>
                <a:gd name="connsiteY219" fmla="*/ 59301 h 890408"/>
                <a:gd name="connsiteX220" fmla="*/ 176396 w 563320"/>
                <a:gd name="connsiteY220" fmla="*/ 46421 h 890408"/>
                <a:gd name="connsiteX221" fmla="*/ 197183 w 563320"/>
                <a:gd name="connsiteY221" fmla="*/ 38641 h 890408"/>
                <a:gd name="connsiteX222" fmla="*/ 184175 w 563320"/>
                <a:gd name="connsiteY222" fmla="*/ 33413 h 890408"/>
                <a:gd name="connsiteX223" fmla="*/ 165939 w 563320"/>
                <a:gd name="connsiteY223" fmla="*/ 35963 h 890408"/>
                <a:gd name="connsiteX224" fmla="*/ 150380 w 563320"/>
                <a:gd name="connsiteY224" fmla="*/ 35963 h 890408"/>
                <a:gd name="connsiteX225" fmla="*/ 132143 w 563320"/>
                <a:gd name="connsiteY225" fmla="*/ 43743 h 890408"/>
                <a:gd name="connsiteX226" fmla="*/ 132143 w 563320"/>
                <a:gd name="connsiteY226" fmla="*/ 64402 h 890408"/>
                <a:gd name="connsiteX227" fmla="*/ 155481 w 563320"/>
                <a:gd name="connsiteY227" fmla="*/ 64402 h 890408"/>
                <a:gd name="connsiteX228" fmla="*/ 155481 w 563320"/>
                <a:gd name="connsiteY228" fmla="*/ 64402 h 890408"/>
                <a:gd name="connsiteX229" fmla="*/ 134821 w 563320"/>
                <a:gd name="connsiteY229" fmla="*/ 103426 h 890408"/>
                <a:gd name="connsiteX230" fmla="*/ 150380 w 563320"/>
                <a:gd name="connsiteY230" fmla="*/ 113756 h 890408"/>
                <a:gd name="connsiteX231" fmla="*/ 134821 w 563320"/>
                <a:gd name="connsiteY231" fmla="*/ 95647 h 890408"/>
                <a:gd name="connsiteX232" fmla="*/ 121813 w 563320"/>
                <a:gd name="connsiteY232" fmla="*/ 82767 h 890408"/>
                <a:gd name="connsiteX233" fmla="*/ 134821 w 563320"/>
                <a:gd name="connsiteY233" fmla="*/ 103426 h 890408"/>
                <a:gd name="connsiteX234" fmla="*/ 134821 w 563320"/>
                <a:gd name="connsiteY234" fmla="*/ 103426 h 890408"/>
                <a:gd name="connsiteX235" fmla="*/ 287984 w 563320"/>
                <a:gd name="connsiteY235" fmla="*/ 23338 h 890408"/>
                <a:gd name="connsiteX236" fmla="*/ 285434 w 563320"/>
                <a:gd name="connsiteY236" fmla="*/ 33668 h 890408"/>
                <a:gd name="connsiteX237" fmla="*/ 365905 w 563320"/>
                <a:gd name="connsiteY237" fmla="*/ 36218 h 890408"/>
                <a:gd name="connsiteX238" fmla="*/ 319101 w 563320"/>
                <a:gd name="connsiteY238" fmla="*/ 51777 h 890408"/>
                <a:gd name="connsiteX239" fmla="*/ 371006 w 563320"/>
                <a:gd name="connsiteY239" fmla="*/ 57006 h 890408"/>
                <a:gd name="connsiteX240" fmla="*/ 397022 w 563320"/>
                <a:gd name="connsiteY240" fmla="*/ 67336 h 890408"/>
                <a:gd name="connsiteX241" fmla="*/ 423038 w 563320"/>
                <a:gd name="connsiteY241" fmla="*/ 59556 h 890408"/>
                <a:gd name="connsiteX242" fmla="*/ 451605 w 563320"/>
                <a:gd name="connsiteY242" fmla="*/ 46676 h 890408"/>
                <a:gd name="connsiteX243" fmla="*/ 480171 w 563320"/>
                <a:gd name="connsiteY243" fmla="*/ 23338 h 890408"/>
                <a:gd name="connsiteX244" fmla="*/ 438597 w 563320"/>
                <a:gd name="connsiteY244" fmla="*/ 15559 h 890408"/>
                <a:gd name="connsiteX245" fmla="*/ 404801 w 563320"/>
                <a:gd name="connsiteY245" fmla="*/ 13008 h 890408"/>
                <a:gd name="connsiteX246" fmla="*/ 391793 w 563320"/>
                <a:gd name="connsiteY246" fmla="*/ 18237 h 890408"/>
                <a:gd name="connsiteX247" fmla="*/ 381464 w 563320"/>
                <a:gd name="connsiteY247" fmla="*/ 2678 h 890408"/>
                <a:gd name="connsiteX248" fmla="*/ 376235 w 563320"/>
                <a:gd name="connsiteY248" fmla="*/ 25889 h 890408"/>
                <a:gd name="connsiteX249" fmla="*/ 357998 w 563320"/>
                <a:gd name="connsiteY249" fmla="*/ 15559 h 890408"/>
                <a:gd name="connsiteX250" fmla="*/ 342440 w 563320"/>
                <a:gd name="connsiteY250" fmla="*/ 15559 h 890408"/>
                <a:gd name="connsiteX251" fmla="*/ 316423 w 563320"/>
                <a:gd name="connsiteY251" fmla="*/ 0 h 890408"/>
                <a:gd name="connsiteX252" fmla="*/ 318974 w 563320"/>
                <a:gd name="connsiteY252" fmla="*/ 10330 h 890408"/>
                <a:gd name="connsiteX253" fmla="*/ 303415 w 563320"/>
                <a:gd name="connsiteY253" fmla="*/ 5101 h 890408"/>
                <a:gd name="connsiteX254" fmla="*/ 303415 w 563320"/>
                <a:gd name="connsiteY254" fmla="*/ 17982 h 890408"/>
                <a:gd name="connsiteX255" fmla="*/ 287857 w 563320"/>
                <a:gd name="connsiteY255" fmla="*/ 7652 h 890408"/>
                <a:gd name="connsiteX256" fmla="*/ 277527 w 563320"/>
                <a:gd name="connsiteY256" fmla="*/ 15431 h 890408"/>
                <a:gd name="connsiteX257" fmla="*/ 287857 w 563320"/>
                <a:gd name="connsiteY257" fmla="*/ 23210 h 890408"/>
                <a:gd name="connsiteX258" fmla="*/ 287857 w 563320"/>
                <a:gd name="connsiteY258" fmla="*/ 23210 h 890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563320" h="890408">
                  <a:moveTo>
                    <a:pt x="545211" y="475813"/>
                  </a:moveTo>
                  <a:cubicBezTo>
                    <a:pt x="545211" y="481042"/>
                    <a:pt x="534882" y="481042"/>
                    <a:pt x="534882" y="475813"/>
                  </a:cubicBezTo>
                  <a:cubicBezTo>
                    <a:pt x="537432" y="470584"/>
                    <a:pt x="521874" y="465483"/>
                    <a:pt x="521874" y="465483"/>
                  </a:cubicBezTo>
                  <a:cubicBezTo>
                    <a:pt x="521874" y="462932"/>
                    <a:pt x="527102" y="462932"/>
                    <a:pt x="532204" y="465483"/>
                  </a:cubicBezTo>
                  <a:cubicBezTo>
                    <a:pt x="537432" y="468034"/>
                    <a:pt x="542533" y="465483"/>
                    <a:pt x="547762" y="460254"/>
                  </a:cubicBezTo>
                  <a:cubicBezTo>
                    <a:pt x="552991" y="455026"/>
                    <a:pt x="560770" y="460254"/>
                    <a:pt x="563321" y="455026"/>
                  </a:cubicBezTo>
                  <a:cubicBezTo>
                    <a:pt x="563321" y="449797"/>
                    <a:pt x="552991" y="447246"/>
                    <a:pt x="550313" y="444696"/>
                  </a:cubicBezTo>
                  <a:cubicBezTo>
                    <a:pt x="547762" y="442145"/>
                    <a:pt x="542533" y="436916"/>
                    <a:pt x="534754" y="439467"/>
                  </a:cubicBezTo>
                  <a:cubicBezTo>
                    <a:pt x="526975" y="439467"/>
                    <a:pt x="526975" y="436916"/>
                    <a:pt x="521746" y="431688"/>
                  </a:cubicBezTo>
                  <a:cubicBezTo>
                    <a:pt x="519195" y="429137"/>
                    <a:pt x="506187" y="434238"/>
                    <a:pt x="506187" y="444568"/>
                  </a:cubicBezTo>
                  <a:cubicBezTo>
                    <a:pt x="506187" y="452347"/>
                    <a:pt x="498408" y="452347"/>
                    <a:pt x="500959" y="447119"/>
                  </a:cubicBezTo>
                  <a:cubicBezTo>
                    <a:pt x="503509" y="441890"/>
                    <a:pt x="495730" y="436789"/>
                    <a:pt x="503509" y="434238"/>
                  </a:cubicBezTo>
                  <a:cubicBezTo>
                    <a:pt x="508738" y="431688"/>
                    <a:pt x="506060" y="423908"/>
                    <a:pt x="493180" y="421358"/>
                  </a:cubicBezTo>
                  <a:cubicBezTo>
                    <a:pt x="482849" y="421358"/>
                    <a:pt x="477621" y="431688"/>
                    <a:pt x="480171" y="434238"/>
                  </a:cubicBezTo>
                  <a:cubicBezTo>
                    <a:pt x="482722" y="436789"/>
                    <a:pt x="472392" y="452347"/>
                    <a:pt x="467163" y="452347"/>
                  </a:cubicBezTo>
                  <a:cubicBezTo>
                    <a:pt x="461935" y="452347"/>
                    <a:pt x="467163" y="439467"/>
                    <a:pt x="467163" y="431688"/>
                  </a:cubicBezTo>
                  <a:cubicBezTo>
                    <a:pt x="467163" y="426459"/>
                    <a:pt x="461935" y="429137"/>
                    <a:pt x="454155" y="439467"/>
                  </a:cubicBezTo>
                  <a:cubicBezTo>
                    <a:pt x="443825" y="449797"/>
                    <a:pt x="438597" y="460127"/>
                    <a:pt x="433368" y="460127"/>
                  </a:cubicBezTo>
                  <a:cubicBezTo>
                    <a:pt x="428139" y="462677"/>
                    <a:pt x="428139" y="452347"/>
                    <a:pt x="435919" y="447246"/>
                  </a:cubicBezTo>
                  <a:cubicBezTo>
                    <a:pt x="443698" y="442018"/>
                    <a:pt x="446248" y="429137"/>
                    <a:pt x="451477" y="429137"/>
                  </a:cubicBezTo>
                  <a:cubicBezTo>
                    <a:pt x="456706" y="429137"/>
                    <a:pt x="456706" y="423908"/>
                    <a:pt x="448927" y="421358"/>
                  </a:cubicBezTo>
                  <a:cubicBezTo>
                    <a:pt x="441147" y="418807"/>
                    <a:pt x="438597" y="429137"/>
                    <a:pt x="435919" y="431688"/>
                  </a:cubicBezTo>
                  <a:cubicBezTo>
                    <a:pt x="433368" y="434238"/>
                    <a:pt x="420360" y="426459"/>
                    <a:pt x="420360" y="429137"/>
                  </a:cubicBezTo>
                  <a:cubicBezTo>
                    <a:pt x="420360" y="431815"/>
                    <a:pt x="412581" y="434366"/>
                    <a:pt x="417810" y="436916"/>
                  </a:cubicBezTo>
                  <a:cubicBezTo>
                    <a:pt x="420360" y="442145"/>
                    <a:pt x="415259" y="447246"/>
                    <a:pt x="412581" y="442145"/>
                  </a:cubicBezTo>
                  <a:cubicBezTo>
                    <a:pt x="410030" y="434366"/>
                    <a:pt x="399573" y="439594"/>
                    <a:pt x="397022" y="447374"/>
                  </a:cubicBezTo>
                  <a:cubicBezTo>
                    <a:pt x="391793" y="452602"/>
                    <a:pt x="386692" y="452602"/>
                    <a:pt x="391793" y="455153"/>
                  </a:cubicBezTo>
                  <a:cubicBezTo>
                    <a:pt x="394344" y="457704"/>
                    <a:pt x="394344" y="465483"/>
                    <a:pt x="389243" y="468034"/>
                  </a:cubicBezTo>
                  <a:cubicBezTo>
                    <a:pt x="384014" y="468034"/>
                    <a:pt x="386692" y="452475"/>
                    <a:pt x="381464" y="452475"/>
                  </a:cubicBezTo>
                  <a:cubicBezTo>
                    <a:pt x="376235" y="455026"/>
                    <a:pt x="378913" y="444696"/>
                    <a:pt x="386692" y="444696"/>
                  </a:cubicBezTo>
                  <a:cubicBezTo>
                    <a:pt x="391921" y="444696"/>
                    <a:pt x="397022" y="436916"/>
                    <a:pt x="397022" y="434366"/>
                  </a:cubicBezTo>
                  <a:cubicBezTo>
                    <a:pt x="397022" y="429137"/>
                    <a:pt x="389243" y="431815"/>
                    <a:pt x="389243" y="434366"/>
                  </a:cubicBezTo>
                  <a:cubicBezTo>
                    <a:pt x="389243" y="439594"/>
                    <a:pt x="378913" y="439594"/>
                    <a:pt x="371006" y="439594"/>
                  </a:cubicBezTo>
                  <a:cubicBezTo>
                    <a:pt x="363099" y="439594"/>
                    <a:pt x="363227" y="447374"/>
                    <a:pt x="373557" y="452475"/>
                  </a:cubicBezTo>
                  <a:cubicBezTo>
                    <a:pt x="381336" y="457704"/>
                    <a:pt x="371006" y="462805"/>
                    <a:pt x="365777" y="457704"/>
                  </a:cubicBezTo>
                  <a:cubicBezTo>
                    <a:pt x="363227" y="455153"/>
                    <a:pt x="355447" y="455153"/>
                    <a:pt x="350219" y="457704"/>
                  </a:cubicBezTo>
                  <a:cubicBezTo>
                    <a:pt x="344990" y="460254"/>
                    <a:pt x="363227" y="465483"/>
                    <a:pt x="363227" y="470584"/>
                  </a:cubicBezTo>
                  <a:cubicBezTo>
                    <a:pt x="363227" y="473135"/>
                    <a:pt x="355447" y="465355"/>
                    <a:pt x="352897" y="468034"/>
                  </a:cubicBezTo>
                  <a:cubicBezTo>
                    <a:pt x="350346" y="470584"/>
                    <a:pt x="342567" y="465483"/>
                    <a:pt x="339889" y="460254"/>
                  </a:cubicBezTo>
                  <a:cubicBezTo>
                    <a:pt x="339889" y="455026"/>
                    <a:pt x="326881" y="462805"/>
                    <a:pt x="334660" y="465483"/>
                  </a:cubicBezTo>
                  <a:cubicBezTo>
                    <a:pt x="342440" y="468034"/>
                    <a:pt x="339889" y="473262"/>
                    <a:pt x="339889" y="478363"/>
                  </a:cubicBezTo>
                  <a:cubicBezTo>
                    <a:pt x="339889" y="486143"/>
                    <a:pt x="329559" y="480914"/>
                    <a:pt x="332110" y="475813"/>
                  </a:cubicBezTo>
                  <a:cubicBezTo>
                    <a:pt x="334660" y="468034"/>
                    <a:pt x="326881" y="470584"/>
                    <a:pt x="319101" y="473262"/>
                  </a:cubicBezTo>
                  <a:cubicBezTo>
                    <a:pt x="313873" y="478491"/>
                    <a:pt x="319101" y="468034"/>
                    <a:pt x="316551" y="460382"/>
                  </a:cubicBezTo>
                  <a:cubicBezTo>
                    <a:pt x="314000" y="455153"/>
                    <a:pt x="308772" y="460382"/>
                    <a:pt x="303543" y="462932"/>
                  </a:cubicBezTo>
                  <a:cubicBezTo>
                    <a:pt x="295764" y="462932"/>
                    <a:pt x="293213" y="465483"/>
                    <a:pt x="295764" y="468161"/>
                  </a:cubicBezTo>
                  <a:cubicBezTo>
                    <a:pt x="300992" y="473390"/>
                    <a:pt x="300992" y="481042"/>
                    <a:pt x="293213" y="478491"/>
                  </a:cubicBezTo>
                  <a:cubicBezTo>
                    <a:pt x="287984" y="478491"/>
                    <a:pt x="285434" y="478491"/>
                    <a:pt x="287984" y="483720"/>
                  </a:cubicBezTo>
                  <a:cubicBezTo>
                    <a:pt x="287984" y="488948"/>
                    <a:pt x="280205" y="488948"/>
                    <a:pt x="280205" y="486270"/>
                  </a:cubicBezTo>
                  <a:cubicBezTo>
                    <a:pt x="277654" y="481042"/>
                    <a:pt x="267197" y="481042"/>
                    <a:pt x="264646" y="486270"/>
                  </a:cubicBezTo>
                  <a:cubicBezTo>
                    <a:pt x="262096" y="491499"/>
                    <a:pt x="251639" y="496600"/>
                    <a:pt x="254317" y="501829"/>
                  </a:cubicBezTo>
                  <a:cubicBezTo>
                    <a:pt x="254317" y="507058"/>
                    <a:pt x="262096" y="499278"/>
                    <a:pt x="267324" y="501829"/>
                  </a:cubicBezTo>
                  <a:cubicBezTo>
                    <a:pt x="272553" y="501829"/>
                    <a:pt x="267324" y="504379"/>
                    <a:pt x="269875" y="509608"/>
                  </a:cubicBezTo>
                  <a:cubicBezTo>
                    <a:pt x="272426" y="512159"/>
                    <a:pt x="272426" y="517387"/>
                    <a:pt x="267324" y="514837"/>
                  </a:cubicBezTo>
                  <a:cubicBezTo>
                    <a:pt x="264774" y="509608"/>
                    <a:pt x="256995" y="509608"/>
                    <a:pt x="256995" y="514837"/>
                  </a:cubicBezTo>
                  <a:cubicBezTo>
                    <a:pt x="256995" y="522616"/>
                    <a:pt x="251766" y="514837"/>
                    <a:pt x="246665" y="509608"/>
                  </a:cubicBezTo>
                  <a:cubicBezTo>
                    <a:pt x="244114" y="504379"/>
                    <a:pt x="238886" y="519938"/>
                    <a:pt x="236335" y="514837"/>
                  </a:cubicBezTo>
                  <a:cubicBezTo>
                    <a:pt x="231106" y="512286"/>
                    <a:pt x="244114" y="501956"/>
                    <a:pt x="241564" y="496728"/>
                  </a:cubicBezTo>
                  <a:cubicBezTo>
                    <a:pt x="236335" y="494177"/>
                    <a:pt x="236335" y="499278"/>
                    <a:pt x="228556" y="507058"/>
                  </a:cubicBezTo>
                  <a:cubicBezTo>
                    <a:pt x="220776" y="514837"/>
                    <a:pt x="210319" y="514837"/>
                    <a:pt x="212997" y="517387"/>
                  </a:cubicBezTo>
                  <a:cubicBezTo>
                    <a:pt x="218225" y="522616"/>
                    <a:pt x="205218" y="525167"/>
                    <a:pt x="205218" y="530268"/>
                  </a:cubicBezTo>
                  <a:cubicBezTo>
                    <a:pt x="202667" y="535497"/>
                    <a:pt x="186981" y="538047"/>
                    <a:pt x="176651" y="545827"/>
                  </a:cubicBezTo>
                  <a:cubicBezTo>
                    <a:pt x="168872" y="551055"/>
                    <a:pt x="179201" y="551055"/>
                    <a:pt x="184430" y="545827"/>
                  </a:cubicBezTo>
                  <a:cubicBezTo>
                    <a:pt x="189659" y="540598"/>
                    <a:pt x="192210" y="543276"/>
                    <a:pt x="199989" y="538047"/>
                  </a:cubicBezTo>
                  <a:cubicBezTo>
                    <a:pt x="210319" y="532819"/>
                    <a:pt x="218225" y="527717"/>
                    <a:pt x="223327" y="530268"/>
                  </a:cubicBezTo>
                  <a:cubicBezTo>
                    <a:pt x="225877" y="532819"/>
                    <a:pt x="231106" y="532819"/>
                    <a:pt x="236335" y="527717"/>
                  </a:cubicBezTo>
                  <a:cubicBezTo>
                    <a:pt x="238886" y="522489"/>
                    <a:pt x="244114" y="522489"/>
                    <a:pt x="249343" y="527717"/>
                  </a:cubicBezTo>
                  <a:cubicBezTo>
                    <a:pt x="254571" y="530268"/>
                    <a:pt x="241564" y="532946"/>
                    <a:pt x="246792" y="538047"/>
                  </a:cubicBezTo>
                  <a:cubicBezTo>
                    <a:pt x="252021" y="543276"/>
                    <a:pt x="241564" y="545827"/>
                    <a:pt x="241564" y="543276"/>
                  </a:cubicBezTo>
                  <a:cubicBezTo>
                    <a:pt x="241564" y="538047"/>
                    <a:pt x="233784" y="532946"/>
                    <a:pt x="231234" y="538047"/>
                  </a:cubicBezTo>
                  <a:cubicBezTo>
                    <a:pt x="231234" y="543276"/>
                    <a:pt x="226005" y="545827"/>
                    <a:pt x="220904" y="545827"/>
                  </a:cubicBezTo>
                  <a:cubicBezTo>
                    <a:pt x="218353" y="548377"/>
                    <a:pt x="213124" y="556157"/>
                    <a:pt x="213124" y="563936"/>
                  </a:cubicBezTo>
                  <a:cubicBezTo>
                    <a:pt x="213124" y="571715"/>
                    <a:pt x="205345" y="563936"/>
                    <a:pt x="205345" y="569165"/>
                  </a:cubicBezTo>
                  <a:cubicBezTo>
                    <a:pt x="205345" y="576944"/>
                    <a:pt x="195015" y="587274"/>
                    <a:pt x="184558" y="597604"/>
                  </a:cubicBezTo>
                  <a:cubicBezTo>
                    <a:pt x="176778" y="605383"/>
                    <a:pt x="184558" y="607933"/>
                    <a:pt x="182007" y="613162"/>
                  </a:cubicBezTo>
                  <a:cubicBezTo>
                    <a:pt x="179457" y="618391"/>
                    <a:pt x="168999" y="613162"/>
                    <a:pt x="163770" y="615713"/>
                  </a:cubicBezTo>
                  <a:cubicBezTo>
                    <a:pt x="161220" y="618263"/>
                    <a:pt x="166321" y="631271"/>
                    <a:pt x="161220" y="636373"/>
                  </a:cubicBezTo>
                  <a:cubicBezTo>
                    <a:pt x="155991" y="638923"/>
                    <a:pt x="161220" y="646702"/>
                    <a:pt x="161220" y="649253"/>
                  </a:cubicBezTo>
                  <a:cubicBezTo>
                    <a:pt x="161220" y="654482"/>
                    <a:pt x="148212" y="646702"/>
                    <a:pt x="148212" y="651804"/>
                  </a:cubicBezTo>
                  <a:cubicBezTo>
                    <a:pt x="148212" y="656905"/>
                    <a:pt x="135204" y="657032"/>
                    <a:pt x="132653" y="657032"/>
                  </a:cubicBezTo>
                  <a:cubicBezTo>
                    <a:pt x="130103" y="659583"/>
                    <a:pt x="140433" y="667362"/>
                    <a:pt x="145661" y="669913"/>
                  </a:cubicBezTo>
                  <a:cubicBezTo>
                    <a:pt x="150890" y="675142"/>
                    <a:pt x="140433" y="677692"/>
                    <a:pt x="137882" y="672464"/>
                  </a:cubicBezTo>
                  <a:cubicBezTo>
                    <a:pt x="137882" y="667235"/>
                    <a:pt x="130103" y="677692"/>
                    <a:pt x="119645" y="680243"/>
                  </a:cubicBezTo>
                  <a:cubicBezTo>
                    <a:pt x="109315" y="685471"/>
                    <a:pt x="114417" y="695801"/>
                    <a:pt x="106637" y="695801"/>
                  </a:cubicBezTo>
                  <a:cubicBezTo>
                    <a:pt x="98858" y="695801"/>
                    <a:pt x="98858" y="708682"/>
                    <a:pt x="93629" y="711360"/>
                  </a:cubicBezTo>
                  <a:cubicBezTo>
                    <a:pt x="88400" y="716589"/>
                    <a:pt x="91078" y="703581"/>
                    <a:pt x="83299" y="703581"/>
                  </a:cubicBezTo>
                  <a:cubicBezTo>
                    <a:pt x="75520" y="701030"/>
                    <a:pt x="75520" y="708809"/>
                    <a:pt x="80749" y="713911"/>
                  </a:cubicBezTo>
                  <a:cubicBezTo>
                    <a:pt x="85977" y="721690"/>
                    <a:pt x="72969" y="716461"/>
                    <a:pt x="67741" y="721690"/>
                  </a:cubicBezTo>
                  <a:cubicBezTo>
                    <a:pt x="62512" y="726919"/>
                    <a:pt x="49504" y="724240"/>
                    <a:pt x="46953" y="729469"/>
                  </a:cubicBezTo>
                  <a:cubicBezTo>
                    <a:pt x="44403" y="734698"/>
                    <a:pt x="57283" y="734698"/>
                    <a:pt x="59962" y="737248"/>
                  </a:cubicBezTo>
                  <a:cubicBezTo>
                    <a:pt x="59962" y="742477"/>
                    <a:pt x="46953" y="739799"/>
                    <a:pt x="39174" y="739799"/>
                  </a:cubicBezTo>
                  <a:cubicBezTo>
                    <a:pt x="33945" y="737248"/>
                    <a:pt x="33945" y="747578"/>
                    <a:pt x="28844" y="747578"/>
                  </a:cubicBezTo>
                  <a:cubicBezTo>
                    <a:pt x="21065" y="745028"/>
                    <a:pt x="13286" y="752807"/>
                    <a:pt x="18514" y="755358"/>
                  </a:cubicBezTo>
                  <a:cubicBezTo>
                    <a:pt x="23743" y="760586"/>
                    <a:pt x="15964" y="760586"/>
                    <a:pt x="10735" y="757908"/>
                  </a:cubicBezTo>
                  <a:cubicBezTo>
                    <a:pt x="5506" y="755358"/>
                    <a:pt x="2956" y="763137"/>
                    <a:pt x="405" y="768238"/>
                  </a:cubicBezTo>
                  <a:cubicBezTo>
                    <a:pt x="-2146" y="773467"/>
                    <a:pt x="8184" y="776017"/>
                    <a:pt x="8184" y="778568"/>
                  </a:cubicBezTo>
                  <a:cubicBezTo>
                    <a:pt x="8184" y="781119"/>
                    <a:pt x="405" y="786347"/>
                    <a:pt x="5634" y="786347"/>
                  </a:cubicBezTo>
                  <a:cubicBezTo>
                    <a:pt x="13413" y="788898"/>
                    <a:pt x="8184" y="794127"/>
                    <a:pt x="3083" y="796677"/>
                  </a:cubicBezTo>
                  <a:cubicBezTo>
                    <a:pt x="533" y="796677"/>
                    <a:pt x="533" y="801906"/>
                    <a:pt x="3083" y="804457"/>
                  </a:cubicBezTo>
                  <a:cubicBezTo>
                    <a:pt x="8312" y="809685"/>
                    <a:pt x="-2146" y="812236"/>
                    <a:pt x="3083" y="820015"/>
                  </a:cubicBezTo>
                  <a:cubicBezTo>
                    <a:pt x="8312" y="825244"/>
                    <a:pt x="10863" y="817465"/>
                    <a:pt x="13413" y="822566"/>
                  </a:cubicBezTo>
                  <a:cubicBezTo>
                    <a:pt x="15964" y="827667"/>
                    <a:pt x="21192" y="822566"/>
                    <a:pt x="28972" y="817337"/>
                  </a:cubicBezTo>
                  <a:cubicBezTo>
                    <a:pt x="36751" y="809558"/>
                    <a:pt x="39301" y="822566"/>
                    <a:pt x="34200" y="822566"/>
                  </a:cubicBezTo>
                  <a:cubicBezTo>
                    <a:pt x="26421" y="822566"/>
                    <a:pt x="21192" y="827794"/>
                    <a:pt x="21192" y="832896"/>
                  </a:cubicBezTo>
                  <a:cubicBezTo>
                    <a:pt x="23743" y="838124"/>
                    <a:pt x="13413" y="838124"/>
                    <a:pt x="13413" y="830345"/>
                  </a:cubicBezTo>
                  <a:cubicBezTo>
                    <a:pt x="13413" y="822566"/>
                    <a:pt x="405" y="830345"/>
                    <a:pt x="5634" y="835574"/>
                  </a:cubicBezTo>
                  <a:cubicBezTo>
                    <a:pt x="10863" y="840803"/>
                    <a:pt x="3083" y="845904"/>
                    <a:pt x="3083" y="848454"/>
                  </a:cubicBezTo>
                  <a:cubicBezTo>
                    <a:pt x="3083" y="853683"/>
                    <a:pt x="13413" y="853683"/>
                    <a:pt x="16091" y="848454"/>
                  </a:cubicBezTo>
                  <a:cubicBezTo>
                    <a:pt x="21320" y="843226"/>
                    <a:pt x="26421" y="843226"/>
                    <a:pt x="29099" y="848454"/>
                  </a:cubicBezTo>
                  <a:cubicBezTo>
                    <a:pt x="31777" y="853683"/>
                    <a:pt x="23870" y="851005"/>
                    <a:pt x="23870" y="858784"/>
                  </a:cubicBezTo>
                  <a:cubicBezTo>
                    <a:pt x="23870" y="866563"/>
                    <a:pt x="18642" y="858784"/>
                    <a:pt x="13541" y="864013"/>
                  </a:cubicBezTo>
                  <a:cubicBezTo>
                    <a:pt x="8312" y="871792"/>
                    <a:pt x="29099" y="882122"/>
                    <a:pt x="36878" y="882122"/>
                  </a:cubicBezTo>
                  <a:cubicBezTo>
                    <a:pt x="42107" y="884673"/>
                    <a:pt x="49887" y="892452"/>
                    <a:pt x="62894" y="889901"/>
                  </a:cubicBezTo>
                  <a:cubicBezTo>
                    <a:pt x="75903" y="887351"/>
                    <a:pt x="99241" y="864013"/>
                    <a:pt x="101919" y="858912"/>
                  </a:cubicBezTo>
                  <a:cubicBezTo>
                    <a:pt x="107147" y="856361"/>
                    <a:pt x="112248" y="861462"/>
                    <a:pt x="117477" y="856361"/>
                  </a:cubicBezTo>
                  <a:cubicBezTo>
                    <a:pt x="122706" y="853810"/>
                    <a:pt x="120028" y="843481"/>
                    <a:pt x="122706" y="840803"/>
                  </a:cubicBezTo>
                  <a:cubicBezTo>
                    <a:pt x="127935" y="838252"/>
                    <a:pt x="127935" y="851132"/>
                    <a:pt x="133036" y="853683"/>
                  </a:cubicBezTo>
                  <a:cubicBezTo>
                    <a:pt x="135587" y="853683"/>
                    <a:pt x="138265" y="856234"/>
                    <a:pt x="138265" y="861462"/>
                  </a:cubicBezTo>
                  <a:cubicBezTo>
                    <a:pt x="140815" y="861462"/>
                    <a:pt x="143493" y="861462"/>
                    <a:pt x="143493" y="864013"/>
                  </a:cubicBezTo>
                  <a:cubicBezTo>
                    <a:pt x="148722" y="866563"/>
                    <a:pt x="148722" y="853683"/>
                    <a:pt x="148722" y="848454"/>
                  </a:cubicBezTo>
                  <a:cubicBezTo>
                    <a:pt x="148722" y="845904"/>
                    <a:pt x="153951" y="835574"/>
                    <a:pt x="153951" y="830345"/>
                  </a:cubicBezTo>
                  <a:cubicBezTo>
                    <a:pt x="151400" y="825116"/>
                    <a:pt x="164281" y="830345"/>
                    <a:pt x="166959" y="825116"/>
                  </a:cubicBezTo>
                  <a:cubicBezTo>
                    <a:pt x="169509" y="822566"/>
                    <a:pt x="169509" y="807007"/>
                    <a:pt x="166959" y="804457"/>
                  </a:cubicBezTo>
                  <a:cubicBezTo>
                    <a:pt x="161730" y="804457"/>
                    <a:pt x="161730" y="794127"/>
                    <a:pt x="164408" y="794127"/>
                  </a:cubicBezTo>
                  <a:cubicBezTo>
                    <a:pt x="169637" y="794127"/>
                    <a:pt x="174738" y="791576"/>
                    <a:pt x="174738" y="783797"/>
                  </a:cubicBezTo>
                  <a:cubicBezTo>
                    <a:pt x="172187" y="776017"/>
                    <a:pt x="159180" y="776017"/>
                    <a:pt x="159180" y="768238"/>
                  </a:cubicBezTo>
                  <a:cubicBezTo>
                    <a:pt x="159180" y="760459"/>
                    <a:pt x="164408" y="757908"/>
                    <a:pt x="159180" y="747578"/>
                  </a:cubicBezTo>
                  <a:cubicBezTo>
                    <a:pt x="153951" y="737248"/>
                    <a:pt x="161730" y="732020"/>
                    <a:pt x="159180" y="726919"/>
                  </a:cubicBezTo>
                  <a:cubicBezTo>
                    <a:pt x="159180" y="721690"/>
                    <a:pt x="156629" y="714038"/>
                    <a:pt x="161730" y="703708"/>
                  </a:cubicBezTo>
                  <a:cubicBezTo>
                    <a:pt x="169509" y="693378"/>
                    <a:pt x="179967" y="688150"/>
                    <a:pt x="185068" y="690828"/>
                  </a:cubicBezTo>
                  <a:cubicBezTo>
                    <a:pt x="187618" y="690828"/>
                    <a:pt x="195398" y="696056"/>
                    <a:pt x="198076" y="688277"/>
                  </a:cubicBezTo>
                  <a:cubicBezTo>
                    <a:pt x="200627" y="683048"/>
                    <a:pt x="200627" y="677947"/>
                    <a:pt x="198076" y="675397"/>
                  </a:cubicBezTo>
                  <a:cubicBezTo>
                    <a:pt x="195525" y="675397"/>
                    <a:pt x="187746" y="672846"/>
                    <a:pt x="192847" y="665067"/>
                  </a:cubicBezTo>
                  <a:cubicBezTo>
                    <a:pt x="200627" y="657287"/>
                    <a:pt x="205855" y="646958"/>
                    <a:pt x="208406" y="636628"/>
                  </a:cubicBezTo>
                  <a:cubicBezTo>
                    <a:pt x="208406" y="628848"/>
                    <a:pt x="205855" y="621069"/>
                    <a:pt x="208406" y="618518"/>
                  </a:cubicBezTo>
                  <a:cubicBezTo>
                    <a:pt x="210957" y="613290"/>
                    <a:pt x="218736" y="618518"/>
                    <a:pt x="226642" y="613290"/>
                  </a:cubicBezTo>
                  <a:cubicBezTo>
                    <a:pt x="231871" y="608061"/>
                    <a:pt x="226642" y="602960"/>
                    <a:pt x="229193" y="600409"/>
                  </a:cubicBezTo>
                  <a:cubicBezTo>
                    <a:pt x="231744" y="597859"/>
                    <a:pt x="236972" y="587529"/>
                    <a:pt x="242201" y="584851"/>
                  </a:cubicBezTo>
                  <a:cubicBezTo>
                    <a:pt x="244752" y="582300"/>
                    <a:pt x="249981" y="577071"/>
                    <a:pt x="247430" y="571970"/>
                  </a:cubicBezTo>
                  <a:cubicBezTo>
                    <a:pt x="242201" y="569420"/>
                    <a:pt x="252659" y="564191"/>
                    <a:pt x="252659" y="556412"/>
                  </a:cubicBezTo>
                  <a:cubicBezTo>
                    <a:pt x="252659" y="551183"/>
                    <a:pt x="262988" y="546082"/>
                    <a:pt x="268217" y="546082"/>
                  </a:cubicBezTo>
                  <a:cubicBezTo>
                    <a:pt x="275996" y="546082"/>
                    <a:pt x="286454" y="546082"/>
                    <a:pt x="286454" y="538302"/>
                  </a:cubicBezTo>
                  <a:cubicBezTo>
                    <a:pt x="286454" y="533074"/>
                    <a:pt x="281225" y="520193"/>
                    <a:pt x="291683" y="522744"/>
                  </a:cubicBezTo>
                  <a:cubicBezTo>
                    <a:pt x="299462" y="527972"/>
                    <a:pt x="307241" y="522744"/>
                    <a:pt x="315021" y="527972"/>
                  </a:cubicBezTo>
                  <a:cubicBezTo>
                    <a:pt x="320249" y="533201"/>
                    <a:pt x="328029" y="530523"/>
                    <a:pt x="328029" y="522744"/>
                  </a:cubicBezTo>
                  <a:cubicBezTo>
                    <a:pt x="328029" y="514964"/>
                    <a:pt x="330579" y="502084"/>
                    <a:pt x="341036" y="507185"/>
                  </a:cubicBezTo>
                  <a:lnTo>
                    <a:pt x="343587" y="507185"/>
                  </a:lnTo>
                  <a:cubicBezTo>
                    <a:pt x="346138" y="501956"/>
                    <a:pt x="351366" y="496855"/>
                    <a:pt x="356595" y="496855"/>
                  </a:cubicBezTo>
                  <a:cubicBezTo>
                    <a:pt x="366925" y="499406"/>
                    <a:pt x="372154" y="512414"/>
                    <a:pt x="382611" y="514964"/>
                  </a:cubicBezTo>
                  <a:cubicBezTo>
                    <a:pt x="392941" y="517515"/>
                    <a:pt x="403399" y="520193"/>
                    <a:pt x="405949" y="514964"/>
                  </a:cubicBezTo>
                  <a:cubicBezTo>
                    <a:pt x="408500" y="509736"/>
                    <a:pt x="416279" y="520193"/>
                    <a:pt x="421508" y="517515"/>
                  </a:cubicBezTo>
                  <a:cubicBezTo>
                    <a:pt x="429287" y="514964"/>
                    <a:pt x="429287" y="527845"/>
                    <a:pt x="434516" y="520066"/>
                  </a:cubicBezTo>
                  <a:cubicBezTo>
                    <a:pt x="439745" y="512286"/>
                    <a:pt x="434516" y="507185"/>
                    <a:pt x="444846" y="507185"/>
                  </a:cubicBezTo>
                  <a:cubicBezTo>
                    <a:pt x="455176" y="509736"/>
                    <a:pt x="447396" y="496855"/>
                    <a:pt x="447396" y="489076"/>
                  </a:cubicBezTo>
                  <a:cubicBezTo>
                    <a:pt x="447396" y="481297"/>
                    <a:pt x="460404" y="481297"/>
                    <a:pt x="460404" y="473517"/>
                  </a:cubicBezTo>
                  <a:cubicBezTo>
                    <a:pt x="460404" y="468289"/>
                    <a:pt x="481192" y="473517"/>
                    <a:pt x="483742" y="468289"/>
                  </a:cubicBezTo>
                  <a:cubicBezTo>
                    <a:pt x="486293" y="465738"/>
                    <a:pt x="496750" y="463060"/>
                    <a:pt x="501979" y="468289"/>
                  </a:cubicBezTo>
                  <a:cubicBezTo>
                    <a:pt x="504529" y="476068"/>
                    <a:pt x="522766" y="478618"/>
                    <a:pt x="522766" y="483847"/>
                  </a:cubicBezTo>
                  <a:cubicBezTo>
                    <a:pt x="525317" y="489076"/>
                    <a:pt x="522766" y="491627"/>
                    <a:pt x="522766" y="496728"/>
                  </a:cubicBezTo>
                  <a:cubicBezTo>
                    <a:pt x="525317" y="494177"/>
                    <a:pt x="530546" y="491499"/>
                    <a:pt x="533096" y="491499"/>
                  </a:cubicBezTo>
                  <a:cubicBezTo>
                    <a:pt x="540876" y="491499"/>
                    <a:pt x="546104" y="481169"/>
                    <a:pt x="551333" y="483720"/>
                  </a:cubicBezTo>
                  <a:cubicBezTo>
                    <a:pt x="556561" y="483720"/>
                    <a:pt x="561663" y="483720"/>
                    <a:pt x="561663" y="475940"/>
                  </a:cubicBezTo>
                  <a:cubicBezTo>
                    <a:pt x="556434" y="473390"/>
                    <a:pt x="548655" y="470712"/>
                    <a:pt x="546104" y="475940"/>
                  </a:cubicBezTo>
                  <a:lnTo>
                    <a:pt x="546104" y="475940"/>
                  </a:lnTo>
                  <a:close/>
                  <a:moveTo>
                    <a:pt x="155481" y="64657"/>
                  </a:moveTo>
                  <a:cubicBezTo>
                    <a:pt x="163260" y="64657"/>
                    <a:pt x="145151" y="74987"/>
                    <a:pt x="142473" y="85317"/>
                  </a:cubicBezTo>
                  <a:cubicBezTo>
                    <a:pt x="139922" y="93097"/>
                    <a:pt x="155481" y="103426"/>
                    <a:pt x="163260" y="108528"/>
                  </a:cubicBezTo>
                  <a:cubicBezTo>
                    <a:pt x="171040" y="116307"/>
                    <a:pt x="189276" y="113756"/>
                    <a:pt x="194377" y="111078"/>
                  </a:cubicBezTo>
                  <a:cubicBezTo>
                    <a:pt x="202157" y="105850"/>
                    <a:pt x="199606" y="92969"/>
                    <a:pt x="207386" y="92969"/>
                  </a:cubicBezTo>
                  <a:cubicBezTo>
                    <a:pt x="215165" y="95520"/>
                    <a:pt x="209936" y="87740"/>
                    <a:pt x="217716" y="85190"/>
                  </a:cubicBezTo>
                  <a:cubicBezTo>
                    <a:pt x="225495" y="82639"/>
                    <a:pt x="225495" y="90418"/>
                    <a:pt x="220266" y="98070"/>
                  </a:cubicBezTo>
                  <a:cubicBezTo>
                    <a:pt x="215037" y="103299"/>
                    <a:pt x="230596" y="103299"/>
                    <a:pt x="238503" y="95520"/>
                  </a:cubicBezTo>
                  <a:cubicBezTo>
                    <a:pt x="246282" y="87740"/>
                    <a:pt x="248833" y="95520"/>
                    <a:pt x="246282" y="103299"/>
                  </a:cubicBezTo>
                  <a:cubicBezTo>
                    <a:pt x="246282" y="111078"/>
                    <a:pt x="228045" y="105850"/>
                    <a:pt x="220266" y="113629"/>
                  </a:cubicBezTo>
                  <a:cubicBezTo>
                    <a:pt x="215037" y="123959"/>
                    <a:pt x="196928" y="116179"/>
                    <a:pt x="186471" y="126509"/>
                  </a:cubicBezTo>
                  <a:cubicBezTo>
                    <a:pt x="178692" y="136839"/>
                    <a:pt x="194250" y="136839"/>
                    <a:pt x="207258" y="134289"/>
                  </a:cubicBezTo>
                  <a:cubicBezTo>
                    <a:pt x="217588" y="131738"/>
                    <a:pt x="241053" y="129060"/>
                    <a:pt x="251383" y="131738"/>
                  </a:cubicBezTo>
                  <a:cubicBezTo>
                    <a:pt x="259163" y="134289"/>
                    <a:pt x="246154" y="136967"/>
                    <a:pt x="230596" y="136967"/>
                  </a:cubicBezTo>
                  <a:cubicBezTo>
                    <a:pt x="215037" y="136967"/>
                    <a:pt x="209809" y="142195"/>
                    <a:pt x="212359" y="144746"/>
                  </a:cubicBezTo>
                  <a:cubicBezTo>
                    <a:pt x="212359" y="149975"/>
                    <a:pt x="191572" y="139517"/>
                    <a:pt x="189021" y="149975"/>
                  </a:cubicBezTo>
                  <a:cubicBezTo>
                    <a:pt x="189021" y="157754"/>
                    <a:pt x="209809" y="160305"/>
                    <a:pt x="212359" y="168084"/>
                  </a:cubicBezTo>
                  <a:cubicBezTo>
                    <a:pt x="214910" y="173313"/>
                    <a:pt x="227918" y="168084"/>
                    <a:pt x="233147" y="168084"/>
                  </a:cubicBezTo>
                  <a:cubicBezTo>
                    <a:pt x="238375" y="170635"/>
                    <a:pt x="225367" y="175863"/>
                    <a:pt x="222817" y="178414"/>
                  </a:cubicBezTo>
                  <a:cubicBezTo>
                    <a:pt x="220266" y="180964"/>
                    <a:pt x="238375" y="183643"/>
                    <a:pt x="241053" y="188744"/>
                  </a:cubicBezTo>
                  <a:cubicBezTo>
                    <a:pt x="243604" y="193972"/>
                    <a:pt x="256612" y="191294"/>
                    <a:pt x="254062" y="183515"/>
                  </a:cubicBezTo>
                  <a:cubicBezTo>
                    <a:pt x="254062" y="175736"/>
                    <a:pt x="267069" y="149847"/>
                    <a:pt x="280077" y="144746"/>
                  </a:cubicBezTo>
                  <a:cubicBezTo>
                    <a:pt x="295636" y="139517"/>
                    <a:pt x="287857" y="134416"/>
                    <a:pt x="287857" y="126637"/>
                  </a:cubicBezTo>
                  <a:cubicBezTo>
                    <a:pt x="290407" y="118858"/>
                    <a:pt x="303415" y="124086"/>
                    <a:pt x="298187" y="118858"/>
                  </a:cubicBezTo>
                  <a:cubicBezTo>
                    <a:pt x="295636" y="111078"/>
                    <a:pt x="298187" y="108528"/>
                    <a:pt x="305966" y="100748"/>
                  </a:cubicBezTo>
                  <a:cubicBezTo>
                    <a:pt x="316296" y="90418"/>
                    <a:pt x="321524" y="98198"/>
                    <a:pt x="331982" y="92969"/>
                  </a:cubicBezTo>
                  <a:cubicBezTo>
                    <a:pt x="344990" y="87740"/>
                    <a:pt x="350219" y="95520"/>
                    <a:pt x="337211" y="95520"/>
                  </a:cubicBezTo>
                  <a:cubicBezTo>
                    <a:pt x="326881" y="98070"/>
                    <a:pt x="331982" y="108400"/>
                    <a:pt x="339761" y="113629"/>
                  </a:cubicBezTo>
                  <a:cubicBezTo>
                    <a:pt x="350091" y="116179"/>
                    <a:pt x="342312" y="118858"/>
                    <a:pt x="347541" y="121408"/>
                  </a:cubicBezTo>
                  <a:cubicBezTo>
                    <a:pt x="355320" y="121408"/>
                    <a:pt x="352769" y="131738"/>
                    <a:pt x="344990" y="142068"/>
                  </a:cubicBezTo>
                  <a:cubicBezTo>
                    <a:pt x="334660" y="149847"/>
                    <a:pt x="347541" y="152398"/>
                    <a:pt x="365777" y="144619"/>
                  </a:cubicBezTo>
                  <a:cubicBezTo>
                    <a:pt x="384014" y="139390"/>
                    <a:pt x="371006" y="152398"/>
                    <a:pt x="378786" y="157499"/>
                  </a:cubicBezTo>
                  <a:cubicBezTo>
                    <a:pt x="384014" y="162728"/>
                    <a:pt x="397022" y="152270"/>
                    <a:pt x="404801" y="144619"/>
                  </a:cubicBezTo>
                  <a:cubicBezTo>
                    <a:pt x="412581" y="134289"/>
                    <a:pt x="425589" y="136839"/>
                    <a:pt x="423038" y="131738"/>
                  </a:cubicBezTo>
                  <a:cubicBezTo>
                    <a:pt x="423038" y="126509"/>
                    <a:pt x="415259" y="123959"/>
                    <a:pt x="407480" y="126509"/>
                  </a:cubicBezTo>
                  <a:cubicBezTo>
                    <a:pt x="402251" y="131738"/>
                    <a:pt x="384142" y="129060"/>
                    <a:pt x="391921" y="123959"/>
                  </a:cubicBezTo>
                  <a:cubicBezTo>
                    <a:pt x="397149" y="118730"/>
                    <a:pt x="394471" y="113629"/>
                    <a:pt x="386692" y="113629"/>
                  </a:cubicBezTo>
                  <a:cubicBezTo>
                    <a:pt x="378913" y="116179"/>
                    <a:pt x="363354" y="111078"/>
                    <a:pt x="371134" y="108400"/>
                  </a:cubicBezTo>
                  <a:cubicBezTo>
                    <a:pt x="376362" y="105850"/>
                    <a:pt x="363354" y="95520"/>
                    <a:pt x="358125" y="95520"/>
                  </a:cubicBezTo>
                  <a:cubicBezTo>
                    <a:pt x="350346" y="95520"/>
                    <a:pt x="352897" y="87740"/>
                    <a:pt x="352897" y="82639"/>
                  </a:cubicBezTo>
                  <a:cubicBezTo>
                    <a:pt x="352897" y="77538"/>
                    <a:pt x="334660" y="74860"/>
                    <a:pt x="337338" y="74860"/>
                  </a:cubicBezTo>
                  <a:cubicBezTo>
                    <a:pt x="342567" y="72309"/>
                    <a:pt x="329559" y="67081"/>
                    <a:pt x="327008" y="72309"/>
                  </a:cubicBezTo>
                  <a:cubicBezTo>
                    <a:pt x="324458" y="74860"/>
                    <a:pt x="319229" y="74860"/>
                    <a:pt x="319229" y="69759"/>
                  </a:cubicBezTo>
                  <a:cubicBezTo>
                    <a:pt x="319229" y="61979"/>
                    <a:pt x="303670" y="64530"/>
                    <a:pt x="298442" y="64530"/>
                  </a:cubicBezTo>
                  <a:cubicBezTo>
                    <a:pt x="290663" y="64530"/>
                    <a:pt x="295891" y="51649"/>
                    <a:pt x="288112" y="48971"/>
                  </a:cubicBezTo>
                  <a:cubicBezTo>
                    <a:pt x="282883" y="43743"/>
                    <a:pt x="275104" y="56751"/>
                    <a:pt x="269875" y="56751"/>
                  </a:cubicBezTo>
                  <a:cubicBezTo>
                    <a:pt x="267324" y="54200"/>
                    <a:pt x="275104" y="46421"/>
                    <a:pt x="277654" y="41192"/>
                  </a:cubicBezTo>
                  <a:cubicBezTo>
                    <a:pt x="280205" y="33413"/>
                    <a:pt x="256867" y="25633"/>
                    <a:pt x="254317" y="33413"/>
                  </a:cubicBezTo>
                  <a:cubicBezTo>
                    <a:pt x="251766" y="38641"/>
                    <a:pt x="246537" y="23083"/>
                    <a:pt x="241309" y="23083"/>
                  </a:cubicBezTo>
                  <a:cubicBezTo>
                    <a:pt x="238758" y="20532"/>
                    <a:pt x="241309" y="30862"/>
                    <a:pt x="236080" y="33413"/>
                  </a:cubicBezTo>
                  <a:cubicBezTo>
                    <a:pt x="233529" y="33413"/>
                    <a:pt x="225750" y="38641"/>
                    <a:pt x="233529" y="43743"/>
                  </a:cubicBezTo>
                  <a:cubicBezTo>
                    <a:pt x="241309" y="48971"/>
                    <a:pt x="249088" y="72182"/>
                    <a:pt x="246537" y="74732"/>
                  </a:cubicBezTo>
                  <a:cubicBezTo>
                    <a:pt x="246537" y="79961"/>
                    <a:pt x="225750" y="59174"/>
                    <a:pt x="223199" y="48844"/>
                  </a:cubicBezTo>
                  <a:cubicBezTo>
                    <a:pt x="223199" y="38514"/>
                    <a:pt x="210191" y="30735"/>
                    <a:pt x="207641" y="35963"/>
                  </a:cubicBezTo>
                  <a:cubicBezTo>
                    <a:pt x="205090" y="43743"/>
                    <a:pt x="197311" y="46293"/>
                    <a:pt x="199862" y="54073"/>
                  </a:cubicBezTo>
                  <a:cubicBezTo>
                    <a:pt x="202412" y="61852"/>
                    <a:pt x="194633" y="64402"/>
                    <a:pt x="194633" y="59301"/>
                  </a:cubicBezTo>
                  <a:cubicBezTo>
                    <a:pt x="194633" y="51522"/>
                    <a:pt x="181625" y="46421"/>
                    <a:pt x="176396" y="46421"/>
                  </a:cubicBezTo>
                  <a:cubicBezTo>
                    <a:pt x="173845" y="43870"/>
                    <a:pt x="189404" y="41192"/>
                    <a:pt x="197183" y="38641"/>
                  </a:cubicBezTo>
                  <a:cubicBezTo>
                    <a:pt x="202412" y="36091"/>
                    <a:pt x="189404" y="30862"/>
                    <a:pt x="184175" y="33413"/>
                  </a:cubicBezTo>
                  <a:cubicBezTo>
                    <a:pt x="176396" y="38641"/>
                    <a:pt x="168617" y="30862"/>
                    <a:pt x="165939" y="35963"/>
                  </a:cubicBezTo>
                  <a:cubicBezTo>
                    <a:pt x="160710" y="43743"/>
                    <a:pt x="155609" y="35963"/>
                    <a:pt x="150380" y="35963"/>
                  </a:cubicBezTo>
                  <a:cubicBezTo>
                    <a:pt x="142600" y="33413"/>
                    <a:pt x="137372" y="46293"/>
                    <a:pt x="132143" y="43743"/>
                  </a:cubicBezTo>
                  <a:cubicBezTo>
                    <a:pt x="126915" y="41192"/>
                    <a:pt x="124364" y="54073"/>
                    <a:pt x="132143" y="64402"/>
                  </a:cubicBezTo>
                  <a:cubicBezTo>
                    <a:pt x="139922" y="77283"/>
                    <a:pt x="145151" y="61852"/>
                    <a:pt x="155481" y="64402"/>
                  </a:cubicBezTo>
                  <a:lnTo>
                    <a:pt x="155481" y="64402"/>
                  </a:lnTo>
                  <a:close/>
                  <a:moveTo>
                    <a:pt x="134821" y="103426"/>
                  </a:moveTo>
                  <a:cubicBezTo>
                    <a:pt x="140050" y="103426"/>
                    <a:pt x="145151" y="113756"/>
                    <a:pt x="150380" y="113756"/>
                  </a:cubicBezTo>
                  <a:cubicBezTo>
                    <a:pt x="152930" y="113756"/>
                    <a:pt x="142600" y="100876"/>
                    <a:pt x="134821" y="95647"/>
                  </a:cubicBezTo>
                  <a:cubicBezTo>
                    <a:pt x="129593" y="87868"/>
                    <a:pt x="129593" y="80089"/>
                    <a:pt x="121813" y="82767"/>
                  </a:cubicBezTo>
                  <a:cubicBezTo>
                    <a:pt x="111483" y="85317"/>
                    <a:pt x="129593" y="100876"/>
                    <a:pt x="134821" y="103426"/>
                  </a:cubicBezTo>
                  <a:lnTo>
                    <a:pt x="134821" y="103426"/>
                  </a:lnTo>
                  <a:close/>
                  <a:moveTo>
                    <a:pt x="287984" y="23338"/>
                  </a:moveTo>
                  <a:cubicBezTo>
                    <a:pt x="293213" y="28567"/>
                    <a:pt x="282756" y="28567"/>
                    <a:pt x="285434" y="33668"/>
                  </a:cubicBezTo>
                  <a:cubicBezTo>
                    <a:pt x="300992" y="46548"/>
                    <a:pt x="358125" y="31117"/>
                    <a:pt x="365905" y="36218"/>
                  </a:cubicBezTo>
                  <a:cubicBezTo>
                    <a:pt x="373684" y="38769"/>
                    <a:pt x="319101" y="43998"/>
                    <a:pt x="319101" y="51777"/>
                  </a:cubicBezTo>
                  <a:cubicBezTo>
                    <a:pt x="321652" y="57006"/>
                    <a:pt x="368455" y="62107"/>
                    <a:pt x="371006" y="57006"/>
                  </a:cubicBezTo>
                  <a:cubicBezTo>
                    <a:pt x="376235" y="54455"/>
                    <a:pt x="384014" y="64785"/>
                    <a:pt x="397022" y="67336"/>
                  </a:cubicBezTo>
                  <a:cubicBezTo>
                    <a:pt x="412581" y="67336"/>
                    <a:pt x="412581" y="59556"/>
                    <a:pt x="423038" y="59556"/>
                  </a:cubicBezTo>
                  <a:cubicBezTo>
                    <a:pt x="433495" y="59556"/>
                    <a:pt x="451605" y="54328"/>
                    <a:pt x="451605" y="46676"/>
                  </a:cubicBezTo>
                  <a:cubicBezTo>
                    <a:pt x="451605" y="41447"/>
                    <a:pt x="482722" y="33795"/>
                    <a:pt x="480171" y="23338"/>
                  </a:cubicBezTo>
                  <a:cubicBezTo>
                    <a:pt x="477621" y="13008"/>
                    <a:pt x="446376" y="20787"/>
                    <a:pt x="438597" y="15559"/>
                  </a:cubicBezTo>
                  <a:cubicBezTo>
                    <a:pt x="428267" y="10330"/>
                    <a:pt x="407480" y="5229"/>
                    <a:pt x="404801" y="13008"/>
                  </a:cubicBezTo>
                  <a:cubicBezTo>
                    <a:pt x="402251" y="18237"/>
                    <a:pt x="397022" y="20787"/>
                    <a:pt x="391793" y="18237"/>
                  </a:cubicBezTo>
                  <a:cubicBezTo>
                    <a:pt x="389243" y="15686"/>
                    <a:pt x="394344" y="128"/>
                    <a:pt x="381464" y="2678"/>
                  </a:cubicBezTo>
                  <a:cubicBezTo>
                    <a:pt x="365905" y="7907"/>
                    <a:pt x="378913" y="23338"/>
                    <a:pt x="376235" y="25889"/>
                  </a:cubicBezTo>
                  <a:cubicBezTo>
                    <a:pt x="373684" y="25889"/>
                    <a:pt x="360676" y="23338"/>
                    <a:pt x="357998" y="15559"/>
                  </a:cubicBezTo>
                  <a:cubicBezTo>
                    <a:pt x="357998" y="7779"/>
                    <a:pt x="342440" y="23338"/>
                    <a:pt x="342440" y="15559"/>
                  </a:cubicBezTo>
                  <a:cubicBezTo>
                    <a:pt x="339889" y="5229"/>
                    <a:pt x="321652" y="0"/>
                    <a:pt x="316423" y="0"/>
                  </a:cubicBezTo>
                  <a:cubicBezTo>
                    <a:pt x="313873" y="0"/>
                    <a:pt x="321652" y="7779"/>
                    <a:pt x="318974" y="10330"/>
                  </a:cubicBezTo>
                  <a:cubicBezTo>
                    <a:pt x="316423" y="15559"/>
                    <a:pt x="305966" y="7779"/>
                    <a:pt x="303415" y="5101"/>
                  </a:cubicBezTo>
                  <a:cubicBezTo>
                    <a:pt x="298187" y="5101"/>
                    <a:pt x="305966" y="15431"/>
                    <a:pt x="303415" y="17982"/>
                  </a:cubicBezTo>
                  <a:cubicBezTo>
                    <a:pt x="300865" y="23210"/>
                    <a:pt x="293086" y="7652"/>
                    <a:pt x="287857" y="7652"/>
                  </a:cubicBezTo>
                  <a:cubicBezTo>
                    <a:pt x="280077" y="7652"/>
                    <a:pt x="282628" y="15431"/>
                    <a:pt x="277527" y="15431"/>
                  </a:cubicBezTo>
                  <a:cubicBezTo>
                    <a:pt x="272426" y="15431"/>
                    <a:pt x="285306" y="20660"/>
                    <a:pt x="287857" y="23210"/>
                  </a:cubicBezTo>
                  <a:lnTo>
                    <a:pt x="287857" y="2321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AE1A2D87-EB11-EE56-7A4E-4E16B6F4E883}"/>
                </a:ext>
              </a:extLst>
            </p:cNvPr>
            <p:cNvSpPr/>
            <p:nvPr/>
          </p:nvSpPr>
          <p:spPr>
            <a:xfrm>
              <a:off x="7606967" y="4639461"/>
              <a:ext cx="278396" cy="274217"/>
            </a:xfrm>
            <a:custGeom>
              <a:avLst/>
              <a:gdLst>
                <a:gd name="connsiteX0" fmla="*/ 103937 w 278396"/>
                <a:gd name="connsiteY0" fmla="*/ 264114 h 274217"/>
                <a:gd name="connsiteX1" fmla="*/ 114394 w 278396"/>
                <a:gd name="connsiteY1" fmla="*/ 256335 h 274217"/>
                <a:gd name="connsiteX2" fmla="*/ 127402 w 278396"/>
                <a:gd name="connsiteY2" fmla="*/ 271893 h 274217"/>
                <a:gd name="connsiteX3" fmla="*/ 156096 w 278396"/>
                <a:gd name="connsiteY3" fmla="*/ 271893 h 274217"/>
                <a:gd name="connsiteX4" fmla="*/ 169104 w 278396"/>
                <a:gd name="connsiteY4" fmla="*/ 259013 h 274217"/>
                <a:gd name="connsiteX5" fmla="*/ 169104 w 278396"/>
                <a:gd name="connsiteY5" fmla="*/ 114011 h 274217"/>
                <a:gd name="connsiteX6" fmla="*/ 192570 w 278396"/>
                <a:gd name="connsiteY6" fmla="*/ 106232 h 274217"/>
                <a:gd name="connsiteX7" fmla="*/ 192570 w 278396"/>
                <a:gd name="connsiteY7" fmla="*/ 31117 h 274217"/>
                <a:gd name="connsiteX8" fmla="*/ 210806 w 278396"/>
                <a:gd name="connsiteY8" fmla="*/ 28567 h 274217"/>
                <a:gd name="connsiteX9" fmla="*/ 236823 w 278396"/>
                <a:gd name="connsiteY9" fmla="*/ 20787 h 274217"/>
                <a:gd name="connsiteX10" fmla="*/ 247280 w 278396"/>
                <a:gd name="connsiteY10" fmla="*/ 28567 h 274217"/>
                <a:gd name="connsiteX11" fmla="*/ 262839 w 278396"/>
                <a:gd name="connsiteY11" fmla="*/ 20787 h 274217"/>
                <a:gd name="connsiteX12" fmla="*/ 278397 w 278396"/>
                <a:gd name="connsiteY12" fmla="*/ 18237 h 274217"/>
                <a:gd name="connsiteX13" fmla="*/ 275847 w 278396"/>
                <a:gd name="connsiteY13" fmla="*/ 13008 h 274217"/>
                <a:gd name="connsiteX14" fmla="*/ 231594 w 278396"/>
                <a:gd name="connsiteY14" fmla="*/ 15559 h 274217"/>
                <a:gd name="connsiteX15" fmla="*/ 197799 w 278396"/>
                <a:gd name="connsiteY15" fmla="*/ 18109 h 274217"/>
                <a:gd name="connsiteX16" fmla="*/ 148317 w 278396"/>
                <a:gd name="connsiteY16" fmla="*/ 18109 h 274217"/>
                <a:gd name="connsiteX17" fmla="*/ 140537 w 278396"/>
                <a:gd name="connsiteY17" fmla="*/ 10330 h 274217"/>
                <a:gd name="connsiteX18" fmla="*/ 65040 w 278396"/>
                <a:gd name="connsiteY18" fmla="*/ 10330 h 274217"/>
                <a:gd name="connsiteX19" fmla="*/ 46804 w 278396"/>
                <a:gd name="connsiteY19" fmla="*/ 5101 h 274217"/>
                <a:gd name="connsiteX20" fmla="*/ 26016 w 278396"/>
                <a:gd name="connsiteY20" fmla="*/ 2551 h 274217"/>
                <a:gd name="connsiteX21" fmla="*/ 15559 w 278396"/>
                <a:gd name="connsiteY21" fmla="*/ 0 h 274217"/>
                <a:gd name="connsiteX22" fmla="*/ 7780 w 278396"/>
                <a:gd name="connsiteY22" fmla="*/ 5229 h 274217"/>
                <a:gd name="connsiteX23" fmla="*/ 0 w 278396"/>
                <a:gd name="connsiteY23" fmla="*/ 5229 h 274217"/>
                <a:gd name="connsiteX24" fmla="*/ 13008 w 278396"/>
                <a:gd name="connsiteY24" fmla="*/ 33668 h 274217"/>
                <a:gd name="connsiteX25" fmla="*/ 33795 w 278396"/>
                <a:gd name="connsiteY25" fmla="*/ 80216 h 274217"/>
                <a:gd name="connsiteX26" fmla="*/ 57261 w 278396"/>
                <a:gd name="connsiteY26" fmla="*/ 124214 h 274217"/>
                <a:gd name="connsiteX27" fmla="*/ 57261 w 278396"/>
                <a:gd name="connsiteY27" fmla="*/ 160432 h 274217"/>
                <a:gd name="connsiteX28" fmla="*/ 65040 w 278396"/>
                <a:gd name="connsiteY28" fmla="*/ 196651 h 274217"/>
                <a:gd name="connsiteX29" fmla="*/ 80599 w 278396"/>
                <a:gd name="connsiteY29" fmla="*/ 248428 h 274217"/>
                <a:gd name="connsiteX30" fmla="*/ 93607 w 278396"/>
                <a:gd name="connsiteY30" fmla="*/ 266537 h 274217"/>
                <a:gd name="connsiteX31" fmla="*/ 104064 w 278396"/>
                <a:gd name="connsiteY31" fmla="*/ 263986 h 274217"/>
                <a:gd name="connsiteX32" fmla="*/ 104064 w 278396"/>
                <a:gd name="connsiteY32" fmla="*/ 263986 h 274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78396" h="274217">
                  <a:moveTo>
                    <a:pt x="103937" y="264114"/>
                  </a:moveTo>
                  <a:cubicBezTo>
                    <a:pt x="103937" y="258885"/>
                    <a:pt x="111716" y="251233"/>
                    <a:pt x="114394" y="256335"/>
                  </a:cubicBezTo>
                  <a:cubicBezTo>
                    <a:pt x="119623" y="264114"/>
                    <a:pt x="116945" y="271893"/>
                    <a:pt x="127402" y="271893"/>
                  </a:cubicBezTo>
                  <a:cubicBezTo>
                    <a:pt x="135181" y="271893"/>
                    <a:pt x="153418" y="277122"/>
                    <a:pt x="156096" y="271893"/>
                  </a:cubicBezTo>
                  <a:cubicBezTo>
                    <a:pt x="158647" y="269343"/>
                    <a:pt x="169104" y="264114"/>
                    <a:pt x="169104" y="259013"/>
                  </a:cubicBezTo>
                  <a:lnTo>
                    <a:pt x="169104" y="114011"/>
                  </a:lnTo>
                  <a:cubicBezTo>
                    <a:pt x="169104" y="108783"/>
                    <a:pt x="192570" y="114011"/>
                    <a:pt x="192570" y="106232"/>
                  </a:cubicBezTo>
                  <a:lnTo>
                    <a:pt x="192570" y="31117"/>
                  </a:lnTo>
                  <a:cubicBezTo>
                    <a:pt x="192570" y="31117"/>
                    <a:pt x="208128" y="28567"/>
                    <a:pt x="210806" y="28567"/>
                  </a:cubicBezTo>
                  <a:cubicBezTo>
                    <a:pt x="216035" y="26016"/>
                    <a:pt x="231594" y="18237"/>
                    <a:pt x="236823" y="20787"/>
                  </a:cubicBezTo>
                  <a:cubicBezTo>
                    <a:pt x="239373" y="23338"/>
                    <a:pt x="244602" y="33668"/>
                    <a:pt x="247280" y="28567"/>
                  </a:cubicBezTo>
                  <a:cubicBezTo>
                    <a:pt x="249830" y="26016"/>
                    <a:pt x="257737" y="20787"/>
                    <a:pt x="262839" y="20787"/>
                  </a:cubicBezTo>
                  <a:cubicBezTo>
                    <a:pt x="267940" y="20787"/>
                    <a:pt x="273296" y="18237"/>
                    <a:pt x="278397" y="18237"/>
                  </a:cubicBezTo>
                  <a:cubicBezTo>
                    <a:pt x="278397" y="15686"/>
                    <a:pt x="275847" y="13008"/>
                    <a:pt x="275847" y="13008"/>
                  </a:cubicBezTo>
                  <a:cubicBezTo>
                    <a:pt x="275847" y="7779"/>
                    <a:pt x="236823" y="13008"/>
                    <a:pt x="231594" y="15559"/>
                  </a:cubicBezTo>
                  <a:cubicBezTo>
                    <a:pt x="223814" y="18109"/>
                    <a:pt x="202900" y="20787"/>
                    <a:pt x="197799" y="18109"/>
                  </a:cubicBezTo>
                  <a:cubicBezTo>
                    <a:pt x="190019" y="15559"/>
                    <a:pt x="148317" y="18109"/>
                    <a:pt x="148317" y="18109"/>
                  </a:cubicBezTo>
                  <a:lnTo>
                    <a:pt x="140537" y="10330"/>
                  </a:lnTo>
                  <a:lnTo>
                    <a:pt x="65040" y="10330"/>
                  </a:lnTo>
                  <a:cubicBezTo>
                    <a:pt x="57261" y="10330"/>
                    <a:pt x="52032" y="7779"/>
                    <a:pt x="46804" y="5101"/>
                  </a:cubicBezTo>
                  <a:cubicBezTo>
                    <a:pt x="39024" y="-127"/>
                    <a:pt x="33795" y="-127"/>
                    <a:pt x="26016" y="2551"/>
                  </a:cubicBezTo>
                  <a:cubicBezTo>
                    <a:pt x="18237" y="7779"/>
                    <a:pt x="20787" y="0"/>
                    <a:pt x="15559" y="0"/>
                  </a:cubicBezTo>
                  <a:cubicBezTo>
                    <a:pt x="10330" y="0"/>
                    <a:pt x="7780" y="5229"/>
                    <a:pt x="7780" y="5229"/>
                  </a:cubicBezTo>
                  <a:lnTo>
                    <a:pt x="0" y="5229"/>
                  </a:lnTo>
                  <a:cubicBezTo>
                    <a:pt x="0" y="13008"/>
                    <a:pt x="5229" y="25889"/>
                    <a:pt x="13008" y="33668"/>
                  </a:cubicBezTo>
                  <a:cubicBezTo>
                    <a:pt x="20787" y="43998"/>
                    <a:pt x="28567" y="64785"/>
                    <a:pt x="33795" y="80216"/>
                  </a:cubicBezTo>
                  <a:cubicBezTo>
                    <a:pt x="39024" y="95775"/>
                    <a:pt x="52032" y="113884"/>
                    <a:pt x="57261" y="124214"/>
                  </a:cubicBezTo>
                  <a:cubicBezTo>
                    <a:pt x="59811" y="137094"/>
                    <a:pt x="54710" y="152653"/>
                    <a:pt x="57261" y="160432"/>
                  </a:cubicBezTo>
                  <a:cubicBezTo>
                    <a:pt x="59811" y="168212"/>
                    <a:pt x="62489" y="181092"/>
                    <a:pt x="65040" y="196651"/>
                  </a:cubicBezTo>
                  <a:cubicBezTo>
                    <a:pt x="67591" y="209531"/>
                    <a:pt x="67591" y="238098"/>
                    <a:pt x="80599" y="248428"/>
                  </a:cubicBezTo>
                  <a:cubicBezTo>
                    <a:pt x="85828" y="253657"/>
                    <a:pt x="88378" y="258758"/>
                    <a:pt x="93607" y="266537"/>
                  </a:cubicBezTo>
                  <a:cubicBezTo>
                    <a:pt x="98835" y="266537"/>
                    <a:pt x="104064" y="266537"/>
                    <a:pt x="104064" y="263986"/>
                  </a:cubicBezTo>
                  <a:lnTo>
                    <a:pt x="104064" y="26398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50C38BA9-7730-B738-D714-81AB105E92B3}"/>
                </a:ext>
              </a:extLst>
            </p:cNvPr>
            <p:cNvSpPr/>
            <p:nvPr/>
          </p:nvSpPr>
          <p:spPr>
            <a:xfrm>
              <a:off x="7885237" y="4608854"/>
              <a:ext cx="170522" cy="148189"/>
            </a:xfrm>
            <a:custGeom>
              <a:avLst/>
              <a:gdLst>
                <a:gd name="connsiteX0" fmla="*/ 116179 w 170522"/>
                <a:gd name="connsiteY0" fmla="*/ 7652 h 148189"/>
                <a:gd name="connsiteX1" fmla="*/ 111078 w 170522"/>
                <a:gd name="connsiteY1" fmla="*/ 0 h 148189"/>
                <a:gd name="connsiteX2" fmla="*/ 92969 w 170522"/>
                <a:gd name="connsiteY2" fmla="*/ 0 h 148189"/>
                <a:gd name="connsiteX3" fmla="*/ 82639 w 170522"/>
                <a:gd name="connsiteY3" fmla="*/ 10202 h 148189"/>
                <a:gd name="connsiteX4" fmla="*/ 61979 w 170522"/>
                <a:gd name="connsiteY4" fmla="*/ 25506 h 148189"/>
                <a:gd name="connsiteX5" fmla="*/ 38769 w 170522"/>
                <a:gd name="connsiteY5" fmla="*/ 51139 h 148189"/>
                <a:gd name="connsiteX6" fmla="*/ 10330 w 170522"/>
                <a:gd name="connsiteY6" fmla="*/ 46038 h 148189"/>
                <a:gd name="connsiteX7" fmla="*/ 0 w 170522"/>
                <a:gd name="connsiteY7" fmla="*/ 48589 h 148189"/>
                <a:gd name="connsiteX8" fmla="*/ 12880 w 170522"/>
                <a:gd name="connsiteY8" fmla="*/ 58791 h 148189"/>
                <a:gd name="connsiteX9" fmla="*/ 23210 w 170522"/>
                <a:gd name="connsiteY9" fmla="*/ 86975 h 148189"/>
                <a:gd name="connsiteX10" fmla="*/ 46421 w 170522"/>
                <a:gd name="connsiteY10" fmla="*/ 99728 h 148189"/>
                <a:gd name="connsiteX11" fmla="*/ 54200 w 170522"/>
                <a:gd name="connsiteY11" fmla="*/ 117582 h 148189"/>
                <a:gd name="connsiteX12" fmla="*/ 69631 w 170522"/>
                <a:gd name="connsiteY12" fmla="*/ 132886 h 148189"/>
                <a:gd name="connsiteX13" fmla="*/ 85062 w 170522"/>
                <a:gd name="connsiteY13" fmla="*/ 140538 h 148189"/>
                <a:gd name="connsiteX14" fmla="*/ 105722 w 170522"/>
                <a:gd name="connsiteY14" fmla="*/ 145639 h 148189"/>
                <a:gd name="connsiteX15" fmla="*/ 131483 w 170522"/>
                <a:gd name="connsiteY15" fmla="*/ 148189 h 148189"/>
                <a:gd name="connsiteX16" fmla="*/ 152143 w 170522"/>
                <a:gd name="connsiteY16" fmla="*/ 127657 h 148189"/>
                <a:gd name="connsiteX17" fmla="*/ 157244 w 170522"/>
                <a:gd name="connsiteY17" fmla="*/ 107125 h 148189"/>
                <a:gd name="connsiteX18" fmla="*/ 170124 w 170522"/>
                <a:gd name="connsiteY18" fmla="*/ 89271 h 148189"/>
                <a:gd name="connsiteX19" fmla="*/ 162345 w 170522"/>
                <a:gd name="connsiteY19" fmla="*/ 73967 h 148189"/>
                <a:gd name="connsiteX20" fmla="*/ 170124 w 170522"/>
                <a:gd name="connsiteY20" fmla="*/ 56113 h 148189"/>
                <a:gd name="connsiteX21" fmla="*/ 167574 w 170522"/>
                <a:gd name="connsiteY21" fmla="*/ 22828 h 148189"/>
                <a:gd name="connsiteX22" fmla="*/ 144364 w 170522"/>
                <a:gd name="connsiteY22" fmla="*/ 12625 h 148189"/>
                <a:gd name="connsiteX23" fmla="*/ 115924 w 170522"/>
                <a:gd name="connsiteY23" fmla="*/ 7524 h 148189"/>
                <a:gd name="connsiteX24" fmla="*/ 115924 w 170522"/>
                <a:gd name="connsiteY24" fmla="*/ 7524 h 14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0522" h="148189">
                  <a:moveTo>
                    <a:pt x="116179" y="7652"/>
                  </a:moveTo>
                  <a:lnTo>
                    <a:pt x="111078" y="0"/>
                  </a:lnTo>
                  <a:lnTo>
                    <a:pt x="92969" y="0"/>
                  </a:lnTo>
                  <a:cubicBezTo>
                    <a:pt x="82639" y="2551"/>
                    <a:pt x="82639" y="7652"/>
                    <a:pt x="82639" y="10202"/>
                  </a:cubicBezTo>
                  <a:cubicBezTo>
                    <a:pt x="82639" y="15304"/>
                    <a:pt x="69759" y="22955"/>
                    <a:pt x="61979" y="25506"/>
                  </a:cubicBezTo>
                  <a:cubicBezTo>
                    <a:pt x="54200" y="28056"/>
                    <a:pt x="43870" y="48589"/>
                    <a:pt x="38769" y="51139"/>
                  </a:cubicBezTo>
                  <a:cubicBezTo>
                    <a:pt x="33668" y="53690"/>
                    <a:pt x="15559" y="46038"/>
                    <a:pt x="10330" y="46038"/>
                  </a:cubicBezTo>
                  <a:cubicBezTo>
                    <a:pt x="7779" y="46038"/>
                    <a:pt x="5229" y="46038"/>
                    <a:pt x="0" y="48589"/>
                  </a:cubicBezTo>
                  <a:cubicBezTo>
                    <a:pt x="2550" y="53690"/>
                    <a:pt x="10330" y="58791"/>
                    <a:pt x="12880" y="58791"/>
                  </a:cubicBezTo>
                  <a:cubicBezTo>
                    <a:pt x="15431" y="58791"/>
                    <a:pt x="17982" y="81874"/>
                    <a:pt x="23210" y="86975"/>
                  </a:cubicBezTo>
                  <a:cubicBezTo>
                    <a:pt x="30990" y="89526"/>
                    <a:pt x="46421" y="97177"/>
                    <a:pt x="46421" y="99728"/>
                  </a:cubicBezTo>
                  <a:cubicBezTo>
                    <a:pt x="46421" y="104829"/>
                    <a:pt x="54200" y="109930"/>
                    <a:pt x="54200" y="117582"/>
                  </a:cubicBezTo>
                  <a:cubicBezTo>
                    <a:pt x="54200" y="122683"/>
                    <a:pt x="64530" y="132886"/>
                    <a:pt x="69631" y="132886"/>
                  </a:cubicBezTo>
                  <a:cubicBezTo>
                    <a:pt x="85062" y="130335"/>
                    <a:pt x="85062" y="137987"/>
                    <a:pt x="85062" y="140538"/>
                  </a:cubicBezTo>
                  <a:cubicBezTo>
                    <a:pt x="85062" y="145639"/>
                    <a:pt x="103171" y="140538"/>
                    <a:pt x="105722" y="145639"/>
                  </a:cubicBezTo>
                  <a:cubicBezTo>
                    <a:pt x="108272" y="148189"/>
                    <a:pt x="126382" y="148189"/>
                    <a:pt x="131483" y="148189"/>
                  </a:cubicBezTo>
                  <a:cubicBezTo>
                    <a:pt x="139262" y="143088"/>
                    <a:pt x="149592" y="132886"/>
                    <a:pt x="152143" y="127657"/>
                  </a:cubicBezTo>
                  <a:cubicBezTo>
                    <a:pt x="157244" y="120005"/>
                    <a:pt x="154693" y="109803"/>
                    <a:pt x="157244" y="107125"/>
                  </a:cubicBezTo>
                  <a:cubicBezTo>
                    <a:pt x="162345" y="104574"/>
                    <a:pt x="172675" y="91821"/>
                    <a:pt x="170124" y="89271"/>
                  </a:cubicBezTo>
                  <a:cubicBezTo>
                    <a:pt x="165023" y="89271"/>
                    <a:pt x="170124" y="79068"/>
                    <a:pt x="162345" y="73967"/>
                  </a:cubicBezTo>
                  <a:cubicBezTo>
                    <a:pt x="157244" y="68866"/>
                    <a:pt x="170124" y="66315"/>
                    <a:pt x="170124" y="56113"/>
                  </a:cubicBezTo>
                  <a:cubicBezTo>
                    <a:pt x="167574" y="45911"/>
                    <a:pt x="170124" y="22828"/>
                    <a:pt x="167574" y="22828"/>
                  </a:cubicBezTo>
                  <a:cubicBezTo>
                    <a:pt x="165023" y="20277"/>
                    <a:pt x="152143" y="17727"/>
                    <a:pt x="144364" y="12625"/>
                  </a:cubicBezTo>
                  <a:cubicBezTo>
                    <a:pt x="134033" y="7524"/>
                    <a:pt x="115924" y="7524"/>
                    <a:pt x="115924" y="7524"/>
                  </a:cubicBezTo>
                  <a:lnTo>
                    <a:pt x="115924" y="7524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566678C0-F08D-0623-50BC-6D12AFD472D1}"/>
                </a:ext>
              </a:extLst>
            </p:cNvPr>
            <p:cNvSpPr/>
            <p:nvPr/>
          </p:nvSpPr>
          <p:spPr>
            <a:xfrm>
              <a:off x="7775179" y="4656295"/>
              <a:ext cx="195630" cy="209020"/>
            </a:xfrm>
            <a:custGeom>
              <a:avLst/>
              <a:gdLst>
                <a:gd name="connsiteX0" fmla="*/ 180072 w 195630"/>
                <a:gd name="connsiteY0" fmla="*/ 86082 h 209020"/>
                <a:gd name="connsiteX1" fmla="*/ 164385 w 195630"/>
                <a:gd name="connsiteY1" fmla="*/ 70396 h 209020"/>
                <a:gd name="connsiteX2" fmla="*/ 156606 w 195630"/>
                <a:gd name="connsiteY2" fmla="*/ 52160 h 209020"/>
                <a:gd name="connsiteX3" fmla="*/ 133141 w 195630"/>
                <a:gd name="connsiteY3" fmla="*/ 39152 h 209020"/>
                <a:gd name="connsiteX4" fmla="*/ 122683 w 195630"/>
                <a:gd name="connsiteY4" fmla="*/ 10458 h 209020"/>
                <a:gd name="connsiteX5" fmla="*/ 109676 w 195630"/>
                <a:gd name="connsiteY5" fmla="*/ 0 h 209020"/>
                <a:gd name="connsiteX6" fmla="*/ 93989 w 195630"/>
                <a:gd name="connsiteY6" fmla="*/ 2551 h 209020"/>
                <a:gd name="connsiteX7" fmla="*/ 78303 w 195630"/>
                <a:gd name="connsiteY7" fmla="*/ 10330 h 209020"/>
                <a:gd name="connsiteX8" fmla="*/ 67846 w 195630"/>
                <a:gd name="connsiteY8" fmla="*/ 2551 h 209020"/>
                <a:gd name="connsiteX9" fmla="*/ 41702 w 195630"/>
                <a:gd name="connsiteY9" fmla="*/ 10330 h 209020"/>
                <a:gd name="connsiteX10" fmla="*/ 23465 w 195630"/>
                <a:gd name="connsiteY10" fmla="*/ 12880 h 209020"/>
                <a:gd name="connsiteX11" fmla="*/ 23465 w 195630"/>
                <a:gd name="connsiteY11" fmla="*/ 88506 h 209020"/>
                <a:gd name="connsiteX12" fmla="*/ 0 w 195630"/>
                <a:gd name="connsiteY12" fmla="*/ 96285 h 209020"/>
                <a:gd name="connsiteX13" fmla="*/ 0 w 195630"/>
                <a:gd name="connsiteY13" fmla="*/ 161452 h 209020"/>
                <a:gd name="connsiteX14" fmla="*/ 10458 w 195630"/>
                <a:gd name="connsiteY14" fmla="*/ 166681 h 209020"/>
                <a:gd name="connsiteX15" fmla="*/ 18237 w 195630"/>
                <a:gd name="connsiteY15" fmla="*/ 192697 h 209020"/>
                <a:gd name="connsiteX16" fmla="*/ 13008 w 195630"/>
                <a:gd name="connsiteY16" fmla="*/ 197926 h 209020"/>
                <a:gd name="connsiteX17" fmla="*/ 18237 w 195630"/>
                <a:gd name="connsiteY17" fmla="*/ 208383 h 209020"/>
                <a:gd name="connsiteX18" fmla="*/ 39152 w 195630"/>
                <a:gd name="connsiteY18" fmla="*/ 205833 h 209020"/>
                <a:gd name="connsiteX19" fmla="*/ 60066 w 195630"/>
                <a:gd name="connsiteY19" fmla="*/ 182367 h 209020"/>
                <a:gd name="connsiteX20" fmla="*/ 73075 w 195630"/>
                <a:gd name="connsiteY20" fmla="*/ 171910 h 209020"/>
                <a:gd name="connsiteX21" fmla="*/ 99218 w 195630"/>
                <a:gd name="connsiteY21" fmla="*/ 179689 h 209020"/>
                <a:gd name="connsiteX22" fmla="*/ 120133 w 195630"/>
                <a:gd name="connsiteY22" fmla="*/ 169232 h 209020"/>
                <a:gd name="connsiteX23" fmla="*/ 130590 w 195630"/>
                <a:gd name="connsiteY23" fmla="*/ 153546 h 209020"/>
                <a:gd name="connsiteX24" fmla="*/ 148827 w 195630"/>
                <a:gd name="connsiteY24" fmla="*/ 140538 h 209020"/>
                <a:gd name="connsiteX25" fmla="*/ 156606 w 195630"/>
                <a:gd name="connsiteY25" fmla="*/ 124851 h 209020"/>
                <a:gd name="connsiteX26" fmla="*/ 174843 w 195630"/>
                <a:gd name="connsiteY26" fmla="*/ 111843 h 209020"/>
                <a:gd name="connsiteX27" fmla="*/ 187851 w 195630"/>
                <a:gd name="connsiteY27" fmla="*/ 104064 h 209020"/>
                <a:gd name="connsiteX28" fmla="*/ 195630 w 195630"/>
                <a:gd name="connsiteY28" fmla="*/ 93607 h 209020"/>
                <a:gd name="connsiteX29" fmla="*/ 195630 w 195630"/>
                <a:gd name="connsiteY29" fmla="*/ 93607 h 209020"/>
                <a:gd name="connsiteX30" fmla="*/ 179944 w 195630"/>
                <a:gd name="connsiteY30" fmla="*/ 85827 h 209020"/>
                <a:gd name="connsiteX31" fmla="*/ 179944 w 195630"/>
                <a:gd name="connsiteY31" fmla="*/ 85827 h 20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95630" h="209020">
                  <a:moveTo>
                    <a:pt x="180072" y="86082"/>
                  </a:moveTo>
                  <a:cubicBezTo>
                    <a:pt x="174843" y="86082"/>
                    <a:pt x="164385" y="75625"/>
                    <a:pt x="164385" y="70396"/>
                  </a:cubicBezTo>
                  <a:cubicBezTo>
                    <a:pt x="164385" y="62617"/>
                    <a:pt x="156606" y="57388"/>
                    <a:pt x="156606" y="52160"/>
                  </a:cubicBezTo>
                  <a:cubicBezTo>
                    <a:pt x="156606" y="49609"/>
                    <a:pt x="140920" y="41702"/>
                    <a:pt x="133141" y="39152"/>
                  </a:cubicBezTo>
                  <a:cubicBezTo>
                    <a:pt x="127912" y="33923"/>
                    <a:pt x="125361" y="10458"/>
                    <a:pt x="122683" y="10458"/>
                  </a:cubicBezTo>
                  <a:cubicBezTo>
                    <a:pt x="120005" y="10458"/>
                    <a:pt x="112226" y="5229"/>
                    <a:pt x="109676" y="0"/>
                  </a:cubicBezTo>
                  <a:cubicBezTo>
                    <a:pt x="104447" y="0"/>
                    <a:pt x="99218" y="2551"/>
                    <a:pt x="93989" y="2551"/>
                  </a:cubicBezTo>
                  <a:cubicBezTo>
                    <a:pt x="88760" y="2551"/>
                    <a:pt x="80981" y="7779"/>
                    <a:pt x="78303" y="10330"/>
                  </a:cubicBezTo>
                  <a:cubicBezTo>
                    <a:pt x="75753" y="15559"/>
                    <a:pt x="70524" y="5101"/>
                    <a:pt x="67846" y="2551"/>
                  </a:cubicBezTo>
                  <a:cubicBezTo>
                    <a:pt x="62617" y="0"/>
                    <a:pt x="46931" y="7779"/>
                    <a:pt x="41702" y="10330"/>
                  </a:cubicBezTo>
                  <a:cubicBezTo>
                    <a:pt x="39152" y="10330"/>
                    <a:pt x="23465" y="12880"/>
                    <a:pt x="23465" y="12880"/>
                  </a:cubicBezTo>
                  <a:lnTo>
                    <a:pt x="23465" y="88506"/>
                  </a:lnTo>
                  <a:cubicBezTo>
                    <a:pt x="23465" y="96285"/>
                    <a:pt x="0" y="91056"/>
                    <a:pt x="0" y="96285"/>
                  </a:cubicBezTo>
                  <a:lnTo>
                    <a:pt x="0" y="161452"/>
                  </a:lnTo>
                  <a:cubicBezTo>
                    <a:pt x="5229" y="164003"/>
                    <a:pt x="10458" y="164003"/>
                    <a:pt x="10458" y="166681"/>
                  </a:cubicBezTo>
                  <a:cubicBezTo>
                    <a:pt x="13008" y="174460"/>
                    <a:pt x="18237" y="187596"/>
                    <a:pt x="18237" y="192697"/>
                  </a:cubicBezTo>
                  <a:cubicBezTo>
                    <a:pt x="15686" y="195248"/>
                    <a:pt x="13008" y="192697"/>
                    <a:pt x="13008" y="197926"/>
                  </a:cubicBezTo>
                  <a:cubicBezTo>
                    <a:pt x="13008" y="200477"/>
                    <a:pt x="10458" y="208383"/>
                    <a:pt x="18237" y="208383"/>
                  </a:cubicBezTo>
                  <a:cubicBezTo>
                    <a:pt x="23465" y="208383"/>
                    <a:pt x="33923" y="210934"/>
                    <a:pt x="39152" y="205833"/>
                  </a:cubicBezTo>
                  <a:cubicBezTo>
                    <a:pt x="44380" y="200604"/>
                    <a:pt x="57388" y="190147"/>
                    <a:pt x="60066" y="182367"/>
                  </a:cubicBezTo>
                  <a:cubicBezTo>
                    <a:pt x="60066" y="177139"/>
                    <a:pt x="62617" y="164131"/>
                    <a:pt x="73075" y="171910"/>
                  </a:cubicBezTo>
                  <a:cubicBezTo>
                    <a:pt x="81747" y="177100"/>
                    <a:pt x="90457" y="179689"/>
                    <a:pt x="99218" y="179689"/>
                  </a:cubicBezTo>
                  <a:cubicBezTo>
                    <a:pt x="114904" y="179689"/>
                    <a:pt x="117455" y="179689"/>
                    <a:pt x="120133" y="169232"/>
                  </a:cubicBezTo>
                  <a:cubicBezTo>
                    <a:pt x="122683" y="161452"/>
                    <a:pt x="120133" y="153546"/>
                    <a:pt x="130590" y="153546"/>
                  </a:cubicBezTo>
                  <a:cubicBezTo>
                    <a:pt x="138370" y="153546"/>
                    <a:pt x="148827" y="145766"/>
                    <a:pt x="148827" y="140538"/>
                  </a:cubicBezTo>
                  <a:cubicBezTo>
                    <a:pt x="148827" y="135309"/>
                    <a:pt x="151378" y="124851"/>
                    <a:pt x="156606" y="124851"/>
                  </a:cubicBezTo>
                  <a:cubicBezTo>
                    <a:pt x="161835" y="124851"/>
                    <a:pt x="174843" y="119623"/>
                    <a:pt x="174843" y="111843"/>
                  </a:cubicBezTo>
                  <a:cubicBezTo>
                    <a:pt x="177394" y="106615"/>
                    <a:pt x="185300" y="109293"/>
                    <a:pt x="187851" y="104064"/>
                  </a:cubicBezTo>
                  <a:cubicBezTo>
                    <a:pt x="190402" y="104064"/>
                    <a:pt x="193080" y="98835"/>
                    <a:pt x="195630" y="93607"/>
                  </a:cubicBezTo>
                  <a:lnTo>
                    <a:pt x="195630" y="93607"/>
                  </a:lnTo>
                  <a:cubicBezTo>
                    <a:pt x="195630" y="91056"/>
                    <a:pt x="195630" y="83149"/>
                    <a:pt x="179944" y="85827"/>
                  </a:cubicBezTo>
                  <a:lnTo>
                    <a:pt x="179944" y="85827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7DFA948F-D489-4086-FED6-E0B431942724}"/>
                </a:ext>
              </a:extLst>
            </p:cNvPr>
            <p:cNvSpPr/>
            <p:nvPr/>
          </p:nvSpPr>
          <p:spPr>
            <a:xfrm>
              <a:off x="8006134" y="4838407"/>
              <a:ext cx="29076" cy="36728"/>
            </a:xfrm>
            <a:custGeom>
              <a:avLst/>
              <a:gdLst>
                <a:gd name="connsiteX0" fmla="*/ 13263 w 29076"/>
                <a:gd name="connsiteY0" fmla="*/ 0 h 36728"/>
                <a:gd name="connsiteX1" fmla="*/ 0 w 29076"/>
                <a:gd name="connsiteY1" fmla="*/ 15686 h 36728"/>
                <a:gd name="connsiteX2" fmla="*/ 13263 w 29076"/>
                <a:gd name="connsiteY2" fmla="*/ 36729 h 36728"/>
                <a:gd name="connsiteX3" fmla="*/ 23848 w 29076"/>
                <a:gd name="connsiteY3" fmla="*/ 31500 h 36728"/>
                <a:gd name="connsiteX4" fmla="*/ 29077 w 29076"/>
                <a:gd name="connsiteY4" fmla="*/ 26271 h 36728"/>
                <a:gd name="connsiteX5" fmla="*/ 26399 w 29076"/>
                <a:gd name="connsiteY5" fmla="*/ 5229 h 36728"/>
                <a:gd name="connsiteX6" fmla="*/ 13136 w 29076"/>
                <a:gd name="connsiteY6" fmla="*/ 0 h 36728"/>
                <a:gd name="connsiteX7" fmla="*/ 13136 w 29076"/>
                <a:gd name="connsiteY7" fmla="*/ 0 h 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76" h="36728">
                  <a:moveTo>
                    <a:pt x="13263" y="0"/>
                  </a:moveTo>
                  <a:cubicBezTo>
                    <a:pt x="8034" y="0"/>
                    <a:pt x="0" y="13136"/>
                    <a:pt x="0" y="15686"/>
                  </a:cubicBezTo>
                  <a:cubicBezTo>
                    <a:pt x="0" y="18237"/>
                    <a:pt x="5229" y="36729"/>
                    <a:pt x="13263" y="36729"/>
                  </a:cubicBezTo>
                  <a:cubicBezTo>
                    <a:pt x="18492" y="36729"/>
                    <a:pt x="23848" y="36729"/>
                    <a:pt x="23848" y="31500"/>
                  </a:cubicBezTo>
                  <a:cubicBezTo>
                    <a:pt x="26526" y="28822"/>
                    <a:pt x="26526" y="26271"/>
                    <a:pt x="29077" y="26271"/>
                  </a:cubicBezTo>
                  <a:cubicBezTo>
                    <a:pt x="29077" y="21042"/>
                    <a:pt x="26399" y="10585"/>
                    <a:pt x="26399" y="5229"/>
                  </a:cubicBezTo>
                  <a:cubicBezTo>
                    <a:pt x="23721" y="2551"/>
                    <a:pt x="18492" y="0"/>
                    <a:pt x="13136" y="0"/>
                  </a:cubicBezTo>
                  <a:lnTo>
                    <a:pt x="13136" y="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A065E4B2-787A-C944-3025-0A7F6D906272}"/>
                </a:ext>
              </a:extLst>
            </p:cNvPr>
            <p:cNvSpPr/>
            <p:nvPr/>
          </p:nvSpPr>
          <p:spPr>
            <a:xfrm>
              <a:off x="7926556" y="4903117"/>
              <a:ext cx="48971" cy="48536"/>
            </a:xfrm>
            <a:custGeom>
              <a:avLst/>
              <a:gdLst>
                <a:gd name="connsiteX0" fmla="*/ 36091 w 48971"/>
                <a:gd name="connsiteY0" fmla="*/ 1733 h 48536"/>
                <a:gd name="connsiteX1" fmla="*/ 12881 w 48971"/>
                <a:gd name="connsiteY1" fmla="*/ 9512 h 48536"/>
                <a:gd name="connsiteX2" fmla="*/ 0 w 48971"/>
                <a:gd name="connsiteY2" fmla="*/ 30300 h 48536"/>
                <a:gd name="connsiteX3" fmla="*/ 12881 w 48971"/>
                <a:gd name="connsiteY3" fmla="*/ 48536 h 48536"/>
                <a:gd name="connsiteX4" fmla="*/ 23210 w 48971"/>
                <a:gd name="connsiteY4" fmla="*/ 48536 h 48536"/>
                <a:gd name="connsiteX5" fmla="*/ 28312 w 48971"/>
                <a:gd name="connsiteY5" fmla="*/ 38079 h 48536"/>
                <a:gd name="connsiteX6" fmla="*/ 41192 w 48971"/>
                <a:gd name="connsiteY6" fmla="*/ 32850 h 48536"/>
                <a:gd name="connsiteX7" fmla="*/ 48971 w 48971"/>
                <a:gd name="connsiteY7" fmla="*/ 17292 h 48536"/>
                <a:gd name="connsiteX8" fmla="*/ 36091 w 48971"/>
                <a:gd name="connsiteY8" fmla="*/ 1733 h 48536"/>
                <a:gd name="connsiteX9" fmla="*/ 36091 w 48971"/>
                <a:gd name="connsiteY9" fmla="*/ 1733 h 4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971" h="48536">
                  <a:moveTo>
                    <a:pt x="36091" y="1733"/>
                  </a:moveTo>
                  <a:cubicBezTo>
                    <a:pt x="33540" y="-3496"/>
                    <a:pt x="15431" y="4284"/>
                    <a:pt x="12881" y="9512"/>
                  </a:cubicBezTo>
                  <a:cubicBezTo>
                    <a:pt x="10330" y="14741"/>
                    <a:pt x="0" y="30300"/>
                    <a:pt x="0" y="30300"/>
                  </a:cubicBezTo>
                  <a:lnTo>
                    <a:pt x="12881" y="48536"/>
                  </a:lnTo>
                  <a:lnTo>
                    <a:pt x="23210" y="48536"/>
                  </a:lnTo>
                  <a:cubicBezTo>
                    <a:pt x="23210" y="48536"/>
                    <a:pt x="25761" y="43308"/>
                    <a:pt x="28312" y="38079"/>
                  </a:cubicBezTo>
                  <a:cubicBezTo>
                    <a:pt x="30862" y="32850"/>
                    <a:pt x="41192" y="38079"/>
                    <a:pt x="41192" y="32850"/>
                  </a:cubicBezTo>
                  <a:cubicBezTo>
                    <a:pt x="41192" y="27622"/>
                    <a:pt x="48971" y="22393"/>
                    <a:pt x="48971" y="17292"/>
                  </a:cubicBezTo>
                  <a:cubicBezTo>
                    <a:pt x="48971" y="12190"/>
                    <a:pt x="38641" y="6834"/>
                    <a:pt x="36091" y="1733"/>
                  </a:cubicBezTo>
                  <a:lnTo>
                    <a:pt x="36091" y="1733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635630DD-D4BF-75D4-076A-F136E932D593}"/>
                </a:ext>
              </a:extLst>
            </p:cNvPr>
            <p:cNvSpPr/>
            <p:nvPr/>
          </p:nvSpPr>
          <p:spPr>
            <a:xfrm>
              <a:off x="7607222" y="4389886"/>
              <a:ext cx="256717" cy="269378"/>
            </a:xfrm>
            <a:custGeom>
              <a:avLst/>
              <a:gdLst>
                <a:gd name="connsiteX0" fmla="*/ 15049 w 256717"/>
                <a:gd name="connsiteY0" fmla="*/ 250213 h 269378"/>
                <a:gd name="connsiteX1" fmla="*/ 25379 w 256717"/>
                <a:gd name="connsiteY1" fmla="*/ 252764 h 269378"/>
                <a:gd name="connsiteX2" fmla="*/ 46166 w 256717"/>
                <a:gd name="connsiteY2" fmla="*/ 255314 h 269378"/>
                <a:gd name="connsiteX3" fmla="*/ 64403 w 256717"/>
                <a:gd name="connsiteY3" fmla="*/ 260543 h 269378"/>
                <a:gd name="connsiteX4" fmla="*/ 139773 w 256717"/>
                <a:gd name="connsiteY4" fmla="*/ 260543 h 269378"/>
                <a:gd name="connsiteX5" fmla="*/ 147552 w 256717"/>
                <a:gd name="connsiteY5" fmla="*/ 268322 h 269378"/>
                <a:gd name="connsiteX6" fmla="*/ 196906 w 256717"/>
                <a:gd name="connsiteY6" fmla="*/ 268322 h 269378"/>
                <a:gd name="connsiteX7" fmla="*/ 230701 w 256717"/>
                <a:gd name="connsiteY7" fmla="*/ 265772 h 269378"/>
                <a:gd name="connsiteX8" fmla="*/ 235930 w 256717"/>
                <a:gd name="connsiteY8" fmla="*/ 263221 h 269378"/>
                <a:gd name="connsiteX9" fmla="*/ 209914 w 256717"/>
                <a:gd name="connsiteY9" fmla="*/ 229426 h 269378"/>
                <a:gd name="connsiteX10" fmla="*/ 212464 w 256717"/>
                <a:gd name="connsiteY10" fmla="*/ 156479 h 269378"/>
                <a:gd name="connsiteX11" fmla="*/ 246260 w 256717"/>
                <a:gd name="connsiteY11" fmla="*/ 159029 h 269378"/>
                <a:gd name="connsiteX12" fmla="*/ 251488 w 256717"/>
                <a:gd name="connsiteY12" fmla="*/ 153801 h 269378"/>
                <a:gd name="connsiteX13" fmla="*/ 256717 w 256717"/>
                <a:gd name="connsiteY13" fmla="*/ 109548 h 269378"/>
                <a:gd name="connsiteX14" fmla="*/ 248938 w 256717"/>
                <a:gd name="connsiteY14" fmla="*/ 109548 h 269378"/>
                <a:gd name="connsiteX15" fmla="*/ 230701 w 256717"/>
                <a:gd name="connsiteY15" fmla="*/ 112098 h 269378"/>
                <a:gd name="connsiteX16" fmla="*/ 217693 w 256717"/>
                <a:gd name="connsiteY16" fmla="*/ 117327 h 269378"/>
                <a:gd name="connsiteX17" fmla="*/ 217693 w 256717"/>
                <a:gd name="connsiteY17" fmla="*/ 99091 h 269378"/>
                <a:gd name="connsiteX18" fmla="*/ 207363 w 256717"/>
                <a:gd name="connsiteY18" fmla="*/ 80854 h 269378"/>
                <a:gd name="connsiteX19" fmla="*/ 209914 w 256717"/>
                <a:gd name="connsiteY19" fmla="*/ 49609 h 269378"/>
                <a:gd name="connsiteX20" fmla="*/ 207363 w 256717"/>
                <a:gd name="connsiteY20" fmla="*/ 33923 h 269378"/>
                <a:gd name="connsiteX21" fmla="*/ 191805 w 256717"/>
                <a:gd name="connsiteY21" fmla="*/ 31372 h 269378"/>
                <a:gd name="connsiteX22" fmla="*/ 181475 w 256717"/>
                <a:gd name="connsiteY22" fmla="*/ 26144 h 269378"/>
                <a:gd name="connsiteX23" fmla="*/ 165916 w 256717"/>
                <a:gd name="connsiteY23" fmla="*/ 26144 h 269378"/>
                <a:gd name="connsiteX24" fmla="*/ 155586 w 256717"/>
                <a:gd name="connsiteY24" fmla="*/ 44380 h 269378"/>
                <a:gd name="connsiteX25" fmla="*/ 129570 w 256717"/>
                <a:gd name="connsiteY25" fmla="*/ 49609 h 269378"/>
                <a:gd name="connsiteX26" fmla="*/ 111333 w 256717"/>
                <a:gd name="connsiteY26" fmla="*/ 33923 h 269378"/>
                <a:gd name="connsiteX27" fmla="*/ 103554 w 256717"/>
                <a:gd name="connsiteY27" fmla="*/ 18237 h 269378"/>
                <a:gd name="connsiteX28" fmla="*/ 101004 w 256717"/>
                <a:gd name="connsiteY28" fmla="*/ 0 h 269378"/>
                <a:gd name="connsiteX29" fmla="*/ 28312 w 256717"/>
                <a:gd name="connsiteY29" fmla="*/ 0 h 269378"/>
                <a:gd name="connsiteX30" fmla="*/ 17982 w 256717"/>
                <a:gd name="connsiteY30" fmla="*/ 7779 h 269378"/>
                <a:gd name="connsiteX31" fmla="*/ 36219 w 256717"/>
                <a:gd name="connsiteY31" fmla="*/ 52032 h 269378"/>
                <a:gd name="connsiteX32" fmla="*/ 33668 w 256717"/>
                <a:gd name="connsiteY32" fmla="*/ 75497 h 269378"/>
                <a:gd name="connsiteX33" fmla="*/ 46676 w 256717"/>
                <a:gd name="connsiteY33" fmla="*/ 122428 h 269378"/>
                <a:gd name="connsiteX34" fmla="*/ 31117 w 256717"/>
                <a:gd name="connsiteY34" fmla="*/ 153673 h 269378"/>
                <a:gd name="connsiteX35" fmla="*/ 15559 w 256717"/>
                <a:gd name="connsiteY35" fmla="*/ 195375 h 269378"/>
                <a:gd name="connsiteX36" fmla="*/ 2551 w 256717"/>
                <a:gd name="connsiteY36" fmla="*/ 226620 h 269378"/>
                <a:gd name="connsiteX37" fmla="*/ 0 w 256717"/>
                <a:gd name="connsiteY37" fmla="*/ 255314 h 269378"/>
                <a:gd name="connsiteX38" fmla="*/ 7780 w 256717"/>
                <a:gd name="connsiteY38" fmla="*/ 255314 h 269378"/>
                <a:gd name="connsiteX39" fmla="*/ 15559 w 256717"/>
                <a:gd name="connsiteY39" fmla="*/ 250086 h 269378"/>
                <a:gd name="connsiteX40" fmla="*/ 15559 w 256717"/>
                <a:gd name="connsiteY40" fmla="*/ 250086 h 269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56717" h="269378">
                  <a:moveTo>
                    <a:pt x="15049" y="250213"/>
                  </a:moveTo>
                  <a:cubicBezTo>
                    <a:pt x="20278" y="250213"/>
                    <a:pt x="17599" y="257992"/>
                    <a:pt x="25379" y="252764"/>
                  </a:cubicBezTo>
                  <a:cubicBezTo>
                    <a:pt x="33158" y="250213"/>
                    <a:pt x="38387" y="250213"/>
                    <a:pt x="46166" y="255314"/>
                  </a:cubicBezTo>
                  <a:cubicBezTo>
                    <a:pt x="51394" y="257865"/>
                    <a:pt x="56496" y="260543"/>
                    <a:pt x="64403" y="260543"/>
                  </a:cubicBezTo>
                  <a:lnTo>
                    <a:pt x="139773" y="260543"/>
                  </a:lnTo>
                  <a:lnTo>
                    <a:pt x="147552" y="268322"/>
                  </a:lnTo>
                  <a:cubicBezTo>
                    <a:pt x="147552" y="268322"/>
                    <a:pt x="189127" y="265772"/>
                    <a:pt x="196906" y="268322"/>
                  </a:cubicBezTo>
                  <a:cubicBezTo>
                    <a:pt x="202134" y="270873"/>
                    <a:pt x="222922" y="268322"/>
                    <a:pt x="230701" y="265772"/>
                  </a:cubicBezTo>
                  <a:cubicBezTo>
                    <a:pt x="230701" y="265772"/>
                    <a:pt x="233252" y="265772"/>
                    <a:pt x="235930" y="263221"/>
                  </a:cubicBezTo>
                  <a:lnTo>
                    <a:pt x="209914" y="229426"/>
                  </a:lnTo>
                  <a:lnTo>
                    <a:pt x="212464" y="156479"/>
                  </a:lnTo>
                  <a:lnTo>
                    <a:pt x="246260" y="159029"/>
                  </a:lnTo>
                  <a:lnTo>
                    <a:pt x="251488" y="153801"/>
                  </a:lnTo>
                  <a:lnTo>
                    <a:pt x="256717" y="109548"/>
                  </a:lnTo>
                  <a:cubicBezTo>
                    <a:pt x="254167" y="109548"/>
                    <a:pt x="251488" y="106997"/>
                    <a:pt x="248938" y="109548"/>
                  </a:cubicBezTo>
                  <a:cubicBezTo>
                    <a:pt x="243709" y="112098"/>
                    <a:pt x="238608" y="112098"/>
                    <a:pt x="230701" y="112098"/>
                  </a:cubicBezTo>
                  <a:cubicBezTo>
                    <a:pt x="222794" y="112098"/>
                    <a:pt x="222922" y="117327"/>
                    <a:pt x="217693" y="117327"/>
                  </a:cubicBezTo>
                  <a:cubicBezTo>
                    <a:pt x="215143" y="114777"/>
                    <a:pt x="217693" y="104319"/>
                    <a:pt x="217693" y="99091"/>
                  </a:cubicBezTo>
                  <a:cubicBezTo>
                    <a:pt x="220244" y="93862"/>
                    <a:pt x="212464" y="86082"/>
                    <a:pt x="207363" y="80854"/>
                  </a:cubicBezTo>
                  <a:cubicBezTo>
                    <a:pt x="204812" y="78303"/>
                    <a:pt x="215143" y="52160"/>
                    <a:pt x="209914" y="49609"/>
                  </a:cubicBezTo>
                  <a:cubicBezTo>
                    <a:pt x="207363" y="47058"/>
                    <a:pt x="207363" y="39151"/>
                    <a:pt x="207363" y="33923"/>
                  </a:cubicBezTo>
                  <a:cubicBezTo>
                    <a:pt x="207363" y="26144"/>
                    <a:pt x="202134" y="31372"/>
                    <a:pt x="191805" y="31372"/>
                  </a:cubicBezTo>
                  <a:cubicBezTo>
                    <a:pt x="184025" y="31372"/>
                    <a:pt x="181475" y="26144"/>
                    <a:pt x="181475" y="26144"/>
                  </a:cubicBezTo>
                  <a:cubicBezTo>
                    <a:pt x="181475" y="26144"/>
                    <a:pt x="171145" y="23593"/>
                    <a:pt x="165916" y="26144"/>
                  </a:cubicBezTo>
                  <a:cubicBezTo>
                    <a:pt x="158137" y="28694"/>
                    <a:pt x="160687" y="44380"/>
                    <a:pt x="155586" y="44380"/>
                  </a:cubicBezTo>
                  <a:cubicBezTo>
                    <a:pt x="153036" y="44380"/>
                    <a:pt x="140028" y="44380"/>
                    <a:pt x="129570" y="49609"/>
                  </a:cubicBezTo>
                  <a:cubicBezTo>
                    <a:pt x="121791" y="52160"/>
                    <a:pt x="116562" y="47058"/>
                    <a:pt x="111333" y="33923"/>
                  </a:cubicBezTo>
                  <a:cubicBezTo>
                    <a:pt x="108783" y="23465"/>
                    <a:pt x="101004" y="26144"/>
                    <a:pt x="103554" y="18237"/>
                  </a:cubicBezTo>
                  <a:cubicBezTo>
                    <a:pt x="106105" y="10457"/>
                    <a:pt x="101004" y="0"/>
                    <a:pt x="101004" y="0"/>
                  </a:cubicBezTo>
                  <a:lnTo>
                    <a:pt x="28312" y="0"/>
                  </a:lnTo>
                  <a:cubicBezTo>
                    <a:pt x="25761" y="0"/>
                    <a:pt x="20532" y="2551"/>
                    <a:pt x="17982" y="7779"/>
                  </a:cubicBezTo>
                  <a:cubicBezTo>
                    <a:pt x="20532" y="20787"/>
                    <a:pt x="33540" y="46803"/>
                    <a:pt x="36219" y="52032"/>
                  </a:cubicBezTo>
                  <a:cubicBezTo>
                    <a:pt x="38769" y="57261"/>
                    <a:pt x="33668" y="65040"/>
                    <a:pt x="33668" y="75497"/>
                  </a:cubicBezTo>
                  <a:cubicBezTo>
                    <a:pt x="33668" y="85955"/>
                    <a:pt x="43998" y="106742"/>
                    <a:pt x="46676" y="122428"/>
                  </a:cubicBezTo>
                  <a:cubicBezTo>
                    <a:pt x="46676" y="135436"/>
                    <a:pt x="38897" y="143216"/>
                    <a:pt x="31117" y="153673"/>
                  </a:cubicBezTo>
                  <a:cubicBezTo>
                    <a:pt x="23338" y="161452"/>
                    <a:pt x="15559" y="182367"/>
                    <a:pt x="15559" y="195375"/>
                  </a:cubicBezTo>
                  <a:cubicBezTo>
                    <a:pt x="15559" y="208383"/>
                    <a:pt x="2551" y="221391"/>
                    <a:pt x="2551" y="226620"/>
                  </a:cubicBezTo>
                  <a:cubicBezTo>
                    <a:pt x="2551" y="231849"/>
                    <a:pt x="2551" y="250086"/>
                    <a:pt x="0" y="255314"/>
                  </a:cubicBezTo>
                  <a:lnTo>
                    <a:pt x="7780" y="255314"/>
                  </a:lnTo>
                  <a:cubicBezTo>
                    <a:pt x="7780" y="255314"/>
                    <a:pt x="10330" y="250086"/>
                    <a:pt x="15559" y="250086"/>
                  </a:cubicBezTo>
                  <a:lnTo>
                    <a:pt x="15559" y="25008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F52B2E16-3115-299F-FF3B-B907BC801E68}"/>
                </a:ext>
              </a:extLst>
            </p:cNvPr>
            <p:cNvSpPr/>
            <p:nvPr/>
          </p:nvSpPr>
          <p:spPr>
            <a:xfrm>
              <a:off x="7817901" y="4440515"/>
              <a:ext cx="252508" cy="219911"/>
            </a:xfrm>
            <a:custGeom>
              <a:avLst/>
              <a:gdLst>
                <a:gd name="connsiteX0" fmla="*/ 195248 w 252508"/>
                <a:gd name="connsiteY0" fmla="*/ 10330 h 219911"/>
                <a:gd name="connsiteX1" fmla="*/ 179689 w 252508"/>
                <a:gd name="connsiteY1" fmla="*/ 0 h 219911"/>
                <a:gd name="connsiteX2" fmla="*/ 153673 w 252508"/>
                <a:gd name="connsiteY2" fmla="*/ 5101 h 219911"/>
                <a:gd name="connsiteX3" fmla="*/ 148444 w 252508"/>
                <a:gd name="connsiteY3" fmla="*/ 17982 h 219911"/>
                <a:gd name="connsiteX4" fmla="*/ 143215 w 252508"/>
                <a:gd name="connsiteY4" fmla="*/ 30862 h 219911"/>
                <a:gd name="connsiteX5" fmla="*/ 143215 w 252508"/>
                <a:gd name="connsiteY5" fmla="*/ 54073 h 219911"/>
                <a:gd name="connsiteX6" fmla="*/ 137987 w 252508"/>
                <a:gd name="connsiteY6" fmla="*/ 74732 h 219911"/>
                <a:gd name="connsiteX7" fmla="*/ 153545 w 252508"/>
                <a:gd name="connsiteY7" fmla="*/ 92842 h 219911"/>
                <a:gd name="connsiteX8" fmla="*/ 166554 w 252508"/>
                <a:gd name="connsiteY8" fmla="*/ 87740 h 219911"/>
                <a:gd name="connsiteX9" fmla="*/ 169104 w 252508"/>
                <a:gd name="connsiteY9" fmla="*/ 103171 h 219911"/>
                <a:gd name="connsiteX10" fmla="*/ 166554 w 252508"/>
                <a:gd name="connsiteY10" fmla="*/ 113501 h 219911"/>
                <a:gd name="connsiteX11" fmla="*/ 150995 w 252508"/>
                <a:gd name="connsiteY11" fmla="*/ 113501 h 219911"/>
                <a:gd name="connsiteX12" fmla="*/ 143215 w 252508"/>
                <a:gd name="connsiteY12" fmla="*/ 95392 h 219911"/>
                <a:gd name="connsiteX13" fmla="*/ 124979 w 252508"/>
                <a:gd name="connsiteY13" fmla="*/ 90291 h 219911"/>
                <a:gd name="connsiteX14" fmla="*/ 114521 w 252508"/>
                <a:gd name="connsiteY14" fmla="*/ 77410 h 219911"/>
                <a:gd name="connsiteX15" fmla="*/ 106742 w 252508"/>
                <a:gd name="connsiteY15" fmla="*/ 82512 h 219911"/>
                <a:gd name="connsiteX16" fmla="*/ 96285 w 252508"/>
                <a:gd name="connsiteY16" fmla="*/ 85062 h 219911"/>
                <a:gd name="connsiteX17" fmla="*/ 78048 w 252508"/>
                <a:gd name="connsiteY17" fmla="*/ 79961 h 219911"/>
                <a:gd name="connsiteX18" fmla="*/ 70269 w 252508"/>
                <a:gd name="connsiteY18" fmla="*/ 67080 h 219911"/>
                <a:gd name="connsiteX19" fmla="*/ 57261 w 252508"/>
                <a:gd name="connsiteY19" fmla="*/ 69631 h 219911"/>
                <a:gd name="connsiteX20" fmla="*/ 52032 w 252508"/>
                <a:gd name="connsiteY20" fmla="*/ 64530 h 219911"/>
                <a:gd name="connsiteX21" fmla="*/ 46803 w 252508"/>
                <a:gd name="connsiteY21" fmla="*/ 59429 h 219911"/>
                <a:gd name="connsiteX22" fmla="*/ 41574 w 252508"/>
                <a:gd name="connsiteY22" fmla="*/ 103299 h 219911"/>
                <a:gd name="connsiteX23" fmla="*/ 36346 w 252508"/>
                <a:gd name="connsiteY23" fmla="*/ 108400 h 219911"/>
                <a:gd name="connsiteX24" fmla="*/ 2550 w 252508"/>
                <a:gd name="connsiteY24" fmla="*/ 105850 h 219911"/>
                <a:gd name="connsiteX25" fmla="*/ 0 w 252508"/>
                <a:gd name="connsiteY25" fmla="*/ 178159 h 219911"/>
                <a:gd name="connsiteX26" fmla="*/ 26016 w 252508"/>
                <a:gd name="connsiteY26" fmla="*/ 211699 h 219911"/>
                <a:gd name="connsiteX27" fmla="*/ 65040 w 252508"/>
                <a:gd name="connsiteY27" fmla="*/ 211699 h 219911"/>
                <a:gd name="connsiteX28" fmla="*/ 67591 w 252508"/>
                <a:gd name="connsiteY28" fmla="*/ 216800 h 219911"/>
                <a:gd name="connsiteX29" fmla="*/ 78048 w 252508"/>
                <a:gd name="connsiteY29" fmla="*/ 214250 h 219911"/>
                <a:gd name="connsiteX30" fmla="*/ 106742 w 252508"/>
                <a:gd name="connsiteY30" fmla="*/ 219351 h 219911"/>
                <a:gd name="connsiteX31" fmla="*/ 130208 w 252508"/>
                <a:gd name="connsiteY31" fmla="*/ 193590 h 219911"/>
                <a:gd name="connsiteX32" fmla="*/ 150995 w 252508"/>
                <a:gd name="connsiteY32" fmla="*/ 178159 h 219911"/>
                <a:gd name="connsiteX33" fmla="*/ 161453 w 252508"/>
                <a:gd name="connsiteY33" fmla="*/ 167829 h 219911"/>
                <a:gd name="connsiteX34" fmla="*/ 182239 w 252508"/>
                <a:gd name="connsiteY34" fmla="*/ 167829 h 219911"/>
                <a:gd name="connsiteX35" fmla="*/ 177011 w 252508"/>
                <a:gd name="connsiteY35" fmla="*/ 152398 h 219911"/>
                <a:gd name="connsiteX36" fmla="*/ 239501 w 252508"/>
                <a:gd name="connsiteY36" fmla="*/ 129188 h 219911"/>
                <a:gd name="connsiteX37" fmla="*/ 234272 w 252508"/>
                <a:gd name="connsiteY37" fmla="*/ 118857 h 219911"/>
                <a:gd name="connsiteX38" fmla="*/ 236823 w 252508"/>
                <a:gd name="connsiteY38" fmla="*/ 98198 h 219911"/>
                <a:gd name="connsiteX39" fmla="*/ 247280 w 252508"/>
                <a:gd name="connsiteY39" fmla="*/ 93097 h 219911"/>
                <a:gd name="connsiteX40" fmla="*/ 244729 w 252508"/>
                <a:gd name="connsiteY40" fmla="*/ 57006 h 219911"/>
                <a:gd name="connsiteX41" fmla="*/ 252508 w 252508"/>
                <a:gd name="connsiteY41" fmla="*/ 54455 h 219911"/>
                <a:gd name="connsiteX42" fmla="*/ 242051 w 252508"/>
                <a:gd name="connsiteY42" fmla="*/ 31245 h 219911"/>
                <a:gd name="connsiteX43" fmla="*/ 216035 w 252508"/>
                <a:gd name="connsiteY43" fmla="*/ 18364 h 219911"/>
                <a:gd name="connsiteX44" fmla="*/ 195248 w 252508"/>
                <a:gd name="connsiteY44" fmla="*/ 10585 h 219911"/>
                <a:gd name="connsiteX45" fmla="*/ 195248 w 252508"/>
                <a:gd name="connsiteY45" fmla="*/ 10585 h 219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52508" h="219911">
                  <a:moveTo>
                    <a:pt x="195248" y="10330"/>
                  </a:moveTo>
                  <a:cubicBezTo>
                    <a:pt x="192697" y="10330"/>
                    <a:pt x="184790" y="5229"/>
                    <a:pt x="179689" y="0"/>
                  </a:cubicBezTo>
                  <a:cubicBezTo>
                    <a:pt x="174460" y="5101"/>
                    <a:pt x="161453" y="5101"/>
                    <a:pt x="153673" y="5101"/>
                  </a:cubicBezTo>
                  <a:cubicBezTo>
                    <a:pt x="145894" y="5101"/>
                    <a:pt x="151123" y="15431"/>
                    <a:pt x="148444" y="17982"/>
                  </a:cubicBezTo>
                  <a:cubicBezTo>
                    <a:pt x="143215" y="23083"/>
                    <a:pt x="140665" y="28312"/>
                    <a:pt x="143215" y="30862"/>
                  </a:cubicBezTo>
                  <a:cubicBezTo>
                    <a:pt x="148444" y="33413"/>
                    <a:pt x="143215" y="48971"/>
                    <a:pt x="143215" y="54073"/>
                  </a:cubicBezTo>
                  <a:cubicBezTo>
                    <a:pt x="143215" y="61852"/>
                    <a:pt x="135436" y="72182"/>
                    <a:pt x="137987" y="74732"/>
                  </a:cubicBezTo>
                  <a:cubicBezTo>
                    <a:pt x="140537" y="77283"/>
                    <a:pt x="145766" y="90163"/>
                    <a:pt x="153545" y="92842"/>
                  </a:cubicBezTo>
                  <a:cubicBezTo>
                    <a:pt x="158774" y="95392"/>
                    <a:pt x="164003" y="87740"/>
                    <a:pt x="166554" y="87740"/>
                  </a:cubicBezTo>
                  <a:cubicBezTo>
                    <a:pt x="169104" y="87740"/>
                    <a:pt x="169104" y="95520"/>
                    <a:pt x="169104" y="103171"/>
                  </a:cubicBezTo>
                  <a:cubicBezTo>
                    <a:pt x="169104" y="110823"/>
                    <a:pt x="166554" y="113501"/>
                    <a:pt x="166554" y="113501"/>
                  </a:cubicBezTo>
                  <a:cubicBezTo>
                    <a:pt x="166554" y="113501"/>
                    <a:pt x="156096" y="116052"/>
                    <a:pt x="150995" y="113501"/>
                  </a:cubicBezTo>
                  <a:cubicBezTo>
                    <a:pt x="145766" y="108400"/>
                    <a:pt x="143215" y="98070"/>
                    <a:pt x="143215" y="95392"/>
                  </a:cubicBezTo>
                  <a:cubicBezTo>
                    <a:pt x="143215" y="90291"/>
                    <a:pt x="130208" y="90291"/>
                    <a:pt x="124979" y="90291"/>
                  </a:cubicBezTo>
                  <a:cubicBezTo>
                    <a:pt x="119750" y="90291"/>
                    <a:pt x="117200" y="82512"/>
                    <a:pt x="114521" y="77410"/>
                  </a:cubicBezTo>
                  <a:cubicBezTo>
                    <a:pt x="111971" y="74860"/>
                    <a:pt x="106742" y="79961"/>
                    <a:pt x="106742" y="82512"/>
                  </a:cubicBezTo>
                  <a:cubicBezTo>
                    <a:pt x="106742" y="85062"/>
                    <a:pt x="101513" y="85062"/>
                    <a:pt x="96285" y="85062"/>
                  </a:cubicBezTo>
                  <a:cubicBezTo>
                    <a:pt x="91056" y="85062"/>
                    <a:pt x="80726" y="77283"/>
                    <a:pt x="78048" y="79961"/>
                  </a:cubicBezTo>
                  <a:cubicBezTo>
                    <a:pt x="72819" y="79961"/>
                    <a:pt x="70269" y="72182"/>
                    <a:pt x="70269" y="67080"/>
                  </a:cubicBezTo>
                  <a:cubicBezTo>
                    <a:pt x="72819" y="64530"/>
                    <a:pt x="62489" y="67080"/>
                    <a:pt x="57261" y="69631"/>
                  </a:cubicBezTo>
                  <a:cubicBezTo>
                    <a:pt x="54710" y="72182"/>
                    <a:pt x="52032" y="64530"/>
                    <a:pt x="52032" y="64530"/>
                  </a:cubicBezTo>
                  <a:cubicBezTo>
                    <a:pt x="52032" y="64530"/>
                    <a:pt x="49482" y="59429"/>
                    <a:pt x="46803" y="59429"/>
                  </a:cubicBezTo>
                  <a:lnTo>
                    <a:pt x="41574" y="103299"/>
                  </a:lnTo>
                  <a:lnTo>
                    <a:pt x="36346" y="108400"/>
                  </a:lnTo>
                  <a:lnTo>
                    <a:pt x="2550" y="105850"/>
                  </a:lnTo>
                  <a:lnTo>
                    <a:pt x="0" y="178159"/>
                  </a:lnTo>
                  <a:lnTo>
                    <a:pt x="26016" y="211699"/>
                  </a:lnTo>
                  <a:cubicBezTo>
                    <a:pt x="39024" y="209148"/>
                    <a:pt x="65040" y="206598"/>
                    <a:pt x="65040" y="211699"/>
                  </a:cubicBezTo>
                  <a:cubicBezTo>
                    <a:pt x="65040" y="211699"/>
                    <a:pt x="67591" y="214250"/>
                    <a:pt x="67591" y="216800"/>
                  </a:cubicBezTo>
                  <a:cubicBezTo>
                    <a:pt x="72819" y="214250"/>
                    <a:pt x="75370" y="214250"/>
                    <a:pt x="78048" y="214250"/>
                  </a:cubicBezTo>
                  <a:cubicBezTo>
                    <a:pt x="83277" y="214250"/>
                    <a:pt x="101513" y="222029"/>
                    <a:pt x="106742" y="219351"/>
                  </a:cubicBezTo>
                  <a:cubicBezTo>
                    <a:pt x="111971" y="216800"/>
                    <a:pt x="122301" y="196141"/>
                    <a:pt x="130208" y="193590"/>
                  </a:cubicBezTo>
                  <a:cubicBezTo>
                    <a:pt x="137987" y="191039"/>
                    <a:pt x="150995" y="183260"/>
                    <a:pt x="150995" y="178159"/>
                  </a:cubicBezTo>
                  <a:cubicBezTo>
                    <a:pt x="150995" y="175608"/>
                    <a:pt x="150995" y="170380"/>
                    <a:pt x="161453" y="167829"/>
                  </a:cubicBezTo>
                  <a:lnTo>
                    <a:pt x="182239" y="167829"/>
                  </a:lnTo>
                  <a:lnTo>
                    <a:pt x="177011" y="152398"/>
                  </a:lnTo>
                  <a:cubicBezTo>
                    <a:pt x="177011" y="152398"/>
                    <a:pt x="234272" y="129188"/>
                    <a:pt x="239501" y="129188"/>
                  </a:cubicBezTo>
                  <a:cubicBezTo>
                    <a:pt x="236950" y="124086"/>
                    <a:pt x="234272" y="121408"/>
                    <a:pt x="234272" y="118857"/>
                  </a:cubicBezTo>
                  <a:cubicBezTo>
                    <a:pt x="236823" y="118857"/>
                    <a:pt x="236823" y="103426"/>
                    <a:pt x="236823" y="98198"/>
                  </a:cubicBezTo>
                  <a:cubicBezTo>
                    <a:pt x="236823" y="95647"/>
                    <a:pt x="252381" y="98198"/>
                    <a:pt x="247280" y="93097"/>
                  </a:cubicBezTo>
                  <a:cubicBezTo>
                    <a:pt x="242051" y="87995"/>
                    <a:pt x="242051" y="62107"/>
                    <a:pt x="244729" y="57006"/>
                  </a:cubicBezTo>
                  <a:cubicBezTo>
                    <a:pt x="247280" y="51904"/>
                    <a:pt x="252508" y="57006"/>
                    <a:pt x="252508" y="54455"/>
                  </a:cubicBezTo>
                  <a:cubicBezTo>
                    <a:pt x="252508" y="49354"/>
                    <a:pt x="247280" y="33795"/>
                    <a:pt x="242051" y="31245"/>
                  </a:cubicBezTo>
                  <a:cubicBezTo>
                    <a:pt x="242051" y="26144"/>
                    <a:pt x="221264" y="18364"/>
                    <a:pt x="216035" y="18364"/>
                  </a:cubicBezTo>
                  <a:cubicBezTo>
                    <a:pt x="210806" y="15814"/>
                    <a:pt x="200477" y="10585"/>
                    <a:pt x="195248" y="10585"/>
                  </a:cubicBezTo>
                  <a:lnTo>
                    <a:pt x="195248" y="10585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BC62C181-386E-D7CE-5AA8-D7F095754031}"/>
                </a:ext>
              </a:extLst>
            </p:cNvPr>
            <p:cNvSpPr/>
            <p:nvPr/>
          </p:nvSpPr>
          <p:spPr>
            <a:xfrm>
              <a:off x="7967876" y="4284419"/>
              <a:ext cx="42416" cy="34859"/>
            </a:xfrm>
            <a:custGeom>
              <a:avLst/>
              <a:gdLst>
                <a:gd name="connsiteX0" fmla="*/ 33923 w 42416"/>
                <a:gd name="connsiteY0" fmla="*/ 0 h 34859"/>
                <a:gd name="connsiteX1" fmla="*/ 23466 w 42416"/>
                <a:gd name="connsiteY1" fmla="*/ 2678 h 34859"/>
                <a:gd name="connsiteX2" fmla="*/ 13008 w 42416"/>
                <a:gd name="connsiteY2" fmla="*/ 5356 h 34859"/>
                <a:gd name="connsiteX3" fmla="*/ 10458 w 42416"/>
                <a:gd name="connsiteY3" fmla="*/ 8034 h 34859"/>
                <a:gd name="connsiteX4" fmla="*/ 5229 w 42416"/>
                <a:gd name="connsiteY4" fmla="*/ 21170 h 34859"/>
                <a:gd name="connsiteX5" fmla="*/ 0 w 42416"/>
                <a:gd name="connsiteY5" fmla="*/ 29077 h 34859"/>
                <a:gd name="connsiteX6" fmla="*/ 5229 w 42416"/>
                <a:gd name="connsiteY6" fmla="*/ 34305 h 34859"/>
                <a:gd name="connsiteX7" fmla="*/ 10458 w 42416"/>
                <a:gd name="connsiteY7" fmla="*/ 34305 h 34859"/>
                <a:gd name="connsiteX8" fmla="*/ 23466 w 42416"/>
                <a:gd name="connsiteY8" fmla="*/ 29077 h 34859"/>
                <a:gd name="connsiteX9" fmla="*/ 41702 w 42416"/>
                <a:gd name="connsiteY9" fmla="*/ 23848 h 34859"/>
                <a:gd name="connsiteX10" fmla="*/ 39152 w 42416"/>
                <a:gd name="connsiteY10" fmla="*/ 8162 h 34859"/>
                <a:gd name="connsiteX11" fmla="*/ 33923 w 42416"/>
                <a:gd name="connsiteY11" fmla="*/ 255 h 34859"/>
                <a:gd name="connsiteX12" fmla="*/ 33923 w 42416"/>
                <a:gd name="connsiteY12" fmla="*/ 255 h 34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416" h="34859">
                  <a:moveTo>
                    <a:pt x="33923" y="0"/>
                  </a:moveTo>
                  <a:cubicBezTo>
                    <a:pt x="31373" y="0"/>
                    <a:pt x="26144" y="2678"/>
                    <a:pt x="23466" y="2678"/>
                  </a:cubicBezTo>
                  <a:cubicBezTo>
                    <a:pt x="20915" y="5356"/>
                    <a:pt x="18237" y="5356"/>
                    <a:pt x="13008" y="5356"/>
                  </a:cubicBezTo>
                  <a:cubicBezTo>
                    <a:pt x="10458" y="5356"/>
                    <a:pt x="10458" y="8034"/>
                    <a:pt x="10458" y="8034"/>
                  </a:cubicBezTo>
                  <a:cubicBezTo>
                    <a:pt x="2678" y="10712"/>
                    <a:pt x="5229" y="21170"/>
                    <a:pt x="5229" y="21170"/>
                  </a:cubicBezTo>
                  <a:cubicBezTo>
                    <a:pt x="5229" y="21170"/>
                    <a:pt x="0" y="21170"/>
                    <a:pt x="0" y="29077"/>
                  </a:cubicBezTo>
                  <a:cubicBezTo>
                    <a:pt x="0" y="31755"/>
                    <a:pt x="2551" y="34305"/>
                    <a:pt x="5229" y="34305"/>
                  </a:cubicBezTo>
                  <a:lnTo>
                    <a:pt x="10458" y="34305"/>
                  </a:lnTo>
                  <a:cubicBezTo>
                    <a:pt x="23466" y="36984"/>
                    <a:pt x="23466" y="29077"/>
                    <a:pt x="23466" y="29077"/>
                  </a:cubicBezTo>
                  <a:cubicBezTo>
                    <a:pt x="23466" y="29077"/>
                    <a:pt x="41702" y="29077"/>
                    <a:pt x="41702" y="23848"/>
                  </a:cubicBezTo>
                  <a:cubicBezTo>
                    <a:pt x="44253" y="18619"/>
                    <a:pt x="39152" y="8162"/>
                    <a:pt x="39152" y="8162"/>
                  </a:cubicBezTo>
                  <a:lnTo>
                    <a:pt x="33923" y="255"/>
                  </a:lnTo>
                  <a:lnTo>
                    <a:pt x="33923" y="255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96B7F78B-8EB0-C415-CF09-344E3B168212}"/>
                </a:ext>
              </a:extLst>
            </p:cNvPr>
            <p:cNvSpPr/>
            <p:nvPr/>
          </p:nvSpPr>
          <p:spPr>
            <a:xfrm>
              <a:off x="8231352" y="3995046"/>
              <a:ext cx="225677" cy="300213"/>
            </a:xfrm>
            <a:custGeom>
              <a:avLst/>
              <a:gdLst>
                <a:gd name="connsiteX0" fmla="*/ 54200 w 225677"/>
                <a:gd name="connsiteY0" fmla="*/ 54081 h 300213"/>
                <a:gd name="connsiteX1" fmla="*/ 67208 w 225677"/>
                <a:gd name="connsiteY1" fmla="*/ 67089 h 300213"/>
                <a:gd name="connsiteX2" fmla="*/ 111206 w 225677"/>
                <a:gd name="connsiteY2" fmla="*/ 82648 h 300213"/>
                <a:gd name="connsiteX3" fmla="*/ 142323 w 225677"/>
                <a:gd name="connsiteY3" fmla="*/ 90427 h 300213"/>
                <a:gd name="connsiteX4" fmla="*/ 150103 w 225677"/>
                <a:gd name="connsiteY4" fmla="*/ 92978 h 300213"/>
                <a:gd name="connsiteX5" fmla="*/ 90546 w 225677"/>
                <a:gd name="connsiteY5" fmla="*/ 152534 h 300213"/>
                <a:gd name="connsiteX6" fmla="*/ 67208 w 225677"/>
                <a:gd name="connsiteY6" fmla="*/ 157763 h 300213"/>
                <a:gd name="connsiteX7" fmla="*/ 38769 w 225677"/>
                <a:gd name="connsiteY7" fmla="*/ 170771 h 300213"/>
                <a:gd name="connsiteX8" fmla="*/ 20660 w 225677"/>
                <a:gd name="connsiteY8" fmla="*/ 173321 h 300213"/>
                <a:gd name="connsiteX9" fmla="*/ 10330 w 225677"/>
                <a:gd name="connsiteY9" fmla="*/ 188880 h 300213"/>
                <a:gd name="connsiteX10" fmla="*/ 0 w 225677"/>
                <a:gd name="connsiteY10" fmla="*/ 204438 h 300213"/>
                <a:gd name="connsiteX11" fmla="*/ 2551 w 225677"/>
                <a:gd name="connsiteY11" fmla="*/ 282104 h 300213"/>
                <a:gd name="connsiteX12" fmla="*/ 12881 w 225677"/>
                <a:gd name="connsiteY12" fmla="*/ 300213 h 300213"/>
                <a:gd name="connsiteX13" fmla="*/ 62107 w 225677"/>
                <a:gd name="connsiteY13" fmla="*/ 248436 h 300213"/>
                <a:gd name="connsiteX14" fmla="*/ 98326 w 225677"/>
                <a:gd name="connsiteY14" fmla="*/ 219997 h 300213"/>
                <a:gd name="connsiteX15" fmla="*/ 152781 w 225677"/>
                <a:gd name="connsiteY15" fmla="*/ 168220 h 300213"/>
                <a:gd name="connsiteX16" fmla="*/ 178669 w 225677"/>
                <a:gd name="connsiteY16" fmla="*/ 126773 h 300213"/>
                <a:gd name="connsiteX17" fmla="*/ 199456 w 225677"/>
                <a:gd name="connsiteY17" fmla="*/ 93105 h 300213"/>
                <a:gd name="connsiteX18" fmla="*/ 217565 w 225677"/>
                <a:gd name="connsiteY18" fmla="*/ 49108 h 300213"/>
                <a:gd name="connsiteX19" fmla="*/ 225345 w 225677"/>
                <a:gd name="connsiteY19" fmla="*/ 12889 h 300213"/>
                <a:gd name="connsiteX20" fmla="*/ 212337 w 225677"/>
                <a:gd name="connsiteY20" fmla="*/ 5110 h 300213"/>
                <a:gd name="connsiteX21" fmla="*/ 163110 w 225677"/>
                <a:gd name="connsiteY21" fmla="*/ 18118 h 300213"/>
                <a:gd name="connsiteX22" fmla="*/ 126892 w 225677"/>
                <a:gd name="connsiteY22" fmla="*/ 25897 h 300213"/>
                <a:gd name="connsiteX23" fmla="*/ 101004 w 225677"/>
                <a:gd name="connsiteY23" fmla="*/ 31126 h 300213"/>
                <a:gd name="connsiteX24" fmla="*/ 64785 w 225677"/>
                <a:gd name="connsiteY24" fmla="*/ 28575 h 300213"/>
                <a:gd name="connsiteX25" fmla="*/ 51777 w 225677"/>
                <a:gd name="connsiteY25" fmla="*/ 15567 h 300213"/>
                <a:gd name="connsiteX26" fmla="*/ 41447 w 225677"/>
                <a:gd name="connsiteY26" fmla="*/ 33676 h 300213"/>
                <a:gd name="connsiteX27" fmla="*/ 54455 w 225677"/>
                <a:gd name="connsiteY27" fmla="*/ 54336 h 300213"/>
                <a:gd name="connsiteX28" fmla="*/ 54455 w 225677"/>
                <a:gd name="connsiteY28" fmla="*/ 54336 h 300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5677" h="300213">
                  <a:moveTo>
                    <a:pt x="54200" y="54081"/>
                  </a:moveTo>
                  <a:cubicBezTo>
                    <a:pt x="56751" y="56632"/>
                    <a:pt x="64530" y="67089"/>
                    <a:pt x="67208" y="67089"/>
                  </a:cubicBezTo>
                  <a:cubicBezTo>
                    <a:pt x="72437" y="67089"/>
                    <a:pt x="95775" y="77419"/>
                    <a:pt x="111206" y="82648"/>
                  </a:cubicBezTo>
                  <a:cubicBezTo>
                    <a:pt x="126764" y="87876"/>
                    <a:pt x="137094" y="90427"/>
                    <a:pt x="142323" y="90427"/>
                  </a:cubicBezTo>
                  <a:cubicBezTo>
                    <a:pt x="147552" y="90427"/>
                    <a:pt x="155331" y="90427"/>
                    <a:pt x="150103" y="92978"/>
                  </a:cubicBezTo>
                  <a:cubicBezTo>
                    <a:pt x="144874" y="98207"/>
                    <a:pt x="98326" y="144755"/>
                    <a:pt x="90546" y="152534"/>
                  </a:cubicBezTo>
                  <a:cubicBezTo>
                    <a:pt x="85317" y="157763"/>
                    <a:pt x="82767" y="157763"/>
                    <a:pt x="67208" y="157763"/>
                  </a:cubicBezTo>
                  <a:cubicBezTo>
                    <a:pt x="54200" y="157763"/>
                    <a:pt x="43870" y="170771"/>
                    <a:pt x="38769" y="170771"/>
                  </a:cubicBezTo>
                  <a:cubicBezTo>
                    <a:pt x="36218" y="170771"/>
                    <a:pt x="28439" y="173321"/>
                    <a:pt x="20660" y="173321"/>
                  </a:cubicBezTo>
                  <a:lnTo>
                    <a:pt x="10330" y="188880"/>
                  </a:lnTo>
                  <a:lnTo>
                    <a:pt x="0" y="204438"/>
                  </a:lnTo>
                  <a:lnTo>
                    <a:pt x="2551" y="282104"/>
                  </a:lnTo>
                  <a:lnTo>
                    <a:pt x="12881" y="300213"/>
                  </a:lnTo>
                  <a:cubicBezTo>
                    <a:pt x="20660" y="289883"/>
                    <a:pt x="43998" y="266546"/>
                    <a:pt x="62107" y="248436"/>
                  </a:cubicBezTo>
                  <a:cubicBezTo>
                    <a:pt x="80216" y="230327"/>
                    <a:pt x="87996" y="225098"/>
                    <a:pt x="98326" y="219997"/>
                  </a:cubicBezTo>
                  <a:cubicBezTo>
                    <a:pt x="108655" y="214769"/>
                    <a:pt x="134544" y="188880"/>
                    <a:pt x="152781" y="168220"/>
                  </a:cubicBezTo>
                  <a:cubicBezTo>
                    <a:pt x="165788" y="152661"/>
                    <a:pt x="176118" y="137103"/>
                    <a:pt x="178669" y="126773"/>
                  </a:cubicBezTo>
                  <a:cubicBezTo>
                    <a:pt x="181220" y="116443"/>
                    <a:pt x="191677" y="103435"/>
                    <a:pt x="199456" y="93105"/>
                  </a:cubicBezTo>
                  <a:cubicBezTo>
                    <a:pt x="207236" y="82775"/>
                    <a:pt x="220244" y="56887"/>
                    <a:pt x="217565" y="49108"/>
                  </a:cubicBezTo>
                  <a:cubicBezTo>
                    <a:pt x="217565" y="41328"/>
                    <a:pt x="225345" y="25770"/>
                    <a:pt x="225345" y="12889"/>
                  </a:cubicBezTo>
                  <a:cubicBezTo>
                    <a:pt x="227895" y="-2669"/>
                    <a:pt x="215015" y="-2669"/>
                    <a:pt x="212337" y="5110"/>
                  </a:cubicBezTo>
                  <a:cubicBezTo>
                    <a:pt x="207108" y="12889"/>
                    <a:pt x="181220" y="18118"/>
                    <a:pt x="163110" y="18118"/>
                  </a:cubicBezTo>
                  <a:cubicBezTo>
                    <a:pt x="145001" y="18118"/>
                    <a:pt x="134671" y="20668"/>
                    <a:pt x="126892" y="25897"/>
                  </a:cubicBezTo>
                  <a:cubicBezTo>
                    <a:pt x="121663" y="31126"/>
                    <a:pt x="106105" y="23347"/>
                    <a:pt x="101004" y="31126"/>
                  </a:cubicBezTo>
                  <a:cubicBezTo>
                    <a:pt x="93224" y="38905"/>
                    <a:pt x="69886" y="44134"/>
                    <a:pt x="64785" y="28575"/>
                  </a:cubicBezTo>
                  <a:cubicBezTo>
                    <a:pt x="59556" y="20796"/>
                    <a:pt x="57006" y="18245"/>
                    <a:pt x="51777" y="15567"/>
                  </a:cubicBezTo>
                  <a:cubicBezTo>
                    <a:pt x="46549" y="20796"/>
                    <a:pt x="38769" y="31126"/>
                    <a:pt x="41447" y="33676"/>
                  </a:cubicBezTo>
                  <a:cubicBezTo>
                    <a:pt x="41447" y="38905"/>
                    <a:pt x="49227" y="51786"/>
                    <a:pt x="54455" y="54336"/>
                  </a:cubicBezTo>
                  <a:lnTo>
                    <a:pt x="54455" y="5433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403120DA-DFBF-4928-301D-2711933E5689}"/>
                </a:ext>
              </a:extLst>
            </p:cNvPr>
            <p:cNvSpPr/>
            <p:nvPr/>
          </p:nvSpPr>
          <p:spPr>
            <a:xfrm>
              <a:off x="7063691" y="3436577"/>
              <a:ext cx="263093" cy="208153"/>
            </a:xfrm>
            <a:custGeom>
              <a:avLst/>
              <a:gdLst>
                <a:gd name="connsiteX0" fmla="*/ 96157 w 263093"/>
                <a:gd name="connsiteY0" fmla="*/ 208154 h 208153"/>
                <a:gd name="connsiteX1" fmla="*/ 96157 w 263093"/>
                <a:gd name="connsiteY1" fmla="*/ 179715 h 208153"/>
                <a:gd name="connsiteX2" fmla="*/ 130080 w 263093"/>
                <a:gd name="connsiteY2" fmla="*/ 156377 h 208153"/>
                <a:gd name="connsiteX3" fmla="*/ 145766 w 263093"/>
                <a:gd name="connsiteY3" fmla="*/ 151148 h 208153"/>
                <a:gd name="connsiteX4" fmla="*/ 164003 w 263093"/>
                <a:gd name="connsiteY4" fmla="*/ 148598 h 208153"/>
                <a:gd name="connsiteX5" fmla="*/ 174460 w 263093"/>
                <a:gd name="connsiteY5" fmla="*/ 135717 h 208153"/>
                <a:gd name="connsiteX6" fmla="*/ 192697 w 263093"/>
                <a:gd name="connsiteY6" fmla="*/ 127938 h 208153"/>
                <a:gd name="connsiteX7" fmla="*/ 203155 w 263093"/>
                <a:gd name="connsiteY7" fmla="*/ 122709 h 208153"/>
                <a:gd name="connsiteX8" fmla="*/ 205705 w 263093"/>
                <a:gd name="connsiteY8" fmla="*/ 109829 h 208153"/>
                <a:gd name="connsiteX9" fmla="*/ 210934 w 263093"/>
                <a:gd name="connsiteY9" fmla="*/ 104600 h 208153"/>
                <a:gd name="connsiteX10" fmla="*/ 223942 w 263093"/>
                <a:gd name="connsiteY10" fmla="*/ 96821 h 208153"/>
                <a:gd name="connsiteX11" fmla="*/ 257865 w 263093"/>
                <a:gd name="connsiteY11" fmla="*/ 94270 h 208153"/>
                <a:gd name="connsiteX12" fmla="*/ 263094 w 263093"/>
                <a:gd name="connsiteY12" fmla="*/ 86491 h 208153"/>
                <a:gd name="connsiteX13" fmla="*/ 252636 w 263093"/>
                <a:gd name="connsiteY13" fmla="*/ 70932 h 208153"/>
                <a:gd name="connsiteX14" fmla="*/ 252636 w 263093"/>
                <a:gd name="connsiteY14" fmla="*/ 50272 h 208153"/>
                <a:gd name="connsiteX15" fmla="*/ 244857 w 263093"/>
                <a:gd name="connsiteY15" fmla="*/ 26934 h 208153"/>
                <a:gd name="connsiteX16" fmla="*/ 242306 w 263093"/>
                <a:gd name="connsiteY16" fmla="*/ 21706 h 208153"/>
                <a:gd name="connsiteX17" fmla="*/ 216290 w 263093"/>
                <a:gd name="connsiteY17" fmla="*/ 16477 h 208153"/>
                <a:gd name="connsiteX18" fmla="*/ 179817 w 263093"/>
                <a:gd name="connsiteY18" fmla="*/ 11248 h 208153"/>
                <a:gd name="connsiteX19" fmla="*/ 159029 w 263093"/>
                <a:gd name="connsiteY19" fmla="*/ 918 h 208153"/>
                <a:gd name="connsiteX20" fmla="*/ 135564 w 263093"/>
                <a:gd name="connsiteY20" fmla="*/ 47467 h 208153"/>
                <a:gd name="connsiteX21" fmla="*/ 101641 w 263093"/>
                <a:gd name="connsiteY21" fmla="*/ 63025 h 208153"/>
                <a:gd name="connsiteX22" fmla="*/ 85955 w 263093"/>
                <a:gd name="connsiteY22" fmla="*/ 81134 h 208153"/>
                <a:gd name="connsiteX23" fmla="*/ 72947 w 263093"/>
                <a:gd name="connsiteY23" fmla="*/ 101794 h 208153"/>
                <a:gd name="connsiteX24" fmla="*/ 72947 w 263093"/>
                <a:gd name="connsiteY24" fmla="*/ 135462 h 208153"/>
                <a:gd name="connsiteX25" fmla="*/ 46931 w 263093"/>
                <a:gd name="connsiteY25" fmla="*/ 171681 h 208153"/>
                <a:gd name="connsiteX26" fmla="*/ 15686 w 263093"/>
                <a:gd name="connsiteY26" fmla="*/ 192340 h 208153"/>
                <a:gd name="connsiteX27" fmla="*/ 0 w 263093"/>
                <a:gd name="connsiteY27" fmla="*/ 200120 h 208153"/>
                <a:gd name="connsiteX28" fmla="*/ 80854 w 263093"/>
                <a:gd name="connsiteY28" fmla="*/ 200120 h 208153"/>
                <a:gd name="connsiteX29" fmla="*/ 96540 w 263093"/>
                <a:gd name="connsiteY29" fmla="*/ 207899 h 208153"/>
                <a:gd name="connsiteX30" fmla="*/ 96540 w 263093"/>
                <a:gd name="connsiteY30" fmla="*/ 207899 h 208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63093" h="208153">
                  <a:moveTo>
                    <a:pt x="96157" y="208154"/>
                  </a:moveTo>
                  <a:lnTo>
                    <a:pt x="96157" y="179715"/>
                  </a:lnTo>
                  <a:cubicBezTo>
                    <a:pt x="96157" y="177164"/>
                    <a:pt x="124852" y="159055"/>
                    <a:pt x="130080" y="156377"/>
                  </a:cubicBezTo>
                  <a:cubicBezTo>
                    <a:pt x="135309" y="153826"/>
                    <a:pt x="145766" y="156377"/>
                    <a:pt x="145766" y="151148"/>
                  </a:cubicBezTo>
                  <a:cubicBezTo>
                    <a:pt x="145766" y="145920"/>
                    <a:pt x="156224" y="148598"/>
                    <a:pt x="164003" y="148598"/>
                  </a:cubicBezTo>
                  <a:cubicBezTo>
                    <a:pt x="171782" y="146047"/>
                    <a:pt x="174460" y="140818"/>
                    <a:pt x="174460" y="135717"/>
                  </a:cubicBezTo>
                  <a:cubicBezTo>
                    <a:pt x="174460" y="127938"/>
                    <a:pt x="184918" y="130488"/>
                    <a:pt x="192697" y="127938"/>
                  </a:cubicBezTo>
                  <a:cubicBezTo>
                    <a:pt x="197926" y="127938"/>
                    <a:pt x="197926" y="122709"/>
                    <a:pt x="203155" y="122709"/>
                  </a:cubicBezTo>
                  <a:cubicBezTo>
                    <a:pt x="205705" y="122709"/>
                    <a:pt x="203155" y="114930"/>
                    <a:pt x="205705" y="109829"/>
                  </a:cubicBezTo>
                  <a:cubicBezTo>
                    <a:pt x="205705" y="102049"/>
                    <a:pt x="205705" y="104600"/>
                    <a:pt x="210934" y="104600"/>
                  </a:cubicBezTo>
                  <a:cubicBezTo>
                    <a:pt x="218713" y="104600"/>
                    <a:pt x="223942" y="99371"/>
                    <a:pt x="223942" y="96821"/>
                  </a:cubicBezTo>
                  <a:cubicBezTo>
                    <a:pt x="223942" y="91592"/>
                    <a:pt x="252636" y="94270"/>
                    <a:pt x="257865" y="94270"/>
                  </a:cubicBezTo>
                  <a:cubicBezTo>
                    <a:pt x="260416" y="94270"/>
                    <a:pt x="263094" y="89041"/>
                    <a:pt x="263094" y="86491"/>
                  </a:cubicBezTo>
                  <a:cubicBezTo>
                    <a:pt x="260543" y="81262"/>
                    <a:pt x="257865" y="70932"/>
                    <a:pt x="252636" y="70932"/>
                  </a:cubicBezTo>
                  <a:cubicBezTo>
                    <a:pt x="250086" y="70932"/>
                    <a:pt x="252636" y="60602"/>
                    <a:pt x="252636" y="50272"/>
                  </a:cubicBezTo>
                  <a:cubicBezTo>
                    <a:pt x="252636" y="42493"/>
                    <a:pt x="250086" y="34714"/>
                    <a:pt x="244857" y="26934"/>
                  </a:cubicBezTo>
                  <a:cubicBezTo>
                    <a:pt x="244857" y="26934"/>
                    <a:pt x="244857" y="24384"/>
                    <a:pt x="242306" y="21706"/>
                  </a:cubicBezTo>
                  <a:cubicBezTo>
                    <a:pt x="234527" y="21706"/>
                    <a:pt x="224070" y="16477"/>
                    <a:pt x="216290" y="16477"/>
                  </a:cubicBezTo>
                  <a:cubicBezTo>
                    <a:pt x="205833" y="13926"/>
                    <a:pt x="187596" y="21706"/>
                    <a:pt x="179817" y="11248"/>
                  </a:cubicBezTo>
                  <a:cubicBezTo>
                    <a:pt x="172038" y="918"/>
                    <a:pt x="164131" y="-1632"/>
                    <a:pt x="159029" y="918"/>
                  </a:cubicBezTo>
                  <a:cubicBezTo>
                    <a:pt x="153801" y="6147"/>
                    <a:pt x="140793" y="37137"/>
                    <a:pt x="135564" y="47467"/>
                  </a:cubicBezTo>
                  <a:cubicBezTo>
                    <a:pt x="127785" y="55246"/>
                    <a:pt x="109548" y="63025"/>
                    <a:pt x="101641" y="63025"/>
                  </a:cubicBezTo>
                  <a:cubicBezTo>
                    <a:pt x="93734" y="63025"/>
                    <a:pt x="91184" y="75906"/>
                    <a:pt x="85955" y="81134"/>
                  </a:cubicBezTo>
                  <a:cubicBezTo>
                    <a:pt x="78176" y="86363"/>
                    <a:pt x="80726" y="94015"/>
                    <a:pt x="72947" y="101794"/>
                  </a:cubicBezTo>
                  <a:cubicBezTo>
                    <a:pt x="65168" y="107023"/>
                    <a:pt x="67718" y="127683"/>
                    <a:pt x="72947" y="135462"/>
                  </a:cubicBezTo>
                  <a:cubicBezTo>
                    <a:pt x="78176" y="140691"/>
                    <a:pt x="57261" y="163901"/>
                    <a:pt x="46931" y="171681"/>
                  </a:cubicBezTo>
                  <a:cubicBezTo>
                    <a:pt x="36474" y="176909"/>
                    <a:pt x="31245" y="189790"/>
                    <a:pt x="15686" y="192340"/>
                  </a:cubicBezTo>
                  <a:cubicBezTo>
                    <a:pt x="7907" y="192340"/>
                    <a:pt x="2678" y="194891"/>
                    <a:pt x="0" y="200120"/>
                  </a:cubicBezTo>
                  <a:lnTo>
                    <a:pt x="80854" y="200120"/>
                  </a:lnTo>
                  <a:cubicBezTo>
                    <a:pt x="96540" y="200120"/>
                    <a:pt x="93862" y="202670"/>
                    <a:pt x="96540" y="207899"/>
                  </a:cubicBezTo>
                  <a:lnTo>
                    <a:pt x="96540" y="207899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9A9ED87E-583C-E74E-0A4E-89F936A2CEC5}"/>
                </a:ext>
              </a:extLst>
            </p:cNvPr>
            <p:cNvSpPr/>
            <p:nvPr/>
          </p:nvSpPr>
          <p:spPr>
            <a:xfrm>
              <a:off x="7514877" y="3400161"/>
              <a:ext cx="89921" cy="174173"/>
            </a:xfrm>
            <a:custGeom>
              <a:avLst/>
              <a:gdLst>
                <a:gd name="connsiteX0" fmla="*/ 22841 w 89921"/>
                <a:gd name="connsiteY0" fmla="*/ 42180 h 174173"/>
                <a:gd name="connsiteX1" fmla="*/ 17612 w 89921"/>
                <a:gd name="connsiteY1" fmla="*/ 65518 h 174173"/>
                <a:gd name="connsiteX2" fmla="*/ 2054 w 89921"/>
                <a:gd name="connsiteY2" fmla="*/ 81077 h 174173"/>
                <a:gd name="connsiteX3" fmla="*/ 12384 w 89921"/>
                <a:gd name="connsiteY3" fmla="*/ 104415 h 174173"/>
                <a:gd name="connsiteX4" fmla="*/ 20163 w 89921"/>
                <a:gd name="connsiteY4" fmla="*/ 117295 h 174173"/>
                <a:gd name="connsiteX5" fmla="*/ 38272 w 89921"/>
                <a:gd name="connsiteY5" fmla="*/ 130176 h 174173"/>
                <a:gd name="connsiteX6" fmla="*/ 48602 w 89921"/>
                <a:gd name="connsiteY6" fmla="*/ 168945 h 174173"/>
                <a:gd name="connsiteX7" fmla="*/ 48602 w 89921"/>
                <a:gd name="connsiteY7" fmla="*/ 174173 h 174173"/>
                <a:gd name="connsiteX8" fmla="*/ 58932 w 89921"/>
                <a:gd name="connsiteY8" fmla="*/ 166394 h 174173"/>
                <a:gd name="connsiteX9" fmla="*/ 61483 w 89921"/>
                <a:gd name="connsiteY9" fmla="*/ 148285 h 174173"/>
                <a:gd name="connsiteX10" fmla="*/ 64033 w 89921"/>
                <a:gd name="connsiteY10" fmla="*/ 140506 h 174173"/>
                <a:gd name="connsiteX11" fmla="*/ 82142 w 89921"/>
                <a:gd name="connsiteY11" fmla="*/ 124947 h 174173"/>
                <a:gd name="connsiteX12" fmla="*/ 89921 w 89921"/>
                <a:gd name="connsiteY12" fmla="*/ 117168 h 174173"/>
                <a:gd name="connsiteX13" fmla="*/ 89921 w 89921"/>
                <a:gd name="connsiteY13" fmla="*/ 106838 h 174173"/>
                <a:gd name="connsiteX14" fmla="*/ 82142 w 89921"/>
                <a:gd name="connsiteY14" fmla="*/ 96508 h 174173"/>
                <a:gd name="connsiteX15" fmla="*/ 74363 w 89921"/>
                <a:gd name="connsiteY15" fmla="*/ 88729 h 174173"/>
                <a:gd name="connsiteX16" fmla="*/ 56254 w 89921"/>
                <a:gd name="connsiteY16" fmla="*/ 80949 h 174173"/>
                <a:gd name="connsiteX17" fmla="*/ 74363 w 89921"/>
                <a:gd name="connsiteY17" fmla="*/ 65391 h 174173"/>
                <a:gd name="connsiteX18" fmla="*/ 74363 w 89921"/>
                <a:gd name="connsiteY18" fmla="*/ 36952 h 174173"/>
                <a:gd name="connsiteX19" fmla="*/ 76914 w 89921"/>
                <a:gd name="connsiteY19" fmla="*/ 18842 h 174173"/>
                <a:gd name="connsiteX20" fmla="*/ 74363 w 89921"/>
                <a:gd name="connsiteY20" fmla="*/ 11063 h 174173"/>
                <a:gd name="connsiteX21" fmla="*/ 64033 w 89921"/>
                <a:gd name="connsiteY21" fmla="*/ 5834 h 174173"/>
                <a:gd name="connsiteX22" fmla="*/ 35466 w 89921"/>
                <a:gd name="connsiteY22" fmla="*/ 5834 h 174173"/>
                <a:gd name="connsiteX23" fmla="*/ 22459 w 89921"/>
                <a:gd name="connsiteY23" fmla="*/ 8385 h 174173"/>
                <a:gd name="connsiteX24" fmla="*/ 22459 w 89921"/>
                <a:gd name="connsiteY24" fmla="*/ 42053 h 174173"/>
                <a:gd name="connsiteX25" fmla="*/ 22459 w 89921"/>
                <a:gd name="connsiteY25" fmla="*/ 42053 h 174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9921" h="174173">
                  <a:moveTo>
                    <a:pt x="22841" y="42180"/>
                  </a:moveTo>
                  <a:cubicBezTo>
                    <a:pt x="28070" y="49960"/>
                    <a:pt x="22841" y="62840"/>
                    <a:pt x="17612" y="65518"/>
                  </a:cubicBezTo>
                  <a:cubicBezTo>
                    <a:pt x="12384" y="68069"/>
                    <a:pt x="7282" y="81077"/>
                    <a:pt x="2054" y="81077"/>
                  </a:cubicBezTo>
                  <a:cubicBezTo>
                    <a:pt x="-3175" y="81077"/>
                    <a:pt x="2054" y="99186"/>
                    <a:pt x="12384" y="104415"/>
                  </a:cubicBezTo>
                  <a:cubicBezTo>
                    <a:pt x="20163" y="106965"/>
                    <a:pt x="20163" y="114745"/>
                    <a:pt x="20163" y="117295"/>
                  </a:cubicBezTo>
                  <a:cubicBezTo>
                    <a:pt x="20163" y="122524"/>
                    <a:pt x="33171" y="125075"/>
                    <a:pt x="38272" y="130176"/>
                  </a:cubicBezTo>
                  <a:cubicBezTo>
                    <a:pt x="40823" y="135404"/>
                    <a:pt x="48602" y="161293"/>
                    <a:pt x="48602" y="168945"/>
                  </a:cubicBezTo>
                  <a:lnTo>
                    <a:pt x="48602" y="174173"/>
                  </a:lnTo>
                  <a:cubicBezTo>
                    <a:pt x="53831" y="171623"/>
                    <a:pt x="56381" y="168945"/>
                    <a:pt x="58932" y="166394"/>
                  </a:cubicBezTo>
                  <a:cubicBezTo>
                    <a:pt x="61483" y="161165"/>
                    <a:pt x="64161" y="150836"/>
                    <a:pt x="61483" y="148285"/>
                  </a:cubicBezTo>
                  <a:cubicBezTo>
                    <a:pt x="61483" y="145734"/>
                    <a:pt x="61483" y="143056"/>
                    <a:pt x="64033" y="140506"/>
                  </a:cubicBezTo>
                  <a:cubicBezTo>
                    <a:pt x="66584" y="137955"/>
                    <a:pt x="79592" y="124947"/>
                    <a:pt x="82142" y="124947"/>
                  </a:cubicBezTo>
                  <a:cubicBezTo>
                    <a:pt x="82142" y="122397"/>
                    <a:pt x="89921" y="124947"/>
                    <a:pt x="89921" y="117168"/>
                  </a:cubicBezTo>
                  <a:lnTo>
                    <a:pt x="89921" y="106838"/>
                  </a:lnTo>
                  <a:cubicBezTo>
                    <a:pt x="84693" y="101609"/>
                    <a:pt x="82142" y="99059"/>
                    <a:pt x="82142" y="96508"/>
                  </a:cubicBezTo>
                  <a:cubicBezTo>
                    <a:pt x="82142" y="91279"/>
                    <a:pt x="76914" y="86178"/>
                    <a:pt x="74363" y="88729"/>
                  </a:cubicBezTo>
                  <a:cubicBezTo>
                    <a:pt x="69134" y="93957"/>
                    <a:pt x="58805" y="88729"/>
                    <a:pt x="56254" y="80949"/>
                  </a:cubicBezTo>
                  <a:cubicBezTo>
                    <a:pt x="56254" y="73170"/>
                    <a:pt x="64033" y="73170"/>
                    <a:pt x="74363" y="65391"/>
                  </a:cubicBezTo>
                  <a:cubicBezTo>
                    <a:pt x="82142" y="60162"/>
                    <a:pt x="84693" y="44731"/>
                    <a:pt x="74363" y="36952"/>
                  </a:cubicBezTo>
                  <a:cubicBezTo>
                    <a:pt x="64033" y="29172"/>
                    <a:pt x="71812" y="24071"/>
                    <a:pt x="76914" y="18842"/>
                  </a:cubicBezTo>
                  <a:cubicBezTo>
                    <a:pt x="84693" y="11063"/>
                    <a:pt x="79464" y="8512"/>
                    <a:pt x="74363" y="11063"/>
                  </a:cubicBezTo>
                  <a:cubicBezTo>
                    <a:pt x="71812" y="13614"/>
                    <a:pt x="66584" y="13614"/>
                    <a:pt x="64033" y="5834"/>
                  </a:cubicBezTo>
                  <a:cubicBezTo>
                    <a:pt x="64033" y="-1945"/>
                    <a:pt x="43246" y="-1945"/>
                    <a:pt x="35466" y="5834"/>
                  </a:cubicBezTo>
                  <a:cubicBezTo>
                    <a:pt x="32916" y="8385"/>
                    <a:pt x="27687" y="8385"/>
                    <a:pt x="22459" y="8385"/>
                  </a:cubicBezTo>
                  <a:cubicBezTo>
                    <a:pt x="22459" y="21265"/>
                    <a:pt x="19908" y="36824"/>
                    <a:pt x="22459" y="42053"/>
                  </a:cubicBezTo>
                  <a:lnTo>
                    <a:pt x="22459" y="42053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C4699730-D1A5-FA49-8ED6-3712B86D9186}"/>
                </a:ext>
              </a:extLst>
            </p:cNvPr>
            <p:cNvSpPr/>
            <p:nvPr/>
          </p:nvSpPr>
          <p:spPr>
            <a:xfrm>
              <a:off x="7159721" y="3406264"/>
              <a:ext cx="454387" cy="434223"/>
            </a:xfrm>
            <a:custGeom>
              <a:avLst/>
              <a:gdLst>
                <a:gd name="connsiteX0" fmla="*/ 155969 w 454387"/>
                <a:gd name="connsiteY0" fmla="*/ 80840 h 434223"/>
                <a:gd name="connsiteX1" fmla="*/ 155969 w 454387"/>
                <a:gd name="connsiteY1" fmla="*/ 101499 h 434223"/>
                <a:gd name="connsiteX2" fmla="*/ 166299 w 454387"/>
                <a:gd name="connsiteY2" fmla="*/ 116930 h 434223"/>
                <a:gd name="connsiteX3" fmla="*/ 161070 w 454387"/>
                <a:gd name="connsiteY3" fmla="*/ 124710 h 434223"/>
                <a:gd name="connsiteX4" fmla="*/ 127275 w 454387"/>
                <a:gd name="connsiteY4" fmla="*/ 127260 h 434223"/>
                <a:gd name="connsiteX5" fmla="*/ 114267 w 454387"/>
                <a:gd name="connsiteY5" fmla="*/ 135040 h 434223"/>
                <a:gd name="connsiteX6" fmla="*/ 109038 w 454387"/>
                <a:gd name="connsiteY6" fmla="*/ 140141 h 434223"/>
                <a:gd name="connsiteX7" fmla="*/ 106487 w 454387"/>
                <a:gd name="connsiteY7" fmla="*/ 153021 h 434223"/>
                <a:gd name="connsiteX8" fmla="*/ 96157 w 454387"/>
                <a:gd name="connsiteY8" fmla="*/ 158123 h 434223"/>
                <a:gd name="connsiteX9" fmla="*/ 77921 w 454387"/>
                <a:gd name="connsiteY9" fmla="*/ 165902 h 434223"/>
                <a:gd name="connsiteX10" fmla="*/ 67591 w 454387"/>
                <a:gd name="connsiteY10" fmla="*/ 178782 h 434223"/>
                <a:gd name="connsiteX11" fmla="*/ 49354 w 454387"/>
                <a:gd name="connsiteY11" fmla="*/ 181333 h 434223"/>
                <a:gd name="connsiteX12" fmla="*/ 33795 w 454387"/>
                <a:gd name="connsiteY12" fmla="*/ 186434 h 434223"/>
                <a:gd name="connsiteX13" fmla="*/ 0 w 454387"/>
                <a:gd name="connsiteY13" fmla="*/ 209644 h 434223"/>
                <a:gd name="connsiteX14" fmla="*/ 0 w 454387"/>
                <a:gd name="connsiteY14" fmla="*/ 238083 h 434223"/>
                <a:gd name="connsiteX15" fmla="*/ 5229 w 454387"/>
                <a:gd name="connsiteY15" fmla="*/ 243185 h 434223"/>
                <a:gd name="connsiteX16" fmla="*/ 215653 w 454387"/>
                <a:gd name="connsiteY16" fmla="*/ 382574 h 434223"/>
                <a:gd name="connsiteX17" fmla="*/ 231211 w 454387"/>
                <a:gd name="connsiteY17" fmla="*/ 403234 h 434223"/>
                <a:gd name="connsiteX18" fmla="*/ 254549 w 454387"/>
                <a:gd name="connsiteY18" fmla="*/ 411014 h 434223"/>
                <a:gd name="connsiteX19" fmla="*/ 264879 w 454387"/>
                <a:gd name="connsiteY19" fmla="*/ 434224 h 434223"/>
                <a:gd name="connsiteX20" fmla="*/ 288217 w 454387"/>
                <a:gd name="connsiteY20" fmla="*/ 429123 h 434223"/>
                <a:gd name="connsiteX21" fmla="*/ 322012 w 454387"/>
                <a:gd name="connsiteY21" fmla="*/ 418793 h 434223"/>
                <a:gd name="connsiteX22" fmla="*/ 360909 w 454387"/>
                <a:gd name="connsiteY22" fmla="*/ 385253 h 434223"/>
                <a:gd name="connsiteX23" fmla="*/ 454388 w 454387"/>
                <a:gd name="connsiteY23" fmla="*/ 328502 h 434223"/>
                <a:gd name="connsiteX24" fmla="*/ 454388 w 454387"/>
                <a:gd name="connsiteY24" fmla="*/ 328502 h 434223"/>
                <a:gd name="connsiteX25" fmla="*/ 444058 w 454387"/>
                <a:gd name="connsiteY25" fmla="*/ 310393 h 434223"/>
                <a:gd name="connsiteX26" fmla="*/ 428499 w 454387"/>
                <a:gd name="connsiteY26" fmla="*/ 305292 h 434223"/>
                <a:gd name="connsiteX27" fmla="*/ 412941 w 454387"/>
                <a:gd name="connsiteY27" fmla="*/ 294962 h 434223"/>
                <a:gd name="connsiteX28" fmla="*/ 410390 w 454387"/>
                <a:gd name="connsiteY28" fmla="*/ 279531 h 434223"/>
                <a:gd name="connsiteX29" fmla="*/ 400060 w 454387"/>
                <a:gd name="connsiteY29" fmla="*/ 266650 h 434223"/>
                <a:gd name="connsiteX30" fmla="*/ 410390 w 454387"/>
                <a:gd name="connsiteY30" fmla="*/ 253770 h 434223"/>
                <a:gd name="connsiteX31" fmla="*/ 407840 w 454387"/>
                <a:gd name="connsiteY31" fmla="*/ 245990 h 434223"/>
                <a:gd name="connsiteX32" fmla="*/ 407840 w 454387"/>
                <a:gd name="connsiteY32" fmla="*/ 230559 h 434223"/>
                <a:gd name="connsiteX33" fmla="*/ 407840 w 454387"/>
                <a:gd name="connsiteY33" fmla="*/ 217679 h 434223"/>
                <a:gd name="connsiteX34" fmla="*/ 407840 w 454387"/>
                <a:gd name="connsiteY34" fmla="*/ 194468 h 434223"/>
                <a:gd name="connsiteX35" fmla="*/ 400060 w 454387"/>
                <a:gd name="connsiteY35" fmla="*/ 173809 h 434223"/>
                <a:gd name="connsiteX36" fmla="*/ 402611 w 454387"/>
                <a:gd name="connsiteY36" fmla="*/ 168708 h 434223"/>
                <a:gd name="connsiteX37" fmla="*/ 402611 w 454387"/>
                <a:gd name="connsiteY37" fmla="*/ 163606 h 434223"/>
                <a:gd name="connsiteX38" fmla="*/ 392281 w 454387"/>
                <a:gd name="connsiteY38" fmla="*/ 124837 h 434223"/>
                <a:gd name="connsiteX39" fmla="*/ 374044 w 454387"/>
                <a:gd name="connsiteY39" fmla="*/ 111957 h 434223"/>
                <a:gd name="connsiteX40" fmla="*/ 366265 w 454387"/>
                <a:gd name="connsiteY40" fmla="*/ 99076 h 434223"/>
                <a:gd name="connsiteX41" fmla="*/ 355935 w 454387"/>
                <a:gd name="connsiteY41" fmla="*/ 75866 h 434223"/>
                <a:gd name="connsiteX42" fmla="*/ 371494 w 454387"/>
                <a:gd name="connsiteY42" fmla="*/ 60435 h 434223"/>
                <a:gd name="connsiteX43" fmla="*/ 376722 w 454387"/>
                <a:gd name="connsiteY43" fmla="*/ 37224 h 434223"/>
                <a:gd name="connsiteX44" fmla="*/ 376722 w 454387"/>
                <a:gd name="connsiteY44" fmla="*/ 3684 h 434223"/>
                <a:gd name="connsiteX45" fmla="*/ 355935 w 454387"/>
                <a:gd name="connsiteY45" fmla="*/ 1134 h 434223"/>
                <a:gd name="connsiteX46" fmla="*/ 335148 w 454387"/>
                <a:gd name="connsiteY46" fmla="*/ 1134 h 434223"/>
                <a:gd name="connsiteX47" fmla="*/ 304030 w 454387"/>
                <a:gd name="connsiteY47" fmla="*/ 8913 h 434223"/>
                <a:gd name="connsiteX48" fmla="*/ 220881 w 454387"/>
                <a:gd name="connsiteY48" fmla="*/ 14014 h 434223"/>
                <a:gd name="connsiteX49" fmla="*/ 187086 w 454387"/>
                <a:gd name="connsiteY49" fmla="*/ 32123 h 434223"/>
                <a:gd name="connsiteX50" fmla="*/ 153291 w 454387"/>
                <a:gd name="connsiteY50" fmla="*/ 47554 h 434223"/>
                <a:gd name="connsiteX51" fmla="*/ 145511 w 454387"/>
                <a:gd name="connsiteY51" fmla="*/ 52656 h 434223"/>
                <a:gd name="connsiteX52" fmla="*/ 148062 w 454387"/>
                <a:gd name="connsiteY52" fmla="*/ 57757 h 434223"/>
                <a:gd name="connsiteX53" fmla="*/ 155841 w 454387"/>
                <a:gd name="connsiteY53" fmla="*/ 80967 h 434223"/>
                <a:gd name="connsiteX54" fmla="*/ 155841 w 454387"/>
                <a:gd name="connsiteY54" fmla="*/ 80967 h 43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54387" h="434223">
                  <a:moveTo>
                    <a:pt x="155969" y="80840"/>
                  </a:moveTo>
                  <a:cubicBezTo>
                    <a:pt x="155969" y="91170"/>
                    <a:pt x="153418" y="101499"/>
                    <a:pt x="155969" y="101499"/>
                  </a:cubicBezTo>
                  <a:cubicBezTo>
                    <a:pt x="161198" y="101499"/>
                    <a:pt x="163748" y="111829"/>
                    <a:pt x="166299" y="116930"/>
                  </a:cubicBezTo>
                  <a:cubicBezTo>
                    <a:pt x="166299" y="119481"/>
                    <a:pt x="163748" y="124710"/>
                    <a:pt x="161070" y="124710"/>
                  </a:cubicBezTo>
                  <a:cubicBezTo>
                    <a:pt x="155841" y="124710"/>
                    <a:pt x="127275" y="122159"/>
                    <a:pt x="127275" y="127260"/>
                  </a:cubicBezTo>
                  <a:cubicBezTo>
                    <a:pt x="127275" y="129811"/>
                    <a:pt x="122046" y="135040"/>
                    <a:pt x="114267" y="135040"/>
                  </a:cubicBezTo>
                  <a:cubicBezTo>
                    <a:pt x="109038" y="135040"/>
                    <a:pt x="109038" y="132489"/>
                    <a:pt x="109038" y="140141"/>
                  </a:cubicBezTo>
                  <a:cubicBezTo>
                    <a:pt x="106487" y="145242"/>
                    <a:pt x="109038" y="153021"/>
                    <a:pt x="106487" y="153021"/>
                  </a:cubicBezTo>
                  <a:cubicBezTo>
                    <a:pt x="101259" y="153021"/>
                    <a:pt x="101259" y="158123"/>
                    <a:pt x="96157" y="158123"/>
                  </a:cubicBezTo>
                  <a:cubicBezTo>
                    <a:pt x="88378" y="160673"/>
                    <a:pt x="77921" y="158123"/>
                    <a:pt x="77921" y="165902"/>
                  </a:cubicBezTo>
                  <a:cubicBezTo>
                    <a:pt x="77921" y="171003"/>
                    <a:pt x="75370" y="176232"/>
                    <a:pt x="67591" y="178782"/>
                  </a:cubicBezTo>
                  <a:cubicBezTo>
                    <a:pt x="59811" y="178782"/>
                    <a:pt x="49354" y="176232"/>
                    <a:pt x="49354" y="181333"/>
                  </a:cubicBezTo>
                  <a:cubicBezTo>
                    <a:pt x="49354" y="186434"/>
                    <a:pt x="39024" y="183883"/>
                    <a:pt x="33795" y="186434"/>
                  </a:cubicBezTo>
                  <a:cubicBezTo>
                    <a:pt x="28567" y="188985"/>
                    <a:pt x="0" y="207094"/>
                    <a:pt x="0" y="209644"/>
                  </a:cubicBezTo>
                  <a:lnTo>
                    <a:pt x="0" y="238083"/>
                  </a:lnTo>
                  <a:cubicBezTo>
                    <a:pt x="0" y="240634"/>
                    <a:pt x="2551" y="240634"/>
                    <a:pt x="5229" y="243185"/>
                  </a:cubicBezTo>
                  <a:cubicBezTo>
                    <a:pt x="15559" y="248286"/>
                    <a:pt x="210424" y="377346"/>
                    <a:pt x="215653" y="382574"/>
                  </a:cubicBezTo>
                  <a:cubicBezTo>
                    <a:pt x="223432" y="387676"/>
                    <a:pt x="231211" y="403234"/>
                    <a:pt x="231211" y="403234"/>
                  </a:cubicBezTo>
                  <a:cubicBezTo>
                    <a:pt x="231211" y="403234"/>
                    <a:pt x="244219" y="403234"/>
                    <a:pt x="254549" y="411014"/>
                  </a:cubicBezTo>
                  <a:cubicBezTo>
                    <a:pt x="264879" y="416115"/>
                    <a:pt x="264879" y="434224"/>
                    <a:pt x="264879" y="434224"/>
                  </a:cubicBezTo>
                  <a:cubicBezTo>
                    <a:pt x="264879" y="434224"/>
                    <a:pt x="280438" y="429123"/>
                    <a:pt x="288217" y="429123"/>
                  </a:cubicBezTo>
                  <a:cubicBezTo>
                    <a:pt x="293446" y="426572"/>
                    <a:pt x="322012" y="418793"/>
                    <a:pt x="322012" y="418793"/>
                  </a:cubicBezTo>
                  <a:lnTo>
                    <a:pt x="360909" y="385253"/>
                  </a:lnTo>
                  <a:lnTo>
                    <a:pt x="454388" y="328502"/>
                  </a:lnTo>
                  <a:lnTo>
                    <a:pt x="454388" y="328502"/>
                  </a:lnTo>
                  <a:cubicBezTo>
                    <a:pt x="451838" y="318172"/>
                    <a:pt x="449159" y="310393"/>
                    <a:pt x="444058" y="310393"/>
                  </a:cubicBezTo>
                  <a:cubicBezTo>
                    <a:pt x="438957" y="310393"/>
                    <a:pt x="433728" y="305292"/>
                    <a:pt x="428499" y="305292"/>
                  </a:cubicBezTo>
                  <a:cubicBezTo>
                    <a:pt x="420720" y="305292"/>
                    <a:pt x="412941" y="302741"/>
                    <a:pt x="412941" y="294962"/>
                  </a:cubicBezTo>
                  <a:cubicBezTo>
                    <a:pt x="410390" y="289861"/>
                    <a:pt x="415492" y="287182"/>
                    <a:pt x="410390" y="279531"/>
                  </a:cubicBezTo>
                  <a:cubicBezTo>
                    <a:pt x="405162" y="271751"/>
                    <a:pt x="400060" y="269201"/>
                    <a:pt x="400060" y="266650"/>
                  </a:cubicBezTo>
                  <a:cubicBezTo>
                    <a:pt x="400060" y="261549"/>
                    <a:pt x="407840" y="256320"/>
                    <a:pt x="410390" y="253770"/>
                  </a:cubicBezTo>
                  <a:cubicBezTo>
                    <a:pt x="410390" y="253770"/>
                    <a:pt x="407840" y="248668"/>
                    <a:pt x="407840" y="245990"/>
                  </a:cubicBezTo>
                  <a:cubicBezTo>
                    <a:pt x="407840" y="240889"/>
                    <a:pt x="402611" y="235661"/>
                    <a:pt x="407840" y="230559"/>
                  </a:cubicBezTo>
                  <a:cubicBezTo>
                    <a:pt x="410390" y="228009"/>
                    <a:pt x="413069" y="222780"/>
                    <a:pt x="407840" y="217679"/>
                  </a:cubicBezTo>
                  <a:cubicBezTo>
                    <a:pt x="405289" y="209900"/>
                    <a:pt x="413069" y="202248"/>
                    <a:pt x="407840" y="194468"/>
                  </a:cubicBezTo>
                  <a:cubicBezTo>
                    <a:pt x="405289" y="184138"/>
                    <a:pt x="397510" y="176359"/>
                    <a:pt x="400060" y="173809"/>
                  </a:cubicBezTo>
                  <a:cubicBezTo>
                    <a:pt x="400060" y="172113"/>
                    <a:pt x="400915" y="170404"/>
                    <a:pt x="402611" y="168708"/>
                  </a:cubicBezTo>
                  <a:lnTo>
                    <a:pt x="402611" y="163606"/>
                  </a:lnTo>
                  <a:cubicBezTo>
                    <a:pt x="402611" y="155827"/>
                    <a:pt x="394832" y="130066"/>
                    <a:pt x="392281" y="124837"/>
                  </a:cubicBezTo>
                  <a:cubicBezTo>
                    <a:pt x="387052" y="119736"/>
                    <a:pt x="374044" y="117058"/>
                    <a:pt x="374044" y="111957"/>
                  </a:cubicBezTo>
                  <a:cubicBezTo>
                    <a:pt x="374044" y="109406"/>
                    <a:pt x="374044" y="101627"/>
                    <a:pt x="366265" y="99076"/>
                  </a:cubicBezTo>
                  <a:cubicBezTo>
                    <a:pt x="355935" y="93975"/>
                    <a:pt x="350706" y="75866"/>
                    <a:pt x="355935" y="75866"/>
                  </a:cubicBezTo>
                  <a:cubicBezTo>
                    <a:pt x="361164" y="75866"/>
                    <a:pt x="366265" y="62985"/>
                    <a:pt x="371494" y="60435"/>
                  </a:cubicBezTo>
                  <a:cubicBezTo>
                    <a:pt x="376722" y="57884"/>
                    <a:pt x="381824" y="45004"/>
                    <a:pt x="376722" y="37224"/>
                  </a:cubicBezTo>
                  <a:cubicBezTo>
                    <a:pt x="374172" y="32123"/>
                    <a:pt x="376722" y="16565"/>
                    <a:pt x="376722" y="3684"/>
                  </a:cubicBezTo>
                  <a:cubicBezTo>
                    <a:pt x="368943" y="3684"/>
                    <a:pt x="358486" y="1134"/>
                    <a:pt x="355935" y="1134"/>
                  </a:cubicBezTo>
                  <a:cubicBezTo>
                    <a:pt x="353385" y="-1417"/>
                    <a:pt x="342927" y="1134"/>
                    <a:pt x="335148" y="1134"/>
                  </a:cubicBezTo>
                  <a:cubicBezTo>
                    <a:pt x="327369" y="3684"/>
                    <a:pt x="309132" y="14014"/>
                    <a:pt x="304030" y="8913"/>
                  </a:cubicBezTo>
                  <a:cubicBezTo>
                    <a:pt x="298802" y="3812"/>
                    <a:pt x="239118" y="11464"/>
                    <a:pt x="220881" y="14014"/>
                  </a:cubicBezTo>
                  <a:cubicBezTo>
                    <a:pt x="205323" y="14014"/>
                    <a:pt x="197544" y="32123"/>
                    <a:pt x="187086" y="32123"/>
                  </a:cubicBezTo>
                  <a:cubicBezTo>
                    <a:pt x="179307" y="32123"/>
                    <a:pt x="161070" y="39903"/>
                    <a:pt x="153291" y="47554"/>
                  </a:cubicBezTo>
                  <a:cubicBezTo>
                    <a:pt x="150740" y="50105"/>
                    <a:pt x="148062" y="52656"/>
                    <a:pt x="145511" y="52656"/>
                  </a:cubicBezTo>
                  <a:cubicBezTo>
                    <a:pt x="148062" y="55206"/>
                    <a:pt x="148062" y="57757"/>
                    <a:pt x="148062" y="57757"/>
                  </a:cubicBezTo>
                  <a:cubicBezTo>
                    <a:pt x="153291" y="65536"/>
                    <a:pt x="155841" y="73188"/>
                    <a:pt x="155841" y="80967"/>
                  </a:cubicBezTo>
                  <a:lnTo>
                    <a:pt x="155841" y="80967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2C2E259F-6A82-167E-F3C2-C4E3159F0B2A}"/>
                </a:ext>
              </a:extLst>
            </p:cNvPr>
            <p:cNvSpPr/>
            <p:nvPr/>
          </p:nvSpPr>
          <p:spPr>
            <a:xfrm>
              <a:off x="7559912" y="3507126"/>
              <a:ext cx="330043" cy="316783"/>
            </a:xfrm>
            <a:custGeom>
              <a:avLst/>
              <a:gdLst>
                <a:gd name="connsiteX0" fmla="*/ 36853 w 330043"/>
                <a:gd name="connsiteY0" fmla="*/ 18109 h 316783"/>
                <a:gd name="connsiteX1" fmla="*/ 18616 w 330043"/>
                <a:gd name="connsiteY1" fmla="*/ 33668 h 316783"/>
                <a:gd name="connsiteX2" fmla="*/ 16065 w 330043"/>
                <a:gd name="connsiteY2" fmla="*/ 41447 h 316783"/>
                <a:gd name="connsiteX3" fmla="*/ 13515 w 330043"/>
                <a:gd name="connsiteY3" fmla="*/ 59684 h 316783"/>
                <a:gd name="connsiteX4" fmla="*/ 507 w 330043"/>
                <a:gd name="connsiteY4" fmla="*/ 72692 h 316783"/>
                <a:gd name="connsiteX5" fmla="*/ 8286 w 330043"/>
                <a:gd name="connsiteY5" fmla="*/ 93479 h 316783"/>
                <a:gd name="connsiteX6" fmla="*/ 8286 w 330043"/>
                <a:gd name="connsiteY6" fmla="*/ 116817 h 316783"/>
                <a:gd name="connsiteX7" fmla="*/ 8286 w 330043"/>
                <a:gd name="connsiteY7" fmla="*/ 129825 h 316783"/>
                <a:gd name="connsiteX8" fmla="*/ 8286 w 330043"/>
                <a:gd name="connsiteY8" fmla="*/ 145384 h 316783"/>
                <a:gd name="connsiteX9" fmla="*/ 10837 w 330043"/>
                <a:gd name="connsiteY9" fmla="*/ 153163 h 316783"/>
                <a:gd name="connsiteX10" fmla="*/ 507 w 330043"/>
                <a:gd name="connsiteY10" fmla="*/ 166171 h 316783"/>
                <a:gd name="connsiteX11" fmla="*/ 10837 w 330043"/>
                <a:gd name="connsiteY11" fmla="*/ 179179 h 316783"/>
                <a:gd name="connsiteX12" fmla="*/ 13387 w 330043"/>
                <a:gd name="connsiteY12" fmla="*/ 194738 h 316783"/>
                <a:gd name="connsiteX13" fmla="*/ 28946 w 330043"/>
                <a:gd name="connsiteY13" fmla="*/ 205068 h 316783"/>
                <a:gd name="connsiteX14" fmla="*/ 44504 w 330043"/>
                <a:gd name="connsiteY14" fmla="*/ 210296 h 316783"/>
                <a:gd name="connsiteX15" fmla="*/ 54834 w 330043"/>
                <a:gd name="connsiteY15" fmla="*/ 228533 h 316783"/>
                <a:gd name="connsiteX16" fmla="*/ 85951 w 330043"/>
                <a:gd name="connsiteY16" fmla="*/ 233762 h 316783"/>
                <a:gd name="connsiteX17" fmla="*/ 101510 w 330043"/>
                <a:gd name="connsiteY17" fmla="*/ 246770 h 316783"/>
                <a:gd name="connsiteX18" fmla="*/ 137856 w 330043"/>
                <a:gd name="connsiteY18" fmla="*/ 228533 h 316783"/>
                <a:gd name="connsiteX19" fmla="*/ 304155 w 330043"/>
                <a:gd name="connsiteY19" fmla="*/ 316783 h 316783"/>
                <a:gd name="connsiteX20" fmla="*/ 304155 w 330043"/>
                <a:gd name="connsiteY20" fmla="*/ 306454 h 316783"/>
                <a:gd name="connsiteX21" fmla="*/ 324942 w 330043"/>
                <a:gd name="connsiteY21" fmla="*/ 306454 h 316783"/>
                <a:gd name="connsiteX22" fmla="*/ 324942 w 330043"/>
                <a:gd name="connsiteY22" fmla="*/ 90929 h 316783"/>
                <a:gd name="connsiteX23" fmla="*/ 324942 w 330043"/>
                <a:gd name="connsiteY23" fmla="*/ 59811 h 316783"/>
                <a:gd name="connsiteX24" fmla="*/ 327492 w 330043"/>
                <a:gd name="connsiteY24" fmla="*/ 31245 h 316783"/>
                <a:gd name="connsiteX25" fmla="*/ 330043 w 330043"/>
                <a:gd name="connsiteY25" fmla="*/ 26016 h 316783"/>
                <a:gd name="connsiteX26" fmla="*/ 330043 w 330043"/>
                <a:gd name="connsiteY26" fmla="*/ 26016 h 316783"/>
                <a:gd name="connsiteX27" fmla="*/ 298926 w 330043"/>
                <a:gd name="connsiteY27" fmla="*/ 18237 h 316783"/>
                <a:gd name="connsiteX28" fmla="*/ 265131 w 330043"/>
                <a:gd name="connsiteY28" fmla="*/ 0 h 316783"/>
                <a:gd name="connsiteX29" fmla="*/ 218327 w 330043"/>
                <a:gd name="connsiteY29" fmla="*/ 26016 h 316783"/>
                <a:gd name="connsiteX30" fmla="*/ 220878 w 330043"/>
                <a:gd name="connsiteY30" fmla="*/ 54583 h 316783"/>
                <a:gd name="connsiteX31" fmla="*/ 187083 w 330043"/>
                <a:gd name="connsiteY31" fmla="*/ 54583 h 316783"/>
                <a:gd name="connsiteX32" fmla="*/ 145508 w 330043"/>
                <a:gd name="connsiteY32" fmla="*/ 41575 h 316783"/>
                <a:gd name="connsiteX33" fmla="*/ 124720 w 330043"/>
                <a:gd name="connsiteY33" fmla="*/ 26016 h 316783"/>
                <a:gd name="connsiteX34" fmla="*/ 109162 w 330043"/>
                <a:gd name="connsiteY34" fmla="*/ 13008 h 316783"/>
                <a:gd name="connsiteX35" fmla="*/ 70138 w 330043"/>
                <a:gd name="connsiteY35" fmla="*/ 5229 h 316783"/>
                <a:gd name="connsiteX36" fmla="*/ 44122 w 330043"/>
                <a:gd name="connsiteY36" fmla="*/ 0 h 316783"/>
                <a:gd name="connsiteX37" fmla="*/ 44122 w 330043"/>
                <a:gd name="connsiteY37" fmla="*/ 10330 h 316783"/>
                <a:gd name="connsiteX38" fmla="*/ 36342 w 330043"/>
                <a:gd name="connsiteY38" fmla="*/ 18109 h 316783"/>
                <a:gd name="connsiteX39" fmla="*/ 36342 w 330043"/>
                <a:gd name="connsiteY39" fmla="*/ 18109 h 316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30043" h="316783">
                  <a:moveTo>
                    <a:pt x="36853" y="18109"/>
                  </a:moveTo>
                  <a:cubicBezTo>
                    <a:pt x="34302" y="18109"/>
                    <a:pt x="21294" y="31117"/>
                    <a:pt x="18616" y="33668"/>
                  </a:cubicBezTo>
                  <a:cubicBezTo>
                    <a:pt x="16065" y="36218"/>
                    <a:pt x="16065" y="38897"/>
                    <a:pt x="16065" y="41447"/>
                  </a:cubicBezTo>
                  <a:cubicBezTo>
                    <a:pt x="18616" y="43998"/>
                    <a:pt x="16065" y="54455"/>
                    <a:pt x="13515" y="59684"/>
                  </a:cubicBezTo>
                  <a:cubicBezTo>
                    <a:pt x="10964" y="64913"/>
                    <a:pt x="507" y="70014"/>
                    <a:pt x="507" y="72692"/>
                  </a:cubicBezTo>
                  <a:cubicBezTo>
                    <a:pt x="-2044" y="75242"/>
                    <a:pt x="5735" y="83022"/>
                    <a:pt x="8286" y="93479"/>
                  </a:cubicBezTo>
                  <a:cubicBezTo>
                    <a:pt x="13515" y="101259"/>
                    <a:pt x="5735" y="109038"/>
                    <a:pt x="8286" y="116817"/>
                  </a:cubicBezTo>
                  <a:cubicBezTo>
                    <a:pt x="13515" y="122046"/>
                    <a:pt x="10837" y="127147"/>
                    <a:pt x="8286" y="129825"/>
                  </a:cubicBezTo>
                  <a:cubicBezTo>
                    <a:pt x="3057" y="135054"/>
                    <a:pt x="8286" y="140155"/>
                    <a:pt x="8286" y="145384"/>
                  </a:cubicBezTo>
                  <a:cubicBezTo>
                    <a:pt x="8286" y="147934"/>
                    <a:pt x="10837" y="153163"/>
                    <a:pt x="10837" y="153163"/>
                  </a:cubicBezTo>
                  <a:cubicBezTo>
                    <a:pt x="8286" y="155714"/>
                    <a:pt x="507" y="160942"/>
                    <a:pt x="507" y="166171"/>
                  </a:cubicBezTo>
                  <a:cubicBezTo>
                    <a:pt x="507" y="168722"/>
                    <a:pt x="5735" y="171400"/>
                    <a:pt x="10837" y="179179"/>
                  </a:cubicBezTo>
                  <a:cubicBezTo>
                    <a:pt x="15938" y="186958"/>
                    <a:pt x="10837" y="189509"/>
                    <a:pt x="13387" y="194738"/>
                  </a:cubicBezTo>
                  <a:cubicBezTo>
                    <a:pt x="13387" y="202517"/>
                    <a:pt x="21166" y="205068"/>
                    <a:pt x="28946" y="205068"/>
                  </a:cubicBezTo>
                  <a:cubicBezTo>
                    <a:pt x="34174" y="205068"/>
                    <a:pt x="39276" y="210296"/>
                    <a:pt x="44504" y="210296"/>
                  </a:cubicBezTo>
                  <a:cubicBezTo>
                    <a:pt x="49733" y="210296"/>
                    <a:pt x="52284" y="218076"/>
                    <a:pt x="54834" y="228533"/>
                  </a:cubicBezTo>
                  <a:cubicBezTo>
                    <a:pt x="57385" y="228533"/>
                    <a:pt x="78172" y="228533"/>
                    <a:pt x="85951" y="233762"/>
                  </a:cubicBezTo>
                  <a:cubicBezTo>
                    <a:pt x="96282" y="241541"/>
                    <a:pt x="101510" y="246770"/>
                    <a:pt x="101510" y="246770"/>
                  </a:cubicBezTo>
                  <a:lnTo>
                    <a:pt x="137856" y="228533"/>
                  </a:lnTo>
                  <a:lnTo>
                    <a:pt x="304155" y="316783"/>
                  </a:lnTo>
                  <a:lnTo>
                    <a:pt x="304155" y="306454"/>
                  </a:lnTo>
                  <a:lnTo>
                    <a:pt x="324942" y="306454"/>
                  </a:lnTo>
                  <a:lnTo>
                    <a:pt x="324942" y="90929"/>
                  </a:lnTo>
                  <a:cubicBezTo>
                    <a:pt x="324942" y="77921"/>
                    <a:pt x="317163" y="67591"/>
                    <a:pt x="324942" y="59811"/>
                  </a:cubicBezTo>
                  <a:cubicBezTo>
                    <a:pt x="332721" y="52032"/>
                    <a:pt x="322391" y="46803"/>
                    <a:pt x="327492" y="31245"/>
                  </a:cubicBezTo>
                  <a:cubicBezTo>
                    <a:pt x="327492" y="31245"/>
                    <a:pt x="330043" y="28694"/>
                    <a:pt x="330043" y="26016"/>
                  </a:cubicBezTo>
                  <a:lnTo>
                    <a:pt x="330043" y="26016"/>
                  </a:lnTo>
                  <a:cubicBezTo>
                    <a:pt x="327492" y="20787"/>
                    <a:pt x="319713" y="20787"/>
                    <a:pt x="298926" y="18237"/>
                  </a:cubicBezTo>
                  <a:cubicBezTo>
                    <a:pt x="280689" y="15686"/>
                    <a:pt x="288596" y="2678"/>
                    <a:pt x="265131" y="0"/>
                  </a:cubicBezTo>
                  <a:cubicBezTo>
                    <a:pt x="244343" y="0"/>
                    <a:pt x="218327" y="18237"/>
                    <a:pt x="218327" y="26016"/>
                  </a:cubicBezTo>
                  <a:cubicBezTo>
                    <a:pt x="218327" y="36346"/>
                    <a:pt x="228657" y="44253"/>
                    <a:pt x="220878" y="54583"/>
                  </a:cubicBezTo>
                  <a:cubicBezTo>
                    <a:pt x="213098" y="64913"/>
                    <a:pt x="197540" y="64913"/>
                    <a:pt x="187083" y="54583"/>
                  </a:cubicBezTo>
                  <a:cubicBezTo>
                    <a:pt x="176753" y="44253"/>
                    <a:pt x="158516" y="41575"/>
                    <a:pt x="145508" y="41575"/>
                  </a:cubicBezTo>
                  <a:cubicBezTo>
                    <a:pt x="132500" y="41575"/>
                    <a:pt x="124720" y="31245"/>
                    <a:pt x="124720" y="26016"/>
                  </a:cubicBezTo>
                  <a:cubicBezTo>
                    <a:pt x="124720" y="18237"/>
                    <a:pt x="122170" y="15686"/>
                    <a:pt x="109162" y="13008"/>
                  </a:cubicBezTo>
                  <a:cubicBezTo>
                    <a:pt x="98832" y="10458"/>
                    <a:pt x="90925" y="0"/>
                    <a:pt x="70138" y="5229"/>
                  </a:cubicBezTo>
                  <a:cubicBezTo>
                    <a:pt x="59808" y="5229"/>
                    <a:pt x="51901" y="2678"/>
                    <a:pt x="44122" y="0"/>
                  </a:cubicBezTo>
                  <a:lnTo>
                    <a:pt x="44122" y="10330"/>
                  </a:lnTo>
                  <a:cubicBezTo>
                    <a:pt x="44122" y="18109"/>
                    <a:pt x="36342" y="15559"/>
                    <a:pt x="36342" y="18109"/>
                  </a:cubicBezTo>
                  <a:lnTo>
                    <a:pt x="36342" y="18109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757A055C-E3F1-5B5A-5E47-1201A43E7FCB}"/>
                </a:ext>
              </a:extLst>
            </p:cNvPr>
            <p:cNvSpPr/>
            <p:nvPr/>
          </p:nvSpPr>
          <p:spPr>
            <a:xfrm>
              <a:off x="6983858" y="3953168"/>
              <a:ext cx="64274" cy="19058"/>
            </a:xfrm>
            <a:custGeom>
              <a:avLst/>
              <a:gdLst>
                <a:gd name="connsiteX0" fmla="*/ 33413 w 64274"/>
                <a:gd name="connsiteY0" fmla="*/ 8856 h 19058"/>
                <a:gd name="connsiteX1" fmla="*/ 51394 w 64274"/>
                <a:gd name="connsiteY1" fmla="*/ 13957 h 19058"/>
                <a:gd name="connsiteX2" fmla="*/ 64275 w 64274"/>
                <a:gd name="connsiteY2" fmla="*/ 11407 h 19058"/>
                <a:gd name="connsiteX3" fmla="*/ 51394 w 64274"/>
                <a:gd name="connsiteY3" fmla="*/ 8856 h 19058"/>
                <a:gd name="connsiteX4" fmla="*/ 30862 w 64274"/>
                <a:gd name="connsiteY4" fmla="*/ 1204 h 19058"/>
                <a:gd name="connsiteX5" fmla="*/ 5101 w 64274"/>
                <a:gd name="connsiteY5" fmla="*/ 3755 h 19058"/>
                <a:gd name="connsiteX6" fmla="*/ 0 w 64274"/>
                <a:gd name="connsiteY6" fmla="*/ 19059 h 19058"/>
                <a:gd name="connsiteX7" fmla="*/ 7651 w 64274"/>
                <a:gd name="connsiteY7" fmla="*/ 16508 h 19058"/>
                <a:gd name="connsiteX8" fmla="*/ 33413 w 64274"/>
                <a:gd name="connsiteY8" fmla="*/ 8856 h 19058"/>
                <a:gd name="connsiteX9" fmla="*/ 33413 w 64274"/>
                <a:gd name="connsiteY9" fmla="*/ 8856 h 19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274" h="19058">
                  <a:moveTo>
                    <a:pt x="33413" y="8856"/>
                  </a:moveTo>
                  <a:cubicBezTo>
                    <a:pt x="35963" y="6306"/>
                    <a:pt x="43743" y="13957"/>
                    <a:pt x="51394" y="13957"/>
                  </a:cubicBezTo>
                  <a:cubicBezTo>
                    <a:pt x="56496" y="16508"/>
                    <a:pt x="64275" y="11407"/>
                    <a:pt x="64275" y="11407"/>
                  </a:cubicBezTo>
                  <a:cubicBezTo>
                    <a:pt x="64275" y="11407"/>
                    <a:pt x="61724" y="11407"/>
                    <a:pt x="51394" y="8856"/>
                  </a:cubicBezTo>
                  <a:cubicBezTo>
                    <a:pt x="41065" y="8856"/>
                    <a:pt x="41065" y="-3897"/>
                    <a:pt x="30862" y="1204"/>
                  </a:cubicBezTo>
                  <a:cubicBezTo>
                    <a:pt x="23210" y="3755"/>
                    <a:pt x="15431" y="6306"/>
                    <a:pt x="5101" y="3755"/>
                  </a:cubicBezTo>
                  <a:cubicBezTo>
                    <a:pt x="5101" y="8856"/>
                    <a:pt x="2550" y="13957"/>
                    <a:pt x="0" y="19059"/>
                  </a:cubicBezTo>
                  <a:cubicBezTo>
                    <a:pt x="5101" y="16508"/>
                    <a:pt x="7651" y="16508"/>
                    <a:pt x="7651" y="16508"/>
                  </a:cubicBezTo>
                  <a:cubicBezTo>
                    <a:pt x="12753" y="16508"/>
                    <a:pt x="28184" y="13957"/>
                    <a:pt x="33413" y="8856"/>
                  </a:cubicBezTo>
                  <a:lnTo>
                    <a:pt x="33413" y="8856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7B304E92-B322-5B44-D9BB-4DB767D66802}"/>
                </a:ext>
              </a:extLst>
            </p:cNvPr>
            <p:cNvSpPr/>
            <p:nvPr/>
          </p:nvSpPr>
          <p:spPr>
            <a:xfrm>
              <a:off x="6976643" y="3892954"/>
              <a:ext cx="123522" cy="97728"/>
            </a:xfrm>
            <a:custGeom>
              <a:avLst/>
              <a:gdLst>
                <a:gd name="connsiteX0" fmla="*/ 25834 w 123522"/>
                <a:gd name="connsiteY0" fmla="*/ 96616 h 97728"/>
                <a:gd name="connsiteX1" fmla="*/ 36164 w 123522"/>
                <a:gd name="connsiteY1" fmla="*/ 91388 h 97728"/>
                <a:gd name="connsiteX2" fmla="*/ 69577 w 123522"/>
                <a:gd name="connsiteY2" fmla="*/ 88837 h 97728"/>
                <a:gd name="connsiteX3" fmla="*/ 74678 w 123522"/>
                <a:gd name="connsiteY3" fmla="*/ 88837 h 97728"/>
                <a:gd name="connsiteX4" fmla="*/ 90109 w 123522"/>
                <a:gd name="connsiteY4" fmla="*/ 94066 h 97728"/>
                <a:gd name="connsiteX5" fmla="*/ 120971 w 123522"/>
                <a:gd name="connsiteY5" fmla="*/ 96616 h 97728"/>
                <a:gd name="connsiteX6" fmla="*/ 123522 w 123522"/>
                <a:gd name="connsiteY6" fmla="*/ 94066 h 97728"/>
                <a:gd name="connsiteX7" fmla="*/ 123522 w 123522"/>
                <a:gd name="connsiteY7" fmla="*/ 81058 h 97728"/>
                <a:gd name="connsiteX8" fmla="*/ 110641 w 123522"/>
                <a:gd name="connsiteY8" fmla="*/ 68050 h 97728"/>
                <a:gd name="connsiteX9" fmla="*/ 108091 w 123522"/>
                <a:gd name="connsiteY9" fmla="*/ 52491 h 97728"/>
                <a:gd name="connsiteX10" fmla="*/ 105540 w 123522"/>
                <a:gd name="connsiteY10" fmla="*/ 47263 h 97728"/>
                <a:gd name="connsiteX11" fmla="*/ 92660 w 123522"/>
                <a:gd name="connsiteY11" fmla="*/ 31704 h 97728"/>
                <a:gd name="connsiteX12" fmla="*/ 77229 w 123522"/>
                <a:gd name="connsiteY12" fmla="*/ 11044 h 97728"/>
                <a:gd name="connsiteX13" fmla="*/ 69577 w 123522"/>
                <a:gd name="connsiteY13" fmla="*/ 11044 h 97728"/>
                <a:gd name="connsiteX14" fmla="*/ 56696 w 123522"/>
                <a:gd name="connsiteY14" fmla="*/ 714 h 97728"/>
                <a:gd name="connsiteX15" fmla="*/ 41265 w 123522"/>
                <a:gd name="connsiteY15" fmla="*/ 3265 h 97728"/>
                <a:gd name="connsiteX16" fmla="*/ 20733 w 123522"/>
                <a:gd name="connsiteY16" fmla="*/ 3265 h 97728"/>
                <a:gd name="connsiteX17" fmla="*/ 7853 w 123522"/>
                <a:gd name="connsiteY17" fmla="*/ 13595 h 97728"/>
                <a:gd name="connsiteX18" fmla="*/ 7853 w 123522"/>
                <a:gd name="connsiteY18" fmla="*/ 13595 h 97728"/>
                <a:gd name="connsiteX19" fmla="*/ 2752 w 123522"/>
                <a:gd name="connsiteY19" fmla="*/ 31704 h 97728"/>
                <a:gd name="connsiteX20" fmla="*/ 10403 w 123522"/>
                <a:gd name="connsiteY20" fmla="*/ 62821 h 97728"/>
                <a:gd name="connsiteX21" fmla="*/ 12954 w 123522"/>
                <a:gd name="connsiteY21" fmla="*/ 65372 h 97728"/>
                <a:gd name="connsiteX22" fmla="*/ 38715 w 123522"/>
                <a:gd name="connsiteY22" fmla="*/ 62821 h 97728"/>
                <a:gd name="connsiteX23" fmla="*/ 59247 w 123522"/>
                <a:gd name="connsiteY23" fmla="*/ 70600 h 97728"/>
                <a:gd name="connsiteX24" fmla="*/ 72128 w 123522"/>
                <a:gd name="connsiteY24" fmla="*/ 73151 h 97728"/>
                <a:gd name="connsiteX25" fmla="*/ 59247 w 123522"/>
                <a:gd name="connsiteY25" fmla="*/ 75702 h 97728"/>
                <a:gd name="connsiteX26" fmla="*/ 41265 w 123522"/>
                <a:gd name="connsiteY26" fmla="*/ 70473 h 97728"/>
                <a:gd name="connsiteX27" fmla="*/ 15504 w 123522"/>
                <a:gd name="connsiteY27" fmla="*/ 78252 h 97728"/>
                <a:gd name="connsiteX28" fmla="*/ 7853 w 123522"/>
                <a:gd name="connsiteY28" fmla="*/ 80803 h 97728"/>
                <a:gd name="connsiteX29" fmla="*/ 10403 w 123522"/>
                <a:gd name="connsiteY29" fmla="*/ 88582 h 97728"/>
                <a:gd name="connsiteX30" fmla="*/ 12954 w 123522"/>
                <a:gd name="connsiteY30" fmla="*/ 91133 h 97728"/>
                <a:gd name="connsiteX31" fmla="*/ 25834 w 123522"/>
                <a:gd name="connsiteY31" fmla="*/ 96361 h 97728"/>
                <a:gd name="connsiteX32" fmla="*/ 25834 w 123522"/>
                <a:gd name="connsiteY32" fmla="*/ 96361 h 9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23522" h="97728">
                  <a:moveTo>
                    <a:pt x="25834" y="96616"/>
                  </a:moveTo>
                  <a:cubicBezTo>
                    <a:pt x="28385" y="96616"/>
                    <a:pt x="36164" y="91388"/>
                    <a:pt x="36164" y="91388"/>
                  </a:cubicBezTo>
                  <a:cubicBezTo>
                    <a:pt x="36164" y="91388"/>
                    <a:pt x="64476" y="88837"/>
                    <a:pt x="69577" y="88837"/>
                  </a:cubicBezTo>
                  <a:lnTo>
                    <a:pt x="74678" y="88837"/>
                  </a:lnTo>
                  <a:cubicBezTo>
                    <a:pt x="74678" y="88837"/>
                    <a:pt x="87559" y="91388"/>
                    <a:pt x="90109" y="94066"/>
                  </a:cubicBezTo>
                  <a:cubicBezTo>
                    <a:pt x="90109" y="96616"/>
                    <a:pt x="110641" y="99294"/>
                    <a:pt x="120971" y="96616"/>
                  </a:cubicBezTo>
                  <a:cubicBezTo>
                    <a:pt x="120971" y="96616"/>
                    <a:pt x="123522" y="96616"/>
                    <a:pt x="123522" y="94066"/>
                  </a:cubicBezTo>
                  <a:lnTo>
                    <a:pt x="123522" y="81058"/>
                  </a:lnTo>
                  <a:cubicBezTo>
                    <a:pt x="123522" y="78507"/>
                    <a:pt x="115870" y="70728"/>
                    <a:pt x="110641" y="68050"/>
                  </a:cubicBezTo>
                  <a:cubicBezTo>
                    <a:pt x="108091" y="62821"/>
                    <a:pt x="108091" y="52491"/>
                    <a:pt x="108091" y="52491"/>
                  </a:cubicBezTo>
                  <a:lnTo>
                    <a:pt x="105540" y="47263"/>
                  </a:lnTo>
                  <a:cubicBezTo>
                    <a:pt x="105540" y="47263"/>
                    <a:pt x="100439" y="34254"/>
                    <a:pt x="92660" y="31704"/>
                  </a:cubicBezTo>
                  <a:cubicBezTo>
                    <a:pt x="82330" y="29153"/>
                    <a:pt x="77229" y="11044"/>
                    <a:pt x="77229" y="11044"/>
                  </a:cubicBezTo>
                  <a:lnTo>
                    <a:pt x="69577" y="11044"/>
                  </a:lnTo>
                  <a:cubicBezTo>
                    <a:pt x="69577" y="11044"/>
                    <a:pt x="64476" y="5815"/>
                    <a:pt x="56696" y="714"/>
                  </a:cubicBezTo>
                  <a:cubicBezTo>
                    <a:pt x="51595" y="-1836"/>
                    <a:pt x="41265" y="3265"/>
                    <a:pt x="41265" y="3265"/>
                  </a:cubicBezTo>
                  <a:cubicBezTo>
                    <a:pt x="41265" y="3265"/>
                    <a:pt x="28385" y="5815"/>
                    <a:pt x="20733" y="3265"/>
                  </a:cubicBezTo>
                  <a:cubicBezTo>
                    <a:pt x="13081" y="714"/>
                    <a:pt x="15632" y="11044"/>
                    <a:pt x="7853" y="13595"/>
                  </a:cubicBezTo>
                  <a:lnTo>
                    <a:pt x="7853" y="13595"/>
                  </a:lnTo>
                  <a:cubicBezTo>
                    <a:pt x="7853" y="21374"/>
                    <a:pt x="5302" y="26603"/>
                    <a:pt x="2752" y="31704"/>
                  </a:cubicBezTo>
                  <a:cubicBezTo>
                    <a:pt x="-4900" y="42034"/>
                    <a:pt x="5302" y="57592"/>
                    <a:pt x="10403" y="62821"/>
                  </a:cubicBezTo>
                  <a:lnTo>
                    <a:pt x="12954" y="65372"/>
                  </a:lnTo>
                  <a:cubicBezTo>
                    <a:pt x="23284" y="67922"/>
                    <a:pt x="30935" y="65372"/>
                    <a:pt x="38715" y="62821"/>
                  </a:cubicBezTo>
                  <a:cubicBezTo>
                    <a:pt x="49045" y="57592"/>
                    <a:pt x="49045" y="70600"/>
                    <a:pt x="59247" y="70600"/>
                  </a:cubicBezTo>
                  <a:cubicBezTo>
                    <a:pt x="69577" y="73151"/>
                    <a:pt x="72128" y="73151"/>
                    <a:pt x="72128" y="73151"/>
                  </a:cubicBezTo>
                  <a:cubicBezTo>
                    <a:pt x="72128" y="73151"/>
                    <a:pt x="64476" y="78380"/>
                    <a:pt x="59247" y="75702"/>
                  </a:cubicBezTo>
                  <a:cubicBezTo>
                    <a:pt x="51595" y="75702"/>
                    <a:pt x="43816" y="67922"/>
                    <a:pt x="41265" y="70473"/>
                  </a:cubicBezTo>
                  <a:cubicBezTo>
                    <a:pt x="36164" y="75702"/>
                    <a:pt x="20733" y="78252"/>
                    <a:pt x="15504" y="78252"/>
                  </a:cubicBezTo>
                  <a:cubicBezTo>
                    <a:pt x="15504" y="78252"/>
                    <a:pt x="12954" y="78252"/>
                    <a:pt x="7853" y="80803"/>
                  </a:cubicBezTo>
                  <a:cubicBezTo>
                    <a:pt x="7853" y="83353"/>
                    <a:pt x="7853" y="86031"/>
                    <a:pt x="10403" y="88582"/>
                  </a:cubicBezTo>
                  <a:lnTo>
                    <a:pt x="12954" y="91133"/>
                  </a:lnTo>
                  <a:cubicBezTo>
                    <a:pt x="25834" y="88582"/>
                    <a:pt x="20606" y="96361"/>
                    <a:pt x="25834" y="96361"/>
                  </a:cubicBezTo>
                  <a:lnTo>
                    <a:pt x="25834" y="96361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839F4E21-82DE-41DB-3849-D97628D9B152}"/>
                </a:ext>
              </a:extLst>
            </p:cNvPr>
            <p:cNvSpPr/>
            <p:nvPr/>
          </p:nvSpPr>
          <p:spPr>
            <a:xfrm>
              <a:off x="6988576" y="3981409"/>
              <a:ext cx="62744" cy="35198"/>
            </a:xfrm>
            <a:custGeom>
              <a:avLst/>
              <a:gdLst>
                <a:gd name="connsiteX0" fmla="*/ 33923 w 62744"/>
                <a:gd name="connsiteY0" fmla="*/ 32648 h 35198"/>
                <a:gd name="connsiteX1" fmla="*/ 49609 w 62744"/>
                <a:gd name="connsiteY1" fmla="*/ 22573 h 35198"/>
                <a:gd name="connsiteX2" fmla="*/ 57516 w 62744"/>
                <a:gd name="connsiteY2" fmla="*/ 17599 h 35198"/>
                <a:gd name="connsiteX3" fmla="*/ 57516 w 62744"/>
                <a:gd name="connsiteY3" fmla="*/ 10075 h 35198"/>
                <a:gd name="connsiteX4" fmla="*/ 62744 w 62744"/>
                <a:gd name="connsiteY4" fmla="*/ 0 h 35198"/>
                <a:gd name="connsiteX5" fmla="*/ 57516 w 62744"/>
                <a:gd name="connsiteY5" fmla="*/ 0 h 35198"/>
                <a:gd name="connsiteX6" fmla="*/ 23465 w 62744"/>
                <a:gd name="connsiteY6" fmla="*/ 2551 h 35198"/>
                <a:gd name="connsiteX7" fmla="*/ 13008 w 62744"/>
                <a:gd name="connsiteY7" fmla="*/ 7524 h 35198"/>
                <a:gd name="connsiteX8" fmla="*/ 0 w 62744"/>
                <a:gd name="connsiteY8" fmla="*/ 2551 h 35198"/>
                <a:gd name="connsiteX9" fmla="*/ 18237 w 62744"/>
                <a:gd name="connsiteY9" fmla="*/ 17599 h 35198"/>
                <a:gd name="connsiteX10" fmla="*/ 28694 w 62744"/>
                <a:gd name="connsiteY10" fmla="*/ 32648 h 35198"/>
                <a:gd name="connsiteX11" fmla="*/ 31245 w 62744"/>
                <a:gd name="connsiteY11" fmla="*/ 35198 h 35198"/>
                <a:gd name="connsiteX12" fmla="*/ 33923 w 62744"/>
                <a:gd name="connsiteY12" fmla="*/ 32648 h 35198"/>
                <a:gd name="connsiteX13" fmla="*/ 33923 w 62744"/>
                <a:gd name="connsiteY13" fmla="*/ 32648 h 35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744" h="35198">
                  <a:moveTo>
                    <a:pt x="33923" y="32648"/>
                  </a:moveTo>
                  <a:cubicBezTo>
                    <a:pt x="36473" y="30097"/>
                    <a:pt x="46931" y="20022"/>
                    <a:pt x="49609" y="22573"/>
                  </a:cubicBezTo>
                  <a:cubicBezTo>
                    <a:pt x="54838" y="22573"/>
                    <a:pt x="57516" y="20022"/>
                    <a:pt x="57516" y="17599"/>
                  </a:cubicBezTo>
                  <a:cubicBezTo>
                    <a:pt x="57516" y="17599"/>
                    <a:pt x="52287" y="10075"/>
                    <a:pt x="57516" y="10075"/>
                  </a:cubicBezTo>
                  <a:cubicBezTo>
                    <a:pt x="60066" y="7524"/>
                    <a:pt x="62744" y="2551"/>
                    <a:pt x="62744" y="0"/>
                  </a:cubicBezTo>
                  <a:lnTo>
                    <a:pt x="57516" y="0"/>
                  </a:lnTo>
                  <a:cubicBezTo>
                    <a:pt x="52287" y="0"/>
                    <a:pt x="23465" y="2551"/>
                    <a:pt x="23465" y="2551"/>
                  </a:cubicBezTo>
                  <a:cubicBezTo>
                    <a:pt x="23465" y="2551"/>
                    <a:pt x="15686" y="7524"/>
                    <a:pt x="13008" y="7524"/>
                  </a:cubicBezTo>
                  <a:cubicBezTo>
                    <a:pt x="7779" y="7524"/>
                    <a:pt x="13008" y="0"/>
                    <a:pt x="0" y="2551"/>
                  </a:cubicBezTo>
                  <a:cubicBezTo>
                    <a:pt x="5229" y="10075"/>
                    <a:pt x="7779" y="12625"/>
                    <a:pt x="18237" y="17599"/>
                  </a:cubicBezTo>
                  <a:cubicBezTo>
                    <a:pt x="31245" y="20150"/>
                    <a:pt x="18237" y="27674"/>
                    <a:pt x="28694" y="32648"/>
                  </a:cubicBezTo>
                  <a:cubicBezTo>
                    <a:pt x="28694" y="32648"/>
                    <a:pt x="28694" y="35198"/>
                    <a:pt x="31245" y="35198"/>
                  </a:cubicBezTo>
                  <a:cubicBezTo>
                    <a:pt x="31245" y="33502"/>
                    <a:pt x="32137" y="32648"/>
                    <a:pt x="33923" y="32648"/>
                  </a:cubicBezTo>
                  <a:lnTo>
                    <a:pt x="33923" y="32648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DB0A98A1-A1CE-41F3-26FB-D8349EE0A2B6}"/>
                </a:ext>
              </a:extLst>
            </p:cNvPr>
            <p:cNvSpPr/>
            <p:nvPr/>
          </p:nvSpPr>
          <p:spPr>
            <a:xfrm>
              <a:off x="7666396" y="4015673"/>
              <a:ext cx="267812" cy="184320"/>
            </a:xfrm>
            <a:custGeom>
              <a:avLst/>
              <a:gdLst>
                <a:gd name="connsiteX0" fmla="*/ 247025 w 267812"/>
                <a:gd name="connsiteY0" fmla="*/ 105253 h 184320"/>
                <a:gd name="connsiteX1" fmla="*/ 239246 w 267812"/>
                <a:gd name="connsiteY1" fmla="*/ 89949 h 184320"/>
                <a:gd name="connsiteX2" fmla="*/ 226237 w 267812"/>
                <a:gd name="connsiteY2" fmla="*/ 77196 h 184320"/>
                <a:gd name="connsiteX3" fmla="*/ 218458 w 267812"/>
                <a:gd name="connsiteY3" fmla="*/ 64443 h 184320"/>
                <a:gd name="connsiteX4" fmla="*/ 200222 w 267812"/>
                <a:gd name="connsiteY4" fmla="*/ 56791 h 184320"/>
                <a:gd name="connsiteX5" fmla="*/ 197671 w 267812"/>
                <a:gd name="connsiteY5" fmla="*/ 51690 h 184320"/>
                <a:gd name="connsiteX6" fmla="*/ 187213 w 267812"/>
                <a:gd name="connsiteY6" fmla="*/ 49140 h 184320"/>
                <a:gd name="connsiteX7" fmla="*/ 189764 w 267812"/>
                <a:gd name="connsiteY7" fmla="*/ 41488 h 184320"/>
                <a:gd name="connsiteX8" fmla="*/ 189764 w 267812"/>
                <a:gd name="connsiteY8" fmla="*/ 23634 h 184320"/>
                <a:gd name="connsiteX9" fmla="*/ 174205 w 267812"/>
                <a:gd name="connsiteY9" fmla="*/ 3229 h 184320"/>
                <a:gd name="connsiteX10" fmla="*/ 168977 w 267812"/>
                <a:gd name="connsiteY10" fmla="*/ 678 h 184320"/>
                <a:gd name="connsiteX11" fmla="*/ 150740 w 267812"/>
                <a:gd name="connsiteY11" fmla="*/ 8330 h 184320"/>
                <a:gd name="connsiteX12" fmla="*/ 148189 w 267812"/>
                <a:gd name="connsiteY12" fmla="*/ 18533 h 184320"/>
                <a:gd name="connsiteX13" fmla="*/ 124852 w 267812"/>
                <a:gd name="connsiteY13" fmla="*/ 38937 h 184320"/>
                <a:gd name="connsiteX14" fmla="*/ 93607 w 267812"/>
                <a:gd name="connsiteY14" fmla="*/ 46589 h 184320"/>
                <a:gd name="connsiteX15" fmla="*/ 93607 w 267812"/>
                <a:gd name="connsiteY15" fmla="*/ 56791 h 184320"/>
                <a:gd name="connsiteX16" fmla="*/ 72819 w 267812"/>
                <a:gd name="connsiteY16" fmla="*/ 66994 h 184320"/>
                <a:gd name="connsiteX17" fmla="*/ 49482 w 267812"/>
                <a:gd name="connsiteY17" fmla="*/ 74645 h 184320"/>
                <a:gd name="connsiteX18" fmla="*/ 36473 w 267812"/>
                <a:gd name="connsiteY18" fmla="*/ 74645 h 184320"/>
                <a:gd name="connsiteX19" fmla="*/ 23465 w 267812"/>
                <a:gd name="connsiteY19" fmla="*/ 79747 h 184320"/>
                <a:gd name="connsiteX20" fmla="*/ 20915 w 267812"/>
                <a:gd name="connsiteY20" fmla="*/ 77196 h 184320"/>
                <a:gd name="connsiteX21" fmla="*/ 10458 w 267812"/>
                <a:gd name="connsiteY21" fmla="*/ 92500 h 184320"/>
                <a:gd name="connsiteX22" fmla="*/ 0 w 267812"/>
                <a:gd name="connsiteY22" fmla="*/ 112904 h 184320"/>
                <a:gd name="connsiteX23" fmla="*/ 2551 w 267812"/>
                <a:gd name="connsiteY23" fmla="*/ 130759 h 184320"/>
                <a:gd name="connsiteX24" fmla="*/ 7779 w 267812"/>
                <a:gd name="connsiteY24" fmla="*/ 148613 h 184320"/>
                <a:gd name="connsiteX25" fmla="*/ 13008 w 267812"/>
                <a:gd name="connsiteY25" fmla="*/ 161366 h 184320"/>
                <a:gd name="connsiteX26" fmla="*/ 18237 w 267812"/>
                <a:gd name="connsiteY26" fmla="*/ 166467 h 184320"/>
                <a:gd name="connsiteX27" fmla="*/ 31245 w 267812"/>
                <a:gd name="connsiteY27" fmla="*/ 181770 h 184320"/>
                <a:gd name="connsiteX28" fmla="*/ 33795 w 267812"/>
                <a:gd name="connsiteY28" fmla="*/ 184321 h 184320"/>
                <a:gd name="connsiteX29" fmla="*/ 36346 w 267812"/>
                <a:gd name="connsiteY29" fmla="*/ 181770 h 184320"/>
                <a:gd name="connsiteX30" fmla="*/ 41575 w 267812"/>
                <a:gd name="connsiteY30" fmla="*/ 166467 h 184320"/>
                <a:gd name="connsiteX31" fmla="*/ 52032 w 267812"/>
                <a:gd name="connsiteY31" fmla="*/ 163916 h 184320"/>
                <a:gd name="connsiteX32" fmla="*/ 62489 w 267812"/>
                <a:gd name="connsiteY32" fmla="*/ 161366 h 184320"/>
                <a:gd name="connsiteX33" fmla="*/ 80726 w 267812"/>
                <a:gd name="connsiteY33" fmla="*/ 163916 h 184320"/>
                <a:gd name="connsiteX34" fmla="*/ 80726 w 267812"/>
                <a:gd name="connsiteY34" fmla="*/ 148613 h 184320"/>
                <a:gd name="connsiteX35" fmla="*/ 104064 w 267812"/>
                <a:gd name="connsiteY35" fmla="*/ 133309 h 184320"/>
                <a:gd name="connsiteX36" fmla="*/ 122301 w 267812"/>
                <a:gd name="connsiteY36" fmla="*/ 143512 h 184320"/>
                <a:gd name="connsiteX37" fmla="*/ 163876 w 267812"/>
                <a:gd name="connsiteY37" fmla="*/ 151163 h 184320"/>
                <a:gd name="connsiteX38" fmla="*/ 169104 w 267812"/>
                <a:gd name="connsiteY38" fmla="*/ 138410 h 184320"/>
                <a:gd name="connsiteX39" fmla="*/ 187341 w 267812"/>
                <a:gd name="connsiteY39" fmla="*/ 138410 h 184320"/>
                <a:gd name="connsiteX40" fmla="*/ 210679 w 267812"/>
                <a:gd name="connsiteY40" fmla="*/ 130759 h 184320"/>
                <a:gd name="connsiteX41" fmla="*/ 228916 w 267812"/>
                <a:gd name="connsiteY41" fmla="*/ 128208 h 184320"/>
                <a:gd name="connsiteX42" fmla="*/ 252253 w 267812"/>
                <a:gd name="connsiteY42" fmla="*/ 130759 h 184320"/>
                <a:gd name="connsiteX43" fmla="*/ 267812 w 267812"/>
                <a:gd name="connsiteY43" fmla="*/ 128208 h 184320"/>
                <a:gd name="connsiteX44" fmla="*/ 262583 w 267812"/>
                <a:gd name="connsiteY44" fmla="*/ 115455 h 184320"/>
                <a:gd name="connsiteX45" fmla="*/ 247025 w 267812"/>
                <a:gd name="connsiteY45" fmla="*/ 105253 h 184320"/>
                <a:gd name="connsiteX46" fmla="*/ 247025 w 267812"/>
                <a:gd name="connsiteY46" fmla="*/ 105253 h 18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67812" h="184320">
                  <a:moveTo>
                    <a:pt x="247025" y="105253"/>
                  </a:moveTo>
                  <a:cubicBezTo>
                    <a:pt x="247025" y="100151"/>
                    <a:pt x="247025" y="97601"/>
                    <a:pt x="239246" y="89949"/>
                  </a:cubicBezTo>
                  <a:cubicBezTo>
                    <a:pt x="231466" y="82297"/>
                    <a:pt x="226237" y="82297"/>
                    <a:pt x="226237" y="77196"/>
                  </a:cubicBezTo>
                  <a:cubicBezTo>
                    <a:pt x="226237" y="74645"/>
                    <a:pt x="223687" y="72095"/>
                    <a:pt x="218458" y="64443"/>
                  </a:cubicBezTo>
                  <a:cubicBezTo>
                    <a:pt x="210679" y="56791"/>
                    <a:pt x="200222" y="56791"/>
                    <a:pt x="200222" y="56791"/>
                  </a:cubicBezTo>
                  <a:lnTo>
                    <a:pt x="197671" y="51690"/>
                  </a:lnTo>
                  <a:lnTo>
                    <a:pt x="187213" y="49140"/>
                  </a:lnTo>
                  <a:cubicBezTo>
                    <a:pt x="187213" y="49140"/>
                    <a:pt x="181985" y="44038"/>
                    <a:pt x="189764" y="41488"/>
                  </a:cubicBezTo>
                  <a:cubicBezTo>
                    <a:pt x="197543" y="36387"/>
                    <a:pt x="189764" y="26184"/>
                    <a:pt x="189764" y="23634"/>
                  </a:cubicBezTo>
                  <a:cubicBezTo>
                    <a:pt x="187213" y="18533"/>
                    <a:pt x="176756" y="5780"/>
                    <a:pt x="174205" y="3229"/>
                  </a:cubicBezTo>
                  <a:cubicBezTo>
                    <a:pt x="172509" y="3229"/>
                    <a:pt x="170762" y="2375"/>
                    <a:pt x="168977" y="678"/>
                  </a:cubicBezTo>
                  <a:cubicBezTo>
                    <a:pt x="163748" y="-1872"/>
                    <a:pt x="155969" y="3229"/>
                    <a:pt x="150740" y="8330"/>
                  </a:cubicBezTo>
                  <a:cubicBezTo>
                    <a:pt x="148189" y="13431"/>
                    <a:pt x="150740" y="15982"/>
                    <a:pt x="148189" y="18533"/>
                  </a:cubicBezTo>
                  <a:cubicBezTo>
                    <a:pt x="142961" y="21083"/>
                    <a:pt x="132631" y="31286"/>
                    <a:pt x="124852" y="38937"/>
                  </a:cubicBezTo>
                  <a:cubicBezTo>
                    <a:pt x="119623" y="49140"/>
                    <a:pt x="101513" y="44038"/>
                    <a:pt x="93607" y="46589"/>
                  </a:cubicBezTo>
                  <a:cubicBezTo>
                    <a:pt x="88378" y="49140"/>
                    <a:pt x="96157" y="54241"/>
                    <a:pt x="93607" y="56791"/>
                  </a:cubicBezTo>
                  <a:cubicBezTo>
                    <a:pt x="88378" y="61893"/>
                    <a:pt x="78048" y="66994"/>
                    <a:pt x="72819" y="66994"/>
                  </a:cubicBezTo>
                  <a:cubicBezTo>
                    <a:pt x="70269" y="69544"/>
                    <a:pt x="54583" y="69544"/>
                    <a:pt x="49482" y="74645"/>
                  </a:cubicBezTo>
                  <a:cubicBezTo>
                    <a:pt x="44253" y="79747"/>
                    <a:pt x="39024" y="69544"/>
                    <a:pt x="36473" y="74645"/>
                  </a:cubicBezTo>
                  <a:cubicBezTo>
                    <a:pt x="31245" y="82297"/>
                    <a:pt x="26016" y="82297"/>
                    <a:pt x="23465" y="79747"/>
                  </a:cubicBezTo>
                  <a:cubicBezTo>
                    <a:pt x="23465" y="79747"/>
                    <a:pt x="20915" y="79747"/>
                    <a:pt x="20915" y="77196"/>
                  </a:cubicBezTo>
                  <a:cubicBezTo>
                    <a:pt x="18364" y="82297"/>
                    <a:pt x="13136" y="84848"/>
                    <a:pt x="10458" y="92500"/>
                  </a:cubicBezTo>
                  <a:cubicBezTo>
                    <a:pt x="7907" y="100151"/>
                    <a:pt x="0" y="107803"/>
                    <a:pt x="0" y="112904"/>
                  </a:cubicBezTo>
                  <a:cubicBezTo>
                    <a:pt x="0" y="118006"/>
                    <a:pt x="2551" y="123107"/>
                    <a:pt x="2551" y="130759"/>
                  </a:cubicBezTo>
                  <a:cubicBezTo>
                    <a:pt x="2551" y="138410"/>
                    <a:pt x="5101" y="140961"/>
                    <a:pt x="7779" y="148613"/>
                  </a:cubicBezTo>
                  <a:cubicBezTo>
                    <a:pt x="13008" y="153714"/>
                    <a:pt x="13008" y="161366"/>
                    <a:pt x="13008" y="161366"/>
                  </a:cubicBezTo>
                  <a:cubicBezTo>
                    <a:pt x="13008" y="161366"/>
                    <a:pt x="13008" y="163916"/>
                    <a:pt x="18237" y="166467"/>
                  </a:cubicBezTo>
                  <a:cubicBezTo>
                    <a:pt x="20787" y="171568"/>
                    <a:pt x="31245" y="176669"/>
                    <a:pt x="31245" y="181770"/>
                  </a:cubicBezTo>
                  <a:lnTo>
                    <a:pt x="33795" y="184321"/>
                  </a:lnTo>
                  <a:cubicBezTo>
                    <a:pt x="35491" y="184321"/>
                    <a:pt x="36346" y="183467"/>
                    <a:pt x="36346" y="181770"/>
                  </a:cubicBezTo>
                  <a:cubicBezTo>
                    <a:pt x="41575" y="176669"/>
                    <a:pt x="41575" y="166467"/>
                    <a:pt x="41575" y="166467"/>
                  </a:cubicBezTo>
                  <a:lnTo>
                    <a:pt x="52032" y="163916"/>
                  </a:lnTo>
                  <a:lnTo>
                    <a:pt x="62489" y="161366"/>
                  </a:lnTo>
                  <a:lnTo>
                    <a:pt x="80726" y="163916"/>
                  </a:lnTo>
                  <a:lnTo>
                    <a:pt x="80726" y="148613"/>
                  </a:lnTo>
                  <a:cubicBezTo>
                    <a:pt x="80726" y="148613"/>
                    <a:pt x="93734" y="133309"/>
                    <a:pt x="104064" y="133309"/>
                  </a:cubicBezTo>
                  <a:cubicBezTo>
                    <a:pt x="114394" y="133309"/>
                    <a:pt x="122301" y="143512"/>
                    <a:pt x="122301" y="143512"/>
                  </a:cubicBezTo>
                  <a:lnTo>
                    <a:pt x="163876" y="151163"/>
                  </a:lnTo>
                  <a:cubicBezTo>
                    <a:pt x="163876" y="151163"/>
                    <a:pt x="166426" y="140961"/>
                    <a:pt x="169104" y="138410"/>
                  </a:cubicBezTo>
                  <a:cubicBezTo>
                    <a:pt x="174333" y="135860"/>
                    <a:pt x="182112" y="140961"/>
                    <a:pt x="187341" y="138410"/>
                  </a:cubicBezTo>
                  <a:cubicBezTo>
                    <a:pt x="192570" y="135860"/>
                    <a:pt x="200349" y="130759"/>
                    <a:pt x="210679" y="130759"/>
                  </a:cubicBezTo>
                  <a:cubicBezTo>
                    <a:pt x="221009" y="130759"/>
                    <a:pt x="223687" y="135860"/>
                    <a:pt x="228916" y="128208"/>
                  </a:cubicBezTo>
                  <a:cubicBezTo>
                    <a:pt x="231466" y="120556"/>
                    <a:pt x="252253" y="130759"/>
                    <a:pt x="252253" y="130759"/>
                  </a:cubicBezTo>
                  <a:lnTo>
                    <a:pt x="267812" y="128208"/>
                  </a:lnTo>
                  <a:lnTo>
                    <a:pt x="262583" y="115455"/>
                  </a:lnTo>
                  <a:cubicBezTo>
                    <a:pt x="262583" y="115455"/>
                    <a:pt x="247025" y="107803"/>
                    <a:pt x="247025" y="105253"/>
                  </a:cubicBezTo>
                  <a:lnTo>
                    <a:pt x="247025" y="105253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36D012DF-923F-A9BC-6C7D-37A47379F7C2}"/>
                </a:ext>
              </a:extLst>
            </p:cNvPr>
            <p:cNvSpPr/>
            <p:nvPr/>
          </p:nvSpPr>
          <p:spPr>
            <a:xfrm>
              <a:off x="7412499" y="3953036"/>
              <a:ext cx="258233" cy="212911"/>
            </a:xfrm>
            <a:custGeom>
              <a:avLst/>
              <a:gdLst>
                <a:gd name="connsiteX0" fmla="*/ 159015 w 258233"/>
                <a:gd name="connsiteY0" fmla="*/ 155137 h 212911"/>
                <a:gd name="connsiteX1" fmla="*/ 172023 w 258233"/>
                <a:gd name="connsiteY1" fmla="*/ 152587 h 212911"/>
                <a:gd name="connsiteX2" fmla="*/ 187582 w 258233"/>
                <a:gd name="connsiteY2" fmla="*/ 165595 h 212911"/>
                <a:gd name="connsiteX3" fmla="*/ 197912 w 258233"/>
                <a:gd name="connsiteY3" fmla="*/ 155137 h 212911"/>
                <a:gd name="connsiteX4" fmla="*/ 213470 w 258233"/>
                <a:gd name="connsiteY4" fmla="*/ 121214 h 212911"/>
                <a:gd name="connsiteX5" fmla="*/ 223800 w 258233"/>
                <a:gd name="connsiteY5" fmla="*/ 108206 h 212911"/>
                <a:gd name="connsiteX6" fmla="*/ 226351 w 258233"/>
                <a:gd name="connsiteY6" fmla="*/ 95198 h 212911"/>
                <a:gd name="connsiteX7" fmla="*/ 231580 w 258233"/>
                <a:gd name="connsiteY7" fmla="*/ 82190 h 212911"/>
                <a:gd name="connsiteX8" fmla="*/ 244587 w 258233"/>
                <a:gd name="connsiteY8" fmla="*/ 58725 h 212911"/>
                <a:gd name="connsiteX9" fmla="*/ 257596 w 258233"/>
                <a:gd name="connsiteY9" fmla="*/ 50946 h 212911"/>
                <a:gd name="connsiteX10" fmla="*/ 255045 w 258233"/>
                <a:gd name="connsiteY10" fmla="*/ 37938 h 212911"/>
                <a:gd name="connsiteX11" fmla="*/ 247266 w 258233"/>
                <a:gd name="connsiteY11" fmla="*/ 27480 h 212911"/>
                <a:gd name="connsiteX12" fmla="*/ 247266 w 258233"/>
                <a:gd name="connsiteY12" fmla="*/ 17023 h 212911"/>
                <a:gd name="connsiteX13" fmla="*/ 239486 w 258233"/>
                <a:gd name="connsiteY13" fmla="*/ 6565 h 212911"/>
                <a:gd name="connsiteX14" fmla="*/ 231707 w 258233"/>
                <a:gd name="connsiteY14" fmla="*/ 4015 h 212911"/>
                <a:gd name="connsiteX15" fmla="*/ 216149 w 258233"/>
                <a:gd name="connsiteY15" fmla="*/ 17023 h 212911"/>
                <a:gd name="connsiteX16" fmla="*/ 198039 w 258233"/>
                <a:gd name="connsiteY16" fmla="*/ 11794 h 212911"/>
                <a:gd name="connsiteX17" fmla="*/ 169600 w 258233"/>
                <a:gd name="connsiteY17" fmla="*/ 11794 h 212911"/>
                <a:gd name="connsiteX18" fmla="*/ 154041 w 258233"/>
                <a:gd name="connsiteY18" fmla="*/ 22251 h 212911"/>
                <a:gd name="connsiteX19" fmla="*/ 133254 w 258233"/>
                <a:gd name="connsiteY19" fmla="*/ 22251 h 212911"/>
                <a:gd name="connsiteX20" fmla="*/ 115145 w 258233"/>
                <a:gd name="connsiteY20" fmla="*/ 14472 h 212911"/>
                <a:gd name="connsiteX21" fmla="*/ 97036 w 258233"/>
                <a:gd name="connsiteY21" fmla="*/ 19701 h 212911"/>
                <a:gd name="connsiteX22" fmla="*/ 86706 w 258233"/>
                <a:gd name="connsiteY22" fmla="*/ 6693 h 212911"/>
                <a:gd name="connsiteX23" fmla="*/ 68597 w 258233"/>
                <a:gd name="connsiteY23" fmla="*/ 1464 h 212911"/>
                <a:gd name="connsiteX24" fmla="*/ 55589 w 258233"/>
                <a:gd name="connsiteY24" fmla="*/ 6693 h 212911"/>
                <a:gd name="connsiteX25" fmla="*/ 34801 w 258233"/>
                <a:gd name="connsiteY25" fmla="*/ 6693 h 212911"/>
                <a:gd name="connsiteX26" fmla="*/ 29573 w 258233"/>
                <a:gd name="connsiteY26" fmla="*/ 24929 h 212911"/>
                <a:gd name="connsiteX27" fmla="*/ 21793 w 258233"/>
                <a:gd name="connsiteY27" fmla="*/ 40616 h 212911"/>
                <a:gd name="connsiteX28" fmla="*/ 19243 w 258233"/>
                <a:gd name="connsiteY28" fmla="*/ 43166 h 212911"/>
                <a:gd name="connsiteX29" fmla="*/ 21793 w 258233"/>
                <a:gd name="connsiteY29" fmla="*/ 58852 h 212911"/>
                <a:gd name="connsiteX30" fmla="*/ 19243 w 258233"/>
                <a:gd name="connsiteY30" fmla="*/ 90097 h 212911"/>
                <a:gd name="connsiteX31" fmla="*/ 11463 w 258233"/>
                <a:gd name="connsiteY31" fmla="*/ 103105 h 212911"/>
                <a:gd name="connsiteX32" fmla="*/ 1133 w 258233"/>
                <a:gd name="connsiteY32" fmla="*/ 118791 h 212911"/>
                <a:gd name="connsiteX33" fmla="*/ 1133 w 258233"/>
                <a:gd name="connsiteY33" fmla="*/ 144807 h 212911"/>
                <a:gd name="connsiteX34" fmla="*/ 8913 w 258233"/>
                <a:gd name="connsiteY34" fmla="*/ 160493 h 212911"/>
                <a:gd name="connsiteX35" fmla="*/ 8913 w 258233"/>
                <a:gd name="connsiteY35" fmla="*/ 163044 h 212911"/>
                <a:gd name="connsiteX36" fmla="*/ 40030 w 258233"/>
                <a:gd name="connsiteY36" fmla="*/ 170823 h 212911"/>
                <a:gd name="connsiteX37" fmla="*/ 60817 w 258233"/>
                <a:gd name="connsiteY37" fmla="*/ 191611 h 212911"/>
                <a:gd name="connsiteX38" fmla="*/ 73826 w 258233"/>
                <a:gd name="connsiteY38" fmla="*/ 212398 h 212911"/>
                <a:gd name="connsiteX39" fmla="*/ 94613 w 258233"/>
                <a:gd name="connsiteY39" fmla="*/ 207169 h 212911"/>
                <a:gd name="connsiteX40" fmla="*/ 125730 w 258233"/>
                <a:gd name="connsiteY40" fmla="*/ 201941 h 212911"/>
                <a:gd name="connsiteX41" fmla="*/ 128281 w 258233"/>
                <a:gd name="connsiteY41" fmla="*/ 201941 h 212911"/>
                <a:gd name="connsiteX42" fmla="*/ 133509 w 258233"/>
                <a:gd name="connsiteY42" fmla="*/ 178475 h 212911"/>
                <a:gd name="connsiteX43" fmla="*/ 159398 w 258233"/>
                <a:gd name="connsiteY43" fmla="*/ 155010 h 212911"/>
                <a:gd name="connsiteX44" fmla="*/ 159398 w 258233"/>
                <a:gd name="connsiteY44" fmla="*/ 155010 h 21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58233" h="212911">
                  <a:moveTo>
                    <a:pt x="159015" y="155137"/>
                  </a:moveTo>
                  <a:cubicBezTo>
                    <a:pt x="161566" y="155137"/>
                    <a:pt x="166794" y="157688"/>
                    <a:pt x="172023" y="152587"/>
                  </a:cubicBezTo>
                  <a:cubicBezTo>
                    <a:pt x="177252" y="150036"/>
                    <a:pt x="187582" y="157815"/>
                    <a:pt x="187582" y="165595"/>
                  </a:cubicBezTo>
                  <a:cubicBezTo>
                    <a:pt x="190132" y="170823"/>
                    <a:pt x="192810" y="163044"/>
                    <a:pt x="197912" y="155137"/>
                  </a:cubicBezTo>
                  <a:cubicBezTo>
                    <a:pt x="200462" y="147358"/>
                    <a:pt x="213470" y="126443"/>
                    <a:pt x="213470" y="121214"/>
                  </a:cubicBezTo>
                  <a:cubicBezTo>
                    <a:pt x="213470" y="115986"/>
                    <a:pt x="223800" y="110757"/>
                    <a:pt x="223800" y="108206"/>
                  </a:cubicBezTo>
                  <a:cubicBezTo>
                    <a:pt x="223800" y="105656"/>
                    <a:pt x="223800" y="97749"/>
                    <a:pt x="226351" y="95198"/>
                  </a:cubicBezTo>
                  <a:cubicBezTo>
                    <a:pt x="228902" y="95198"/>
                    <a:pt x="231580" y="84741"/>
                    <a:pt x="231580" y="82190"/>
                  </a:cubicBezTo>
                  <a:cubicBezTo>
                    <a:pt x="231580" y="79640"/>
                    <a:pt x="241909" y="61403"/>
                    <a:pt x="244587" y="58725"/>
                  </a:cubicBezTo>
                  <a:cubicBezTo>
                    <a:pt x="247138" y="56174"/>
                    <a:pt x="254917" y="56174"/>
                    <a:pt x="257596" y="50946"/>
                  </a:cubicBezTo>
                  <a:cubicBezTo>
                    <a:pt x="257596" y="45717"/>
                    <a:pt x="260146" y="37938"/>
                    <a:pt x="255045" y="37938"/>
                  </a:cubicBezTo>
                  <a:cubicBezTo>
                    <a:pt x="252494" y="35387"/>
                    <a:pt x="247266" y="32709"/>
                    <a:pt x="247266" y="27480"/>
                  </a:cubicBezTo>
                  <a:lnTo>
                    <a:pt x="247266" y="17023"/>
                  </a:lnTo>
                  <a:cubicBezTo>
                    <a:pt x="242037" y="17023"/>
                    <a:pt x="242037" y="11794"/>
                    <a:pt x="239486" y="6565"/>
                  </a:cubicBezTo>
                  <a:cubicBezTo>
                    <a:pt x="236936" y="4015"/>
                    <a:pt x="236936" y="1337"/>
                    <a:pt x="231707" y="4015"/>
                  </a:cubicBezTo>
                  <a:cubicBezTo>
                    <a:pt x="226478" y="4015"/>
                    <a:pt x="221377" y="14472"/>
                    <a:pt x="216149" y="17023"/>
                  </a:cubicBezTo>
                  <a:cubicBezTo>
                    <a:pt x="210920" y="19573"/>
                    <a:pt x="203140" y="14472"/>
                    <a:pt x="198039" y="11794"/>
                  </a:cubicBezTo>
                  <a:lnTo>
                    <a:pt x="169600" y="11794"/>
                  </a:lnTo>
                  <a:cubicBezTo>
                    <a:pt x="164372" y="11794"/>
                    <a:pt x="159270" y="19573"/>
                    <a:pt x="154041" y="22251"/>
                  </a:cubicBezTo>
                  <a:cubicBezTo>
                    <a:pt x="148813" y="24802"/>
                    <a:pt x="135932" y="24802"/>
                    <a:pt x="133254" y="22251"/>
                  </a:cubicBezTo>
                  <a:cubicBezTo>
                    <a:pt x="128026" y="22251"/>
                    <a:pt x="120246" y="14472"/>
                    <a:pt x="115145" y="14472"/>
                  </a:cubicBezTo>
                  <a:cubicBezTo>
                    <a:pt x="112594" y="14472"/>
                    <a:pt x="104815" y="14472"/>
                    <a:pt x="97036" y="19701"/>
                  </a:cubicBezTo>
                  <a:cubicBezTo>
                    <a:pt x="91807" y="22251"/>
                    <a:pt x="89256" y="11921"/>
                    <a:pt x="86706" y="6693"/>
                  </a:cubicBezTo>
                  <a:cubicBezTo>
                    <a:pt x="81477" y="1464"/>
                    <a:pt x="73698" y="6693"/>
                    <a:pt x="68597" y="1464"/>
                  </a:cubicBezTo>
                  <a:cubicBezTo>
                    <a:pt x="63368" y="-3765"/>
                    <a:pt x="60817" y="6693"/>
                    <a:pt x="55589" y="6693"/>
                  </a:cubicBezTo>
                  <a:cubicBezTo>
                    <a:pt x="50360" y="6693"/>
                    <a:pt x="40030" y="4142"/>
                    <a:pt x="34801" y="6693"/>
                  </a:cubicBezTo>
                  <a:cubicBezTo>
                    <a:pt x="32251" y="9243"/>
                    <a:pt x="32251" y="22379"/>
                    <a:pt x="29573" y="24929"/>
                  </a:cubicBezTo>
                  <a:cubicBezTo>
                    <a:pt x="29573" y="24929"/>
                    <a:pt x="21793" y="35387"/>
                    <a:pt x="21793" y="40616"/>
                  </a:cubicBezTo>
                  <a:lnTo>
                    <a:pt x="19243" y="43166"/>
                  </a:lnTo>
                  <a:cubicBezTo>
                    <a:pt x="19243" y="48395"/>
                    <a:pt x="21793" y="56174"/>
                    <a:pt x="21793" y="58852"/>
                  </a:cubicBezTo>
                  <a:cubicBezTo>
                    <a:pt x="21793" y="64081"/>
                    <a:pt x="24344" y="84868"/>
                    <a:pt x="19243" y="90097"/>
                  </a:cubicBezTo>
                  <a:cubicBezTo>
                    <a:pt x="14014" y="95326"/>
                    <a:pt x="11463" y="103105"/>
                    <a:pt x="11463" y="103105"/>
                  </a:cubicBezTo>
                  <a:cubicBezTo>
                    <a:pt x="11463" y="103105"/>
                    <a:pt x="3684" y="108334"/>
                    <a:pt x="1133" y="118791"/>
                  </a:cubicBezTo>
                  <a:cubicBezTo>
                    <a:pt x="-1417" y="129249"/>
                    <a:pt x="1133" y="137028"/>
                    <a:pt x="1133" y="144807"/>
                  </a:cubicBezTo>
                  <a:cubicBezTo>
                    <a:pt x="1133" y="150036"/>
                    <a:pt x="6362" y="155265"/>
                    <a:pt x="8913" y="160493"/>
                  </a:cubicBezTo>
                  <a:lnTo>
                    <a:pt x="8913" y="163044"/>
                  </a:lnTo>
                  <a:cubicBezTo>
                    <a:pt x="11463" y="168273"/>
                    <a:pt x="29700" y="168273"/>
                    <a:pt x="40030" y="170823"/>
                  </a:cubicBezTo>
                  <a:cubicBezTo>
                    <a:pt x="50360" y="173374"/>
                    <a:pt x="63368" y="186509"/>
                    <a:pt x="60817" y="191611"/>
                  </a:cubicBezTo>
                  <a:cubicBezTo>
                    <a:pt x="60817" y="196839"/>
                    <a:pt x="68597" y="209847"/>
                    <a:pt x="73826" y="212398"/>
                  </a:cubicBezTo>
                  <a:cubicBezTo>
                    <a:pt x="79054" y="214949"/>
                    <a:pt x="89384" y="207169"/>
                    <a:pt x="94613" y="207169"/>
                  </a:cubicBezTo>
                  <a:cubicBezTo>
                    <a:pt x="102392" y="207169"/>
                    <a:pt x="120501" y="207169"/>
                    <a:pt x="125730" y="201941"/>
                  </a:cubicBezTo>
                  <a:lnTo>
                    <a:pt x="128281" y="201941"/>
                  </a:lnTo>
                  <a:cubicBezTo>
                    <a:pt x="133509" y="191483"/>
                    <a:pt x="133509" y="178475"/>
                    <a:pt x="133509" y="178475"/>
                  </a:cubicBezTo>
                  <a:cubicBezTo>
                    <a:pt x="133509" y="178475"/>
                    <a:pt x="156847" y="155010"/>
                    <a:pt x="159398" y="155010"/>
                  </a:cubicBezTo>
                  <a:lnTo>
                    <a:pt x="159398" y="15501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B9284307-A2ED-C74C-DC0A-8F31554B717E}"/>
                </a:ext>
              </a:extLst>
            </p:cNvPr>
            <p:cNvSpPr/>
            <p:nvPr/>
          </p:nvSpPr>
          <p:spPr>
            <a:xfrm>
              <a:off x="7367849" y="3986386"/>
              <a:ext cx="65470" cy="134029"/>
            </a:xfrm>
            <a:custGeom>
              <a:avLst/>
              <a:gdLst>
                <a:gd name="connsiteX0" fmla="*/ 44125 w 65470"/>
                <a:gd name="connsiteY0" fmla="*/ 85441 h 134029"/>
                <a:gd name="connsiteX1" fmla="*/ 54455 w 65470"/>
                <a:gd name="connsiteY1" fmla="*/ 70010 h 134029"/>
                <a:gd name="connsiteX2" fmla="*/ 62234 w 65470"/>
                <a:gd name="connsiteY2" fmla="*/ 57129 h 134029"/>
                <a:gd name="connsiteX3" fmla="*/ 64785 w 65470"/>
                <a:gd name="connsiteY3" fmla="*/ 26267 h 134029"/>
                <a:gd name="connsiteX4" fmla="*/ 62234 w 65470"/>
                <a:gd name="connsiteY4" fmla="*/ 10836 h 134029"/>
                <a:gd name="connsiteX5" fmla="*/ 54455 w 65470"/>
                <a:gd name="connsiteY5" fmla="*/ 10836 h 134029"/>
                <a:gd name="connsiteX6" fmla="*/ 46676 w 65470"/>
                <a:gd name="connsiteY6" fmla="*/ 506 h 134029"/>
                <a:gd name="connsiteX7" fmla="*/ 38896 w 65470"/>
                <a:gd name="connsiteY7" fmla="*/ 10836 h 134029"/>
                <a:gd name="connsiteX8" fmla="*/ 33668 w 65470"/>
                <a:gd name="connsiteY8" fmla="*/ 18488 h 134029"/>
                <a:gd name="connsiteX9" fmla="*/ 15559 w 65470"/>
                <a:gd name="connsiteY9" fmla="*/ 23589 h 134029"/>
                <a:gd name="connsiteX10" fmla="*/ 2551 w 65470"/>
                <a:gd name="connsiteY10" fmla="*/ 31241 h 134029"/>
                <a:gd name="connsiteX11" fmla="*/ 0 w 65470"/>
                <a:gd name="connsiteY11" fmla="*/ 31241 h 134029"/>
                <a:gd name="connsiteX12" fmla="*/ 13008 w 65470"/>
                <a:gd name="connsiteY12" fmla="*/ 51773 h 134029"/>
                <a:gd name="connsiteX13" fmla="*/ 15559 w 65470"/>
                <a:gd name="connsiteY13" fmla="*/ 67204 h 134029"/>
                <a:gd name="connsiteX14" fmla="*/ 20787 w 65470"/>
                <a:gd name="connsiteY14" fmla="*/ 92965 h 134029"/>
                <a:gd name="connsiteX15" fmla="*/ 20787 w 65470"/>
                <a:gd name="connsiteY15" fmla="*/ 134030 h 134029"/>
                <a:gd name="connsiteX16" fmla="*/ 36346 w 65470"/>
                <a:gd name="connsiteY16" fmla="*/ 131479 h 134029"/>
                <a:gd name="connsiteX17" fmla="*/ 51905 w 65470"/>
                <a:gd name="connsiteY17" fmla="*/ 126378 h 134029"/>
                <a:gd name="connsiteX18" fmla="*/ 44125 w 65470"/>
                <a:gd name="connsiteY18" fmla="*/ 110947 h 134029"/>
                <a:gd name="connsiteX19" fmla="*/ 44125 w 65470"/>
                <a:gd name="connsiteY19" fmla="*/ 85186 h 134029"/>
                <a:gd name="connsiteX20" fmla="*/ 44125 w 65470"/>
                <a:gd name="connsiteY20" fmla="*/ 85186 h 134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470" h="134029">
                  <a:moveTo>
                    <a:pt x="44125" y="85441"/>
                  </a:moveTo>
                  <a:cubicBezTo>
                    <a:pt x="46676" y="75111"/>
                    <a:pt x="54455" y="70010"/>
                    <a:pt x="54455" y="70010"/>
                  </a:cubicBezTo>
                  <a:cubicBezTo>
                    <a:pt x="54455" y="70010"/>
                    <a:pt x="57006" y="62358"/>
                    <a:pt x="62234" y="57129"/>
                  </a:cubicBezTo>
                  <a:cubicBezTo>
                    <a:pt x="67463" y="51901"/>
                    <a:pt x="64785" y="31368"/>
                    <a:pt x="64785" y="26267"/>
                  </a:cubicBezTo>
                  <a:cubicBezTo>
                    <a:pt x="64785" y="23717"/>
                    <a:pt x="62234" y="15937"/>
                    <a:pt x="62234" y="10836"/>
                  </a:cubicBezTo>
                  <a:cubicBezTo>
                    <a:pt x="59684" y="13387"/>
                    <a:pt x="57006" y="13387"/>
                    <a:pt x="54455" y="10836"/>
                  </a:cubicBezTo>
                  <a:cubicBezTo>
                    <a:pt x="49227" y="8286"/>
                    <a:pt x="54455" y="3184"/>
                    <a:pt x="46676" y="506"/>
                  </a:cubicBezTo>
                  <a:cubicBezTo>
                    <a:pt x="41447" y="-2044"/>
                    <a:pt x="38896" y="5608"/>
                    <a:pt x="38896" y="10836"/>
                  </a:cubicBezTo>
                  <a:cubicBezTo>
                    <a:pt x="41447" y="15937"/>
                    <a:pt x="36346" y="15937"/>
                    <a:pt x="33668" y="18488"/>
                  </a:cubicBezTo>
                  <a:cubicBezTo>
                    <a:pt x="31117" y="23589"/>
                    <a:pt x="20660" y="23589"/>
                    <a:pt x="15559" y="23589"/>
                  </a:cubicBezTo>
                  <a:cubicBezTo>
                    <a:pt x="13008" y="23589"/>
                    <a:pt x="7780" y="31241"/>
                    <a:pt x="2551" y="31241"/>
                  </a:cubicBezTo>
                  <a:lnTo>
                    <a:pt x="0" y="31241"/>
                  </a:lnTo>
                  <a:cubicBezTo>
                    <a:pt x="0" y="49223"/>
                    <a:pt x="5229" y="46672"/>
                    <a:pt x="13008" y="51773"/>
                  </a:cubicBezTo>
                  <a:cubicBezTo>
                    <a:pt x="20787" y="56874"/>
                    <a:pt x="13008" y="64654"/>
                    <a:pt x="15559" y="67204"/>
                  </a:cubicBezTo>
                  <a:cubicBezTo>
                    <a:pt x="20787" y="72305"/>
                    <a:pt x="18109" y="82635"/>
                    <a:pt x="20787" y="92965"/>
                  </a:cubicBezTo>
                  <a:lnTo>
                    <a:pt x="20787" y="134030"/>
                  </a:lnTo>
                  <a:cubicBezTo>
                    <a:pt x="26016" y="131479"/>
                    <a:pt x="33795" y="131479"/>
                    <a:pt x="36346" y="131479"/>
                  </a:cubicBezTo>
                  <a:cubicBezTo>
                    <a:pt x="44125" y="131479"/>
                    <a:pt x="46676" y="123827"/>
                    <a:pt x="51905" y="126378"/>
                  </a:cubicBezTo>
                  <a:cubicBezTo>
                    <a:pt x="49354" y="121277"/>
                    <a:pt x="44125" y="116048"/>
                    <a:pt x="44125" y="110947"/>
                  </a:cubicBezTo>
                  <a:cubicBezTo>
                    <a:pt x="44125" y="103295"/>
                    <a:pt x="41575" y="95516"/>
                    <a:pt x="44125" y="85186"/>
                  </a:cubicBezTo>
                  <a:lnTo>
                    <a:pt x="44125" y="8518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5F253DF4-4EA1-E170-FF71-8A9B632082A1}"/>
                </a:ext>
              </a:extLst>
            </p:cNvPr>
            <p:cNvSpPr/>
            <p:nvPr/>
          </p:nvSpPr>
          <p:spPr>
            <a:xfrm>
              <a:off x="7351143" y="4015204"/>
              <a:ext cx="38258" cy="113246"/>
            </a:xfrm>
            <a:custGeom>
              <a:avLst/>
              <a:gdLst>
                <a:gd name="connsiteX0" fmla="*/ 33158 w 38258"/>
                <a:gd name="connsiteY0" fmla="*/ 38514 h 113246"/>
                <a:gd name="connsiteX1" fmla="*/ 30607 w 38258"/>
                <a:gd name="connsiteY1" fmla="*/ 23083 h 113246"/>
                <a:gd name="connsiteX2" fmla="*/ 17854 w 38258"/>
                <a:gd name="connsiteY2" fmla="*/ 2551 h 113246"/>
                <a:gd name="connsiteX3" fmla="*/ 2551 w 38258"/>
                <a:gd name="connsiteY3" fmla="*/ 0 h 113246"/>
                <a:gd name="connsiteX4" fmla="*/ 0 w 38258"/>
                <a:gd name="connsiteY4" fmla="*/ 0 h 113246"/>
                <a:gd name="connsiteX5" fmla="*/ 2551 w 38258"/>
                <a:gd name="connsiteY5" fmla="*/ 15431 h 113246"/>
                <a:gd name="connsiteX6" fmla="*/ 7652 w 38258"/>
                <a:gd name="connsiteY6" fmla="*/ 28312 h 113246"/>
                <a:gd name="connsiteX7" fmla="*/ 10202 w 38258"/>
                <a:gd name="connsiteY7" fmla="*/ 56623 h 113246"/>
                <a:gd name="connsiteX8" fmla="*/ 15304 w 38258"/>
                <a:gd name="connsiteY8" fmla="*/ 87485 h 113246"/>
                <a:gd name="connsiteX9" fmla="*/ 22955 w 38258"/>
                <a:gd name="connsiteY9" fmla="*/ 113246 h 113246"/>
                <a:gd name="connsiteX10" fmla="*/ 28057 w 38258"/>
                <a:gd name="connsiteY10" fmla="*/ 110696 h 113246"/>
                <a:gd name="connsiteX11" fmla="*/ 38259 w 38258"/>
                <a:gd name="connsiteY11" fmla="*/ 105594 h 113246"/>
                <a:gd name="connsiteX12" fmla="*/ 38259 w 38258"/>
                <a:gd name="connsiteY12" fmla="*/ 64402 h 113246"/>
                <a:gd name="connsiteX13" fmla="*/ 33158 w 38258"/>
                <a:gd name="connsiteY13" fmla="*/ 38641 h 113246"/>
                <a:gd name="connsiteX14" fmla="*/ 33158 w 38258"/>
                <a:gd name="connsiteY14" fmla="*/ 38641 h 113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258" h="113246">
                  <a:moveTo>
                    <a:pt x="33158" y="38514"/>
                  </a:moveTo>
                  <a:cubicBezTo>
                    <a:pt x="30607" y="35963"/>
                    <a:pt x="38259" y="28184"/>
                    <a:pt x="30607" y="23083"/>
                  </a:cubicBezTo>
                  <a:cubicBezTo>
                    <a:pt x="22955" y="17982"/>
                    <a:pt x="17854" y="20532"/>
                    <a:pt x="17854" y="2551"/>
                  </a:cubicBezTo>
                  <a:cubicBezTo>
                    <a:pt x="12753" y="2551"/>
                    <a:pt x="7652" y="0"/>
                    <a:pt x="2551" y="0"/>
                  </a:cubicBezTo>
                  <a:lnTo>
                    <a:pt x="0" y="0"/>
                  </a:lnTo>
                  <a:cubicBezTo>
                    <a:pt x="0" y="7779"/>
                    <a:pt x="2551" y="12881"/>
                    <a:pt x="2551" y="15431"/>
                  </a:cubicBezTo>
                  <a:cubicBezTo>
                    <a:pt x="7652" y="15431"/>
                    <a:pt x="10202" y="20532"/>
                    <a:pt x="7652" y="28312"/>
                  </a:cubicBezTo>
                  <a:cubicBezTo>
                    <a:pt x="7652" y="33413"/>
                    <a:pt x="7652" y="51522"/>
                    <a:pt x="10202" y="56623"/>
                  </a:cubicBezTo>
                  <a:cubicBezTo>
                    <a:pt x="12753" y="64402"/>
                    <a:pt x="15304" y="77155"/>
                    <a:pt x="15304" y="87485"/>
                  </a:cubicBezTo>
                  <a:cubicBezTo>
                    <a:pt x="15304" y="95265"/>
                    <a:pt x="17854" y="105467"/>
                    <a:pt x="22955" y="113246"/>
                  </a:cubicBezTo>
                  <a:cubicBezTo>
                    <a:pt x="24652" y="111550"/>
                    <a:pt x="26360" y="110696"/>
                    <a:pt x="28057" y="110696"/>
                  </a:cubicBezTo>
                  <a:cubicBezTo>
                    <a:pt x="30607" y="108145"/>
                    <a:pt x="35708" y="105594"/>
                    <a:pt x="38259" y="105594"/>
                  </a:cubicBezTo>
                  <a:lnTo>
                    <a:pt x="38259" y="64402"/>
                  </a:lnTo>
                  <a:cubicBezTo>
                    <a:pt x="35708" y="54073"/>
                    <a:pt x="38259" y="43870"/>
                    <a:pt x="33158" y="38641"/>
                  </a:cubicBezTo>
                  <a:lnTo>
                    <a:pt x="33158" y="38641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1BCC32DB-E611-8339-FBAE-80F207A50725}"/>
                </a:ext>
              </a:extLst>
            </p:cNvPr>
            <p:cNvSpPr/>
            <p:nvPr/>
          </p:nvSpPr>
          <p:spPr>
            <a:xfrm>
              <a:off x="7538994" y="3970824"/>
              <a:ext cx="161069" cy="250850"/>
            </a:xfrm>
            <a:custGeom>
              <a:avLst/>
              <a:gdLst>
                <a:gd name="connsiteX0" fmla="*/ 67718 w 161069"/>
                <a:gd name="connsiteY0" fmla="*/ 237970 h 250850"/>
                <a:gd name="connsiteX1" fmla="*/ 124724 w 161069"/>
                <a:gd name="connsiteY1" fmla="*/ 240521 h 250850"/>
                <a:gd name="connsiteX2" fmla="*/ 155841 w 161069"/>
                <a:gd name="connsiteY2" fmla="*/ 250851 h 250850"/>
                <a:gd name="connsiteX3" fmla="*/ 161070 w 161069"/>
                <a:gd name="connsiteY3" fmla="*/ 230191 h 250850"/>
                <a:gd name="connsiteX4" fmla="*/ 158519 w 161069"/>
                <a:gd name="connsiteY4" fmla="*/ 227640 h 250850"/>
                <a:gd name="connsiteX5" fmla="*/ 145511 w 161069"/>
                <a:gd name="connsiteY5" fmla="*/ 212082 h 250850"/>
                <a:gd name="connsiteX6" fmla="*/ 140283 w 161069"/>
                <a:gd name="connsiteY6" fmla="*/ 206853 h 250850"/>
                <a:gd name="connsiteX7" fmla="*/ 135054 w 161069"/>
                <a:gd name="connsiteY7" fmla="*/ 193973 h 250850"/>
                <a:gd name="connsiteX8" fmla="*/ 129825 w 161069"/>
                <a:gd name="connsiteY8" fmla="*/ 175863 h 250850"/>
                <a:gd name="connsiteX9" fmla="*/ 127274 w 161069"/>
                <a:gd name="connsiteY9" fmla="*/ 157754 h 250850"/>
                <a:gd name="connsiteX10" fmla="*/ 137604 w 161069"/>
                <a:gd name="connsiteY10" fmla="*/ 137094 h 250850"/>
                <a:gd name="connsiteX11" fmla="*/ 147934 w 161069"/>
                <a:gd name="connsiteY11" fmla="*/ 121536 h 250850"/>
                <a:gd name="connsiteX12" fmla="*/ 142706 w 161069"/>
                <a:gd name="connsiteY12" fmla="*/ 105977 h 250850"/>
                <a:gd name="connsiteX13" fmla="*/ 124596 w 161069"/>
                <a:gd name="connsiteY13" fmla="*/ 87868 h 250850"/>
                <a:gd name="connsiteX14" fmla="*/ 119368 w 161069"/>
                <a:gd name="connsiteY14" fmla="*/ 72309 h 250850"/>
                <a:gd name="connsiteX15" fmla="*/ 137477 w 161069"/>
                <a:gd name="connsiteY15" fmla="*/ 69759 h 250850"/>
                <a:gd name="connsiteX16" fmla="*/ 145256 w 161069"/>
                <a:gd name="connsiteY16" fmla="*/ 67208 h 250850"/>
                <a:gd name="connsiteX17" fmla="*/ 137477 w 161069"/>
                <a:gd name="connsiteY17" fmla="*/ 38769 h 250850"/>
                <a:gd name="connsiteX18" fmla="*/ 134926 w 161069"/>
                <a:gd name="connsiteY18" fmla="*/ 20660 h 250850"/>
                <a:gd name="connsiteX19" fmla="*/ 121918 w 161069"/>
                <a:gd name="connsiteY19" fmla="*/ 0 h 250850"/>
                <a:gd name="connsiteX20" fmla="*/ 119368 w 161069"/>
                <a:gd name="connsiteY20" fmla="*/ 0 h 250850"/>
                <a:gd name="connsiteX21" fmla="*/ 119368 w 161069"/>
                <a:gd name="connsiteY21" fmla="*/ 10330 h 250850"/>
                <a:gd name="connsiteX22" fmla="*/ 127147 w 161069"/>
                <a:gd name="connsiteY22" fmla="*/ 20660 h 250850"/>
                <a:gd name="connsiteX23" fmla="*/ 129697 w 161069"/>
                <a:gd name="connsiteY23" fmla="*/ 33540 h 250850"/>
                <a:gd name="connsiteX24" fmla="*/ 116689 w 161069"/>
                <a:gd name="connsiteY24" fmla="*/ 41320 h 250850"/>
                <a:gd name="connsiteX25" fmla="*/ 103681 w 161069"/>
                <a:gd name="connsiteY25" fmla="*/ 64658 h 250850"/>
                <a:gd name="connsiteX26" fmla="*/ 98453 w 161069"/>
                <a:gd name="connsiteY26" fmla="*/ 77538 h 250850"/>
                <a:gd name="connsiteX27" fmla="*/ 95902 w 161069"/>
                <a:gd name="connsiteY27" fmla="*/ 90418 h 250850"/>
                <a:gd name="connsiteX28" fmla="*/ 85572 w 161069"/>
                <a:gd name="connsiteY28" fmla="*/ 103299 h 250850"/>
                <a:gd name="connsiteX29" fmla="*/ 70014 w 161069"/>
                <a:gd name="connsiteY29" fmla="*/ 136967 h 250850"/>
                <a:gd name="connsiteX30" fmla="*/ 59684 w 161069"/>
                <a:gd name="connsiteY30" fmla="*/ 147297 h 250850"/>
                <a:gd name="connsiteX31" fmla="*/ 44125 w 161069"/>
                <a:gd name="connsiteY31" fmla="*/ 134416 h 250850"/>
                <a:gd name="connsiteX32" fmla="*/ 31117 w 161069"/>
                <a:gd name="connsiteY32" fmla="*/ 136967 h 250850"/>
                <a:gd name="connsiteX33" fmla="*/ 5228 w 161069"/>
                <a:gd name="connsiteY33" fmla="*/ 160305 h 250850"/>
                <a:gd name="connsiteX34" fmla="*/ 0 w 161069"/>
                <a:gd name="connsiteY34" fmla="*/ 183643 h 250850"/>
                <a:gd name="connsiteX35" fmla="*/ 10330 w 161069"/>
                <a:gd name="connsiteY35" fmla="*/ 196523 h 250850"/>
                <a:gd name="connsiteX36" fmla="*/ 25888 w 161069"/>
                <a:gd name="connsiteY36" fmla="*/ 199074 h 250850"/>
                <a:gd name="connsiteX37" fmla="*/ 31117 w 161069"/>
                <a:gd name="connsiteY37" fmla="*/ 222412 h 250850"/>
                <a:gd name="connsiteX38" fmla="*/ 28567 w 161069"/>
                <a:gd name="connsiteY38" fmla="*/ 240521 h 250850"/>
                <a:gd name="connsiteX39" fmla="*/ 57133 w 161069"/>
                <a:gd name="connsiteY39" fmla="*/ 240521 h 250850"/>
                <a:gd name="connsiteX40" fmla="*/ 67463 w 161069"/>
                <a:gd name="connsiteY40" fmla="*/ 237970 h 250850"/>
                <a:gd name="connsiteX41" fmla="*/ 67463 w 161069"/>
                <a:gd name="connsiteY41" fmla="*/ 237970 h 25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1069" h="250850">
                  <a:moveTo>
                    <a:pt x="67718" y="237970"/>
                  </a:moveTo>
                  <a:cubicBezTo>
                    <a:pt x="67718" y="237970"/>
                    <a:pt x="119495" y="240521"/>
                    <a:pt x="124724" y="240521"/>
                  </a:cubicBezTo>
                  <a:cubicBezTo>
                    <a:pt x="132503" y="237970"/>
                    <a:pt x="155841" y="250851"/>
                    <a:pt x="155841" y="250851"/>
                  </a:cubicBezTo>
                  <a:cubicBezTo>
                    <a:pt x="155841" y="250851"/>
                    <a:pt x="158392" y="237970"/>
                    <a:pt x="161070" y="230191"/>
                  </a:cubicBezTo>
                  <a:lnTo>
                    <a:pt x="158519" y="227640"/>
                  </a:lnTo>
                  <a:cubicBezTo>
                    <a:pt x="158519" y="222412"/>
                    <a:pt x="148189" y="217310"/>
                    <a:pt x="145511" y="212082"/>
                  </a:cubicBezTo>
                  <a:cubicBezTo>
                    <a:pt x="140283" y="209531"/>
                    <a:pt x="140283" y="206853"/>
                    <a:pt x="140283" y="206853"/>
                  </a:cubicBezTo>
                  <a:cubicBezTo>
                    <a:pt x="140283" y="206853"/>
                    <a:pt x="140283" y="199074"/>
                    <a:pt x="135054" y="193973"/>
                  </a:cubicBezTo>
                  <a:cubicBezTo>
                    <a:pt x="132503" y="186193"/>
                    <a:pt x="129825" y="183643"/>
                    <a:pt x="129825" y="175863"/>
                  </a:cubicBezTo>
                  <a:cubicBezTo>
                    <a:pt x="129825" y="168084"/>
                    <a:pt x="127274" y="162983"/>
                    <a:pt x="127274" y="157754"/>
                  </a:cubicBezTo>
                  <a:cubicBezTo>
                    <a:pt x="127274" y="152525"/>
                    <a:pt x="135054" y="144874"/>
                    <a:pt x="137604" y="137094"/>
                  </a:cubicBezTo>
                  <a:cubicBezTo>
                    <a:pt x="140155" y="129315"/>
                    <a:pt x="145384" y="126764"/>
                    <a:pt x="147934" y="121536"/>
                  </a:cubicBezTo>
                  <a:cubicBezTo>
                    <a:pt x="145384" y="118985"/>
                    <a:pt x="142706" y="113756"/>
                    <a:pt x="142706" y="105977"/>
                  </a:cubicBezTo>
                  <a:cubicBezTo>
                    <a:pt x="140155" y="98198"/>
                    <a:pt x="132375" y="95647"/>
                    <a:pt x="124596" y="87868"/>
                  </a:cubicBezTo>
                  <a:cubicBezTo>
                    <a:pt x="116817" y="80089"/>
                    <a:pt x="119368" y="74987"/>
                    <a:pt x="119368" y="72309"/>
                  </a:cubicBezTo>
                  <a:cubicBezTo>
                    <a:pt x="119368" y="69631"/>
                    <a:pt x="129697" y="69759"/>
                    <a:pt x="137477" y="69759"/>
                  </a:cubicBezTo>
                  <a:cubicBezTo>
                    <a:pt x="145256" y="69759"/>
                    <a:pt x="150485" y="69759"/>
                    <a:pt x="145256" y="67208"/>
                  </a:cubicBezTo>
                  <a:cubicBezTo>
                    <a:pt x="142706" y="64658"/>
                    <a:pt x="137477" y="49099"/>
                    <a:pt x="137477" y="38769"/>
                  </a:cubicBezTo>
                  <a:cubicBezTo>
                    <a:pt x="137477" y="28439"/>
                    <a:pt x="134926" y="25888"/>
                    <a:pt x="134926" y="20660"/>
                  </a:cubicBezTo>
                  <a:cubicBezTo>
                    <a:pt x="134926" y="15431"/>
                    <a:pt x="127147" y="0"/>
                    <a:pt x="121918" y="0"/>
                  </a:cubicBezTo>
                  <a:lnTo>
                    <a:pt x="119368" y="0"/>
                  </a:lnTo>
                  <a:lnTo>
                    <a:pt x="119368" y="10330"/>
                  </a:lnTo>
                  <a:cubicBezTo>
                    <a:pt x="119368" y="15559"/>
                    <a:pt x="124596" y="18109"/>
                    <a:pt x="127147" y="20660"/>
                  </a:cubicBezTo>
                  <a:cubicBezTo>
                    <a:pt x="132375" y="20660"/>
                    <a:pt x="129697" y="28439"/>
                    <a:pt x="129697" y="33540"/>
                  </a:cubicBezTo>
                  <a:cubicBezTo>
                    <a:pt x="127147" y="38769"/>
                    <a:pt x="119368" y="38769"/>
                    <a:pt x="116689" y="41320"/>
                  </a:cubicBezTo>
                  <a:cubicBezTo>
                    <a:pt x="114139" y="43870"/>
                    <a:pt x="103681" y="61979"/>
                    <a:pt x="103681" y="64658"/>
                  </a:cubicBezTo>
                  <a:cubicBezTo>
                    <a:pt x="103681" y="67336"/>
                    <a:pt x="101131" y="77538"/>
                    <a:pt x="98453" y="77538"/>
                  </a:cubicBezTo>
                  <a:cubicBezTo>
                    <a:pt x="95902" y="80089"/>
                    <a:pt x="95902" y="87868"/>
                    <a:pt x="95902" y="90418"/>
                  </a:cubicBezTo>
                  <a:cubicBezTo>
                    <a:pt x="95902" y="92969"/>
                    <a:pt x="85572" y="98198"/>
                    <a:pt x="85572" y="103299"/>
                  </a:cubicBezTo>
                  <a:cubicBezTo>
                    <a:pt x="85572" y="108400"/>
                    <a:pt x="72564" y="129188"/>
                    <a:pt x="70014" y="136967"/>
                  </a:cubicBezTo>
                  <a:cubicBezTo>
                    <a:pt x="64785" y="144746"/>
                    <a:pt x="62234" y="152525"/>
                    <a:pt x="59684" y="147297"/>
                  </a:cubicBezTo>
                  <a:cubicBezTo>
                    <a:pt x="59684" y="139517"/>
                    <a:pt x="49354" y="131738"/>
                    <a:pt x="44125" y="134416"/>
                  </a:cubicBezTo>
                  <a:cubicBezTo>
                    <a:pt x="38896" y="139645"/>
                    <a:pt x="33795" y="136967"/>
                    <a:pt x="31117" y="136967"/>
                  </a:cubicBezTo>
                  <a:cubicBezTo>
                    <a:pt x="28439" y="136967"/>
                    <a:pt x="5228" y="160305"/>
                    <a:pt x="5228" y="160305"/>
                  </a:cubicBezTo>
                  <a:cubicBezTo>
                    <a:pt x="5228" y="160305"/>
                    <a:pt x="5228" y="173185"/>
                    <a:pt x="0" y="183643"/>
                  </a:cubicBezTo>
                  <a:cubicBezTo>
                    <a:pt x="2550" y="186193"/>
                    <a:pt x="5228" y="191422"/>
                    <a:pt x="10330" y="196523"/>
                  </a:cubicBezTo>
                  <a:cubicBezTo>
                    <a:pt x="12880" y="204302"/>
                    <a:pt x="23338" y="199074"/>
                    <a:pt x="25888" y="199074"/>
                  </a:cubicBezTo>
                  <a:cubicBezTo>
                    <a:pt x="28439" y="201624"/>
                    <a:pt x="33668" y="217183"/>
                    <a:pt x="31117" y="222412"/>
                  </a:cubicBezTo>
                  <a:cubicBezTo>
                    <a:pt x="31117" y="224962"/>
                    <a:pt x="25888" y="235292"/>
                    <a:pt x="28567" y="240521"/>
                  </a:cubicBezTo>
                  <a:lnTo>
                    <a:pt x="57133" y="240521"/>
                  </a:lnTo>
                  <a:lnTo>
                    <a:pt x="67463" y="237970"/>
                  </a:lnTo>
                  <a:lnTo>
                    <a:pt x="67463" y="23797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F1C67EDD-CDBB-E0A5-E19A-A555DB8A302E}"/>
                </a:ext>
              </a:extLst>
            </p:cNvPr>
            <p:cNvSpPr/>
            <p:nvPr/>
          </p:nvSpPr>
          <p:spPr>
            <a:xfrm>
              <a:off x="7163166" y="4025626"/>
              <a:ext cx="135944" cy="136236"/>
            </a:xfrm>
            <a:custGeom>
              <a:avLst/>
              <a:gdLst>
                <a:gd name="connsiteX0" fmla="*/ 128037 w 135944"/>
                <a:gd name="connsiteY0" fmla="*/ 113154 h 136236"/>
                <a:gd name="connsiteX1" fmla="*/ 117580 w 135944"/>
                <a:gd name="connsiteY1" fmla="*/ 89944 h 136236"/>
                <a:gd name="connsiteX2" fmla="*/ 125487 w 135944"/>
                <a:gd name="connsiteY2" fmla="*/ 66733 h 136236"/>
                <a:gd name="connsiteX3" fmla="*/ 135945 w 135944"/>
                <a:gd name="connsiteY3" fmla="*/ 53853 h 136236"/>
                <a:gd name="connsiteX4" fmla="*/ 128037 w 135944"/>
                <a:gd name="connsiteY4" fmla="*/ 20312 h 136236"/>
                <a:gd name="connsiteX5" fmla="*/ 122809 w 135944"/>
                <a:gd name="connsiteY5" fmla="*/ 17762 h 136236"/>
                <a:gd name="connsiteX6" fmla="*/ 96538 w 135944"/>
                <a:gd name="connsiteY6" fmla="*/ 20312 h 136236"/>
                <a:gd name="connsiteX7" fmla="*/ 78173 w 135944"/>
                <a:gd name="connsiteY7" fmla="*/ 12533 h 136236"/>
                <a:gd name="connsiteX8" fmla="*/ 59809 w 135944"/>
                <a:gd name="connsiteY8" fmla="*/ 7432 h 136236"/>
                <a:gd name="connsiteX9" fmla="*/ 51902 w 135944"/>
                <a:gd name="connsiteY9" fmla="*/ 4881 h 136236"/>
                <a:gd name="connsiteX10" fmla="*/ 41445 w 135944"/>
                <a:gd name="connsiteY10" fmla="*/ 4881 h 136236"/>
                <a:gd name="connsiteX11" fmla="*/ 28310 w 135944"/>
                <a:gd name="connsiteY11" fmla="*/ 9983 h 136236"/>
                <a:gd name="connsiteX12" fmla="*/ 17852 w 135944"/>
                <a:gd name="connsiteY12" fmla="*/ 7432 h 136236"/>
                <a:gd name="connsiteX13" fmla="*/ 9945 w 135944"/>
                <a:gd name="connsiteY13" fmla="*/ 9983 h 136236"/>
                <a:gd name="connsiteX14" fmla="*/ 9945 w 135944"/>
                <a:gd name="connsiteY14" fmla="*/ 25413 h 136236"/>
                <a:gd name="connsiteX15" fmla="*/ 15174 w 135944"/>
                <a:gd name="connsiteY15" fmla="*/ 35744 h 136236"/>
                <a:gd name="connsiteX16" fmla="*/ 17852 w 135944"/>
                <a:gd name="connsiteY16" fmla="*/ 51175 h 136236"/>
                <a:gd name="connsiteX17" fmla="*/ 7395 w 135944"/>
                <a:gd name="connsiteY17" fmla="*/ 51175 h 136236"/>
                <a:gd name="connsiteX18" fmla="*/ 10073 w 135944"/>
                <a:gd name="connsiteY18" fmla="*/ 64055 h 136236"/>
                <a:gd name="connsiteX19" fmla="*/ 4844 w 135944"/>
                <a:gd name="connsiteY19" fmla="*/ 76936 h 136236"/>
                <a:gd name="connsiteX20" fmla="*/ 2166 w 135944"/>
                <a:gd name="connsiteY20" fmla="*/ 92367 h 136236"/>
                <a:gd name="connsiteX21" fmla="*/ 7395 w 135944"/>
                <a:gd name="connsiteY21" fmla="*/ 97468 h 136236"/>
                <a:gd name="connsiteX22" fmla="*/ 25759 w 135944"/>
                <a:gd name="connsiteY22" fmla="*/ 115577 h 136236"/>
                <a:gd name="connsiteX23" fmla="*/ 17852 w 135944"/>
                <a:gd name="connsiteY23" fmla="*/ 136237 h 136236"/>
                <a:gd name="connsiteX24" fmla="*/ 83530 w 135944"/>
                <a:gd name="connsiteY24" fmla="*/ 120806 h 136236"/>
                <a:gd name="connsiteX25" fmla="*/ 128165 w 135944"/>
                <a:gd name="connsiteY25" fmla="*/ 123356 h 136236"/>
                <a:gd name="connsiteX26" fmla="*/ 128165 w 135944"/>
                <a:gd name="connsiteY26" fmla="*/ 113026 h 136236"/>
                <a:gd name="connsiteX27" fmla="*/ 128165 w 135944"/>
                <a:gd name="connsiteY27" fmla="*/ 113026 h 136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35944" h="136236">
                  <a:moveTo>
                    <a:pt x="128037" y="113154"/>
                  </a:moveTo>
                  <a:cubicBezTo>
                    <a:pt x="125359" y="110603"/>
                    <a:pt x="117580" y="92494"/>
                    <a:pt x="117580" y="89944"/>
                  </a:cubicBezTo>
                  <a:cubicBezTo>
                    <a:pt x="117580" y="84842"/>
                    <a:pt x="128037" y="74512"/>
                    <a:pt x="125487" y="66733"/>
                  </a:cubicBezTo>
                  <a:cubicBezTo>
                    <a:pt x="125487" y="61632"/>
                    <a:pt x="135945" y="58954"/>
                    <a:pt x="135945" y="53853"/>
                  </a:cubicBezTo>
                  <a:cubicBezTo>
                    <a:pt x="135945" y="48751"/>
                    <a:pt x="133266" y="30642"/>
                    <a:pt x="128037" y="20312"/>
                  </a:cubicBezTo>
                  <a:cubicBezTo>
                    <a:pt x="126252" y="20312"/>
                    <a:pt x="124505" y="19458"/>
                    <a:pt x="122809" y="17762"/>
                  </a:cubicBezTo>
                  <a:cubicBezTo>
                    <a:pt x="120131" y="15211"/>
                    <a:pt x="101766" y="15211"/>
                    <a:pt x="96538" y="20312"/>
                  </a:cubicBezTo>
                  <a:cubicBezTo>
                    <a:pt x="91309" y="28092"/>
                    <a:pt x="78173" y="15211"/>
                    <a:pt x="78173" y="12533"/>
                  </a:cubicBezTo>
                  <a:cubicBezTo>
                    <a:pt x="75495" y="9983"/>
                    <a:pt x="67716" y="2203"/>
                    <a:pt x="59809" y="7432"/>
                  </a:cubicBezTo>
                  <a:cubicBezTo>
                    <a:pt x="54581" y="9983"/>
                    <a:pt x="51902" y="9983"/>
                    <a:pt x="51902" y="4881"/>
                  </a:cubicBezTo>
                  <a:cubicBezTo>
                    <a:pt x="51902" y="-2898"/>
                    <a:pt x="41445" y="-220"/>
                    <a:pt x="41445" y="4881"/>
                  </a:cubicBezTo>
                  <a:cubicBezTo>
                    <a:pt x="38767" y="9983"/>
                    <a:pt x="30988" y="15211"/>
                    <a:pt x="28310" y="9983"/>
                  </a:cubicBezTo>
                  <a:cubicBezTo>
                    <a:pt x="25631" y="7432"/>
                    <a:pt x="20402" y="2203"/>
                    <a:pt x="17852" y="7432"/>
                  </a:cubicBezTo>
                  <a:cubicBezTo>
                    <a:pt x="15174" y="12533"/>
                    <a:pt x="12623" y="9983"/>
                    <a:pt x="9945" y="9983"/>
                  </a:cubicBezTo>
                  <a:cubicBezTo>
                    <a:pt x="9945" y="15084"/>
                    <a:pt x="7267" y="25413"/>
                    <a:pt x="9945" y="25413"/>
                  </a:cubicBezTo>
                  <a:cubicBezTo>
                    <a:pt x="15174" y="27964"/>
                    <a:pt x="15174" y="33193"/>
                    <a:pt x="15174" y="35744"/>
                  </a:cubicBezTo>
                  <a:cubicBezTo>
                    <a:pt x="12496" y="38294"/>
                    <a:pt x="20402" y="46073"/>
                    <a:pt x="17852" y="51175"/>
                  </a:cubicBezTo>
                  <a:cubicBezTo>
                    <a:pt x="15174" y="53725"/>
                    <a:pt x="9945" y="46073"/>
                    <a:pt x="7395" y="51175"/>
                  </a:cubicBezTo>
                  <a:cubicBezTo>
                    <a:pt x="4717" y="56276"/>
                    <a:pt x="12623" y="61504"/>
                    <a:pt x="10073" y="64055"/>
                  </a:cubicBezTo>
                  <a:cubicBezTo>
                    <a:pt x="7395" y="69156"/>
                    <a:pt x="2166" y="69156"/>
                    <a:pt x="4844" y="76936"/>
                  </a:cubicBezTo>
                  <a:cubicBezTo>
                    <a:pt x="4844" y="84715"/>
                    <a:pt x="4844" y="89816"/>
                    <a:pt x="2166" y="92367"/>
                  </a:cubicBezTo>
                  <a:cubicBezTo>
                    <a:pt x="-3063" y="94917"/>
                    <a:pt x="2166" y="94917"/>
                    <a:pt x="7395" y="97468"/>
                  </a:cubicBezTo>
                  <a:cubicBezTo>
                    <a:pt x="15301" y="102569"/>
                    <a:pt x="25759" y="107798"/>
                    <a:pt x="25759" y="115577"/>
                  </a:cubicBezTo>
                  <a:cubicBezTo>
                    <a:pt x="25759" y="120678"/>
                    <a:pt x="20530" y="123356"/>
                    <a:pt x="17852" y="136237"/>
                  </a:cubicBezTo>
                  <a:cubicBezTo>
                    <a:pt x="33666" y="136237"/>
                    <a:pt x="57259" y="125907"/>
                    <a:pt x="83530" y="120806"/>
                  </a:cubicBezTo>
                  <a:cubicBezTo>
                    <a:pt x="101894" y="118255"/>
                    <a:pt x="117708" y="120806"/>
                    <a:pt x="128165" y="123356"/>
                  </a:cubicBezTo>
                  <a:lnTo>
                    <a:pt x="128165" y="113026"/>
                  </a:lnTo>
                  <a:lnTo>
                    <a:pt x="128165" y="11302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277BB8EB-101C-071D-79C9-2B55F914557E}"/>
                </a:ext>
              </a:extLst>
            </p:cNvPr>
            <p:cNvSpPr/>
            <p:nvPr/>
          </p:nvSpPr>
          <p:spPr>
            <a:xfrm>
              <a:off x="7279089" y="4015076"/>
              <a:ext cx="95009" cy="140230"/>
            </a:xfrm>
            <a:custGeom>
              <a:avLst/>
              <a:gdLst>
                <a:gd name="connsiteX0" fmla="*/ 81874 w 95009"/>
                <a:gd name="connsiteY0" fmla="*/ 56878 h 140230"/>
                <a:gd name="connsiteX1" fmla="*/ 79196 w 95009"/>
                <a:gd name="connsiteY1" fmla="*/ 28439 h 140230"/>
                <a:gd name="connsiteX2" fmla="*/ 73967 w 95009"/>
                <a:gd name="connsiteY2" fmla="*/ 15559 h 140230"/>
                <a:gd name="connsiteX3" fmla="*/ 71289 w 95009"/>
                <a:gd name="connsiteY3" fmla="*/ 0 h 140230"/>
                <a:gd name="connsiteX4" fmla="*/ 66060 w 95009"/>
                <a:gd name="connsiteY4" fmla="*/ 5229 h 140230"/>
                <a:gd name="connsiteX5" fmla="*/ 8034 w 95009"/>
                <a:gd name="connsiteY5" fmla="*/ 5229 h 140230"/>
                <a:gd name="connsiteX6" fmla="*/ 13263 w 95009"/>
                <a:gd name="connsiteY6" fmla="*/ 25888 h 140230"/>
                <a:gd name="connsiteX7" fmla="*/ 10585 w 95009"/>
                <a:gd name="connsiteY7" fmla="*/ 31117 h 140230"/>
                <a:gd name="connsiteX8" fmla="*/ 18492 w 95009"/>
                <a:gd name="connsiteY8" fmla="*/ 64785 h 140230"/>
                <a:gd name="connsiteX9" fmla="*/ 7907 w 95009"/>
                <a:gd name="connsiteY9" fmla="*/ 77665 h 140230"/>
                <a:gd name="connsiteX10" fmla="*/ 0 w 95009"/>
                <a:gd name="connsiteY10" fmla="*/ 101003 h 140230"/>
                <a:gd name="connsiteX11" fmla="*/ 10585 w 95009"/>
                <a:gd name="connsiteY11" fmla="*/ 124341 h 140230"/>
                <a:gd name="connsiteX12" fmla="*/ 10585 w 95009"/>
                <a:gd name="connsiteY12" fmla="*/ 134671 h 140230"/>
                <a:gd name="connsiteX13" fmla="*/ 26399 w 95009"/>
                <a:gd name="connsiteY13" fmla="*/ 139900 h 140230"/>
                <a:gd name="connsiteX14" fmla="*/ 68611 w 95009"/>
                <a:gd name="connsiteY14" fmla="*/ 124341 h 140230"/>
                <a:gd name="connsiteX15" fmla="*/ 95009 w 95009"/>
                <a:gd name="connsiteY15" fmla="*/ 114011 h 140230"/>
                <a:gd name="connsiteX16" fmla="*/ 87103 w 95009"/>
                <a:gd name="connsiteY16" fmla="*/ 88123 h 140230"/>
                <a:gd name="connsiteX17" fmla="*/ 81874 w 95009"/>
                <a:gd name="connsiteY17" fmla="*/ 57133 h 140230"/>
                <a:gd name="connsiteX18" fmla="*/ 81874 w 95009"/>
                <a:gd name="connsiteY18" fmla="*/ 57133 h 14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5009" h="140230">
                  <a:moveTo>
                    <a:pt x="81874" y="56878"/>
                  </a:moveTo>
                  <a:cubicBezTo>
                    <a:pt x="79196" y="51650"/>
                    <a:pt x="79196" y="33540"/>
                    <a:pt x="79196" y="28439"/>
                  </a:cubicBezTo>
                  <a:cubicBezTo>
                    <a:pt x="81874" y="20660"/>
                    <a:pt x="79196" y="15559"/>
                    <a:pt x="73967" y="15559"/>
                  </a:cubicBezTo>
                  <a:cubicBezTo>
                    <a:pt x="73967" y="13008"/>
                    <a:pt x="71289" y="7779"/>
                    <a:pt x="71289" y="0"/>
                  </a:cubicBezTo>
                  <a:cubicBezTo>
                    <a:pt x="66060" y="2551"/>
                    <a:pt x="66060" y="7779"/>
                    <a:pt x="66060" y="5229"/>
                  </a:cubicBezTo>
                  <a:cubicBezTo>
                    <a:pt x="63382" y="2678"/>
                    <a:pt x="10712" y="0"/>
                    <a:pt x="8034" y="5229"/>
                  </a:cubicBezTo>
                  <a:cubicBezTo>
                    <a:pt x="5356" y="7779"/>
                    <a:pt x="13263" y="23338"/>
                    <a:pt x="13263" y="25888"/>
                  </a:cubicBezTo>
                  <a:cubicBezTo>
                    <a:pt x="13263" y="28439"/>
                    <a:pt x="10585" y="31117"/>
                    <a:pt x="10585" y="31117"/>
                  </a:cubicBezTo>
                  <a:cubicBezTo>
                    <a:pt x="15814" y="41447"/>
                    <a:pt x="18492" y="59556"/>
                    <a:pt x="18492" y="64785"/>
                  </a:cubicBezTo>
                  <a:cubicBezTo>
                    <a:pt x="18492" y="70014"/>
                    <a:pt x="7907" y="72564"/>
                    <a:pt x="7907" y="77665"/>
                  </a:cubicBezTo>
                  <a:cubicBezTo>
                    <a:pt x="10585" y="85445"/>
                    <a:pt x="0" y="95775"/>
                    <a:pt x="0" y="101003"/>
                  </a:cubicBezTo>
                  <a:cubicBezTo>
                    <a:pt x="0" y="103554"/>
                    <a:pt x="7907" y="121663"/>
                    <a:pt x="10585" y="124341"/>
                  </a:cubicBezTo>
                  <a:lnTo>
                    <a:pt x="10585" y="134671"/>
                  </a:lnTo>
                  <a:cubicBezTo>
                    <a:pt x="18492" y="137222"/>
                    <a:pt x="23720" y="139900"/>
                    <a:pt x="26399" y="139900"/>
                  </a:cubicBezTo>
                  <a:cubicBezTo>
                    <a:pt x="29077" y="142451"/>
                    <a:pt x="58026" y="129570"/>
                    <a:pt x="68611" y="124341"/>
                  </a:cubicBezTo>
                  <a:cubicBezTo>
                    <a:pt x="79196" y="119113"/>
                    <a:pt x="87103" y="116562"/>
                    <a:pt x="95009" y="114011"/>
                  </a:cubicBezTo>
                  <a:cubicBezTo>
                    <a:pt x="89781" y="106232"/>
                    <a:pt x="87103" y="95902"/>
                    <a:pt x="87103" y="88123"/>
                  </a:cubicBezTo>
                  <a:cubicBezTo>
                    <a:pt x="87103" y="77793"/>
                    <a:pt x="84425" y="64785"/>
                    <a:pt x="81874" y="57133"/>
                  </a:cubicBezTo>
                  <a:lnTo>
                    <a:pt x="81874" y="57133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096C3B33-5282-A4CA-5F45-F8BDEBDD0625}"/>
                </a:ext>
              </a:extLst>
            </p:cNvPr>
            <p:cNvSpPr/>
            <p:nvPr/>
          </p:nvSpPr>
          <p:spPr>
            <a:xfrm>
              <a:off x="7020841" y="3981281"/>
              <a:ext cx="159940" cy="121035"/>
            </a:xfrm>
            <a:custGeom>
              <a:avLst/>
              <a:gdLst>
                <a:gd name="connsiteX0" fmla="*/ 53817 w 159940"/>
                <a:gd name="connsiteY0" fmla="*/ 64657 h 121035"/>
                <a:gd name="connsiteX1" fmla="*/ 64147 w 159940"/>
                <a:gd name="connsiteY1" fmla="*/ 62107 h 121035"/>
                <a:gd name="connsiteX2" fmla="*/ 79578 w 159940"/>
                <a:gd name="connsiteY2" fmla="*/ 59556 h 121035"/>
                <a:gd name="connsiteX3" fmla="*/ 97560 w 159940"/>
                <a:gd name="connsiteY3" fmla="*/ 80216 h 121035"/>
                <a:gd name="connsiteX4" fmla="*/ 100111 w 159940"/>
                <a:gd name="connsiteY4" fmla="*/ 93096 h 121035"/>
                <a:gd name="connsiteX5" fmla="*/ 100111 w 159940"/>
                <a:gd name="connsiteY5" fmla="*/ 95647 h 121035"/>
                <a:gd name="connsiteX6" fmla="*/ 115542 w 159940"/>
                <a:gd name="connsiteY6" fmla="*/ 93096 h 121035"/>
                <a:gd name="connsiteX7" fmla="*/ 123321 w 159940"/>
                <a:gd name="connsiteY7" fmla="*/ 111206 h 121035"/>
                <a:gd name="connsiteX8" fmla="*/ 133651 w 159940"/>
                <a:gd name="connsiteY8" fmla="*/ 118985 h 121035"/>
                <a:gd name="connsiteX9" fmla="*/ 141430 w 159940"/>
                <a:gd name="connsiteY9" fmla="*/ 111206 h 121035"/>
                <a:gd name="connsiteX10" fmla="*/ 146531 w 159940"/>
                <a:gd name="connsiteY10" fmla="*/ 116434 h 121035"/>
                <a:gd name="connsiteX11" fmla="*/ 151632 w 159940"/>
                <a:gd name="connsiteY11" fmla="*/ 108655 h 121035"/>
                <a:gd name="connsiteX12" fmla="*/ 149082 w 159940"/>
                <a:gd name="connsiteY12" fmla="*/ 95775 h 121035"/>
                <a:gd name="connsiteX13" fmla="*/ 159412 w 159940"/>
                <a:gd name="connsiteY13" fmla="*/ 95775 h 121035"/>
                <a:gd name="connsiteX14" fmla="*/ 156861 w 159940"/>
                <a:gd name="connsiteY14" fmla="*/ 80343 h 121035"/>
                <a:gd name="connsiteX15" fmla="*/ 151760 w 159940"/>
                <a:gd name="connsiteY15" fmla="*/ 70014 h 121035"/>
                <a:gd name="connsiteX16" fmla="*/ 151760 w 159940"/>
                <a:gd name="connsiteY16" fmla="*/ 54455 h 121035"/>
                <a:gd name="connsiteX17" fmla="*/ 149209 w 159940"/>
                <a:gd name="connsiteY17" fmla="*/ 51904 h 121035"/>
                <a:gd name="connsiteX18" fmla="*/ 144108 w 159940"/>
                <a:gd name="connsiteY18" fmla="*/ 39024 h 121035"/>
                <a:gd name="connsiteX19" fmla="*/ 144108 w 159940"/>
                <a:gd name="connsiteY19" fmla="*/ 31245 h 121035"/>
                <a:gd name="connsiteX20" fmla="*/ 136329 w 159940"/>
                <a:gd name="connsiteY20" fmla="*/ 20915 h 121035"/>
                <a:gd name="connsiteX21" fmla="*/ 128550 w 159940"/>
                <a:gd name="connsiteY21" fmla="*/ 5356 h 121035"/>
                <a:gd name="connsiteX22" fmla="*/ 113119 w 159940"/>
                <a:gd name="connsiteY22" fmla="*/ 15686 h 121035"/>
                <a:gd name="connsiteX23" fmla="*/ 97688 w 159940"/>
                <a:gd name="connsiteY23" fmla="*/ 13136 h 121035"/>
                <a:gd name="connsiteX24" fmla="*/ 84807 w 159940"/>
                <a:gd name="connsiteY24" fmla="*/ 15686 h 121035"/>
                <a:gd name="connsiteX25" fmla="*/ 79706 w 159940"/>
                <a:gd name="connsiteY25" fmla="*/ 10457 h 121035"/>
                <a:gd name="connsiteX26" fmla="*/ 79706 w 159940"/>
                <a:gd name="connsiteY26" fmla="*/ 5229 h 121035"/>
                <a:gd name="connsiteX27" fmla="*/ 77155 w 159940"/>
                <a:gd name="connsiteY27" fmla="*/ 7779 h 121035"/>
                <a:gd name="connsiteX28" fmla="*/ 46293 w 159940"/>
                <a:gd name="connsiteY28" fmla="*/ 5229 h 121035"/>
                <a:gd name="connsiteX29" fmla="*/ 30862 w 159940"/>
                <a:gd name="connsiteY29" fmla="*/ 0 h 121035"/>
                <a:gd name="connsiteX30" fmla="*/ 25761 w 159940"/>
                <a:gd name="connsiteY30" fmla="*/ 10330 h 121035"/>
                <a:gd name="connsiteX31" fmla="*/ 25761 w 159940"/>
                <a:gd name="connsiteY31" fmla="*/ 18109 h 121035"/>
                <a:gd name="connsiteX32" fmla="*/ 17982 w 159940"/>
                <a:gd name="connsiteY32" fmla="*/ 23338 h 121035"/>
                <a:gd name="connsiteX33" fmla="*/ 2550 w 159940"/>
                <a:gd name="connsiteY33" fmla="*/ 33668 h 121035"/>
                <a:gd name="connsiteX34" fmla="*/ 0 w 159940"/>
                <a:gd name="connsiteY34" fmla="*/ 36218 h 121035"/>
                <a:gd name="connsiteX35" fmla="*/ 15431 w 159940"/>
                <a:gd name="connsiteY35" fmla="*/ 54328 h 121035"/>
                <a:gd name="connsiteX36" fmla="*/ 38641 w 159940"/>
                <a:gd name="connsiteY36" fmla="*/ 80216 h 121035"/>
                <a:gd name="connsiteX37" fmla="*/ 54072 w 159940"/>
                <a:gd name="connsiteY37" fmla="*/ 64657 h 121035"/>
                <a:gd name="connsiteX38" fmla="*/ 54072 w 159940"/>
                <a:gd name="connsiteY38" fmla="*/ 64657 h 12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59940" h="121035">
                  <a:moveTo>
                    <a:pt x="53817" y="64657"/>
                  </a:moveTo>
                  <a:cubicBezTo>
                    <a:pt x="53817" y="59429"/>
                    <a:pt x="58919" y="62107"/>
                    <a:pt x="64147" y="62107"/>
                  </a:cubicBezTo>
                  <a:cubicBezTo>
                    <a:pt x="69248" y="64657"/>
                    <a:pt x="74477" y="59556"/>
                    <a:pt x="79578" y="59556"/>
                  </a:cubicBezTo>
                  <a:cubicBezTo>
                    <a:pt x="84679" y="59556"/>
                    <a:pt x="97560" y="75115"/>
                    <a:pt x="97560" y="80216"/>
                  </a:cubicBezTo>
                  <a:cubicBezTo>
                    <a:pt x="97560" y="85317"/>
                    <a:pt x="97560" y="90546"/>
                    <a:pt x="100111" y="93096"/>
                  </a:cubicBezTo>
                  <a:lnTo>
                    <a:pt x="100111" y="95647"/>
                  </a:lnTo>
                  <a:cubicBezTo>
                    <a:pt x="107890" y="93096"/>
                    <a:pt x="115542" y="93096"/>
                    <a:pt x="115542" y="93096"/>
                  </a:cubicBezTo>
                  <a:cubicBezTo>
                    <a:pt x="118092" y="93096"/>
                    <a:pt x="123321" y="103426"/>
                    <a:pt x="123321" y="111206"/>
                  </a:cubicBezTo>
                  <a:cubicBezTo>
                    <a:pt x="120771" y="118985"/>
                    <a:pt x="128422" y="124086"/>
                    <a:pt x="133651" y="118985"/>
                  </a:cubicBezTo>
                  <a:cubicBezTo>
                    <a:pt x="136202" y="113756"/>
                    <a:pt x="141430" y="108655"/>
                    <a:pt x="141430" y="111206"/>
                  </a:cubicBezTo>
                  <a:cubicBezTo>
                    <a:pt x="141430" y="113756"/>
                    <a:pt x="143981" y="113756"/>
                    <a:pt x="146531" y="116434"/>
                  </a:cubicBezTo>
                  <a:cubicBezTo>
                    <a:pt x="146531" y="113884"/>
                    <a:pt x="149082" y="111206"/>
                    <a:pt x="151632" y="108655"/>
                  </a:cubicBezTo>
                  <a:cubicBezTo>
                    <a:pt x="154183" y="106105"/>
                    <a:pt x="146531" y="100876"/>
                    <a:pt x="149082" y="95775"/>
                  </a:cubicBezTo>
                  <a:cubicBezTo>
                    <a:pt x="151632" y="90673"/>
                    <a:pt x="156861" y="98325"/>
                    <a:pt x="159412" y="95775"/>
                  </a:cubicBezTo>
                  <a:cubicBezTo>
                    <a:pt x="161962" y="90546"/>
                    <a:pt x="154311" y="82894"/>
                    <a:pt x="156861" y="80343"/>
                  </a:cubicBezTo>
                  <a:cubicBezTo>
                    <a:pt x="156861" y="77793"/>
                    <a:pt x="156861" y="72564"/>
                    <a:pt x="151760" y="70014"/>
                  </a:cubicBezTo>
                  <a:cubicBezTo>
                    <a:pt x="149209" y="70014"/>
                    <a:pt x="151760" y="59684"/>
                    <a:pt x="151760" y="54455"/>
                  </a:cubicBezTo>
                  <a:cubicBezTo>
                    <a:pt x="151760" y="51904"/>
                    <a:pt x="149209" y="51904"/>
                    <a:pt x="149209" y="51904"/>
                  </a:cubicBezTo>
                  <a:cubicBezTo>
                    <a:pt x="146659" y="46676"/>
                    <a:pt x="149209" y="39024"/>
                    <a:pt x="144108" y="39024"/>
                  </a:cubicBezTo>
                  <a:cubicBezTo>
                    <a:pt x="139007" y="39024"/>
                    <a:pt x="141558" y="31245"/>
                    <a:pt x="144108" y="31245"/>
                  </a:cubicBezTo>
                  <a:cubicBezTo>
                    <a:pt x="149209" y="28694"/>
                    <a:pt x="136329" y="26016"/>
                    <a:pt x="136329" y="20915"/>
                  </a:cubicBezTo>
                  <a:cubicBezTo>
                    <a:pt x="136329" y="15814"/>
                    <a:pt x="131228" y="5356"/>
                    <a:pt x="128550" y="5356"/>
                  </a:cubicBezTo>
                  <a:cubicBezTo>
                    <a:pt x="125999" y="2805"/>
                    <a:pt x="115669" y="15686"/>
                    <a:pt x="113119" y="15686"/>
                  </a:cubicBezTo>
                  <a:cubicBezTo>
                    <a:pt x="108018" y="15686"/>
                    <a:pt x="100238" y="7907"/>
                    <a:pt x="97688" y="13136"/>
                  </a:cubicBezTo>
                  <a:cubicBezTo>
                    <a:pt x="95137" y="20915"/>
                    <a:pt x="89908" y="10585"/>
                    <a:pt x="84807" y="15686"/>
                  </a:cubicBezTo>
                  <a:cubicBezTo>
                    <a:pt x="82256" y="20915"/>
                    <a:pt x="79706" y="10457"/>
                    <a:pt x="79706" y="10457"/>
                  </a:cubicBezTo>
                  <a:lnTo>
                    <a:pt x="79706" y="5229"/>
                  </a:lnTo>
                  <a:cubicBezTo>
                    <a:pt x="79706" y="7779"/>
                    <a:pt x="77155" y="7779"/>
                    <a:pt x="77155" y="7779"/>
                  </a:cubicBezTo>
                  <a:cubicBezTo>
                    <a:pt x="66825" y="10330"/>
                    <a:pt x="46293" y="7779"/>
                    <a:pt x="46293" y="5229"/>
                  </a:cubicBezTo>
                  <a:cubicBezTo>
                    <a:pt x="43743" y="2678"/>
                    <a:pt x="30862" y="0"/>
                    <a:pt x="30862" y="0"/>
                  </a:cubicBezTo>
                  <a:cubicBezTo>
                    <a:pt x="30862" y="0"/>
                    <a:pt x="30862" y="7779"/>
                    <a:pt x="25761" y="10330"/>
                  </a:cubicBezTo>
                  <a:cubicBezTo>
                    <a:pt x="20660" y="10330"/>
                    <a:pt x="25761" y="18109"/>
                    <a:pt x="25761" y="18109"/>
                  </a:cubicBezTo>
                  <a:cubicBezTo>
                    <a:pt x="25761" y="20660"/>
                    <a:pt x="23210" y="23338"/>
                    <a:pt x="17982" y="23338"/>
                  </a:cubicBezTo>
                  <a:cubicBezTo>
                    <a:pt x="15431" y="20787"/>
                    <a:pt x="5101" y="31117"/>
                    <a:pt x="2550" y="33668"/>
                  </a:cubicBezTo>
                  <a:cubicBezTo>
                    <a:pt x="854" y="33668"/>
                    <a:pt x="0" y="34522"/>
                    <a:pt x="0" y="36218"/>
                  </a:cubicBezTo>
                  <a:cubicBezTo>
                    <a:pt x="7779" y="41447"/>
                    <a:pt x="5101" y="49099"/>
                    <a:pt x="15431" y="54328"/>
                  </a:cubicBezTo>
                  <a:cubicBezTo>
                    <a:pt x="23210" y="59556"/>
                    <a:pt x="33413" y="69886"/>
                    <a:pt x="38641" y="80216"/>
                  </a:cubicBezTo>
                  <a:cubicBezTo>
                    <a:pt x="46421" y="74987"/>
                    <a:pt x="54072" y="69886"/>
                    <a:pt x="54072" y="64657"/>
                  </a:cubicBezTo>
                  <a:lnTo>
                    <a:pt x="54072" y="64657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9C38668E-BDCF-E386-F166-05402C78223D}"/>
                </a:ext>
              </a:extLst>
            </p:cNvPr>
            <p:cNvSpPr/>
            <p:nvPr/>
          </p:nvSpPr>
          <p:spPr>
            <a:xfrm>
              <a:off x="7098762" y="4074760"/>
              <a:ext cx="90291" cy="87102"/>
            </a:xfrm>
            <a:custGeom>
              <a:avLst/>
              <a:gdLst>
                <a:gd name="connsiteX0" fmla="*/ 72054 w 90291"/>
                <a:gd name="connsiteY0" fmla="*/ 48716 h 87102"/>
                <a:gd name="connsiteX1" fmla="*/ 66953 w 90291"/>
                <a:gd name="connsiteY1" fmla="*/ 43615 h 87102"/>
                <a:gd name="connsiteX2" fmla="*/ 69504 w 90291"/>
                <a:gd name="connsiteY2" fmla="*/ 28184 h 87102"/>
                <a:gd name="connsiteX3" fmla="*/ 69504 w 90291"/>
                <a:gd name="connsiteY3" fmla="*/ 23083 h 87102"/>
                <a:gd name="connsiteX4" fmla="*/ 64403 w 90291"/>
                <a:gd name="connsiteY4" fmla="*/ 17982 h 87102"/>
                <a:gd name="connsiteX5" fmla="*/ 56623 w 90291"/>
                <a:gd name="connsiteY5" fmla="*/ 25634 h 87102"/>
                <a:gd name="connsiteX6" fmla="*/ 46293 w 90291"/>
                <a:gd name="connsiteY6" fmla="*/ 17982 h 87102"/>
                <a:gd name="connsiteX7" fmla="*/ 38514 w 90291"/>
                <a:gd name="connsiteY7" fmla="*/ 0 h 87102"/>
                <a:gd name="connsiteX8" fmla="*/ 23083 w 90291"/>
                <a:gd name="connsiteY8" fmla="*/ 2551 h 87102"/>
                <a:gd name="connsiteX9" fmla="*/ 20532 w 90291"/>
                <a:gd name="connsiteY9" fmla="*/ 12753 h 87102"/>
                <a:gd name="connsiteX10" fmla="*/ 5101 w 90291"/>
                <a:gd name="connsiteY10" fmla="*/ 28184 h 87102"/>
                <a:gd name="connsiteX11" fmla="*/ 0 w 90291"/>
                <a:gd name="connsiteY11" fmla="*/ 35836 h 87102"/>
                <a:gd name="connsiteX12" fmla="*/ 28439 w 90291"/>
                <a:gd name="connsiteY12" fmla="*/ 53817 h 87102"/>
                <a:gd name="connsiteX13" fmla="*/ 77411 w 90291"/>
                <a:gd name="connsiteY13" fmla="*/ 84552 h 87102"/>
                <a:gd name="connsiteX14" fmla="*/ 82512 w 90291"/>
                <a:gd name="connsiteY14" fmla="*/ 87103 h 87102"/>
                <a:gd name="connsiteX15" fmla="*/ 90291 w 90291"/>
                <a:gd name="connsiteY15" fmla="*/ 66570 h 87102"/>
                <a:gd name="connsiteX16" fmla="*/ 72182 w 90291"/>
                <a:gd name="connsiteY16" fmla="*/ 48589 h 87102"/>
                <a:gd name="connsiteX17" fmla="*/ 72182 w 90291"/>
                <a:gd name="connsiteY17" fmla="*/ 48589 h 8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0291" h="87102">
                  <a:moveTo>
                    <a:pt x="72054" y="48716"/>
                  </a:moveTo>
                  <a:cubicBezTo>
                    <a:pt x="66953" y="46166"/>
                    <a:pt x="61724" y="46166"/>
                    <a:pt x="66953" y="43615"/>
                  </a:cubicBezTo>
                  <a:cubicBezTo>
                    <a:pt x="69504" y="41065"/>
                    <a:pt x="69504" y="35963"/>
                    <a:pt x="69504" y="28184"/>
                  </a:cubicBezTo>
                  <a:cubicBezTo>
                    <a:pt x="66953" y="25634"/>
                    <a:pt x="69504" y="23083"/>
                    <a:pt x="69504" y="23083"/>
                  </a:cubicBezTo>
                  <a:cubicBezTo>
                    <a:pt x="66953" y="20532"/>
                    <a:pt x="64403" y="20532"/>
                    <a:pt x="64403" y="17982"/>
                  </a:cubicBezTo>
                  <a:cubicBezTo>
                    <a:pt x="64403" y="15431"/>
                    <a:pt x="59301" y="20532"/>
                    <a:pt x="56623" y="25634"/>
                  </a:cubicBezTo>
                  <a:cubicBezTo>
                    <a:pt x="51522" y="30735"/>
                    <a:pt x="43743" y="25634"/>
                    <a:pt x="46293" y="17982"/>
                  </a:cubicBezTo>
                  <a:cubicBezTo>
                    <a:pt x="46293" y="10330"/>
                    <a:pt x="41192" y="0"/>
                    <a:pt x="38514" y="0"/>
                  </a:cubicBezTo>
                  <a:cubicBezTo>
                    <a:pt x="38514" y="0"/>
                    <a:pt x="30735" y="0"/>
                    <a:pt x="23083" y="2551"/>
                  </a:cubicBezTo>
                  <a:cubicBezTo>
                    <a:pt x="25634" y="5101"/>
                    <a:pt x="23083" y="10202"/>
                    <a:pt x="20532" y="12753"/>
                  </a:cubicBezTo>
                  <a:cubicBezTo>
                    <a:pt x="20532" y="17854"/>
                    <a:pt x="10203" y="22955"/>
                    <a:pt x="5101" y="28184"/>
                  </a:cubicBezTo>
                  <a:cubicBezTo>
                    <a:pt x="2551" y="28184"/>
                    <a:pt x="2551" y="30735"/>
                    <a:pt x="0" y="35836"/>
                  </a:cubicBezTo>
                  <a:cubicBezTo>
                    <a:pt x="7780" y="40937"/>
                    <a:pt x="18109" y="46038"/>
                    <a:pt x="28439" y="53817"/>
                  </a:cubicBezTo>
                  <a:cubicBezTo>
                    <a:pt x="43870" y="66698"/>
                    <a:pt x="67081" y="82002"/>
                    <a:pt x="77411" y="84552"/>
                  </a:cubicBezTo>
                  <a:cubicBezTo>
                    <a:pt x="79961" y="87103"/>
                    <a:pt x="82512" y="87103"/>
                    <a:pt x="82512" y="87103"/>
                  </a:cubicBezTo>
                  <a:cubicBezTo>
                    <a:pt x="85062" y="74222"/>
                    <a:pt x="90291" y="71672"/>
                    <a:pt x="90291" y="66570"/>
                  </a:cubicBezTo>
                  <a:cubicBezTo>
                    <a:pt x="90291" y="58919"/>
                    <a:pt x="79961" y="53690"/>
                    <a:pt x="72182" y="48589"/>
                  </a:cubicBezTo>
                  <a:lnTo>
                    <a:pt x="72182" y="48589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174C2372-220A-D8F7-886D-9DB45782A227}"/>
                </a:ext>
              </a:extLst>
            </p:cNvPr>
            <p:cNvSpPr/>
            <p:nvPr/>
          </p:nvSpPr>
          <p:spPr>
            <a:xfrm>
              <a:off x="7058845" y="4041092"/>
              <a:ext cx="62781" cy="68866"/>
            </a:xfrm>
            <a:custGeom>
              <a:avLst/>
              <a:gdLst>
                <a:gd name="connsiteX0" fmla="*/ 59174 w 62781"/>
                <a:gd name="connsiteY0" fmla="*/ 45911 h 68866"/>
                <a:gd name="connsiteX1" fmla="*/ 61725 w 62781"/>
                <a:gd name="connsiteY1" fmla="*/ 33158 h 68866"/>
                <a:gd name="connsiteX2" fmla="*/ 59174 w 62781"/>
                <a:gd name="connsiteY2" fmla="*/ 20405 h 68866"/>
                <a:gd name="connsiteX3" fmla="*/ 41192 w 62781"/>
                <a:gd name="connsiteY3" fmla="*/ 0 h 68866"/>
                <a:gd name="connsiteX4" fmla="*/ 25761 w 62781"/>
                <a:gd name="connsiteY4" fmla="*/ 2551 h 68866"/>
                <a:gd name="connsiteX5" fmla="*/ 15431 w 62781"/>
                <a:gd name="connsiteY5" fmla="*/ 5101 h 68866"/>
                <a:gd name="connsiteX6" fmla="*/ 0 w 62781"/>
                <a:gd name="connsiteY6" fmla="*/ 20405 h 68866"/>
                <a:gd name="connsiteX7" fmla="*/ 2551 w 62781"/>
                <a:gd name="connsiteY7" fmla="*/ 30607 h 68866"/>
                <a:gd name="connsiteX8" fmla="*/ 20532 w 62781"/>
                <a:gd name="connsiteY8" fmla="*/ 56113 h 68866"/>
                <a:gd name="connsiteX9" fmla="*/ 38514 w 62781"/>
                <a:gd name="connsiteY9" fmla="*/ 68866 h 68866"/>
                <a:gd name="connsiteX10" fmla="*/ 43615 w 62781"/>
                <a:gd name="connsiteY10" fmla="*/ 61214 h 68866"/>
                <a:gd name="connsiteX11" fmla="*/ 59046 w 62781"/>
                <a:gd name="connsiteY11" fmla="*/ 45911 h 68866"/>
                <a:gd name="connsiteX12" fmla="*/ 59046 w 62781"/>
                <a:gd name="connsiteY12" fmla="*/ 45911 h 6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781" h="68866">
                  <a:moveTo>
                    <a:pt x="59174" y="45911"/>
                  </a:moveTo>
                  <a:cubicBezTo>
                    <a:pt x="61725" y="43360"/>
                    <a:pt x="64275" y="38259"/>
                    <a:pt x="61725" y="33158"/>
                  </a:cubicBezTo>
                  <a:cubicBezTo>
                    <a:pt x="59174" y="30607"/>
                    <a:pt x="59174" y="25506"/>
                    <a:pt x="59174" y="20405"/>
                  </a:cubicBezTo>
                  <a:cubicBezTo>
                    <a:pt x="59174" y="15304"/>
                    <a:pt x="46293" y="0"/>
                    <a:pt x="41192" y="0"/>
                  </a:cubicBezTo>
                  <a:cubicBezTo>
                    <a:pt x="36091" y="0"/>
                    <a:pt x="30862" y="5101"/>
                    <a:pt x="25761" y="2551"/>
                  </a:cubicBezTo>
                  <a:cubicBezTo>
                    <a:pt x="20660" y="2551"/>
                    <a:pt x="15431" y="0"/>
                    <a:pt x="15431" y="5101"/>
                  </a:cubicBezTo>
                  <a:cubicBezTo>
                    <a:pt x="15431" y="10202"/>
                    <a:pt x="7780" y="15304"/>
                    <a:pt x="0" y="20405"/>
                  </a:cubicBezTo>
                  <a:cubicBezTo>
                    <a:pt x="2551" y="22955"/>
                    <a:pt x="2551" y="25506"/>
                    <a:pt x="2551" y="30607"/>
                  </a:cubicBezTo>
                  <a:cubicBezTo>
                    <a:pt x="7652" y="45911"/>
                    <a:pt x="12881" y="51012"/>
                    <a:pt x="20532" y="56113"/>
                  </a:cubicBezTo>
                  <a:cubicBezTo>
                    <a:pt x="23083" y="58664"/>
                    <a:pt x="30862" y="63765"/>
                    <a:pt x="38514" y="68866"/>
                  </a:cubicBezTo>
                  <a:cubicBezTo>
                    <a:pt x="41065" y="63765"/>
                    <a:pt x="41065" y="61214"/>
                    <a:pt x="43615" y="61214"/>
                  </a:cubicBezTo>
                  <a:cubicBezTo>
                    <a:pt x="48716" y="56113"/>
                    <a:pt x="59046" y="51012"/>
                    <a:pt x="59046" y="45911"/>
                  </a:cubicBezTo>
                  <a:lnTo>
                    <a:pt x="59046" y="45911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306CF995-5B03-E3F6-D8EB-8F5D8F33ADB7}"/>
                </a:ext>
              </a:extLst>
            </p:cNvPr>
            <p:cNvSpPr/>
            <p:nvPr/>
          </p:nvSpPr>
          <p:spPr>
            <a:xfrm>
              <a:off x="6976206" y="3637079"/>
              <a:ext cx="183642" cy="148316"/>
            </a:xfrm>
            <a:custGeom>
              <a:avLst/>
              <a:gdLst>
                <a:gd name="connsiteX0" fmla="*/ 87995 w 183642"/>
                <a:gd name="connsiteY0" fmla="*/ 114649 h 148316"/>
                <a:gd name="connsiteX1" fmla="*/ 108655 w 183642"/>
                <a:gd name="connsiteY1" fmla="*/ 98963 h 148316"/>
                <a:gd name="connsiteX2" fmla="*/ 108655 w 183642"/>
                <a:gd name="connsiteY2" fmla="*/ 39024 h 148316"/>
                <a:gd name="connsiteX3" fmla="*/ 183643 w 183642"/>
                <a:gd name="connsiteY3" fmla="*/ 39024 h 148316"/>
                <a:gd name="connsiteX4" fmla="*/ 183643 w 183642"/>
                <a:gd name="connsiteY4" fmla="*/ 7779 h 148316"/>
                <a:gd name="connsiteX5" fmla="*/ 168084 w 183642"/>
                <a:gd name="connsiteY5" fmla="*/ 0 h 148316"/>
                <a:gd name="connsiteX6" fmla="*/ 87868 w 183642"/>
                <a:gd name="connsiteY6" fmla="*/ 0 h 148316"/>
                <a:gd name="connsiteX7" fmla="*/ 74987 w 183642"/>
                <a:gd name="connsiteY7" fmla="*/ 20787 h 148316"/>
                <a:gd name="connsiteX8" fmla="*/ 46548 w 183642"/>
                <a:gd name="connsiteY8" fmla="*/ 59811 h 148316"/>
                <a:gd name="connsiteX9" fmla="*/ 7779 w 183642"/>
                <a:gd name="connsiteY9" fmla="*/ 127530 h 148316"/>
                <a:gd name="connsiteX10" fmla="*/ 0 w 183642"/>
                <a:gd name="connsiteY10" fmla="*/ 148317 h 148316"/>
                <a:gd name="connsiteX11" fmla="*/ 87995 w 183642"/>
                <a:gd name="connsiteY11" fmla="*/ 148317 h 148316"/>
                <a:gd name="connsiteX12" fmla="*/ 87995 w 183642"/>
                <a:gd name="connsiteY12" fmla="*/ 114522 h 148316"/>
                <a:gd name="connsiteX13" fmla="*/ 87995 w 183642"/>
                <a:gd name="connsiteY13" fmla="*/ 114522 h 14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642" h="148316">
                  <a:moveTo>
                    <a:pt x="87995" y="114649"/>
                  </a:moveTo>
                  <a:cubicBezTo>
                    <a:pt x="87995" y="109420"/>
                    <a:pt x="108655" y="104192"/>
                    <a:pt x="108655" y="98963"/>
                  </a:cubicBezTo>
                  <a:lnTo>
                    <a:pt x="108655" y="39024"/>
                  </a:lnTo>
                  <a:cubicBezTo>
                    <a:pt x="108655" y="39024"/>
                    <a:pt x="181092" y="41575"/>
                    <a:pt x="183643" y="39024"/>
                  </a:cubicBezTo>
                  <a:lnTo>
                    <a:pt x="183643" y="7779"/>
                  </a:lnTo>
                  <a:cubicBezTo>
                    <a:pt x="181092" y="2551"/>
                    <a:pt x="183643" y="0"/>
                    <a:pt x="168084" y="0"/>
                  </a:cubicBezTo>
                  <a:lnTo>
                    <a:pt x="87868" y="0"/>
                  </a:lnTo>
                  <a:cubicBezTo>
                    <a:pt x="80089" y="5229"/>
                    <a:pt x="77538" y="13008"/>
                    <a:pt x="74987" y="20787"/>
                  </a:cubicBezTo>
                  <a:cubicBezTo>
                    <a:pt x="69759" y="31245"/>
                    <a:pt x="46548" y="44253"/>
                    <a:pt x="46548" y="59811"/>
                  </a:cubicBezTo>
                  <a:cubicBezTo>
                    <a:pt x="43997" y="75497"/>
                    <a:pt x="23210" y="96285"/>
                    <a:pt x="7779" y="127530"/>
                  </a:cubicBezTo>
                  <a:cubicBezTo>
                    <a:pt x="2550" y="137987"/>
                    <a:pt x="2550" y="143216"/>
                    <a:pt x="0" y="148317"/>
                  </a:cubicBezTo>
                  <a:lnTo>
                    <a:pt x="87995" y="148317"/>
                  </a:lnTo>
                  <a:lnTo>
                    <a:pt x="87995" y="114522"/>
                  </a:lnTo>
                  <a:lnTo>
                    <a:pt x="87995" y="114522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3693ABEC-8E5D-4AE8-C159-EFAA51994448}"/>
                </a:ext>
              </a:extLst>
            </p:cNvPr>
            <p:cNvSpPr/>
            <p:nvPr/>
          </p:nvSpPr>
          <p:spPr>
            <a:xfrm>
              <a:off x="6976206" y="3644603"/>
              <a:ext cx="264751" cy="289364"/>
            </a:xfrm>
            <a:custGeom>
              <a:avLst/>
              <a:gdLst>
                <a:gd name="connsiteX0" fmla="*/ 20787 w 264751"/>
                <a:gd name="connsiteY0" fmla="*/ 250596 h 289364"/>
                <a:gd name="connsiteX1" fmla="*/ 41574 w 264751"/>
                <a:gd name="connsiteY1" fmla="*/ 250596 h 289364"/>
                <a:gd name="connsiteX2" fmla="*/ 57133 w 264751"/>
                <a:gd name="connsiteY2" fmla="*/ 248045 h 289364"/>
                <a:gd name="connsiteX3" fmla="*/ 70141 w 264751"/>
                <a:gd name="connsiteY3" fmla="*/ 258375 h 289364"/>
                <a:gd name="connsiteX4" fmla="*/ 77920 w 264751"/>
                <a:gd name="connsiteY4" fmla="*/ 258375 h 289364"/>
                <a:gd name="connsiteX5" fmla="*/ 93479 w 264751"/>
                <a:gd name="connsiteY5" fmla="*/ 279035 h 289364"/>
                <a:gd name="connsiteX6" fmla="*/ 103809 w 264751"/>
                <a:gd name="connsiteY6" fmla="*/ 289365 h 289364"/>
                <a:gd name="connsiteX7" fmla="*/ 114139 w 264751"/>
                <a:gd name="connsiteY7" fmla="*/ 281585 h 289364"/>
                <a:gd name="connsiteX8" fmla="*/ 127147 w 264751"/>
                <a:gd name="connsiteY8" fmla="*/ 279035 h 289364"/>
                <a:gd name="connsiteX9" fmla="*/ 140155 w 264751"/>
                <a:gd name="connsiteY9" fmla="*/ 276484 h 289364"/>
                <a:gd name="connsiteX10" fmla="*/ 153163 w 264751"/>
                <a:gd name="connsiteY10" fmla="*/ 276484 h 289364"/>
                <a:gd name="connsiteX11" fmla="*/ 168721 w 264751"/>
                <a:gd name="connsiteY11" fmla="*/ 273933 h 289364"/>
                <a:gd name="connsiteX12" fmla="*/ 254421 w 264751"/>
                <a:gd name="connsiteY12" fmla="*/ 271383 h 289364"/>
                <a:gd name="connsiteX13" fmla="*/ 256972 w 264751"/>
                <a:gd name="connsiteY13" fmla="*/ 253274 h 289364"/>
                <a:gd name="connsiteX14" fmla="*/ 249193 w 264751"/>
                <a:gd name="connsiteY14" fmla="*/ 245494 h 289364"/>
                <a:gd name="connsiteX15" fmla="*/ 228406 w 264751"/>
                <a:gd name="connsiteY15" fmla="*/ 54328 h 289364"/>
                <a:gd name="connsiteX16" fmla="*/ 264751 w 264751"/>
                <a:gd name="connsiteY16" fmla="*/ 54328 h 289364"/>
                <a:gd name="connsiteX17" fmla="*/ 189509 w 264751"/>
                <a:gd name="connsiteY17" fmla="*/ 5229 h 289364"/>
                <a:gd name="connsiteX18" fmla="*/ 184280 w 264751"/>
                <a:gd name="connsiteY18" fmla="*/ 0 h 289364"/>
                <a:gd name="connsiteX19" fmla="*/ 184280 w 264751"/>
                <a:gd name="connsiteY19" fmla="*/ 30990 h 289364"/>
                <a:gd name="connsiteX20" fmla="*/ 109038 w 264751"/>
                <a:gd name="connsiteY20" fmla="*/ 30990 h 289364"/>
                <a:gd name="connsiteX21" fmla="*/ 109038 w 264751"/>
                <a:gd name="connsiteY21" fmla="*/ 90418 h 289364"/>
                <a:gd name="connsiteX22" fmla="*/ 88250 w 264751"/>
                <a:gd name="connsiteY22" fmla="*/ 105977 h 289364"/>
                <a:gd name="connsiteX23" fmla="*/ 88250 w 264751"/>
                <a:gd name="connsiteY23" fmla="*/ 139517 h 289364"/>
                <a:gd name="connsiteX24" fmla="*/ 0 w 264751"/>
                <a:gd name="connsiteY24" fmla="*/ 139517 h 289364"/>
                <a:gd name="connsiteX25" fmla="*/ 13008 w 264751"/>
                <a:gd name="connsiteY25" fmla="*/ 165278 h 289364"/>
                <a:gd name="connsiteX26" fmla="*/ 18237 w 264751"/>
                <a:gd name="connsiteY26" fmla="*/ 198819 h 289364"/>
                <a:gd name="connsiteX27" fmla="*/ 10458 w 264751"/>
                <a:gd name="connsiteY27" fmla="*/ 242689 h 289364"/>
                <a:gd name="connsiteX28" fmla="*/ 7907 w 264751"/>
                <a:gd name="connsiteY28" fmla="*/ 260798 h 289364"/>
                <a:gd name="connsiteX29" fmla="*/ 7907 w 264751"/>
                <a:gd name="connsiteY29" fmla="*/ 260798 h 289364"/>
                <a:gd name="connsiteX30" fmla="*/ 20915 w 264751"/>
                <a:gd name="connsiteY30" fmla="*/ 250468 h 289364"/>
                <a:gd name="connsiteX31" fmla="*/ 20915 w 264751"/>
                <a:gd name="connsiteY31" fmla="*/ 250468 h 289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64751" h="289364">
                  <a:moveTo>
                    <a:pt x="20787" y="250596"/>
                  </a:moveTo>
                  <a:cubicBezTo>
                    <a:pt x="28567" y="253146"/>
                    <a:pt x="41574" y="250596"/>
                    <a:pt x="41574" y="250596"/>
                  </a:cubicBezTo>
                  <a:cubicBezTo>
                    <a:pt x="41574" y="250596"/>
                    <a:pt x="51905" y="245367"/>
                    <a:pt x="57133" y="248045"/>
                  </a:cubicBezTo>
                  <a:cubicBezTo>
                    <a:pt x="64913" y="253274"/>
                    <a:pt x="70141" y="258375"/>
                    <a:pt x="70141" y="258375"/>
                  </a:cubicBezTo>
                  <a:lnTo>
                    <a:pt x="77920" y="258375"/>
                  </a:lnTo>
                  <a:cubicBezTo>
                    <a:pt x="77920" y="258375"/>
                    <a:pt x="83149" y="276484"/>
                    <a:pt x="93479" y="279035"/>
                  </a:cubicBezTo>
                  <a:cubicBezTo>
                    <a:pt x="98708" y="281585"/>
                    <a:pt x="101259" y="286814"/>
                    <a:pt x="103809" y="289365"/>
                  </a:cubicBezTo>
                  <a:cubicBezTo>
                    <a:pt x="109038" y="289365"/>
                    <a:pt x="114139" y="286814"/>
                    <a:pt x="114139" y="281585"/>
                  </a:cubicBezTo>
                  <a:cubicBezTo>
                    <a:pt x="114139" y="276357"/>
                    <a:pt x="119368" y="268705"/>
                    <a:pt x="127147" y="279035"/>
                  </a:cubicBezTo>
                  <a:cubicBezTo>
                    <a:pt x="137477" y="286814"/>
                    <a:pt x="137477" y="279035"/>
                    <a:pt x="140155" y="276484"/>
                  </a:cubicBezTo>
                  <a:cubicBezTo>
                    <a:pt x="142706" y="273933"/>
                    <a:pt x="147934" y="276484"/>
                    <a:pt x="153163" y="276484"/>
                  </a:cubicBezTo>
                  <a:cubicBezTo>
                    <a:pt x="160942" y="276484"/>
                    <a:pt x="168721" y="273933"/>
                    <a:pt x="168721" y="273933"/>
                  </a:cubicBezTo>
                  <a:cubicBezTo>
                    <a:pt x="168721" y="273933"/>
                    <a:pt x="249193" y="273933"/>
                    <a:pt x="254421" y="271383"/>
                  </a:cubicBezTo>
                  <a:cubicBezTo>
                    <a:pt x="256972" y="271383"/>
                    <a:pt x="256972" y="253274"/>
                    <a:pt x="256972" y="253274"/>
                  </a:cubicBezTo>
                  <a:lnTo>
                    <a:pt x="249193" y="245494"/>
                  </a:lnTo>
                  <a:lnTo>
                    <a:pt x="228406" y="54328"/>
                  </a:lnTo>
                  <a:lnTo>
                    <a:pt x="264751" y="54328"/>
                  </a:lnTo>
                  <a:cubicBezTo>
                    <a:pt x="225855" y="28567"/>
                    <a:pt x="192060" y="7779"/>
                    <a:pt x="189509" y="5229"/>
                  </a:cubicBezTo>
                  <a:cubicBezTo>
                    <a:pt x="186958" y="2678"/>
                    <a:pt x="184280" y="2678"/>
                    <a:pt x="184280" y="0"/>
                  </a:cubicBezTo>
                  <a:lnTo>
                    <a:pt x="184280" y="30990"/>
                  </a:lnTo>
                  <a:cubicBezTo>
                    <a:pt x="181730" y="33540"/>
                    <a:pt x="109038" y="30990"/>
                    <a:pt x="109038" y="30990"/>
                  </a:cubicBezTo>
                  <a:lnTo>
                    <a:pt x="109038" y="90418"/>
                  </a:lnTo>
                  <a:cubicBezTo>
                    <a:pt x="109038" y="95647"/>
                    <a:pt x="88250" y="100748"/>
                    <a:pt x="88250" y="105977"/>
                  </a:cubicBezTo>
                  <a:lnTo>
                    <a:pt x="88250" y="139517"/>
                  </a:lnTo>
                  <a:lnTo>
                    <a:pt x="0" y="139517"/>
                  </a:lnTo>
                  <a:cubicBezTo>
                    <a:pt x="0" y="154949"/>
                    <a:pt x="7779" y="160177"/>
                    <a:pt x="13008" y="165278"/>
                  </a:cubicBezTo>
                  <a:cubicBezTo>
                    <a:pt x="20787" y="173058"/>
                    <a:pt x="7779" y="185938"/>
                    <a:pt x="18237" y="198819"/>
                  </a:cubicBezTo>
                  <a:cubicBezTo>
                    <a:pt x="28567" y="214377"/>
                    <a:pt x="15686" y="234909"/>
                    <a:pt x="10458" y="242689"/>
                  </a:cubicBezTo>
                  <a:cubicBezTo>
                    <a:pt x="7907" y="247918"/>
                    <a:pt x="7907" y="253019"/>
                    <a:pt x="7907" y="260798"/>
                  </a:cubicBezTo>
                  <a:lnTo>
                    <a:pt x="7907" y="260798"/>
                  </a:lnTo>
                  <a:cubicBezTo>
                    <a:pt x="15686" y="258247"/>
                    <a:pt x="13136" y="247918"/>
                    <a:pt x="20915" y="250468"/>
                  </a:cubicBezTo>
                  <a:lnTo>
                    <a:pt x="20915" y="250468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DC448DBC-A09B-677E-134F-6E3AD86E72C0}"/>
                </a:ext>
              </a:extLst>
            </p:cNvPr>
            <p:cNvSpPr/>
            <p:nvPr/>
          </p:nvSpPr>
          <p:spPr>
            <a:xfrm>
              <a:off x="7080270" y="3698293"/>
              <a:ext cx="364082" cy="339736"/>
            </a:xfrm>
            <a:custGeom>
              <a:avLst/>
              <a:gdLst>
                <a:gd name="connsiteX0" fmla="*/ 344967 w 364082"/>
                <a:gd name="connsiteY0" fmla="*/ 142833 h 339736"/>
                <a:gd name="connsiteX1" fmla="*/ 334638 w 364082"/>
                <a:gd name="connsiteY1" fmla="*/ 119495 h 339736"/>
                <a:gd name="connsiteX2" fmla="*/ 311300 w 364082"/>
                <a:gd name="connsiteY2" fmla="*/ 111716 h 339736"/>
                <a:gd name="connsiteX3" fmla="*/ 295741 w 364082"/>
                <a:gd name="connsiteY3" fmla="*/ 90928 h 339736"/>
                <a:gd name="connsiteX4" fmla="*/ 160815 w 364082"/>
                <a:gd name="connsiteY4" fmla="*/ 0 h 339736"/>
                <a:gd name="connsiteX5" fmla="*/ 124469 w 364082"/>
                <a:gd name="connsiteY5" fmla="*/ 0 h 339736"/>
                <a:gd name="connsiteX6" fmla="*/ 145256 w 364082"/>
                <a:gd name="connsiteY6" fmla="*/ 192187 h 339736"/>
                <a:gd name="connsiteX7" fmla="*/ 153036 w 364082"/>
                <a:gd name="connsiteY7" fmla="*/ 199966 h 339736"/>
                <a:gd name="connsiteX8" fmla="*/ 150485 w 364082"/>
                <a:gd name="connsiteY8" fmla="*/ 218203 h 339736"/>
                <a:gd name="connsiteX9" fmla="*/ 64913 w 364082"/>
                <a:gd name="connsiteY9" fmla="*/ 220754 h 339736"/>
                <a:gd name="connsiteX10" fmla="*/ 49354 w 364082"/>
                <a:gd name="connsiteY10" fmla="*/ 223304 h 339736"/>
                <a:gd name="connsiteX11" fmla="*/ 36346 w 364082"/>
                <a:gd name="connsiteY11" fmla="*/ 223304 h 339736"/>
                <a:gd name="connsiteX12" fmla="*/ 23338 w 364082"/>
                <a:gd name="connsiteY12" fmla="*/ 225855 h 339736"/>
                <a:gd name="connsiteX13" fmla="*/ 10330 w 364082"/>
                <a:gd name="connsiteY13" fmla="*/ 228405 h 339736"/>
                <a:gd name="connsiteX14" fmla="*/ 0 w 364082"/>
                <a:gd name="connsiteY14" fmla="*/ 236185 h 339736"/>
                <a:gd name="connsiteX15" fmla="*/ 2550 w 364082"/>
                <a:gd name="connsiteY15" fmla="*/ 241413 h 339736"/>
                <a:gd name="connsiteX16" fmla="*/ 5101 w 364082"/>
                <a:gd name="connsiteY16" fmla="*/ 246642 h 339736"/>
                <a:gd name="connsiteX17" fmla="*/ 7651 w 364082"/>
                <a:gd name="connsiteY17" fmla="*/ 262201 h 339736"/>
                <a:gd name="connsiteX18" fmla="*/ 20660 w 364082"/>
                <a:gd name="connsiteY18" fmla="*/ 275209 h 339736"/>
                <a:gd name="connsiteX19" fmla="*/ 20660 w 364082"/>
                <a:gd name="connsiteY19" fmla="*/ 293445 h 339736"/>
                <a:gd name="connsiteX20" fmla="*/ 25888 w 364082"/>
                <a:gd name="connsiteY20" fmla="*/ 298674 h 339736"/>
                <a:gd name="connsiteX21" fmla="*/ 38896 w 364082"/>
                <a:gd name="connsiteY21" fmla="*/ 296124 h 339736"/>
                <a:gd name="connsiteX22" fmla="*/ 54455 w 364082"/>
                <a:gd name="connsiteY22" fmla="*/ 298674 h 339736"/>
                <a:gd name="connsiteX23" fmla="*/ 70014 w 364082"/>
                <a:gd name="connsiteY23" fmla="*/ 288344 h 339736"/>
                <a:gd name="connsiteX24" fmla="*/ 77793 w 364082"/>
                <a:gd name="connsiteY24" fmla="*/ 303903 h 339736"/>
                <a:gd name="connsiteX25" fmla="*/ 85572 w 364082"/>
                <a:gd name="connsiteY25" fmla="*/ 314233 h 339736"/>
                <a:gd name="connsiteX26" fmla="*/ 85572 w 364082"/>
                <a:gd name="connsiteY26" fmla="*/ 322012 h 339736"/>
                <a:gd name="connsiteX27" fmla="*/ 90801 w 364082"/>
                <a:gd name="connsiteY27" fmla="*/ 335020 h 339736"/>
                <a:gd name="connsiteX28" fmla="*/ 101131 w 364082"/>
                <a:gd name="connsiteY28" fmla="*/ 335020 h 339736"/>
                <a:gd name="connsiteX29" fmla="*/ 111461 w 364082"/>
                <a:gd name="connsiteY29" fmla="*/ 337571 h 339736"/>
                <a:gd name="connsiteX30" fmla="*/ 124469 w 364082"/>
                <a:gd name="connsiteY30" fmla="*/ 332342 h 339736"/>
                <a:gd name="connsiteX31" fmla="*/ 134798 w 364082"/>
                <a:gd name="connsiteY31" fmla="*/ 332342 h 339736"/>
                <a:gd name="connsiteX32" fmla="*/ 142578 w 364082"/>
                <a:gd name="connsiteY32" fmla="*/ 334893 h 339736"/>
                <a:gd name="connsiteX33" fmla="*/ 150357 w 364082"/>
                <a:gd name="connsiteY33" fmla="*/ 332342 h 339736"/>
                <a:gd name="connsiteX34" fmla="*/ 155586 w 364082"/>
                <a:gd name="connsiteY34" fmla="*/ 316783 h 339736"/>
                <a:gd name="connsiteX35" fmla="*/ 153036 w 364082"/>
                <a:gd name="connsiteY35" fmla="*/ 301225 h 339736"/>
                <a:gd name="connsiteX36" fmla="*/ 171144 w 364082"/>
                <a:gd name="connsiteY36" fmla="*/ 293445 h 339736"/>
                <a:gd name="connsiteX37" fmla="*/ 178924 w 364082"/>
                <a:gd name="connsiteY37" fmla="*/ 280437 h 339736"/>
                <a:gd name="connsiteX38" fmla="*/ 186703 w 364082"/>
                <a:gd name="connsiteY38" fmla="*/ 264879 h 339736"/>
                <a:gd name="connsiteX39" fmla="*/ 199711 w 364082"/>
                <a:gd name="connsiteY39" fmla="*/ 264879 h 339736"/>
                <a:gd name="connsiteX40" fmla="*/ 210041 w 364082"/>
                <a:gd name="connsiteY40" fmla="*/ 254549 h 339736"/>
                <a:gd name="connsiteX41" fmla="*/ 220371 w 364082"/>
                <a:gd name="connsiteY41" fmla="*/ 249320 h 339736"/>
                <a:gd name="connsiteX42" fmla="*/ 228150 w 364082"/>
                <a:gd name="connsiteY42" fmla="*/ 244092 h 339736"/>
                <a:gd name="connsiteX43" fmla="*/ 246260 w 364082"/>
                <a:gd name="connsiteY43" fmla="*/ 236312 h 339736"/>
                <a:gd name="connsiteX44" fmla="*/ 261818 w 364082"/>
                <a:gd name="connsiteY44" fmla="*/ 228533 h 339736"/>
                <a:gd name="connsiteX45" fmla="*/ 290385 w 364082"/>
                <a:gd name="connsiteY45" fmla="*/ 231084 h 339736"/>
                <a:gd name="connsiteX46" fmla="*/ 308494 w 364082"/>
                <a:gd name="connsiteY46" fmla="*/ 225855 h 339736"/>
                <a:gd name="connsiteX47" fmla="*/ 342162 w 364082"/>
                <a:gd name="connsiteY47" fmla="*/ 220626 h 339736"/>
                <a:gd name="connsiteX48" fmla="*/ 355170 w 364082"/>
                <a:gd name="connsiteY48" fmla="*/ 212847 h 339736"/>
                <a:gd name="connsiteX49" fmla="*/ 362949 w 364082"/>
                <a:gd name="connsiteY49" fmla="*/ 194610 h 339736"/>
                <a:gd name="connsiteX50" fmla="*/ 362949 w 364082"/>
                <a:gd name="connsiteY50" fmla="*/ 137477 h 339736"/>
                <a:gd name="connsiteX51" fmla="*/ 344840 w 364082"/>
                <a:gd name="connsiteY51" fmla="*/ 142706 h 339736"/>
                <a:gd name="connsiteX52" fmla="*/ 344840 w 364082"/>
                <a:gd name="connsiteY52" fmla="*/ 142706 h 33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64082" h="339736">
                  <a:moveTo>
                    <a:pt x="344967" y="142833"/>
                  </a:moveTo>
                  <a:cubicBezTo>
                    <a:pt x="344967" y="142833"/>
                    <a:pt x="344967" y="124596"/>
                    <a:pt x="334638" y="119495"/>
                  </a:cubicBezTo>
                  <a:cubicBezTo>
                    <a:pt x="324308" y="111716"/>
                    <a:pt x="311300" y="111716"/>
                    <a:pt x="311300" y="111716"/>
                  </a:cubicBezTo>
                  <a:cubicBezTo>
                    <a:pt x="311300" y="111716"/>
                    <a:pt x="303520" y="96157"/>
                    <a:pt x="295741" y="90928"/>
                  </a:cubicBezTo>
                  <a:cubicBezTo>
                    <a:pt x="293190" y="88378"/>
                    <a:pt x="220498" y="39024"/>
                    <a:pt x="160815" y="0"/>
                  </a:cubicBezTo>
                  <a:lnTo>
                    <a:pt x="124469" y="0"/>
                  </a:lnTo>
                  <a:lnTo>
                    <a:pt x="145256" y="192187"/>
                  </a:lnTo>
                  <a:lnTo>
                    <a:pt x="153036" y="199966"/>
                  </a:lnTo>
                  <a:cubicBezTo>
                    <a:pt x="153036" y="199966"/>
                    <a:pt x="153036" y="218203"/>
                    <a:pt x="150485" y="218203"/>
                  </a:cubicBezTo>
                  <a:cubicBezTo>
                    <a:pt x="145256" y="220754"/>
                    <a:pt x="64913" y="220754"/>
                    <a:pt x="64913" y="220754"/>
                  </a:cubicBezTo>
                  <a:cubicBezTo>
                    <a:pt x="64913" y="220754"/>
                    <a:pt x="57133" y="223304"/>
                    <a:pt x="49354" y="223304"/>
                  </a:cubicBezTo>
                  <a:cubicBezTo>
                    <a:pt x="44125" y="223304"/>
                    <a:pt x="39024" y="220754"/>
                    <a:pt x="36346" y="223304"/>
                  </a:cubicBezTo>
                  <a:cubicBezTo>
                    <a:pt x="33668" y="225855"/>
                    <a:pt x="33795" y="233634"/>
                    <a:pt x="23338" y="225855"/>
                  </a:cubicBezTo>
                  <a:cubicBezTo>
                    <a:pt x="15559" y="215525"/>
                    <a:pt x="10330" y="223304"/>
                    <a:pt x="10330" y="228405"/>
                  </a:cubicBezTo>
                  <a:cubicBezTo>
                    <a:pt x="10330" y="233507"/>
                    <a:pt x="5101" y="236185"/>
                    <a:pt x="0" y="236185"/>
                  </a:cubicBezTo>
                  <a:cubicBezTo>
                    <a:pt x="0" y="238735"/>
                    <a:pt x="2550" y="241413"/>
                    <a:pt x="2550" y="241413"/>
                  </a:cubicBezTo>
                  <a:lnTo>
                    <a:pt x="5101" y="246642"/>
                  </a:lnTo>
                  <a:cubicBezTo>
                    <a:pt x="5101" y="246642"/>
                    <a:pt x="5101" y="256972"/>
                    <a:pt x="7651" y="262201"/>
                  </a:cubicBezTo>
                  <a:cubicBezTo>
                    <a:pt x="12880" y="264751"/>
                    <a:pt x="20660" y="272531"/>
                    <a:pt x="20660" y="275209"/>
                  </a:cubicBezTo>
                  <a:lnTo>
                    <a:pt x="20660" y="293445"/>
                  </a:lnTo>
                  <a:cubicBezTo>
                    <a:pt x="20660" y="293445"/>
                    <a:pt x="23210" y="303775"/>
                    <a:pt x="25888" y="298674"/>
                  </a:cubicBezTo>
                  <a:cubicBezTo>
                    <a:pt x="31117" y="293445"/>
                    <a:pt x="36218" y="303903"/>
                    <a:pt x="38896" y="296124"/>
                  </a:cubicBezTo>
                  <a:cubicBezTo>
                    <a:pt x="41447" y="290895"/>
                    <a:pt x="49226" y="298674"/>
                    <a:pt x="54455" y="298674"/>
                  </a:cubicBezTo>
                  <a:cubicBezTo>
                    <a:pt x="57006" y="298674"/>
                    <a:pt x="67463" y="285666"/>
                    <a:pt x="70014" y="288344"/>
                  </a:cubicBezTo>
                  <a:cubicBezTo>
                    <a:pt x="72564" y="288344"/>
                    <a:pt x="77793" y="298674"/>
                    <a:pt x="77793" y="303903"/>
                  </a:cubicBezTo>
                  <a:cubicBezTo>
                    <a:pt x="77793" y="309132"/>
                    <a:pt x="90801" y="311682"/>
                    <a:pt x="85572" y="314233"/>
                  </a:cubicBezTo>
                  <a:cubicBezTo>
                    <a:pt x="83021" y="314233"/>
                    <a:pt x="80343" y="322012"/>
                    <a:pt x="85572" y="322012"/>
                  </a:cubicBezTo>
                  <a:cubicBezTo>
                    <a:pt x="90801" y="322012"/>
                    <a:pt x="88123" y="329791"/>
                    <a:pt x="90801" y="335020"/>
                  </a:cubicBezTo>
                  <a:cubicBezTo>
                    <a:pt x="93351" y="337571"/>
                    <a:pt x="98580" y="340249"/>
                    <a:pt x="101131" y="335020"/>
                  </a:cubicBezTo>
                  <a:cubicBezTo>
                    <a:pt x="103681" y="329791"/>
                    <a:pt x="108910" y="335020"/>
                    <a:pt x="111461" y="337571"/>
                  </a:cubicBezTo>
                  <a:cubicBezTo>
                    <a:pt x="114011" y="342799"/>
                    <a:pt x="121791" y="337571"/>
                    <a:pt x="124469" y="332342"/>
                  </a:cubicBezTo>
                  <a:cubicBezTo>
                    <a:pt x="124469" y="327113"/>
                    <a:pt x="134798" y="324563"/>
                    <a:pt x="134798" y="332342"/>
                  </a:cubicBezTo>
                  <a:cubicBezTo>
                    <a:pt x="134798" y="337571"/>
                    <a:pt x="137349" y="337571"/>
                    <a:pt x="142578" y="334893"/>
                  </a:cubicBezTo>
                  <a:cubicBezTo>
                    <a:pt x="145128" y="332342"/>
                    <a:pt x="147807" y="332342"/>
                    <a:pt x="150357" y="332342"/>
                  </a:cubicBezTo>
                  <a:cubicBezTo>
                    <a:pt x="150357" y="324563"/>
                    <a:pt x="152908" y="316783"/>
                    <a:pt x="155586" y="316783"/>
                  </a:cubicBezTo>
                  <a:cubicBezTo>
                    <a:pt x="158137" y="311555"/>
                    <a:pt x="150357" y="303775"/>
                    <a:pt x="153036" y="301225"/>
                  </a:cubicBezTo>
                  <a:cubicBezTo>
                    <a:pt x="158264" y="301225"/>
                    <a:pt x="168594" y="303775"/>
                    <a:pt x="171144" y="293445"/>
                  </a:cubicBezTo>
                  <a:cubicBezTo>
                    <a:pt x="173695" y="285666"/>
                    <a:pt x="178924" y="280437"/>
                    <a:pt x="178924" y="280437"/>
                  </a:cubicBezTo>
                  <a:cubicBezTo>
                    <a:pt x="178924" y="280437"/>
                    <a:pt x="178924" y="259650"/>
                    <a:pt x="186703" y="264879"/>
                  </a:cubicBezTo>
                  <a:cubicBezTo>
                    <a:pt x="191932" y="267430"/>
                    <a:pt x="199711" y="272658"/>
                    <a:pt x="199711" y="264879"/>
                  </a:cubicBezTo>
                  <a:cubicBezTo>
                    <a:pt x="199711" y="257099"/>
                    <a:pt x="207490" y="262328"/>
                    <a:pt x="210041" y="254549"/>
                  </a:cubicBezTo>
                  <a:cubicBezTo>
                    <a:pt x="210041" y="246770"/>
                    <a:pt x="215270" y="246770"/>
                    <a:pt x="220371" y="249320"/>
                  </a:cubicBezTo>
                  <a:cubicBezTo>
                    <a:pt x="222921" y="249320"/>
                    <a:pt x="228150" y="249320"/>
                    <a:pt x="228150" y="244092"/>
                  </a:cubicBezTo>
                  <a:cubicBezTo>
                    <a:pt x="228150" y="241541"/>
                    <a:pt x="238480" y="241541"/>
                    <a:pt x="246260" y="236312"/>
                  </a:cubicBezTo>
                  <a:cubicBezTo>
                    <a:pt x="254039" y="231084"/>
                    <a:pt x="259267" y="225982"/>
                    <a:pt x="261818" y="228533"/>
                  </a:cubicBezTo>
                  <a:cubicBezTo>
                    <a:pt x="267047" y="233762"/>
                    <a:pt x="287707" y="231084"/>
                    <a:pt x="290385" y="231084"/>
                  </a:cubicBezTo>
                  <a:cubicBezTo>
                    <a:pt x="292935" y="228533"/>
                    <a:pt x="300715" y="223304"/>
                    <a:pt x="308494" y="225855"/>
                  </a:cubicBezTo>
                  <a:cubicBezTo>
                    <a:pt x="316273" y="225855"/>
                    <a:pt x="334383" y="220626"/>
                    <a:pt x="342162" y="220626"/>
                  </a:cubicBezTo>
                  <a:cubicBezTo>
                    <a:pt x="349941" y="220626"/>
                    <a:pt x="352492" y="215397"/>
                    <a:pt x="355170" y="212847"/>
                  </a:cubicBezTo>
                  <a:cubicBezTo>
                    <a:pt x="357848" y="210296"/>
                    <a:pt x="360398" y="197288"/>
                    <a:pt x="362949" y="194610"/>
                  </a:cubicBezTo>
                  <a:cubicBezTo>
                    <a:pt x="365500" y="194610"/>
                    <a:pt x="362949" y="153035"/>
                    <a:pt x="362949" y="137477"/>
                  </a:cubicBezTo>
                  <a:cubicBezTo>
                    <a:pt x="355170" y="140027"/>
                    <a:pt x="344840" y="142706"/>
                    <a:pt x="344840" y="142706"/>
                  </a:cubicBezTo>
                  <a:lnTo>
                    <a:pt x="344840" y="14270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EDE24BAD-28FD-5B5F-C0E4-498E1178E58E}"/>
                </a:ext>
              </a:extLst>
            </p:cNvPr>
            <p:cNvSpPr/>
            <p:nvPr/>
          </p:nvSpPr>
          <p:spPr>
            <a:xfrm>
              <a:off x="7232030" y="3926785"/>
              <a:ext cx="176929" cy="121109"/>
            </a:xfrm>
            <a:custGeom>
              <a:avLst/>
              <a:gdLst>
                <a:gd name="connsiteX0" fmla="*/ 176246 w 176929"/>
                <a:gd name="connsiteY0" fmla="*/ 70054 h 121109"/>
                <a:gd name="connsiteX1" fmla="*/ 168466 w 176929"/>
                <a:gd name="connsiteY1" fmla="*/ 64953 h 121109"/>
                <a:gd name="connsiteX2" fmla="*/ 165916 w 176929"/>
                <a:gd name="connsiteY2" fmla="*/ 54623 h 121109"/>
                <a:gd name="connsiteX3" fmla="*/ 155586 w 176929"/>
                <a:gd name="connsiteY3" fmla="*/ 54623 h 121109"/>
                <a:gd name="connsiteX4" fmla="*/ 147807 w 176929"/>
                <a:gd name="connsiteY4" fmla="*/ 46972 h 121109"/>
                <a:gd name="connsiteX5" fmla="*/ 142578 w 176929"/>
                <a:gd name="connsiteY5" fmla="*/ 39320 h 121109"/>
                <a:gd name="connsiteX6" fmla="*/ 132248 w 176929"/>
                <a:gd name="connsiteY6" fmla="*/ 28990 h 121109"/>
                <a:gd name="connsiteX7" fmla="*/ 127019 w 176929"/>
                <a:gd name="connsiteY7" fmla="*/ 16109 h 121109"/>
                <a:gd name="connsiteX8" fmla="*/ 124469 w 176929"/>
                <a:gd name="connsiteY8" fmla="*/ 3229 h 121109"/>
                <a:gd name="connsiteX9" fmla="*/ 111461 w 176929"/>
                <a:gd name="connsiteY9" fmla="*/ 678 h 121109"/>
                <a:gd name="connsiteX10" fmla="*/ 95902 w 176929"/>
                <a:gd name="connsiteY10" fmla="*/ 8330 h 121109"/>
                <a:gd name="connsiteX11" fmla="*/ 77793 w 176929"/>
                <a:gd name="connsiteY11" fmla="*/ 15982 h 121109"/>
                <a:gd name="connsiteX12" fmla="*/ 70014 w 176929"/>
                <a:gd name="connsiteY12" fmla="*/ 21083 h 121109"/>
                <a:gd name="connsiteX13" fmla="*/ 59684 w 176929"/>
                <a:gd name="connsiteY13" fmla="*/ 26184 h 121109"/>
                <a:gd name="connsiteX14" fmla="*/ 49354 w 176929"/>
                <a:gd name="connsiteY14" fmla="*/ 36514 h 121109"/>
                <a:gd name="connsiteX15" fmla="*/ 36346 w 176929"/>
                <a:gd name="connsiteY15" fmla="*/ 36514 h 121109"/>
                <a:gd name="connsiteX16" fmla="*/ 28567 w 176929"/>
                <a:gd name="connsiteY16" fmla="*/ 51945 h 121109"/>
                <a:gd name="connsiteX17" fmla="*/ 20787 w 176929"/>
                <a:gd name="connsiteY17" fmla="*/ 64826 h 121109"/>
                <a:gd name="connsiteX18" fmla="*/ 2678 w 176929"/>
                <a:gd name="connsiteY18" fmla="*/ 72478 h 121109"/>
                <a:gd name="connsiteX19" fmla="*/ 5229 w 176929"/>
                <a:gd name="connsiteY19" fmla="*/ 87909 h 121109"/>
                <a:gd name="connsiteX20" fmla="*/ 0 w 176929"/>
                <a:gd name="connsiteY20" fmla="*/ 103340 h 121109"/>
                <a:gd name="connsiteX21" fmla="*/ 10330 w 176929"/>
                <a:gd name="connsiteY21" fmla="*/ 110991 h 121109"/>
                <a:gd name="connsiteX22" fmla="*/ 28439 w 176929"/>
                <a:gd name="connsiteY22" fmla="*/ 118643 h 121109"/>
                <a:gd name="connsiteX23" fmla="*/ 54328 w 176929"/>
                <a:gd name="connsiteY23" fmla="*/ 116093 h 121109"/>
                <a:gd name="connsiteX24" fmla="*/ 62107 w 176929"/>
                <a:gd name="connsiteY24" fmla="*/ 113542 h 121109"/>
                <a:gd name="connsiteX25" fmla="*/ 56878 w 176929"/>
                <a:gd name="connsiteY25" fmla="*/ 93010 h 121109"/>
                <a:gd name="connsiteX26" fmla="*/ 114011 w 176929"/>
                <a:gd name="connsiteY26" fmla="*/ 93010 h 121109"/>
                <a:gd name="connsiteX27" fmla="*/ 121791 w 176929"/>
                <a:gd name="connsiteY27" fmla="*/ 87909 h 121109"/>
                <a:gd name="connsiteX28" fmla="*/ 139900 w 176929"/>
                <a:gd name="connsiteY28" fmla="*/ 90459 h 121109"/>
                <a:gd name="connsiteX29" fmla="*/ 152908 w 176929"/>
                <a:gd name="connsiteY29" fmla="*/ 82807 h 121109"/>
                <a:gd name="connsiteX30" fmla="*/ 171017 w 176929"/>
                <a:gd name="connsiteY30" fmla="*/ 77706 h 121109"/>
                <a:gd name="connsiteX31" fmla="*/ 176246 w 176929"/>
                <a:gd name="connsiteY31" fmla="*/ 70054 h 121109"/>
                <a:gd name="connsiteX32" fmla="*/ 176246 w 176929"/>
                <a:gd name="connsiteY32" fmla="*/ 70054 h 121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76929" h="121109">
                  <a:moveTo>
                    <a:pt x="176246" y="70054"/>
                  </a:moveTo>
                  <a:cubicBezTo>
                    <a:pt x="173695" y="67504"/>
                    <a:pt x="168466" y="64953"/>
                    <a:pt x="168466" y="64953"/>
                  </a:cubicBezTo>
                  <a:cubicBezTo>
                    <a:pt x="165916" y="64953"/>
                    <a:pt x="168466" y="54623"/>
                    <a:pt x="165916" y="54623"/>
                  </a:cubicBezTo>
                  <a:cubicBezTo>
                    <a:pt x="165916" y="52073"/>
                    <a:pt x="160687" y="57174"/>
                    <a:pt x="155586" y="54623"/>
                  </a:cubicBezTo>
                  <a:cubicBezTo>
                    <a:pt x="153036" y="54623"/>
                    <a:pt x="150357" y="46972"/>
                    <a:pt x="147807" y="46972"/>
                  </a:cubicBezTo>
                  <a:cubicBezTo>
                    <a:pt x="142578" y="46972"/>
                    <a:pt x="142578" y="44421"/>
                    <a:pt x="142578" y="39320"/>
                  </a:cubicBezTo>
                  <a:cubicBezTo>
                    <a:pt x="142578" y="34219"/>
                    <a:pt x="137349" y="31668"/>
                    <a:pt x="132248" y="28990"/>
                  </a:cubicBezTo>
                  <a:cubicBezTo>
                    <a:pt x="129697" y="26439"/>
                    <a:pt x="127019" y="16109"/>
                    <a:pt x="127019" y="16109"/>
                  </a:cubicBezTo>
                  <a:cubicBezTo>
                    <a:pt x="124469" y="16109"/>
                    <a:pt x="124469" y="8458"/>
                    <a:pt x="124469" y="3229"/>
                  </a:cubicBezTo>
                  <a:cubicBezTo>
                    <a:pt x="119240" y="3229"/>
                    <a:pt x="114139" y="3229"/>
                    <a:pt x="111461" y="678"/>
                  </a:cubicBezTo>
                  <a:cubicBezTo>
                    <a:pt x="108910" y="-1872"/>
                    <a:pt x="103682" y="3229"/>
                    <a:pt x="95902" y="8330"/>
                  </a:cubicBezTo>
                  <a:cubicBezTo>
                    <a:pt x="88123" y="13431"/>
                    <a:pt x="77793" y="13431"/>
                    <a:pt x="77793" y="15982"/>
                  </a:cubicBezTo>
                  <a:cubicBezTo>
                    <a:pt x="77793" y="21083"/>
                    <a:pt x="72564" y="21083"/>
                    <a:pt x="70014" y="21083"/>
                  </a:cubicBezTo>
                  <a:cubicBezTo>
                    <a:pt x="64785" y="18533"/>
                    <a:pt x="59684" y="18533"/>
                    <a:pt x="59684" y="26184"/>
                  </a:cubicBezTo>
                  <a:cubicBezTo>
                    <a:pt x="57133" y="33836"/>
                    <a:pt x="49354" y="28735"/>
                    <a:pt x="49354" y="36514"/>
                  </a:cubicBezTo>
                  <a:cubicBezTo>
                    <a:pt x="49354" y="44294"/>
                    <a:pt x="41575" y="39065"/>
                    <a:pt x="36346" y="36514"/>
                  </a:cubicBezTo>
                  <a:cubicBezTo>
                    <a:pt x="28567" y="31413"/>
                    <a:pt x="28567" y="51945"/>
                    <a:pt x="28567" y="51945"/>
                  </a:cubicBezTo>
                  <a:cubicBezTo>
                    <a:pt x="28567" y="51945"/>
                    <a:pt x="23338" y="57047"/>
                    <a:pt x="20787" y="64826"/>
                  </a:cubicBezTo>
                  <a:cubicBezTo>
                    <a:pt x="18237" y="75156"/>
                    <a:pt x="7779" y="72478"/>
                    <a:pt x="2678" y="72478"/>
                  </a:cubicBezTo>
                  <a:cubicBezTo>
                    <a:pt x="128" y="75028"/>
                    <a:pt x="7907" y="82807"/>
                    <a:pt x="5229" y="87909"/>
                  </a:cubicBezTo>
                  <a:cubicBezTo>
                    <a:pt x="2678" y="87909"/>
                    <a:pt x="0" y="95560"/>
                    <a:pt x="0" y="103340"/>
                  </a:cubicBezTo>
                  <a:cubicBezTo>
                    <a:pt x="2550" y="103340"/>
                    <a:pt x="7779" y="108441"/>
                    <a:pt x="10330" y="110991"/>
                  </a:cubicBezTo>
                  <a:cubicBezTo>
                    <a:pt x="10330" y="113542"/>
                    <a:pt x="23338" y="126423"/>
                    <a:pt x="28439" y="118643"/>
                  </a:cubicBezTo>
                  <a:cubicBezTo>
                    <a:pt x="33668" y="113542"/>
                    <a:pt x="51777" y="113542"/>
                    <a:pt x="54328" y="116093"/>
                  </a:cubicBezTo>
                  <a:cubicBezTo>
                    <a:pt x="59556" y="118643"/>
                    <a:pt x="62107" y="118643"/>
                    <a:pt x="62107" y="113542"/>
                  </a:cubicBezTo>
                  <a:cubicBezTo>
                    <a:pt x="62107" y="110991"/>
                    <a:pt x="54328" y="95560"/>
                    <a:pt x="56878" y="93010"/>
                  </a:cubicBezTo>
                  <a:cubicBezTo>
                    <a:pt x="59429" y="87909"/>
                    <a:pt x="111333" y="90459"/>
                    <a:pt x="114011" y="93010"/>
                  </a:cubicBezTo>
                  <a:cubicBezTo>
                    <a:pt x="114011" y="98111"/>
                    <a:pt x="114011" y="87909"/>
                    <a:pt x="121791" y="87909"/>
                  </a:cubicBezTo>
                  <a:cubicBezTo>
                    <a:pt x="127019" y="87909"/>
                    <a:pt x="137349" y="93010"/>
                    <a:pt x="139900" y="90459"/>
                  </a:cubicBezTo>
                  <a:cubicBezTo>
                    <a:pt x="145129" y="90459"/>
                    <a:pt x="150230" y="82807"/>
                    <a:pt x="152908" y="82807"/>
                  </a:cubicBezTo>
                  <a:cubicBezTo>
                    <a:pt x="158137" y="82807"/>
                    <a:pt x="168466" y="82807"/>
                    <a:pt x="171017" y="77706"/>
                  </a:cubicBezTo>
                  <a:cubicBezTo>
                    <a:pt x="173568" y="75156"/>
                    <a:pt x="178796" y="75156"/>
                    <a:pt x="176246" y="70054"/>
                  </a:cubicBezTo>
                  <a:lnTo>
                    <a:pt x="176246" y="70054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142CA36C-79BF-6494-436A-AC030D2A42BA}"/>
                </a:ext>
              </a:extLst>
            </p:cNvPr>
            <p:cNvSpPr/>
            <p:nvPr/>
          </p:nvSpPr>
          <p:spPr>
            <a:xfrm>
              <a:off x="7355861" y="3734894"/>
              <a:ext cx="337446" cy="263257"/>
            </a:xfrm>
            <a:custGeom>
              <a:avLst/>
              <a:gdLst>
                <a:gd name="connsiteX0" fmla="*/ 324053 w 337446"/>
                <a:gd name="connsiteY0" fmla="*/ 39024 h 263257"/>
                <a:gd name="connsiteX1" fmla="*/ 321502 w 337446"/>
                <a:gd name="connsiteY1" fmla="*/ 10458 h 263257"/>
                <a:gd name="connsiteX2" fmla="*/ 305943 w 337446"/>
                <a:gd name="connsiteY2" fmla="*/ 18237 h 263257"/>
                <a:gd name="connsiteX3" fmla="*/ 290385 w 337446"/>
                <a:gd name="connsiteY3" fmla="*/ 5229 h 263257"/>
                <a:gd name="connsiteX4" fmla="*/ 259268 w 337446"/>
                <a:gd name="connsiteY4" fmla="*/ 0 h 263257"/>
                <a:gd name="connsiteX5" fmla="*/ 165916 w 337446"/>
                <a:gd name="connsiteY5" fmla="*/ 57133 h 263257"/>
                <a:gd name="connsiteX6" fmla="*/ 127019 w 337446"/>
                <a:gd name="connsiteY6" fmla="*/ 90929 h 263257"/>
                <a:gd name="connsiteX7" fmla="*/ 93352 w 337446"/>
                <a:gd name="connsiteY7" fmla="*/ 101259 h 263257"/>
                <a:gd name="connsiteX8" fmla="*/ 88123 w 337446"/>
                <a:gd name="connsiteY8" fmla="*/ 101259 h 263257"/>
                <a:gd name="connsiteX9" fmla="*/ 88123 w 337446"/>
                <a:gd name="connsiteY9" fmla="*/ 158392 h 263257"/>
                <a:gd name="connsiteX10" fmla="*/ 80344 w 337446"/>
                <a:gd name="connsiteY10" fmla="*/ 176501 h 263257"/>
                <a:gd name="connsiteX11" fmla="*/ 67336 w 337446"/>
                <a:gd name="connsiteY11" fmla="*/ 184280 h 263257"/>
                <a:gd name="connsiteX12" fmla="*/ 33668 w 337446"/>
                <a:gd name="connsiteY12" fmla="*/ 189509 h 263257"/>
                <a:gd name="connsiteX13" fmla="*/ 15559 w 337446"/>
                <a:gd name="connsiteY13" fmla="*/ 194738 h 263257"/>
                <a:gd name="connsiteX14" fmla="*/ 0 w 337446"/>
                <a:gd name="connsiteY14" fmla="*/ 194738 h 263257"/>
                <a:gd name="connsiteX15" fmla="*/ 2551 w 337446"/>
                <a:gd name="connsiteY15" fmla="*/ 207746 h 263257"/>
                <a:gd name="connsiteX16" fmla="*/ 7780 w 337446"/>
                <a:gd name="connsiteY16" fmla="*/ 220754 h 263257"/>
                <a:gd name="connsiteX17" fmla="*/ 18109 w 337446"/>
                <a:gd name="connsiteY17" fmla="*/ 231084 h 263257"/>
                <a:gd name="connsiteX18" fmla="*/ 23338 w 337446"/>
                <a:gd name="connsiteY18" fmla="*/ 238863 h 263257"/>
                <a:gd name="connsiteX19" fmla="*/ 31117 w 337446"/>
                <a:gd name="connsiteY19" fmla="*/ 246642 h 263257"/>
                <a:gd name="connsiteX20" fmla="*/ 41447 w 337446"/>
                <a:gd name="connsiteY20" fmla="*/ 246642 h 263257"/>
                <a:gd name="connsiteX21" fmla="*/ 43998 w 337446"/>
                <a:gd name="connsiteY21" fmla="*/ 256972 h 263257"/>
                <a:gd name="connsiteX22" fmla="*/ 51777 w 337446"/>
                <a:gd name="connsiteY22" fmla="*/ 262201 h 263257"/>
                <a:gd name="connsiteX23" fmla="*/ 59556 w 337446"/>
                <a:gd name="connsiteY23" fmla="*/ 251871 h 263257"/>
                <a:gd name="connsiteX24" fmla="*/ 67336 w 337446"/>
                <a:gd name="connsiteY24" fmla="*/ 262201 h 263257"/>
                <a:gd name="connsiteX25" fmla="*/ 77665 w 337446"/>
                <a:gd name="connsiteY25" fmla="*/ 259650 h 263257"/>
                <a:gd name="connsiteX26" fmla="*/ 85445 w 337446"/>
                <a:gd name="connsiteY26" fmla="*/ 244092 h 263257"/>
                <a:gd name="connsiteX27" fmla="*/ 90674 w 337446"/>
                <a:gd name="connsiteY27" fmla="*/ 225982 h 263257"/>
                <a:gd name="connsiteX28" fmla="*/ 111461 w 337446"/>
                <a:gd name="connsiteY28" fmla="*/ 225982 h 263257"/>
                <a:gd name="connsiteX29" fmla="*/ 124469 w 337446"/>
                <a:gd name="connsiteY29" fmla="*/ 220754 h 263257"/>
                <a:gd name="connsiteX30" fmla="*/ 142578 w 337446"/>
                <a:gd name="connsiteY30" fmla="*/ 225982 h 263257"/>
                <a:gd name="connsiteX31" fmla="*/ 152908 w 337446"/>
                <a:gd name="connsiteY31" fmla="*/ 238990 h 263257"/>
                <a:gd name="connsiteX32" fmla="*/ 171017 w 337446"/>
                <a:gd name="connsiteY32" fmla="*/ 233762 h 263257"/>
                <a:gd name="connsiteX33" fmla="*/ 189127 w 337446"/>
                <a:gd name="connsiteY33" fmla="*/ 241541 h 263257"/>
                <a:gd name="connsiteX34" fmla="*/ 209914 w 337446"/>
                <a:gd name="connsiteY34" fmla="*/ 241541 h 263257"/>
                <a:gd name="connsiteX35" fmla="*/ 225472 w 337446"/>
                <a:gd name="connsiteY35" fmla="*/ 231211 h 263257"/>
                <a:gd name="connsiteX36" fmla="*/ 254039 w 337446"/>
                <a:gd name="connsiteY36" fmla="*/ 231211 h 263257"/>
                <a:gd name="connsiteX37" fmla="*/ 272148 w 337446"/>
                <a:gd name="connsiteY37" fmla="*/ 236440 h 263257"/>
                <a:gd name="connsiteX38" fmla="*/ 287707 w 337446"/>
                <a:gd name="connsiteY38" fmla="*/ 223432 h 263257"/>
                <a:gd name="connsiteX39" fmla="*/ 290257 w 337446"/>
                <a:gd name="connsiteY39" fmla="*/ 223432 h 263257"/>
                <a:gd name="connsiteX40" fmla="*/ 290257 w 337446"/>
                <a:gd name="connsiteY40" fmla="*/ 215653 h 263257"/>
                <a:gd name="connsiteX41" fmla="*/ 295486 w 337446"/>
                <a:gd name="connsiteY41" fmla="*/ 197543 h 263257"/>
                <a:gd name="connsiteX42" fmla="*/ 329154 w 337446"/>
                <a:gd name="connsiteY42" fmla="*/ 153418 h 263257"/>
                <a:gd name="connsiteX43" fmla="*/ 331705 w 337446"/>
                <a:gd name="connsiteY43" fmla="*/ 98963 h 263257"/>
                <a:gd name="connsiteX44" fmla="*/ 336933 w 337446"/>
                <a:gd name="connsiteY44" fmla="*/ 75625 h 263257"/>
                <a:gd name="connsiteX45" fmla="*/ 331705 w 337446"/>
                <a:gd name="connsiteY45" fmla="*/ 57516 h 263257"/>
                <a:gd name="connsiteX46" fmla="*/ 323925 w 337446"/>
                <a:gd name="connsiteY46" fmla="*/ 39407 h 263257"/>
                <a:gd name="connsiteX47" fmla="*/ 323925 w 337446"/>
                <a:gd name="connsiteY47" fmla="*/ 39407 h 263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7446" h="263257">
                  <a:moveTo>
                    <a:pt x="324053" y="39024"/>
                  </a:moveTo>
                  <a:cubicBezTo>
                    <a:pt x="324053" y="33795"/>
                    <a:pt x="324053" y="20915"/>
                    <a:pt x="321502" y="10458"/>
                  </a:cubicBezTo>
                  <a:lnTo>
                    <a:pt x="305943" y="18237"/>
                  </a:lnTo>
                  <a:cubicBezTo>
                    <a:pt x="305943" y="18237"/>
                    <a:pt x="300715" y="13008"/>
                    <a:pt x="290385" y="5229"/>
                  </a:cubicBezTo>
                  <a:cubicBezTo>
                    <a:pt x="282606" y="0"/>
                    <a:pt x="259268" y="0"/>
                    <a:pt x="259268" y="0"/>
                  </a:cubicBezTo>
                  <a:lnTo>
                    <a:pt x="165916" y="57133"/>
                  </a:lnTo>
                  <a:lnTo>
                    <a:pt x="127019" y="90929"/>
                  </a:lnTo>
                  <a:cubicBezTo>
                    <a:pt x="127019" y="90929"/>
                    <a:pt x="98453" y="98708"/>
                    <a:pt x="93352" y="101259"/>
                  </a:cubicBezTo>
                  <a:lnTo>
                    <a:pt x="88123" y="101259"/>
                  </a:lnTo>
                  <a:cubicBezTo>
                    <a:pt x="88123" y="116817"/>
                    <a:pt x="90674" y="158392"/>
                    <a:pt x="88123" y="158392"/>
                  </a:cubicBezTo>
                  <a:cubicBezTo>
                    <a:pt x="85572" y="160942"/>
                    <a:pt x="82894" y="173950"/>
                    <a:pt x="80344" y="176501"/>
                  </a:cubicBezTo>
                  <a:cubicBezTo>
                    <a:pt x="77793" y="179051"/>
                    <a:pt x="75115" y="184280"/>
                    <a:pt x="67336" y="184280"/>
                  </a:cubicBezTo>
                  <a:cubicBezTo>
                    <a:pt x="59556" y="184280"/>
                    <a:pt x="41447" y="189509"/>
                    <a:pt x="33668" y="189509"/>
                  </a:cubicBezTo>
                  <a:cubicBezTo>
                    <a:pt x="25888" y="186958"/>
                    <a:pt x="18109" y="192060"/>
                    <a:pt x="15559" y="194738"/>
                  </a:cubicBezTo>
                  <a:lnTo>
                    <a:pt x="0" y="194738"/>
                  </a:lnTo>
                  <a:cubicBezTo>
                    <a:pt x="0" y="199966"/>
                    <a:pt x="0" y="207746"/>
                    <a:pt x="2551" y="207746"/>
                  </a:cubicBezTo>
                  <a:cubicBezTo>
                    <a:pt x="2551" y="207746"/>
                    <a:pt x="5101" y="218076"/>
                    <a:pt x="7780" y="220754"/>
                  </a:cubicBezTo>
                  <a:cubicBezTo>
                    <a:pt x="13008" y="223304"/>
                    <a:pt x="18109" y="225982"/>
                    <a:pt x="18109" y="231084"/>
                  </a:cubicBezTo>
                  <a:cubicBezTo>
                    <a:pt x="18109" y="236185"/>
                    <a:pt x="18109" y="238863"/>
                    <a:pt x="23338" y="238863"/>
                  </a:cubicBezTo>
                  <a:cubicBezTo>
                    <a:pt x="25888" y="238863"/>
                    <a:pt x="28567" y="246642"/>
                    <a:pt x="31117" y="246642"/>
                  </a:cubicBezTo>
                  <a:cubicBezTo>
                    <a:pt x="36346" y="249193"/>
                    <a:pt x="41447" y="244092"/>
                    <a:pt x="41447" y="246642"/>
                  </a:cubicBezTo>
                  <a:cubicBezTo>
                    <a:pt x="43998" y="246642"/>
                    <a:pt x="41447" y="256972"/>
                    <a:pt x="43998" y="256972"/>
                  </a:cubicBezTo>
                  <a:cubicBezTo>
                    <a:pt x="43998" y="256972"/>
                    <a:pt x="49227" y="259523"/>
                    <a:pt x="51777" y="262201"/>
                  </a:cubicBezTo>
                  <a:cubicBezTo>
                    <a:pt x="51777" y="256972"/>
                    <a:pt x="54328" y="249193"/>
                    <a:pt x="59556" y="251871"/>
                  </a:cubicBezTo>
                  <a:cubicBezTo>
                    <a:pt x="67336" y="254421"/>
                    <a:pt x="62107" y="259650"/>
                    <a:pt x="67336" y="262201"/>
                  </a:cubicBezTo>
                  <a:cubicBezTo>
                    <a:pt x="72564" y="264751"/>
                    <a:pt x="77665" y="262201"/>
                    <a:pt x="77665" y="259650"/>
                  </a:cubicBezTo>
                  <a:cubicBezTo>
                    <a:pt x="77665" y="254421"/>
                    <a:pt x="85445" y="244092"/>
                    <a:pt x="85445" y="244092"/>
                  </a:cubicBezTo>
                  <a:cubicBezTo>
                    <a:pt x="87995" y="241541"/>
                    <a:pt x="87995" y="228533"/>
                    <a:pt x="90674" y="225982"/>
                  </a:cubicBezTo>
                  <a:cubicBezTo>
                    <a:pt x="95902" y="223432"/>
                    <a:pt x="106232" y="225982"/>
                    <a:pt x="111461" y="225982"/>
                  </a:cubicBezTo>
                  <a:cubicBezTo>
                    <a:pt x="116689" y="225982"/>
                    <a:pt x="119240" y="215653"/>
                    <a:pt x="124469" y="220754"/>
                  </a:cubicBezTo>
                  <a:cubicBezTo>
                    <a:pt x="129698" y="225982"/>
                    <a:pt x="137477" y="220754"/>
                    <a:pt x="142578" y="225982"/>
                  </a:cubicBezTo>
                  <a:cubicBezTo>
                    <a:pt x="145129" y="231211"/>
                    <a:pt x="147807" y="241541"/>
                    <a:pt x="152908" y="238990"/>
                  </a:cubicBezTo>
                  <a:cubicBezTo>
                    <a:pt x="160687" y="233762"/>
                    <a:pt x="168466" y="233762"/>
                    <a:pt x="171017" y="233762"/>
                  </a:cubicBezTo>
                  <a:cubicBezTo>
                    <a:pt x="176246" y="233762"/>
                    <a:pt x="184025" y="241541"/>
                    <a:pt x="189127" y="241541"/>
                  </a:cubicBezTo>
                  <a:cubicBezTo>
                    <a:pt x="191677" y="244092"/>
                    <a:pt x="204685" y="244092"/>
                    <a:pt x="209914" y="241541"/>
                  </a:cubicBezTo>
                  <a:cubicBezTo>
                    <a:pt x="215142" y="238990"/>
                    <a:pt x="220243" y="231211"/>
                    <a:pt x="225472" y="231211"/>
                  </a:cubicBezTo>
                  <a:lnTo>
                    <a:pt x="254039" y="231211"/>
                  </a:lnTo>
                  <a:cubicBezTo>
                    <a:pt x="259268" y="233762"/>
                    <a:pt x="267047" y="238990"/>
                    <a:pt x="272148" y="236440"/>
                  </a:cubicBezTo>
                  <a:cubicBezTo>
                    <a:pt x="277377" y="233889"/>
                    <a:pt x="282478" y="223432"/>
                    <a:pt x="287707" y="223432"/>
                  </a:cubicBezTo>
                  <a:cubicBezTo>
                    <a:pt x="290257" y="220881"/>
                    <a:pt x="290257" y="223432"/>
                    <a:pt x="290257" y="223432"/>
                  </a:cubicBezTo>
                  <a:lnTo>
                    <a:pt x="290257" y="215653"/>
                  </a:lnTo>
                  <a:cubicBezTo>
                    <a:pt x="290257" y="202644"/>
                    <a:pt x="292808" y="207873"/>
                    <a:pt x="295486" y="197543"/>
                  </a:cubicBezTo>
                  <a:cubicBezTo>
                    <a:pt x="298037" y="184535"/>
                    <a:pt x="326603" y="153418"/>
                    <a:pt x="329154" y="153418"/>
                  </a:cubicBezTo>
                  <a:cubicBezTo>
                    <a:pt x="331705" y="150868"/>
                    <a:pt x="331705" y="104064"/>
                    <a:pt x="331705" y="98963"/>
                  </a:cubicBezTo>
                  <a:cubicBezTo>
                    <a:pt x="331705" y="91184"/>
                    <a:pt x="334255" y="83404"/>
                    <a:pt x="336933" y="75625"/>
                  </a:cubicBezTo>
                  <a:cubicBezTo>
                    <a:pt x="339484" y="65295"/>
                    <a:pt x="331705" y="67846"/>
                    <a:pt x="331705" y="57516"/>
                  </a:cubicBezTo>
                  <a:cubicBezTo>
                    <a:pt x="334255" y="49736"/>
                    <a:pt x="323925" y="44508"/>
                    <a:pt x="323925" y="39407"/>
                  </a:cubicBezTo>
                  <a:lnTo>
                    <a:pt x="323925" y="39407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33EA2783-B02C-6C71-32B2-EDA3959F9688}"/>
                </a:ext>
              </a:extLst>
            </p:cNvPr>
            <p:cNvSpPr/>
            <p:nvPr/>
          </p:nvSpPr>
          <p:spPr>
            <a:xfrm>
              <a:off x="7646501" y="3735021"/>
              <a:ext cx="218633" cy="361152"/>
            </a:xfrm>
            <a:custGeom>
              <a:avLst/>
              <a:gdLst>
                <a:gd name="connsiteX0" fmla="*/ 217820 w 218633"/>
                <a:gd name="connsiteY0" fmla="*/ 88123 h 361152"/>
                <a:gd name="connsiteX1" fmla="*/ 51905 w 218633"/>
                <a:gd name="connsiteY1" fmla="*/ 0 h 361152"/>
                <a:gd name="connsiteX2" fmla="*/ 31117 w 218633"/>
                <a:gd name="connsiteY2" fmla="*/ 10330 h 361152"/>
                <a:gd name="connsiteX3" fmla="*/ 33668 w 218633"/>
                <a:gd name="connsiteY3" fmla="*/ 38769 h 361152"/>
                <a:gd name="connsiteX4" fmla="*/ 41447 w 218633"/>
                <a:gd name="connsiteY4" fmla="*/ 56878 h 361152"/>
                <a:gd name="connsiteX5" fmla="*/ 46676 w 218633"/>
                <a:gd name="connsiteY5" fmla="*/ 74987 h 361152"/>
                <a:gd name="connsiteX6" fmla="*/ 41447 w 218633"/>
                <a:gd name="connsiteY6" fmla="*/ 98325 h 361152"/>
                <a:gd name="connsiteX7" fmla="*/ 38896 w 218633"/>
                <a:gd name="connsiteY7" fmla="*/ 152781 h 361152"/>
                <a:gd name="connsiteX8" fmla="*/ 5229 w 218633"/>
                <a:gd name="connsiteY8" fmla="*/ 196778 h 361152"/>
                <a:gd name="connsiteX9" fmla="*/ 0 w 218633"/>
                <a:gd name="connsiteY9" fmla="*/ 214887 h 361152"/>
                <a:gd name="connsiteX10" fmla="*/ 0 w 218633"/>
                <a:gd name="connsiteY10" fmla="*/ 222667 h 361152"/>
                <a:gd name="connsiteX11" fmla="*/ 5229 w 218633"/>
                <a:gd name="connsiteY11" fmla="*/ 225217 h 361152"/>
                <a:gd name="connsiteX12" fmla="*/ 15559 w 218633"/>
                <a:gd name="connsiteY12" fmla="*/ 235547 h 361152"/>
                <a:gd name="connsiteX13" fmla="*/ 28567 w 218633"/>
                <a:gd name="connsiteY13" fmla="*/ 256207 h 361152"/>
                <a:gd name="connsiteX14" fmla="*/ 31117 w 218633"/>
                <a:gd name="connsiteY14" fmla="*/ 274316 h 361152"/>
                <a:gd name="connsiteX15" fmla="*/ 38896 w 218633"/>
                <a:gd name="connsiteY15" fmla="*/ 302755 h 361152"/>
                <a:gd name="connsiteX16" fmla="*/ 31117 w 218633"/>
                <a:gd name="connsiteY16" fmla="*/ 305306 h 361152"/>
                <a:gd name="connsiteX17" fmla="*/ 13008 w 218633"/>
                <a:gd name="connsiteY17" fmla="*/ 307856 h 361152"/>
                <a:gd name="connsiteX18" fmla="*/ 18237 w 218633"/>
                <a:gd name="connsiteY18" fmla="*/ 323415 h 361152"/>
                <a:gd name="connsiteX19" fmla="*/ 36346 w 218633"/>
                <a:gd name="connsiteY19" fmla="*/ 341524 h 361152"/>
                <a:gd name="connsiteX20" fmla="*/ 44125 w 218633"/>
                <a:gd name="connsiteY20" fmla="*/ 359634 h 361152"/>
                <a:gd name="connsiteX21" fmla="*/ 57133 w 218633"/>
                <a:gd name="connsiteY21" fmla="*/ 354405 h 361152"/>
                <a:gd name="connsiteX22" fmla="*/ 70141 w 218633"/>
                <a:gd name="connsiteY22" fmla="*/ 354405 h 361152"/>
                <a:gd name="connsiteX23" fmla="*/ 93479 w 218633"/>
                <a:gd name="connsiteY23" fmla="*/ 346625 h 361152"/>
                <a:gd name="connsiteX24" fmla="*/ 114266 w 218633"/>
                <a:gd name="connsiteY24" fmla="*/ 336296 h 361152"/>
                <a:gd name="connsiteX25" fmla="*/ 114266 w 218633"/>
                <a:gd name="connsiteY25" fmla="*/ 325966 h 361152"/>
                <a:gd name="connsiteX26" fmla="*/ 145384 w 218633"/>
                <a:gd name="connsiteY26" fmla="*/ 318186 h 361152"/>
                <a:gd name="connsiteX27" fmla="*/ 168721 w 218633"/>
                <a:gd name="connsiteY27" fmla="*/ 297399 h 361152"/>
                <a:gd name="connsiteX28" fmla="*/ 171272 w 218633"/>
                <a:gd name="connsiteY28" fmla="*/ 287069 h 361152"/>
                <a:gd name="connsiteX29" fmla="*/ 189382 w 218633"/>
                <a:gd name="connsiteY29" fmla="*/ 279290 h 361152"/>
                <a:gd name="connsiteX30" fmla="*/ 194610 w 218633"/>
                <a:gd name="connsiteY30" fmla="*/ 281840 h 361152"/>
                <a:gd name="connsiteX31" fmla="*/ 192060 w 218633"/>
                <a:gd name="connsiteY31" fmla="*/ 279290 h 361152"/>
                <a:gd name="connsiteX32" fmla="*/ 194610 w 218633"/>
                <a:gd name="connsiteY32" fmla="*/ 271511 h 361152"/>
                <a:gd name="connsiteX33" fmla="*/ 184280 w 218633"/>
                <a:gd name="connsiteY33" fmla="*/ 255952 h 361152"/>
                <a:gd name="connsiteX34" fmla="*/ 181730 w 218633"/>
                <a:gd name="connsiteY34" fmla="*/ 240393 h 361152"/>
                <a:gd name="connsiteX35" fmla="*/ 179179 w 218633"/>
                <a:gd name="connsiteY35" fmla="*/ 230063 h 361152"/>
                <a:gd name="connsiteX36" fmla="*/ 179179 w 218633"/>
                <a:gd name="connsiteY36" fmla="*/ 211954 h 361152"/>
                <a:gd name="connsiteX37" fmla="*/ 189509 w 218633"/>
                <a:gd name="connsiteY37" fmla="*/ 196396 h 361152"/>
                <a:gd name="connsiteX38" fmla="*/ 197288 w 218633"/>
                <a:gd name="connsiteY38" fmla="*/ 183388 h 361152"/>
                <a:gd name="connsiteX39" fmla="*/ 215397 w 218633"/>
                <a:gd name="connsiteY39" fmla="*/ 170380 h 361152"/>
                <a:gd name="connsiteX40" fmla="*/ 217948 w 218633"/>
                <a:gd name="connsiteY40" fmla="*/ 147042 h 361152"/>
                <a:gd name="connsiteX41" fmla="*/ 217948 w 218633"/>
                <a:gd name="connsiteY41" fmla="*/ 87485 h 361152"/>
                <a:gd name="connsiteX42" fmla="*/ 217948 w 218633"/>
                <a:gd name="connsiteY42" fmla="*/ 87485 h 361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18633" h="361152">
                  <a:moveTo>
                    <a:pt x="217820" y="88123"/>
                  </a:moveTo>
                  <a:lnTo>
                    <a:pt x="51905" y="0"/>
                  </a:lnTo>
                  <a:lnTo>
                    <a:pt x="31117" y="10330"/>
                  </a:lnTo>
                  <a:cubicBezTo>
                    <a:pt x="33668" y="20660"/>
                    <a:pt x="33668" y="33668"/>
                    <a:pt x="33668" y="38769"/>
                  </a:cubicBezTo>
                  <a:cubicBezTo>
                    <a:pt x="33668" y="43870"/>
                    <a:pt x="43997" y="49099"/>
                    <a:pt x="41447" y="56878"/>
                  </a:cubicBezTo>
                  <a:cubicBezTo>
                    <a:pt x="41447" y="67208"/>
                    <a:pt x="49226" y="64658"/>
                    <a:pt x="46676" y="74987"/>
                  </a:cubicBezTo>
                  <a:cubicBezTo>
                    <a:pt x="44125" y="82767"/>
                    <a:pt x="41447" y="90546"/>
                    <a:pt x="41447" y="98325"/>
                  </a:cubicBezTo>
                  <a:cubicBezTo>
                    <a:pt x="41447" y="103554"/>
                    <a:pt x="41447" y="150102"/>
                    <a:pt x="38896" y="152781"/>
                  </a:cubicBezTo>
                  <a:cubicBezTo>
                    <a:pt x="36346" y="152781"/>
                    <a:pt x="7779" y="183898"/>
                    <a:pt x="5229" y="196778"/>
                  </a:cubicBezTo>
                  <a:cubicBezTo>
                    <a:pt x="2678" y="207108"/>
                    <a:pt x="0" y="202007"/>
                    <a:pt x="0" y="214887"/>
                  </a:cubicBezTo>
                  <a:lnTo>
                    <a:pt x="0" y="222667"/>
                  </a:lnTo>
                  <a:cubicBezTo>
                    <a:pt x="2550" y="222667"/>
                    <a:pt x="2550" y="225217"/>
                    <a:pt x="5229" y="225217"/>
                  </a:cubicBezTo>
                  <a:cubicBezTo>
                    <a:pt x="7779" y="230446"/>
                    <a:pt x="7779" y="235547"/>
                    <a:pt x="15559" y="235547"/>
                  </a:cubicBezTo>
                  <a:cubicBezTo>
                    <a:pt x="20787" y="235547"/>
                    <a:pt x="28567" y="251106"/>
                    <a:pt x="28567" y="256207"/>
                  </a:cubicBezTo>
                  <a:cubicBezTo>
                    <a:pt x="28567" y="261308"/>
                    <a:pt x="31117" y="263986"/>
                    <a:pt x="31117" y="274316"/>
                  </a:cubicBezTo>
                  <a:cubicBezTo>
                    <a:pt x="31117" y="284646"/>
                    <a:pt x="36346" y="300205"/>
                    <a:pt x="38896" y="302755"/>
                  </a:cubicBezTo>
                  <a:cubicBezTo>
                    <a:pt x="44125" y="305306"/>
                    <a:pt x="38896" y="305306"/>
                    <a:pt x="31117" y="305306"/>
                  </a:cubicBezTo>
                  <a:cubicBezTo>
                    <a:pt x="23338" y="305306"/>
                    <a:pt x="13008" y="305306"/>
                    <a:pt x="13008" y="307856"/>
                  </a:cubicBezTo>
                  <a:cubicBezTo>
                    <a:pt x="13008" y="310407"/>
                    <a:pt x="10458" y="315636"/>
                    <a:pt x="18237" y="323415"/>
                  </a:cubicBezTo>
                  <a:cubicBezTo>
                    <a:pt x="26016" y="331194"/>
                    <a:pt x="33795" y="333745"/>
                    <a:pt x="36346" y="341524"/>
                  </a:cubicBezTo>
                  <a:cubicBezTo>
                    <a:pt x="38896" y="349304"/>
                    <a:pt x="41575" y="357083"/>
                    <a:pt x="44125" y="359634"/>
                  </a:cubicBezTo>
                  <a:cubicBezTo>
                    <a:pt x="46676" y="362184"/>
                    <a:pt x="51905" y="362184"/>
                    <a:pt x="57133" y="354405"/>
                  </a:cubicBezTo>
                  <a:cubicBezTo>
                    <a:pt x="59684" y="349176"/>
                    <a:pt x="64913" y="359634"/>
                    <a:pt x="70141" y="354405"/>
                  </a:cubicBezTo>
                  <a:cubicBezTo>
                    <a:pt x="75370" y="349176"/>
                    <a:pt x="90929" y="349176"/>
                    <a:pt x="93479" y="346625"/>
                  </a:cubicBezTo>
                  <a:cubicBezTo>
                    <a:pt x="98708" y="346625"/>
                    <a:pt x="109038" y="341397"/>
                    <a:pt x="114266" y="336296"/>
                  </a:cubicBezTo>
                  <a:cubicBezTo>
                    <a:pt x="116817" y="333745"/>
                    <a:pt x="109038" y="328516"/>
                    <a:pt x="114266" y="325966"/>
                  </a:cubicBezTo>
                  <a:cubicBezTo>
                    <a:pt x="122046" y="323415"/>
                    <a:pt x="140155" y="328516"/>
                    <a:pt x="145384" y="318186"/>
                  </a:cubicBezTo>
                  <a:cubicBezTo>
                    <a:pt x="153163" y="310407"/>
                    <a:pt x="163493" y="300077"/>
                    <a:pt x="168721" y="297399"/>
                  </a:cubicBezTo>
                  <a:cubicBezTo>
                    <a:pt x="171272" y="294849"/>
                    <a:pt x="168721" y="292170"/>
                    <a:pt x="171272" y="287069"/>
                  </a:cubicBezTo>
                  <a:cubicBezTo>
                    <a:pt x="176501" y="281840"/>
                    <a:pt x="184280" y="276739"/>
                    <a:pt x="189382" y="279290"/>
                  </a:cubicBezTo>
                  <a:cubicBezTo>
                    <a:pt x="191078" y="280986"/>
                    <a:pt x="192825" y="281840"/>
                    <a:pt x="194610" y="281840"/>
                  </a:cubicBezTo>
                  <a:cubicBezTo>
                    <a:pt x="194610" y="279290"/>
                    <a:pt x="192060" y="279290"/>
                    <a:pt x="192060" y="279290"/>
                  </a:cubicBezTo>
                  <a:lnTo>
                    <a:pt x="194610" y="271511"/>
                  </a:lnTo>
                  <a:cubicBezTo>
                    <a:pt x="194610" y="271511"/>
                    <a:pt x="184280" y="266282"/>
                    <a:pt x="184280" y="255952"/>
                  </a:cubicBezTo>
                  <a:cubicBezTo>
                    <a:pt x="184280" y="248173"/>
                    <a:pt x="186831" y="240393"/>
                    <a:pt x="181730" y="240393"/>
                  </a:cubicBezTo>
                  <a:cubicBezTo>
                    <a:pt x="173950" y="240393"/>
                    <a:pt x="173950" y="235165"/>
                    <a:pt x="179179" y="230063"/>
                  </a:cubicBezTo>
                  <a:cubicBezTo>
                    <a:pt x="184408" y="222284"/>
                    <a:pt x="171400" y="211954"/>
                    <a:pt x="179179" y="211954"/>
                  </a:cubicBezTo>
                  <a:cubicBezTo>
                    <a:pt x="189509" y="211954"/>
                    <a:pt x="181730" y="198946"/>
                    <a:pt x="189509" y="196396"/>
                  </a:cubicBezTo>
                  <a:cubicBezTo>
                    <a:pt x="194738" y="196396"/>
                    <a:pt x="197288" y="191167"/>
                    <a:pt x="197288" y="183388"/>
                  </a:cubicBezTo>
                  <a:cubicBezTo>
                    <a:pt x="197288" y="175608"/>
                    <a:pt x="212847" y="173058"/>
                    <a:pt x="215397" y="170380"/>
                  </a:cubicBezTo>
                  <a:cubicBezTo>
                    <a:pt x="220626" y="170380"/>
                    <a:pt x="217948" y="147042"/>
                    <a:pt x="217948" y="147042"/>
                  </a:cubicBezTo>
                  <a:lnTo>
                    <a:pt x="217948" y="87485"/>
                  </a:lnTo>
                  <a:lnTo>
                    <a:pt x="217948" y="87485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5CEFEA36-9630-55E7-91F7-84825C559777}"/>
                </a:ext>
              </a:extLst>
            </p:cNvPr>
            <p:cNvSpPr/>
            <p:nvPr/>
          </p:nvSpPr>
          <p:spPr>
            <a:xfrm>
              <a:off x="7546632" y="4207774"/>
              <a:ext cx="119636" cy="137731"/>
            </a:xfrm>
            <a:custGeom>
              <a:avLst/>
              <a:gdLst>
                <a:gd name="connsiteX0" fmla="*/ 57784 w 119636"/>
                <a:gd name="connsiteY0" fmla="*/ 130080 h 137731"/>
                <a:gd name="connsiteX1" fmla="*/ 60335 w 119636"/>
                <a:gd name="connsiteY1" fmla="*/ 114522 h 137731"/>
                <a:gd name="connsiteX2" fmla="*/ 73216 w 119636"/>
                <a:gd name="connsiteY2" fmla="*/ 104064 h 137731"/>
                <a:gd name="connsiteX3" fmla="*/ 83546 w 119636"/>
                <a:gd name="connsiteY3" fmla="*/ 91056 h 137731"/>
                <a:gd name="connsiteX4" fmla="*/ 96426 w 119636"/>
                <a:gd name="connsiteY4" fmla="*/ 106615 h 137731"/>
                <a:gd name="connsiteX5" fmla="*/ 111857 w 119636"/>
                <a:gd name="connsiteY5" fmla="*/ 109165 h 137731"/>
                <a:gd name="connsiteX6" fmla="*/ 119636 w 119636"/>
                <a:gd name="connsiteY6" fmla="*/ 83149 h 137731"/>
                <a:gd name="connsiteX7" fmla="*/ 114535 w 119636"/>
                <a:gd name="connsiteY7" fmla="*/ 59811 h 137731"/>
                <a:gd name="connsiteX8" fmla="*/ 109434 w 119636"/>
                <a:gd name="connsiteY8" fmla="*/ 41575 h 137731"/>
                <a:gd name="connsiteX9" fmla="*/ 111985 w 119636"/>
                <a:gd name="connsiteY9" fmla="*/ 23338 h 137731"/>
                <a:gd name="connsiteX10" fmla="*/ 91325 w 119636"/>
                <a:gd name="connsiteY10" fmla="*/ 23338 h 137731"/>
                <a:gd name="connsiteX11" fmla="*/ 93876 w 119636"/>
                <a:gd name="connsiteY11" fmla="*/ 2551 h 137731"/>
                <a:gd name="connsiteX12" fmla="*/ 60335 w 119636"/>
                <a:gd name="connsiteY12" fmla="*/ 0 h 137731"/>
                <a:gd name="connsiteX13" fmla="*/ 57784 w 119636"/>
                <a:gd name="connsiteY13" fmla="*/ 2551 h 137731"/>
                <a:gd name="connsiteX14" fmla="*/ 55234 w 119636"/>
                <a:gd name="connsiteY14" fmla="*/ 28567 h 137731"/>
                <a:gd name="connsiteX15" fmla="*/ 26795 w 119636"/>
                <a:gd name="connsiteY15" fmla="*/ 31117 h 137731"/>
                <a:gd name="connsiteX16" fmla="*/ 16465 w 119636"/>
                <a:gd name="connsiteY16" fmla="*/ 31117 h 137731"/>
                <a:gd name="connsiteX17" fmla="*/ 11364 w 119636"/>
                <a:gd name="connsiteY17" fmla="*/ 36346 h 137731"/>
                <a:gd name="connsiteX18" fmla="*/ 21694 w 119636"/>
                <a:gd name="connsiteY18" fmla="*/ 46803 h 137731"/>
                <a:gd name="connsiteX19" fmla="*/ 8813 w 119636"/>
                <a:gd name="connsiteY19" fmla="*/ 57133 h 137731"/>
                <a:gd name="connsiteX20" fmla="*/ 1034 w 119636"/>
                <a:gd name="connsiteY20" fmla="*/ 70141 h 137731"/>
                <a:gd name="connsiteX21" fmla="*/ 11364 w 119636"/>
                <a:gd name="connsiteY21" fmla="*/ 90929 h 137731"/>
                <a:gd name="connsiteX22" fmla="*/ 26795 w 119636"/>
                <a:gd name="connsiteY22" fmla="*/ 109165 h 137731"/>
                <a:gd name="connsiteX23" fmla="*/ 47455 w 119636"/>
                <a:gd name="connsiteY23" fmla="*/ 137732 h 137731"/>
                <a:gd name="connsiteX24" fmla="*/ 57784 w 119636"/>
                <a:gd name="connsiteY24" fmla="*/ 129953 h 137731"/>
                <a:gd name="connsiteX25" fmla="*/ 57784 w 119636"/>
                <a:gd name="connsiteY25" fmla="*/ 129953 h 13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9636" h="137731">
                  <a:moveTo>
                    <a:pt x="57784" y="130080"/>
                  </a:moveTo>
                  <a:cubicBezTo>
                    <a:pt x="68115" y="130080"/>
                    <a:pt x="65564" y="124851"/>
                    <a:pt x="60335" y="114522"/>
                  </a:cubicBezTo>
                  <a:cubicBezTo>
                    <a:pt x="57784" y="101513"/>
                    <a:pt x="68115" y="104064"/>
                    <a:pt x="73216" y="104064"/>
                  </a:cubicBezTo>
                  <a:cubicBezTo>
                    <a:pt x="80995" y="104064"/>
                    <a:pt x="78317" y="91056"/>
                    <a:pt x="83546" y="91056"/>
                  </a:cubicBezTo>
                  <a:cubicBezTo>
                    <a:pt x="88774" y="91056"/>
                    <a:pt x="91325" y="106615"/>
                    <a:pt x="96426" y="106615"/>
                  </a:cubicBezTo>
                  <a:cubicBezTo>
                    <a:pt x="101527" y="104064"/>
                    <a:pt x="104205" y="109165"/>
                    <a:pt x="111857" y="109165"/>
                  </a:cubicBezTo>
                  <a:cubicBezTo>
                    <a:pt x="119636" y="106615"/>
                    <a:pt x="119636" y="93607"/>
                    <a:pt x="119636" y="83149"/>
                  </a:cubicBezTo>
                  <a:cubicBezTo>
                    <a:pt x="119636" y="70141"/>
                    <a:pt x="119636" y="62362"/>
                    <a:pt x="114535" y="59811"/>
                  </a:cubicBezTo>
                  <a:cubicBezTo>
                    <a:pt x="106756" y="54583"/>
                    <a:pt x="101655" y="46803"/>
                    <a:pt x="109434" y="41575"/>
                  </a:cubicBezTo>
                  <a:cubicBezTo>
                    <a:pt x="117213" y="36346"/>
                    <a:pt x="119764" y="28567"/>
                    <a:pt x="111985" y="23338"/>
                  </a:cubicBezTo>
                  <a:cubicBezTo>
                    <a:pt x="104205" y="18109"/>
                    <a:pt x="91325" y="28567"/>
                    <a:pt x="91325" y="23338"/>
                  </a:cubicBezTo>
                  <a:cubicBezTo>
                    <a:pt x="91325" y="20787"/>
                    <a:pt x="91325" y="10330"/>
                    <a:pt x="93876" y="2551"/>
                  </a:cubicBezTo>
                  <a:cubicBezTo>
                    <a:pt x="78445" y="0"/>
                    <a:pt x="60335" y="0"/>
                    <a:pt x="60335" y="0"/>
                  </a:cubicBezTo>
                  <a:lnTo>
                    <a:pt x="57784" y="2551"/>
                  </a:lnTo>
                  <a:cubicBezTo>
                    <a:pt x="57784" y="18109"/>
                    <a:pt x="55234" y="28567"/>
                    <a:pt x="55234" y="28567"/>
                  </a:cubicBezTo>
                  <a:cubicBezTo>
                    <a:pt x="55234" y="28567"/>
                    <a:pt x="32024" y="31117"/>
                    <a:pt x="26795" y="31117"/>
                  </a:cubicBezTo>
                  <a:lnTo>
                    <a:pt x="16465" y="31117"/>
                  </a:lnTo>
                  <a:cubicBezTo>
                    <a:pt x="13915" y="33668"/>
                    <a:pt x="13915" y="36346"/>
                    <a:pt x="11364" y="36346"/>
                  </a:cubicBezTo>
                  <a:cubicBezTo>
                    <a:pt x="8813" y="38897"/>
                    <a:pt x="19143" y="44125"/>
                    <a:pt x="21694" y="46803"/>
                  </a:cubicBezTo>
                  <a:cubicBezTo>
                    <a:pt x="21694" y="52032"/>
                    <a:pt x="8813" y="52032"/>
                    <a:pt x="8813" y="57133"/>
                  </a:cubicBezTo>
                  <a:cubicBezTo>
                    <a:pt x="8813" y="62234"/>
                    <a:pt x="3712" y="67591"/>
                    <a:pt x="1034" y="70141"/>
                  </a:cubicBezTo>
                  <a:cubicBezTo>
                    <a:pt x="-4067" y="72692"/>
                    <a:pt x="11364" y="85700"/>
                    <a:pt x="11364" y="90929"/>
                  </a:cubicBezTo>
                  <a:cubicBezTo>
                    <a:pt x="11364" y="93479"/>
                    <a:pt x="13915" y="98708"/>
                    <a:pt x="26795" y="109165"/>
                  </a:cubicBezTo>
                  <a:cubicBezTo>
                    <a:pt x="37125" y="122173"/>
                    <a:pt x="31896" y="124724"/>
                    <a:pt x="47455" y="137732"/>
                  </a:cubicBezTo>
                  <a:cubicBezTo>
                    <a:pt x="50005" y="135181"/>
                    <a:pt x="52556" y="129953"/>
                    <a:pt x="57784" y="129953"/>
                  </a:cubicBezTo>
                  <a:lnTo>
                    <a:pt x="57784" y="129953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F5D7EBA4-50AB-6B94-77AA-8C16E8661709}"/>
                </a:ext>
              </a:extLst>
            </p:cNvPr>
            <p:cNvSpPr/>
            <p:nvPr/>
          </p:nvSpPr>
          <p:spPr>
            <a:xfrm>
              <a:off x="7556561" y="4212492"/>
              <a:ext cx="48620" cy="27546"/>
            </a:xfrm>
            <a:custGeom>
              <a:avLst/>
              <a:gdLst>
                <a:gd name="connsiteX0" fmla="*/ 45942 w 48620"/>
                <a:gd name="connsiteY0" fmla="*/ 24996 h 27546"/>
                <a:gd name="connsiteX1" fmla="*/ 48621 w 48620"/>
                <a:gd name="connsiteY1" fmla="*/ 0 h 27546"/>
                <a:gd name="connsiteX2" fmla="*/ 11382 w 48620"/>
                <a:gd name="connsiteY2" fmla="*/ 0 h 27546"/>
                <a:gd name="connsiteX3" fmla="*/ 6026 w 48620"/>
                <a:gd name="connsiteY3" fmla="*/ 15049 h 27546"/>
                <a:gd name="connsiteX4" fmla="*/ 6026 w 48620"/>
                <a:gd name="connsiteY4" fmla="*/ 22573 h 27546"/>
                <a:gd name="connsiteX5" fmla="*/ 6026 w 48620"/>
                <a:gd name="connsiteY5" fmla="*/ 27546 h 27546"/>
                <a:gd name="connsiteX6" fmla="*/ 16611 w 48620"/>
                <a:gd name="connsiteY6" fmla="*/ 27546 h 27546"/>
                <a:gd name="connsiteX7" fmla="*/ 45815 w 48620"/>
                <a:gd name="connsiteY7" fmla="*/ 24996 h 27546"/>
                <a:gd name="connsiteX8" fmla="*/ 45815 w 48620"/>
                <a:gd name="connsiteY8" fmla="*/ 24996 h 2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620" h="27546">
                  <a:moveTo>
                    <a:pt x="45942" y="24996"/>
                  </a:moveTo>
                  <a:cubicBezTo>
                    <a:pt x="45942" y="24996"/>
                    <a:pt x="48621" y="14921"/>
                    <a:pt x="48621" y="0"/>
                  </a:cubicBezTo>
                  <a:lnTo>
                    <a:pt x="11382" y="0"/>
                  </a:lnTo>
                  <a:cubicBezTo>
                    <a:pt x="14060" y="4974"/>
                    <a:pt x="14060" y="12498"/>
                    <a:pt x="6026" y="15049"/>
                  </a:cubicBezTo>
                  <a:cubicBezTo>
                    <a:pt x="-2009" y="17599"/>
                    <a:pt x="-2009" y="22573"/>
                    <a:pt x="6026" y="22573"/>
                  </a:cubicBezTo>
                  <a:cubicBezTo>
                    <a:pt x="8704" y="22573"/>
                    <a:pt x="8704" y="25123"/>
                    <a:pt x="6026" y="27546"/>
                  </a:cubicBezTo>
                  <a:lnTo>
                    <a:pt x="16611" y="27546"/>
                  </a:lnTo>
                  <a:cubicBezTo>
                    <a:pt x="21967" y="27546"/>
                    <a:pt x="45815" y="24996"/>
                    <a:pt x="45815" y="24996"/>
                  </a:cubicBezTo>
                  <a:lnTo>
                    <a:pt x="45815" y="2499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832BA632-7136-83B4-7511-1B9C832CF817}"/>
                </a:ext>
              </a:extLst>
            </p:cNvPr>
            <p:cNvSpPr/>
            <p:nvPr/>
          </p:nvSpPr>
          <p:spPr>
            <a:xfrm>
              <a:off x="7594214" y="4177294"/>
              <a:ext cx="154658" cy="191166"/>
            </a:xfrm>
            <a:custGeom>
              <a:avLst/>
              <a:gdLst>
                <a:gd name="connsiteX0" fmla="*/ 41830 w 154658"/>
                <a:gd name="connsiteY0" fmla="*/ 180965 h 191166"/>
                <a:gd name="connsiteX1" fmla="*/ 57388 w 154658"/>
                <a:gd name="connsiteY1" fmla="*/ 183515 h 191166"/>
                <a:gd name="connsiteX2" fmla="*/ 75625 w 154658"/>
                <a:gd name="connsiteY2" fmla="*/ 183515 h 191166"/>
                <a:gd name="connsiteX3" fmla="*/ 83404 w 154658"/>
                <a:gd name="connsiteY3" fmla="*/ 183515 h 191166"/>
                <a:gd name="connsiteX4" fmla="*/ 98963 w 154658"/>
                <a:gd name="connsiteY4" fmla="*/ 170635 h 191166"/>
                <a:gd name="connsiteX5" fmla="*/ 106742 w 154658"/>
                <a:gd name="connsiteY5" fmla="*/ 155076 h 191166"/>
                <a:gd name="connsiteX6" fmla="*/ 106742 w 154658"/>
                <a:gd name="connsiteY6" fmla="*/ 118857 h 191166"/>
                <a:gd name="connsiteX7" fmla="*/ 124979 w 154658"/>
                <a:gd name="connsiteY7" fmla="*/ 92969 h 191166"/>
                <a:gd name="connsiteX8" fmla="*/ 143216 w 154658"/>
                <a:gd name="connsiteY8" fmla="*/ 48971 h 191166"/>
                <a:gd name="connsiteX9" fmla="*/ 150995 w 154658"/>
                <a:gd name="connsiteY9" fmla="*/ 25761 h 191166"/>
                <a:gd name="connsiteX10" fmla="*/ 153546 w 154658"/>
                <a:gd name="connsiteY10" fmla="*/ 2551 h 191166"/>
                <a:gd name="connsiteX11" fmla="*/ 153546 w 154658"/>
                <a:gd name="connsiteY11" fmla="*/ 2551 h 191166"/>
                <a:gd name="connsiteX12" fmla="*/ 135309 w 154658"/>
                <a:gd name="connsiteY12" fmla="*/ 0 h 191166"/>
                <a:gd name="connsiteX13" fmla="*/ 124852 w 154658"/>
                <a:gd name="connsiteY13" fmla="*/ 2551 h 191166"/>
                <a:gd name="connsiteX14" fmla="*/ 114394 w 154658"/>
                <a:gd name="connsiteY14" fmla="*/ 5101 h 191166"/>
                <a:gd name="connsiteX15" fmla="*/ 109165 w 154658"/>
                <a:gd name="connsiteY15" fmla="*/ 20660 h 191166"/>
                <a:gd name="connsiteX16" fmla="*/ 101386 w 154658"/>
                <a:gd name="connsiteY16" fmla="*/ 43870 h 191166"/>
                <a:gd name="connsiteX17" fmla="*/ 70141 w 154658"/>
                <a:gd name="connsiteY17" fmla="*/ 33540 h 191166"/>
                <a:gd name="connsiteX18" fmla="*/ 46676 w 154658"/>
                <a:gd name="connsiteY18" fmla="*/ 33540 h 191166"/>
                <a:gd name="connsiteX19" fmla="*/ 44125 w 154658"/>
                <a:gd name="connsiteY19" fmla="*/ 54200 h 191166"/>
                <a:gd name="connsiteX20" fmla="*/ 64913 w 154658"/>
                <a:gd name="connsiteY20" fmla="*/ 54200 h 191166"/>
                <a:gd name="connsiteX21" fmla="*/ 62362 w 154658"/>
                <a:gd name="connsiteY21" fmla="*/ 72309 h 191166"/>
                <a:gd name="connsiteX22" fmla="*/ 67591 w 154658"/>
                <a:gd name="connsiteY22" fmla="*/ 90418 h 191166"/>
                <a:gd name="connsiteX23" fmla="*/ 72819 w 154658"/>
                <a:gd name="connsiteY23" fmla="*/ 113629 h 191166"/>
                <a:gd name="connsiteX24" fmla="*/ 65040 w 154658"/>
                <a:gd name="connsiteY24" fmla="*/ 139517 h 191166"/>
                <a:gd name="connsiteX25" fmla="*/ 49482 w 154658"/>
                <a:gd name="connsiteY25" fmla="*/ 136967 h 191166"/>
                <a:gd name="connsiteX26" fmla="*/ 36474 w 154658"/>
                <a:gd name="connsiteY26" fmla="*/ 121408 h 191166"/>
                <a:gd name="connsiteX27" fmla="*/ 26016 w 154658"/>
                <a:gd name="connsiteY27" fmla="*/ 134289 h 191166"/>
                <a:gd name="connsiteX28" fmla="*/ 13008 w 154658"/>
                <a:gd name="connsiteY28" fmla="*/ 144618 h 191166"/>
                <a:gd name="connsiteX29" fmla="*/ 10458 w 154658"/>
                <a:gd name="connsiteY29" fmla="*/ 160177 h 191166"/>
                <a:gd name="connsiteX30" fmla="*/ 0 w 154658"/>
                <a:gd name="connsiteY30" fmla="*/ 167956 h 191166"/>
                <a:gd name="connsiteX31" fmla="*/ 2551 w 154658"/>
                <a:gd name="connsiteY31" fmla="*/ 170507 h 191166"/>
                <a:gd name="connsiteX32" fmla="*/ 20787 w 154658"/>
                <a:gd name="connsiteY32" fmla="*/ 191167 h 191166"/>
                <a:gd name="connsiteX33" fmla="*/ 41575 w 154658"/>
                <a:gd name="connsiteY33" fmla="*/ 180837 h 191166"/>
                <a:gd name="connsiteX34" fmla="*/ 41575 w 154658"/>
                <a:gd name="connsiteY34" fmla="*/ 180837 h 191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54658" h="191166">
                  <a:moveTo>
                    <a:pt x="41830" y="180965"/>
                  </a:moveTo>
                  <a:cubicBezTo>
                    <a:pt x="47058" y="183515"/>
                    <a:pt x="49609" y="188744"/>
                    <a:pt x="57388" y="183515"/>
                  </a:cubicBezTo>
                  <a:cubicBezTo>
                    <a:pt x="65168" y="175736"/>
                    <a:pt x="75625" y="178286"/>
                    <a:pt x="75625" y="183515"/>
                  </a:cubicBezTo>
                  <a:cubicBezTo>
                    <a:pt x="75625" y="191294"/>
                    <a:pt x="78176" y="188744"/>
                    <a:pt x="83404" y="183515"/>
                  </a:cubicBezTo>
                  <a:cubicBezTo>
                    <a:pt x="91184" y="175736"/>
                    <a:pt x="98963" y="183515"/>
                    <a:pt x="98963" y="170635"/>
                  </a:cubicBezTo>
                  <a:cubicBezTo>
                    <a:pt x="98963" y="157754"/>
                    <a:pt x="106742" y="170635"/>
                    <a:pt x="106742" y="155076"/>
                  </a:cubicBezTo>
                  <a:lnTo>
                    <a:pt x="106742" y="118857"/>
                  </a:lnTo>
                  <a:cubicBezTo>
                    <a:pt x="106742" y="111078"/>
                    <a:pt x="124979" y="105977"/>
                    <a:pt x="124979" y="92969"/>
                  </a:cubicBezTo>
                  <a:cubicBezTo>
                    <a:pt x="124979" y="82639"/>
                    <a:pt x="143216" y="61979"/>
                    <a:pt x="143216" y="48971"/>
                  </a:cubicBezTo>
                  <a:cubicBezTo>
                    <a:pt x="143216" y="33413"/>
                    <a:pt x="145766" y="30862"/>
                    <a:pt x="150995" y="25761"/>
                  </a:cubicBezTo>
                  <a:cubicBezTo>
                    <a:pt x="153546" y="20532"/>
                    <a:pt x="156224" y="10202"/>
                    <a:pt x="153546" y="2551"/>
                  </a:cubicBezTo>
                  <a:lnTo>
                    <a:pt x="153546" y="2551"/>
                  </a:lnTo>
                  <a:lnTo>
                    <a:pt x="135309" y="0"/>
                  </a:lnTo>
                  <a:lnTo>
                    <a:pt x="124852" y="2551"/>
                  </a:lnTo>
                  <a:lnTo>
                    <a:pt x="114394" y="5101"/>
                  </a:lnTo>
                  <a:cubicBezTo>
                    <a:pt x="114394" y="5101"/>
                    <a:pt x="114394" y="15431"/>
                    <a:pt x="109165" y="20660"/>
                  </a:cubicBezTo>
                  <a:cubicBezTo>
                    <a:pt x="103937" y="28439"/>
                    <a:pt x="101386" y="43870"/>
                    <a:pt x="101386" y="43870"/>
                  </a:cubicBezTo>
                  <a:cubicBezTo>
                    <a:pt x="101386" y="43870"/>
                    <a:pt x="77921" y="30990"/>
                    <a:pt x="70141" y="33540"/>
                  </a:cubicBezTo>
                  <a:lnTo>
                    <a:pt x="46676" y="33540"/>
                  </a:lnTo>
                  <a:cubicBezTo>
                    <a:pt x="44125" y="41319"/>
                    <a:pt x="44125" y="51650"/>
                    <a:pt x="44125" y="54200"/>
                  </a:cubicBezTo>
                  <a:cubicBezTo>
                    <a:pt x="44125" y="59429"/>
                    <a:pt x="57133" y="48971"/>
                    <a:pt x="64913" y="54200"/>
                  </a:cubicBezTo>
                  <a:cubicBezTo>
                    <a:pt x="72692" y="59429"/>
                    <a:pt x="70141" y="67080"/>
                    <a:pt x="62362" y="72309"/>
                  </a:cubicBezTo>
                  <a:cubicBezTo>
                    <a:pt x="54583" y="77538"/>
                    <a:pt x="59811" y="85190"/>
                    <a:pt x="67591" y="90418"/>
                  </a:cubicBezTo>
                  <a:cubicBezTo>
                    <a:pt x="72819" y="92969"/>
                    <a:pt x="72819" y="100748"/>
                    <a:pt x="72819" y="113629"/>
                  </a:cubicBezTo>
                  <a:cubicBezTo>
                    <a:pt x="72819" y="123959"/>
                    <a:pt x="72819" y="136839"/>
                    <a:pt x="65040" y="139517"/>
                  </a:cubicBezTo>
                  <a:cubicBezTo>
                    <a:pt x="57261" y="139517"/>
                    <a:pt x="54583" y="134289"/>
                    <a:pt x="49482" y="136967"/>
                  </a:cubicBezTo>
                  <a:cubicBezTo>
                    <a:pt x="44253" y="136967"/>
                    <a:pt x="41702" y="121408"/>
                    <a:pt x="36474" y="121408"/>
                  </a:cubicBezTo>
                  <a:cubicBezTo>
                    <a:pt x="31245" y="121408"/>
                    <a:pt x="33923" y="134289"/>
                    <a:pt x="26016" y="134289"/>
                  </a:cubicBezTo>
                  <a:cubicBezTo>
                    <a:pt x="20787" y="134289"/>
                    <a:pt x="10458" y="131738"/>
                    <a:pt x="13008" y="144618"/>
                  </a:cubicBezTo>
                  <a:cubicBezTo>
                    <a:pt x="18237" y="154948"/>
                    <a:pt x="20787" y="160177"/>
                    <a:pt x="10458" y="160177"/>
                  </a:cubicBezTo>
                  <a:cubicBezTo>
                    <a:pt x="5229" y="160177"/>
                    <a:pt x="2678" y="165406"/>
                    <a:pt x="0" y="167956"/>
                  </a:cubicBezTo>
                  <a:cubicBezTo>
                    <a:pt x="0" y="167956"/>
                    <a:pt x="2551" y="167956"/>
                    <a:pt x="2551" y="170507"/>
                  </a:cubicBezTo>
                  <a:cubicBezTo>
                    <a:pt x="13008" y="175736"/>
                    <a:pt x="18109" y="183388"/>
                    <a:pt x="20787" y="191167"/>
                  </a:cubicBezTo>
                  <a:cubicBezTo>
                    <a:pt x="31245" y="185938"/>
                    <a:pt x="39024" y="180837"/>
                    <a:pt x="41575" y="180837"/>
                  </a:cubicBezTo>
                  <a:lnTo>
                    <a:pt x="41575" y="180837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301295D5-9849-D6E7-C888-C814BB76117B}"/>
                </a:ext>
              </a:extLst>
            </p:cNvPr>
            <p:cNvSpPr/>
            <p:nvPr/>
          </p:nvSpPr>
          <p:spPr>
            <a:xfrm>
              <a:off x="7822158" y="3736552"/>
              <a:ext cx="356651" cy="444443"/>
            </a:xfrm>
            <a:custGeom>
              <a:avLst/>
              <a:gdLst>
                <a:gd name="connsiteX0" fmla="*/ 281537 w 356651"/>
                <a:gd name="connsiteY0" fmla="*/ 7779 h 444443"/>
                <a:gd name="connsiteX1" fmla="*/ 268529 w 356651"/>
                <a:gd name="connsiteY1" fmla="*/ 23338 h 444443"/>
                <a:gd name="connsiteX2" fmla="*/ 255521 w 356651"/>
                <a:gd name="connsiteY2" fmla="*/ 33668 h 444443"/>
                <a:gd name="connsiteX3" fmla="*/ 242513 w 356651"/>
                <a:gd name="connsiteY3" fmla="*/ 28439 h 444443"/>
                <a:gd name="connsiteX4" fmla="*/ 213946 w 356651"/>
                <a:gd name="connsiteY4" fmla="*/ 28439 h 444443"/>
                <a:gd name="connsiteX5" fmla="*/ 203616 w 356651"/>
                <a:gd name="connsiteY5" fmla="*/ 23210 h 444443"/>
                <a:gd name="connsiteX6" fmla="*/ 195837 w 356651"/>
                <a:gd name="connsiteY6" fmla="*/ 28439 h 444443"/>
                <a:gd name="connsiteX7" fmla="*/ 63334 w 356651"/>
                <a:gd name="connsiteY7" fmla="*/ 28439 h 444443"/>
                <a:gd name="connsiteX8" fmla="*/ 63334 w 356651"/>
                <a:gd name="connsiteY8" fmla="*/ 75242 h 444443"/>
                <a:gd name="connsiteX9" fmla="*/ 42546 w 356651"/>
                <a:gd name="connsiteY9" fmla="*/ 75242 h 444443"/>
                <a:gd name="connsiteX10" fmla="*/ 42546 w 356651"/>
                <a:gd name="connsiteY10" fmla="*/ 145384 h 444443"/>
                <a:gd name="connsiteX11" fmla="*/ 39996 w 356651"/>
                <a:gd name="connsiteY11" fmla="*/ 168722 h 444443"/>
                <a:gd name="connsiteX12" fmla="*/ 21759 w 356651"/>
                <a:gd name="connsiteY12" fmla="*/ 181730 h 444443"/>
                <a:gd name="connsiteX13" fmla="*/ 13980 w 356651"/>
                <a:gd name="connsiteY13" fmla="*/ 194738 h 444443"/>
                <a:gd name="connsiteX14" fmla="*/ 3650 w 356651"/>
                <a:gd name="connsiteY14" fmla="*/ 210296 h 444443"/>
                <a:gd name="connsiteX15" fmla="*/ 3650 w 356651"/>
                <a:gd name="connsiteY15" fmla="*/ 228533 h 444443"/>
                <a:gd name="connsiteX16" fmla="*/ 6201 w 356651"/>
                <a:gd name="connsiteY16" fmla="*/ 238863 h 444443"/>
                <a:gd name="connsiteX17" fmla="*/ 8751 w 356651"/>
                <a:gd name="connsiteY17" fmla="*/ 254421 h 444443"/>
                <a:gd name="connsiteX18" fmla="*/ 19081 w 356651"/>
                <a:gd name="connsiteY18" fmla="*/ 269980 h 444443"/>
                <a:gd name="connsiteX19" fmla="*/ 16531 w 356651"/>
                <a:gd name="connsiteY19" fmla="*/ 277759 h 444443"/>
                <a:gd name="connsiteX20" fmla="*/ 34767 w 356651"/>
                <a:gd name="connsiteY20" fmla="*/ 301097 h 444443"/>
                <a:gd name="connsiteX21" fmla="*/ 34767 w 356651"/>
                <a:gd name="connsiteY21" fmla="*/ 319334 h 444443"/>
                <a:gd name="connsiteX22" fmla="*/ 32216 w 356651"/>
                <a:gd name="connsiteY22" fmla="*/ 327113 h 444443"/>
                <a:gd name="connsiteX23" fmla="*/ 42546 w 356651"/>
                <a:gd name="connsiteY23" fmla="*/ 329664 h 444443"/>
                <a:gd name="connsiteX24" fmla="*/ 45097 w 356651"/>
                <a:gd name="connsiteY24" fmla="*/ 334893 h 444443"/>
                <a:gd name="connsiteX25" fmla="*/ 63334 w 356651"/>
                <a:gd name="connsiteY25" fmla="*/ 342672 h 444443"/>
                <a:gd name="connsiteX26" fmla="*/ 71113 w 356651"/>
                <a:gd name="connsiteY26" fmla="*/ 355680 h 444443"/>
                <a:gd name="connsiteX27" fmla="*/ 84121 w 356651"/>
                <a:gd name="connsiteY27" fmla="*/ 368688 h 444443"/>
                <a:gd name="connsiteX28" fmla="*/ 91900 w 356651"/>
                <a:gd name="connsiteY28" fmla="*/ 384246 h 444443"/>
                <a:gd name="connsiteX29" fmla="*/ 107459 w 356651"/>
                <a:gd name="connsiteY29" fmla="*/ 394577 h 444443"/>
                <a:gd name="connsiteX30" fmla="*/ 112688 w 356651"/>
                <a:gd name="connsiteY30" fmla="*/ 407584 h 444443"/>
                <a:gd name="connsiteX31" fmla="*/ 117916 w 356651"/>
                <a:gd name="connsiteY31" fmla="*/ 412813 h 444443"/>
                <a:gd name="connsiteX32" fmla="*/ 128246 w 356651"/>
                <a:gd name="connsiteY32" fmla="*/ 423143 h 444443"/>
                <a:gd name="connsiteX33" fmla="*/ 141254 w 356651"/>
                <a:gd name="connsiteY33" fmla="*/ 423143 h 444443"/>
                <a:gd name="connsiteX34" fmla="*/ 154262 w 356651"/>
                <a:gd name="connsiteY34" fmla="*/ 425694 h 444443"/>
                <a:gd name="connsiteX35" fmla="*/ 164592 w 356651"/>
                <a:gd name="connsiteY35" fmla="*/ 423143 h 444443"/>
                <a:gd name="connsiteX36" fmla="*/ 190608 w 356651"/>
                <a:gd name="connsiteY36" fmla="*/ 443930 h 444443"/>
                <a:gd name="connsiteX37" fmla="*/ 206167 w 356651"/>
                <a:gd name="connsiteY37" fmla="*/ 438702 h 444443"/>
                <a:gd name="connsiteX38" fmla="*/ 219175 w 356651"/>
                <a:gd name="connsiteY38" fmla="*/ 443930 h 444443"/>
                <a:gd name="connsiteX39" fmla="*/ 234733 w 356651"/>
                <a:gd name="connsiteY39" fmla="*/ 438702 h 444443"/>
                <a:gd name="connsiteX40" fmla="*/ 250292 w 356651"/>
                <a:gd name="connsiteY40" fmla="*/ 436151 h 444443"/>
                <a:gd name="connsiteX41" fmla="*/ 255521 w 356651"/>
                <a:gd name="connsiteY41" fmla="*/ 430922 h 444443"/>
                <a:gd name="connsiteX42" fmla="*/ 260750 w 356651"/>
                <a:gd name="connsiteY42" fmla="*/ 425694 h 444443"/>
                <a:gd name="connsiteX43" fmla="*/ 276308 w 356651"/>
                <a:gd name="connsiteY43" fmla="*/ 415364 h 444443"/>
                <a:gd name="connsiteX44" fmla="*/ 289316 w 356651"/>
                <a:gd name="connsiteY44" fmla="*/ 415364 h 444443"/>
                <a:gd name="connsiteX45" fmla="*/ 294545 w 356651"/>
                <a:gd name="connsiteY45" fmla="*/ 420592 h 444443"/>
                <a:gd name="connsiteX46" fmla="*/ 297096 w 356651"/>
                <a:gd name="connsiteY46" fmla="*/ 399805 h 444443"/>
                <a:gd name="connsiteX47" fmla="*/ 276308 w 356651"/>
                <a:gd name="connsiteY47" fmla="*/ 384246 h 444443"/>
                <a:gd name="connsiteX48" fmla="*/ 255521 w 356651"/>
                <a:gd name="connsiteY48" fmla="*/ 360909 h 444443"/>
                <a:gd name="connsiteX49" fmla="*/ 237284 w 356651"/>
                <a:gd name="connsiteY49" fmla="*/ 350579 h 444443"/>
                <a:gd name="connsiteX50" fmla="*/ 239835 w 356651"/>
                <a:gd name="connsiteY50" fmla="*/ 337571 h 444443"/>
                <a:gd name="connsiteX51" fmla="*/ 258072 w 356651"/>
                <a:gd name="connsiteY51" fmla="*/ 332342 h 444443"/>
                <a:gd name="connsiteX52" fmla="*/ 260622 w 356651"/>
                <a:gd name="connsiteY52" fmla="*/ 309004 h 444443"/>
                <a:gd name="connsiteX53" fmla="*/ 268401 w 356651"/>
                <a:gd name="connsiteY53" fmla="*/ 288217 h 444443"/>
                <a:gd name="connsiteX54" fmla="*/ 276181 w 356651"/>
                <a:gd name="connsiteY54" fmla="*/ 277887 h 444443"/>
                <a:gd name="connsiteX55" fmla="*/ 283960 w 356651"/>
                <a:gd name="connsiteY55" fmla="*/ 257099 h 444443"/>
                <a:gd name="connsiteX56" fmla="*/ 296968 w 356651"/>
                <a:gd name="connsiteY56" fmla="*/ 241541 h 444443"/>
                <a:gd name="connsiteX57" fmla="*/ 307298 w 356651"/>
                <a:gd name="connsiteY57" fmla="*/ 231211 h 444443"/>
                <a:gd name="connsiteX58" fmla="*/ 315077 w 356651"/>
                <a:gd name="connsiteY58" fmla="*/ 205195 h 444443"/>
                <a:gd name="connsiteX59" fmla="*/ 315077 w 356651"/>
                <a:gd name="connsiteY59" fmla="*/ 174078 h 444443"/>
                <a:gd name="connsiteX60" fmla="*/ 322856 w 356651"/>
                <a:gd name="connsiteY60" fmla="*/ 153290 h 444443"/>
                <a:gd name="connsiteX61" fmla="*/ 335864 w 356651"/>
                <a:gd name="connsiteY61" fmla="*/ 140283 h 444443"/>
                <a:gd name="connsiteX62" fmla="*/ 356652 w 356651"/>
                <a:gd name="connsiteY62" fmla="*/ 122046 h 444443"/>
                <a:gd name="connsiteX63" fmla="*/ 343644 w 356651"/>
                <a:gd name="connsiteY63" fmla="*/ 109038 h 444443"/>
                <a:gd name="connsiteX64" fmla="*/ 330636 w 356651"/>
                <a:gd name="connsiteY64" fmla="*/ 75242 h 444443"/>
                <a:gd name="connsiteX65" fmla="*/ 325407 w 356651"/>
                <a:gd name="connsiteY65" fmla="*/ 38896 h 444443"/>
                <a:gd name="connsiteX66" fmla="*/ 307170 w 356651"/>
                <a:gd name="connsiteY66" fmla="*/ 15559 h 444443"/>
                <a:gd name="connsiteX67" fmla="*/ 294162 w 356651"/>
                <a:gd name="connsiteY67" fmla="*/ 0 h 444443"/>
                <a:gd name="connsiteX68" fmla="*/ 294162 w 356651"/>
                <a:gd name="connsiteY68" fmla="*/ 0 h 444443"/>
                <a:gd name="connsiteX69" fmla="*/ 281154 w 356651"/>
                <a:gd name="connsiteY69" fmla="*/ 7779 h 444443"/>
                <a:gd name="connsiteX70" fmla="*/ 281154 w 356651"/>
                <a:gd name="connsiteY70" fmla="*/ 7779 h 444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56651" h="444443">
                  <a:moveTo>
                    <a:pt x="281537" y="7779"/>
                  </a:moveTo>
                  <a:cubicBezTo>
                    <a:pt x="276308" y="7779"/>
                    <a:pt x="278986" y="23338"/>
                    <a:pt x="268529" y="23338"/>
                  </a:cubicBezTo>
                  <a:cubicBezTo>
                    <a:pt x="258072" y="23338"/>
                    <a:pt x="260750" y="33668"/>
                    <a:pt x="255521" y="33668"/>
                  </a:cubicBezTo>
                  <a:cubicBezTo>
                    <a:pt x="247741" y="33668"/>
                    <a:pt x="242513" y="28439"/>
                    <a:pt x="242513" y="28439"/>
                  </a:cubicBezTo>
                  <a:lnTo>
                    <a:pt x="213946" y="28439"/>
                  </a:lnTo>
                  <a:cubicBezTo>
                    <a:pt x="213946" y="28439"/>
                    <a:pt x="208717" y="20660"/>
                    <a:pt x="203616" y="23210"/>
                  </a:cubicBezTo>
                  <a:cubicBezTo>
                    <a:pt x="201066" y="25761"/>
                    <a:pt x="195837" y="28439"/>
                    <a:pt x="195837" y="28439"/>
                  </a:cubicBezTo>
                  <a:lnTo>
                    <a:pt x="63334" y="28439"/>
                  </a:lnTo>
                  <a:lnTo>
                    <a:pt x="63334" y="75242"/>
                  </a:lnTo>
                  <a:lnTo>
                    <a:pt x="42546" y="75242"/>
                  </a:lnTo>
                  <a:lnTo>
                    <a:pt x="42546" y="145384"/>
                  </a:lnTo>
                  <a:cubicBezTo>
                    <a:pt x="42546" y="145384"/>
                    <a:pt x="45097" y="168722"/>
                    <a:pt x="39996" y="168722"/>
                  </a:cubicBezTo>
                  <a:cubicBezTo>
                    <a:pt x="37445" y="171272"/>
                    <a:pt x="21759" y="173950"/>
                    <a:pt x="21759" y="181730"/>
                  </a:cubicBezTo>
                  <a:cubicBezTo>
                    <a:pt x="21759" y="189509"/>
                    <a:pt x="19209" y="194738"/>
                    <a:pt x="13980" y="194738"/>
                  </a:cubicBezTo>
                  <a:cubicBezTo>
                    <a:pt x="6201" y="197288"/>
                    <a:pt x="13980" y="210296"/>
                    <a:pt x="3650" y="210296"/>
                  </a:cubicBezTo>
                  <a:cubicBezTo>
                    <a:pt x="-4130" y="210296"/>
                    <a:pt x="8879" y="220626"/>
                    <a:pt x="3650" y="228533"/>
                  </a:cubicBezTo>
                  <a:cubicBezTo>
                    <a:pt x="-1579" y="233762"/>
                    <a:pt x="-1579" y="238863"/>
                    <a:pt x="6201" y="238863"/>
                  </a:cubicBezTo>
                  <a:cubicBezTo>
                    <a:pt x="11429" y="238863"/>
                    <a:pt x="8751" y="246642"/>
                    <a:pt x="8751" y="254421"/>
                  </a:cubicBezTo>
                  <a:cubicBezTo>
                    <a:pt x="8751" y="264751"/>
                    <a:pt x="19081" y="269980"/>
                    <a:pt x="19081" y="269980"/>
                  </a:cubicBezTo>
                  <a:lnTo>
                    <a:pt x="16531" y="277759"/>
                  </a:lnTo>
                  <a:cubicBezTo>
                    <a:pt x="16531" y="277759"/>
                    <a:pt x="32089" y="295996"/>
                    <a:pt x="34767" y="301097"/>
                  </a:cubicBezTo>
                  <a:cubicBezTo>
                    <a:pt x="34767" y="303648"/>
                    <a:pt x="42546" y="314105"/>
                    <a:pt x="34767" y="319334"/>
                  </a:cubicBezTo>
                  <a:cubicBezTo>
                    <a:pt x="26988" y="321885"/>
                    <a:pt x="32216" y="327113"/>
                    <a:pt x="32216" y="327113"/>
                  </a:cubicBezTo>
                  <a:lnTo>
                    <a:pt x="42546" y="329664"/>
                  </a:lnTo>
                  <a:lnTo>
                    <a:pt x="45097" y="334893"/>
                  </a:lnTo>
                  <a:cubicBezTo>
                    <a:pt x="45097" y="334893"/>
                    <a:pt x="55427" y="334893"/>
                    <a:pt x="63334" y="342672"/>
                  </a:cubicBezTo>
                  <a:cubicBezTo>
                    <a:pt x="68562" y="350451"/>
                    <a:pt x="71113" y="353002"/>
                    <a:pt x="71113" y="355680"/>
                  </a:cubicBezTo>
                  <a:cubicBezTo>
                    <a:pt x="71113" y="360909"/>
                    <a:pt x="76342" y="360909"/>
                    <a:pt x="84121" y="368688"/>
                  </a:cubicBezTo>
                  <a:cubicBezTo>
                    <a:pt x="91900" y="376467"/>
                    <a:pt x="91900" y="379018"/>
                    <a:pt x="91900" y="384246"/>
                  </a:cubicBezTo>
                  <a:cubicBezTo>
                    <a:pt x="91900" y="386797"/>
                    <a:pt x="107459" y="394577"/>
                    <a:pt x="107459" y="394577"/>
                  </a:cubicBezTo>
                  <a:lnTo>
                    <a:pt x="112688" y="407584"/>
                  </a:lnTo>
                  <a:cubicBezTo>
                    <a:pt x="115238" y="407584"/>
                    <a:pt x="117916" y="410135"/>
                    <a:pt x="117916" y="412813"/>
                  </a:cubicBezTo>
                  <a:cubicBezTo>
                    <a:pt x="120467" y="420592"/>
                    <a:pt x="128246" y="423143"/>
                    <a:pt x="128246" y="423143"/>
                  </a:cubicBezTo>
                  <a:cubicBezTo>
                    <a:pt x="128246" y="423143"/>
                    <a:pt x="136026" y="428372"/>
                    <a:pt x="141254" y="423143"/>
                  </a:cubicBezTo>
                  <a:cubicBezTo>
                    <a:pt x="146483" y="417914"/>
                    <a:pt x="154262" y="425694"/>
                    <a:pt x="154262" y="425694"/>
                  </a:cubicBezTo>
                  <a:cubicBezTo>
                    <a:pt x="154262" y="425694"/>
                    <a:pt x="159491" y="420465"/>
                    <a:pt x="164592" y="423143"/>
                  </a:cubicBezTo>
                  <a:cubicBezTo>
                    <a:pt x="167143" y="423143"/>
                    <a:pt x="180151" y="433473"/>
                    <a:pt x="190608" y="443930"/>
                  </a:cubicBezTo>
                  <a:cubicBezTo>
                    <a:pt x="190608" y="443930"/>
                    <a:pt x="200938" y="438702"/>
                    <a:pt x="206167" y="438702"/>
                  </a:cubicBezTo>
                  <a:cubicBezTo>
                    <a:pt x="211396" y="438702"/>
                    <a:pt x="216497" y="446481"/>
                    <a:pt x="219175" y="443930"/>
                  </a:cubicBezTo>
                  <a:cubicBezTo>
                    <a:pt x="221726" y="441380"/>
                    <a:pt x="232183" y="436151"/>
                    <a:pt x="234733" y="438702"/>
                  </a:cubicBezTo>
                  <a:cubicBezTo>
                    <a:pt x="239962" y="441252"/>
                    <a:pt x="247741" y="441252"/>
                    <a:pt x="250292" y="436151"/>
                  </a:cubicBezTo>
                  <a:cubicBezTo>
                    <a:pt x="250292" y="436151"/>
                    <a:pt x="252843" y="433601"/>
                    <a:pt x="255521" y="430922"/>
                  </a:cubicBezTo>
                  <a:cubicBezTo>
                    <a:pt x="257217" y="429226"/>
                    <a:pt x="258964" y="427479"/>
                    <a:pt x="260750" y="425694"/>
                  </a:cubicBezTo>
                  <a:cubicBezTo>
                    <a:pt x="260750" y="423143"/>
                    <a:pt x="271079" y="415364"/>
                    <a:pt x="276308" y="415364"/>
                  </a:cubicBezTo>
                  <a:cubicBezTo>
                    <a:pt x="281537" y="415364"/>
                    <a:pt x="286638" y="412813"/>
                    <a:pt x="289316" y="415364"/>
                  </a:cubicBezTo>
                  <a:cubicBezTo>
                    <a:pt x="291867" y="417914"/>
                    <a:pt x="294545" y="417914"/>
                    <a:pt x="294545" y="420592"/>
                  </a:cubicBezTo>
                  <a:cubicBezTo>
                    <a:pt x="297096" y="407584"/>
                    <a:pt x="299774" y="399805"/>
                    <a:pt x="297096" y="399805"/>
                  </a:cubicBezTo>
                  <a:cubicBezTo>
                    <a:pt x="289316" y="399805"/>
                    <a:pt x="278859" y="394577"/>
                    <a:pt x="276308" y="384246"/>
                  </a:cubicBezTo>
                  <a:cubicBezTo>
                    <a:pt x="271079" y="373917"/>
                    <a:pt x="258072" y="366010"/>
                    <a:pt x="255521" y="360909"/>
                  </a:cubicBezTo>
                  <a:cubicBezTo>
                    <a:pt x="252970" y="353129"/>
                    <a:pt x="239962" y="355680"/>
                    <a:pt x="237284" y="350579"/>
                  </a:cubicBezTo>
                  <a:cubicBezTo>
                    <a:pt x="234733" y="342799"/>
                    <a:pt x="239835" y="342799"/>
                    <a:pt x="239835" y="337571"/>
                  </a:cubicBezTo>
                  <a:cubicBezTo>
                    <a:pt x="239835" y="329791"/>
                    <a:pt x="255393" y="335020"/>
                    <a:pt x="258072" y="332342"/>
                  </a:cubicBezTo>
                  <a:cubicBezTo>
                    <a:pt x="258072" y="332342"/>
                    <a:pt x="260622" y="316783"/>
                    <a:pt x="260622" y="309004"/>
                  </a:cubicBezTo>
                  <a:cubicBezTo>
                    <a:pt x="260622" y="301225"/>
                    <a:pt x="270952" y="293445"/>
                    <a:pt x="268401" y="288217"/>
                  </a:cubicBezTo>
                  <a:cubicBezTo>
                    <a:pt x="263173" y="285666"/>
                    <a:pt x="270952" y="282988"/>
                    <a:pt x="276181" y="277887"/>
                  </a:cubicBezTo>
                  <a:cubicBezTo>
                    <a:pt x="281409" y="275336"/>
                    <a:pt x="278731" y="262328"/>
                    <a:pt x="283960" y="257099"/>
                  </a:cubicBezTo>
                  <a:cubicBezTo>
                    <a:pt x="289188" y="251871"/>
                    <a:pt x="291739" y="241541"/>
                    <a:pt x="296968" y="241541"/>
                  </a:cubicBezTo>
                  <a:cubicBezTo>
                    <a:pt x="302197" y="241541"/>
                    <a:pt x="307298" y="236312"/>
                    <a:pt x="307298" y="231211"/>
                  </a:cubicBezTo>
                  <a:cubicBezTo>
                    <a:pt x="307298" y="226110"/>
                    <a:pt x="315077" y="212974"/>
                    <a:pt x="315077" y="205195"/>
                  </a:cubicBezTo>
                  <a:cubicBezTo>
                    <a:pt x="312527" y="194865"/>
                    <a:pt x="309849" y="184408"/>
                    <a:pt x="315077" y="174078"/>
                  </a:cubicBezTo>
                  <a:cubicBezTo>
                    <a:pt x="322856" y="166298"/>
                    <a:pt x="325407" y="161070"/>
                    <a:pt x="322856" y="153290"/>
                  </a:cubicBezTo>
                  <a:cubicBezTo>
                    <a:pt x="322856" y="145511"/>
                    <a:pt x="333186" y="145511"/>
                    <a:pt x="335864" y="140283"/>
                  </a:cubicBezTo>
                  <a:cubicBezTo>
                    <a:pt x="338415" y="137732"/>
                    <a:pt x="348873" y="135054"/>
                    <a:pt x="356652" y="122046"/>
                  </a:cubicBezTo>
                  <a:cubicBezTo>
                    <a:pt x="351423" y="116817"/>
                    <a:pt x="346322" y="111716"/>
                    <a:pt x="343644" y="109038"/>
                  </a:cubicBezTo>
                  <a:cubicBezTo>
                    <a:pt x="335864" y="106487"/>
                    <a:pt x="330636" y="90801"/>
                    <a:pt x="330636" y="75242"/>
                  </a:cubicBezTo>
                  <a:cubicBezTo>
                    <a:pt x="330636" y="57006"/>
                    <a:pt x="325407" y="44125"/>
                    <a:pt x="325407" y="38896"/>
                  </a:cubicBezTo>
                  <a:cubicBezTo>
                    <a:pt x="325407" y="33668"/>
                    <a:pt x="317628" y="20660"/>
                    <a:pt x="307170" y="15559"/>
                  </a:cubicBezTo>
                  <a:cubicBezTo>
                    <a:pt x="299391" y="13008"/>
                    <a:pt x="294162" y="5229"/>
                    <a:pt x="294162" y="0"/>
                  </a:cubicBezTo>
                  <a:lnTo>
                    <a:pt x="294162" y="0"/>
                  </a:lnTo>
                  <a:cubicBezTo>
                    <a:pt x="286383" y="10330"/>
                    <a:pt x="288934" y="7779"/>
                    <a:pt x="281154" y="7779"/>
                  </a:cubicBezTo>
                  <a:lnTo>
                    <a:pt x="281154" y="7779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A3879158-006D-4362-A7FA-004D83F1142A}"/>
                </a:ext>
              </a:extLst>
            </p:cNvPr>
            <p:cNvSpPr/>
            <p:nvPr/>
          </p:nvSpPr>
          <p:spPr>
            <a:xfrm>
              <a:off x="8250878" y="3978348"/>
              <a:ext cx="37454" cy="42849"/>
            </a:xfrm>
            <a:custGeom>
              <a:avLst/>
              <a:gdLst>
                <a:gd name="connsiteX0" fmla="*/ 11464 w 37454"/>
                <a:gd name="connsiteY0" fmla="*/ 5356 h 42849"/>
                <a:gd name="connsiteX1" fmla="*/ 1133 w 37454"/>
                <a:gd name="connsiteY1" fmla="*/ 21425 h 42849"/>
                <a:gd name="connsiteX2" fmla="*/ 1133 w 37454"/>
                <a:gd name="connsiteY2" fmla="*/ 40172 h 42849"/>
                <a:gd name="connsiteX3" fmla="*/ 14014 w 37454"/>
                <a:gd name="connsiteY3" fmla="*/ 40172 h 42849"/>
                <a:gd name="connsiteX4" fmla="*/ 24344 w 37454"/>
                <a:gd name="connsiteY4" fmla="*/ 42850 h 42849"/>
                <a:gd name="connsiteX5" fmla="*/ 32123 w 37454"/>
                <a:gd name="connsiteY5" fmla="*/ 32138 h 42849"/>
                <a:gd name="connsiteX6" fmla="*/ 21794 w 37454"/>
                <a:gd name="connsiteY6" fmla="*/ 26781 h 42849"/>
                <a:gd name="connsiteX7" fmla="*/ 34674 w 37454"/>
                <a:gd name="connsiteY7" fmla="*/ 16069 h 42849"/>
                <a:gd name="connsiteX8" fmla="*/ 32123 w 37454"/>
                <a:gd name="connsiteY8" fmla="*/ 2678 h 42849"/>
                <a:gd name="connsiteX9" fmla="*/ 29573 w 37454"/>
                <a:gd name="connsiteY9" fmla="*/ 0 h 42849"/>
                <a:gd name="connsiteX10" fmla="*/ 21794 w 37454"/>
                <a:gd name="connsiteY10" fmla="*/ 5356 h 42849"/>
                <a:gd name="connsiteX11" fmla="*/ 11464 w 37454"/>
                <a:gd name="connsiteY11" fmla="*/ 5356 h 42849"/>
                <a:gd name="connsiteX12" fmla="*/ 11464 w 37454"/>
                <a:gd name="connsiteY12" fmla="*/ 5356 h 4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454" h="42849">
                  <a:moveTo>
                    <a:pt x="11464" y="5356"/>
                  </a:moveTo>
                  <a:cubicBezTo>
                    <a:pt x="11464" y="8034"/>
                    <a:pt x="6362" y="16069"/>
                    <a:pt x="1133" y="21425"/>
                  </a:cubicBezTo>
                  <a:cubicBezTo>
                    <a:pt x="-1417" y="26781"/>
                    <a:pt x="1133" y="37494"/>
                    <a:pt x="1133" y="40172"/>
                  </a:cubicBezTo>
                  <a:cubicBezTo>
                    <a:pt x="3684" y="42850"/>
                    <a:pt x="8913" y="42850"/>
                    <a:pt x="14014" y="40172"/>
                  </a:cubicBezTo>
                  <a:cubicBezTo>
                    <a:pt x="16565" y="37494"/>
                    <a:pt x="19115" y="37494"/>
                    <a:pt x="24344" y="42850"/>
                  </a:cubicBezTo>
                  <a:cubicBezTo>
                    <a:pt x="26895" y="40172"/>
                    <a:pt x="29445" y="34816"/>
                    <a:pt x="32123" y="32138"/>
                  </a:cubicBezTo>
                  <a:cubicBezTo>
                    <a:pt x="27022" y="29459"/>
                    <a:pt x="21794" y="29459"/>
                    <a:pt x="21794" y="26781"/>
                  </a:cubicBezTo>
                  <a:cubicBezTo>
                    <a:pt x="19243" y="24103"/>
                    <a:pt x="26895" y="18747"/>
                    <a:pt x="34674" y="16069"/>
                  </a:cubicBezTo>
                  <a:cubicBezTo>
                    <a:pt x="39775" y="16069"/>
                    <a:pt x="37225" y="8034"/>
                    <a:pt x="32123" y="2678"/>
                  </a:cubicBezTo>
                  <a:cubicBezTo>
                    <a:pt x="32123" y="2678"/>
                    <a:pt x="29573" y="2678"/>
                    <a:pt x="29573" y="0"/>
                  </a:cubicBezTo>
                  <a:cubicBezTo>
                    <a:pt x="27022" y="2678"/>
                    <a:pt x="24472" y="2678"/>
                    <a:pt x="21794" y="5356"/>
                  </a:cubicBezTo>
                  <a:cubicBezTo>
                    <a:pt x="21794" y="8034"/>
                    <a:pt x="16692" y="5356"/>
                    <a:pt x="11464" y="5356"/>
                  </a:cubicBezTo>
                  <a:lnTo>
                    <a:pt x="11464" y="535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CBB74176-C716-041A-9582-3B0DB2CEB30B}"/>
                </a:ext>
              </a:extLst>
            </p:cNvPr>
            <p:cNvSpPr/>
            <p:nvPr/>
          </p:nvSpPr>
          <p:spPr>
            <a:xfrm>
              <a:off x="8133853" y="3858980"/>
              <a:ext cx="146469" cy="125602"/>
            </a:xfrm>
            <a:custGeom>
              <a:avLst/>
              <a:gdLst>
                <a:gd name="connsiteX0" fmla="*/ 23786 w 146469"/>
                <a:gd name="connsiteY0" fmla="*/ 18109 h 125602"/>
                <a:gd name="connsiteX1" fmla="*/ 10778 w 146469"/>
                <a:gd name="connsiteY1" fmla="*/ 31117 h 125602"/>
                <a:gd name="connsiteX2" fmla="*/ 2999 w 146469"/>
                <a:gd name="connsiteY2" fmla="*/ 51905 h 125602"/>
                <a:gd name="connsiteX3" fmla="*/ 2999 w 146469"/>
                <a:gd name="connsiteY3" fmla="*/ 83022 h 125602"/>
                <a:gd name="connsiteX4" fmla="*/ 21236 w 146469"/>
                <a:gd name="connsiteY4" fmla="*/ 83022 h 125602"/>
                <a:gd name="connsiteX5" fmla="*/ 26465 w 146469"/>
                <a:gd name="connsiteY5" fmla="*/ 77793 h 125602"/>
                <a:gd name="connsiteX6" fmla="*/ 36922 w 146469"/>
                <a:gd name="connsiteY6" fmla="*/ 72564 h 125602"/>
                <a:gd name="connsiteX7" fmla="*/ 52608 w 146469"/>
                <a:gd name="connsiteY7" fmla="*/ 80344 h 125602"/>
                <a:gd name="connsiteX8" fmla="*/ 60387 w 146469"/>
                <a:gd name="connsiteY8" fmla="*/ 80344 h 125602"/>
                <a:gd name="connsiteX9" fmla="*/ 83853 w 146469"/>
                <a:gd name="connsiteY9" fmla="*/ 80344 h 125602"/>
                <a:gd name="connsiteX10" fmla="*/ 130784 w 146469"/>
                <a:gd name="connsiteY10" fmla="*/ 124469 h 125602"/>
                <a:gd name="connsiteX11" fmla="*/ 128233 w 146469"/>
                <a:gd name="connsiteY11" fmla="*/ 124469 h 125602"/>
                <a:gd name="connsiteX12" fmla="*/ 138691 w 146469"/>
                <a:gd name="connsiteY12" fmla="*/ 124469 h 125602"/>
                <a:gd name="connsiteX13" fmla="*/ 146470 w 146469"/>
                <a:gd name="connsiteY13" fmla="*/ 119240 h 125602"/>
                <a:gd name="connsiteX14" fmla="*/ 123004 w 146469"/>
                <a:gd name="connsiteY14" fmla="*/ 93352 h 125602"/>
                <a:gd name="connsiteX15" fmla="*/ 86531 w 146469"/>
                <a:gd name="connsiteY15" fmla="*/ 70014 h 125602"/>
                <a:gd name="connsiteX16" fmla="*/ 73523 w 146469"/>
                <a:gd name="connsiteY16" fmla="*/ 57006 h 125602"/>
                <a:gd name="connsiteX17" fmla="*/ 57837 w 146469"/>
                <a:gd name="connsiteY17" fmla="*/ 23338 h 125602"/>
                <a:gd name="connsiteX18" fmla="*/ 44829 w 146469"/>
                <a:gd name="connsiteY18" fmla="*/ 0 h 125602"/>
                <a:gd name="connsiteX19" fmla="*/ 24042 w 146469"/>
                <a:gd name="connsiteY19" fmla="*/ 18109 h 125602"/>
                <a:gd name="connsiteX20" fmla="*/ 24042 w 146469"/>
                <a:gd name="connsiteY20" fmla="*/ 18109 h 12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6469" h="125602">
                  <a:moveTo>
                    <a:pt x="23786" y="18109"/>
                  </a:moveTo>
                  <a:cubicBezTo>
                    <a:pt x="21236" y="23338"/>
                    <a:pt x="10778" y="23338"/>
                    <a:pt x="10778" y="31117"/>
                  </a:cubicBezTo>
                  <a:cubicBezTo>
                    <a:pt x="13329" y="38897"/>
                    <a:pt x="10778" y="44125"/>
                    <a:pt x="2999" y="51905"/>
                  </a:cubicBezTo>
                  <a:cubicBezTo>
                    <a:pt x="-2229" y="62234"/>
                    <a:pt x="449" y="72692"/>
                    <a:pt x="2999" y="83022"/>
                  </a:cubicBezTo>
                  <a:lnTo>
                    <a:pt x="21236" y="83022"/>
                  </a:lnTo>
                  <a:cubicBezTo>
                    <a:pt x="23786" y="85572"/>
                    <a:pt x="26465" y="83022"/>
                    <a:pt x="26465" y="77793"/>
                  </a:cubicBezTo>
                  <a:cubicBezTo>
                    <a:pt x="29015" y="70014"/>
                    <a:pt x="34244" y="70014"/>
                    <a:pt x="36922" y="72564"/>
                  </a:cubicBezTo>
                  <a:cubicBezTo>
                    <a:pt x="42151" y="77793"/>
                    <a:pt x="44701" y="82894"/>
                    <a:pt x="52608" y="80344"/>
                  </a:cubicBezTo>
                  <a:cubicBezTo>
                    <a:pt x="57837" y="75115"/>
                    <a:pt x="57837" y="77793"/>
                    <a:pt x="60387" y="80344"/>
                  </a:cubicBezTo>
                  <a:cubicBezTo>
                    <a:pt x="65616" y="80344"/>
                    <a:pt x="78624" y="77793"/>
                    <a:pt x="83853" y="80344"/>
                  </a:cubicBezTo>
                  <a:cubicBezTo>
                    <a:pt x="89081" y="80344"/>
                    <a:pt x="130784" y="124469"/>
                    <a:pt x="130784" y="124469"/>
                  </a:cubicBezTo>
                  <a:lnTo>
                    <a:pt x="128233" y="124469"/>
                  </a:lnTo>
                  <a:cubicBezTo>
                    <a:pt x="133462" y="124469"/>
                    <a:pt x="138691" y="127020"/>
                    <a:pt x="138691" y="124469"/>
                  </a:cubicBezTo>
                  <a:cubicBezTo>
                    <a:pt x="141241" y="121918"/>
                    <a:pt x="143919" y="121918"/>
                    <a:pt x="146470" y="119240"/>
                  </a:cubicBezTo>
                  <a:cubicBezTo>
                    <a:pt x="141241" y="114011"/>
                    <a:pt x="133462" y="106232"/>
                    <a:pt x="123004" y="93352"/>
                  </a:cubicBezTo>
                  <a:cubicBezTo>
                    <a:pt x="109996" y="77793"/>
                    <a:pt x="94310" y="70014"/>
                    <a:pt x="86531" y="70014"/>
                  </a:cubicBezTo>
                  <a:cubicBezTo>
                    <a:pt x="78752" y="70014"/>
                    <a:pt x="78752" y="57006"/>
                    <a:pt x="73523" y="57006"/>
                  </a:cubicBezTo>
                  <a:cubicBezTo>
                    <a:pt x="68294" y="54455"/>
                    <a:pt x="57837" y="36219"/>
                    <a:pt x="57837" y="23338"/>
                  </a:cubicBezTo>
                  <a:cubicBezTo>
                    <a:pt x="57837" y="18109"/>
                    <a:pt x="52608" y="7779"/>
                    <a:pt x="44829" y="0"/>
                  </a:cubicBezTo>
                  <a:cubicBezTo>
                    <a:pt x="37049" y="13008"/>
                    <a:pt x="26592" y="15559"/>
                    <a:pt x="24042" y="18109"/>
                  </a:cubicBezTo>
                  <a:lnTo>
                    <a:pt x="24042" y="18109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CF25586D-D34F-364C-21F8-F4256E0AFE92}"/>
                </a:ext>
              </a:extLst>
            </p:cNvPr>
            <p:cNvSpPr/>
            <p:nvPr/>
          </p:nvSpPr>
          <p:spPr>
            <a:xfrm>
              <a:off x="8058424" y="3930529"/>
              <a:ext cx="323871" cy="252137"/>
            </a:xfrm>
            <a:custGeom>
              <a:avLst/>
              <a:gdLst>
                <a:gd name="connsiteX0" fmla="*/ 19000 w 323871"/>
                <a:gd name="connsiteY0" fmla="*/ 166676 h 252137"/>
                <a:gd name="connsiteX1" fmla="*/ 39787 w 323871"/>
                <a:gd name="connsiteY1" fmla="*/ 189887 h 252137"/>
                <a:gd name="connsiteX2" fmla="*/ 60575 w 323871"/>
                <a:gd name="connsiteY2" fmla="*/ 205318 h 252137"/>
                <a:gd name="connsiteX3" fmla="*/ 58024 w 323871"/>
                <a:gd name="connsiteY3" fmla="*/ 225977 h 252137"/>
                <a:gd name="connsiteX4" fmla="*/ 65803 w 323871"/>
                <a:gd name="connsiteY4" fmla="*/ 228528 h 252137"/>
                <a:gd name="connsiteX5" fmla="*/ 89142 w 323871"/>
                <a:gd name="connsiteY5" fmla="*/ 233629 h 252137"/>
                <a:gd name="connsiteX6" fmla="*/ 112479 w 323871"/>
                <a:gd name="connsiteY6" fmla="*/ 246510 h 252137"/>
                <a:gd name="connsiteX7" fmla="*/ 138368 w 323871"/>
                <a:gd name="connsiteY7" fmla="*/ 251739 h 252137"/>
                <a:gd name="connsiteX8" fmla="*/ 153926 w 323871"/>
                <a:gd name="connsiteY8" fmla="*/ 238858 h 252137"/>
                <a:gd name="connsiteX9" fmla="*/ 172036 w 323871"/>
                <a:gd name="connsiteY9" fmla="*/ 236307 h 252137"/>
                <a:gd name="connsiteX10" fmla="*/ 182366 w 323871"/>
                <a:gd name="connsiteY10" fmla="*/ 241409 h 252137"/>
                <a:gd name="connsiteX11" fmla="*/ 192696 w 323871"/>
                <a:gd name="connsiteY11" fmla="*/ 236307 h 252137"/>
                <a:gd name="connsiteX12" fmla="*/ 210805 w 323871"/>
                <a:gd name="connsiteY12" fmla="*/ 233757 h 252137"/>
                <a:gd name="connsiteX13" fmla="*/ 239244 w 323871"/>
                <a:gd name="connsiteY13" fmla="*/ 220876 h 252137"/>
                <a:gd name="connsiteX14" fmla="*/ 262582 w 323871"/>
                <a:gd name="connsiteY14" fmla="*/ 215775 h 252137"/>
                <a:gd name="connsiteX15" fmla="*/ 322138 w 323871"/>
                <a:gd name="connsiteY15" fmla="*/ 156346 h 252137"/>
                <a:gd name="connsiteX16" fmla="*/ 314359 w 323871"/>
                <a:gd name="connsiteY16" fmla="*/ 153796 h 252137"/>
                <a:gd name="connsiteX17" fmla="*/ 283242 w 323871"/>
                <a:gd name="connsiteY17" fmla="*/ 146016 h 252137"/>
                <a:gd name="connsiteX18" fmla="*/ 239244 w 323871"/>
                <a:gd name="connsiteY18" fmla="*/ 130585 h 252137"/>
                <a:gd name="connsiteX19" fmla="*/ 226236 w 323871"/>
                <a:gd name="connsiteY19" fmla="*/ 117705 h 252137"/>
                <a:gd name="connsiteX20" fmla="*/ 213228 w 323871"/>
                <a:gd name="connsiteY20" fmla="*/ 97045 h 252137"/>
                <a:gd name="connsiteX21" fmla="*/ 215778 w 323871"/>
                <a:gd name="connsiteY21" fmla="*/ 89266 h 252137"/>
                <a:gd name="connsiteX22" fmla="*/ 205449 w 323871"/>
                <a:gd name="connsiteY22" fmla="*/ 86715 h 252137"/>
                <a:gd name="connsiteX23" fmla="*/ 192440 w 323871"/>
                <a:gd name="connsiteY23" fmla="*/ 86715 h 252137"/>
                <a:gd name="connsiteX24" fmla="*/ 192440 w 323871"/>
                <a:gd name="connsiteY24" fmla="*/ 68606 h 252137"/>
                <a:gd name="connsiteX25" fmla="*/ 205449 w 323871"/>
                <a:gd name="connsiteY25" fmla="*/ 53175 h 252137"/>
                <a:gd name="connsiteX26" fmla="*/ 158773 w 323871"/>
                <a:gd name="connsiteY26" fmla="*/ 9305 h 252137"/>
                <a:gd name="connsiteX27" fmla="*/ 135435 w 323871"/>
                <a:gd name="connsiteY27" fmla="*/ 9305 h 252137"/>
                <a:gd name="connsiteX28" fmla="*/ 127655 w 323871"/>
                <a:gd name="connsiteY28" fmla="*/ 9305 h 252137"/>
                <a:gd name="connsiteX29" fmla="*/ 112097 w 323871"/>
                <a:gd name="connsiteY29" fmla="*/ 1526 h 252137"/>
                <a:gd name="connsiteX30" fmla="*/ 101767 w 323871"/>
                <a:gd name="connsiteY30" fmla="*/ 6627 h 252137"/>
                <a:gd name="connsiteX31" fmla="*/ 96538 w 323871"/>
                <a:gd name="connsiteY31" fmla="*/ 11855 h 252137"/>
                <a:gd name="connsiteX32" fmla="*/ 78429 w 323871"/>
                <a:gd name="connsiteY32" fmla="*/ 11855 h 252137"/>
                <a:gd name="connsiteX33" fmla="*/ 70650 w 323871"/>
                <a:gd name="connsiteY33" fmla="*/ 37616 h 252137"/>
                <a:gd name="connsiteX34" fmla="*/ 60320 w 323871"/>
                <a:gd name="connsiteY34" fmla="*/ 47946 h 252137"/>
                <a:gd name="connsiteX35" fmla="*/ 47312 w 323871"/>
                <a:gd name="connsiteY35" fmla="*/ 63377 h 252137"/>
                <a:gd name="connsiteX36" fmla="*/ 39532 w 323871"/>
                <a:gd name="connsiteY36" fmla="*/ 84037 h 252137"/>
                <a:gd name="connsiteX37" fmla="*/ 31753 w 323871"/>
                <a:gd name="connsiteY37" fmla="*/ 94367 h 252137"/>
                <a:gd name="connsiteX38" fmla="*/ 23974 w 323871"/>
                <a:gd name="connsiteY38" fmla="*/ 115027 h 252137"/>
                <a:gd name="connsiteX39" fmla="*/ 21423 w 323871"/>
                <a:gd name="connsiteY39" fmla="*/ 138237 h 252137"/>
                <a:gd name="connsiteX40" fmla="*/ 3314 w 323871"/>
                <a:gd name="connsiteY40" fmla="*/ 143338 h 252137"/>
                <a:gd name="connsiteX41" fmla="*/ 763 w 323871"/>
                <a:gd name="connsiteY41" fmla="*/ 156219 h 252137"/>
                <a:gd name="connsiteX42" fmla="*/ 18873 w 323871"/>
                <a:gd name="connsiteY42" fmla="*/ 166549 h 252137"/>
                <a:gd name="connsiteX43" fmla="*/ 18873 w 323871"/>
                <a:gd name="connsiteY43" fmla="*/ 166549 h 252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23871" h="252137">
                  <a:moveTo>
                    <a:pt x="19000" y="166676"/>
                  </a:moveTo>
                  <a:cubicBezTo>
                    <a:pt x="21551" y="171905"/>
                    <a:pt x="34559" y="179557"/>
                    <a:pt x="39787" y="189887"/>
                  </a:cubicBezTo>
                  <a:cubicBezTo>
                    <a:pt x="42338" y="200216"/>
                    <a:pt x="52796" y="205318"/>
                    <a:pt x="60575" y="205318"/>
                  </a:cubicBezTo>
                  <a:cubicBezTo>
                    <a:pt x="63125" y="205318"/>
                    <a:pt x="60575" y="213097"/>
                    <a:pt x="58024" y="225977"/>
                  </a:cubicBezTo>
                  <a:cubicBezTo>
                    <a:pt x="60575" y="225977"/>
                    <a:pt x="63253" y="225977"/>
                    <a:pt x="65803" y="228528"/>
                  </a:cubicBezTo>
                  <a:cubicBezTo>
                    <a:pt x="68354" y="231079"/>
                    <a:pt x="83913" y="228528"/>
                    <a:pt x="89142" y="233629"/>
                  </a:cubicBezTo>
                  <a:cubicBezTo>
                    <a:pt x="94370" y="236180"/>
                    <a:pt x="109929" y="246510"/>
                    <a:pt x="112479" y="246510"/>
                  </a:cubicBezTo>
                  <a:cubicBezTo>
                    <a:pt x="117708" y="246510"/>
                    <a:pt x="135817" y="249060"/>
                    <a:pt x="138368" y="251739"/>
                  </a:cubicBezTo>
                  <a:cubicBezTo>
                    <a:pt x="140919" y="254289"/>
                    <a:pt x="146147" y="243959"/>
                    <a:pt x="153926" y="238858"/>
                  </a:cubicBezTo>
                  <a:cubicBezTo>
                    <a:pt x="161706" y="236307"/>
                    <a:pt x="169485" y="233757"/>
                    <a:pt x="172036" y="236307"/>
                  </a:cubicBezTo>
                  <a:cubicBezTo>
                    <a:pt x="174586" y="238858"/>
                    <a:pt x="179815" y="241409"/>
                    <a:pt x="182366" y="241409"/>
                  </a:cubicBezTo>
                  <a:cubicBezTo>
                    <a:pt x="184916" y="238858"/>
                    <a:pt x="187594" y="238858"/>
                    <a:pt x="192696" y="236307"/>
                  </a:cubicBezTo>
                  <a:cubicBezTo>
                    <a:pt x="200475" y="236307"/>
                    <a:pt x="208254" y="233757"/>
                    <a:pt x="210805" y="233757"/>
                  </a:cubicBezTo>
                  <a:cubicBezTo>
                    <a:pt x="216033" y="233757"/>
                    <a:pt x="226363" y="220876"/>
                    <a:pt x="239244" y="220876"/>
                  </a:cubicBezTo>
                  <a:cubicBezTo>
                    <a:pt x="254802" y="220876"/>
                    <a:pt x="257353" y="220876"/>
                    <a:pt x="262582" y="215775"/>
                  </a:cubicBezTo>
                  <a:cubicBezTo>
                    <a:pt x="270361" y="207996"/>
                    <a:pt x="317037" y="161575"/>
                    <a:pt x="322138" y="156346"/>
                  </a:cubicBezTo>
                  <a:cubicBezTo>
                    <a:pt x="327367" y="153796"/>
                    <a:pt x="319587" y="153796"/>
                    <a:pt x="314359" y="153796"/>
                  </a:cubicBezTo>
                  <a:cubicBezTo>
                    <a:pt x="309130" y="153796"/>
                    <a:pt x="298800" y="151245"/>
                    <a:pt x="283242" y="146016"/>
                  </a:cubicBezTo>
                  <a:cubicBezTo>
                    <a:pt x="267683" y="140915"/>
                    <a:pt x="244345" y="130585"/>
                    <a:pt x="239244" y="130585"/>
                  </a:cubicBezTo>
                  <a:cubicBezTo>
                    <a:pt x="236693" y="130585"/>
                    <a:pt x="228914" y="120256"/>
                    <a:pt x="226236" y="117705"/>
                  </a:cubicBezTo>
                  <a:cubicBezTo>
                    <a:pt x="221007" y="115154"/>
                    <a:pt x="213228" y="102274"/>
                    <a:pt x="213228" y="97045"/>
                  </a:cubicBezTo>
                  <a:cubicBezTo>
                    <a:pt x="210677" y="97045"/>
                    <a:pt x="213228" y="91944"/>
                    <a:pt x="215778" y="89266"/>
                  </a:cubicBezTo>
                  <a:cubicBezTo>
                    <a:pt x="210550" y="84037"/>
                    <a:pt x="207999" y="84037"/>
                    <a:pt x="205449" y="86715"/>
                  </a:cubicBezTo>
                  <a:cubicBezTo>
                    <a:pt x="200220" y="89266"/>
                    <a:pt x="195119" y="89266"/>
                    <a:pt x="192440" y="86715"/>
                  </a:cubicBezTo>
                  <a:cubicBezTo>
                    <a:pt x="192440" y="84165"/>
                    <a:pt x="189890" y="73835"/>
                    <a:pt x="192440" y="68606"/>
                  </a:cubicBezTo>
                  <a:cubicBezTo>
                    <a:pt x="197669" y="63377"/>
                    <a:pt x="205449" y="53175"/>
                    <a:pt x="205449" y="53175"/>
                  </a:cubicBezTo>
                  <a:cubicBezTo>
                    <a:pt x="205449" y="53175"/>
                    <a:pt x="164001" y="9305"/>
                    <a:pt x="158773" y="9305"/>
                  </a:cubicBezTo>
                  <a:cubicBezTo>
                    <a:pt x="153544" y="6754"/>
                    <a:pt x="140663" y="9305"/>
                    <a:pt x="135435" y="9305"/>
                  </a:cubicBezTo>
                  <a:cubicBezTo>
                    <a:pt x="132884" y="6754"/>
                    <a:pt x="132884" y="4076"/>
                    <a:pt x="127655" y="9305"/>
                  </a:cubicBezTo>
                  <a:cubicBezTo>
                    <a:pt x="119876" y="11855"/>
                    <a:pt x="117326" y="6754"/>
                    <a:pt x="112097" y="1526"/>
                  </a:cubicBezTo>
                  <a:cubicBezTo>
                    <a:pt x="109546" y="-1025"/>
                    <a:pt x="104317" y="-1025"/>
                    <a:pt x="101767" y="6627"/>
                  </a:cubicBezTo>
                  <a:cubicBezTo>
                    <a:pt x="101767" y="11855"/>
                    <a:pt x="99216" y="14406"/>
                    <a:pt x="96538" y="11855"/>
                  </a:cubicBezTo>
                  <a:lnTo>
                    <a:pt x="78429" y="11855"/>
                  </a:lnTo>
                  <a:cubicBezTo>
                    <a:pt x="78429" y="19635"/>
                    <a:pt x="70650" y="32515"/>
                    <a:pt x="70650" y="37616"/>
                  </a:cubicBezTo>
                  <a:cubicBezTo>
                    <a:pt x="70650" y="42718"/>
                    <a:pt x="65421" y="47946"/>
                    <a:pt x="60320" y="47946"/>
                  </a:cubicBezTo>
                  <a:cubicBezTo>
                    <a:pt x="55219" y="47946"/>
                    <a:pt x="52540" y="58276"/>
                    <a:pt x="47312" y="63377"/>
                  </a:cubicBezTo>
                  <a:cubicBezTo>
                    <a:pt x="42083" y="68606"/>
                    <a:pt x="44761" y="81486"/>
                    <a:pt x="39532" y="84037"/>
                  </a:cubicBezTo>
                  <a:cubicBezTo>
                    <a:pt x="34304" y="89266"/>
                    <a:pt x="26525" y="91816"/>
                    <a:pt x="31753" y="94367"/>
                  </a:cubicBezTo>
                  <a:cubicBezTo>
                    <a:pt x="34304" y="99468"/>
                    <a:pt x="23974" y="107247"/>
                    <a:pt x="23974" y="115027"/>
                  </a:cubicBezTo>
                  <a:cubicBezTo>
                    <a:pt x="23974" y="122806"/>
                    <a:pt x="21423" y="138237"/>
                    <a:pt x="21423" y="138237"/>
                  </a:cubicBezTo>
                  <a:cubicBezTo>
                    <a:pt x="18873" y="140788"/>
                    <a:pt x="3314" y="135687"/>
                    <a:pt x="3314" y="143338"/>
                  </a:cubicBezTo>
                  <a:cubicBezTo>
                    <a:pt x="3314" y="148567"/>
                    <a:pt x="-1915" y="148567"/>
                    <a:pt x="763" y="156219"/>
                  </a:cubicBezTo>
                  <a:cubicBezTo>
                    <a:pt x="3314" y="161320"/>
                    <a:pt x="16322" y="158769"/>
                    <a:pt x="18873" y="166549"/>
                  </a:cubicBezTo>
                  <a:lnTo>
                    <a:pt x="18873" y="166549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80686CB7-C66D-60CD-6CF6-B32A1B101631}"/>
                </a:ext>
              </a:extLst>
            </p:cNvPr>
            <p:cNvSpPr/>
            <p:nvPr/>
          </p:nvSpPr>
          <p:spPr>
            <a:xfrm>
              <a:off x="8108668" y="3462618"/>
              <a:ext cx="28556" cy="39789"/>
            </a:xfrm>
            <a:custGeom>
              <a:avLst/>
              <a:gdLst>
                <a:gd name="connsiteX0" fmla="*/ 25506 w 28556"/>
                <a:gd name="connsiteY0" fmla="*/ 15941 h 39789"/>
                <a:gd name="connsiteX1" fmla="*/ 15304 w 28556"/>
                <a:gd name="connsiteY1" fmla="*/ 0 h 39789"/>
                <a:gd name="connsiteX2" fmla="*/ 15304 w 28556"/>
                <a:gd name="connsiteY2" fmla="*/ 2678 h 39789"/>
                <a:gd name="connsiteX3" fmla="*/ 0 w 28556"/>
                <a:gd name="connsiteY3" fmla="*/ 37111 h 39789"/>
                <a:gd name="connsiteX4" fmla="*/ 7652 w 28556"/>
                <a:gd name="connsiteY4" fmla="*/ 39789 h 39789"/>
                <a:gd name="connsiteX5" fmla="*/ 25506 w 28556"/>
                <a:gd name="connsiteY5" fmla="*/ 15941 h 39789"/>
                <a:gd name="connsiteX6" fmla="*/ 25506 w 28556"/>
                <a:gd name="connsiteY6" fmla="*/ 15941 h 39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56" h="39789">
                  <a:moveTo>
                    <a:pt x="25506" y="15941"/>
                  </a:moveTo>
                  <a:cubicBezTo>
                    <a:pt x="30607" y="13263"/>
                    <a:pt x="30607" y="0"/>
                    <a:pt x="15304" y="0"/>
                  </a:cubicBezTo>
                  <a:lnTo>
                    <a:pt x="15304" y="2678"/>
                  </a:lnTo>
                  <a:cubicBezTo>
                    <a:pt x="15304" y="8034"/>
                    <a:pt x="5101" y="23848"/>
                    <a:pt x="0" y="37111"/>
                  </a:cubicBezTo>
                  <a:lnTo>
                    <a:pt x="7652" y="39789"/>
                  </a:lnTo>
                  <a:cubicBezTo>
                    <a:pt x="15304" y="31882"/>
                    <a:pt x="22956" y="18619"/>
                    <a:pt x="25506" y="15941"/>
                  </a:cubicBezTo>
                  <a:lnTo>
                    <a:pt x="25506" y="15941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2230956D-568B-9DA3-466B-F98EA664E697}"/>
                </a:ext>
              </a:extLst>
            </p:cNvPr>
            <p:cNvSpPr/>
            <p:nvPr/>
          </p:nvSpPr>
          <p:spPr>
            <a:xfrm>
              <a:off x="8116320" y="3401532"/>
              <a:ext cx="149847" cy="119112"/>
            </a:xfrm>
            <a:custGeom>
              <a:avLst/>
              <a:gdLst>
                <a:gd name="connsiteX0" fmla="*/ 18109 w 149847"/>
                <a:gd name="connsiteY0" fmla="*/ 77665 h 119112"/>
                <a:gd name="connsiteX1" fmla="*/ 0 w 149847"/>
                <a:gd name="connsiteY1" fmla="*/ 101003 h 119112"/>
                <a:gd name="connsiteX2" fmla="*/ 2551 w 149847"/>
                <a:gd name="connsiteY2" fmla="*/ 101003 h 119112"/>
                <a:gd name="connsiteX3" fmla="*/ 5101 w 149847"/>
                <a:gd name="connsiteY3" fmla="*/ 108783 h 119112"/>
                <a:gd name="connsiteX4" fmla="*/ 23210 w 149847"/>
                <a:gd name="connsiteY4" fmla="*/ 119113 h 119112"/>
                <a:gd name="connsiteX5" fmla="*/ 43870 w 149847"/>
                <a:gd name="connsiteY5" fmla="*/ 108783 h 119112"/>
                <a:gd name="connsiteX6" fmla="*/ 118858 w 149847"/>
                <a:gd name="connsiteY6" fmla="*/ 69886 h 119112"/>
                <a:gd name="connsiteX7" fmla="*/ 124086 w 149847"/>
                <a:gd name="connsiteY7" fmla="*/ 56878 h 119112"/>
                <a:gd name="connsiteX8" fmla="*/ 126637 w 149847"/>
                <a:gd name="connsiteY8" fmla="*/ 41320 h 119112"/>
                <a:gd name="connsiteX9" fmla="*/ 124086 w 149847"/>
                <a:gd name="connsiteY9" fmla="*/ 23210 h 119112"/>
                <a:gd name="connsiteX10" fmla="*/ 136967 w 149847"/>
                <a:gd name="connsiteY10" fmla="*/ 12880 h 119112"/>
                <a:gd name="connsiteX11" fmla="*/ 149847 w 149847"/>
                <a:gd name="connsiteY11" fmla="*/ 2551 h 119112"/>
                <a:gd name="connsiteX12" fmla="*/ 142068 w 149847"/>
                <a:gd name="connsiteY12" fmla="*/ 0 h 119112"/>
                <a:gd name="connsiteX13" fmla="*/ 118858 w 149847"/>
                <a:gd name="connsiteY13" fmla="*/ 5229 h 119112"/>
                <a:gd name="connsiteX14" fmla="*/ 87868 w 149847"/>
                <a:gd name="connsiteY14" fmla="*/ 13008 h 119112"/>
                <a:gd name="connsiteX15" fmla="*/ 64658 w 149847"/>
                <a:gd name="connsiteY15" fmla="*/ 13008 h 119112"/>
                <a:gd name="connsiteX16" fmla="*/ 51777 w 149847"/>
                <a:gd name="connsiteY16" fmla="*/ 15559 h 119112"/>
                <a:gd name="connsiteX17" fmla="*/ 31117 w 149847"/>
                <a:gd name="connsiteY17" fmla="*/ 15559 h 119112"/>
                <a:gd name="connsiteX18" fmla="*/ 23338 w 149847"/>
                <a:gd name="connsiteY18" fmla="*/ 20787 h 119112"/>
                <a:gd name="connsiteX19" fmla="*/ 10458 w 149847"/>
                <a:gd name="connsiteY19" fmla="*/ 33795 h 119112"/>
                <a:gd name="connsiteX20" fmla="*/ 7907 w 149847"/>
                <a:gd name="connsiteY20" fmla="*/ 46803 h 119112"/>
                <a:gd name="connsiteX21" fmla="*/ 7907 w 149847"/>
                <a:gd name="connsiteY21" fmla="*/ 62362 h 119112"/>
                <a:gd name="connsiteX22" fmla="*/ 18237 w 149847"/>
                <a:gd name="connsiteY22" fmla="*/ 77921 h 119112"/>
                <a:gd name="connsiteX23" fmla="*/ 18237 w 149847"/>
                <a:gd name="connsiteY23" fmla="*/ 77921 h 11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9847" h="119112">
                  <a:moveTo>
                    <a:pt x="18109" y="77665"/>
                  </a:moveTo>
                  <a:cubicBezTo>
                    <a:pt x="15559" y="80216"/>
                    <a:pt x="7779" y="93224"/>
                    <a:pt x="0" y="101003"/>
                  </a:cubicBezTo>
                  <a:lnTo>
                    <a:pt x="2551" y="101003"/>
                  </a:lnTo>
                  <a:lnTo>
                    <a:pt x="5101" y="108783"/>
                  </a:lnTo>
                  <a:lnTo>
                    <a:pt x="23210" y="119113"/>
                  </a:lnTo>
                  <a:cubicBezTo>
                    <a:pt x="23210" y="119113"/>
                    <a:pt x="38769" y="108783"/>
                    <a:pt x="43870" y="108783"/>
                  </a:cubicBezTo>
                  <a:cubicBezTo>
                    <a:pt x="51649" y="108783"/>
                    <a:pt x="118858" y="69886"/>
                    <a:pt x="118858" y="69886"/>
                  </a:cubicBezTo>
                  <a:cubicBezTo>
                    <a:pt x="118858" y="69886"/>
                    <a:pt x="124086" y="62107"/>
                    <a:pt x="124086" y="56878"/>
                  </a:cubicBezTo>
                  <a:cubicBezTo>
                    <a:pt x="124086" y="54328"/>
                    <a:pt x="121536" y="43870"/>
                    <a:pt x="126637" y="41320"/>
                  </a:cubicBezTo>
                  <a:cubicBezTo>
                    <a:pt x="129188" y="36091"/>
                    <a:pt x="121408" y="28312"/>
                    <a:pt x="124086" y="23210"/>
                  </a:cubicBezTo>
                  <a:cubicBezTo>
                    <a:pt x="126637" y="15431"/>
                    <a:pt x="136967" y="12880"/>
                    <a:pt x="136967" y="12880"/>
                  </a:cubicBezTo>
                  <a:lnTo>
                    <a:pt x="149847" y="2551"/>
                  </a:lnTo>
                  <a:lnTo>
                    <a:pt x="142068" y="0"/>
                  </a:lnTo>
                  <a:cubicBezTo>
                    <a:pt x="142068" y="0"/>
                    <a:pt x="131738" y="5229"/>
                    <a:pt x="118858" y="5229"/>
                  </a:cubicBezTo>
                  <a:cubicBezTo>
                    <a:pt x="105977" y="2678"/>
                    <a:pt x="103299" y="13008"/>
                    <a:pt x="87868" y="13008"/>
                  </a:cubicBezTo>
                  <a:cubicBezTo>
                    <a:pt x="74987" y="13008"/>
                    <a:pt x="67208" y="15559"/>
                    <a:pt x="64658" y="13008"/>
                  </a:cubicBezTo>
                  <a:cubicBezTo>
                    <a:pt x="62107" y="7779"/>
                    <a:pt x="59429" y="10457"/>
                    <a:pt x="51777" y="15559"/>
                  </a:cubicBezTo>
                  <a:cubicBezTo>
                    <a:pt x="41447" y="18109"/>
                    <a:pt x="36218" y="18109"/>
                    <a:pt x="31117" y="15559"/>
                  </a:cubicBezTo>
                  <a:cubicBezTo>
                    <a:pt x="25888" y="10330"/>
                    <a:pt x="23338" y="15559"/>
                    <a:pt x="23338" y="20787"/>
                  </a:cubicBezTo>
                  <a:cubicBezTo>
                    <a:pt x="20787" y="23338"/>
                    <a:pt x="23338" y="33795"/>
                    <a:pt x="10458" y="33795"/>
                  </a:cubicBezTo>
                  <a:cubicBezTo>
                    <a:pt x="7907" y="39024"/>
                    <a:pt x="7907" y="41575"/>
                    <a:pt x="7907" y="46803"/>
                  </a:cubicBezTo>
                  <a:cubicBezTo>
                    <a:pt x="13136" y="49354"/>
                    <a:pt x="7907" y="54583"/>
                    <a:pt x="7907" y="62362"/>
                  </a:cubicBezTo>
                  <a:cubicBezTo>
                    <a:pt x="23465" y="62362"/>
                    <a:pt x="23465" y="75370"/>
                    <a:pt x="18237" y="77921"/>
                  </a:cubicBezTo>
                  <a:lnTo>
                    <a:pt x="18237" y="77921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C1FF2165-C740-DCE1-7D7D-A1642D6A007D}"/>
                </a:ext>
              </a:extLst>
            </p:cNvPr>
            <p:cNvSpPr/>
            <p:nvPr/>
          </p:nvSpPr>
          <p:spPr>
            <a:xfrm>
              <a:off x="10088638" y="3375388"/>
              <a:ext cx="78003" cy="100492"/>
            </a:xfrm>
            <a:custGeom>
              <a:avLst/>
              <a:gdLst>
                <a:gd name="connsiteX0" fmla="*/ 16761 w 78003"/>
                <a:gd name="connsiteY0" fmla="*/ 7652 h 100492"/>
                <a:gd name="connsiteX1" fmla="*/ 3625 w 78003"/>
                <a:gd name="connsiteY1" fmla="*/ 17854 h 100492"/>
                <a:gd name="connsiteX2" fmla="*/ 11532 w 78003"/>
                <a:gd name="connsiteY2" fmla="*/ 28056 h 100492"/>
                <a:gd name="connsiteX3" fmla="*/ 8854 w 78003"/>
                <a:gd name="connsiteY3" fmla="*/ 38259 h 100492"/>
                <a:gd name="connsiteX4" fmla="*/ 8854 w 78003"/>
                <a:gd name="connsiteY4" fmla="*/ 58791 h 100492"/>
                <a:gd name="connsiteX5" fmla="*/ 947 w 78003"/>
                <a:gd name="connsiteY5" fmla="*/ 84425 h 100492"/>
                <a:gd name="connsiteX6" fmla="*/ 3625 w 78003"/>
                <a:gd name="connsiteY6" fmla="*/ 99856 h 100492"/>
                <a:gd name="connsiteX7" fmla="*/ 48388 w 78003"/>
                <a:gd name="connsiteY7" fmla="*/ 84425 h 100492"/>
                <a:gd name="connsiteX8" fmla="*/ 69431 w 78003"/>
                <a:gd name="connsiteY8" fmla="*/ 76773 h 100492"/>
                <a:gd name="connsiteX9" fmla="*/ 77337 w 78003"/>
                <a:gd name="connsiteY9" fmla="*/ 66570 h 100492"/>
                <a:gd name="connsiteX10" fmla="*/ 72109 w 78003"/>
                <a:gd name="connsiteY10" fmla="*/ 35836 h 100492"/>
                <a:gd name="connsiteX11" fmla="*/ 48388 w 78003"/>
                <a:gd name="connsiteY11" fmla="*/ 0 h 100492"/>
                <a:gd name="connsiteX12" fmla="*/ 37803 w 78003"/>
                <a:gd name="connsiteY12" fmla="*/ 5101 h 100492"/>
                <a:gd name="connsiteX13" fmla="*/ 16761 w 78003"/>
                <a:gd name="connsiteY13" fmla="*/ 7652 h 100492"/>
                <a:gd name="connsiteX14" fmla="*/ 16761 w 78003"/>
                <a:gd name="connsiteY14" fmla="*/ 7652 h 100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8003" h="100492">
                  <a:moveTo>
                    <a:pt x="16761" y="7652"/>
                  </a:moveTo>
                  <a:cubicBezTo>
                    <a:pt x="14083" y="10202"/>
                    <a:pt x="8854" y="12753"/>
                    <a:pt x="3625" y="17854"/>
                  </a:cubicBezTo>
                  <a:cubicBezTo>
                    <a:pt x="6303" y="22955"/>
                    <a:pt x="6303" y="28056"/>
                    <a:pt x="11532" y="28056"/>
                  </a:cubicBezTo>
                  <a:cubicBezTo>
                    <a:pt x="16761" y="30607"/>
                    <a:pt x="16761" y="40937"/>
                    <a:pt x="8854" y="38259"/>
                  </a:cubicBezTo>
                  <a:cubicBezTo>
                    <a:pt x="947" y="35708"/>
                    <a:pt x="947" y="48461"/>
                    <a:pt x="8854" y="58791"/>
                  </a:cubicBezTo>
                  <a:cubicBezTo>
                    <a:pt x="14083" y="68994"/>
                    <a:pt x="-4282" y="79323"/>
                    <a:pt x="947" y="84425"/>
                  </a:cubicBezTo>
                  <a:cubicBezTo>
                    <a:pt x="6176" y="89526"/>
                    <a:pt x="3625" y="94627"/>
                    <a:pt x="3625" y="99856"/>
                  </a:cubicBezTo>
                  <a:cubicBezTo>
                    <a:pt x="6303" y="102406"/>
                    <a:pt x="35125" y="97305"/>
                    <a:pt x="48388" y="84425"/>
                  </a:cubicBezTo>
                  <a:cubicBezTo>
                    <a:pt x="58973" y="74222"/>
                    <a:pt x="61524" y="74222"/>
                    <a:pt x="69431" y="76773"/>
                  </a:cubicBezTo>
                  <a:cubicBezTo>
                    <a:pt x="74659" y="76773"/>
                    <a:pt x="79888" y="71672"/>
                    <a:pt x="77337" y="66570"/>
                  </a:cubicBezTo>
                  <a:cubicBezTo>
                    <a:pt x="74659" y="61469"/>
                    <a:pt x="72109" y="51139"/>
                    <a:pt x="72109" y="35836"/>
                  </a:cubicBezTo>
                  <a:cubicBezTo>
                    <a:pt x="72109" y="28184"/>
                    <a:pt x="61524" y="12753"/>
                    <a:pt x="48388" y="0"/>
                  </a:cubicBezTo>
                  <a:cubicBezTo>
                    <a:pt x="45710" y="2551"/>
                    <a:pt x="43159" y="5101"/>
                    <a:pt x="37803" y="5101"/>
                  </a:cubicBezTo>
                  <a:cubicBezTo>
                    <a:pt x="29896" y="5101"/>
                    <a:pt x="19439" y="5101"/>
                    <a:pt x="16761" y="7652"/>
                  </a:cubicBezTo>
                  <a:lnTo>
                    <a:pt x="16761" y="7652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3" name="Freeform: Shape 402">
              <a:extLst>
                <a:ext uri="{FF2B5EF4-FFF2-40B4-BE49-F238E27FC236}">
                  <a16:creationId xmlns:a16="http://schemas.microsoft.com/office/drawing/2014/main" id="{98FB0EF0-1498-B100-7728-3895F5537BCC}"/>
                </a:ext>
              </a:extLst>
            </p:cNvPr>
            <p:cNvSpPr/>
            <p:nvPr/>
          </p:nvSpPr>
          <p:spPr>
            <a:xfrm>
              <a:off x="9267443" y="3670307"/>
              <a:ext cx="93183" cy="124270"/>
            </a:xfrm>
            <a:custGeom>
              <a:avLst/>
              <a:gdLst>
                <a:gd name="connsiteX0" fmla="*/ 93056 w 93183"/>
                <a:gd name="connsiteY0" fmla="*/ 103611 h 124270"/>
                <a:gd name="connsiteX1" fmla="*/ 85149 w 93183"/>
                <a:gd name="connsiteY1" fmla="*/ 62036 h 124270"/>
                <a:gd name="connsiteX2" fmla="*/ 69463 w 93183"/>
                <a:gd name="connsiteY2" fmla="*/ 77595 h 124270"/>
                <a:gd name="connsiteX3" fmla="*/ 69463 w 93183"/>
                <a:gd name="connsiteY3" fmla="*/ 54129 h 124270"/>
                <a:gd name="connsiteX4" fmla="*/ 87827 w 93183"/>
                <a:gd name="connsiteY4" fmla="*/ 33342 h 124270"/>
                <a:gd name="connsiteX5" fmla="*/ 72141 w 93183"/>
                <a:gd name="connsiteY5" fmla="*/ 28113 h 124270"/>
                <a:gd name="connsiteX6" fmla="*/ 45997 w 93183"/>
                <a:gd name="connsiteY6" fmla="*/ 28113 h 124270"/>
                <a:gd name="connsiteX7" fmla="*/ 35540 w 93183"/>
                <a:gd name="connsiteY7" fmla="*/ 17656 h 124270"/>
                <a:gd name="connsiteX8" fmla="*/ 19854 w 93183"/>
                <a:gd name="connsiteY8" fmla="*/ 4648 h 124270"/>
                <a:gd name="connsiteX9" fmla="*/ 1490 w 93183"/>
                <a:gd name="connsiteY9" fmla="*/ 4648 h 124270"/>
                <a:gd name="connsiteX10" fmla="*/ 17176 w 93183"/>
                <a:gd name="connsiteY10" fmla="*/ 25435 h 124270"/>
                <a:gd name="connsiteX11" fmla="*/ 4040 w 93183"/>
                <a:gd name="connsiteY11" fmla="*/ 33214 h 124270"/>
                <a:gd name="connsiteX12" fmla="*/ 9269 w 93183"/>
                <a:gd name="connsiteY12" fmla="*/ 67010 h 124270"/>
                <a:gd name="connsiteX13" fmla="*/ 17176 w 93183"/>
                <a:gd name="connsiteY13" fmla="*/ 106034 h 124270"/>
                <a:gd name="connsiteX14" fmla="*/ 32862 w 93183"/>
                <a:gd name="connsiteY14" fmla="*/ 103483 h 124270"/>
                <a:gd name="connsiteX15" fmla="*/ 51226 w 93183"/>
                <a:gd name="connsiteY15" fmla="*/ 93026 h 124270"/>
                <a:gd name="connsiteX16" fmla="*/ 64362 w 93183"/>
                <a:gd name="connsiteY16" fmla="*/ 82568 h 124270"/>
                <a:gd name="connsiteX17" fmla="*/ 74819 w 93183"/>
                <a:gd name="connsiteY17" fmla="*/ 113813 h 124270"/>
                <a:gd name="connsiteX18" fmla="*/ 80048 w 93183"/>
                <a:gd name="connsiteY18" fmla="*/ 124270 h 124270"/>
                <a:gd name="connsiteX19" fmla="*/ 87955 w 93183"/>
                <a:gd name="connsiteY19" fmla="*/ 116491 h 124270"/>
                <a:gd name="connsiteX20" fmla="*/ 93184 w 93183"/>
                <a:gd name="connsiteY20" fmla="*/ 103483 h 124270"/>
                <a:gd name="connsiteX21" fmla="*/ 93184 w 93183"/>
                <a:gd name="connsiteY21" fmla="*/ 103483 h 124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3183" h="124270">
                  <a:moveTo>
                    <a:pt x="93056" y="103611"/>
                  </a:moveTo>
                  <a:cubicBezTo>
                    <a:pt x="90378" y="82823"/>
                    <a:pt x="87827" y="62036"/>
                    <a:pt x="85149" y="62036"/>
                  </a:cubicBezTo>
                  <a:cubicBezTo>
                    <a:pt x="79920" y="62036"/>
                    <a:pt x="74692" y="80273"/>
                    <a:pt x="69463" y="77595"/>
                  </a:cubicBezTo>
                  <a:cubicBezTo>
                    <a:pt x="61556" y="77595"/>
                    <a:pt x="61556" y="54129"/>
                    <a:pt x="69463" y="54129"/>
                  </a:cubicBezTo>
                  <a:cubicBezTo>
                    <a:pt x="77370" y="54129"/>
                    <a:pt x="87827" y="38571"/>
                    <a:pt x="87827" y="33342"/>
                  </a:cubicBezTo>
                  <a:cubicBezTo>
                    <a:pt x="87827" y="28113"/>
                    <a:pt x="79920" y="28113"/>
                    <a:pt x="72141" y="28113"/>
                  </a:cubicBezTo>
                  <a:lnTo>
                    <a:pt x="45997" y="28113"/>
                  </a:lnTo>
                  <a:cubicBezTo>
                    <a:pt x="45997" y="28113"/>
                    <a:pt x="35540" y="25563"/>
                    <a:pt x="35540" y="17656"/>
                  </a:cubicBezTo>
                  <a:cubicBezTo>
                    <a:pt x="35540" y="12427"/>
                    <a:pt x="30311" y="4648"/>
                    <a:pt x="19854" y="4648"/>
                  </a:cubicBezTo>
                  <a:cubicBezTo>
                    <a:pt x="9397" y="4648"/>
                    <a:pt x="9397" y="-5810"/>
                    <a:pt x="1490" y="4648"/>
                  </a:cubicBezTo>
                  <a:cubicBezTo>
                    <a:pt x="-6417" y="17656"/>
                    <a:pt x="19854" y="17656"/>
                    <a:pt x="17176" y="25435"/>
                  </a:cubicBezTo>
                  <a:cubicBezTo>
                    <a:pt x="14498" y="33214"/>
                    <a:pt x="6718" y="27986"/>
                    <a:pt x="4040" y="33214"/>
                  </a:cubicBezTo>
                  <a:cubicBezTo>
                    <a:pt x="4040" y="40994"/>
                    <a:pt x="6718" y="56680"/>
                    <a:pt x="9269" y="67010"/>
                  </a:cubicBezTo>
                  <a:cubicBezTo>
                    <a:pt x="14498" y="72239"/>
                    <a:pt x="17176" y="90475"/>
                    <a:pt x="17176" y="106034"/>
                  </a:cubicBezTo>
                  <a:cubicBezTo>
                    <a:pt x="25083" y="106034"/>
                    <a:pt x="27633" y="103483"/>
                    <a:pt x="32862" y="103483"/>
                  </a:cubicBezTo>
                  <a:cubicBezTo>
                    <a:pt x="40769" y="103483"/>
                    <a:pt x="48548" y="100933"/>
                    <a:pt x="51226" y="93026"/>
                  </a:cubicBezTo>
                  <a:cubicBezTo>
                    <a:pt x="51226" y="85246"/>
                    <a:pt x="59133" y="80018"/>
                    <a:pt x="64362" y="82568"/>
                  </a:cubicBezTo>
                  <a:cubicBezTo>
                    <a:pt x="69590" y="85119"/>
                    <a:pt x="74819" y="103356"/>
                    <a:pt x="74819" y="113813"/>
                  </a:cubicBezTo>
                  <a:cubicBezTo>
                    <a:pt x="74819" y="116364"/>
                    <a:pt x="77497" y="119042"/>
                    <a:pt x="80048" y="124270"/>
                  </a:cubicBezTo>
                  <a:cubicBezTo>
                    <a:pt x="82726" y="121720"/>
                    <a:pt x="87955" y="116491"/>
                    <a:pt x="87955" y="116491"/>
                  </a:cubicBezTo>
                  <a:cubicBezTo>
                    <a:pt x="87955" y="116491"/>
                    <a:pt x="90633" y="108712"/>
                    <a:pt x="93184" y="103483"/>
                  </a:cubicBezTo>
                  <a:lnTo>
                    <a:pt x="93184" y="103483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EE194653-35F0-BC3A-6C22-52DEFB21E600}"/>
                </a:ext>
              </a:extLst>
            </p:cNvPr>
            <p:cNvSpPr/>
            <p:nvPr/>
          </p:nvSpPr>
          <p:spPr>
            <a:xfrm>
              <a:off x="8107138" y="3517711"/>
              <a:ext cx="9182" cy="27546"/>
            </a:xfrm>
            <a:custGeom>
              <a:avLst/>
              <a:gdLst>
                <a:gd name="connsiteX0" fmla="*/ 4591 w 9182"/>
                <a:gd name="connsiteY0" fmla="*/ 0 h 27546"/>
                <a:gd name="connsiteX1" fmla="*/ 0 w 9182"/>
                <a:gd name="connsiteY1" fmla="*/ 15048 h 27546"/>
                <a:gd name="connsiteX2" fmla="*/ 6887 w 9182"/>
                <a:gd name="connsiteY2" fmla="*/ 27546 h 27546"/>
                <a:gd name="connsiteX3" fmla="*/ 9182 w 9182"/>
                <a:gd name="connsiteY3" fmla="*/ 4974 h 27546"/>
                <a:gd name="connsiteX4" fmla="*/ 9182 w 9182"/>
                <a:gd name="connsiteY4" fmla="*/ 0 h 27546"/>
                <a:gd name="connsiteX5" fmla="*/ 4591 w 9182"/>
                <a:gd name="connsiteY5" fmla="*/ 0 h 2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2" h="27546">
                  <a:moveTo>
                    <a:pt x="4591" y="0"/>
                  </a:moveTo>
                  <a:cubicBezTo>
                    <a:pt x="0" y="2551"/>
                    <a:pt x="0" y="12498"/>
                    <a:pt x="0" y="15048"/>
                  </a:cubicBezTo>
                  <a:cubicBezTo>
                    <a:pt x="0" y="17599"/>
                    <a:pt x="2295" y="22573"/>
                    <a:pt x="6887" y="27546"/>
                  </a:cubicBezTo>
                  <a:cubicBezTo>
                    <a:pt x="6887" y="20022"/>
                    <a:pt x="6887" y="7524"/>
                    <a:pt x="9182" y="4974"/>
                  </a:cubicBezTo>
                  <a:lnTo>
                    <a:pt x="9182" y="0"/>
                  </a:lnTo>
                  <a:lnTo>
                    <a:pt x="4591" y="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41CFEED9-64EB-5AC3-1506-4827B524772F}"/>
                </a:ext>
              </a:extLst>
            </p:cNvPr>
            <p:cNvSpPr/>
            <p:nvPr/>
          </p:nvSpPr>
          <p:spPr>
            <a:xfrm>
              <a:off x="8102547" y="3497816"/>
              <a:ext cx="94754" cy="99473"/>
            </a:xfrm>
            <a:custGeom>
              <a:avLst/>
              <a:gdLst>
                <a:gd name="connsiteX0" fmla="*/ 86975 w 94754"/>
                <a:gd name="connsiteY0" fmla="*/ 0 h 99473"/>
                <a:gd name="connsiteX1" fmla="*/ 58026 w 94754"/>
                <a:gd name="connsiteY1" fmla="*/ 12753 h 99473"/>
                <a:gd name="connsiteX2" fmla="*/ 36984 w 94754"/>
                <a:gd name="connsiteY2" fmla="*/ 22955 h 99473"/>
                <a:gd name="connsiteX3" fmla="*/ 18492 w 94754"/>
                <a:gd name="connsiteY3" fmla="*/ 12753 h 99473"/>
                <a:gd name="connsiteX4" fmla="*/ 15814 w 94754"/>
                <a:gd name="connsiteY4" fmla="*/ 5101 h 99473"/>
                <a:gd name="connsiteX5" fmla="*/ 15814 w 94754"/>
                <a:gd name="connsiteY5" fmla="*/ 5101 h 99473"/>
                <a:gd name="connsiteX6" fmla="*/ 13136 w 94754"/>
                <a:gd name="connsiteY6" fmla="*/ 25506 h 99473"/>
                <a:gd name="connsiteX7" fmla="*/ 7907 w 94754"/>
                <a:gd name="connsiteY7" fmla="*/ 61214 h 99473"/>
                <a:gd name="connsiteX8" fmla="*/ 0 w 94754"/>
                <a:gd name="connsiteY8" fmla="*/ 91821 h 99473"/>
                <a:gd name="connsiteX9" fmla="*/ 21042 w 94754"/>
                <a:gd name="connsiteY9" fmla="*/ 99473 h 99473"/>
                <a:gd name="connsiteX10" fmla="*/ 36856 w 94754"/>
                <a:gd name="connsiteY10" fmla="*/ 86720 h 99473"/>
                <a:gd name="connsiteX11" fmla="*/ 52669 w 94754"/>
                <a:gd name="connsiteY11" fmla="*/ 81619 h 99473"/>
                <a:gd name="connsiteX12" fmla="*/ 65805 w 94754"/>
                <a:gd name="connsiteY12" fmla="*/ 71416 h 99473"/>
                <a:gd name="connsiteX13" fmla="*/ 47313 w 94754"/>
                <a:gd name="connsiteY13" fmla="*/ 51012 h 99473"/>
                <a:gd name="connsiteX14" fmla="*/ 71034 w 94754"/>
                <a:gd name="connsiteY14" fmla="*/ 38259 h 99473"/>
                <a:gd name="connsiteX15" fmla="*/ 92076 w 94754"/>
                <a:gd name="connsiteY15" fmla="*/ 30607 h 99473"/>
                <a:gd name="connsiteX16" fmla="*/ 94754 w 94754"/>
                <a:gd name="connsiteY16" fmla="*/ 30607 h 99473"/>
                <a:gd name="connsiteX17" fmla="*/ 89526 w 94754"/>
                <a:gd name="connsiteY17" fmla="*/ 10202 h 99473"/>
                <a:gd name="connsiteX18" fmla="*/ 86848 w 94754"/>
                <a:gd name="connsiteY18" fmla="*/ 0 h 99473"/>
                <a:gd name="connsiteX19" fmla="*/ 86848 w 94754"/>
                <a:gd name="connsiteY19" fmla="*/ 0 h 9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4754" h="99473">
                  <a:moveTo>
                    <a:pt x="86975" y="0"/>
                  </a:moveTo>
                  <a:cubicBezTo>
                    <a:pt x="73839" y="7652"/>
                    <a:pt x="60577" y="12753"/>
                    <a:pt x="58026" y="12753"/>
                  </a:cubicBezTo>
                  <a:cubicBezTo>
                    <a:pt x="52797" y="12753"/>
                    <a:pt x="36984" y="22955"/>
                    <a:pt x="36984" y="22955"/>
                  </a:cubicBezTo>
                  <a:lnTo>
                    <a:pt x="18492" y="12753"/>
                  </a:lnTo>
                  <a:lnTo>
                    <a:pt x="15814" y="5101"/>
                  </a:lnTo>
                  <a:lnTo>
                    <a:pt x="15814" y="5101"/>
                  </a:lnTo>
                  <a:cubicBezTo>
                    <a:pt x="13136" y="12753"/>
                    <a:pt x="13136" y="22955"/>
                    <a:pt x="13136" y="25506"/>
                  </a:cubicBezTo>
                  <a:cubicBezTo>
                    <a:pt x="10457" y="30607"/>
                    <a:pt x="10457" y="56113"/>
                    <a:pt x="7907" y="61214"/>
                  </a:cubicBezTo>
                  <a:cubicBezTo>
                    <a:pt x="5228" y="63765"/>
                    <a:pt x="2678" y="79068"/>
                    <a:pt x="0" y="91821"/>
                  </a:cubicBezTo>
                  <a:cubicBezTo>
                    <a:pt x="7907" y="94372"/>
                    <a:pt x="15814" y="99473"/>
                    <a:pt x="21042" y="99473"/>
                  </a:cubicBezTo>
                  <a:cubicBezTo>
                    <a:pt x="28949" y="99473"/>
                    <a:pt x="36856" y="91821"/>
                    <a:pt x="36856" y="86720"/>
                  </a:cubicBezTo>
                  <a:cubicBezTo>
                    <a:pt x="36856" y="81619"/>
                    <a:pt x="44763" y="81619"/>
                    <a:pt x="52669" y="81619"/>
                  </a:cubicBezTo>
                  <a:cubicBezTo>
                    <a:pt x="57898" y="81619"/>
                    <a:pt x="60577" y="73967"/>
                    <a:pt x="65805" y="71416"/>
                  </a:cubicBezTo>
                  <a:cubicBezTo>
                    <a:pt x="71034" y="68866"/>
                    <a:pt x="52669" y="53562"/>
                    <a:pt x="47313" y="51012"/>
                  </a:cubicBezTo>
                  <a:cubicBezTo>
                    <a:pt x="42085" y="51012"/>
                    <a:pt x="52542" y="38259"/>
                    <a:pt x="71034" y="38259"/>
                  </a:cubicBezTo>
                  <a:cubicBezTo>
                    <a:pt x="86848" y="38259"/>
                    <a:pt x="84169" y="30607"/>
                    <a:pt x="92076" y="30607"/>
                  </a:cubicBezTo>
                  <a:lnTo>
                    <a:pt x="94754" y="30607"/>
                  </a:lnTo>
                  <a:cubicBezTo>
                    <a:pt x="92076" y="22955"/>
                    <a:pt x="89526" y="15304"/>
                    <a:pt x="89526" y="10202"/>
                  </a:cubicBezTo>
                  <a:cubicBezTo>
                    <a:pt x="86848" y="7652"/>
                    <a:pt x="86848" y="5101"/>
                    <a:pt x="86848" y="0"/>
                  </a:cubicBezTo>
                  <a:lnTo>
                    <a:pt x="86848" y="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6" name="Freeform: Shape 405">
              <a:extLst>
                <a:ext uri="{FF2B5EF4-FFF2-40B4-BE49-F238E27FC236}">
                  <a16:creationId xmlns:a16="http://schemas.microsoft.com/office/drawing/2014/main" id="{56FEC9D2-4F8B-2E17-7C38-47F1E2C8FF05}"/>
                </a:ext>
              </a:extLst>
            </p:cNvPr>
            <p:cNvSpPr/>
            <p:nvPr/>
          </p:nvSpPr>
          <p:spPr>
            <a:xfrm>
              <a:off x="8866067" y="3250092"/>
              <a:ext cx="238607" cy="100376"/>
            </a:xfrm>
            <a:custGeom>
              <a:avLst/>
              <a:gdLst>
                <a:gd name="connsiteX0" fmla="*/ 220754 w 238607"/>
                <a:gd name="connsiteY0" fmla="*/ 19064 h 100376"/>
                <a:gd name="connsiteX1" fmla="*/ 199966 w 238607"/>
                <a:gd name="connsiteY1" fmla="*/ 11284 h 100376"/>
                <a:gd name="connsiteX2" fmla="*/ 145511 w 238607"/>
                <a:gd name="connsiteY2" fmla="*/ 8734 h 100376"/>
                <a:gd name="connsiteX3" fmla="*/ 114394 w 238607"/>
                <a:gd name="connsiteY3" fmla="*/ 954 h 100376"/>
                <a:gd name="connsiteX4" fmla="*/ 93607 w 238607"/>
                <a:gd name="connsiteY4" fmla="*/ 8734 h 100376"/>
                <a:gd name="connsiteX5" fmla="*/ 72819 w 238607"/>
                <a:gd name="connsiteY5" fmla="*/ 13963 h 100376"/>
                <a:gd name="connsiteX6" fmla="*/ 44253 w 238607"/>
                <a:gd name="connsiteY6" fmla="*/ 13963 h 100376"/>
                <a:gd name="connsiteX7" fmla="*/ 31245 w 238607"/>
                <a:gd name="connsiteY7" fmla="*/ 26971 h 100376"/>
                <a:gd name="connsiteX8" fmla="*/ 23465 w 238607"/>
                <a:gd name="connsiteY8" fmla="*/ 39979 h 100376"/>
                <a:gd name="connsiteX9" fmla="*/ 31245 w 238607"/>
                <a:gd name="connsiteY9" fmla="*/ 47758 h 100376"/>
                <a:gd name="connsiteX10" fmla="*/ 49354 w 238607"/>
                <a:gd name="connsiteY10" fmla="*/ 47758 h 100376"/>
                <a:gd name="connsiteX11" fmla="*/ 77920 w 238607"/>
                <a:gd name="connsiteY11" fmla="*/ 60766 h 100376"/>
                <a:gd name="connsiteX12" fmla="*/ 70141 w 238607"/>
                <a:gd name="connsiteY12" fmla="*/ 71223 h 100376"/>
                <a:gd name="connsiteX13" fmla="*/ 49354 w 238607"/>
                <a:gd name="connsiteY13" fmla="*/ 76452 h 100376"/>
                <a:gd name="connsiteX14" fmla="*/ 15559 w 238607"/>
                <a:gd name="connsiteY14" fmla="*/ 79003 h 100376"/>
                <a:gd name="connsiteX15" fmla="*/ 0 w 238607"/>
                <a:gd name="connsiteY15" fmla="*/ 92011 h 100376"/>
                <a:gd name="connsiteX16" fmla="*/ 31117 w 238607"/>
                <a:gd name="connsiteY16" fmla="*/ 94561 h 100376"/>
                <a:gd name="connsiteX17" fmla="*/ 51904 w 238607"/>
                <a:gd name="connsiteY17" fmla="*/ 97112 h 100376"/>
                <a:gd name="connsiteX18" fmla="*/ 70014 w 238607"/>
                <a:gd name="connsiteY18" fmla="*/ 99662 h 100376"/>
                <a:gd name="connsiteX19" fmla="*/ 98580 w 238607"/>
                <a:gd name="connsiteY19" fmla="*/ 97112 h 100376"/>
                <a:gd name="connsiteX20" fmla="*/ 101131 w 238607"/>
                <a:gd name="connsiteY20" fmla="*/ 86654 h 100376"/>
                <a:gd name="connsiteX21" fmla="*/ 111461 w 238607"/>
                <a:gd name="connsiteY21" fmla="*/ 81426 h 100376"/>
                <a:gd name="connsiteX22" fmla="*/ 124469 w 238607"/>
                <a:gd name="connsiteY22" fmla="*/ 73646 h 100376"/>
                <a:gd name="connsiteX23" fmla="*/ 137477 w 238607"/>
                <a:gd name="connsiteY23" fmla="*/ 68418 h 100376"/>
                <a:gd name="connsiteX24" fmla="*/ 150485 w 238607"/>
                <a:gd name="connsiteY24" fmla="*/ 73646 h 100376"/>
                <a:gd name="connsiteX25" fmla="*/ 163493 w 238607"/>
                <a:gd name="connsiteY25" fmla="*/ 63189 h 100376"/>
                <a:gd name="connsiteX26" fmla="*/ 184280 w 238607"/>
                <a:gd name="connsiteY26" fmla="*/ 57960 h 100376"/>
                <a:gd name="connsiteX27" fmla="*/ 199839 w 238607"/>
                <a:gd name="connsiteY27" fmla="*/ 50181 h 100376"/>
                <a:gd name="connsiteX28" fmla="*/ 217948 w 238607"/>
                <a:gd name="connsiteY28" fmla="*/ 39723 h 100376"/>
                <a:gd name="connsiteX29" fmla="*/ 236057 w 238607"/>
                <a:gd name="connsiteY29" fmla="*/ 29266 h 100376"/>
                <a:gd name="connsiteX30" fmla="*/ 238608 w 238607"/>
                <a:gd name="connsiteY30" fmla="*/ 24037 h 100376"/>
                <a:gd name="connsiteX31" fmla="*/ 220498 w 238607"/>
                <a:gd name="connsiteY31" fmla="*/ 18809 h 100376"/>
                <a:gd name="connsiteX32" fmla="*/ 220498 w 238607"/>
                <a:gd name="connsiteY32" fmla="*/ 18809 h 10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38607" h="100376">
                  <a:moveTo>
                    <a:pt x="220754" y="19064"/>
                  </a:moveTo>
                  <a:cubicBezTo>
                    <a:pt x="212974" y="8606"/>
                    <a:pt x="210424" y="13835"/>
                    <a:pt x="199966" y="11284"/>
                  </a:cubicBezTo>
                  <a:cubicBezTo>
                    <a:pt x="189636" y="8734"/>
                    <a:pt x="153290" y="6056"/>
                    <a:pt x="145511" y="8734"/>
                  </a:cubicBezTo>
                  <a:cubicBezTo>
                    <a:pt x="137732" y="11284"/>
                    <a:pt x="119623" y="3505"/>
                    <a:pt x="114394" y="954"/>
                  </a:cubicBezTo>
                  <a:cubicBezTo>
                    <a:pt x="109165" y="-1596"/>
                    <a:pt x="93607" y="954"/>
                    <a:pt x="93607" y="8734"/>
                  </a:cubicBezTo>
                  <a:cubicBezTo>
                    <a:pt x="91056" y="19191"/>
                    <a:pt x="85827" y="19191"/>
                    <a:pt x="72819" y="13963"/>
                  </a:cubicBezTo>
                  <a:cubicBezTo>
                    <a:pt x="62489" y="6183"/>
                    <a:pt x="44253" y="6183"/>
                    <a:pt x="44253" y="13963"/>
                  </a:cubicBezTo>
                  <a:cubicBezTo>
                    <a:pt x="41702" y="19191"/>
                    <a:pt x="33923" y="26971"/>
                    <a:pt x="31245" y="26971"/>
                  </a:cubicBezTo>
                  <a:cubicBezTo>
                    <a:pt x="28694" y="29521"/>
                    <a:pt x="26016" y="34750"/>
                    <a:pt x="23465" y="39979"/>
                  </a:cubicBezTo>
                  <a:cubicBezTo>
                    <a:pt x="26016" y="42529"/>
                    <a:pt x="28694" y="45207"/>
                    <a:pt x="31245" y="47758"/>
                  </a:cubicBezTo>
                  <a:cubicBezTo>
                    <a:pt x="36473" y="52987"/>
                    <a:pt x="46803" y="52987"/>
                    <a:pt x="49354" y="47758"/>
                  </a:cubicBezTo>
                  <a:cubicBezTo>
                    <a:pt x="49354" y="42529"/>
                    <a:pt x="67463" y="52987"/>
                    <a:pt x="77920" y="60766"/>
                  </a:cubicBezTo>
                  <a:cubicBezTo>
                    <a:pt x="88250" y="68545"/>
                    <a:pt x="72692" y="63316"/>
                    <a:pt x="70141" y="71223"/>
                  </a:cubicBezTo>
                  <a:cubicBezTo>
                    <a:pt x="64913" y="81681"/>
                    <a:pt x="52032" y="71223"/>
                    <a:pt x="49354" y="76452"/>
                  </a:cubicBezTo>
                  <a:cubicBezTo>
                    <a:pt x="44125" y="79003"/>
                    <a:pt x="23465" y="81681"/>
                    <a:pt x="15559" y="79003"/>
                  </a:cubicBezTo>
                  <a:cubicBezTo>
                    <a:pt x="10330" y="79003"/>
                    <a:pt x="0" y="89460"/>
                    <a:pt x="0" y="92011"/>
                  </a:cubicBezTo>
                  <a:cubicBezTo>
                    <a:pt x="2550" y="97239"/>
                    <a:pt x="23338" y="89460"/>
                    <a:pt x="31117" y="94561"/>
                  </a:cubicBezTo>
                  <a:cubicBezTo>
                    <a:pt x="38896" y="99790"/>
                    <a:pt x="46676" y="89332"/>
                    <a:pt x="51904" y="97112"/>
                  </a:cubicBezTo>
                  <a:cubicBezTo>
                    <a:pt x="57133" y="102341"/>
                    <a:pt x="64913" y="97112"/>
                    <a:pt x="70014" y="99662"/>
                  </a:cubicBezTo>
                  <a:cubicBezTo>
                    <a:pt x="75242" y="102213"/>
                    <a:pt x="98580" y="97112"/>
                    <a:pt x="98580" y="97112"/>
                  </a:cubicBezTo>
                  <a:cubicBezTo>
                    <a:pt x="101131" y="94561"/>
                    <a:pt x="101131" y="89332"/>
                    <a:pt x="101131" y="86654"/>
                  </a:cubicBezTo>
                  <a:cubicBezTo>
                    <a:pt x="101131" y="81426"/>
                    <a:pt x="106360" y="81426"/>
                    <a:pt x="111461" y="81426"/>
                  </a:cubicBezTo>
                  <a:cubicBezTo>
                    <a:pt x="116689" y="78875"/>
                    <a:pt x="119240" y="73646"/>
                    <a:pt x="124469" y="73646"/>
                  </a:cubicBezTo>
                  <a:cubicBezTo>
                    <a:pt x="127019" y="73646"/>
                    <a:pt x="132248" y="68418"/>
                    <a:pt x="137477" y="68418"/>
                  </a:cubicBezTo>
                  <a:cubicBezTo>
                    <a:pt x="140027" y="70968"/>
                    <a:pt x="145256" y="76197"/>
                    <a:pt x="150485" y="73646"/>
                  </a:cubicBezTo>
                  <a:cubicBezTo>
                    <a:pt x="155714" y="68418"/>
                    <a:pt x="155714" y="73646"/>
                    <a:pt x="163493" y="63189"/>
                  </a:cubicBezTo>
                  <a:cubicBezTo>
                    <a:pt x="171272" y="55410"/>
                    <a:pt x="173823" y="57960"/>
                    <a:pt x="184280" y="57960"/>
                  </a:cubicBezTo>
                  <a:cubicBezTo>
                    <a:pt x="194610" y="60511"/>
                    <a:pt x="197288" y="55410"/>
                    <a:pt x="199839" y="50181"/>
                  </a:cubicBezTo>
                  <a:cubicBezTo>
                    <a:pt x="205067" y="42402"/>
                    <a:pt x="212847" y="42402"/>
                    <a:pt x="217948" y="39723"/>
                  </a:cubicBezTo>
                  <a:cubicBezTo>
                    <a:pt x="223177" y="34495"/>
                    <a:pt x="233507" y="31944"/>
                    <a:pt x="236057" y="29266"/>
                  </a:cubicBezTo>
                  <a:cubicBezTo>
                    <a:pt x="238608" y="29266"/>
                    <a:pt x="238608" y="26716"/>
                    <a:pt x="238608" y="24037"/>
                  </a:cubicBezTo>
                  <a:cubicBezTo>
                    <a:pt x="230828" y="18809"/>
                    <a:pt x="228278" y="26588"/>
                    <a:pt x="220498" y="18809"/>
                  </a:cubicBezTo>
                  <a:lnTo>
                    <a:pt x="220498" y="18809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AC348CFB-59D6-950B-7421-C7B405081B3D}"/>
                </a:ext>
              </a:extLst>
            </p:cNvPr>
            <p:cNvSpPr/>
            <p:nvPr/>
          </p:nvSpPr>
          <p:spPr>
            <a:xfrm>
              <a:off x="8212733" y="3235871"/>
              <a:ext cx="147930" cy="66060"/>
            </a:xfrm>
            <a:custGeom>
              <a:avLst/>
              <a:gdLst>
                <a:gd name="connsiteX0" fmla="*/ 59429 w 147930"/>
                <a:gd name="connsiteY0" fmla="*/ 50884 h 66060"/>
                <a:gd name="connsiteX1" fmla="*/ 74987 w 147930"/>
                <a:gd name="connsiteY1" fmla="*/ 63510 h 66060"/>
                <a:gd name="connsiteX2" fmla="*/ 74987 w 147930"/>
                <a:gd name="connsiteY2" fmla="*/ 66060 h 66060"/>
                <a:gd name="connsiteX3" fmla="*/ 98198 w 147930"/>
                <a:gd name="connsiteY3" fmla="*/ 60959 h 66060"/>
                <a:gd name="connsiteX4" fmla="*/ 116307 w 147930"/>
                <a:gd name="connsiteY4" fmla="*/ 63510 h 66060"/>
                <a:gd name="connsiteX5" fmla="*/ 116307 w 147930"/>
                <a:gd name="connsiteY5" fmla="*/ 58408 h 66060"/>
                <a:gd name="connsiteX6" fmla="*/ 131866 w 147930"/>
                <a:gd name="connsiteY6" fmla="*/ 63510 h 66060"/>
                <a:gd name="connsiteX7" fmla="*/ 147424 w 147930"/>
                <a:gd name="connsiteY7" fmla="*/ 63510 h 66060"/>
                <a:gd name="connsiteX8" fmla="*/ 139645 w 147930"/>
                <a:gd name="connsiteY8" fmla="*/ 53435 h 66060"/>
                <a:gd name="connsiteX9" fmla="*/ 144874 w 147930"/>
                <a:gd name="connsiteY9" fmla="*/ 45783 h 66060"/>
                <a:gd name="connsiteX10" fmla="*/ 131993 w 147930"/>
                <a:gd name="connsiteY10" fmla="*/ 40682 h 66060"/>
                <a:gd name="connsiteX11" fmla="*/ 124214 w 147930"/>
                <a:gd name="connsiteY11" fmla="*/ 28056 h 66060"/>
                <a:gd name="connsiteX12" fmla="*/ 116435 w 147930"/>
                <a:gd name="connsiteY12" fmla="*/ 22955 h 66060"/>
                <a:gd name="connsiteX13" fmla="*/ 95775 w 147930"/>
                <a:gd name="connsiteY13" fmla="*/ 28056 h 66060"/>
                <a:gd name="connsiteX14" fmla="*/ 80216 w 147930"/>
                <a:gd name="connsiteY14" fmla="*/ 20405 h 66060"/>
                <a:gd name="connsiteX15" fmla="*/ 67336 w 147930"/>
                <a:gd name="connsiteY15" fmla="*/ 12753 h 66060"/>
                <a:gd name="connsiteX16" fmla="*/ 33668 w 147930"/>
                <a:gd name="connsiteY16" fmla="*/ 7652 h 66060"/>
                <a:gd name="connsiteX17" fmla="*/ 7780 w 147930"/>
                <a:gd name="connsiteY17" fmla="*/ 0 h 66060"/>
                <a:gd name="connsiteX18" fmla="*/ 0 w 147930"/>
                <a:gd name="connsiteY18" fmla="*/ 5101 h 66060"/>
                <a:gd name="connsiteX19" fmla="*/ 33668 w 147930"/>
                <a:gd name="connsiteY19" fmla="*/ 22828 h 66060"/>
                <a:gd name="connsiteX20" fmla="*/ 41447 w 147930"/>
                <a:gd name="connsiteY20" fmla="*/ 45656 h 66060"/>
                <a:gd name="connsiteX21" fmla="*/ 36218 w 147930"/>
                <a:gd name="connsiteY21" fmla="*/ 53307 h 66060"/>
                <a:gd name="connsiteX22" fmla="*/ 59429 w 147930"/>
                <a:gd name="connsiteY22" fmla="*/ 50757 h 66060"/>
                <a:gd name="connsiteX23" fmla="*/ 59429 w 147930"/>
                <a:gd name="connsiteY23" fmla="*/ 50757 h 6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7930" h="66060">
                  <a:moveTo>
                    <a:pt x="59429" y="50884"/>
                  </a:moveTo>
                  <a:cubicBezTo>
                    <a:pt x="67208" y="48334"/>
                    <a:pt x="69759" y="55985"/>
                    <a:pt x="74987" y="63510"/>
                  </a:cubicBezTo>
                  <a:lnTo>
                    <a:pt x="74987" y="66060"/>
                  </a:lnTo>
                  <a:cubicBezTo>
                    <a:pt x="82767" y="63510"/>
                    <a:pt x="90546" y="60959"/>
                    <a:pt x="98198" y="60959"/>
                  </a:cubicBezTo>
                  <a:cubicBezTo>
                    <a:pt x="103427" y="60959"/>
                    <a:pt x="111078" y="60959"/>
                    <a:pt x="116307" y="63510"/>
                  </a:cubicBezTo>
                  <a:lnTo>
                    <a:pt x="116307" y="58408"/>
                  </a:lnTo>
                  <a:cubicBezTo>
                    <a:pt x="118858" y="53307"/>
                    <a:pt x="126637" y="58408"/>
                    <a:pt x="131866" y="63510"/>
                  </a:cubicBezTo>
                  <a:cubicBezTo>
                    <a:pt x="134416" y="66060"/>
                    <a:pt x="144746" y="66060"/>
                    <a:pt x="147424" y="63510"/>
                  </a:cubicBezTo>
                  <a:cubicBezTo>
                    <a:pt x="149975" y="60959"/>
                    <a:pt x="142195" y="58408"/>
                    <a:pt x="139645" y="53435"/>
                  </a:cubicBezTo>
                  <a:cubicBezTo>
                    <a:pt x="139645" y="53435"/>
                    <a:pt x="142195" y="50884"/>
                    <a:pt x="144874" y="45783"/>
                  </a:cubicBezTo>
                  <a:cubicBezTo>
                    <a:pt x="139645" y="43233"/>
                    <a:pt x="134544" y="38131"/>
                    <a:pt x="131993" y="40682"/>
                  </a:cubicBezTo>
                  <a:cubicBezTo>
                    <a:pt x="129442" y="40682"/>
                    <a:pt x="129442" y="28056"/>
                    <a:pt x="124214" y="28056"/>
                  </a:cubicBezTo>
                  <a:cubicBezTo>
                    <a:pt x="121663" y="28056"/>
                    <a:pt x="121663" y="22955"/>
                    <a:pt x="116435" y="22955"/>
                  </a:cubicBezTo>
                  <a:cubicBezTo>
                    <a:pt x="113884" y="22955"/>
                    <a:pt x="98325" y="22955"/>
                    <a:pt x="95775" y="28056"/>
                  </a:cubicBezTo>
                  <a:cubicBezTo>
                    <a:pt x="90546" y="30607"/>
                    <a:pt x="85445" y="20405"/>
                    <a:pt x="80216" y="20405"/>
                  </a:cubicBezTo>
                  <a:cubicBezTo>
                    <a:pt x="77665" y="20405"/>
                    <a:pt x="69886" y="15304"/>
                    <a:pt x="67336" y="12753"/>
                  </a:cubicBezTo>
                  <a:cubicBezTo>
                    <a:pt x="64785" y="7652"/>
                    <a:pt x="41447" y="12753"/>
                    <a:pt x="33668" y="7652"/>
                  </a:cubicBezTo>
                  <a:cubicBezTo>
                    <a:pt x="28439" y="5101"/>
                    <a:pt x="15559" y="0"/>
                    <a:pt x="7780" y="0"/>
                  </a:cubicBezTo>
                  <a:cubicBezTo>
                    <a:pt x="5229" y="2551"/>
                    <a:pt x="2551" y="2551"/>
                    <a:pt x="0" y="5101"/>
                  </a:cubicBezTo>
                  <a:cubicBezTo>
                    <a:pt x="12881" y="12753"/>
                    <a:pt x="30990" y="10202"/>
                    <a:pt x="33668" y="22828"/>
                  </a:cubicBezTo>
                  <a:cubicBezTo>
                    <a:pt x="36218" y="38004"/>
                    <a:pt x="43998" y="32903"/>
                    <a:pt x="41447" y="45656"/>
                  </a:cubicBezTo>
                  <a:cubicBezTo>
                    <a:pt x="41447" y="48206"/>
                    <a:pt x="38896" y="50757"/>
                    <a:pt x="36218" y="53307"/>
                  </a:cubicBezTo>
                  <a:cubicBezTo>
                    <a:pt x="46548" y="53307"/>
                    <a:pt x="56878" y="53307"/>
                    <a:pt x="59429" y="50757"/>
                  </a:cubicBezTo>
                  <a:lnTo>
                    <a:pt x="59429" y="50757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DE503750-E9CE-9C7B-4953-88E338F0F1A9}"/>
                </a:ext>
              </a:extLst>
            </p:cNvPr>
            <p:cNvSpPr/>
            <p:nvPr/>
          </p:nvSpPr>
          <p:spPr>
            <a:xfrm>
              <a:off x="7910743" y="3275929"/>
              <a:ext cx="408339" cy="159015"/>
            </a:xfrm>
            <a:custGeom>
              <a:avLst/>
              <a:gdLst>
                <a:gd name="connsiteX0" fmla="*/ 397637 w 408339"/>
                <a:gd name="connsiteY0" fmla="*/ 112467 h 159015"/>
                <a:gd name="connsiteX1" fmla="*/ 397637 w 408339"/>
                <a:gd name="connsiteY1" fmla="*/ 89129 h 159015"/>
                <a:gd name="connsiteX2" fmla="*/ 397637 w 408339"/>
                <a:gd name="connsiteY2" fmla="*/ 71020 h 159015"/>
                <a:gd name="connsiteX3" fmla="*/ 402866 w 408339"/>
                <a:gd name="connsiteY3" fmla="*/ 58012 h 159015"/>
                <a:gd name="connsiteX4" fmla="*/ 400315 w 408339"/>
                <a:gd name="connsiteY4" fmla="*/ 50232 h 159015"/>
                <a:gd name="connsiteX5" fmla="*/ 382079 w 408339"/>
                <a:gd name="connsiteY5" fmla="*/ 42453 h 159015"/>
                <a:gd name="connsiteX6" fmla="*/ 376850 w 408339"/>
                <a:gd name="connsiteY6" fmla="*/ 24344 h 159015"/>
                <a:gd name="connsiteX7" fmla="*/ 361291 w 408339"/>
                <a:gd name="connsiteY7" fmla="*/ 11336 h 159015"/>
                <a:gd name="connsiteX8" fmla="*/ 337953 w 408339"/>
                <a:gd name="connsiteY8" fmla="*/ 13887 h 159015"/>
                <a:gd name="connsiteX9" fmla="*/ 298929 w 408339"/>
                <a:gd name="connsiteY9" fmla="*/ 26895 h 159015"/>
                <a:gd name="connsiteX10" fmla="*/ 259905 w 408339"/>
                <a:gd name="connsiteY10" fmla="*/ 26895 h 159015"/>
                <a:gd name="connsiteX11" fmla="*/ 233889 w 408339"/>
                <a:gd name="connsiteY11" fmla="*/ 19115 h 159015"/>
                <a:gd name="connsiteX12" fmla="*/ 213102 w 408339"/>
                <a:gd name="connsiteY12" fmla="*/ 11336 h 159015"/>
                <a:gd name="connsiteX13" fmla="*/ 181857 w 408339"/>
                <a:gd name="connsiteY13" fmla="*/ 1006 h 159015"/>
                <a:gd name="connsiteX14" fmla="*/ 114266 w 408339"/>
                <a:gd name="connsiteY14" fmla="*/ 21793 h 159015"/>
                <a:gd name="connsiteX15" fmla="*/ 67463 w 408339"/>
                <a:gd name="connsiteY15" fmla="*/ 24344 h 159015"/>
                <a:gd name="connsiteX16" fmla="*/ 57006 w 408339"/>
                <a:gd name="connsiteY16" fmla="*/ 42453 h 159015"/>
                <a:gd name="connsiteX17" fmla="*/ 10202 w 408339"/>
                <a:gd name="connsiteY17" fmla="*/ 45004 h 159015"/>
                <a:gd name="connsiteX18" fmla="*/ 4973 w 408339"/>
                <a:gd name="connsiteY18" fmla="*/ 60562 h 159015"/>
                <a:gd name="connsiteX19" fmla="*/ 15431 w 408339"/>
                <a:gd name="connsiteY19" fmla="*/ 68342 h 159015"/>
                <a:gd name="connsiteX20" fmla="*/ 17982 w 408339"/>
                <a:gd name="connsiteY20" fmla="*/ 83900 h 159015"/>
                <a:gd name="connsiteX21" fmla="*/ 17982 w 408339"/>
                <a:gd name="connsiteY21" fmla="*/ 99459 h 159015"/>
                <a:gd name="connsiteX22" fmla="*/ 17982 w 408339"/>
                <a:gd name="connsiteY22" fmla="*/ 109789 h 159015"/>
                <a:gd name="connsiteX23" fmla="*/ 28439 w 408339"/>
                <a:gd name="connsiteY23" fmla="*/ 122797 h 159015"/>
                <a:gd name="connsiteX24" fmla="*/ 43997 w 408339"/>
                <a:gd name="connsiteY24" fmla="*/ 130576 h 159015"/>
                <a:gd name="connsiteX25" fmla="*/ 54455 w 408339"/>
                <a:gd name="connsiteY25" fmla="*/ 133127 h 159015"/>
                <a:gd name="connsiteX26" fmla="*/ 67463 w 408339"/>
                <a:gd name="connsiteY26" fmla="*/ 148685 h 159015"/>
                <a:gd name="connsiteX27" fmla="*/ 96030 w 408339"/>
                <a:gd name="connsiteY27" fmla="*/ 143457 h 159015"/>
                <a:gd name="connsiteX28" fmla="*/ 114266 w 408339"/>
                <a:gd name="connsiteY28" fmla="*/ 135677 h 159015"/>
                <a:gd name="connsiteX29" fmla="*/ 142833 w 408339"/>
                <a:gd name="connsiteY29" fmla="*/ 151236 h 159015"/>
                <a:gd name="connsiteX30" fmla="*/ 166171 w 408339"/>
                <a:gd name="connsiteY30" fmla="*/ 148685 h 159015"/>
                <a:gd name="connsiteX31" fmla="*/ 186958 w 408339"/>
                <a:gd name="connsiteY31" fmla="*/ 135677 h 159015"/>
                <a:gd name="connsiteX32" fmla="*/ 202517 w 408339"/>
                <a:gd name="connsiteY32" fmla="*/ 140906 h 159015"/>
                <a:gd name="connsiteX33" fmla="*/ 220754 w 408339"/>
                <a:gd name="connsiteY33" fmla="*/ 135677 h 159015"/>
                <a:gd name="connsiteX34" fmla="*/ 212974 w 408339"/>
                <a:gd name="connsiteY34" fmla="*/ 151236 h 159015"/>
                <a:gd name="connsiteX35" fmla="*/ 215525 w 408339"/>
                <a:gd name="connsiteY35" fmla="*/ 159015 h 159015"/>
                <a:gd name="connsiteX36" fmla="*/ 228533 w 408339"/>
                <a:gd name="connsiteY36" fmla="*/ 146007 h 159015"/>
                <a:gd name="connsiteX37" fmla="*/ 236312 w 408339"/>
                <a:gd name="connsiteY37" fmla="*/ 140779 h 159015"/>
                <a:gd name="connsiteX38" fmla="*/ 257100 w 408339"/>
                <a:gd name="connsiteY38" fmla="*/ 140779 h 159015"/>
                <a:gd name="connsiteX39" fmla="*/ 270108 w 408339"/>
                <a:gd name="connsiteY39" fmla="*/ 138228 h 159015"/>
                <a:gd name="connsiteX40" fmla="*/ 293445 w 408339"/>
                <a:gd name="connsiteY40" fmla="*/ 138228 h 159015"/>
                <a:gd name="connsiteX41" fmla="*/ 324690 w 408339"/>
                <a:gd name="connsiteY41" fmla="*/ 130449 h 159015"/>
                <a:gd name="connsiteX42" fmla="*/ 348028 w 408339"/>
                <a:gd name="connsiteY42" fmla="*/ 125220 h 159015"/>
                <a:gd name="connsiteX43" fmla="*/ 355807 w 408339"/>
                <a:gd name="connsiteY43" fmla="*/ 127770 h 159015"/>
                <a:gd name="connsiteX44" fmla="*/ 366265 w 408339"/>
                <a:gd name="connsiteY44" fmla="*/ 119991 h 159015"/>
                <a:gd name="connsiteX45" fmla="*/ 384502 w 408339"/>
                <a:gd name="connsiteY45" fmla="*/ 125220 h 159015"/>
                <a:gd name="connsiteX46" fmla="*/ 407839 w 408339"/>
                <a:gd name="connsiteY46" fmla="*/ 127770 h 159015"/>
                <a:gd name="connsiteX47" fmla="*/ 397382 w 408339"/>
                <a:gd name="connsiteY47" fmla="*/ 112212 h 159015"/>
                <a:gd name="connsiteX48" fmla="*/ 397382 w 408339"/>
                <a:gd name="connsiteY48" fmla="*/ 112212 h 159015"/>
                <a:gd name="connsiteX49" fmla="*/ 33795 w 408339"/>
                <a:gd name="connsiteY49" fmla="*/ 27022 h 159015"/>
                <a:gd name="connsiteX50" fmla="*/ 62362 w 408339"/>
                <a:gd name="connsiteY50" fmla="*/ 24472 h 159015"/>
                <a:gd name="connsiteX51" fmla="*/ 46803 w 408339"/>
                <a:gd name="connsiteY51" fmla="*/ 11464 h 159015"/>
                <a:gd name="connsiteX52" fmla="*/ 41574 w 408339"/>
                <a:gd name="connsiteY52" fmla="*/ 1134 h 159015"/>
                <a:gd name="connsiteX53" fmla="*/ 33795 w 408339"/>
                <a:gd name="connsiteY53" fmla="*/ 1134 h 159015"/>
                <a:gd name="connsiteX54" fmla="*/ 10458 w 408339"/>
                <a:gd name="connsiteY54" fmla="*/ 1134 h 159015"/>
                <a:gd name="connsiteX55" fmla="*/ 13008 w 408339"/>
                <a:gd name="connsiteY55" fmla="*/ 16692 h 159015"/>
                <a:gd name="connsiteX56" fmla="*/ 5229 w 408339"/>
                <a:gd name="connsiteY56" fmla="*/ 27022 h 159015"/>
                <a:gd name="connsiteX57" fmla="*/ 0 w 408339"/>
                <a:gd name="connsiteY57" fmla="*/ 34801 h 159015"/>
                <a:gd name="connsiteX58" fmla="*/ 13008 w 408339"/>
                <a:gd name="connsiteY58" fmla="*/ 40030 h 159015"/>
                <a:gd name="connsiteX59" fmla="*/ 33795 w 408339"/>
                <a:gd name="connsiteY59" fmla="*/ 27022 h 159015"/>
                <a:gd name="connsiteX60" fmla="*/ 33795 w 408339"/>
                <a:gd name="connsiteY60" fmla="*/ 27022 h 15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08339" h="159015">
                  <a:moveTo>
                    <a:pt x="397637" y="112467"/>
                  </a:moveTo>
                  <a:cubicBezTo>
                    <a:pt x="395086" y="109916"/>
                    <a:pt x="400188" y="91680"/>
                    <a:pt x="397637" y="89129"/>
                  </a:cubicBezTo>
                  <a:cubicBezTo>
                    <a:pt x="397637" y="83900"/>
                    <a:pt x="392408" y="71020"/>
                    <a:pt x="397637" y="71020"/>
                  </a:cubicBezTo>
                  <a:cubicBezTo>
                    <a:pt x="402866" y="71020"/>
                    <a:pt x="397637" y="58012"/>
                    <a:pt x="402866" y="58012"/>
                  </a:cubicBezTo>
                  <a:cubicBezTo>
                    <a:pt x="402866" y="55461"/>
                    <a:pt x="400315" y="52783"/>
                    <a:pt x="400315" y="50232"/>
                  </a:cubicBezTo>
                  <a:cubicBezTo>
                    <a:pt x="395086" y="47682"/>
                    <a:pt x="387307" y="52783"/>
                    <a:pt x="382079" y="42453"/>
                  </a:cubicBezTo>
                  <a:cubicBezTo>
                    <a:pt x="379528" y="34674"/>
                    <a:pt x="382079" y="32123"/>
                    <a:pt x="376850" y="24344"/>
                  </a:cubicBezTo>
                  <a:cubicBezTo>
                    <a:pt x="371621" y="16565"/>
                    <a:pt x="369071" y="8785"/>
                    <a:pt x="361291" y="11336"/>
                  </a:cubicBezTo>
                  <a:cubicBezTo>
                    <a:pt x="358741" y="13887"/>
                    <a:pt x="348283" y="13887"/>
                    <a:pt x="337953" y="13887"/>
                  </a:cubicBezTo>
                  <a:cubicBezTo>
                    <a:pt x="327496" y="21666"/>
                    <a:pt x="304158" y="29445"/>
                    <a:pt x="298929" y="26895"/>
                  </a:cubicBezTo>
                  <a:cubicBezTo>
                    <a:pt x="288472" y="24344"/>
                    <a:pt x="272913" y="26895"/>
                    <a:pt x="259905" y="26895"/>
                  </a:cubicBezTo>
                  <a:cubicBezTo>
                    <a:pt x="246897" y="26895"/>
                    <a:pt x="244347" y="19115"/>
                    <a:pt x="233889" y="19115"/>
                  </a:cubicBezTo>
                  <a:cubicBezTo>
                    <a:pt x="223432" y="19115"/>
                    <a:pt x="223432" y="11336"/>
                    <a:pt x="213102" y="11336"/>
                  </a:cubicBezTo>
                  <a:cubicBezTo>
                    <a:pt x="205323" y="11336"/>
                    <a:pt x="213102" y="6107"/>
                    <a:pt x="181857" y="1006"/>
                  </a:cubicBezTo>
                  <a:cubicBezTo>
                    <a:pt x="150612" y="-1545"/>
                    <a:pt x="124724" y="14014"/>
                    <a:pt x="114266" y="21793"/>
                  </a:cubicBezTo>
                  <a:cubicBezTo>
                    <a:pt x="106487" y="29573"/>
                    <a:pt x="70141" y="21793"/>
                    <a:pt x="67463" y="24344"/>
                  </a:cubicBezTo>
                  <a:cubicBezTo>
                    <a:pt x="64913" y="26895"/>
                    <a:pt x="67463" y="37352"/>
                    <a:pt x="57006" y="42453"/>
                  </a:cubicBezTo>
                  <a:cubicBezTo>
                    <a:pt x="43997" y="45004"/>
                    <a:pt x="17982" y="42453"/>
                    <a:pt x="10202" y="45004"/>
                  </a:cubicBezTo>
                  <a:cubicBezTo>
                    <a:pt x="2423" y="50232"/>
                    <a:pt x="-2806" y="63113"/>
                    <a:pt x="4973" y="60562"/>
                  </a:cubicBezTo>
                  <a:cubicBezTo>
                    <a:pt x="12753" y="60562"/>
                    <a:pt x="17982" y="65791"/>
                    <a:pt x="15431" y="68342"/>
                  </a:cubicBezTo>
                  <a:cubicBezTo>
                    <a:pt x="12880" y="70892"/>
                    <a:pt x="20660" y="78672"/>
                    <a:pt x="17982" y="83900"/>
                  </a:cubicBezTo>
                  <a:cubicBezTo>
                    <a:pt x="12753" y="86451"/>
                    <a:pt x="12753" y="94230"/>
                    <a:pt x="17982" y="99459"/>
                  </a:cubicBezTo>
                  <a:cubicBezTo>
                    <a:pt x="23210" y="102010"/>
                    <a:pt x="23210" y="109789"/>
                    <a:pt x="17982" y="109789"/>
                  </a:cubicBezTo>
                  <a:cubicBezTo>
                    <a:pt x="10202" y="112339"/>
                    <a:pt x="28439" y="120119"/>
                    <a:pt x="28439" y="122797"/>
                  </a:cubicBezTo>
                  <a:cubicBezTo>
                    <a:pt x="28439" y="125475"/>
                    <a:pt x="43997" y="128026"/>
                    <a:pt x="43997" y="130576"/>
                  </a:cubicBezTo>
                  <a:cubicBezTo>
                    <a:pt x="43997" y="135805"/>
                    <a:pt x="46548" y="135805"/>
                    <a:pt x="54455" y="133127"/>
                  </a:cubicBezTo>
                  <a:cubicBezTo>
                    <a:pt x="59684" y="133127"/>
                    <a:pt x="62234" y="140906"/>
                    <a:pt x="67463" y="148685"/>
                  </a:cubicBezTo>
                  <a:cubicBezTo>
                    <a:pt x="72692" y="153914"/>
                    <a:pt x="96030" y="148685"/>
                    <a:pt x="96030" y="143457"/>
                  </a:cubicBezTo>
                  <a:cubicBezTo>
                    <a:pt x="96030" y="135677"/>
                    <a:pt x="103809" y="133127"/>
                    <a:pt x="114266" y="135677"/>
                  </a:cubicBezTo>
                  <a:cubicBezTo>
                    <a:pt x="124724" y="135677"/>
                    <a:pt x="137605" y="151236"/>
                    <a:pt x="142833" y="151236"/>
                  </a:cubicBezTo>
                  <a:cubicBezTo>
                    <a:pt x="148062" y="153787"/>
                    <a:pt x="158392" y="148685"/>
                    <a:pt x="166171" y="148685"/>
                  </a:cubicBezTo>
                  <a:cubicBezTo>
                    <a:pt x="171400" y="148685"/>
                    <a:pt x="181730" y="138355"/>
                    <a:pt x="186958" y="135677"/>
                  </a:cubicBezTo>
                  <a:cubicBezTo>
                    <a:pt x="189509" y="133127"/>
                    <a:pt x="197416" y="143457"/>
                    <a:pt x="202517" y="140906"/>
                  </a:cubicBezTo>
                  <a:cubicBezTo>
                    <a:pt x="210296" y="135677"/>
                    <a:pt x="215525" y="133127"/>
                    <a:pt x="220754" y="135677"/>
                  </a:cubicBezTo>
                  <a:cubicBezTo>
                    <a:pt x="223304" y="138228"/>
                    <a:pt x="210296" y="146007"/>
                    <a:pt x="212974" y="151236"/>
                  </a:cubicBezTo>
                  <a:cubicBezTo>
                    <a:pt x="215525" y="153787"/>
                    <a:pt x="215525" y="156465"/>
                    <a:pt x="215525" y="159015"/>
                  </a:cubicBezTo>
                  <a:cubicBezTo>
                    <a:pt x="228533" y="159015"/>
                    <a:pt x="225982" y="148685"/>
                    <a:pt x="228533" y="146007"/>
                  </a:cubicBezTo>
                  <a:cubicBezTo>
                    <a:pt x="228533" y="140779"/>
                    <a:pt x="231084" y="135677"/>
                    <a:pt x="236312" y="140779"/>
                  </a:cubicBezTo>
                  <a:cubicBezTo>
                    <a:pt x="241541" y="143329"/>
                    <a:pt x="246770" y="143329"/>
                    <a:pt x="257100" y="140779"/>
                  </a:cubicBezTo>
                  <a:cubicBezTo>
                    <a:pt x="264879" y="135550"/>
                    <a:pt x="267557" y="132999"/>
                    <a:pt x="270108" y="138228"/>
                  </a:cubicBezTo>
                  <a:cubicBezTo>
                    <a:pt x="272658" y="140779"/>
                    <a:pt x="280565" y="138228"/>
                    <a:pt x="293445" y="138228"/>
                  </a:cubicBezTo>
                  <a:cubicBezTo>
                    <a:pt x="309004" y="138228"/>
                    <a:pt x="311682" y="127898"/>
                    <a:pt x="324690" y="130449"/>
                  </a:cubicBezTo>
                  <a:cubicBezTo>
                    <a:pt x="337698" y="130449"/>
                    <a:pt x="348028" y="125220"/>
                    <a:pt x="348028" y="125220"/>
                  </a:cubicBezTo>
                  <a:lnTo>
                    <a:pt x="355807" y="127770"/>
                  </a:lnTo>
                  <a:cubicBezTo>
                    <a:pt x="361036" y="125220"/>
                    <a:pt x="358358" y="122542"/>
                    <a:pt x="366265" y="119991"/>
                  </a:cubicBezTo>
                  <a:cubicBezTo>
                    <a:pt x="376722" y="119991"/>
                    <a:pt x="379273" y="127770"/>
                    <a:pt x="384502" y="125220"/>
                  </a:cubicBezTo>
                  <a:cubicBezTo>
                    <a:pt x="389730" y="122669"/>
                    <a:pt x="407839" y="140779"/>
                    <a:pt x="407839" y="127770"/>
                  </a:cubicBezTo>
                  <a:cubicBezTo>
                    <a:pt x="410390" y="125220"/>
                    <a:pt x="402611" y="112212"/>
                    <a:pt x="397382" y="112212"/>
                  </a:cubicBezTo>
                  <a:lnTo>
                    <a:pt x="397382" y="112212"/>
                  </a:lnTo>
                  <a:close/>
                  <a:moveTo>
                    <a:pt x="33795" y="27022"/>
                  </a:moveTo>
                  <a:cubicBezTo>
                    <a:pt x="41574" y="24472"/>
                    <a:pt x="59811" y="29573"/>
                    <a:pt x="62362" y="24472"/>
                  </a:cubicBezTo>
                  <a:cubicBezTo>
                    <a:pt x="67591" y="21921"/>
                    <a:pt x="51905" y="16692"/>
                    <a:pt x="46803" y="11464"/>
                  </a:cubicBezTo>
                  <a:cubicBezTo>
                    <a:pt x="44253" y="8913"/>
                    <a:pt x="41574" y="3684"/>
                    <a:pt x="41574" y="1134"/>
                  </a:cubicBezTo>
                  <a:cubicBezTo>
                    <a:pt x="39024" y="3684"/>
                    <a:pt x="36346" y="3684"/>
                    <a:pt x="33795" y="1134"/>
                  </a:cubicBezTo>
                  <a:cubicBezTo>
                    <a:pt x="26016" y="-1417"/>
                    <a:pt x="13008" y="1134"/>
                    <a:pt x="10458" y="1134"/>
                  </a:cubicBezTo>
                  <a:cubicBezTo>
                    <a:pt x="7907" y="3684"/>
                    <a:pt x="13008" y="11464"/>
                    <a:pt x="13008" y="16692"/>
                  </a:cubicBezTo>
                  <a:cubicBezTo>
                    <a:pt x="13008" y="21921"/>
                    <a:pt x="5229" y="24472"/>
                    <a:pt x="5229" y="27022"/>
                  </a:cubicBezTo>
                  <a:cubicBezTo>
                    <a:pt x="5229" y="29573"/>
                    <a:pt x="5229" y="32251"/>
                    <a:pt x="0" y="34801"/>
                  </a:cubicBezTo>
                  <a:cubicBezTo>
                    <a:pt x="5229" y="37352"/>
                    <a:pt x="10458" y="40030"/>
                    <a:pt x="13008" y="40030"/>
                  </a:cubicBezTo>
                  <a:cubicBezTo>
                    <a:pt x="23465" y="40030"/>
                    <a:pt x="26016" y="32251"/>
                    <a:pt x="33795" y="27022"/>
                  </a:cubicBezTo>
                  <a:lnTo>
                    <a:pt x="33795" y="27022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7DF7A80F-9B58-3602-4856-CCA8ACAC1393}"/>
                </a:ext>
              </a:extLst>
            </p:cNvPr>
            <p:cNvSpPr/>
            <p:nvPr/>
          </p:nvSpPr>
          <p:spPr>
            <a:xfrm>
              <a:off x="9055958" y="3436602"/>
              <a:ext cx="49725" cy="50501"/>
            </a:xfrm>
            <a:custGeom>
              <a:avLst/>
              <a:gdLst>
                <a:gd name="connsiteX0" fmla="*/ 26016 w 49725"/>
                <a:gd name="connsiteY0" fmla="*/ 0 h 50501"/>
                <a:gd name="connsiteX1" fmla="*/ 0 w 49725"/>
                <a:gd name="connsiteY1" fmla="*/ 15941 h 50501"/>
                <a:gd name="connsiteX2" fmla="*/ 5229 w 49725"/>
                <a:gd name="connsiteY2" fmla="*/ 21297 h 50501"/>
                <a:gd name="connsiteX3" fmla="*/ 18237 w 49725"/>
                <a:gd name="connsiteY3" fmla="*/ 37239 h 50501"/>
                <a:gd name="connsiteX4" fmla="*/ 18237 w 49725"/>
                <a:gd name="connsiteY4" fmla="*/ 50502 h 50501"/>
                <a:gd name="connsiteX5" fmla="*/ 28694 w 49725"/>
                <a:gd name="connsiteY5" fmla="*/ 47824 h 50501"/>
                <a:gd name="connsiteX6" fmla="*/ 49482 w 49725"/>
                <a:gd name="connsiteY6" fmla="*/ 21297 h 50501"/>
                <a:gd name="connsiteX7" fmla="*/ 26016 w 49725"/>
                <a:gd name="connsiteY7" fmla="*/ 0 h 50501"/>
                <a:gd name="connsiteX8" fmla="*/ 26016 w 49725"/>
                <a:gd name="connsiteY8" fmla="*/ 0 h 50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725" h="50501">
                  <a:moveTo>
                    <a:pt x="26016" y="0"/>
                  </a:moveTo>
                  <a:cubicBezTo>
                    <a:pt x="18237" y="0"/>
                    <a:pt x="2551" y="8034"/>
                    <a:pt x="0" y="15941"/>
                  </a:cubicBezTo>
                  <a:cubicBezTo>
                    <a:pt x="2551" y="15941"/>
                    <a:pt x="2551" y="18619"/>
                    <a:pt x="5229" y="21297"/>
                  </a:cubicBezTo>
                  <a:cubicBezTo>
                    <a:pt x="5229" y="26654"/>
                    <a:pt x="10458" y="31882"/>
                    <a:pt x="18237" y="37239"/>
                  </a:cubicBezTo>
                  <a:cubicBezTo>
                    <a:pt x="20787" y="39917"/>
                    <a:pt x="20787" y="45273"/>
                    <a:pt x="18237" y="50502"/>
                  </a:cubicBezTo>
                  <a:cubicBezTo>
                    <a:pt x="23465" y="50502"/>
                    <a:pt x="26016" y="50502"/>
                    <a:pt x="28694" y="47824"/>
                  </a:cubicBezTo>
                  <a:cubicBezTo>
                    <a:pt x="33923" y="47824"/>
                    <a:pt x="49482" y="26526"/>
                    <a:pt x="49482" y="21297"/>
                  </a:cubicBezTo>
                  <a:cubicBezTo>
                    <a:pt x="52032" y="15941"/>
                    <a:pt x="33923" y="0"/>
                    <a:pt x="26016" y="0"/>
                  </a:cubicBezTo>
                  <a:lnTo>
                    <a:pt x="26016" y="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7CD778C3-BC03-2686-A6DE-C29B0A81D64D}"/>
                </a:ext>
              </a:extLst>
            </p:cNvPr>
            <p:cNvSpPr/>
            <p:nvPr/>
          </p:nvSpPr>
          <p:spPr>
            <a:xfrm>
              <a:off x="10043037" y="3256020"/>
              <a:ext cx="150102" cy="139204"/>
            </a:xfrm>
            <a:custGeom>
              <a:avLst/>
              <a:gdLst>
                <a:gd name="connsiteX0" fmla="*/ 144874 w 150102"/>
                <a:gd name="connsiteY0" fmla="*/ 7779 h 139204"/>
                <a:gd name="connsiteX1" fmla="*/ 126764 w 150102"/>
                <a:gd name="connsiteY1" fmla="*/ 0 h 139204"/>
                <a:gd name="connsiteX2" fmla="*/ 113884 w 150102"/>
                <a:gd name="connsiteY2" fmla="*/ 18109 h 139204"/>
                <a:gd name="connsiteX3" fmla="*/ 98326 w 150102"/>
                <a:gd name="connsiteY3" fmla="*/ 28439 h 139204"/>
                <a:gd name="connsiteX4" fmla="*/ 90546 w 150102"/>
                <a:gd name="connsiteY4" fmla="*/ 36218 h 139204"/>
                <a:gd name="connsiteX5" fmla="*/ 74987 w 150102"/>
                <a:gd name="connsiteY5" fmla="*/ 41447 h 139204"/>
                <a:gd name="connsiteX6" fmla="*/ 62107 w 150102"/>
                <a:gd name="connsiteY6" fmla="*/ 36218 h 139204"/>
                <a:gd name="connsiteX7" fmla="*/ 46549 w 150102"/>
                <a:gd name="connsiteY7" fmla="*/ 51777 h 139204"/>
                <a:gd name="connsiteX8" fmla="*/ 7780 w 150102"/>
                <a:gd name="connsiteY8" fmla="*/ 72437 h 139204"/>
                <a:gd name="connsiteX9" fmla="*/ 0 w 150102"/>
                <a:gd name="connsiteY9" fmla="*/ 82767 h 139204"/>
                <a:gd name="connsiteX10" fmla="*/ 25888 w 150102"/>
                <a:gd name="connsiteY10" fmla="*/ 95647 h 139204"/>
                <a:gd name="connsiteX11" fmla="*/ 13008 w 150102"/>
                <a:gd name="connsiteY11" fmla="*/ 118985 h 139204"/>
                <a:gd name="connsiteX12" fmla="*/ 18237 w 150102"/>
                <a:gd name="connsiteY12" fmla="*/ 131866 h 139204"/>
                <a:gd name="connsiteX13" fmla="*/ 28567 w 150102"/>
                <a:gd name="connsiteY13" fmla="*/ 137094 h 139204"/>
                <a:gd name="connsiteX14" fmla="*/ 44126 w 150102"/>
                <a:gd name="connsiteY14" fmla="*/ 134544 h 139204"/>
                <a:gd name="connsiteX15" fmla="*/ 49354 w 150102"/>
                <a:gd name="connsiteY15" fmla="*/ 137094 h 139204"/>
                <a:gd name="connsiteX16" fmla="*/ 62234 w 150102"/>
                <a:gd name="connsiteY16" fmla="*/ 126764 h 139204"/>
                <a:gd name="connsiteX17" fmla="*/ 82894 w 150102"/>
                <a:gd name="connsiteY17" fmla="*/ 124214 h 139204"/>
                <a:gd name="connsiteX18" fmla="*/ 93224 w 150102"/>
                <a:gd name="connsiteY18" fmla="*/ 118985 h 139204"/>
                <a:gd name="connsiteX19" fmla="*/ 75115 w 150102"/>
                <a:gd name="connsiteY19" fmla="*/ 100876 h 139204"/>
                <a:gd name="connsiteX20" fmla="*/ 80344 w 150102"/>
                <a:gd name="connsiteY20" fmla="*/ 80216 h 139204"/>
                <a:gd name="connsiteX21" fmla="*/ 119113 w 150102"/>
                <a:gd name="connsiteY21" fmla="*/ 56878 h 139204"/>
                <a:gd name="connsiteX22" fmla="*/ 126892 w 150102"/>
                <a:gd name="connsiteY22" fmla="*/ 30990 h 139204"/>
                <a:gd name="connsiteX23" fmla="*/ 150103 w 150102"/>
                <a:gd name="connsiteY23" fmla="*/ 7652 h 139204"/>
                <a:gd name="connsiteX24" fmla="*/ 144874 w 150102"/>
                <a:gd name="connsiteY24" fmla="*/ 7652 h 139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50102" h="139204">
                  <a:moveTo>
                    <a:pt x="144874" y="7779"/>
                  </a:moveTo>
                  <a:cubicBezTo>
                    <a:pt x="137094" y="10330"/>
                    <a:pt x="134544" y="0"/>
                    <a:pt x="126764" y="0"/>
                  </a:cubicBezTo>
                  <a:cubicBezTo>
                    <a:pt x="118985" y="0"/>
                    <a:pt x="121536" y="18109"/>
                    <a:pt x="113884" y="18109"/>
                  </a:cubicBezTo>
                  <a:cubicBezTo>
                    <a:pt x="106232" y="18109"/>
                    <a:pt x="108655" y="25889"/>
                    <a:pt x="98326" y="28439"/>
                  </a:cubicBezTo>
                  <a:cubicBezTo>
                    <a:pt x="87996" y="28439"/>
                    <a:pt x="85445" y="28439"/>
                    <a:pt x="90546" y="36218"/>
                  </a:cubicBezTo>
                  <a:cubicBezTo>
                    <a:pt x="93097" y="43998"/>
                    <a:pt x="85317" y="41447"/>
                    <a:pt x="74987" y="41447"/>
                  </a:cubicBezTo>
                  <a:cubicBezTo>
                    <a:pt x="67208" y="41447"/>
                    <a:pt x="67208" y="36218"/>
                    <a:pt x="62107" y="36218"/>
                  </a:cubicBezTo>
                  <a:cubicBezTo>
                    <a:pt x="57006" y="36218"/>
                    <a:pt x="51777" y="43998"/>
                    <a:pt x="46549" y="51777"/>
                  </a:cubicBezTo>
                  <a:cubicBezTo>
                    <a:pt x="43998" y="57006"/>
                    <a:pt x="15559" y="69886"/>
                    <a:pt x="7780" y="72437"/>
                  </a:cubicBezTo>
                  <a:cubicBezTo>
                    <a:pt x="5229" y="74987"/>
                    <a:pt x="2551" y="77666"/>
                    <a:pt x="0" y="82767"/>
                  </a:cubicBezTo>
                  <a:cubicBezTo>
                    <a:pt x="10330" y="82767"/>
                    <a:pt x="20660" y="90546"/>
                    <a:pt x="25888" y="95647"/>
                  </a:cubicBezTo>
                  <a:cubicBezTo>
                    <a:pt x="31117" y="103426"/>
                    <a:pt x="18109" y="111206"/>
                    <a:pt x="13008" y="118985"/>
                  </a:cubicBezTo>
                  <a:cubicBezTo>
                    <a:pt x="7780" y="126764"/>
                    <a:pt x="15559" y="126764"/>
                    <a:pt x="18237" y="131866"/>
                  </a:cubicBezTo>
                  <a:cubicBezTo>
                    <a:pt x="18237" y="137094"/>
                    <a:pt x="26016" y="142196"/>
                    <a:pt x="28567" y="137094"/>
                  </a:cubicBezTo>
                  <a:cubicBezTo>
                    <a:pt x="31117" y="131993"/>
                    <a:pt x="36346" y="134544"/>
                    <a:pt x="44126" y="134544"/>
                  </a:cubicBezTo>
                  <a:cubicBezTo>
                    <a:pt x="46676" y="134544"/>
                    <a:pt x="49354" y="134544"/>
                    <a:pt x="49354" y="137094"/>
                  </a:cubicBezTo>
                  <a:cubicBezTo>
                    <a:pt x="54583" y="131866"/>
                    <a:pt x="59684" y="129315"/>
                    <a:pt x="62234" y="126764"/>
                  </a:cubicBezTo>
                  <a:cubicBezTo>
                    <a:pt x="64785" y="124214"/>
                    <a:pt x="75115" y="124214"/>
                    <a:pt x="82894" y="124214"/>
                  </a:cubicBezTo>
                  <a:cubicBezTo>
                    <a:pt x="88123" y="124214"/>
                    <a:pt x="90674" y="121663"/>
                    <a:pt x="93224" y="118985"/>
                  </a:cubicBezTo>
                  <a:cubicBezTo>
                    <a:pt x="85445" y="108655"/>
                    <a:pt x="77666" y="103426"/>
                    <a:pt x="75115" y="100876"/>
                  </a:cubicBezTo>
                  <a:cubicBezTo>
                    <a:pt x="67336" y="95647"/>
                    <a:pt x="72564" y="82767"/>
                    <a:pt x="80344" y="80216"/>
                  </a:cubicBezTo>
                  <a:cubicBezTo>
                    <a:pt x="90674" y="80216"/>
                    <a:pt x="111333" y="62107"/>
                    <a:pt x="119113" y="56878"/>
                  </a:cubicBezTo>
                  <a:cubicBezTo>
                    <a:pt x="124341" y="54328"/>
                    <a:pt x="121663" y="41320"/>
                    <a:pt x="126892" y="30990"/>
                  </a:cubicBezTo>
                  <a:cubicBezTo>
                    <a:pt x="129443" y="25761"/>
                    <a:pt x="139773" y="15431"/>
                    <a:pt x="150103" y="7652"/>
                  </a:cubicBezTo>
                  <a:lnTo>
                    <a:pt x="144874" y="7652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909C1B44-1713-BDA4-3803-54AE49A14081}"/>
                </a:ext>
              </a:extLst>
            </p:cNvPr>
            <p:cNvSpPr/>
            <p:nvPr/>
          </p:nvSpPr>
          <p:spPr>
            <a:xfrm>
              <a:off x="9103527" y="3575366"/>
              <a:ext cx="164943" cy="93828"/>
            </a:xfrm>
            <a:custGeom>
              <a:avLst/>
              <a:gdLst>
                <a:gd name="connsiteX0" fmla="*/ 164131 w 164943"/>
                <a:gd name="connsiteY0" fmla="*/ 61458 h 93828"/>
                <a:gd name="connsiteX1" fmla="*/ 158902 w 164943"/>
                <a:gd name="connsiteY1" fmla="*/ 61458 h 93828"/>
                <a:gd name="connsiteX2" fmla="*/ 130208 w 164943"/>
                <a:gd name="connsiteY2" fmla="*/ 56229 h 93828"/>
                <a:gd name="connsiteX3" fmla="*/ 88506 w 164943"/>
                <a:gd name="connsiteY3" fmla="*/ 37993 h 93828"/>
                <a:gd name="connsiteX4" fmla="*/ 44253 w 164943"/>
                <a:gd name="connsiteY4" fmla="*/ 6748 h 93828"/>
                <a:gd name="connsiteX5" fmla="*/ 26016 w 164943"/>
                <a:gd name="connsiteY5" fmla="*/ 1519 h 93828"/>
                <a:gd name="connsiteX6" fmla="*/ 13008 w 164943"/>
                <a:gd name="connsiteY6" fmla="*/ 6748 h 93828"/>
                <a:gd name="connsiteX7" fmla="*/ 2550 w 164943"/>
                <a:gd name="connsiteY7" fmla="*/ 19756 h 93828"/>
                <a:gd name="connsiteX8" fmla="*/ 0 w 164943"/>
                <a:gd name="connsiteY8" fmla="*/ 35442 h 93828"/>
                <a:gd name="connsiteX9" fmla="*/ 10458 w 164943"/>
                <a:gd name="connsiteY9" fmla="*/ 43221 h 93828"/>
                <a:gd name="connsiteX10" fmla="*/ 28694 w 164943"/>
                <a:gd name="connsiteY10" fmla="*/ 53679 h 93828"/>
                <a:gd name="connsiteX11" fmla="*/ 44380 w 164943"/>
                <a:gd name="connsiteY11" fmla="*/ 61458 h 93828"/>
                <a:gd name="connsiteX12" fmla="*/ 62617 w 164943"/>
                <a:gd name="connsiteY12" fmla="*/ 71916 h 93828"/>
                <a:gd name="connsiteX13" fmla="*/ 83532 w 164943"/>
                <a:gd name="connsiteY13" fmla="*/ 69365 h 93828"/>
                <a:gd name="connsiteX14" fmla="*/ 96540 w 164943"/>
                <a:gd name="connsiteY14" fmla="*/ 79822 h 93828"/>
                <a:gd name="connsiteX15" fmla="*/ 125234 w 164943"/>
                <a:gd name="connsiteY15" fmla="*/ 92830 h 93828"/>
                <a:gd name="connsiteX16" fmla="*/ 161707 w 164943"/>
                <a:gd name="connsiteY16" fmla="*/ 87602 h 93828"/>
                <a:gd name="connsiteX17" fmla="*/ 164258 w 164943"/>
                <a:gd name="connsiteY17" fmla="*/ 66814 h 93828"/>
                <a:gd name="connsiteX18" fmla="*/ 164258 w 164943"/>
                <a:gd name="connsiteY18" fmla="*/ 61586 h 93828"/>
                <a:gd name="connsiteX19" fmla="*/ 164258 w 164943"/>
                <a:gd name="connsiteY19" fmla="*/ 61586 h 9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4943" h="93828">
                  <a:moveTo>
                    <a:pt x="164131" y="61458"/>
                  </a:moveTo>
                  <a:lnTo>
                    <a:pt x="158902" y="61458"/>
                  </a:lnTo>
                  <a:cubicBezTo>
                    <a:pt x="145894" y="61458"/>
                    <a:pt x="140665" y="53679"/>
                    <a:pt x="130208" y="56229"/>
                  </a:cubicBezTo>
                  <a:cubicBezTo>
                    <a:pt x="122428" y="56229"/>
                    <a:pt x="98963" y="45772"/>
                    <a:pt x="88506" y="37993"/>
                  </a:cubicBezTo>
                  <a:cubicBezTo>
                    <a:pt x="78048" y="30213"/>
                    <a:pt x="52032" y="11977"/>
                    <a:pt x="44253" y="6748"/>
                  </a:cubicBezTo>
                  <a:cubicBezTo>
                    <a:pt x="36473" y="-1031"/>
                    <a:pt x="28567" y="-1031"/>
                    <a:pt x="26016" y="1519"/>
                  </a:cubicBezTo>
                  <a:cubicBezTo>
                    <a:pt x="26016" y="4070"/>
                    <a:pt x="20787" y="6748"/>
                    <a:pt x="13008" y="6748"/>
                  </a:cubicBezTo>
                  <a:cubicBezTo>
                    <a:pt x="10458" y="9299"/>
                    <a:pt x="2550" y="14527"/>
                    <a:pt x="2550" y="19756"/>
                  </a:cubicBezTo>
                  <a:cubicBezTo>
                    <a:pt x="2550" y="24985"/>
                    <a:pt x="0" y="30213"/>
                    <a:pt x="0" y="35442"/>
                  </a:cubicBezTo>
                  <a:cubicBezTo>
                    <a:pt x="0" y="40671"/>
                    <a:pt x="7779" y="40671"/>
                    <a:pt x="10458" y="43221"/>
                  </a:cubicBezTo>
                  <a:cubicBezTo>
                    <a:pt x="13008" y="48450"/>
                    <a:pt x="28694" y="48450"/>
                    <a:pt x="28694" y="53679"/>
                  </a:cubicBezTo>
                  <a:cubicBezTo>
                    <a:pt x="28694" y="56229"/>
                    <a:pt x="39152" y="61458"/>
                    <a:pt x="44380" y="61458"/>
                  </a:cubicBezTo>
                  <a:cubicBezTo>
                    <a:pt x="49609" y="61458"/>
                    <a:pt x="60066" y="69237"/>
                    <a:pt x="62617" y="71916"/>
                  </a:cubicBezTo>
                  <a:cubicBezTo>
                    <a:pt x="65167" y="74466"/>
                    <a:pt x="78303" y="69365"/>
                    <a:pt x="83532" y="69365"/>
                  </a:cubicBezTo>
                  <a:cubicBezTo>
                    <a:pt x="88760" y="69365"/>
                    <a:pt x="93989" y="77144"/>
                    <a:pt x="96540" y="79822"/>
                  </a:cubicBezTo>
                  <a:cubicBezTo>
                    <a:pt x="96540" y="85051"/>
                    <a:pt x="120005" y="87602"/>
                    <a:pt x="125234" y="92830"/>
                  </a:cubicBezTo>
                  <a:cubicBezTo>
                    <a:pt x="130463" y="95381"/>
                    <a:pt x="156479" y="92830"/>
                    <a:pt x="161707" y="87602"/>
                  </a:cubicBezTo>
                  <a:cubicBezTo>
                    <a:pt x="166936" y="82373"/>
                    <a:pt x="164258" y="74594"/>
                    <a:pt x="164258" y="66814"/>
                  </a:cubicBezTo>
                  <a:lnTo>
                    <a:pt x="164258" y="61586"/>
                  </a:lnTo>
                  <a:lnTo>
                    <a:pt x="164258" y="6158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8BBA30C4-8203-BCA5-3EDD-61F61B65C310}"/>
                </a:ext>
              </a:extLst>
            </p:cNvPr>
            <p:cNvSpPr/>
            <p:nvPr/>
          </p:nvSpPr>
          <p:spPr>
            <a:xfrm>
              <a:off x="9346598" y="3620332"/>
              <a:ext cx="186703" cy="407243"/>
            </a:xfrm>
            <a:custGeom>
              <a:avLst/>
              <a:gdLst>
                <a:gd name="connsiteX0" fmla="*/ 150485 w 186703"/>
                <a:gd name="connsiteY0" fmla="*/ 373829 h 407243"/>
                <a:gd name="connsiteX1" fmla="*/ 142706 w 186703"/>
                <a:gd name="connsiteY1" fmla="*/ 355720 h 407243"/>
                <a:gd name="connsiteX2" fmla="*/ 134926 w 186703"/>
                <a:gd name="connsiteY2" fmla="*/ 329832 h 407243"/>
                <a:gd name="connsiteX3" fmla="*/ 127147 w 186703"/>
                <a:gd name="connsiteY3" fmla="*/ 306494 h 407243"/>
                <a:gd name="connsiteX4" fmla="*/ 129697 w 186703"/>
                <a:gd name="connsiteY4" fmla="*/ 290935 h 407243"/>
                <a:gd name="connsiteX5" fmla="*/ 129697 w 186703"/>
                <a:gd name="connsiteY5" fmla="*/ 280605 h 407243"/>
                <a:gd name="connsiteX6" fmla="*/ 127147 w 186703"/>
                <a:gd name="connsiteY6" fmla="*/ 265046 h 407243"/>
                <a:gd name="connsiteX7" fmla="*/ 111588 w 186703"/>
                <a:gd name="connsiteY7" fmla="*/ 246937 h 407243"/>
                <a:gd name="connsiteX8" fmla="*/ 114139 w 186703"/>
                <a:gd name="connsiteY8" fmla="*/ 210719 h 407243"/>
                <a:gd name="connsiteX9" fmla="*/ 127147 w 186703"/>
                <a:gd name="connsiteY9" fmla="*/ 205490 h 407243"/>
                <a:gd name="connsiteX10" fmla="*/ 142706 w 186703"/>
                <a:gd name="connsiteY10" fmla="*/ 200261 h 407243"/>
                <a:gd name="connsiteX11" fmla="*/ 163493 w 186703"/>
                <a:gd name="connsiteY11" fmla="*/ 187253 h 407243"/>
                <a:gd name="connsiteX12" fmla="*/ 173823 w 186703"/>
                <a:gd name="connsiteY12" fmla="*/ 179474 h 407243"/>
                <a:gd name="connsiteX13" fmla="*/ 184153 w 186703"/>
                <a:gd name="connsiteY13" fmla="*/ 161365 h 407243"/>
                <a:gd name="connsiteX14" fmla="*/ 186703 w 186703"/>
                <a:gd name="connsiteY14" fmla="*/ 161365 h 407243"/>
                <a:gd name="connsiteX15" fmla="*/ 176373 w 186703"/>
                <a:gd name="connsiteY15" fmla="*/ 163915 h 407243"/>
                <a:gd name="connsiteX16" fmla="*/ 163365 w 186703"/>
                <a:gd name="connsiteY16" fmla="*/ 156136 h 407243"/>
                <a:gd name="connsiteX17" fmla="*/ 150357 w 186703"/>
                <a:gd name="connsiteY17" fmla="*/ 150908 h 407243"/>
                <a:gd name="connsiteX18" fmla="*/ 150357 w 186703"/>
                <a:gd name="connsiteY18" fmla="*/ 135349 h 407243"/>
                <a:gd name="connsiteX19" fmla="*/ 142578 w 186703"/>
                <a:gd name="connsiteY19" fmla="*/ 125019 h 407243"/>
                <a:gd name="connsiteX20" fmla="*/ 134799 w 186703"/>
                <a:gd name="connsiteY20" fmla="*/ 106910 h 407243"/>
                <a:gd name="connsiteX21" fmla="*/ 114011 w 186703"/>
                <a:gd name="connsiteY21" fmla="*/ 104359 h 407243"/>
                <a:gd name="connsiteX22" fmla="*/ 111461 w 186703"/>
                <a:gd name="connsiteY22" fmla="*/ 94029 h 407243"/>
                <a:gd name="connsiteX23" fmla="*/ 129570 w 186703"/>
                <a:gd name="connsiteY23" fmla="*/ 62912 h 407243"/>
                <a:gd name="connsiteX24" fmla="*/ 134799 w 186703"/>
                <a:gd name="connsiteY24" fmla="*/ 31795 h 407243"/>
                <a:gd name="connsiteX25" fmla="*/ 127019 w 186703"/>
                <a:gd name="connsiteY25" fmla="*/ 21465 h 407243"/>
                <a:gd name="connsiteX26" fmla="*/ 121791 w 186703"/>
                <a:gd name="connsiteY26" fmla="*/ 8457 h 407243"/>
                <a:gd name="connsiteX27" fmla="*/ 106232 w 186703"/>
                <a:gd name="connsiteY27" fmla="*/ 678 h 407243"/>
                <a:gd name="connsiteX28" fmla="*/ 103682 w 186703"/>
                <a:gd name="connsiteY28" fmla="*/ 3228 h 407243"/>
                <a:gd name="connsiteX29" fmla="*/ 103682 w 186703"/>
                <a:gd name="connsiteY29" fmla="*/ 3228 h 407243"/>
                <a:gd name="connsiteX30" fmla="*/ 98453 w 186703"/>
                <a:gd name="connsiteY30" fmla="*/ 13558 h 407243"/>
                <a:gd name="connsiteX31" fmla="*/ 101003 w 186703"/>
                <a:gd name="connsiteY31" fmla="*/ 29117 h 407243"/>
                <a:gd name="connsiteX32" fmla="*/ 90673 w 186703"/>
                <a:gd name="connsiteY32" fmla="*/ 29117 h 407243"/>
                <a:gd name="connsiteX33" fmla="*/ 72564 w 186703"/>
                <a:gd name="connsiteY33" fmla="*/ 36896 h 407243"/>
                <a:gd name="connsiteX34" fmla="*/ 57006 w 186703"/>
                <a:gd name="connsiteY34" fmla="*/ 55005 h 407243"/>
                <a:gd name="connsiteX35" fmla="*/ 51777 w 186703"/>
                <a:gd name="connsiteY35" fmla="*/ 80894 h 407243"/>
                <a:gd name="connsiteX36" fmla="*/ 43998 w 186703"/>
                <a:gd name="connsiteY36" fmla="*/ 106782 h 407243"/>
                <a:gd name="connsiteX37" fmla="*/ 25888 w 186703"/>
                <a:gd name="connsiteY37" fmla="*/ 106782 h 407243"/>
                <a:gd name="connsiteX38" fmla="*/ 23338 w 186703"/>
                <a:gd name="connsiteY38" fmla="*/ 127442 h 407243"/>
                <a:gd name="connsiteX39" fmla="*/ 15559 w 186703"/>
                <a:gd name="connsiteY39" fmla="*/ 150780 h 407243"/>
                <a:gd name="connsiteX40" fmla="*/ 7779 w 186703"/>
                <a:gd name="connsiteY40" fmla="*/ 166338 h 407243"/>
                <a:gd name="connsiteX41" fmla="*/ 0 w 186703"/>
                <a:gd name="connsiteY41" fmla="*/ 174118 h 407243"/>
                <a:gd name="connsiteX42" fmla="*/ 18109 w 186703"/>
                <a:gd name="connsiteY42" fmla="*/ 194778 h 407243"/>
                <a:gd name="connsiteX43" fmla="*/ 43998 w 186703"/>
                <a:gd name="connsiteY43" fmla="*/ 238775 h 407243"/>
                <a:gd name="connsiteX44" fmla="*/ 41447 w 186703"/>
                <a:gd name="connsiteY44" fmla="*/ 274994 h 407243"/>
                <a:gd name="connsiteX45" fmla="*/ 49226 w 186703"/>
                <a:gd name="connsiteY45" fmla="*/ 285324 h 407243"/>
                <a:gd name="connsiteX46" fmla="*/ 72564 w 186703"/>
                <a:gd name="connsiteY46" fmla="*/ 282773 h 407243"/>
                <a:gd name="connsiteX47" fmla="*/ 90673 w 186703"/>
                <a:gd name="connsiteY47" fmla="*/ 262113 h 407243"/>
                <a:gd name="connsiteX48" fmla="*/ 101003 w 186703"/>
                <a:gd name="connsiteY48" fmla="*/ 269892 h 407243"/>
                <a:gd name="connsiteX49" fmla="*/ 108783 w 186703"/>
                <a:gd name="connsiteY49" fmla="*/ 295781 h 407243"/>
                <a:gd name="connsiteX50" fmla="*/ 121791 w 186703"/>
                <a:gd name="connsiteY50" fmla="*/ 342329 h 407243"/>
                <a:gd name="connsiteX51" fmla="*/ 129570 w 186703"/>
                <a:gd name="connsiteY51" fmla="*/ 375997 h 407243"/>
                <a:gd name="connsiteX52" fmla="*/ 132120 w 186703"/>
                <a:gd name="connsiteY52" fmla="*/ 401886 h 407243"/>
                <a:gd name="connsiteX53" fmla="*/ 132120 w 186703"/>
                <a:gd name="connsiteY53" fmla="*/ 407114 h 407243"/>
                <a:gd name="connsiteX54" fmla="*/ 150230 w 186703"/>
                <a:gd name="connsiteY54" fmla="*/ 373447 h 407243"/>
                <a:gd name="connsiteX55" fmla="*/ 150230 w 186703"/>
                <a:gd name="connsiteY55" fmla="*/ 373447 h 40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86703" h="407243">
                  <a:moveTo>
                    <a:pt x="150485" y="373829"/>
                  </a:moveTo>
                  <a:cubicBezTo>
                    <a:pt x="150485" y="363499"/>
                    <a:pt x="142706" y="363499"/>
                    <a:pt x="142706" y="355720"/>
                  </a:cubicBezTo>
                  <a:cubicBezTo>
                    <a:pt x="142706" y="350491"/>
                    <a:pt x="142706" y="337611"/>
                    <a:pt x="134926" y="329832"/>
                  </a:cubicBezTo>
                  <a:cubicBezTo>
                    <a:pt x="124596" y="322052"/>
                    <a:pt x="121918" y="311722"/>
                    <a:pt x="127147" y="306494"/>
                  </a:cubicBezTo>
                  <a:cubicBezTo>
                    <a:pt x="132376" y="301265"/>
                    <a:pt x="127147" y="290935"/>
                    <a:pt x="129697" y="290935"/>
                  </a:cubicBezTo>
                  <a:cubicBezTo>
                    <a:pt x="132248" y="290935"/>
                    <a:pt x="134926" y="283156"/>
                    <a:pt x="129697" y="280605"/>
                  </a:cubicBezTo>
                  <a:cubicBezTo>
                    <a:pt x="124469" y="278055"/>
                    <a:pt x="129697" y="267597"/>
                    <a:pt x="127147" y="265046"/>
                  </a:cubicBezTo>
                  <a:cubicBezTo>
                    <a:pt x="121918" y="265046"/>
                    <a:pt x="111588" y="249488"/>
                    <a:pt x="111588" y="246937"/>
                  </a:cubicBezTo>
                  <a:cubicBezTo>
                    <a:pt x="111588" y="241709"/>
                    <a:pt x="114139" y="218498"/>
                    <a:pt x="114139" y="210719"/>
                  </a:cubicBezTo>
                  <a:cubicBezTo>
                    <a:pt x="114139" y="205490"/>
                    <a:pt x="124469" y="205490"/>
                    <a:pt x="127147" y="205490"/>
                  </a:cubicBezTo>
                  <a:cubicBezTo>
                    <a:pt x="129825" y="205490"/>
                    <a:pt x="140155" y="205490"/>
                    <a:pt x="142706" y="200261"/>
                  </a:cubicBezTo>
                  <a:cubicBezTo>
                    <a:pt x="145256" y="192482"/>
                    <a:pt x="160815" y="192482"/>
                    <a:pt x="163493" y="187253"/>
                  </a:cubicBezTo>
                  <a:cubicBezTo>
                    <a:pt x="163493" y="184703"/>
                    <a:pt x="173823" y="184703"/>
                    <a:pt x="173823" y="179474"/>
                  </a:cubicBezTo>
                  <a:cubicBezTo>
                    <a:pt x="173823" y="174245"/>
                    <a:pt x="184153" y="161365"/>
                    <a:pt x="184153" y="161365"/>
                  </a:cubicBezTo>
                  <a:lnTo>
                    <a:pt x="186703" y="161365"/>
                  </a:lnTo>
                  <a:cubicBezTo>
                    <a:pt x="184153" y="158814"/>
                    <a:pt x="181475" y="161365"/>
                    <a:pt x="176373" y="163915"/>
                  </a:cubicBezTo>
                  <a:cubicBezTo>
                    <a:pt x="166043" y="166466"/>
                    <a:pt x="160815" y="161365"/>
                    <a:pt x="163365" y="156136"/>
                  </a:cubicBezTo>
                  <a:cubicBezTo>
                    <a:pt x="163365" y="150908"/>
                    <a:pt x="155586" y="150908"/>
                    <a:pt x="150357" y="150908"/>
                  </a:cubicBezTo>
                  <a:cubicBezTo>
                    <a:pt x="145129" y="150908"/>
                    <a:pt x="147807" y="140577"/>
                    <a:pt x="150357" y="135349"/>
                  </a:cubicBezTo>
                  <a:cubicBezTo>
                    <a:pt x="152908" y="130120"/>
                    <a:pt x="147807" y="125019"/>
                    <a:pt x="142578" y="125019"/>
                  </a:cubicBezTo>
                  <a:cubicBezTo>
                    <a:pt x="134799" y="125019"/>
                    <a:pt x="132248" y="112011"/>
                    <a:pt x="134799" y="106910"/>
                  </a:cubicBezTo>
                  <a:cubicBezTo>
                    <a:pt x="137349" y="104359"/>
                    <a:pt x="121791" y="101681"/>
                    <a:pt x="114011" y="104359"/>
                  </a:cubicBezTo>
                  <a:cubicBezTo>
                    <a:pt x="108783" y="106910"/>
                    <a:pt x="114011" y="99130"/>
                    <a:pt x="111461" y="94029"/>
                  </a:cubicBezTo>
                  <a:cubicBezTo>
                    <a:pt x="108910" y="88800"/>
                    <a:pt x="119240" y="70691"/>
                    <a:pt x="129570" y="62912"/>
                  </a:cubicBezTo>
                  <a:cubicBezTo>
                    <a:pt x="137349" y="52582"/>
                    <a:pt x="134799" y="42252"/>
                    <a:pt x="134799" y="31795"/>
                  </a:cubicBezTo>
                  <a:cubicBezTo>
                    <a:pt x="134799" y="21337"/>
                    <a:pt x="129570" y="21465"/>
                    <a:pt x="127019" y="21465"/>
                  </a:cubicBezTo>
                  <a:cubicBezTo>
                    <a:pt x="121791" y="21465"/>
                    <a:pt x="121791" y="13686"/>
                    <a:pt x="121791" y="8457"/>
                  </a:cubicBezTo>
                  <a:cubicBezTo>
                    <a:pt x="121791" y="3228"/>
                    <a:pt x="111461" y="-1873"/>
                    <a:pt x="106232" y="678"/>
                  </a:cubicBezTo>
                  <a:cubicBezTo>
                    <a:pt x="106232" y="3228"/>
                    <a:pt x="103682" y="3228"/>
                    <a:pt x="103682" y="3228"/>
                  </a:cubicBezTo>
                  <a:lnTo>
                    <a:pt x="103682" y="3228"/>
                  </a:lnTo>
                  <a:cubicBezTo>
                    <a:pt x="103682" y="3228"/>
                    <a:pt x="101131" y="13558"/>
                    <a:pt x="98453" y="13558"/>
                  </a:cubicBezTo>
                  <a:cubicBezTo>
                    <a:pt x="95902" y="16109"/>
                    <a:pt x="95902" y="21337"/>
                    <a:pt x="101003" y="29117"/>
                  </a:cubicBezTo>
                  <a:cubicBezTo>
                    <a:pt x="106232" y="36896"/>
                    <a:pt x="93224" y="34345"/>
                    <a:pt x="90673" y="29117"/>
                  </a:cubicBezTo>
                  <a:cubicBezTo>
                    <a:pt x="88123" y="23888"/>
                    <a:pt x="77665" y="31667"/>
                    <a:pt x="72564" y="36896"/>
                  </a:cubicBezTo>
                  <a:cubicBezTo>
                    <a:pt x="67336" y="42125"/>
                    <a:pt x="57006" y="44675"/>
                    <a:pt x="57006" y="55005"/>
                  </a:cubicBezTo>
                  <a:cubicBezTo>
                    <a:pt x="57006" y="62785"/>
                    <a:pt x="49226" y="73114"/>
                    <a:pt x="51777" y="80894"/>
                  </a:cubicBezTo>
                  <a:cubicBezTo>
                    <a:pt x="54328" y="88673"/>
                    <a:pt x="43998" y="104232"/>
                    <a:pt x="43998" y="106782"/>
                  </a:cubicBezTo>
                  <a:cubicBezTo>
                    <a:pt x="43998" y="112011"/>
                    <a:pt x="28439" y="106782"/>
                    <a:pt x="25888" y="106782"/>
                  </a:cubicBezTo>
                  <a:cubicBezTo>
                    <a:pt x="23338" y="106782"/>
                    <a:pt x="25888" y="122341"/>
                    <a:pt x="23338" y="127442"/>
                  </a:cubicBezTo>
                  <a:cubicBezTo>
                    <a:pt x="18109" y="132671"/>
                    <a:pt x="20787" y="150780"/>
                    <a:pt x="15559" y="150780"/>
                  </a:cubicBezTo>
                  <a:cubicBezTo>
                    <a:pt x="10330" y="150780"/>
                    <a:pt x="7779" y="166338"/>
                    <a:pt x="7779" y="166338"/>
                  </a:cubicBezTo>
                  <a:cubicBezTo>
                    <a:pt x="7779" y="166338"/>
                    <a:pt x="2551" y="171567"/>
                    <a:pt x="0" y="174118"/>
                  </a:cubicBezTo>
                  <a:cubicBezTo>
                    <a:pt x="2551" y="181897"/>
                    <a:pt x="10330" y="192227"/>
                    <a:pt x="18109" y="194778"/>
                  </a:cubicBezTo>
                  <a:cubicBezTo>
                    <a:pt x="31117" y="200006"/>
                    <a:pt x="41447" y="225895"/>
                    <a:pt x="43998" y="238775"/>
                  </a:cubicBezTo>
                  <a:cubicBezTo>
                    <a:pt x="49226" y="254334"/>
                    <a:pt x="46548" y="267214"/>
                    <a:pt x="41447" y="274994"/>
                  </a:cubicBezTo>
                  <a:cubicBezTo>
                    <a:pt x="36218" y="282773"/>
                    <a:pt x="41447" y="282773"/>
                    <a:pt x="49226" y="285324"/>
                  </a:cubicBezTo>
                  <a:cubicBezTo>
                    <a:pt x="57006" y="290552"/>
                    <a:pt x="64785" y="290552"/>
                    <a:pt x="72564" y="282773"/>
                  </a:cubicBezTo>
                  <a:cubicBezTo>
                    <a:pt x="77793" y="274994"/>
                    <a:pt x="88123" y="269765"/>
                    <a:pt x="90673" y="262113"/>
                  </a:cubicBezTo>
                  <a:cubicBezTo>
                    <a:pt x="90673" y="254334"/>
                    <a:pt x="95902" y="267342"/>
                    <a:pt x="101003" y="269892"/>
                  </a:cubicBezTo>
                  <a:cubicBezTo>
                    <a:pt x="106232" y="275121"/>
                    <a:pt x="108783" y="282901"/>
                    <a:pt x="108783" y="295781"/>
                  </a:cubicBezTo>
                  <a:cubicBezTo>
                    <a:pt x="111333" y="306111"/>
                    <a:pt x="111333" y="334678"/>
                    <a:pt x="121791" y="342329"/>
                  </a:cubicBezTo>
                  <a:cubicBezTo>
                    <a:pt x="129570" y="350109"/>
                    <a:pt x="132120" y="370768"/>
                    <a:pt x="129570" y="375997"/>
                  </a:cubicBezTo>
                  <a:cubicBezTo>
                    <a:pt x="127019" y="383776"/>
                    <a:pt x="134799" y="394106"/>
                    <a:pt x="132120" y="401886"/>
                  </a:cubicBezTo>
                  <a:lnTo>
                    <a:pt x="132120" y="407114"/>
                  </a:lnTo>
                  <a:cubicBezTo>
                    <a:pt x="139900" y="409665"/>
                    <a:pt x="150230" y="373447"/>
                    <a:pt x="150230" y="373447"/>
                  </a:cubicBezTo>
                  <a:lnTo>
                    <a:pt x="150230" y="373447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3FF83E2D-FC8D-9EDD-95FC-E90E9AD7C2DD}"/>
                </a:ext>
              </a:extLst>
            </p:cNvPr>
            <p:cNvSpPr/>
            <p:nvPr/>
          </p:nvSpPr>
          <p:spPr>
            <a:xfrm>
              <a:off x="9282451" y="3627241"/>
              <a:ext cx="64784" cy="35361"/>
            </a:xfrm>
            <a:custGeom>
              <a:avLst/>
              <a:gdLst>
                <a:gd name="connsiteX0" fmla="*/ 64785 w 64784"/>
                <a:gd name="connsiteY0" fmla="*/ 11878 h 35361"/>
                <a:gd name="connsiteX1" fmla="*/ 38896 w 64784"/>
                <a:gd name="connsiteY1" fmla="*/ 4226 h 35361"/>
                <a:gd name="connsiteX2" fmla="*/ 20787 w 64784"/>
                <a:gd name="connsiteY2" fmla="*/ 1675 h 35361"/>
                <a:gd name="connsiteX3" fmla="*/ 5229 w 64784"/>
                <a:gd name="connsiteY3" fmla="*/ 14428 h 35361"/>
                <a:gd name="connsiteX4" fmla="*/ 0 w 64784"/>
                <a:gd name="connsiteY4" fmla="*/ 24631 h 35361"/>
                <a:gd name="connsiteX5" fmla="*/ 5229 w 64784"/>
                <a:gd name="connsiteY5" fmla="*/ 29732 h 35361"/>
                <a:gd name="connsiteX6" fmla="*/ 20787 w 64784"/>
                <a:gd name="connsiteY6" fmla="*/ 32282 h 35361"/>
                <a:gd name="connsiteX7" fmla="*/ 41447 w 64784"/>
                <a:gd name="connsiteY7" fmla="*/ 34833 h 35361"/>
                <a:gd name="connsiteX8" fmla="*/ 62107 w 64784"/>
                <a:gd name="connsiteY8" fmla="*/ 32282 h 35361"/>
                <a:gd name="connsiteX9" fmla="*/ 59556 w 64784"/>
                <a:gd name="connsiteY9" fmla="*/ 11878 h 35361"/>
                <a:gd name="connsiteX10" fmla="*/ 64785 w 64784"/>
                <a:gd name="connsiteY10" fmla="*/ 11878 h 3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784" h="35361">
                  <a:moveTo>
                    <a:pt x="64785" y="11878"/>
                  </a:moveTo>
                  <a:cubicBezTo>
                    <a:pt x="51777" y="-875"/>
                    <a:pt x="46676" y="9327"/>
                    <a:pt x="38896" y="4226"/>
                  </a:cubicBezTo>
                  <a:cubicBezTo>
                    <a:pt x="28567" y="-875"/>
                    <a:pt x="25888" y="-875"/>
                    <a:pt x="20787" y="1675"/>
                  </a:cubicBezTo>
                  <a:cubicBezTo>
                    <a:pt x="15559" y="4226"/>
                    <a:pt x="10458" y="4226"/>
                    <a:pt x="5229" y="14428"/>
                  </a:cubicBezTo>
                  <a:cubicBezTo>
                    <a:pt x="5229" y="16979"/>
                    <a:pt x="2678" y="22080"/>
                    <a:pt x="0" y="24631"/>
                  </a:cubicBezTo>
                  <a:cubicBezTo>
                    <a:pt x="2550" y="27181"/>
                    <a:pt x="5229" y="29732"/>
                    <a:pt x="5229" y="29732"/>
                  </a:cubicBezTo>
                  <a:cubicBezTo>
                    <a:pt x="10458" y="27181"/>
                    <a:pt x="13008" y="34833"/>
                    <a:pt x="20787" y="32282"/>
                  </a:cubicBezTo>
                  <a:cubicBezTo>
                    <a:pt x="28567" y="29732"/>
                    <a:pt x="31117" y="37384"/>
                    <a:pt x="41447" y="34833"/>
                  </a:cubicBezTo>
                  <a:cubicBezTo>
                    <a:pt x="51777" y="32282"/>
                    <a:pt x="59556" y="37384"/>
                    <a:pt x="62107" y="32282"/>
                  </a:cubicBezTo>
                  <a:cubicBezTo>
                    <a:pt x="67336" y="24631"/>
                    <a:pt x="59556" y="11878"/>
                    <a:pt x="59556" y="11878"/>
                  </a:cubicBezTo>
                  <a:lnTo>
                    <a:pt x="64785" y="11878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4" name="Freeform: Shape 413">
              <a:extLst>
                <a:ext uri="{FF2B5EF4-FFF2-40B4-BE49-F238E27FC236}">
                  <a16:creationId xmlns:a16="http://schemas.microsoft.com/office/drawing/2014/main" id="{F5226F96-5B05-F459-53C3-0463AB87E4B9}"/>
                </a:ext>
              </a:extLst>
            </p:cNvPr>
            <p:cNvSpPr/>
            <p:nvPr/>
          </p:nvSpPr>
          <p:spPr>
            <a:xfrm>
              <a:off x="9557787" y="3743321"/>
              <a:ext cx="156922" cy="329807"/>
            </a:xfrm>
            <a:custGeom>
              <a:avLst/>
              <a:gdLst>
                <a:gd name="connsiteX0" fmla="*/ 119368 w 156922"/>
                <a:gd name="connsiteY0" fmla="*/ 39269 h 329807"/>
                <a:gd name="connsiteX1" fmla="*/ 96030 w 156922"/>
                <a:gd name="connsiteY1" fmla="*/ 21160 h 329807"/>
                <a:gd name="connsiteX2" fmla="*/ 90801 w 156922"/>
                <a:gd name="connsiteY2" fmla="*/ 8280 h 329807"/>
                <a:gd name="connsiteX3" fmla="*/ 72692 w 156922"/>
                <a:gd name="connsiteY3" fmla="*/ 500 h 329807"/>
                <a:gd name="connsiteX4" fmla="*/ 54583 w 156922"/>
                <a:gd name="connsiteY4" fmla="*/ 10830 h 329807"/>
                <a:gd name="connsiteX5" fmla="*/ 41575 w 156922"/>
                <a:gd name="connsiteY5" fmla="*/ 13381 h 329807"/>
                <a:gd name="connsiteX6" fmla="*/ 20787 w 156922"/>
                <a:gd name="connsiteY6" fmla="*/ 13381 h 329807"/>
                <a:gd name="connsiteX7" fmla="*/ 5229 w 156922"/>
                <a:gd name="connsiteY7" fmla="*/ 15931 h 329807"/>
                <a:gd name="connsiteX8" fmla="*/ 0 w 156922"/>
                <a:gd name="connsiteY8" fmla="*/ 21160 h 329807"/>
                <a:gd name="connsiteX9" fmla="*/ 7779 w 156922"/>
                <a:gd name="connsiteY9" fmla="*/ 31490 h 329807"/>
                <a:gd name="connsiteX10" fmla="*/ 18109 w 156922"/>
                <a:gd name="connsiteY10" fmla="*/ 47049 h 329807"/>
                <a:gd name="connsiteX11" fmla="*/ 36218 w 156922"/>
                <a:gd name="connsiteY11" fmla="*/ 57378 h 329807"/>
                <a:gd name="connsiteX12" fmla="*/ 51777 w 156922"/>
                <a:gd name="connsiteY12" fmla="*/ 62607 h 329807"/>
                <a:gd name="connsiteX13" fmla="*/ 59556 w 156922"/>
                <a:gd name="connsiteY13" fmla="*/ 78166 h 329807"/>
                <a:gd name="connsiteX14" fmla="*/ 41447 w 156922"/>
                <a:gd name="connsiteY14" fmla="*/ 88496 h 329807"/>
                <a:gd name="connsiteX15" fmla="*/ 64785 w 156922"/>
                <a:gd name="connsiteY15" fmla="*/ 109155 h 329807"/>
                <a:gd name="connsiteX16" fmla="*/ 75115 w 156922"/>
                <a:gd name="connsiteY16" fmla="*/ 127265 h 329807"/>
                <a:gd name="connsiteX17" fmla="*/ 93224 w 156922"/>
                <a:gd name="connsiteY17" fmla="*/ 150475 h 329807"/>
                <a:gd name="connsiteX18" fmla="*/ 111333 w 156922"/>
                <a:gd name="connsiteY18" fmla="*/ 168584 h 329807"/>
                <a:gd name="connsiteX19" fmla="*/ 116562 w 156922"/>
                <a:gd name="connsiteY19" fmla="*/ 189244 h 329807"/>
                <a:gd name="connsiteX20" fmla="*/ 124341 w 156922"/>
                <a:gd name="connsiteY20" fmla="*/ 225462 h 329807"/>
                <a:gd name="connsiteX21" fmla="*/ 108783 w 156922"/>
                <a:gd name="connsiteY21" fmla="*/ 251351 h 329807"/>
                <a:gd name="connsiteX22" fmla="*/ 87995 w 156922"/>
                <a:gd name="connsiteY22" fmla="*/ 264231 h 329807"/>
                <a:gd name="connsiteX23" fmla="*/ 87995 w 156922"/>
                <a:gd name="connsiteY23" fmla="*/ 282341 h 329807"/>
                <a:gd name="connsiteX24" fmla="*/ 64658 w 156922"/>
                <a:gd name="connsiteY24" fmla="*/ 282341 h 329807"/>
                <a:gd name="connsiteX25" fmla="*/ 49099 w 156922"/>
                <a:gd name="connsiteY25" fmla="*/ 292671 h 329807"/>
                <a:gd name="connsiteX26" fmla="*/ 59429 w 156922"/>
                <a:gd name="connsiteY26" fmla="*/ 300450 h 329807"/>
                <a:gd name="connsiteX27" fmla="*/ 54200 w 156922"/>
                <a:gd name="connsiteY27" fmla="*/ 318559 h 329807"/>
                <a:gd name="connsiteX28" fmla="*/ 64530 w 156922"/>
                <a:gd name="connsiteY28" fmla="*/ 328889 h 329807"/>
                <a:gd name="connsiteX29" fmla="*/ 85317 w 156922"/>
                <a:gd name="connsiteY29" fmla="*/ 313330 h 329807"/>
                <a:gd name="connsiteX30" fmla="*/ 90546 w 156922"/>
                <a:gd name="connsiteY30" fmla="*/ 305551 h 329807"/>
                <a:gd name="connsiteX31" fmla="*/ 95775 w 156922"/>
                <a:gd name="connsiteY31" fmla="*/ 292671 h 329807"/>
                <a:gd name="connsiteX32" fmla="*/ 108783 w 156922"/>
                <a:gd name="connsiteY32" fmla="*/ 290120 h 329807"/>
                <a:gd name="connsiteX33" fmla="*/ 139900 w 156922"/>
                <a:gd name="connsiteY33" fmla="*/ 277239 h 329807"/>
                <a:gd name="connsiteX34" fmla="*/ 155459 w 156922"/>
                <a:gd name="connsiteY34" fmla="*/ 248800 h 329807"/>
                <a:gd name="connsiteX35" fmla="*/ 150230 w 156922"/>
                <a:gd name="connsiteY35" fmla="*/ 197023 h 329807"/>
                <a:gd name="connsiteX36" fmla="*/ 129442 w 156922"/>
                <a:gd name="connsiteY36" fmla="*/ 163356 h 329807"/>
                <a:gd name="connsiteX37" fmla="*/ 95775 w 156922"/>
                <a:gd name="connsiteY37" fmla="*/ 132366 h 329807"/>
                <a:gd name="connsiteX38" fmla="*/ 85445 w 156922"/>
                <a:gd name="connsiteY38" fmla="*/ 116807 h 329807"/>
                <a:gd name="connsiteX39" fmla="*/ 80216 w 156922"/>
                <a:gd name="connsiteY39" fmla="*/ 85818 h 329807"/>
                <a:gd name="connsiteX40" fmla="*/ 95775 w 156922"/>
                <a:gd name="connsiteY40" fmla="*/ 67708 h 329807"/>
                <a:gd name="connsiteX41" fmla="*/ 103554 w 156922"/>
                <a:gd name="connsiteY41" fmla="*/ 54828 h 329807"/>
                <a:gd name="connsiteX42" fmla="*/ 121663 w 156922"/>
                <a:gd name="connsiteY42" fmla="*/ 44498 h 329807"/>
                <a:gd name="connsiteX43" fmla="*/ 121663 w 156922"/>
                <a:gd name="connsiteY43" fmla="*/ 41947 h 329807"/>
                <a:gd name="connsiteX44" fmla="*/ 119113 w 156922"/>
                <a:gd name="connsiteY44" fmla="*/ 39397 h 329807"/>
                <a:gd name="connsiteX45" fmla="*/ 119113 w 156922"/>
                <a:gd name="connsiteY45" fmla="*/ 39397 h 329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56922" h="329807">
                  <a:moveTo>
                    <a:pt x="119368" y="39269"/>
                  </a:moveTo>
                  <a:cubicBezTo>
                    <a:pt x="111588" y="36719"/>
                    <a:pt x="96030" y="26389"/>
                    <a:pt x="96030" y="21160"/>
                  </a:cubicBezTo>
                  <a:cubicBezTo>
                    <a:pt x="96030" y="18609"/>
                    <a:pt x="103809" y="10830"/>
                    <a:pt x="90801" y="8280"/>
                  </a:cubicBezTo>
                  <a:cubicBezTo>
                    <a:pt x="77793" y="8280"/>
                    <a:pt x="75242" y="3051"/>
                    <a:pt x="72692" y="500"/>
                  </a:cubicBezTo>
                  <a:cubicBezTo>
                    <a:pt x="70141" y="-2050"/>
                    <a:pt x="59684" y="5729"/>
                    <a:pt x="54583" y="10830"/>
                  </a:cubicBezTo>
                  <a:cubicBezTo>
                    <a:pt x="52032" y="16059"/>
                    <a:pt x="49354" y="8280"/>
                    <a:pt x="41575" y="13381"/>
                  </a:cubicBezTo>
                  <a:cubicBezTo>
                    <a:pt x="33795" y="18482"/>
                    <a:pt x="26016" y="8152"/>
                    <a:pt x="20787" y="13381"/>
                  </a:cubicBezTo>
                  <a:cubicBezTo>
                    <a:pt x="18237" y="18609"/>
                    <a:pt x="10458" y="10830"/>
                    <a:pt x="5229" y="15931"/>
                  </a:cubicBezTo>
                  <a:cubicBezTo>
                    <a:pt x="3533" y="17627"/>
                    <a:pt x="1786" y="19375"/>
                    <a:pt x="0" y="21160"/>
                  </a:cubicBezTo>
                  <a:cubicBezTo>
                    <a:pt x="2551" y="23711"/>
                    <a:pt x="7779" y="28939"/>
                    <a:pt x="7779" y="31490"/>
                  </a:cubicBezTo>
                  <a:cubicBezTo>
                    <a:pt x="7779" y="36719"/>
                    <a:pt x="18109" y="41820"/>
                    <a:pt x="18109" y="47049"/>
                  </a:cubicBezTo>
                  <a:cubicBezTo>
                    <a:pt x="18109" y="54828"/>
                    <a:pt x="31117" y="59929"/>
                    <a:pt x="36218" y="57378"/>
                  </a:cubicBezTo>
                  <a:cubicBezTo>
                    <a:pt x="41447" y="54828"/>
                    <a:pt x="49226" y="52150"/>
                    <a:pt x="51777" y="62607"/>
                  </a:cubicBezTo>
                  <a:cubicBezTo>
                    <a:pt x="51777" y="72937"/>
                    <a:pt x="59556" y="72937"/>
                    <a:pt x="59556" y="78166"/>
                  </a:cubicBezTo>
                  <a:cubicBezTo>
                    <a:pt x="59556" y="85945"/>
                    <a:pt x="43998" y="80716"/>
                    <a:pt x="41447" y="88496"/>
                  </a:cubicBezTo>
                  <a:cubicBezTo>
                    <a:pt x="38896" y="96275"/>
                    <a:pt x="64785" y="104054"/>
                    <a:pt x="64785" y="109155"/>
                  </a:cubicBezTo>
                  <a:cubicBezTo>
                    <a:pt x="64785" y="114257"/>
                    <a:pt x="72564" y="122036"/>
                    <a:pt x="75115" y="127265"/>
                  </a:cubicBezTo>
                  <a:cubicBezTo>
                    <a:pt x="80343" y="135044"/>
                    <a:pt x="90673" y="142823"/>
                    <a:pt x="93224" y="150475"/>
                  </a:cubicBezTo>
                  <a:cubicBezTo>
                    <a:pt x="95775" y="160805"/>
                    <a:pt x="108783" y="163356"/>
                    <a:pt x="111333" y="168584"/>
                  </a:cubicBezTo>
                  <a:cubicBezTo>
                    <a:pt x="116562" y="171135"/>
                    <a:pt x="116562" y="181465"/>
                    <a:pt x="116562" y="189244"/>
                  </a:cubicBezTo>
                  <a:cubicBezTo>
                    <a:pt x="114011" y="199574"/>
                    <a:pt x="114011" y="212454"/>
                    <a:pt x="124341" y="225462"/>
                  </a:cubicBezTo>
                  <a:cubicBezTo>
                    <a:pt x="132120" y="238343"/>
                    <a:pt x="114011" y="243572"/>
                    <a:pt x="108783" y="251351"/>
                  </a:cubicBezTo>
                  <a:cubicBezTo>
                    <a:pt x="103554" y="259130"/>
                    <a:pt x="106232" y="266909"/>
                    <a:pt x="87995" y="264231"/>
                  </a:cubicBezTo>
                  <a:cubicBezTo>
                    <a:pt x="72437" y="259003"/>
                    <a:pt x="90546" y="277112"/>
                    <a:pt x="87995" y="282341"/>
                  </a:cubicBezTo>
                  <a:cubicBezTo>
                    <a:pt x="85445" y="287569"/>
                    <a:pt x="64658" y="277112"/>
                    <a:pt x="64658" y="282341"/>
                  </a:cubicBezTo>
                  <a:cubicBezTo>
                    <a:pt x="64658" y="284891"/>
                    <a:pt x="56878" y="290120"/>
                    <a:pt x="49099" y="292671"/>
                  </a:cubicBezTo>
                  <a:cubicBezTo>
                    <a:pt x="51649" y="295221"/>
                    <a:pt x="56878" y="297899"/>
                    <a:pt x="59429" y="300450"/>
                  </a:cubicBezTo>
                  <a:cubicBezTo>
                    <a:pt x="64658" y="303000"/>
                    <a:pt x="54200" y="308229"/>
                    <a:pt x="54200" y="318559"/>
                  </a:cubicBezTo>
                  <a:cubicBezTo>
                    <a:pt x="54200" y="328889"/>
                    <a:pt x="61979" y="331439"/>
                    <a:pt x="64530" y="328889"/>
                  </a:cubicBezTo>
                  <a:cubicBezTo>
                    <a:pt x="67081" y="323660"/>
                    <a:pt x="80089" y="313330"/>
                    <a:pt x="85317" y="313330"/>
                  </a:cubicBezTo>
                  <a:cubicBezTo>
                    <a:pt x="90546" y="310780"/>
                    <a:pt x="85317" y="303000"/>
                    <a:pt x="90546" y="305551"/>
                  </a:cubicBezTo>
                  <a:cubicBezTo>
                    <a:pt x="95775" y="305551"/>
                    <a:pt x="93096" y="297772"/>
                    <a:pt x="95775" y="292671"/>
                  </a:cubicBezTo>
                  <a:cubicBezTo>
                    <a:pt x="98325" y="290120"/>
                    <a:pt x="101004" y="290120"/>
                    <a:pt x="108783" y="290120"/>
                  </a:cubicBezTo>
                  <a:cubicBezTo>
                    <a:pt x="116562" y="290120"/>
                    <a:pt x="126892" y="284891"/>
                    <a:pt x="139900" y="277239"/>
                  </a:cubicBezTo>
                  <a:cubicBezTo>
                    <a:pt x="150230" y="269460"/>
                    <a:pt x="152908" y="266909"/>
                    <a:pt x="155459" y="248800"/>
                  </a:cubicBezTo>
                  <a:cubicBezTo>
                    <a:pt x="160687" y="228141"/>
                    <a:pt x="150230" y="202252"/>
                    <a:pt x="150230" y="197023"/>
                  </a:cubicBezTo>
                  <a:cubicBezTo>
                    <a:pt x="150230" y="191795"/>
                    <a:pt x="134671" y="163356"/>
                    <a:pt x="129442" y="163356"/>
                  </a:cubicBezTo>
                  <a:cubicBezTo>
                    <a:pt x="124214" y="163356"/>
                    <a:pt x="98325" y="137467"/>
                    <a:pt x="95775" y="132366"/>
                  </a:cubicBezTo>
                  <a:cubicBezTo>
                    <a:pt x="90546" y="129815"/>
                    <a:pt x="90546" y="122036"/>
                    <a:pt x="85445" y="116807"/>
                  </a:cubicBezTo>
                  <a:cubicBezTo>
                    <a:pt x="77665" y="111579"/>
                    <a:pt x="77665" y="96147"/>
                    <a:pt x="80216" y="85818"/>
                  </a:cubicBezTo>
                  <a:cubicBezTo>
                    <a:pt x="80216" y="78038"/>
                    <a:pt x="95775" y="75488"/>
                    <a:pt x="95775" y="67708"/>
                  </a:cubicBezTo>
                  <a:cubicBezTo>
                    <a:pt x="95775" y="62480"/>
                    <a:pt x="95775" y="54828"/>
                    <a:pt x="103554" y="54828"/>
                  </a:cubicBezTo>
                  <a:cubicBezTo>
                    <a:pt x="111333" y="54828"/>
                    <a:pt x="116562" y="49599"/>
                    <a:pt x="121663" y="44498"/>
                  </a:cubicBezTo>
                  <a:lnTo>
                    <a:pt x="121663" y="41947"/>
                  </a:lnTo>
                  <a:cubicBezTo>
                    <a:pt x="121663" y="39397"/>
                    <a:pt x="119113" y="39397"/>
                    <a:pt x="119113" y="39397"/>
                  </a:cubicBezTo>
                  <a:lnTo>
                    <a:pt x="119113" y="39397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5" name="Freeform: Shape 414">
              <a:extLst>
                <a:ext uri="{FF2B5EF4-FFF2-40B4-BE49-F238E27FC236}">
                  <a16:creationId xmlns:a16="http://schemas.microsoft.com/office/drawing/2014/main" id="{29031E36-BC18-44E2-3D7F-65B2A9860B87}"/>
                </a:ext>
              </a:extLst>
            </p:cNvPr>
            <p:cNvSpPr/>
            <p:nvPr/>
          </p:nvSpPr>
          <p:spPr>
            <a:xfrm>
              <a:off x="9562109" y="3941492"/>
              <a:ext cx="121551" cy="94882"/>
            </a:xfrm>
            <a:custGeom>
              <a:avLst/>
              <a:gdLst>
                <a:gd name="connsiteX0" fmla="*/ 60336 w 121551"/>
                <a:gd name="connsiteY0" fmla="*/ 84425 h 94882"/>
                <a:gd name="connsiteX1" fmla="*/ 83546 w 121551"/>
                <a:gd name="connsiteY1" fmla="*/ 84425 h 94882"/>
                <a:gd name="connsiteX2" fmla="*/ 83546 w 121551"/>
                <a:gd name="connsiteY2" fmla="*/ 65933 h 94882"/>
                <a:gd name="connsiteX3" fmla="*/ 104206 w 121551"/>
                <a:gd name="connsiteY3" fmla="*/ 52797 h 94882"/>
                <a:gd name="connsiteX4" fmla="*/ 119637 w 121551"/>
                <a:gd name="connsiteY4" fmla="*/ 26399 h 94882"/>
                <a:gd name="connsiteX5" fmla="*/ 111858 w 121551"/>
                <a:gd name="connsiteY5" fmla="*/ 0 h 94882"/>
                <a:gd name="connsiteX6" fmla="*/ 96427 w 121551"/>
                <a:gd name="connsiteY6" fmla="*/ 2678 h 94882"/>
                <a:gd name="connsiteX7" fmla="*/ 80996 w 121551"/>
                <a:gd name="connsiteY7" fmla="*/ 7907 h 94882"/>
                <a:gd name="connsiteX8" fmla="*/ 73216 w 121551"/>
                <a:gd name="connsiteY8" fmla="*/ 13136 h 94882"/>
                <a:gd name="connsiteX9" fmla="*/ 62886 w 121551"/>
                <a:gd name="connsiteY9" fmla="*/ 5229 h 94882"/>
                <a:gd name="connsiteX10" fmla="*/ 31897 w 121551"/>
                <a:gd name="connsiteY10" fmla="*/ 2551 h 94882"/>
                <a:gd name="connsiteX11" fmla="*/ 3457 w 121551"/>
                <a:gd name="connsiteY11" fmla="*/ 18364 h 94882"/>
                <a:gd name="connsiteX12" fmla="*/ 3457 w 121551"/>
                <a:gd name="connsiteY12" fmla="*/ 39407 h 94882"/>
                <a:gd name="connsiteX13" fmla="*/ 6008 w 121551"/>
                <a:gd name="connsiteY13" fmla="*/ 55220 h 94882"/>
                <a:gd name="connsiteX14" fmla="*/ 6008 w 121551"/>
                <a:gd name="connsiteY14" fmla="*/ 55220 h 94882"/>
                <a:gd name="connsiteX15" fmla="*/ 11109 w 121551"/>
                <a:gd name="connsiteY15" fmla="*/ 76263 h 94882"/>
                <a:gd name="connsiteX16" fmla="*/ 26541 w 121551"/>
                <a:gd name="connsiteY16" fmla="*/ 78941 h 94882"/>
                <a:gd name="connsiteX17" fmla="*/ 26541 w 121551"/>
                <a:gd name="connsiteY17" fmla="*/ 89526 h 94882"/>
                <a:gd name="connsiteX18" fmla="*/ 44650 w 121551"/>
                <a:gd name="connsiteY18" fmla="*/ 92204 h 94882"/>
                <a:gd name="connsiteX19" fmla="*/ 44650 w 121551"/>
                <a:gd name="connsiteY19" fmla="*/ 94882 h 94882"/>
                <a:gd name="connsiteX20" fmla="*/ 60081 w 121551"/>
                <a:gd name="connsiteY20" fmla="*/ 84297 h 94882"/>
                <a:gd name="connsiteX21" fmla="*/ 60081 w 121551"/>
                <a:gd name="connsiteY21" fmla="*/ 84297 h 9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551" h="94882">
                  <a:moveTo>
                    <a:pt x="60336" y="84425"/>
                  </a:moveTo>
                  <a:cubicBezTo>
                    <a:pt x="60336" y="79196"/>
                    <a:pt x="80996" y="89653"/>
                    <a:pt x="83546" y="84425"/>
                  </a:cubicBezTo>
                  <a:cubicBezTo>
                    <a:pt x="86097" y="79196"/>
                    <a:pt x="68115" y="60704"/>
                    <a:pt x="83546" y="65933"/>
                  </a:cubicBezTo>
                  <a:cubicBezTo>
                    <a:pt x="101655" y="68611"/>
                    <a:pt x="98977" y="60704"/>
                    <a:pt x="104206" y="52797"/>
                  </a:cubicBezTo>
                  <a:cubicBezTo>
                    <a:pt x="109307" y="44890"/>
                    <a:pt x="127416" y="39662"/>
                    <a:pt x="119637" y="26399"/>
                  </a:cubicBezTo>
                  <a:cubicBezTo>
                    <a:pt x="111858" y="18492"/>
                    <a:pt x="111858" y="7907"/>
                    <a:pt x="111858" y="0"/>
                  </a:cubicBezTo>
                  <a:cubicBezTo>
                    <a:pt x="106756" y="2678"/>
                    <a:pt x="98977" y="5229"/>
                    <a:pt x="96427" y="2678"/>
                  </a:cubicBezTo>
                  <a:cubicBezTo>
                    <a:pt x="91325" y="0"/>
                    <a:pt x="80996" y="0"/>
                    <a:pt x="80996" y="7907"/>
                  </a:cubicBezTo>
                  <a:cubicBezTo>
                    <a:pt x="80996" y="15814"/>
                    <a:pt x="73216" y="15814"/>
                    <a:pt x="73216" y="13136"/>
                  </a:cubicBezTo>
                  <a:cubicBezTo>
                    <a:pt x="75767" y="7907"/>
                    <a:pt x="68115" y="10458"/>
                    <a:pt x="62886" y="5229"/>
                  </a:cubicBezTo>
                  <a:cubicBezTo>
                    <a:pt x="57785" y="0"/>
                    <a:pt x="42226" y="5229"/>
                    <a:pt x="31897" y="2551"/>
                  </a:cubicBezTo>
                  <a:cubicBezTo>
                    <a:pt x="24118" y="-127"/>
                    <a:pt x="11237" y="7779"/>
                    <a:pt x="3457" y="18364"/>
                  </a:cubicBezTo>
                  <a:cubicBezTo>
                    <a:pt x="-4322" y="28949"/>
                    <a:pt x="3457" y="28949"/>
                    <a:pt x="3457" y="39407"/>
                  </a:cubicBezTo>
                  <a:cubicBezTo>
                    <a:pt x="3457" y="47314"/>
                    <a:pt x="8559" y="47314"/>
                    <a:pt x="6008" y="55220"/>
                  </a:cubicBezTo>
                  <a:lnTo>
                    <a:pt x="6008" y="55220"/>
                  </a:lnTo>
                  <a:cubicBezTo>
                    <a:pt x="13788" y="60449"/>
                    <a:pt x="11109" y="71034"/>
                    <a:pt x="11109" y="76263"/>
                  </a:cubicBezTo>
                  <a:cubicBezTo>
                    <a:pt x="13660" y="81491"/>
                    <a:pt x="21439" y="78941"/>
                    <a:pt x="26541" y="78941"/>
                  </a:cubicBezTo>
                  <a:cubicBezTo>
                    <a:pt x="29091" y="78941"/>
                    <a:pt x="23990" y="86848"/>
                    <a:pt x="26541" y="89526"/>
                  </a:cubicBezTo>
                  <a:cubicBezTo>
                    <a:pt x="31642" y="94755"/>
                    <a:pt x="41972" y="86848"/>
                    <a:pt x="44650" y="92204"/>
                  </a:cubicBezTo>
                  <a:lnTo>
                    <a:pt x="44650" y="94882"/>
                  </a:lnTo>
                  <a:cubicBezTo>
                    <a:pt x="52429" y="92204"/>
                    <a:pt x="60081" y="86975"/>
                    <a:pt x="60081" y="84297"/>
                  </a:cubicBezTo>
                  <a:lnTo>
                    <a:pt x="60081" y="84297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6" name="Freeform: Shape 415">
              <a:extLst>
                <a:ext uri="{FF2B5EF4-FFF2-40B4-BE49-F238E27FC236}">
                  <a16:creationId xmlns:a16="http://schemas.microsoft.com/office/drawing/2014/main" id="{6CC651B9-6F7A-9034-D762-C86966832225}"/>
                </a:ext>
              </a:extLst>
            </p:cNvPr>
            <p:cNvSpPr/>
            <p:nvPr/>
          </p:nvSpPr>
          <p:spPr>
            <a:xfrm>
              <a:off x="9513662" y="3763186"/>
              <a:ext cx="160942" cy="192201"/>
            </a:xfrm>
            <a:custGeom>
              <a:avLst/>
              <a:gdLst>
                <a:gd name="connsiteX0" fmla="*/ 108783 w 160942"/>
                <a:gd name="connsiteY0" fmla="*/ 88014 h 192201"/>
                <a:gd name="connsiteX1" fmla="*/ 85445 w 160942"/>
                <a:gd name="connsiteY1" fmla="*/ 67355 h 192201"/>
                <a:gd name="connsiteX2" fmla="*/ 103554 w 160942"/>
                <a:gd name="connsiteY2" fmla="*/ 57025 h 192201"/>
                <a:gd name="connsiteX3" fmla="*/ 95774 w 160942"/>
                <a:gd name="connsiteY3" fmla="*/ 41594 h 192201"/>
                <a:gd name="connsiteX4" fmla="*/ 80216 w 160942"/>
                <a:gd name="connsiteY4" fmla="*/ 36493 h 192201"/>
                <a:gd name="connsiteX5" fmla="*/ 62107 w 160942"/>
                <a:gd name="connsiteY5" fmla="*/ 26163 h 192201"/>
                <a:gd name="connsiteX6" fmla="*/ 51777 w 160942"/>
                <a:gd name="connsiteY6" fmla="*/ 10732 h 192201"/>
                <a:gd name="connsiteX7" fmla="*/ 43997 w 160942"/>
                <a:gd name="connsiteY7" fmla="*/ 402 h 192201"/>
                <a:gd name="connsiteX8" fmla="*/ 33668 w 160942"/>
                <a:gd name="connsiteY8" fmla="*/ 402 h 192201"/>
                <a:gd name="connsiteX9" fmla="*/ 31117 w 160942"/>
                <a:gd name="connsiteY9" fmla="*/ 10732 h 192201"/>
                <a:gd name="connsiteX10" fmla="*/ 31117 w 160942"/>
                <a:gd name="connsiteY10" fmla="*/ 28713 h 192201"/>
                <a:gd name="connsiteX11" fmla="*/ 18109 w 160942"/>
                <a:gd name="connsiteY11" fmla="*/ 18383 h 192201"/>
                <a:gd name="connsiteX12" fmla="*/ 7779 w 160942"/>
                <a:gd name="connsiteY12" fmla="*/ 36365 h 192201"/>
                <a:gd name="connsiteX13" fmla="*/ 0 w 160942"/>
                <a:gd name="connsiteY13" fmla="*/ 41466 h 192201"/>
                <a:gd name="connsiteX14" fmla="*/ 5229 w 160942"/>
                <a:gd name="connsiteY14" fmla="*/ 46567 h 192201"/>
                <a:gd name="connsiteX15" fmla="*/ 7779 w 160942"/>
                <a:gd name="connsiteY15" fmla="*/ 61999 h 192201"/>
                <a:gd name="connsiteX16" fmla="*/ 20787 w 160942"/>
                <a:gd name="connsiteY16" fmla="*/ 67100 h 192201"/>
                <a:gd name="connsiteX17" fmla="*/ 20787 w 160942"/>
                <a:gd name="connsiteY17" fmla="*/ 90310 h 192201"/>
                <a:gd name="connsiteX18" fmla="*/ 13008 w 160942"/>
                <a:gd name="connsiteY18" fmla="*/ 108292 h 192201"/>
                <a:gd name="connsiteX19" fmla="*/ 33795 w 160942"/>
                <a:gd name="connsiteY19" fmla="*/ 100512 h 192201"/>
                <a:gd name="connsiteX20" fmla="*/ 49354 w 160942"/>
                <a:gd name="connsiteY20" fmla="*/ 100512 h 192201"/>
                <a:gd name="connsiteX21" fmla="*/ 62362 w 160942"/>
                <a:gd name="connsiteY21" fmla="*/ 95411 h 192201"/>
                <a:gd name="connsiteX22" fmla="*/ 83149 w 160942"/>
                <a:gd name="connsiteY22" fmla="*/ 95411 h 192201"/>
                <a:gd name="connsiteX23" fmla="*/ 98708 w 160942"/>
                <a:gd name="connsiteY23" fmla="*/ 110842 h 192201"/>
                <a:gd name="connsiteX24" fmla="*/ 101259 w 160942"/>
                <a:gd name="connsiteY24" fmla="*/ 136603 h 192201"/>
                <a:gd name="connsiteX25" fmla="*/ 116817 w 160942"/>
                <a:gd name="connsiteY25" fmla="*/ 159814 h 192201"/>
                <a:gd name="connsiteX26" fmla="*/ 114266 w 160942"/>
                <a:gd name="connsiteY26" fmla="*/ 185575 h 192201"/>
                <a:gd name="connsiteX27" fmla="*/ 122046 w 160942"/>
                <a:gd name="connsiteY27" fmla="*/ 190676 h 192201"/>
                <a:gd name="connsiteX28" fmla="*/ 129825 w 160942"/>
                <a:gd name="connsiteY28" fmla="*/ 185575 h 192201"/>
                <a:gd name="connsiteX29" fmla="*/ 145384 w 160942"/>
                <a:gd name="connsiteY29" fmla="*/ 180473 h 192201"/>
                <a:gd name="connsiteX30" fmla="*/ 160942 w 160942"/>
                <a:gd name="connsiteY30" fmla="*/ 177923 h 192201"/>
                <a:gd name="connsiteX31" fmla="*/ 160942 w 160942"/>
                <a:gd name="connsiteY31" fmla="*/ 167593 h 192201"/>
                <a:gd name="connsiteX32" fmla="*/ 155714 w 160942"/>
                <a:gd name="connsiteY32" fmla="*/ 146933 h 192201"/>
                <a:gd name="connsiteX33" fmla="*/ 137604 w 160942"/>
                <a:gd name="connsiteY33" fmla="*/ 128952 h 192201"/>
                <a:gd name="connsiteX34" fmla="*/ 119495 w 160942"/>
                <a:gd name="connsiteY34" fmla="*/ 105741 h 192201"/>
                <a:gd name="connsiteX35" fmla="*/ 109165 w 160942"/>
                <a:gd name="connsiteY35" fmla="*/ 87760 h 192201"/>
                <a:gd name="connsiteX36" fmla="*/ 109165 w 160942"/>
                <a:gd name="connsiteY36" fmla="*/ 87760 h 19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60942" h="192201">
                  <a:moveTo>
                    <a:pt x="108783" y="88014"/>
                  </a:moveTo>
                  <a:cubicBezTo>
                    <a:pt x="108783" y="82913"/>
                    <a:pt x="82894" y="75134"/>
                    <a:pt x="85445" y="67355"/>
                  </a:cubicBezTo>
                  <a:cubicBezTo>
                    <a:pt x="87995" y="59575"/>
                    <a:pt x="103554" y="64804"/>
                    <a:pt x="103554" y="57025"/>
                  </a:cubicBezTo>
                  <a:cubicBezTo>
                    <a:pt x="103554" y="51924"/>
                    <a:pt x="95774" y="51924"/>
                    <a:pt x="95774" y="41594"/>
                  </a:cubicBezTo>
                  <a:cubicBezTo>
                    <a:pt x="93224" y="31264"/>
                    <a:pt x="85445" y="33814"/>
                    <a:pt x="80216" y="36493"/>
                  </a:cubicBezTo>
                  <a:cubicBezTo>
                    <a:pt x="74987" y="39043"/>
                    <a:pt x="62107" y="33942"/>
                    <a:pt x="62107" y="26163"/>
                  </a:cubicBezTo>
                  <a:cubicBezTo>
                    <a:pt x="62107" y="21061"/>
                    <a:pt x="51777" y="15833"/>
                    <a:pt x="51777" y="10732"/>
                  </a:cubicBezTo>
                  <a:cubicBezTo>
                    <a:pt x="51777" y="8181"/>
                    <a:pt x="46548" y="2952"/>
                    <a:pt x="43997" y="402"/>
                  </a:cubicBezTo>
                  <a:lnTo>
                    <a:pt x="33668" y="402"/>
                  </a:lnTo>
                  <a:cubicBezTo>
                    <a:pt x="31117" y="-2149"/>
                    <a:pt x="28439" y="8181"/>
                    <a:pt x="31117" y="10732"/>
                  </a:cubicBezTo>
                  <a:cubicBezTo>
                    <a:pt x="33668" y="13282"/>
                    <a:pt x="36346" y="28713"/>
                    <a:pt x="31117" y="28713"/>
                  </a:cubicBezTo>
                  <a:cubicBezTo>
                    <a:pt x="23338" y="26163"/>
                    <a:pt x="23338" y="15833"/>
                    <a:pt x="18109" y="18383"/>
                  </a:cubicBezTo>
                  <a:cubicBezTo>
                    <a:pt x="18109" y="18383"/>
                    <a:pt x="7779" y="31264"/>
                    <a:pt x="7779" y="36365"/>
                  </a:cubicBezTo>
                  <a:cubicBezTo>
                    <a:pt x="7779" y="38916"/>
                    <a:pt x="2550" y="41466"/>
                    <a:pt x="0" y="41466"/>
                  </a:cubicBezTo>
                  <a:cubicBezTo>
                    <a:pt x="2550" y="44017"/>
                    <a:pt x="5229" y="46567"/>
                    <a:pt x="5229" y="46567"/>
                  </a:cubicBezTo>
                  <a:cubicBezTo>
                    <a:pt x="7779" y="49118"/>
                    <a:pt x="2678" y="56897"/>
                    <a:pt x="7779" y="61999"/>
                  </a:cubicBezTo>
                  <a:cubicBezTo>
                    <a:pt x="10330" y="69778"/>
                    <a:pt x="18109" y="59448"/>
                    <a:pt x="20787" y="67100"/>
                  </a:cubicBezTo>
                  <a:cubicBezTo>
                    <a:pt x="23338" y="77429"/>
                    <a:pt x="20787" y="82531"/>
                    <a:pt x="20787" y="90310"/>
                  </a:cubicBezTo>
                  <a:cubicBezTo>
                    <a:pt x="20787" y="100640"/>
                    <a:pt x="13008" y="100640"/>
                    <a:pt x="13008" y="108292"/>
                  </a:cubicBezTo>
                  <a:cubicBezTo>
                    <a:pt x="15559" y="116071"/>
                    <a:pt x="26016" y="105741"/>
                    <a:pt x="33795" y="100512"/>
                  </a:cubicBezTo>
                  <a:cubicBezTo>
                    <a:pt x="41574" y="95284"/>
                    <a:pt x="46803" y="95411"/>
                    <a:pt x="49354" y="100512"/>
                  </a:cubicBezTo>
                  <a:cubicBezTo>
                    <a:pt x="51904" y="103063"/>
                    <a:pt x="62362" y="100512"/>
                    <a:pt x="62362" y="95411"/>
                  </a:cubicBezTo>
                  <a:cubicBezTo>
                    <a:pt x="64913" y="90310"/>
                    <a:pt x="80471" y="90310"/>
                    <a:pt x="83149" y="95411"/>
                  </a:cubicBezTo>
                  <a:cubicBezTo>
                    <a:pt x="88378" y="100512"/>
                    <a:pt x="93479" y="108292"/>
                    <a:pt x="98708" y="110842"/>
                  </a:cubicBezTo>
                  <a:cubicBezTo>
                    <a:pt x="106487" y="113393"/>
                    <a:pt x="96157" y="134053"/>
                    <a:pt x="101259" y="136603"/>
                  </a:cubicBezTo>
                  <a:cubicBezTo>
                    <a:pt x="109038" y="139154"/>
                    <a:pt x="116817" y="149484"/>
                    <a:pt x="116817" y="159814"/>
                  </a:cubicBezTo>
                  <a:cubicBezTo>
                    <a:pt x="116817" y="170144"/>
                    <a:pt x="122046" y="175245"/>
                    <a:pt x="114266" y="185575"/>
                  </a:cubicBezTo>
                  <a:cubicBezTo>
                    <a:pt x="119495" y="188125"/>
                    <a:pt x="124596" y="188125"/>
                    <a:pt x="122046" y="190676"/>
                  </a:cubicBezTo>
                  <a:cubicBezTo>
                    <a:pt x="122046" y="193226"/>
                    <a:pt x="129825" y="193226"/>
                    <a:pt x="129825" y="185575"/>
                  </a:cubicBezTo>
                  <a:cubicBezTo>
                    <a:pt x="129825" y="177923"/>
                    <a:pt x="140155" y="177795"/>
                    <a:pt x="145384" y="180473"/>
                  </a:cubicBezTo>
                  <a:cubicBezTo>
                    <a:pt x="147934" y="183024"/>
                    <a:pt x="155714" y="180473"/>
                    <a:pt x="160942" y="177923"/>
                  </a:cubicBezTo>
                  <a:lnTo>
                    <a:pt x="160942" y="167593"/>
                  </a:lnTo>
                  <a:cubicBezTo>
                    <a:pt x="160942" y="159814"/>
                    <a:pt x="160942" y="149611"/>
                    <a:pt x="155714" y="146933"/>
                  </a:cubicBezTo>
                  <a:cubicBezTo>
                    <a:pt x="153163" y="141832"/>
                    <a:pt x="140155" y="139154"/>
                    <a:pt x="137604" y="128952"/>
                  </a:cubicBezTo>
                  <a:cubicBezTo>
                    <a:pt x="135054" y="121172"/>
                    <a:pt x="124596" y="113520"/>
                    <a:pt x="119495" y="105741"/>
                  </a:cubicBezTo>
                  <a:cubicBezTo>
                    <a:pt x="116944" y="100640"/>
                    <a:pt x="109165" y="92861"/>
                    <a:pt x="109165" y="87760"/>
                  </a:cubicBezTo>
                  <a:lnTo>
                    <a:pt x="109165" y="8776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80905C5B-8205-FCDA-1BE6-D18448716A78}"/>
                </a:ext>
              </a:extLst>
            </p:cNvPr>
            <p:cNvSpPr/>
            <p:nvPr/>
          </p:nvSpPr>
          <p:spPr>
            <a:xfrm>
              <a:off x="9458441" y="3805418"/>
              <a:ext cx="173884" cy="329791"/>
            </a:xfrm>
            <a:custGeom>
              <a:avLst/>
              <a:gdLst>
                <a:gd name="connsiteX0" fmla="*/ 106998 w 173884"/>
                <a:gd name="connsiteY0" fmla="*/ 175608 h 329791"/>
                <a:gd name="connsiteX1" fmla="*/ 106998 w 173884"/>
                <a:gd name="connsiteY1" fmla="*/ 154948 h 329791"/>
                <a:gd name="connsiteX2" fmla="*/ 135692 w 173884"/>
                <a:gd name="connsiteY2" fmla="*/ 139517 h 329791"/>
                <a:gd name="connsiteX3" fmla="*/ 167064 w 173884"/>
                <a:gd name="connsiteY3" fmla="*/ 142068 h 329791"/>
                <a:gd name="connsiteX4" fmla="*/ 169615 w 173884"/>
                <a:gd name="connsiteY4" fmla="*/ 144618 h 329791"/>
                <a:gd name="connsiteX5" fmla="*/ 172165 w 173884"/>
                <a:gd name="connsiteY5" fmla="*/ 118730 h 329791"/>
                <a:gd name="connsiteX6" fmla="*/ 156479 w 173884"/>
                <a:gd name="connsiteY6" fmla="*/ 95520 h 329791"/>
                <a:gd name="connsiteX7" fmla="*/ 153928 w 173884"/>
                <a:gd name="connsiteY7" fmla="*/ 69759 h 329791"/>
                <a:gd name="connsiteX8" fmla="*/ 138242 w 173884"/>
                <a:gd name="connsiteY8" fmla="*/ 54200 h 329791"/>
                <a:gd name="connsiteX9" fmla="*/ 117327 w 173884"/>
                <a:gd name="connsiteY9" fmla="*/ 54200 h 329791"/>
                <a:gd name="connsiteX10" fmla="*/ 104319 w 173884"/>
                <a:gd name="connsiteY10" fmla="*/ 59429 h 329791"/>
                <a:gd name="connsiteX11" fmla="*/ 88633 w 173884"/>
                <a:gd name="connsiteY11" fmla="*/ 59429 h 329791"/>
                <a:gd name="connsiteX12" fmla="*/ 67718 w 173884"/>
                <a:gd name="connsiteY12" fmla="*/ 67208 h 329791"/>
                <a:gd name="connsiteX13" fmla="*/ 75498 w 173884"/>
                <a:gd name="connsiteY13" fmla="*/ 49099 h 329791"/>
                <a:gd name="connsiteX14" fmla="*/ 75498 w 173884"/>
                <a:gd name="connsiteY14" fmla="*/ 25888 h 329791"/>
                <a:gd name="connsiteX15" fmla="*/ 62489 w 173884"/>
                <a:gd name="connsiteY15" fmla="*/ 20787 h 329791"/>
                <a:gd name="connsiteX16" fmla="*/ 59939 w 173884"/>
                <a:gd name="connsiteY16" fmla="*/ 5229 h 329791"/>
                <a:gd name="connsiteX17" fmla="*/ 54710 w 173884"/>
                <a:gd name="connsiteY17" fmla="*/ 0 h 329791"/>
                <a:gd name="connsiteX18" fmla="*/ 52160 w 173884"/>
                <a:gd name="connsiteY18" fmla="*/ 2551 h 329791"/>
                <a:gd name="connsiteX19" fmla="*/ 31245 w 173884"/>
                <a:gd name="connsiteY19" fmla="*/ 15431 h 329791"/>
                <a:gd name="connsiteX20" fmla="*/ 15559 w 173884"/>
                <a:gd name="connsiteY20" fmla="*/ 20660 h 329791"/>
                <a:gd name="connsiteX21" fmla="*/ 2551 w 173884"/>
                <a:gd name="connsiteY21" fmla="*/ 25761 h 329791"/>
                <a:gd name="connsiteX22" fmla="*/ 0 w 173884"/>
                <a:gd name="connsiteY22" fmla="*/ 61979 h 329791"/>
                <a:gd name="connsiteX23" fmla="*/ 15686 w 173884"/>
                <a:gd name="connsiteY23" fmla="*/ 80089 h 329791"/>
                <a:gd name="connsiteX24" fmla="*/ 18237 w 173884"/>
                <a:gd name="connsiteY24" fmla="*/ 95520 h 329791"/>
                <a:gd name="connsiteX25" fmla="*/ 18237 w 173884"/>
                <a:gd name="connsiteY25" fmla="*/ 105850 h 329791"/>
                <a:gd name="connsiteX26" fmla="*/ 15686 w 173884"/>
                <a:gd name="connsiteY26" fmla="*/ 121408 h 329791"/>
                <a:gd name="connsiteX27" fmla="*/ 23465 w 173884"/>
                <a:gd name="connsiteY27" fmla="*/ 144618 h 329791"/>
                <a:gd name="connsiteX28" fmla="*/ 31245 w 173884"/>
                <a:gd name="connsiteY28" fmla="*/ 170380 h 329791"/>
                <a:gd name="connsiteX29" fmla="*/ 39024 w 173884"/>
                <a:gd name="connsiteY29" fmla="*/ 188489 h 329791"/>
                <a:gd name="connsiteX30" fmla="*/ 20787 w 173884"/>
                <a:gd name="connsiteY30" fmla="*/ 222029 h 329791"/>
                <a:gd name="connsiteX31" fmla="*/ 13008 w 173884"/>
                <a:gd name="connsiteY31" fmla="*/ 255569 h 329791"/>
                <a:gd name="connsiteX32" fmla="*/ 15559 w 173884"/>
                <a:gd name="connsiteY32" fmla="*/ 273679 h 329791"/>
                <a:gd name="connsiteX33" fmla="*/ 44253 w 173884"/>
                <a:gd name="connsiteY33" fmla="*/ 302118 h 329791"/>
                <a:gd name="connsiteX34" fmla="*/ 49482 w 173884"/>
                <a:gd name="connsiteY34" fmla="*/ 312447 h 329791"/>
                <a:gd name="connsiteX35" fmla="*/ 62489 w 173884"/>
                <a:gd name="connsiteY35" fmla="*/ 314998 h 329791"/>
                <a:gd name="connsiteX36" fmla="*/ 72947 w 173884"/>
                <a:gd name="connsiteY36" fmla="*/ 327879 h 329791"/>
                <a:gd name="connsiteX37" fmla="*/ 91184 w 173884"/>
                <a:gd name="connsiteY37" fmla="*/ 327879 h 329791"/>
                <a:gd name="connsiteX38" fmla="*/ 98963 w 173884"/>
                <a:gd name="connsiteY38" fmla="*/ 320099 h 329791"/>
                <a:gd name="connsiteX39" fmla="*/ 72820 w 173884"/>
                <a:gd name="connsiteY39" fmla="*/ 304541 h 329791"/>
                <a:gd name="connsiteX40" fmla="*/ 57133 w 173884"/>
                <a:gd name="connsiteY40" fmla="*/ 281330 h 329791"/>
                <a:gd name="connsiteX41" fmla="*/ 49354 w 173884"/>
                <a:gd name="connsiteY41" fmla="*/ 260670 h 329791"/>
                <a:gd name="connsiteX42" fmla="*/ 36346 w 173884"/>
                <a:gd name="connsiteY42" fmla="*/ 250341 h 329791"/>
                <a:gd name="connsiteX43" fmla="*/ 38897 w 173884"/>
                <a:gd name="connsiteY43" fmla="*/ 216800 h 329791"/>
                <a:gd name="connsiteX44" fmla="*/ 49354 w 173884"/>
                <a:gd name="connsiteY44" fmla="*/ 170252 h 329791"/>
                <a:gd name="connsiteX45" fmla="*/ 67591 w 173884"/>
                <a:gd name="connsiteY45" fmla="*/ 165023 h 329791"/>
                <a:gd name="connsiteX46" fmla="*/ 85828 w 173884"/>
                <a:gd name="connsiteY46" fmla="*/ 177904 h 329791"/>
                <a:gd name="connsiteX47" fmla="*/ 109293 w 173884"/>
                <a:gd name="connsiteY47" fmla="*/ 190784 h 329791"/>
                <a:gd name="connsiteX48" fmla="*/ 109293 w 173884"/>
                <a:gd name="connsiteY48" fmla="*/ 190784 h 329791"/>
                <a:gd name="connsiteX49" fmla="*/ 106742 w 173884"/>
                <a:gd name="connsiteY49" fmla="*/ 175226 h 329791"/>
                <a:gd name="connsiteX50" fmla="*/ 106742 w 173884"/>
                <a:gd name="connsiteY50" fmla="*/ 175226 h 329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73884" h="329791">
                  <a:moveTo>
                    <a:pt x="106998" y="175608"/>
                  </a:moveTo>
                  <a:cubicBezTo>
                    <a:pt x="106998" y="165278"/>
                    <a:pt x="99218" y="165278"/>
                    <a:pt x="106998" y="154948"/>
                  </a:cubicBezTo>
                  <a:cubicBezTo>
                    <a:pt x="114777" y="144618"/>
                    <a:pt x="127912" y="136839"/>
                    <a:pt x="135692" y="139517"/>
                  </a:cubicBezTo>
                  <a:cubicBezTo>
                    <a:pt x="146149" y="142068"/>
                    <a:pt x="161835" y="136967"/>
                    <a:pt x="167064" y="142068"/>
                  </a:cubicBezTo>
                  <a:lnTo>
                    <a:pt x="169615" y="144618"/>
                  </a:lnTo>
                  <a:cubicBezTo>
                    <a:pt x="177394" y="134289"/>
                    <a:pt x="172165" y="129060"/>
                    <a:pt x="172165" y="118730"/>
                  </a:cubicBezTo>
                  <a:cubicBezTo>
                    <a:pt x="172165" y="108400"/>
                    <a:pt x="164386" y="98070"/>
                    <a:pt x="156479" y="95520"/>
                  </a:cubicBezTo>
                  <a:cubicBezTo>
                    <a:pt x="151250" y="92969"/>
                    <a:pt x="161708" y="72309"/>
                    <a:pt x="153928" y="69759"/>
                  </a:cubicBezTo>
                  <a:cubicBezTo>
                    <a:pt x="148700" y="67208"/>
                    <a:pt x="143471" y="59429"/>
                    <a:pt x="138242" y="54200"/>
                  </a:cubicBezTo>
                  <a:cubicBezTo>
                    <a:pt x="135692" y="48971"/>
                    <a:pt x="120005" y="48971"/>
                    <a:pt x="117327" y="54200"/>
                  </a:cubicBezTo>
                  <a:cubicBezTo>
                    <a:pt x="117327" y="59429"/>
                    <a:pt x="106870" y="61979"/>
                    <a:pt x="104319" y="59429"/>
                  </a:cubicBezTo>
                  <a:cubicBezTo>
                    <a:pt x="101769" y="54200"/>
                    <a:pt x="96540" y="54200"/>
                    <a:pt x="88633" y="59429"/>
                  </a:cubicBezTo>
                  <a:cubicBezTo>
                    <a:pt x="80854" y="64658"/>
                    <a:pt x="70397" y="74987"/>
                    <a:pt x="67718" y="67208"/>
                  </a:cubicBezTo>
                  <a:cubicBezTo>
                    <a:pt x="67718" y="59429"/>
                    <a:pt x="75498" y="59429"/>
                    <a:pt x="75498" y="49099"/>
                  </a:cubicBezTo>
                  <a:cubicBezTo>
                    <a:pt x="75498" y="41320"/>
                    <a:pt x="78048" y="36218"/>
                    <a:pt x="75498" y="25888"/>
                  </a:cubicBezTo>
                  <a:cubicBezTo>
                    <a:pt x="72947" y="18109"/>
                    <a:pt x="65040" y="28439"/>
                    <a:pt x="62489" y="20787"/>
                  </a:cubicBezTo>
                  <a:cubicBezTo>
                    <a:pt x="57261" y="15559"/>
                    <a:pt x="62489" y="7907"/>
                    <a:pt x="59939" y="5229"/>
                  </a:cubicBezTo>
                  <a:cubicBezTo>
                    <a:pt x="59939" y="5229"/>
                    <a:pt x="57388" y="2678"/>
                    <a:pt x="54710" y="0"/>
                  </a:cubicBezTo>
                  <a:cubicBezTo>
                    <a:pt x="54710" y="2551"/>
                    <a:pt x="52160" y="2551"/>
                    <a:pt x="52160" y="2551"/>
                  </a:cubicBezTo>
                  <a:cubicBezTo>
                    <a:pt x="49609" y="7779"/>
                    <a:pt x="33923" y="7779"/>
                    <a:pt x="31245" y="15431"/>
                  </a:cubicBezTo>
                  <a:cubicBezTo>
                    <a:pt x="28694" y="20660"/>
                    <a:pt x="18237" y="20660"/>
                    <a:pt x="15559" y="20660"/>
                  </a:cubicBezTo>
                  <a:cubicBezTo>
                    <a:pt x="12881" y="20660"/>
                    <a:pt x="2551" y="20660"/>
                    <a:pt x="2551" y="25761"/>
                  </a:cubicBezTo>
                  <a:cubicBezTo>
                    <a:pt x="2551" y="33540"/>
                    <a:pt x="0" y="56751"/>
                    <a:pt x="0" y="61979"/>
                  </a:cubicBezTo>
                  <a:cubicBezTo>
                    <a:pt x="0" y="64530"/>
                    <a:pt x="10458" y="80089"/>
                    <a:pt x="15686" y="80089"/>
                  </a:cubicBezTo>
                  <a:cubicBezTo>
                    <a:pt x="18237" y="82639"/>
                    <a:pt x="13136" y="92969"/>
                    <a:pt x="18237" y="95520"/>
                  </a:cubicBezTo>
                  <a:cubicBezTo>
                    <a:pt x="23465" y="98070"/>
                    <a:pt x="20787" y="105850"/>
                    <a:pt x="18237" y="105850"/>
                  </a:cubicBezTo>
                  <a:cubicBezTo>
                    <a:pt x="15686" y="105850"/>
                    <a:pt x="20787" y="116179"/>
                    <a:pt x="15686" y="121408"/>
                  </a:cubicBezTo>
                  <a:cubicBezTo>
                    <a:pt x="10458" y="126637"/>
                    <a:pt x="13136" y="136839"/>
                    <a:pt x="23465" y="144618"/>
                  </a:cubicBezTo>
                  <a:cubicBezTo>
                    <a:pt x="31245" y="152398"/>
                    <a:pt x="31245" y="165278"/>
                    <a:pt x="31245" y="170380"/>
                  </a:cubicBezTo>
                  <a:cubicBezTo>
                    <a:pt x="31245" y="178159"/>
                    <a:pt x="39024" y="178159"/>
                    <a:pt x="39024" y="188489"/>
                  </a:cubicBezTo>
                  <a:cubicBezTo>
                    <a:pt x="39024" y="188489"/>
                    <a:pt x="28567" y="224580"/>
                    <a:pt x="20787" y="222029"/>
                  </a:cubicBezTo>
                  <a:cubicBezTo>
                    <a:pt x="18237" y="232359"/>
                    <a:pt x="15559" y="247790"/>
                    <a:pt x="13008" y="255569"/>
                  </a:cubicBezTo>
                  <a:cubicBezTo>
                    <a:pt x="10458" y="265899"/>
                    <a:pt x="7780" y="273679"/>
                    <a:pt x="15559" y="273679"/>
                  </a:cubicBezTo>
                  <a:cubicBezTo>
                    <a:pt x="20787" y="276229"/>
                    <a:pt x="31245" y="289110"/>
                    <a:pt x="44253" y="302118"/>
                  </a:cubicBezTo>
                  <a:cubicBezTo>
                    <a:pt x="46804" y="304668"/>
                    <a:pt x="49482" y="309897"/>
                    <a:pt x="49482" y="312447"/>
                  </a:cubicBezTo>
                  <a:cubicBezTo>
                    <a:pt x="54710" y="312447"/>
                    <a:pt x="57261" y="312447"/>
                    <a:pt x="62489" y="314998"/>
                  </a:cubicBezTo>
                  <a:cubicBezTo>
                    <a:pt x="70269" y="314998"/>
                    <a:pt x="72947" y="322777"/>
                    <a:pt x="72947" y="327879"/>
                  </a:cubicBezTo>
                  <a:cubicBezTo>
                    <a:pt x="72947" y="330429"/>
                    <a:pt x="88633" y="330429"/>
                    <a:pt x="91184" y="327879"/>
                  </a:cubicBezTo>
                  <a:cubicBezTo>
                    <a:pt x="93734" y="327879"/>
                    <a:pt x="91184" y="322650"/>
                    <a:pt x="98963" y="320099"/>
                  </a:cubicBezTo>
                  <a:cubicBezTo>
                    <a:pt x="93734" y="314871"/>
                    <a:pt x="80726" y="307219"/>
                    <a:pt x="72820" y="304541"/>
                  </a:cubicBezTo>
                  <a:cubicBezTo>
                    <a:pt x="62362" y="304541"/>
                    <a:pt x="57133" y="288982"/>
                    <a:pt x="57133" y="281330"/>
                  </a:cubicBezTo>
                  <a:cubicBezTo>
                    <a:pt x="57133" y="273679"/>
                    <a:pt x="49354" y="265772"/>
                    <a:pt x="49354" y="260670"/>
                  </a:cubicBezTo>
                  <a:cubicBezTo>
                    <a:pt x="49354" y="252891"/>
                    <a:pt x="41575" y="252891"/>
                    <a:pt x="36346" y="250341"/>
                  </a:cubicBezTo>
                  <a:cubicBezTo>
                    <a:pt x="28567" y="247790"/>
                    <a:pt x="36346" y="224452"/>
                    <a:pt x="38897" y="216800"/>
                  </a:cubicBezTo>
                  <a:cubicBezTo>
                    <a:pt x="38897" y="206470"/>
                    <a:pt x="54583" y="180709"/>
                    <a:pt x="49354" y="170252"/>
                  </a:cubicBezTo>
                  <a:cubicBezTo>
                    <a:pt x="44126" y="162473"/>
                    <a:pt x="65040" y="157371"/>
                    <a:pt x="67591" y="165023"/>
                  </a:cubicBezTo>
                  <a:cubicBezTo>
                    <a:pt x="70141" y="175353"/>
                    <a:pt x="72820" y="180582"/>
                    <a:pt x="85828" y="177904"/>
                  </a:cubicBezTo>
                  <a:cubicBezTo>
                    <a:pt x="98835" y="177904"/>
                    <a:pt x="98835" y="188234"/>
                    <a:pt x="109293" y="190784"/>
                  </a:cubicBezTo>
                  <a:lnTo>
                    <a:pt x="109293" y="190784"/>
                  </a:lnTo>
                  <a:cubicBezTo>
                    <a:pt x="111844" y="183005"/>
                    <a:pt x="106742" y="183005"/>
                    <a:pt x="106742" y="175226"/>
                  </a:cubicBezTo>
                  <a:lnTo>
                    <a:pt x="106742" y="17522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EC2FA41D-B06A-0BB4-077C-24E1221D7CF9}"/>
                </a:ext>
              </a:extLst>
            </p:cNvPr>
            <p:cNvSpPr/>
            <p:nvPr/>
          </p:nvSpPr>
          <p:spPr>
            <a:xfrm>
              <a:off x="7690754" y="3190841"/>
              <a:ext cx="78211" cy="72958"/>
            </a:xfrm>
            <a:custGeom>
              <a:avLst/>
              <a:gdLst>
                <a:gd name="connsiteX0" fmla="*/ 59174 w 78211"/>
                <a:gd name="connsiteY0" fmla="*/ 67729 h 72958"/>
                <a:gd name="connsiteX1" fmla="*/ 74605 w 78211"/>
                <a:gd name="connsiteY1" fmla="*/ 41841 h 72958"/>
                <a:gd name="connsiteX2" fmla="*/ 77155 w 78211"/>
                <a:gd name="connsiteY2" fmla="*/ 13402 h 72958"/>
                <a:gd name="connsiteX3" fmla="*/ 59174 w 78211"/>
                <a:gd name="connsiteY3" fmla="*/ 3072 h 72958"/>
                <a:gd name="connsiteX4" fmla="*/ 25761 w 78211"/>
                <a:gd name="connsiteY4" fmla="*/ 521 h 72958"/>
                <a:gd name="connsiteX5" fmla="*/ 10330 w 78211"/>
                <a:gd name="connsiteY5" fmla="*/ 3072 h 72958"/>
                <a:gd name="connsiteX6" fmla="*/ 0 w 78211"/>
                <a:gd name="connsiteY6" fmla="*/ 8301 h 72958"/>
                <a:gd name="connsiteX7" fmla="*/ 10330 w 78211"/>
                <a:gd name="connsiteY7" fmla="*/ 23859 h 72958"/>
                <a:gd name="connsiteX8" fmla="*/ 28312 w 78211"/>
                <a:gd name="connsiteY8" fmla="*/ 44519 h 72958"/>
                <a:gd name="connsiteX9" fmla="*/ 46293 w 78211"/>
                <a:gd name="connsiteY9" fmla="*/ 65179 h 72958"/>
                <a:gd name="connsiteX10" fmla="*/ 56623 w 78211"/>
                <a:gd name="connsiteY10" fmla="*/ 72958 h 72958"/>
                <a:gd name="connsiteX11" fmla="*/ 59174 w 78211"/>
                <a:gd name="connsiteY11" fmla="*/ 67729 h 72958"/>
                <a:gd name="connsiteX12" fmla="*/ 59174 w 78211"/>
                <a:gd name="connsiteY12" fmla="*/ 67729 h 7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211" h="72958">
                  <a:moveTo>
                    <a:pt x="59174" y="67729"/>
                  </a:moveTo>
                  <a:cubicBezTo>
                    <a:pt x="56623" y="62501"/>
                    <a:pt x="72054" y="41841"/>
                    <a:pt x="74605" y="41841"/>
                  </a:cubicBezTo>
                  <a:cubicBezTo>
                    <a:pt x="77155" y="41841"/>
                    <a:pt x="79706" y="23732"/>
                    <a:pt x="77155" y="13402"/>
                  </a:cubicBezTo>
                  <a:cubicBezTo>
                    <a:pt x="66825" y="5623"/>
                    <a:pt x="59174" y="3072"/>
                    <a:pt x="59174" y="3072"/>
                  </a:cubicBezTo>
                  <a:cubicBezTo>
                    <a:pt x="59174" y="3072"/>
                    <a:pt x="28312" y="3072"/>
                    <a:pt x="25761" y="521"/>
                  </a:cubicBezTo>
                  <a:cubicBezTo>
                    <a:pt x="20660" y="-2029"/>
                    <a:pt x="15431" y="5750"/>
                    <a:pt x="10330" y="3072"/>
                  </a:cubicBezTo>
                  <a:cubicBezTo>
                    <a:pt x="5229" y="521"/>
                    <a:pt x="0" y="3072"/>
                    <a:pt x="0" y="8301"/>
                  </a:cubicBezTo>
                  <a:cubicBezTo>
                    <a:pt x="2550" y="13529"/>
                    <a:pt x="10330" y="16080"/>
                    <a:pt x="10330" y="23859"/>
                  </a:cubicBezTo>
                  <a:cubicBezTo>
                    <a:pt x="10330" y="31639"/>
                    <a:pt x="28312" y="41968"/>
                    <a:pt x="28312" y="44519"/>
                  </a:cubicBezTo>
                  <a:cubicBezTo>
                    <a:pt x="28312" y="47070"/>
                    <a:pt x="38641" y="54849"/>
                    <a:pt x="46293" y="65179"/>
                  </a:cubicBezTo>
                  <a:cubicBezTo>
                    <a:pt x="48844" y="67729"/>
                    <a:pt x="53945" y="70408"/>
                    <a:pt x="56623" y="72958"/>
                  </a:cubicBezTo>
                  <a:cubicBezTo>
                    <a:pt x="59174" y="70408"/>
                    <a:pt x="59174" y="67729"/>
                    <a:pt x="59174" y="67729"/>
                  </a:cubicBezTo>
                  <a:lnTo>
                    <a:pt x="59174" y="67729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19" name="Freeform: Shape 418">
              <a:extLst>
                <a:ext uri="{FF2B5EF4-FFF2-40B4-BE49-F238E27FC236}">
                  <a16:creationId xmlns:a16="http://schemas.microsoft.com/office/drawing/2014/main" id="{1402D6C4-D531-B54F-A48C-EDDD4EBF678D}"/>
                </a:ext>
              </a:extLst>
            </p:cNvPr>
            <p:cNvSpPr/>
            <p:nvPr/>
          </p:nvSpPr>
          <p:spPr>
            <a:xfrm>
              <a:off x="7650965" y="3154762"/>
              <a:ext cx="116434" cy="100875"/>
            </a:xfrm>
            <a:custGeom>
              <a:avLst/>
              <a:gdLst>
                <a:gd name="connsiteX0" fmla="*/ 67336 w 116434"/>
                <a:gd name="connsiteY0" fmla="*/ 80599 h 100875"/>
                <a:gd name="connsiteX1" fmla="*/ 49226 w 116434"/>
                <a:gd name="connsiteY1" fmla="*/ 59939 h 100875"/>
                <a:gd name="connsiteX2" fmla="*/ 38896 w 116434"/>
                <a:gd name="connsiteY2" fmla="*/ 44380 h 100875"/>
                <a:gd name="connsiteX3" fmla="*/ 49226 w 116434"/>
                <a:gd name="connsiteY3" fmla="*/ 39152 h 100875"/>
                <a:gd name="connsiteX4" fmla="*/ 64785 w 116434"/>
                <a:gd name="connsiteY4" fmla="*/ 36601 h 100875"/>
                <a:gd name="connsiteX5" fmla="*/ 98325 w 116434"/>
                <a:gd name="connsiteY5" fmla="*/ 39152 h 100875"/>
                <a:gd name="connsiteX6" fmla="*/ 116434 w 116434"/>
                <a:gd name="connsiteY6" fmla="*/ 49481 h 100875"/>
                <a:gd name="connsiteX7" fmla="*/ 116434 w 116434"/>
                <a:gd name="connsiteY7" fmla="*/ 44253 h 100875"/>
                <a:gd name="connsiteX8" fmla="*/ 108655 w 116434"/>
                <a:gd name="connsiteY8" fmla="*/ 28694 h 100875"/>
                <a:gd name="connsiteX9" fmla="*/ 103426 w 116434"/>
                <a:gd name="connsiteY9" fmla="*/ 15686 h 100875"/>
                <a:gd name="connsiteX10" fmla="*/ 95647 w 116434"/>
                <a:gd name="connsiteY10" fmla="*/ 18237 h 100875"/>
                <a:gd name="connsiteX11" fmla="*/ 72437 w 116434"/>
                <a:gd name="connsiteY11" fmla="*/ 13008 h 100875"/>
                <a:gd name="connsiteX12" fmla="*/ 54327 w 116434"/>
                <a:gd name="connsiteY12" fmla="*/ 0 h 100875"/>
                <a:gd name="connsiteX13" fmla="*/ 41447 w 116434"/>
                <a:gd name="connsiteY13" fmla="*/ 7779 h 100875"/>
                <a:gd name="connsiteX14" fmla="*/ 36218 w 116434"/>
                <a:gd name="connsiteY14" fmla="*/ 18109 h 100875"/>
                <a:gd name="connsiteX15" fmla="*/ 28439 w 116434"/>
                <a:gd name="connsiteY15" fmla="*/ 28439 h 100875"/>
                <a:gd name="connsiteX16" fmla="*/ 15559 w 116434"/>
                <a:gd name="connsiteY16" fmla="*/ 28439 h 100875"/>
                <a:gd name="connsiteX17" fmla="*/ 0 w 116434"/>
                <a:gd name="connsiteY17" fmla="*/ 30990 h 100875"/>
                <a:gd name="connsiteX18" fmla="*/ 5229 w 116434"/>
                <a:gd name="connsiteY18" fmla="*/ 41320 h 100875"/>
                <a:gd name="connsiteX19" fmla="*/ 20787 w 116434"/>
                <a:gd name="connsiteY19" fmla="*/ 46548 h 100875"/>
                <a:gd name="connsiteX20" fmla="*/ 41447 w 116434"/>
                <a:gd name="connsiteY20" fmla="*/ 77665 h 100875"/>
                <a:gd name="connsiteX21" fmla="*/ 57006 w 116434"/>
                <a:gd name="connsiteY21" fmla="*/ 87995 h 100875"/>
                <a:gd name="connsiteX22" fmla="*/ 77665 w 116434"/>
                <a:gd name="connsiteY22" fmla="*/ 98325 h 100875"/>
                <a:gd name="connsiteX23" fmla="*/ 85445 w 116434"/>
                <a:gd name="connsiteY23" fmla="*/ 100876 h 100875"/>
                <a:gd name="connsiteX24" fmla="*/ 67336 w 116434"/>
                <a:gd name="connsiteY24" fmla="*/ 80216 h 100875"/>
                <a:gd name="connsiteX25" fmla="*/ 67336 w 116434"/>
                <a:gd name="connsiteY25" fmla="*/ 80216 h 10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6434" h="100875">
                  <a:moveTo>
                    <a:pt x="67336" y="80599"/>
                  </a:moveTo>
                  <a:cubicBezTo>
                    <a:pt x="67336" y="78048"/>
                    <a:pt x="49226" y="67591"/>
                    <a:pt x="49226" y="59939"/>
                  </a:cubicBezTo>
                  <a:cubicBezTo>
                    <a:pt x="49226" y="52287"/>
                    <a:pt x="41447" y="49609"/>
                    <a:pt x="38896" y="44380"/>
                  </a:cubicBezTo>
                  <a:cubicBezTo>
                    <a:pt x="38896" y="39152"/>
                    <a:pt x="44125" y="36601"/>
                    <a:pt x="49226" y="39152"/>
                  </a:cubicBezTo>
                  <a:cubicBezTo>
                    <a:pt x="54327" y="41702"/>
                    <a:pt x="59556" y="33923"/>
                    <a:pt x="64785" y="36601"/>
                  </a:cubicBezTo>
                  <a:cubicBezTo>
                    <a:pt x="67336" y="39152"/>
                    <a:pt x="98325" y="39152"/>
                    <a:pt x="98325" y="39152"/>
                  </a:cubicBezTo>
                  <a:cubicBezTo>
                    <a:pt x="98325" y="39152"/>
                    <a:pt x="106104" y="41702"/>
                    <a:pt x="116434" y="49481"/>
                  </a:cubicBezTo>
                  <a:lnTo>
                    <a:pt x="116434" y="44253"/>
                  </a:lnTo>
                  <a:cubicBezTo>
                    <a:pt x="113884" y="39024"/>
                    <a:pt x="116434" y="31245"/>
                    <a:pt x="108655" y="28694"/>
                  </a:cubicBezTo>
                  <a:cubicBezTo>
                    <a:pt x="106104" y="28694"/>
                    <a:pt x="103426" y="20915"/>
                    <a:pt x="103426" y="15686"/>
                  </a:cubicBezTo>
                  <a:cubicBezTo>
                    <a:pt x="100876" y="18237"/>
                    <a:pt x="98198" y="18237"/>
                    <a:pt x="95647" y="18237"/>
                  </a:cubicBezTo>
                  <a:cubicBezTo>
                    <a:pt x="90418" y="20787"/>
                    <a:pt x="77538" y="18237"/>
                    <a:pt x="72437" y="13008"/>
                  </a:cubicBezTo>
                  <a:cubicBezTo>
                    <a:pt x="69886" y="7779"/>
                    <a:pt x="59556" y="2678"/>
                    <a:pt x="54327" y="0"/>
                  </a:cubicBezTo>
                  <a:cubicBezTo>
                    <a:pt x="54327" y="2551"/>
                    <a:pt x="46548" y="7779"/>
                    <a:pt x="41447" y="7779"/>
                  </a:cubicBezTo>
                  <a:cubicBezTo>
                    <a:pt x="38896" y="7779"/>
                    <a:pt x="41447" y="18109"/>
                    <a:pt x="36218" y="18109"/>
                  </a:cubicBezTo>
                  <a:cubicBezTo>
                    <a:pt x="33668" y="18109"/>
                    <a:pt x="30990" y="25888"/>
                    <a:pt x="28439" y="28439"/>
                  </a:cubicBezTo>
                  <a:cubicBezTo>
                    <a:pt x="28439" y="30990"/>
                    <a:pt x="20660" y="25888"/>
                    <a:pt x="15559" y="28439"/>
                  </a:cubicBezTo>
                  <a:cubicBezTo>
                    <a:pt x="13008" y="28439"/>
                    <a:pt x="5229" y="30990"/>
                    <a:pt x="0" y="30990"/>
                  </a:cubicBezTo>
                  <a:cubicBezTo>
                    <a:pt x="0" y="36218"/>
                    <a:pt x="0" y="41320"/>
                    <a:pt x="5229" y="41320"/>
                  </a:cubicBezTo>
                  <a:cubicBezTo>
                    <a:pt x="10457" y="41320"/>
                    <a:pt x="20787" y="38769"/>
                    <a:pt x="20787" y="46548"/>
                  </a:cubicBezTo>
                  <a:cubicBezTo>
                    <a:pt x="20787" y="54328"/>
                    <a:pt x="36346" y="72437"/>
                    <a:pt x="41447" y="77665"/>
                  </a:cubicBezTo>
                  <a:cubicBezTo>
                    <a:pt x="46548" y="82894"/>
                    <a:pt x="57006" y="82894"/>
                    <a:pt x="57006" y="87995"/>
                  </a:cubicBezTo>
                  <a:cubicBezTo>
                    <a:pt x="59556" y="93224"/>
                    <a:pt x="67336" y="95775"/>
                    <a:pt x="77665" y="98325"/>
                  </a:cubicBezTo>
                  <a:cubicBezTo>
                    <a:pt x="80216" y="98325"/>
                    <a:pt x="82894" y="98325"/>
                    <a:pt x="85445" y="100876"/>
                  </a:cubicBezTo>
                  <a:cubicBezTo>
                    <a:pt x="77665" y="90546"/>
                    <a:pt x="67336" y="82767"/>
                    <a:pt x="67336" y="80216"/>
                  </a:cubicBezTo>
                  <a:lnTo>
                    <a:pt x="67336" y="80216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6C791878-133B-204A-3AE4-96B070334835}"/>
                </a:ext>
              </a:extLst>
            </p:cNvPr>
            <p:cNvSpPr/>
            <p:nvPr/>
          </p:nvSpPr>
          <p:spPr>
            <a:xfrm>
              <a:off x="7765359" y="3262014"/>
              <a:ext cx="38768" cy="79705"/>
            </a:xfrm>
            <a:custGeom>
              <a:avLst/>
              <a:gdLst>
                <a:gd name="connsiteX0" fmla="*/ 25888 w 38768"/>
                <a:gd name="connsiteY0" fmla="*/ 66826 h 79705"/>
                <a:gd name="connsiteX1" fmla="*/ 30990 w 38768"/>
                <a:gd name="connsiteY1" fmla="*/ 59174 h 79705"/>
                <a:gd name="connsiteX2" fmla="*/ 38769 w 38768"/>
                <a:gd name="connsiteY2" fmla="*/ 46293 h 79705"/>
                <a:gd name="connsiteX3" fmla="*/ 38769 w 38768"/>
                <a:gd name="connsiteY3" fmla="*/ 46293 h 79705"/>
                <a:gd name="connsiteX4" fmla="*/ 25888 w 38768"/>
                <a:gd name="connsiteY4" fmla="*/ 33413 h 79705"/>
                <a:gd name="connsiteX5" fmla="*/ 28439 w 38768"/>
                <a:gd name="connsiteY5" fmla="*/ 10330 h 79705"/>
                <a:gd name="connsiteX6" fmla="*/ 10330 w 38768"/>
                <a:gd name="connsiteY6" fmla="*/ 0 h 79705"/>
                <a:gd name="connsiteX7" fmla="*/ 0 w 38768"/>
                <a:gd name="connsiteY7" fmla="*/ 15431 h 79705"/>
                <a:gd name="connsiteX8" fmla="*/ 5101 w 38768"/>
                <a:gd name="connsiteY8" fmla="*/ 28312 h 79705"/>
                <a:gd name="connsiteX9" fmla="*/ 5101 w 38768"/>
                <a:gd name="connsiteY9" fmla="*/ 61724 h 79705"/>
                <a:gd name="connsiteX10" fmla="*/ 17981 w 38768"/>
                <a:gd name="connsiteY10" fmla="*/ 79706 h 79705"/>
                <a:gd name="connsiteX11" fmla="*/ 25761 w 38768"/>
                <a:gd name="connsiteY11" fmla="*/ 66826 h 79705"/>
                <a:gd name="connsiteX12" fmla="*/ 25761 w 38768"/>
                <a:gd name="connsiteY12" fmla="*/ 66826 h 7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768" h="79705">
                  <a:moveTo>
                    <a:pt x="25888" y="66826"/>
                  </a:moveTo>
                  <a:cubicBezTo>
                    <a:pt x="30990" y="66826"/>
                    <a:pt x="28439" y="61724"/>
                    <a:pt x="30990" y="59174"/>
                  </a:cubicBezTo>
                  <a:cubicBezTo>
                    <a:pt x="33540" y="56623"/>
                    <a:pt x="38769" y="48844"/>
                    <a:pt x="38769" y="46293"/>
                  </a:cubicBezTo>
                  <a:lnTo>
                    <a:pt x="38769" y="46293"/>
                  </a:lnTo>
                  <a:cubicBezTo>
                    <a:pt x="33668" y="41192"/>
                    <a:pt x="28439" y="38641"/>
                    <a:pt x="25888" y="33413"/>
                  </a:cubicBezTo>
                  <a:cubicBezTo>
                    <a:pt x="25888" y="28312"/>
                    <a:pt x="25888" y="17982"/>
                    <a:pt x="28439" y="10330"/>
                  </a:cubicBezTo>
                  <a:cubicBezTo>
                    <a:pt x="25888" y="7779"/>
                    <a:pt x="13008" y="0"/>
                    <a:pt x="10330" y="0"/>
                  </a:cubicBezTo>
                  <a:cubicBezTo>
                    <a:pt x="5228" y="0"/>
                    <a:pt x="0" y="7652"/>
                    <a:pt x="0" y="15431"/>
                  </a:cubicBezTo>
                  <a:cubicBezTo>
                    <a:pt x="7779" y="20532"/>
                    <a:pt x="10330" y="23083"/>
                    <a:pt x="5101" y="28312"/>
                  </a:cubicBezTo>
                  <a:cubicBezTo>
                    <a:pt x="0" y="35963"/>
                    <a:pt x="-2678" y="56496"/>
                    <a:pt x="5101" y="61724"/>
                  </a:cubicBezTo>
                  <a:cubicBezTo>
                    <a:pt x="10202" y="66826"/>
                    <a:pt x="12880" y="77155"/>
                    <a:pt x="17981" y="79706"/>
                  </a:cubicBezTo>
                  <a:cubicBezTo>
                    <a:pt x="20532" y="74605"/>
                    <a:pt x="23083" y="69376"/>
                    <a:pt x="25761" y="66826"/>
                  </a:cubicBezTo>
                  <a:lnTo>
                    <a:pt x="25761" y="66826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1" name="Freeform: Shape 420">
              <a:extLst>
                <a:ext uri="{FF2B5EF4-FFF2-40B4-BE49-F238E27FC236}">
                  <a16:creationId xmlns:a16="http://schemas.microsoft.com/office/drawing/2014/main" id="{FE146E24-CF49-3851-40FB-3B9B8130003D}"/>
                </a:ext>
              </a:extLst>
            </p:cNvPr>
            <p:cNvSpPr/>
            <p:nvPr/>
          </p:nvSpPr>
          <p:spPr>
            <a:xfrm>
              <a:off x="7561821" y="3086151"/>
              <a:ext cx="162855" cy="71799"/>
            </a:xfrm>
            <a:custGeom>
              <a:avLst/>
              <a:gdLst>
                <a:gd name="connsiteX0" fmla="*/ 136584 w 162855"/>
                <a:gd name="connsiteY0" fmla="*/ 5101 h 71799"/>
                <a:gd name="connsiteX1" fmla="*/ 118220 w 162855"/>
                <a:gd name="connsiteY1" fmla="*/ 0 h 71799"/>
                <a:gd name="connsiteX2" fmla="*/ 112991 w 162855"/>
                <a:gd name="connsiteY2" fmla="*/ 10330 h 71799"/>
                <a:gd name="connsiteX3" fmla="*/ 94627 w 162855"/>
                <a:gd name="connsiteY3" fmla="*/ 10330 h 71799"/>
                <a:gd name="connsiteX4" fmla="*/ 81492 w 162855"/>
                <a:gd name="connsiteY4" fmla="*/ 17982 h 71799"/>
                <a:gd name="connsiteX5" fmla="*/ 73585 w 162855"/>
                <a:gd name="connsiteY5" fmla="*/ 30862 h 71799"/>
                <a:gd name="connsiteX6" fmla="*/ 65678 w 162855"/>
                <a:gd name="connsiteY6" fmla="*/ 38514 h 71799"/>
                <a:gd name="connsiteX7" fmla="*/ 42085 w 162855"/>
                <a:gd name="connsiteY7" fmla="*/ 43615 h 71799"/>
                <a:gd name="connsiteX8" fmla="*/ 28949 w 162855"/>
                <a:gd name="connsiteY8" fmla="*/ 43615 h 71799"/>
                <a:gd name="connsiteX9" fmla="*/ 15814 w 162855"/>
                <a:gd name="connsiteY9" fmla="*/ 46166 h 71799"/>
                <a:gd name="connsiteX10" fmla="*/ 2678 w 162855"/>
                <a:gd name="connsiteY10" fmla="*/ 41065 h 71799"/>
                <a:gd name="connsiteX11" fmla="*/ 0 w 162855"/>
                <a:gd name="connsiteY11" fmla="*/ 53945 h 71799"/>
                <a:gd name="connsiteX12" fmla="*/ 13136 w 162855"/>
                <a:gd name="connsiteY12" fmla="*/ 59046 h 71799"/>
                <a:gd name="connsiteX13" fmla="*/ 26271 w 162855"/>
                <a:gd name="connsiteY13" fmla="*/ 61597 h 71799"/>
                <a:gd name="connsiteX14" fmla="*/ 39407 w 162855"/>
                <a:gd name="connsiteY14" fmla="*/ 59046 h 71799"/>
                <a:gd name="connsiteX15" fmla="*/ 57771 w 162855"/>
                <a:gd name="connsiteY15" fmla="*/ 56496 h 71799"/>
                <a:gd name="connsiteX16" fmla="*/ 60449 w 162855"/>
                <a:gd name="connsiteY16" fmla="*/ 64147 h 71799"/>
                <a:gd name="connsiteX17" fmla="*/ 81364 w 162855"/>
                <a:gd name="connsiteY17" fmla="*/ 66698 h 71799"/>
                <a:gd name="connsiteX18" fmla="*/ 104957 w 162855"/>
                <a:gd name="connsiteY18" fmla="*/ 71799 h 71799"/>
                <a:gd name="connsiteX19" fmla="*/ 125872 w 162855"/>
                <a:gd name="connsiteY19" fmla="*/ 64147 h 71799"/>
                <a:gd name="connsiteX20" fmla="*/ 139008 w 162855"/>
                <a:gd name="connsiteY20" fmla="*/ 61597 h 71799"/>
                <a:gd name="connsiteX21" fmla="*/ 141686 w 162855"/>
                <a:gd name="connsiteY21" fmla="*/ 61597 h 71799"/>
                <a:gd name="connsiteX22" fmla="*/ 144364 w 162855"/>
                <a:gd name="connsiteY22" fmla="*/ 56496 h 71799"/>
                <a:gd name="connsiteX23" fmla="*/ 147042 w 162855"/>
                <a:gd name="connsiteY23" fmla="*/ 46166 h 71799"/>
                <a:gd name="connsiteX24" fmla="*/ 149720 w 162855"/>
                <a:gd name="connsiteY24" fmla="*/ 38514 h 71799"/>
                <a:gd name="connsiteX25" fmla="*/ 160177 w 162855"/>
                <a:gd name="connsiteY25" fmla="*/ 30862 h 71799"/>
                <a:gd name="connsiteX26" fmla="*/ 162856 w 162855"/>
                <a:gd name="connsiteY26" fmla="*/ 25761 h 71799"/>
                <a:gd name="connsiteX27" fmla="*/ 154949 w 162855"/>
                <a:gd name="connsiteY27" fmla="*/ 7779 h 71799"/>
                <a:gd name="connsiteX28" fmla="*/ 136584 w 162855"/>
                <a:gd name="connsiteY28" fmla="*/ 5229 h 71799"/>
                <a:gd name="connsiteX29" fmla="*/ 136584 w 162855"/>
                <a:gd name="connsiteY29" fmla="*/ 5229 h 71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62855" h="71799">
                  <a:moveTo>
                    <a:pt x="136584" y="5101"/>
                  </a:moveTo>
                  <a:cubicBezTo>
                    <a:pt x="131356" y="0"/>
                    <a:pt x="118220" y="0"/>
                    <a:pt x="118220" y="0"/>
                  </a:cubicBezTo>
                  <a:lnTo>
                    <a:pt x="112991" y="10330"/>
                  </a:lnTo>
                  <a:cubicBezTo>
                    <a:pt x="110313" y="12881"/>
                    <a:pt x="99856" y="12881"/>
                    <a:pt x="94627" y="10330"/>
                  </a:cubicBezTo>
                  <a:cubicBezTo>
                    <a:pt x="91949" y="12881"/>
                    <a:pt x="84170" y="15431"/>
                    <a:pt x="81492" y="17982"/>
                  </a:cubicBezTo>
                  <a:cubicBezTo>
                    <a:pt x="81492" y="23083"/>
                    <a:pt x="71034" y="20532"/>
                    <a:pt x="73585" y="30862"/>
                  </a:cubicBezTo>
                  <a:cubicBezTo>
                    <a:pt x="76263" y="43743"/>
                    <a:pt x="68356" y="38514"/>
                    <a:pt x="65678" y="38514"/>
                  </a:cubicBezTo>
                  <a:cubicBezTo>
                    <a:pt x="60449" y="35963"/>
                    <a:pt x="44763" y="38514"/>
                    <a:pt x="42085" y="43615"/>
                  </a:cubicBezTo>
                  <a:cubicBezTo>
                    <a:pt x="36856" y="46166"/>
                    <a:pt x="31627" y="46166"/>
                    <a:pt x="28949" y="43615"/>
                  </a:cubicBezTo>
                  <a:cubicBezTo>
                    <a:pt x="26271" y="41065"/>
                    <a:pt x="18492" y="41065"/>
                    <a:pt x="15814" y="46166"/>
                  </a:cubicBezTo>
                  <a:cubicBezTo>
                    <a:pt x="13136" y="51267"/>
                    <a:pt x="7907" y="41065"/>
                    <a:pt x="2678" y="41065"/>
                  </a:cubicBezTo>
                  <a:cubicBezTo>
                    <a:pt x="0" y="43615"/>
                    <a:pt x="0" y="51395"/>
                    <a:pt x="0" y="53945"/>
                  </a:cubicBezTo>
                  <a:cubicBezTo>
                    <a:pt x="0" y="56496"/>
                    <a:pt x="7907" y="61597"/>
                    <a:pt x="13136" y="59046"/>
                  </a:cubicBezTo>
                  <a:cubicBezTo>
                    <a:pt x="15814" y="56496"/>
                    <a:pt x="21043" y="59046"/>
                    <a:pt x="26271" y="61597"/>
                  </a:cubicBezTo>
                  <a:cubicBezTo>
                    <a:pt x="28949" y="64147"/>
                    <a:pt x="36729" y="61597"/>
                    <a:pt x="39407" y="59046"/>
                  </a:cubicBezTo>
                  <a:cubicBezTo>
                    <a:pt x="42085" y="56496"/>
                    <a:pt x="55093" y="56496"/>
                    <a:pt x="57771" y="56496"/>
                  </a:cubicBezTo>
                  <a:cubicBezTo>
                    <a:pt x="57771" y="56496"/>
                    <a:pt x="57771" y="64147"/>
                    <a:pt x="60449" y="64147"/>
                  </a:cubicBezTo>
                  <a:cubicBezTo>
                    <a:pt x="63127" y="66698"/>
                    <a:pt x="73585" y="66698"/>
                    <a:pt x="81364" y="66698"/>
                  </a:cubicBezTo>
                  <a:cubicBezTo>
                    <a:pt x="89143" y="66698"/>
                    <a:pt x="102279" y="71799"/>
                    <a:pt x="104957" y="71799"/>
                  </a:cubicBezTo>
                  <a:cubicBezTo>
                    <a:pt x="110186" y="71799"/>
                    <a:pt x="115415" y="64147"/>
                    <a:pt x="125872" y="64147"/>
                  </a:cubicBezTo>
                  <a:cubicBezTo>
                    <a:pt x="133779" y="64147"/>
                    <a:pt x="139008" y="59046"/>
                    <a:pt x="139008" y="61597"/>
                  </a:cubicBezTo>
                  <a:lnTo>
                    <a:pt x="141686" y="61597"/>
                  </a:lnTo>
                  <a:cubicBezTo>
                    <a:pt x="141686" y="58192"/>
                    <a:pt x="142578" y="56496"/>
                    <a:pt x="144364" y="56496"/>
                  </a:cubicBezTo>
                  <a:cubicBezTo>
                    <a:pt x="147042" y="53945"/>
                    <a:pt x="144364" y="48844"/>
                    <a:pt x="147042" y="46166"/>
                  </a:cubicBezTo>
                  <a:cubicBezTo>
                    <a:pt x="149720" y="43615"/>
                    <a:pt x="144364" y="35836"/>
                    <a:pt x="149720" y="38514"/>
                  </a:cubicBezTo>
                  <a:cubicBezTo>
                    <a:pt x="154949" y="38514"/>
                    <a:pt x="160177" y="38514"/>
                    <a:pt x="160177" y="30862"/>
                  </a:cubicBezTo>
                  <a:cubicBezTo>
                    <a:pt x="160177" y="30862"/>
                    <a:pt x="160177" y="28312"/>
                    <a:pt x="162856" y="25761"/>
                  </a:cubicBezTo>
                  <a:cubicBezTo>
                    <a:pt x="157627" y="18109"/>
                    <a:pt x="154949" y="7779"/>
                    <a:pt x="154949" y="7779"/>
                  </a:cubicBezTo>
                  <a:cubicBezTo>
                    <a:pt x="154949" y="7779"/>
                    <a:pt x="144491" y="12881"/>
                    <a:pt x="136584" y="5229"/>
                  </a:cubicBezTo>
                  <a:lnTo>
                    <a:pt x="136584" y="5229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2" name="Freeform: Shape 421">
              <a:extLst>
                <a:ext uri="{FF2B5EF4-FFF2-40B4-BE49-F238E27FC236}">
                  <a16:creationId xmlns:a16="http://schemas.microsoft.com/office/drawing/2014/main" id="{1524EB59-04FD-C418-220F-C2398D2BFF63}"/>
                </a:ext>
              </a:extLst>
            </p:cNvPr>
            <p:cNvSpPr/>
            <p:nvPr/>
          </p:nvSpPr>
          <p:spPr>
            <a:xfrm>
              <a:off x="7621107" y="3028125"/>
              <a:ext cx="136982" cy="70141"/>
            </a:xfrm>
            <a:custGeom>
              <a:avLst/>
              <a:gdLst>
                <a:gd name="connsiteX0" fmla="*/ 129331 w 136982"/>
                <a:gd name="connsiteY0" fmla="*/ 31117 h 70141"/>
                <a:gd name="connsiteX1" fmla="*/ 113644 w 136982"/>
                <a:gd name="connsiteY1" fmla="*/ 28567 h 70141"/>
                <a:gd name="connsiteX2" fmla="*/ 108416 w 136982"/>
                <a:gd name="connsiteY2" fmla="*/ 20787 h 70141"/>
                <a:gd name="connsiteX3" fmla="*/ 95408 w 136982"/>
                <a:gd name="connsiteY3" fmla="*/ 20787 h 70141"/>
                <a:gd name="connsiteX4" fmla="*/ 84950 w 136982"/>
                <a:gd name="connsiteY4" fmla="*/ 18237 h 70141"/>
                <a:gd name="connsiteX5" fmla="*/ 69264 w 136982"/>
                <a:gd name="connsiteY5" fmla="*/ 7779 h 70141"/>
                <a:gd name="connsiteX6" fmla="*/ 56256 w 136982"/>
                <a:gd name="connsiteY6" fmla="*/ 0 h 70141"/>
                <a:gd name="connsiteX7" fmla="*/ 56256 w 136982"/>
                <a:gd name="connsiteY7" fmla="*/ 2551 h 70141"/>
                <a:gd name="connsiteX8" fmla="*/ 43248 w 136982"/>
                <a:gd name="connsiteY8" fmla="*/ 2551 h 70141"/>
                <a:gd name="connsiteX9" fmla="*/ 27562 w 136982"/>
                <a:gd name="connsiteY9" fmla="*/ 10330 h 70141"/>
                <a:gd name="connsiteX10" fmla="*/ 4097 w 136982"/>
                <a:gd name="connsiteY10" fmla="*/ 18109 h 70141"/>
                <a:gd name="connsiteX11" fmla="*/ 4097 w 136982"/>
                <a:gd name="connsiteY11" fmla="*/ 31117 h 70141"/>
                <a:gd name="connsiteX12" fmla="*/ 11876 w 136982"/>
                <a:gd name="connsiteY12" fmla="*/ 49354 h 70141"/>
                <a:gd name="connsiteX13" fmla="*/ 35342 w 136982"/>
                <a:gd name="connsiteY13" fmla="*/ 67591 h 70141"/>
                <a:gd name="connsiteX14" fmla="*/ 35342 w 136982"/>
                <a:gd name="connsiteY14" fmla="*/ 67591 h 70141"/>
                <a:gd name="connsiteX15" fmla="*/ 53578 w 136982"/>
                <a:gd name="connsiteY15" fmla="*/ 67591 h 70141"/>
                <a:gd name="connsiteX16" fmla="*/ 58807 w 136982"/>
                <a:gd name="connsiteY16" fmla="*/ 57133 h 70141"/>
                <a:gd name="connsiteX17" fmla="*/ 77044 w 136982"/>
                <a:gd name="connsiteY17" fmla="*/ 62362 h 70141"/>
                <a:gd name="connsiteX18" fmla="*/ 95280 w 136982"/>
                <a:gd name="connsiteY18" fmla="*/ 64913 h 70141"/>
                <a:gd name="connsiteX19" fmla="*/ 95280 w 136982"/>
                <a:gd name="connsiteY19" fmla="*/ 70141 h 70141"/>
                <a:gd name="connsiteX20" fmla="*/ 103060 w 136982"/>
                <a:gd name="connsiteY20" fmla="*/ 62362 h 70141"/>
                <a:gd name="connsiteX21" fmla="*/ 123974 w 136982"/>
                <a:gd name="connsiteY21" fmla="*/ 51905 h 70141"/>
                <a:gd name="connsiteX22" fmla="*/ 136983 w 136982"/>
                <a:gd name="connsiteY22" fmla="*/ 41447 h 70141"/>
                <a:gd name="connsiteX23" fmla="*/ 129203 w 136982"/>
                <a:gd name="connsiteY23" fmla="*/ 30990 h 70141"/>
                <a:gd name="connsiteX24" fmla="*/ 129203 w 136982"/>
                <a:gd name="connsiteY24" fmla="*/ 30990 h 7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6982" h="70141">
                  <a:moveTo>
                    <a:pt x="129331" y="31117"/>
                  </a:moveTo>
                  <a:cubicBezTo>
                    <a:pt x="124102" y="28567"/>
                    <a:pt x="116323" y="31117"/>
                    <a:pt x="113644" y="28567"/>
                  </a:cubicBezTo>
                  <a:cubicBezTo>
                    <a:pt x="113644" y="26016"/>
                    <a:pt x="113644" y="20787"/>
                    <a:pt x="108416" y="20787"/>
                  </a:cubicBezTo>
                  <a:cubicBezTo>
                    <a:pt x="103187" y="20787"/>
                    <a:pt x="97959" y="18237"/>
                    <a:pt x="95408" y="20787"/>
                  </a:cubicBezTo>
                  <a:cubicBezTo>
                    <a:pt x="92857" y="26016"/>
                    <a:pt x="84950" y="20787"/>
                    <a:pt x="84950" y="18237"/>
                  </a:cubicBezTo>
                  <a:cubicBezTo>
                    <a:pt x="84950" y="13008"/>
                    <a:pt x="79722" y="10457"/>
                    <a:pt x="69264" y="7779"/>
                  </a:cubicBezTo>
                  <a:cubicBezTo>
                    <a:pt x="66714" y="5229"/>
                    <a:pt x="61485" y="2551"/>
                    <a:pt x="56256" y="0"/>
                  </a:cubicBezTo>
                  <a:lnTo>
                    <a:pt x="56256" y="2551"/>
                  </a:lnTo>
                  <a:cubicBezTo>
                    <a:pt x="53706" y="5101"/>
                    <a:pt x="48477" y="0"/>
                    <a:pt x="43248" y="2551"/>
                  </a:cubicBezTo>
                  <a:cubicBezTo>
                    <a:pt x="40698" y="5101"/>
                    <a:pt x="32791" y="5101"/>
                    <a:pt x="27562" y="10330"/>
                  </a:cubicBezTo>
                  <a:cubicBezTo>
                    <a:pt x="22334" y="15559"/>
                    <a:pt x="9325" y="18109"/>
                    <a:pt x="4097" y="18109"/>
                  </a:cubicBezTo>
                  <a:cubicBezTo>
                    <a:pt x="-3683" y="20660"/>
                    <a:pt x="1546" y="25888"/>
                    <a:pt x="4097" y="31117"/>
                  </a:cubicBezTo>
                  <a:cubicBezTo>
                    <a:pt x="6647" y="36346"/>
                    <a:pt x="6647" y="46803"/>
                    <a:pt x="11876" y="49354"/>
                  </a:cubicBezTo>
                  <a:cubicBezTo>
                    <a:pt x="17105" y="51905"/>
                    <a:pt x="32791" y="62362"/>
                    <a:pt x="35342" y="67591"/>
                  </a:cubicBezTo>
                  <a:lnTo>
                    <a:pt x="35342" y="67591"/>
                  </a:lnTo>
                  <a:cubicBezTo>
                    <a:pt x="40570" y="70141"/>
                    <a:pt x="51028" y="70141"/>
                    <a:pt x="53578" y="67591"/>
                  </a:cubicBezTo>
                  <a:cubicBezTo>
                    <a:pt x="56129" y="62362"/>
                    <a:pt x="58807" y="57133"/>
                    <a:pt x="58807" y="57133"/>
                  </a:cubicBezTo>
                  <a:cubicBezTo>
                    <a:pt x="58807" y="57133"/>
                    <a:pt x="71815" y="57133"/>
                    <a:pt x="77044" y="62362"/>
                  </a:cubicBezTo>
                  <a:cubicBezTo>
                    <a:pt x="84823" y="70141"/>
                    <a:pt x="95280" y="64913"/>
                    <a:pt x="95280" y="64913"/>
                  </a:cubicBezTo>
                  <a:lnTo>
                    <a:pt x="95280" y="70141"/>
                  </a:lnTo>
                  <a:cubicBezTo>
                    <a:pt x="97831" y="64913"/>
                    <a:pt x="100509" y="62362"/>
                    <a:pt x="103060" y="62362"/>
                  </a:cubicBezTo>
                  <a:cubicBezTo>
                    <a:pt x="108288" y="62362"/>
                    <a:pt x="116068" y="59811"/>
                    <a:pt x="123974" y="51905"/>
                  </a:cubicBezTo>
                  <a:cubicBezTo>
                    <a:pt x="126525" y="46676"/>
                    <a:pt x="131754" y="44125"/>
                    <a:pt x="136983" y="41447"/>
                  </a:cubicBezTo>
                  <a:cubicBezTo>
                    <a:pt x="131754" y="38896"/>
                    <a:pt x="131754" y="33668"/>
                    <a:pt x="129203" y="30990"/>
                  </a:cubicBezTo>
                  <a:lnTo>
                    <a:pt x="129203" y="3099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3" name="Freeform: Shape 422">
              <a:extLst>
                <a:ext uri="{FF2B5EF4-FFF2-40B4-BE49-F238E27FC236}">
                  <a16:creationId xmlns:a16="http://schemas.microsoft.com/office/drawing/2014/main" id="{C41EB295-8303-FEB8-CCF2-B7636EAA69BA}"/>
                </a:ext>
              </a:extLst>
            </p:cNvPr>
            <p:cNvSpPr/>
            <p:nvPr/>
          </p:nvSpPr>
          <p:spPr>
            <a:xfrm>
              <a:off x="7480034" y="3054013"/>
              <a:ext cx="13431" cy="19894"/>
            </a:xfrm>
            <a:custGeom>
              <a:avLst/>
              <a:gdLst>
                <a:gd name="connsiteX0" fmla="*/ 8330 w 13431"/>
                <a:gd name="connsiteY0" fmla="*/ 0 h 19894"/>
                <a:gd name="connsiteX1" fmla="*/ 678 w 13431"/>
                <a:gd name="connsiteY1" fmla="*/ 17344 h 19894"/>
                <a:gd name="connsiteX2" fmla="*/ 13431 w 13431"/>
                <a:gd name="connsiteY2" fmla="*/ 19895 h 19894"/>
                <a:gd name="connsiteX3" fmla="*/ 8330 w 13431"/>
                <a:gd name="connsiteY3" fmla="*/ 2551 h 19894"/>
                <a:gd name="connsiteX4" fmla="*/ 8330 w 13431"/>
                <a:gd name="connsiteY4" fmla="*/ 0 h 19894"/>
                <a:gd name="connsiteX5" fmla="*/ 8330 w 13431"/>
                <a:gd name="connsiteY5" fmla="*/ 0 h 1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31" h="19894">
                  <a:moveTo>
                    <a:pt x="8330" y="0"/>
                  </a:moveTo>
                  <a:cubicBezTo>
                    <a:pt x="3229" y="2551"/>
                    <a:pt x="-1872" y="7397"/>
                    <a:pt x="678" y="17344"/>
                  </a:cubicBezTo>
                  <a:cubicBezTo>
                    <a:pt x="3229" y="17344"/>
                    <a:pt x="10881" y="17344"/>
                    <a:pt x="13431" y="19895"/>
                  </a:cubicBezTo>
                  <a:cubicBezTo>
                    <a:pt x="13431" y="7397"/>
                    <a:pt x="8330" y="4974"/>
                    <a:pt x="8330" y="2551"/>
                  </a:cubicBezTo>
                  <a:cubicBezTo>
                    <a:pt x="5780" y="2551"/>
                    <a:pt x="5780" y="0"/>
                    <a:pt x="8330" y="0"/>
                  </a:cubicBezTo>
                  <a:lnTo>
                    <a:pt x="8330" y="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4" name="Freeform: Shape 423">
              <a:extLst>
                <a:ext uri="{FF2B5EF4-FFF2-40B4-BE49-F238E27FC236}">
                  <a16:creationId xmlns:a16="http://schemas.microsoft.com/office/drawing/2014/main" id="{9C16C367-B874-3313-5560-5A5703FCE32A}"/>
                </a:ext>
              </a:extLst>
            </p:cNvPr>
            <p:cNvSpPr/>
            <p:nvPr/>
          </p:nvSpPr>
          <p:spPr>
            <a:xfrm>
              <a:off x="7407511" y="3014850"/>
              <a:ext cx="83662" cy="56920"/>
            </a:xfrm>
            <a:custGeom>
              <a:avLst/>
              <a:gdLst>
                <a:gd name="connsiteX0" fmla="*/ 2805 w 83662"/>
                <a:gd name="connsiteY0" fmla="*/ 15698 h 56920"/>
                <a:gd name="connsiteX1" fmla="*/ 10585 w 83662"/>
                <a:gd name="connsiteY1" fmla="*/ 23350 h 56920"/>
                <a:gd name="connsiteX2" fmla="*/ 20915 w 83662"/>
                <a:gd name="connsiteY2" fmla="*/ 28451 h 56920"/>
                <a:gd name="connsiteX3" fmla="*/ 33923 w 83662"/>
                <a:gd name="connsiteY3" fmla="*/ 38653 h 56920"/>
                <a:gd name="connsiteX4" fmla="*/ 41702 w 83662"/>
                <a:gd name="connsiteY4" fmla="*/ 43755 h 56920"/>
                <a:gd name="connsiteX5" fmla="*/ 52032 w 83662"/>
                <a:gd name="connsiteY5" fmla="*/ 41204 h 56920"/>
                <a:gd name="connsiteX6" fmla="*/ 57261 w 83662"/>
                <a:gd name="connsiteY6" fmla="*/ 51406 h 56920"/>
                <a:gd name="connsiteX7" fmla="*/ 67591 w 83662"/>
                <a:gd name="connsiteY7" fmla="*/ 56508 h 56920"/>
                <a:gd name="connsiteX8" fmla="*/ 72819 w 83662"/>
                <a:gd name="connsiteY8" fmla="*/ 56508 h 56920"/>
                <a:gd name="connsiteX9" fmla="*/ 80598 w 83662"/>
                <a:gd name="connsiteY9" fmla="*/ 38653 h 56920"/>
                <a:gd name="connsiteX10" fmla="*/ 83149 w 83662"/>
                <a:gd name="connsiteY10" fmla="*/ 33552 h 56920"/>
                <a:gd name="connsiteX11" fmla="*/ 77920 w 83662"/>
                <a:gd name="connsiteY11" fmla="*/ 18249 h 56920"/>
                <a:gd name="connsiteX12" fmla="*/ 77920 w 83662"/>
                <a:gd name="connsiteY12" fmla="*/ 18249 h 56920"/>
                <a:gd name="connsiteX13" fmla="*/ 72692 w 83662"/>
                <a:gd name="connsiteY13" fmla="*/ 15698 h 56920"/>
                <a:gd name="connsiteX14" fmla="*/ 57133 w 83662"/>
                <a:gd name="connsiteY14" fmla="*/ 2945 h 56920"/>
                <a:gd name="connsiteX15" fmla="*/ 41574 w 83662"/>
                <a:gd name="connsiteY15" fmla="*/ 2945 h 56920"/>
                <a:gd name="connsiteX16" fmla="*/ 20787 w 83662"/>
                <a:gd name="connsiteY16" fmla="*/ 8046 h 56920"/>
                <a:gd name="connsiteX17" fmla="*/ 13008 w 83662"/>
                <a:gd name="connsiteY17" fmla="*/ 5496 h 56920"/>
                <a:gd name="connsiteX18" fmla="*/ 0 w 83662"/>
                <a:gd name="connsiteY18" fmla="*/ 13148 h 56920"/>
                <a:gd name="connsiteX19" fmla="*/ 2550 w 83662"/>
                <a:gd name="connsiteY19" fmla="*/ 15698 h 56920"/>
                <a:gd name="connsiteX20" fmla="*/ 2550 w 83662"/>
                <a:gd name="connsiteY20" fmla="*/ 15698 h 5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662" h="56920">
                  <a:moveTo>
                    <a:pt x="2805" y="15698"/>
                  </a:moveTo>
                  <a:cubicBezTo>
                    <a:pt x="2805" y="18249"/>
                    <a:pt x="8034" y="25900"/>
                    <a:pt x="10585" y="23350"/>
                  </a:cubicBezTo>
                  <a:cubicBezTo>
                    <a:pt x="13136" y="20799"/>
                    <a:pt x="18364" y="28451"/>
                    <a:pt x="20915" y="28451"/>
                  </a:cubicBezTo>
                  <a:cubicBezTo>
                    <a:pt x="26143" y="31002"/>
                    <a:pt x="33923" y="36103"/>
                    <a:pt x="33923" y="38653"/>
                  </a:cubicBezTo>
                  <a:cubicBezTo>
                    <a:pt x="36473" y="41204"/>
                    <a:pt x="36473" y="46305"/>
                    <a:pt x="41702" y="43755"/>
                  </a:cubicBezTo>
                  <a:cubicBezTo>
                    <a:pt x="46931" y="43755"/>
                    <a:pt x="52032" y="36103"/>
                    <a:pt x="52032" y="41204"/>
                  </a:cubicBezTo>
                  <a:cubicBezTo>
                    <a:pt x="52032" y="43755"/>
                    <a:pt x="52032" y="51406"/>
                    <a:pt x="57261" y="51406"/>
                  </a:cubicBezTo>
                  <a:cubicBezTo>
                    <a:pt x="62489" y="48856"/>
                    <a:pt x="62489" y="59058"/>
                    <a:pt x="67591" y="56508"/>
                  </a:cubicBezTo>
                  <a:lnTo>
                    <a:pt x="72819" y="56508"/>
                  </a:lnTo>
                  <a:cubicBezTo>
                    <a:pt x="70269" y="46305"/>
                    <a:pt x="75370" y="41204"/>
                    <a:pt x="80598" y="38653"/>
                  </a:cubicBezTo>
                  <a:cubicBezTo>
                    <a:pt x="80598" y="36103"/>
                    <a:pt x="83149" y="36103"/>
                    <a:pt x="83149" y="33552"/>
                  </a:cubicBezTo>
                  <a:cubicBezTo>
                    <a:pt x="85700" y="28451"/>
                    <a:pt x="77920" y="23350"/>
                    <a:pt x="77920" y="18249"/>
                  </a:cubicBezTo>
                  <a:lnTo>
                    <a:pt x="77920" y="18249"/>
                  </a:lnTo>
                  <a:cubicBezTo>
                    <a:pt x="75370" y="18249"/>
                    <a:pt x="75370" y="15698"/>
                    <a:pt x="72692" y="15698"/>
                  </a:cubicBezTo>
                  <a:cubicBezTo>
                    <a:pt x="67463" y="8046"/>
                    <a:pt x="62362" y="8046"/>
                    <a:pt x="57133" y="2945"/>
                  </a:cubicBezTo>
                  <a:cubicBezTo>
                    <a:pt x="54583" y="395"/>
                    <a:pt x="46803" y="-2156"/>
                    <a:pt x="41574" y="2945"/>
                  </a:cubicBezTo>
                  <a:cubicBezTo>
                    <a:pt x="39024" y="5496"/>
                    <a:pt x="28567" y="8046"/>
                    <a:pt x="20787" y="8046"/>
                  </a:cubicBezTo>
                  <a:cubicBezTo>
                    <a:pt x="20787" y="8046"/>
                    <a:pt x="18237" y="8046"/>
                    <a:pt x="13008" y="5496"/>
                  </a:cubicBezTo>
                  <a:cubicBezTo>
                    <a:pt x="10457" y="8046"/>
                    <a:pt x="5228" y="10597"/>
                    <a:pt x="0" y="13148"/>
                  </a:cubicBezTo>
                  <a:cubicBezTo>
                    <a:pt x="0" y="13148"/>
                    <a:pt x="2550" y="13148"/>
                    <a:pt x="2550" y="15698"/>
                  </a:cubicBezTo>
                  <a:lnTo>
                    <a:pt x="2550" y="15698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2AD58FCA-B166-B6D0-CFE8-DF8D5095387D}"/>
                </a:ext>
              </a:extLst>
            </p:cNvPr>
            <p:cNvSpPr/>
            <p:nvPr/>
          </p:nvSpPr>
          <p:spPr>
            <a:xfrm>
              <a:off x="7929617" y="3100539"/>
              <a:ext cx="67463" cy="83554"/>
            </a:xfrm>
            <a:custGeom>
              <a:avLst/>
              <a:gdLst>
                <a:gd name="connsiteX0" fmla="*/ 49227 w 67463"/>
                <a:gd name="connsiteY0" fmla="*/ 21192 h 83554"/>
                <a:gd name="connsiteX1" fmla="*/ 33668 w 67463"/>
                <a:gd name="connsiteY1" fmla="*/ 8184 h 83554"/>
                <a:gd name="connsiteX2" fmla="*/ 15559 w 67463"/>
                <a:gd name="connsiteY2" fmla="*/ 405 h 83554"/>
                <a:gd name="connsiteX3" fmla="*/ 0 w 67463"/>
                <a:gd name="connsiteY3" fmla="*/ 2956 h 83554"/>
                <a:gd name="connsiteX4" fmla="*/ 15559 w 67463"/>
                <a:gd name="connsiteY4" fmla="*/ 28972 h 83554"/>
                <a:gd name="connsiteX5" fmla="*/ 28567 w 67463"/>
                <a:gd name="connsiteY5" fmla="*/ 57538 h 83554"/>
                <a:gd name="connsiteX6" fmla="*/ 31117 w 67463"/>
                <a:gd name="connsiteY6" fmla="*/ 83554 h 83554"/>
                <a:gd name="connsiteX7" fmla="*/ 44126 w 67463"/>
                <a:gd name="connsiteY7" fmla="*/ 62767 h 83554"/>
                <a:gd name="connsiteX8" fmla="*/ 51905 w 67463"/>
                <a:gd name="connsiteY8" fmla="*/ 54988 h 83554"/>
                <a:gd name="connsiteX9" fmla="*/ 67463 w 67463"/>
                <a:gd name="connsiteY9" fmla="*/ 57538 h 83554"/>
                <a:gd name="connsiteX10" fmla="*/ 62234 w 67463"/>
                <a:gd name="connsiteY10" fmla="*/ 41980 h 83554"/>
                <a:gd name="connsiteX11" fmla="*/ 49227 w 67463"/>
                <a:gd name="connsiteY11" fmla="*/ 21192 h 83554"/>
                <a:gd name="connsiteX12" fmla="*/ 49227 w 67463"/>
                <a:gd name="connsiteY12" fmla="*/ 21192 h 83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463" h="83554">
                  <a:moveTo>
                    <a:pt x="49227" y="21192"/>
                  </a:moveTo>
                  <a:cubicBezTo>
                    <a:pt x="46676" y="13413"/>
                    <a:pt x="38897" y="8184"/>
                    <a:pt x="33668" y="8184"/>
                  </a:cubicBezTo>
                  <a:cubicBezTo>
                    <a:pt x="28439" y="8184"/>
                    <a:pt x="20660" y="-2146"/>
                    <a:pt x="15559" y="405"/>
                  </a:cubicBezTo>
                  <a:cubicBezTo>
                    <a:pt x="13008" y="405"/>
                    <a:pt x="7780" y="405"/>
                    <a:pt x="0" y="2956"/>
                  </a:cubicBezTo>
                  <a:cubicBezTo>
                    <a:pt x="5229" y="13286"/>
                    <a:pt x="13008" y="23743"/>
                    <a:pt x="15559" y="28972"/>
                  </a:cubicBezTo>
                  <a:cubicBezTo>
                    <a:pt x="20787" y="34200"/>
                    <a:pt x="33668" y="52310"/>
                    <a:pt x="28567" y="57538"/>
                  </a:cubicBezTo>
                  <a:cubicBezTo>
                    <a:pt x="26016" y="62767"/>
                    <a:pt x="26016" y="78326"/>
                    <a:pt x="31117" y="83554"/>
                  </a:cubicBezTo>
                  <a:cubicBezTo>
                    <a:pt x="36346" y="78326"/>
                    <a:pt x="44126" y="67996"/>
                    <a:pt x="44126" y="62767"/>
                  </a:cubicBezTo>
                  <a:cubicBezTo>
                    <a:pt x="44126" y="60216"/>
                    <a:pt x="44126" y="52437"/>
                    <a:pt x="51905" y="54988"/>
                  </a:cubicBezTo>
                  <a:cubicBezTo>
                    <a:pt x="59684" y="54988"/>
                    <a:pt x="67463" y="60216"/>
                    <a:pt x="67463" y="57538"/>
                  </a:cubicBezTo>
                  <a:cubicBezTo>
                    <a:pt x="67463" y="54860"/>
                    <a:pt x="64913" y="44530"/>
                    <a:pt x="62234" y="41980"/>
                  </a:cubicBezTo>
                  <a:cubicBezTo>
                    <a:pt x="59684" y="39429"/>
                    <a:pt x="51905" y="28972"/>
                    <a:pt x="49227" y="21192"/>
                  </a:cubicBezTo>
                  <a:lnTo>
                    <a:pt x="49227" y="21192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E6680119-D797-4ED3-2285-C253CEB661F0}"/>
                </a:ext>
              </a:extLst>
            </p:cNvPr>
            <p:cNvSpPr/>
            <p:nvPr/>
          </p:nvSpPr>
          <p:spPr>
            <a:xfrm>
              <a:off x="7831036" y="3219164"/>
              <a:ext cx="137094" cy="75370"/>
            </a:xfrm>
            <a:custGeom>
              <a:avLst/>
              <a:gdLst>
                <a:gd name="connsiteX0" fmla="*/ 105722 w 137094"/>
                <a:gd name="connsiteY0" fmla="*/ 128 h 75370"/>
                <a:gd name="connsiteX1" fmla="*/ 79706 w 137094"/>
                <a:gd name="connsiteY1" fmla="*/ 5356 h 75370"/>
                <a:gd name="connsiteX2" fmla="*/ 64148 w 137094"/>
                <a:gd name="connsiteY2" fmla="*/ 10585 h 75370"/>
                <a:gd name="connsiteX3" fmla="*/ 40809 w 137094"/>
                <a:gd name="connsiteY3" fmla="*/ 10585 h 75370"/>
                <a:gd name="connsiteX4" fmla="*/ 17472 w 137094"/>
                <a:gd name="connsiteY4" fmla="*/ 8034 h 75370"/>
                <a:gd name="connsiteX5" fmla="*/ 4464 w 137094"/>
                <a:gd name="connsiteY5" fmla="*/ 255 h 75370"/>
                <a:gd name="connsiteX6" fmla="*/ 1913 w 137094"/>
                <a:gd name="connsiteY6" fmla="*/ 2806 h 75370"/>
                <a:gd name="connsiteX7" fmla="*/ 1913 w 137094"/>
                <a:gd name="connsiteY7" fmla="*/ 15686 h 75370"/>
                <a:gd name="connsiteX8" fmla="*/ 9692 w 137094"/>
                <a:gd name="connsiteY8" fmla="*/ 31245 h 75370"/>
                <a:gd name="connsiteX9" fmla="*/ 1913 w 137094"/>
                <a:gd name="connsiteY9" fmla="*/ 39024 h 75370"/>
                <a:gd name="connsiteX10" fmla="*/ 1913 w 137094"/>
                <a:gd name="connsiteY10" fmla="*/ 49354 h 75370"/>
                <a:gd name="connsiteX11" fmla="*/ 14921 w 137094"/>
                <a:gd name="connsiteY11" fmla="*/ 64913 h 75370"/>
                <a:gd name="connsiteX12" fmla="*/ 20150 w 137094"/>
                <a:gd name="connsiteY12" fmla="*/ 70141 h 75370"/>
                <a:gd name="connsiteX13" fmla="*/ 48717 w 137094"/>
                <a:gd name="connsiteY13" fmla="*/ 70141 h 75370"/>
                <a:gd name="connsiteX14" fmla="*/ 72054 w 137094"/>
                <a:gd name="connsiteY14" fmla="*/ 75370 h 75370"/>
                <a:gd name="connsiteX15" fmla="*/ 79833 w 137094"/>
                <a:gd name="connsiteY15" fmla="*/ 70141 h 75370"/>
                <a:gd name="connsiteX16" fmla="*/ 90291 w 137094"/>
                <a:gd name="connsiteY16" fmla="*/ 64913 h 75370"/>
                <a:gd name="connsiteX17" fmla="*/ 90291 w 137094"/>
                <a:gd name="connsiteY17" fmla="*/ 57133 h 75370"/>
                <a:gd name="connsiteX18" fmla="*/ 113629 w 137094"/>
                <a:gd name="connsiteY18" fmla="*/ 57133 h 75370"/>
                <a:gd name="connsiteX19" fmla="*/ 121408 w 137094"/>
                <a:gd name="connsiteY19" fmla="*/ 57133 h 75370"/>
                <a:gd name="connsiteX20" fmla="*/ 118858 w 137094"/>
                <a:gd name="connsiteY20" fmla="*/ 51905 h 75370"/>
                <a:gd name="connsiteX21" fmla="*/ 113629 w 137094"/>
                <a:gd name="connsiteY21" fmla="*/ 36346 h 75370"/>
                <a:gd name="connsiteX22" fmla="*/ 131866 w 137094"/>
                <a:gd name="connsiteY22" fmla="*/ 15686 h 75370"/>
                <a:gd name="connsiteX23" fmla="*/ 137094 w 137094"/>
                <a:gd name="connsiteY23" fmla="*/ 10457 h 75370"/>
                <a:gd name="connsiteX24" fmla="*/ 124086 w 137094"/>
                <a:gd name="connsiteY24" fmla="*/ 5229 h 75370"/>
                <a:gd name="connsiteX25" fmla="*/ 105850 w 137094"/>
                <a:gd name="connsiteY25" fmla="*/ 0 h 75370"/>
                <a:gd name="connsiteX26" fmla="*/ 105850 w 137094"/>
                <a:gd name="connsiteY26" fmla="*/ 0 h 7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7094" h="75370">
                  <a:moveTo>
                    <a:pt x="105722" y="128"/>
                  </a:moveTo>
                  <a:cubicBezTo>
                    <a:pt x="100494" y="128"/>
                    <a:pt x="84935" y="128"/>
                    <a:pt x="79706" y="5356"/>
                  </a:cubicBezTo>
                  <a:cubicBezTo>
                    <a:pt x="74477" y="10585"/>
                    <a:pt x="69249" y="13136"/>
                    <a:pt x="64148" y="10585"/>
                  </a:cubicBezTo>
                  <a:lnTo>
                    <a:pt x="40809" y="10585"/>
                  </a:lnTo>
                  <a:cubicBezTo>
                    <a:pt x="38259" y="10585"/>
                    <a:pt x="20022" y="8034"/>
                    <a:pt x="17472" y="8034"/>
                  </a:cubicBezTo>
                  <a:cubicBezTo>
                    <a:pt x="14921" y="8034"/>
                    <a:pt x="9692" y="255"/>
                    <a:pt x="4464" y="255"/>
                  </a:cubicBezTo>
                  <a:lnTo>
                    <a:pt x="1913" y="2806"/>
                  </a:lnTo>
                  <a:cubicBezTo>
                    <a:pt x="-638" y="5356"/>
                    <a:pt x="-638" y="13136"/>
                    <a:pt x="1913" y="15686"/>
                  </a:cubicBezTo>
                  <a:cubicBezTo>
                    <a:pt x="7142" y="20915"/>
                    <a:pt x="14921" y="31245"/>
                    <a:pt x="9692" y="31245"/>
                  </a:cubicBezTo>
                  <a:cubicBezTo>
                    <a:pt x="4464" y="31245"/>
                    <a:pt x="1913" y="36473"/>
                    <a:pt x="1913" y="39024"/>
                  </a:cubicBezTo>
                  <a:lnTo>
                    <a:pt x="1913" y="49354"/>
                  </a:lnTo>
                  <a:cubicBezTo>
                    <a:pt x="4464" y="51905"/>
                    <a:pt x="14921" y="62234"/>
                    <a:pt x="14921" y="64913"/>
                  </a:cubicBezTo>
                  <a:cubicBezTo>
                    <a:pt x="14921" y="67591"/>
                    <a:pt x="20150" y="67463"/>
                    <a:pt x="20150" y="70141"/>
                  </a:cubicBezTo>
                  <a:cubicBezTo>
                    <a:pt x="27929" y="70141"/>
                    <a:pt x="43488" y="67591"/>
                    <a:pt x="48717" y="70141"/>
                  </a:cubicBezTo>
                  <a:cubicBezTo>
                    <a:pt x="53945" y="72692"/>
                    <a:pt x="72054" y="75370"/>
                    <a:pt x="72054" y="75370"/>
                  </a:cubicBezTo>
                  <a:cubicBezTo>
                    <a:pt x="77283" y="75370"/>
                    <a:pt x="82512" y="72819"/>
                    <a:pt x="79833" y="70141"/>
                  </a:cubicBezTo>
                  <a:cubicBezTo>
                    <a:pt x="79833" y="67591"/>
                    <a:pt x="85062" y="64913"/>
                    <a:pt x="90291" y="64913"/>
                  </a:cubicBezTo>
                  <a:lnTo>
                    <a:pt x="90291" y="57133"/>
                  </a:lnTo>
                  <a:cubicBezTo>
                    <a:pt x="92842" y="57133"/>
                    <a:pt x="105850" y="54583"/>
                    <a:pt x="113629" y="57133"/>
                  </a:cubicBezTo>
                  <a:cubicBezTo>
                    <a:pt x="116179" y="59684"/>
                    <a:pt x="118858" y="59684"/>
                    <a:pt x="121408" y="57133"/>
                  </a:cubicBezTo>
                  <a:cubicBezTo>
                    <a:pt x="121408" y="54583"/>
                    <a:pt x="118858" y="51905"/>
                    <a:pt x="118858" y="51905"/>
                  </a:cubicBezTo>
                  <a:cubicBezTo>
                    <a:pt x="116307" y="51905"/>
                    <a:pt x="108400" y="36346"/>
                    <a:pt x="113629" y="36346"/>
                  </a:cubicBezTo>
                  <a:cubicBezTo>
                    <a:pt x="118858" y="33795"/>
                    <a:pt x="124086" y="18237"/>
                    <a:pt x="131866" y="15686"/>
                  </a:cubicBezTo>
                  <a:cubicBezTo>
                    <a:pt x="134416" y="15686"/>
                    <a:pt x="134416" y="13136"/>
                    <a:pt x="137094" y="10457"/>
                  </a:cubicBezTo>
                  <a:cubicBezTo>
                    <a:pt x="129315" y="10457"/>
                    <a:pt x="124086" y="7907"/>
                    <a:pt x="124086" y="5229"/>
                  </a:cubicBezTo>
                  <a:cubicBezTo>
                    <a:pt x="121536" y="2678"/>
                    <a:pt x="111078" y="0"/>
                    <a:pt x="105850" y="0"/>
                  </a:cubicBezTo>
                  <a:lnTo>
                    <a:pt x="105850" y="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E356E13F-BA16-AF05-32E9-FD9831BCF9E9}"/>
                </a:ext>
              </a:extLst>
            </p:cNvPr>
            <p:cNvSpPr/>
            <p:nvPr/>
          </p:nvSpPr>
          <p:spPr>
            <a:xfrm>
              <a:off x="7791757" y="3266605"/>
              <a:ext cx="59684" cy="41447"/>
            </a:xfrm>
            <a:custGeom>
              <a:avLst/>
              <a:gdLst>
                <a:gd name="connsiteX0" fmla="*/ 13136 w 59684"/>
                <a:gd name="connsiteY0" fmla="*/ 41447 h 41447"/>
                <a:gd name="connsiteX1" fmla="*/ 26144 w 59684"/>
                <a:gd name="connsiteY1" fmla="*/ 41447 h 41447"/>
                <a:gd name="connsiteX2" fmla="*/ 28694 w 59684"/>
                <a:gd name="connsiteY2" fmla="*/ 38897 h 41447"/>
                <a:gd name="connsiteX3" fmla="*/ 39024 w 59684"/>
                <a:gd name="connsiteY3" fmla="*/ 33668 h 41447"/>
                <a:gd name="connsiteX4" fmla="*/ 57133 w 59684"/>
                <a:gd name="connsiteY4" fmla="*/ 23338 h 41447"/>
                <a:gd name="connsiteX5" fmla="*/ 59684 w 59684"/>
                <a:gd name="connsiteY5" fmla="*/ 23338 h 41447"/>
                <a:gd name="connsiteX6" fmla="*/ 54455 w 59684"/>
                <a:gd name="connsiteY6" fmla="*/ 18109 h 41447"/>
                <a:gd name="connsiteX7" fmla="*/ 41447 w 59684"/>
                <a:gd name="connsiteY7" fmla="*/ 2551 h 41447"/>
                <a:gd name="connsiteX8" fmla="*/ 41447 w 59684"/>
                <a:gd name="connsiteY8" fmla="*/ 2551 h 41447"/>
                <a:gd name="connsiteX9" fmla="*/ 41447 w 59684"/>
                <a:gd name="connsiteY9" fmla="*/ 0 h 41447"/>
                <a:gd name="connsiteX10" fmla="*/ 5101 w 59684"/>
                <a:gd name="connsiteY10" fmla="*/ 5229 h 41447"/>
                <a:gd name="connsiteX11" fmla="*/ 2551 w 59684"/>
                <a:gd name="connsiteY11" fmla="*/ 5229 h 41447"/>
                <a:gd name="connsiteX12" fmla="*/ 0 w 59684"/>
                <a:gd name="connsiteY12" fmla="*/ 28439 h 41447"/>
                <a:gd name="connsiteX13" fmla="*/ 13008 w 59684"/>
                <a:gd name="connsiteY13" fmla="*/ 41320 h 41447"/>
                <a:gd name="connsiteX14" fmla="*/ 13008 w 59684"/>
                <a:gd name="connsiteY14" fmla="*/ 41320 h 41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684" h="41447">
                  <a:moveTo>
                    <a:pt x="13136" y="41447"/>
                  </a:moveTo>
                  <a:lnTo>
                    <a:pt x="26144" y="41447"/>
                  </a:lnTo>
                  <a:lnTo>
                    <a:pt x="28694" y="38897"/>
                  </a:lnTo>
                  <a:cubicBezTo>
                    <a:pt x="33923" y="38897"/>
                    <a:pt x="33923" y="33668"/>
                    <a:pt x="39024" y="33668"/>
                  </a:cubicBezTo>
                  <a:cubicBezTo>
                    <a:pt x="41575" y="36218"/>
                    <a:pt x="57133" y="28439"/>
                    <a:pt x="57133" y="23338"/>
                  </a:cubicBezTo>
                  <a:lnTo>
                    <a:pt x="59684" y="23338"/>
                  </a:lnTo>
                  <a:cubicBezTo>
                    <a:pt x="59684" y="20787"/>
                    <a:pt x="54455" y="20787"/>
                    <a:pt x="54455" y="18109"/>
                  </a:cubicBezTo>
                  <a:cubicBezTo>
                    <a:pt x="54455" y="15431"/>
                    <a:pt x="44126" y="5229"/>
                    <a:pt x="41447" y="2551"/>
                  </a:cubicBezTo>
                  <a:lnTo>
                    <a:pt x="41447" y="2551"/>
                  </a:lnTo>
                  <a:lnTo>
                    <a:pt x="41447" y="0"/>
                  </a:lnTo>
                  <a:cubicBezTo>
                    <a:pt x="25888" y="2551"/>
                    <a:pt x="5101" y="5229"/>
                    <a:pt x="5101" y="5229"/>
                  </a:cubicBezTo>
                  <a:lnTo>
                    <a:pt x="2551" y="5229"/>
                  </a:lnTo>
                  <a:cubicBezTo>
                    <a:pt x="0" y="13008"/>
                    <a:pt x="0" y="23338"/>
                    <a:pt x="0" y="28439"/>
                  </a:cubicBezTo>
                  <a:cubicBezTo>
                    <a:pt x="2551" y="33668"/>
                    <a:pt x="7780" y="36218"/>
                    <a:pt x="13008" y="41320"/>
                  </a:cubicBezTo>
                  <a:lnTo>
                    <a:pt x="13008" y="4132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EDB2FE25-1833-85F9-7A94-39BF0D177B20}"/>
                </a:ext>
              </a:extLst>
            </p:cNvPr>
            <p:cNvSpPr/>
            <p:nvPr/>
          </p:nvSpPr>
          <p:spPr>
            <a:xfrm>
              <a:off x="7829889" y="2987460"/>
              <a:ext cx="390367" cy="223010"/>
            </a:xfrm>
            <a:custGeom>
              <a:avLst/>
              <a:gdLst>
                <a:gd name="connsiteX0" fmla="*/ 346243 w 390367"/>
                <a:gd name="connsiteY0" fmla="*/ 138863 h 223010"/>
                <a:gd name="connsiteX1" fmla="*/ 364479 w 390367"/>
                <a:gd name="connsiteY1" fmla="*/ 128533 h 223010"/>
                <a:gd name="connsiteX2" fmla="*/ 382716 w 390367"/>
                <a:gd name="connsiteY2" fmla="*/ 128533 h 223010"/>
                <a:gd name="connsiteX3" fmla="*/ 385267 w 390367"/>
                <a:gd name="connsiteY3" fmla="*/ 115652 h 223010"/>
                <a:gd name="connsiteX4" fmla="*/ 380038 w 390367"/>
                <a:gd name="connsiteY4" fmla="*/ 107873 h 223010"/>
                <a:gd name="connsiteX5" fmla="*/ 387818 w 390367"/>
                <a:gd name="connsiteY5" fmla="*/ 102644 h 223010"/>
                <a:gd name="connsiteX6" fmla="*/ 382589 w 390367"/>
                <a:gd name="connsiteY6" fmla="*/ 94865 h 223010"/>
                <a:gd name="connsiteX7" fmla="*/ 390368 w 390367"/>
                <a:gd name="connsiteY7" fmla="*/ 87086 h 223010"/>
                <a:gd name="connsiteX8" fmla="*/ 377360 w 390367"/>
                <a:gd name="connsiteY8" fmla="*/ 79306 h 223010"/>
                <a:gd name="connsiteX9" fmla="*/ 359123 w 390367"/>
                <a:gd name="connsiteY9" fmla="*/ 74078 h 223010"/>
                <a:gd name="connsiteX10" fmla="*/ 340886 w 390367"/>
                <a:gd name="connsiteY10" fmla="*/ 71527 h 223010"/>
                <a:gd name="connsiteX11" fmla="*/ 330429 w 390367"/>
                <a:gd name="connsiteY11" fmla="*/ 58646 h 223010"/>
                <a:gd name="connsiteX12" fmla="*/ 317421 w 390367"/>
                <a:gd name="connsiteY12" fmla="*/ 61197 h 223010"/>
                <a:gd name="connsiteX13" fmla="*/ 306963 w 390367"/>
                <a:gd name="connsiteY13" fmla="*/ 61197 h 223010"/>
                <a:gd name="connsiteX14" fmla="*/ 296506 w 390367"/>
                <a:gd name="connsiteY14" fmla="*/ 55968 h 223010"/>
                <a:gd name="connsiteX15" fmla="*/ 288727 w 390367"/>
                <a:gd name="connsiteY15" fmla="*/ 53418 h 223010"/>
                <a:gd name="connsiteX16" fmla="*/ 278269 w 390367"/>
                <a:gd name="connsiteY16" fmla="*/ 35309 h 223010"/>
                <a:gd name="connsiteX17" fmla="*/ 262711 w 390367"/>
                <a:gd name="connsiteY17" fmla="*/ 32758 h 223010"/>
                <a:gd name="connsiteX18" fmla="*/ 257482 w 390367"/>
                <a:gd name="connsiteY18" fmla="*/ 19877 h 223010"/>
                <a:gd name="connsiteX19" fmla="*/ 254932 w 390367"/>
                <a:gd name="connsiteY19" fmla="*/ 4319 h 223010"/>
                <a:gd name="connsiteX20" fmla="*/ 236695 w 390367"/>
                <a:gd name="connsiteY20" fmla="*/ 1768 h 223010"/>
                <a:gd name="connsiteX21" fmla="*/ 221136 w 390367"/>
                <a:gd name="connsiteY21" fmla="*/ 1768 h 223010"/>
                <a:gd name="connsiteX22" fmla="*/ 210679 w 390367"/>
                <a:gd name="connsiteY22" fmla="*/ 6997 h 223010"/>
                <a:gd name="connsiteX23" fmla="*/ 205450 w 390367"/>
                <a:gd name="connsiteY23" fmla="*/ 4446 h 223010"/>
                <a:gd name="connsiteX24" fmla="*/ 192442 w 390367"/>
                <a:gd name="connsiteY24" fmla="*/ 6997 h 223010"/>
                <a:gd name="connsiteX25" fmla="*/ 179434 w 390367"/>
                <a:gd name="connsiteY25" fmla="*/ 22556 h 223010"/>
                <a:gd name="connsiteX26" fmla="*/ 174205 w 390367"/>
                <a:gd name="connsiteY26" fmla="*/ 27784 h 223010"/>
                <a:gd name="connsiteX27" fmla="*/ 153418 w 390367"/>
                <a:gd name="connsiteY27" fmla="*/ 27784 h 223010"/>
                <a:gd name="connsiteX28" fmla="*/ 140410 w 390367"/>
                <a:gd name="connsiteY28" fmla="*/ 22556 h 223010"/>
                <a:gd name="connsiteX29" fmla="*/ 127402 w 390367"/>
                <a:gd name="connsiteY29" fmla="*/ 22556 h 223010"/>
                <a:gd name="connsiteX30" fmla="*/ 111843 w 390367"/>
                <a:gd name="connsiteY30" fmla="*/ 20005 h 223010"/>
                <a:gd name="connsiteX31" fmla="*/ 91056 w 390367"/>
                <a:gd name="connsiteY31" fmla="*/ 17454 h 223010"/>
                <a:gd name="connsiteX32" fmla="*/ 54583 w 390367"/>
                <a:gd name="connsiteY32" fmla="*/ 12226 h 223010"/>
                <a:gd name="connsiteX33" fmla="*/ 39024 w 390367"/>
                <a:gd name="connsiteY33" fmla="*/ 20005 h 223010"/>
                <a:gd name="connsiteX34" fmla="*/ 28567 w 390367"/>
                <a:gd name="connsiteY34" fmla="*/ 22556 h 223010"/>
                <a:gd name="connsiteX35" fmla="*/ 28567 w 390367"/>
                <a:gd name="connsiteY35" fmla="*/ 30335 h 223010"/>
                <a:gd name="connsiteX36" fmla="*/ 39024 w 390367"/>
                <a:gd name="connsiteY36" fmla="*/ 50995 h 223010"/>
                <a:gd name="connsiteX37" fmla="*/ 28567 w 390367"/>
                <a:gd name="connsiteY37" fmla="*/ 58774 h 223010"/>
                <a:gd name="connsiteX38" fmla="*/ 7779 w 390367"/>
                <a:gd name="connsiteY38" fmla="*/ 79434 h 223010"/>
                <a:gd name="connsiteX39" fmla="*/ 7779 w 390367"/>
                <a:gd name="connsiteY39" fmla="*/ 94992 h 223010"/>
                <a:gd name="connsiteX40" fmla="*/ 0 w 390367"/>
                <a:gd name="connsiteY40" fmla="*/ 110551 h 223010"/>
                <a:gd name="connsiteX41" fmla="*/ 7779 w 390367"/>
                <a:gd name="connsiteY41" fmla="*/ 120881 h 223010"/>
                <a:gd name="connsiteX42" fmla="*/ 13008 w 390367"/>
                <a:gd name="connsiteY42" fmla="*/ 123432 h 223010"/>
                <a:gd name="connsiteX43" fmla="*/ 20787 w 390367"/>
                <a:gd name="connsiteY43" fmla="*/ 123432 h 223010"/>
                <a:gd name="connsiteX44" fmla="*/ 41574 w 390367"/>
                <a:gd name="connsiteY44" fmla="*/ 128660 h 223010"/>
                <a:gd name="connsiteX45" fmla="*/ 54583 w 390367"/>
                <a:gd name="connsiteY45" fmla="*/ 131211 h 223010"/>
                <a:gd name="connsiteX46" fmla="*/ 65040 w 390367"/>
                <a:gd name="connsiteY46" fmla="*/ 128660 h 223010"/>
                <a:gd name="connsiteX47" fmla="*/ 75497 w 390367"/>
                <a:gd name="connsiteY47" fmla="*/ 128660 h 223010"/>
                <a:gd name="connsiteX48" fmla="*/ 88506 w 390367"/>
                <a:gd name="connsiteY48" fmla="*/ 120881 h 223010"/>
                <a:gd name="connsiteX49" fmla="*/ 114521 w 390367"/>
                <a:gd name="connsiteY49" fmla="*/ 113102 h 223010"/>
                <a:gd name="connsiteX50" fmla="*/ 132758 w 390367"/>
                <a:gd name="connsiteY50" fmla="*/ 120881 h 223010"/>
                <a:gd name="connsiteX51" fmla="*/ 148317 w 390367"/>
                <a:gd name="connsiteY51" fmla="*/ 133761 h 223010"/>
                <a:gd name="connsiteX52" fmla="*/ 161325 w 390367"/>
                <a:gd name="connsiteY52" fmla="*/ 154421 h 223010"/>
                <a:gd name="connsiteX53" fmla="*/ 166554 w 390367"/>
                <a:gd name="connsiteY53" fmla="*/ 169980 h 223010"/>
                <a:gd name="connsiteX54" fmla="*/ 150995 w 390367"/>
                <a:gd name="connsiteY54" fmla="*/ 167429 h 223010"/>
                <a:gd name="connsiteX55" fmla="*/ 143215 w 390367"/>
                <a:gd name="connsiteY55" fmla="*/ 175208 h 223010"/>
                <a:gd name="connsiteX56" fmla="*/ 130208 w 390367"/>
                <a:gd name="connsiteY56" fmla="*/ 195868 h 223010"/>
                <a:gd name="connsiteX57" fmla="*/ 140665 w 390367"/>
                <a:gd name="connsiteY57" fmla="*/ 201097 h 223010"/>
                <a:gd name="connsiteX58" fmla="*/ 151122 w 390367"/>
                <a:gd name="connsiteY58" fmla="*/ 195868 h 223010"/>
                <a:gd name="connsiteX59" fmla="*/ 158902 w 390367"/>
                <a:gd name="connsiteY59" fmla="*/ 201097 h 223010"/>
                <a:gd name="connsiteX60" fmla="*/ 169359 w 390367"/>
                <a:gd name="connsiteY60" fmla="*/ 185538 h 223010"/>
                <a:gd name="connsiteX61" fmla="*/ 187596 w 390367"/>
                <a:gd name="connsiteY61" fmla="*/ 162328 h 223010"/>
                <a:gd name="connsiteX62" fmla="*/ 213612 w 390367"/>
                <a:gd name="connsiteY62" fmla="*/ 159777 h 223010"/>
                <a:gd name="connsiteX63" fmla="*/ 216162 w 390367"/>
                <a:gd name="connsiteY63" fmla="*/ 175336 h 223010"/>
                <a:gd name="connsiteX64" fmla="*/ 249958 w 390367"/>
                <a:gd name="connsiteY64" fmla="*/ 180565 h 223010"/>
                <a:gd name="connsiteX65" fmla="*/ 221391 w 390367"/>
                <a:gd name="connsiteY65" fmla="*/ 196123 h 223010"/>
                <a:gd name="connsiteX66" fmla="*/ 244857 w 390367"/>
                <a:gd name="connsiteY66" fmla="*/ 206453 h 223010"/>
                <a:gd name="connsiteX67" fmla="*/ 244857 w 390367"/>
                <a:gd name="connsiteY67" fmla="*/ 222012 h 223010"/>
                <a:gd name="connsiteX68" fmla="*/ 263094 w 390367"/>
                <a:gd name="connsiteY68" fmla="*/ 216783 h 223010"/>
                <a:gd name="connsiteX69" fmla="*/ 283881 w 390367"/>
                <a:gd name="connsiteY69" fmla="*/ 209004 h 223010"/>
                <a:gd name="connsiteX70" fmla="*/ 312447 w 390367"/>
                <a:gd name="connsiteY70" fmla="*/ 203775 h 223010"/>
                <a:gd name="connsiteX71" fmla="*/ 291660 w 390367"/>
                <a:gd name="connsiteY71" fmla="*/ 198546 h 223010"/>
                <a:gd name="connsiteX72" fmla="*/ 273423 w 390367"/>
                <a:gd name="connsiteY72" fmla="*/ 180437 h 223010"/>
                <a:gd name="connsiteX73" fmla="*/ 299439 w 390367"/>
                <a:gd name="connsiteY73" fmla="*/ 164879 h 223010"/>
                <a:gd name="connsiteX74" fmla="*/ 328006 w 390367"/>
                <a:gd name="connsiteY74" fmla="*/ 154549 h 223010"/>
                <a:gd name="connsiteX75" fmla="*/ 346243 w 390367"/>
                <a:gd name="connsiteY75" fmla="*/ 149320 h 223010"/>
                <a:gd name="connsiteX76" fmla="*/ 346243 w 390367"/>
                <a:gd name="connsiteY76" fmla="*/ 138990 h 223010"/>
                <a:gd name="connsiteX77" fmla="*/ 346243 w 390367"/>
                <a:gd name="connsiteY77" fmla="*/ 138990 h 22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90367" h="223010">
                  <a:moveTo>
                    <a:pt x="346243" y="138863"/>
                  </a:moveTo>
                  <a:cubicBezTo>
                    <a:pt x="348793" y="138863"/>
                    <a:pt x="359251" y="128533"/>
                    <a:pt x="364479" y="128533"/>
                  </a:cubicBezTo>
                  <a:cubicBezTo>
                    <a:pt x="367030" y="128533"/>
                    <a:pt x="382716" y="131083"/>
                    <a:pt x="382716" y="128533"/>
                  </a:cubicBezTo>
                  <a:cubicBezTo>
                    <a:pt x="382716" y="125982"/>
                    <a:pt x="385267" y="118203"/>
                    <a:pt x="385267" y="115652"/>
                  </a:cubicBezTo>
                  <a:cubicBezTo>
                    <a:pt x="385267" y="113102"/>
                    <a:pt x="380038" y="110424"/>
                    <a:pt x="380038" y="107873"/>
                  </a:cubicBezTo>
                  <a:cubicBezTo>
                    <a:pt x="382589" y="105322"/>
                    <a:pt x="387818" y="105322"/>
                    <a:pt x="387818" y="102644"/>
                  </a:cubicBezTo>
                  <a:cubicBezTo>
                    <a:pt x="387818" y="99966"/>
                    <a:pt x="382589" y="97415"/>
                    <a:pt x="382589" y="94865"/>
                  </a:cubicBezTo>
                  <a:cubicBezTo>
                    <a:pt x="382589" y="94865"/>
                    <a:pt x="390368" y="89636"/>
                    <a:pt x="390368" y="87086"/>
                  </a:cubicBezTo>
                  <a:cubicBezTo>
                    <a:pt x="387818" y="81857"/>
                    <a:pt x="382589" y="81857"/>
                    <a:pt x="377360" y="79306"/>
                  </a:cubicBezTo>
                  <a:cubicBezTo>
                    <a:pt x="369580" y="76756"/>
                    <a:pt x="364352" y="76756"/>
                    <a:pt x="359123" y="74078"/>
                  </a:cubicBezTo>
                  <a:cubicBezTo>
                    <a:pt x="351344" y="71527"/>
                    <a:pt x="340886" y="74078"/>
                    <a:pt x="340886" y="71527"/>
                  </a:cubicBezTo>
                  <a:cubicBezTo>
                    <a:pt x="340886" y="68976"/>
                    <a:pt x="333107" y="63748"/>
                    <a:pt x="330429" y="58646"/>
                  </a:cubicBezTo>
                  <a:cubicBezTo>
                    <a:pt x="327878" y="56096"/>
                    <a:pt x="322650" y="58646"/>
                    <a:pt x="317421" y="61197"/>
                  </a:cubicBezTo>
                  <a:cubicBezTo>
                    <a:pt x="314871" y="63748"/>
                    <a:pt x="309642" y="63748"/>
                    <a:pt x="306963" y="61197"/>
                  </a:cubicBezTo>
                  <a:cubicBezTo>
                    <a:pt x="301735" y="58646"/>
                    <a:pt x="299184" y="55968"/>
                    <a:pt x="296506" y="55968"/>
                  </a:cubicBezTo>
                  <a:cubicBezTo>
                    <a:pt x="293956" y="58519"/>
                    <a:pt x="286049" y="55968"/>
                    <a:pt x="288727" y="53418"/>
                  </a:cubicBezTo>
                  <a:cubicBezTo>
                    <a:pt x="288727" y="48189"/>
                    <a:pt x="280948" y="37859"/>
                    <a:pt x="278269" y="35309"/>
                  </a:cubicBezTo>
                  <a:cubicBezTo>
                    <a:pt x="275719" y="35309"/>
                    <a:pt x="265261" y="35309"/>
                    <a:pt x="262711" y="32758"/>
                  </a:cubicBezTo>
                  <a:cubicBezTo>
                    <a:pt x="260160" y="27529"/>
                    <a:pt x="254932" y="22428"/>
                    <a:pt x="257482" y="19877"/>
                  </a:cubicBezTo>
                  <a:cubicBezTo>
                    <a:pt x="260033" y="17327"/>
                    <a:pt x="257482" y="6997"/>
                    <a:pt x="254932" y="4319"/>
                  </a:cubicBezTo>
                  <a:cubicBezTo>
                    <a:pt x="252381" y="-910"/>
                    <a:pt x="239373" y="-910"/>
                    <a:pt x="236695" y="1768"/>
                  </a:cubicBezTo>
                  <a:cubicBezTo>
                    <a:pt x="234144" y="1768"/>
                    <a:pt x="226237" y="-782"/>
                    <a:pt x="221136" y="1768"/>
                  </a:cubicBezTo>
                  <a:cubicBezTo>
                    <a:pt x="218586" y="4319"/>
                    <a:pt x="215907" y="6997"/>
                    <a:pt x="210679" y="6997"/>
                  </a:cubicBezTo>
                  <a:cubicBezTo>
                    <a:pt x="208983" y="6997"/>
                    <a:pt x="207236" y="6146"/>
                    <a:pt x="205450" y="4446"/>
                  </a:cubicBezTo>
                  <a:cubicBezTo>
                    <a:pt x="200221" y="6997"/>
                    <a:pt x="192442" y="6997"/>
                    <a:pt x="192442" y="6997"/>
                  </a:cubicBezTo>
                  <a:cubicBezTo>
                    <a:pt x="192442" y="6997"/>
                    <a:pt x="179434" y="17327"/>
                    <a:pt x="179434" y="22556"/>
                  </a:cubicBezTo>
                  <a:cubicBezTo>
                    <a:pt x="179434" y="25106"/>
                    <a:pt x="176883" y="32886"/>
                    <a:pt x="174205" y="27784"/>
                  </a:cubicBezTo>
                  <a:cubicBezTo>
                    <a:pt x="171655" y="25234"/>
                    <a:pt x="158647" y="25234"/>
                    <a:pt x="153418" y="27784"/>
                  </a:cubicBezTo>
                  <a:cubicBezTo>
                    <a:pt x="150867" y="30335"/>
                    <a:pt x="145639" y="20005"/>
                    <a:pt x="140410" y="22556"/>
                  </a:cubicBezTo>
                  <a:cubicBezTo>
                    <a:pt x="135181" y="25106"/>
                    <a:pt x="127402" y="17327"/>
                    <a:pt x="127402" y="22556"/>
                  </a:cubicBezTo>
                  <a:cubicBezTo>
                    <a:pt x="124851" y="25106"/>
                    <a:pt x="116944" y="22556"/>
                    <a:pt x="111843" y="20005"/>
                  </a:cubicBezTo>
                  <a:cubicBezTo>
                    <a:pt x="106615" y="17454"/>
                    <a:pt x="96285" y="20005"/>
                    <a:pt x="91056" y="17454"/>
                  </a:cubicBezTo>
                  <a:cubicBezTo>
                    <a:pt x="88506" y="12226"/>
                    <a:pt x="62489" y="12226"/>
                    <a:pt x="54583" y="12226"/>
                  </a:cubicBezTo>
                  <a:cubicBezTo>
                    <a:pt x="44125" y="12226"/>
                    <a:pt x="44125" y="17454"/>
                    <a:pt x="39024" y="20005"/>
                  </a:cubicBezTo>
                  <a:cubicBezTo>
                    <a:pt x="36473" y="25234"/>
                    <a:pt x="31245" y="22556"/>
                    <a:pt x="28567" y="22556"/>
                  </a:cubicBezTo>
                  <a:lnTo>
                    <a:pt x="28567" y="30335"/>
                  </a:lnTo>
                  <a:cubicBezTo>
                    <a:pt x="31117" y="32886"/>
                    <a:pt x="41574" y="48444"/>
                    <a:pt x="39024" y="50995"/>
                  </a:cubicBezTo>
                  <a:cubicBezTo>
                    <a:pt x="36473" y="56223"/>
                    <a:pt x="31245" y="56223"/>
                    <a:pt x="28567" y="58774"/>
                  </a:cubicBezTo>
                  <a:cubicBezTo>
                    <a:pt x="26016" y="64003"/>
                    <a:pt x="7779" y="76883"/>
                    <a:pt x="7779" y="79434"/>
                  </a:cubicBezTo>
                  <a:cubicBezTo>
                    <a:pt x="7779" y="81984"/>
                    <a:pt x="10330" y="92314"/>
                    <a:pt x="7779" y="94992"/>
                  </a:cubicBezTo>
                  <a:cubicBezTo>
                    <a:pt x="5229" y="97543"/>
                    <a:pt x="0" y="107873"/>
                    <a:pt x="0" y="110551"/>
                  </a:cubicBezTo>
                  <a:cubicBezTo>
                    <a:pt x="0" y="115780"/>
                    <a:pt x="5229" y="120881"/>
                    <a:pt x="7779" y="120881"/>
                  </a:cubicBezTo>
                  <a:cubicBezTo>
                    <a:pt x="9475" y="122577"/>
                    <a:pt x="11223" y="123432"/>
                    <a:pt x="13008" y="123432"/>
                  </a:cubicBezTo>
                  <a:lnTo>
                    <a:pt x="20787" y="123432"/>
                  </a:lnTo>
                  <a:cubicBezTo>
                    <a:pt x="23338" y="123432"/>
                    <a:pt x="39024" y="128660"/>
                    <a:pt x="41574" y="128660"/>
                  </a:cubicBezTo>
                  <a:cubicBezTo>
                    <a:pt x="46803" y="128660"/>
                    <a:pt x="54583" y="128660"/>
                    <a:pt x="54583" y="131211"/>
                  </a:cubicBezTo>
                  <a:cubicBezTo>
                    <a:pt x="57133" y="133761"/>
                    <a:pt x="62362" y="131211"/>
                    <a:pt x="65040" y="128660"/>
                  </a:cubicBezTo>
                  <a:cubicBezTo>
                    <a:pt x="67591" y="126110"/>
                    <a:pt x="72819" y="128660"/>
                    <a:pt x="75497" y="128660"/>
                  </a:cubicBezTo>
                  <a:cubicBezTo>
                    <a:pt x="80726" y="128660"/>
                    <a:pt x="85955" y="123432"/>
                    <a:pt x="88506" y="120881"/>
                  </a:cubicBezTo>
                  <a:cubicBezTo>
                    <a:pt x="91056" y="118330"/>
                    <a:pt x="109293" y="113102"/>
                    <a:pt x="114521" y="113102"/>
                  </a:cubicBezTo>
                  <a:cubicBezTo>
                    <a:pt x="119750" y="110551"/>
                    <a:pt x="127530" y="120881"/>
                    <a:pt x="132758" y="120881"/>
                  </a:cubicBezTo>
                  <a:cubicBezTo>
                    <a:pt x="137987" y="120881"/>
                    <a:pt x="145766" y="126110"/>
                    <a:pt x="148317" y="133761"/>
                  </a:cubicBezTo>
                  <a:cubicBezTo>
                    <a:pt x="150867" y="141541"/>
                    <a:pt x="158774" y="151871"/>
                    <a:pt x="161325" y="154421"/>
                  </a:cubicBezTo>
                  <a:cubicBezTo>
                    <a:pt x="163875" y="156972"/>
                    <a:pt x="166554" y="167302"/>
                    <a:pt x="166554" y="169980"/>
                  </a:cubicBezTo>
                  <a:cubicBezTo>
                    <a:pt x="166554" y="172658"/>
                    <a:pt x="158774" y="167429"/>
                    <a:pt x="150995" y="167429"/>
                  </a:cubicBezTo>
                  <a:cubicBezTo>
                    <a:pt x="143215" y="164879"/>
                    <a:pt x="143215" y="172658"/>
                    <a:pt x="143215" y="175208"/>
                  </a:cubicBezTo>
                  <a:cubicBezTo>
                    <a:pt x="143215" y="180437"/>
                    <a:pt x="132758" y="193318"/>
                    <a:pt x="130208" y="195868"/>
                  </a:cubicBezTo>
                  <a:cubicBezTo>
                    <a:pt x="130208" y="198419"/>
                    <a:pt x="135436" y="201097"/>
                    <a:pt x="140665" y="201097"/>
                  </a:cubicBezTo>
                  <a:cubicBezTo>
                    <a:pt x="140665" y="201097"/>
                    <a:pt x="148444" y="195868"/>
                    <a:pt x="151122" y="195868"/>
                  </a:cubicBezTo>
                  <a:cubicBezTo>
                    <a:pt x="153801" y="195868"/>
                    <a:pt x="156351" y="198419"/>
                    <a:pt x="158902" y="201097"/>
                  </a:cubicBezTo>
                  <a:cubicBezTo>
                    <a:pt x="158902" y="190767"/>
                    <a:pt x="161453" y="193318"/>
                    <a:pt x="169359" y="185538"/>
                  </a:cubicBezTo>
                  <a:cubicBezTo>
                    <a:pt x="179816" y="177759"/>
                    <a:pt x="179816" y="164879"/>
                    <a:pt x="187596" y="162328"/>
                  </a:cubicBezTo>
                  <a:cubicBezTo>
                    <a:pt x="198053" y="162328"/>
                    <a:pt x="200604" y="157099"/>
                    <a:pt x="213612" y="159777"/>
                  </a:cubicBezTo>
                  <a:cubicBezTo>
                    <a:pt x="224069" y="162328"/>
                    <a:pt x="205833" y="170107"/>
                    <a:pt x="216162" y="175336"/>
                  </a:cubicBezTo>
                  <a:cubicBezTo>
                    <a:pt x="223942" y="177887"/>
                    <a:pt x="249958" y="172785"/>
                    <a:pt x="249958" y="180565"/>
                  </a:cubicBezTo>
                  <a:cubicBezTo>
                    <a:pt x="252508" y="185793"/>
                    <a:pt x="221391" y="193445"/>
                    <a:pt x="221391" y="196123"/>
                  </a:cubicBezTo>
                  <a:cubicBezTo>
                    <a:pt x="221391" y="198802"/>
                    <a:pt x="236950" y="201352"/>
                    <a:pt x="244857" y="206453"/>
                  </a:cubicBezTo>
                  <a:cubicBezTo>
                    <a:pt x="250085" y="209004"/>
                    <a:pt x="242306" y="219334"/>
                    <a:pt x="244857" y="222012"/>
                  </a:cubicBezTo>
                  <a:cubicBezTo>
                    <a:pt x="247407" y="224562"/>
                    <a:pt x="255314" y="222012"/>
                    <a:pt x="263094" y="216783"/>
                  </a:cubicBezTo>
                  <a:cubicBezTo>
                    <a:pt x="268322" y="214233"/>
                    <a:pt x="276101" y="214233"/>
                    <a:pt x="283881" y="209004"/>
                  </a:cubicBezTo>
                  <a:cubicBezTo>
                    <a:pt x="291660" y="203775"/>
                    <a:pt x="309897" y="209004"/>
                    <a:pt x="312447" y="203775"/>
                  </a:cubicBezTo>
                  <a:cubicBezTo>
                    <a:pt x="314998" y="201225"/>
                    <a:pt x="307219" y="198546"/>
                    <a:pt x="291660" y="198546"/>
                  </a:cubicBezTo>
                  <a:cubicBezTo>
                    <a:pt x="273423" y="201097"/>
                    <a:pt x="273423" y="185666"/>
                    <a:pt x="273423" y="180437"/>
                  </a:cubicBezTo>
                  <a:cubicBezTo>
                    <a:pt x="273423" y="177887"/>
                    <a:pt x="291660" y="164879"/>
                    <a:pt x="299439" y="164879"/>
                  </a:cubicBezTo>
                  <a:cubicBezTo>
                    <a:pt x="309897" y="162328"/>
                    <a:pt x="317676" y="159650"/>
                    <a:pt x="328006" y="154549"/>
                  </a:cubicBezTo>
                  <a:cubicBezTo>
                    <a:pt x="333235" y="154549"/>
                    <a:pt x="338463" y="151998"/>
                    <a:pt x="346243" y="149320"/>
                  </a:cubicBezTo>
                  <a:cubicBezTo>
                    <a:pt x="346243" y="146769"/>
                    <a:pt x="343692" y="141541"/>
                    <a:pt x="346243" y="138990"/>
                  </a:cubicBezTo>
                  <a:lnTo>
                    <a:pt x="346243" y="13899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DE0FF7E1-989C-96B8-040C-88D94972505B}"/>
                </a:ext>
              </a:extLst>
            </p:cNvPr>
            <p:cNvSpPr/>
            <p:nvPr/>
          </p:nvSpPr>
          <p:spPr>
            <a:xfrm>
              <a:off x="7851569" y="2873687"/>
              <a:ext cx="205322" cy="143146"/>
            </a:xfrm>
            <a:custGeom>
              <a:avLst/>
              <a:gdLst>
                <a:gd name="connsiteX0" fmla="*/ 192060 w 205322"/>
                <a:gd name="connsiteY0" fmla="*/ 69376 h 143146"/>
                <a:gd name="connsiteX1" fmla="*/ 179052 w 205322"/>
                <a:gd name="connsiteY1" fmla="*/ 59046 h 143146"/>
                <a:gd name="connsiteX2" fmla="*/ 168722 w 205322"/>
                <a:gd name="connsiteY2" fmla="*/ 46166 h 143146"/>
                <a:gd name="connsiteX3" fmla="*/ 166171 w 205322"/>
                <a:gd name="connsiteY3" fmla="*/ 30735 h 143146"/>
                <a:gd name="connsiteX4" fmla="*/ 166171 w 205322"/>
                <a:gd name="connsiteY4" fmla="*/ 15304 h 143146"/>
                <a:gd name="connsiteX5" fmla="*/ 145384 w 205322"/>
                <a:gd name="connsiteY5" fmla="*/ 10202 h 143146"/>
                <a:gd name="connsiteX6" fmla="*/ 132376 w 205322"/>
                <a:gd name="connsiteY6" fmla="*/ 10202 h 143146"/>
                <a:gd name="connsiteX7" fmla="*/ 122046 w 205322"/>
                <a:gd name="connsiteY7" fmla="*/ 5101 h 143146"/>
                <a:gd name="connsiteX8" fmla="*/ 111716 w 205322"/>
                <a:gd name="connsiteY8" fmla="*/ 0 h 143146"/>
                <a:gd name="connsiteX9" fmla="*/ 109165 w 205322"/>
                <a:gd name="connsiteY9" fmla="*/ 0 h 143146"/>
                <a:gd name="connsiteX10" fmla="*/ 103937 w 205322"/>
                <a:gd name="connsiteY10" fmla="*/ 2551 h 143146"/>
                <a:gd name="connsiteX11" fmla="*/ 93607 w 205322"/>
                <a:gd name="connsiteY11" fmla="*/ 10330 h 143146"/>
                <a:gd name="connsiteX12" fmla="*/ 80599 w 205322"/>
                <a:gd name="connsiteY12" fmla="*/ 10330 h 143146"/>
                <a:gd name="connsiteX13" fmla="*/ 72820 w 205322"/>
                <a:gd name="connsiteY13" fmla="*/ 23210 h 143146"/>
                <a:gd name="connsiteX14" fmla="*/ 70269 w 205322"/>
                <a:gd name="connsiteY14" fmla="*/ 30990 h 143146"/>
                <a:gd name="connsiteX15" fmla="*/ 65040 w 205322"/>
                <a:gd name="connsiteY15" fmla="*/ 36091 h 143146"/>
                <a:gd name="connsiteX16" fmla="*/ 52032 w 205322"/>
                <a:gd name="connsiteY16" fmla="*/ 46421 h 143146"/>
                <a:gd name="connsiteX17" fmla="*/ 49482 w 205322"/>
                <a:gd name="connsiteY17" fmla="*/ 56751 h 143146"/>
                <a:gd name="connsiteX18" fmla="*/ 36474 w 205322"/>
                <a:gd name="connsiteY18" fmla="*/ 61852 h 143146"/>
                <a:gd name="connsiteX19" fmla="*/ 23465 w 205322"/>
                <a:gd name="connsiteY19" fmla="*/ 66953 h 143146"/>
                <a:gd name="connsiteX20" fmla="*/ 7907 w 205322"/>
                <a:gd name="connsiteY20" fmla="*/ 66953 h 143146"/>
                <a:gd name="connsiteX21" fmla="*/ 10458 w 205322"/>
                <a:gd name="connsiteY21" fmla="*/ 84935 h 143146"/>
                <a:gd name="connsiteX22" fmla="*/ 13008 w 205322"/>
                <a:gd name="connsiteY22" fmla="*/ 102916 h 143146"/>
                <a:gd name="connsiteX23" fmla="*/ 0 w 205322"/>
                <a:gd name="connsiteY23" fmla="*/ 113246 h 143146"/>
                <a:gd name="connsiteX24" fmla="*/ 7780 w 205322"/>
                <a:gd name="connsiteY24" fmla="*/ 126127 h 143146"/>
                <a:gd name="connsiteX25" fmla="*/ 7780 w 205322"/>
                <a:gd name="connsiteY25" fmla="*/ 136457 h 143146"/>
                <a:gd name="connsiteX26" fmla="*/ 18109 w 205322"/>
                <a:gd name="connsiteY26" fmla="*/ 133906 h 143146"/>
                <a:gd name="connsiteX27" fmla="*/ 33668 w 205322"/>
                <a:gd name="connsiteY27" fmla="*/ 126127 h 143146"/>
                <a:gd name="connsiteX28" fmla="*/ 70014 w 205322"/>
                <a:gd name="connsiteY28" fmla="*/ 131228 h 143146"/>
                <a:gd name="connsiteX29" fmla="*/ 90801 w 205322"/>
                <a:gd name="connsiteY29" fmla="*/ 133779 h 143146"/>
                <a:gd name="connsiteX30" fmla="*/ 106360 w 205322"/>
                <a:gd name="connsiteY30" fmla="*/ 136329 h 143146"/>
                <a:gd name="connsiteX31" fmla="*/ 119368 w 205322"/>
                <a:gd name="connsiteY31" fmla="*/ 136329 h 143146"/>
                <a:gd name="connsiteX32" fmla="*/ 132376 w 205322"/>
                <a:gd name="connsiteY32" fmla="*/ 141430 h 143146"/>
                <a:gd name="connsiteX33" fmla="*/ 153163 w 205322"/>
                <a:gd name="connsiteY33" fmla="*/ 141430 h 143146"/>
                <a:gd name="connsiteX34" fmla="*/ 158392 w 205322"/>
                <a:gd name="connsiteY34" fmla="*/ 136329 h 143146"/>
                <a:gd name="connsiteX35" fmla="*/ 171400 w 205322"/>
                <a:gd name="connsiteY35" fmla="*/ 120898 h 143146"/>
                <a:gd name="connsiteX36" fmla="*/ 184408 w 205322"/>
                <a:gd name="connsiteY36" fmla="*/ 118347 h 143146"/>
                <a:gd name="connsiteX37" fmla="*/ 181857 w 205322"/>
                <a:gd name="connsiteY37" fmla="*/ 110568 h 143146"/>
                <a:gd name="connsiteX38" fmla="*/ 179307 w 205322"/>
                <a:gd name="connsiteY38" fmla="*/ 89908 h 143146"/>
                <a:gd name="connsiteX39" fmla="*/ 192315 w 205322"/>
                <a:gd name="connsiteY39" fmla="*/ 92459 h 143146"/>
                <a:gd name="connsiteX40" fmla="*/ 205323 w 205322"/>
                <a:gd name="connsiteY40" fmla="*/ 82129 h 143146"/>
                <a:gd name="connsiteX41" fmla="*/ 192315 w 205322"/>
                <a:gd name="connsiteY41" fmla="*/ 69249 h 143146"/>
                <a:gd name="connsiteX42" fmla="*/ 192315 w 205322"/>
                <a:gd name="connsiteY42" fmla="*/ 69249 h 14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322" h="143146">
                  <a:moveTo>
                    <a:pt x="192060" y="69376"/>
                  </a:moveTo>
                  <a:cubicBezTo>
                    <a:pt x="189509" y="69376"/>
                    <a:pt x="186831" y="61597"/>
                    <a:pt x="179052" y="59046"/>
                  </a:cubicBezTo>
                  <a:cubicBezTo>
                    <a:pt x="173823" y="56496"/>
                    <a:pt x="173823" y="48716"/>
                    <a:pt x="168722" y="46166"/>
                  </a:cubicBezTo>
                  <a:cubicBezTo>
                    <a:pt x="163493" y="41065"/>
                    <a:pt x="168722" y="35836"/>
                    <a:pt x="166171" y="30735"/>
                  </a:cubicBezTo>
                  <a:cubicBezTo>
                    <a:pt x="166171" y="25633"/>
                    <a:pt x="168722" y="15304"/>
                    <a:pt x="166171" y="15304"/>
                  </a:cubicBezTo>
                  <a:cubicBezTo>
                    <a:pt x="163621" y="12753"/>
                    <a:pt x="150612" y="7524"/>
                    <a:pt x="145384" y="10202"/>
                  </a:cubicBezTo>
                  <a:cubicBezTo>
                    <a:pt x="140155" y="10202"/>
                    <a:pt x="135054" y="12753"/>
                    <a:pt x="132376" y="10202"/>
                  </a:cubicBezTo>
                  <a:cubicBezTo>
                    <a:pt x="129825" y="5101"/>
                    <a:pt x="127147" y="2423"/>
                    <a:pt x="122046" y="5101"/>
                  </a:cubicBezTo>
                  <a:cubicBezTo>
                    <a:pt x="116817" y="5101"/>
                    <a:pt x="114267" y="2551"/>
                    <a:pt x="111716" y="0"/>
                  </a:cubicBezTo>
                  <a:lnTo>
                    <a:pt x="109165" y="0"/>
                  </a:lnTo>
                  <a:cubicBezTo>
                    <a:pt x="106615" y="0"/>
                    <a:pt x="103937" y="0"/>
                    <a:pt x="103937" y="2551"/>
                  </a:cubicBezTo>
                  <a:cubicBezTo>
                    <a:pt x="98708" y="5101"/>
                    <a:pt x="98708" y="10330"/>
                    <a:pt x="93607" y="10330"/>
                  </a:cubicBezTo>
                  <a:cubicBezTo>
                    <a:pt x="91056" y="10330"/>
                    <a:pt x="85828" y="7779"/>
                    <a:pt x="80599" y="10330"/>
                  </a:cubicBezTo>
                  <a:cubicBezTo>
                    <a:pt x="75370" y="15431"/>
                    <a:pt x="72820" y="20660"/>
                    <a:pt x="72820" y="23210"/>
                  </a:cubicBezTo>
                  <a:cubicBezTo>
                    <a:pt x="75370" y="25761"/>
                    <a:pt x="75370" y="30990"/>
                    <a:pt x="70269" y="30990"/>
                  </a:cubicBezTo>
                  <a:cubicBezTo>
                    <a:pt x="67718" y="30990"/>
                    <a:pt x="67718" y="36091"/>
                    <a:pt x="65040" y="36091"/>
                  </a:cubicBezTo>
                  <a:cubicBezTo>
                    <a:pt x="59811" y="38641"/>
                    <a:pt x="54710" y="43870"/>
                    <a:pt x="52032" y="46421"/>
                  </a:cubicBezTo>
                  <a:cubicBezTo>
                    <a:pt x="52032" y="51522"/>
                    <a:pt x="52032" y="56751"/>
                    <a:pt x="49482" y="56751"/>
                  </a:cubicBezTo>
                  <a:cubicBezTo>
                    <a:pt x="46931" y="56751"/>
                    <a:pt x="39152" y="59301"/>
                    <a:pt x="36474" y="61852"/>
                  </a:cubicBezTo>
                  <a:cubicBezTo>
                    <a:pt x="33923" y="64402"/>
                    <a:pt x="28694" y="69631"/>
                    <a:pt x="23465" y="66953"/>
                  </a:cubicBezTo>
                  <a:lnTo>
                    <a:pt x="7907" y="66953"/>
                  </a:lnTo>
                  <a:cubicBezTo>
                    <a:pt x="5356" y="74732"/>
                    <a:pt x="7907" y="79834"/>
                    <a:pt x="10458" y="84935"/>
                  </a:cubicBezTo>
                  <a:cubicBezTo>
                    <a:pt x="15686" y="87485"/>
                    <a:pt x="18237" y="100366"/>
                    <a:pt x="13008" y="102916"/>
                  </a:cubicBezTo>
                  <a:cubicBezTo>
                    <a:pt x="7780" y="105467"/>
                    <a:pt x="0" y="110696"/>
                    <a:pt x="0" y="113246"/>
                  </a:cubicBezTo>
                  <a:cubicBezTo>
                    <a:pt x="0" y="118347"/>
                    <a:pt x="7780" y="121026"/>
                    <a:pt x="7780" y="126127"/>
                  </a:cubicBezTo>
                  <a:cubicBezTo>
                    <a:pt x="5229" y="128677"/>
                    <a:pt x="5229" y="133906"/>
                    <a:pt x="7780" y="136457"/>
                  </a:cubicBezTo>
                  <a:cubicBezTo>
                    <a:pt x="10330" y="136457"/>
                    <a:pt x="15559" y="139007"/>
                    <a:pt x="18109" y="133906"/>
                  </a:cubicBezTo>
                  <a:cubicBezTo>
                    <a:pt x="23338" y="131355"/>
                    <a:pt x="23338" y="126127"/>
                    <a:pt x="33668" y="126127"/>
                  </a:cubicBezTo>
                  <a:cubicBezTo>
                    <a:pt x="41447" y="126127"/>
                    <a:pt x="67463" y="126127"/>
                    <a:pt x="70014" y="131228"/>
                  </a:cubicBezTo>
                  <a:cubicBezTo>
                    <a:pt x="75242" y="133779"/>
                    <a:pt x="85573" y="131228"/>
                    <a:pt x="90801" y="133779"/>
                  </a:cubicBezTo>
                  <a:cubicBezTo>
                    <a:pt x="96030" y="136329"/>
                    <a:pt x="103809" y="138880"/>
                    <a:pt x="106360" y="136329"/>
                  </a:cubicBezTo>
                  <a:cubicBezTo>
                    <a:pt x="106360" y="131228"/>
                    <a:pt x="114139" y="138880"/>
                    <a:pt x="119368" y="136329"/>
                  </a:cubicBezTo>
                  <a:cubicBezTo>
                    <a:pt x="124597" y="133779"/>
                    <a:pt x="129698" y="144108"/>
                    <a:pt x="132376" y="141430"/>
                  </a:cubicBezTo>
                  <a:cubicBezTo>
                    <a:pt x="137605" y="138880"/>
                    <a:pt x="150485" y="138880"/>
                    <a:pt x="153163" y="141430"/>
                  </a:cubicBezTo>
                  <a:cubicBezTo>
                    <a:pt x="155714" y="146531"/>
                    <a:pt x="158392" y="138880"/>
                    <a:pt x="158392" y="136329"/>
                  </a:cubicBezTo>
                  <a:cubicBezTo>
                    <a:pt x="158392" y="131228"/>
                    <a:pt x="171400" y="120898"/>
                    <a:pt x="171400" y="120898"/>
                  </a:cubicBezTo>
                  <a:cubicBezTo>
                    <a:pt x="171400" y="120898"/>
                    <a:pt x="179179" y="120898"/>
                    <a:pt x="184408" y="118347"/>
                  </a:cubicBezTo>
                  <a:cubicBezTo>
                    <a:pt x="184408" y="115797"/>
                    <a:pt x="181857" y="113246"/>
                    <a:pt x="181857" y="110568"/>
                  </a:cubicBezTo>
                  <a:cubicBezTo>
                    <a:pt x="179307" y="97688"/>
                    <a:pt x="174078" y="92587"/>
                    <a:pt x="179307" y="89908"/>
                  </a:cubicBezTo>
                  <a:cubicBezTo>
                    <a:pt x="181857" y="84807"/>
                    <a:pt x="189636" y="92459"/>
                    <a:pt x="192315" y="92459"/>
                  </a:cubicBezTo>
                  <a:cubicBezTo>
                    <a:pt x="197544" y="89908"/>
                    <a:pt x="205323" y="84680"/>
                    <a:pt x="205323" y="82129"/>
                  </a:cubicBezTo>
                  <a:cubicBezTo>
                    <a:pt x="202772" y="77028"/>
                    <a:pt x="197544" y="71799"/>
                    <a:pt x="192315" y="69249"/>
                  </a:cubicBezTo>
                  <a:lnTo>
                    <a:pt x="192315" y="69249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0" name="Freeform: Shape 429">
              <a:extLst>
                <a:ext uri="{FF2B5EF4-FFF2-40B4-BE49-F238E27FC236}">
                  <a16:creationId xmlns:a16="http://schemas.microsoft.com/office/drawing/2014/main" id="{9A7B067B-CADE-53DD-EC61-2626E50BF34A}"/>
                </a:ext>
              </a:extLst>
            </p:cNvPr>
            <p:cNvSpPr/>
            <p:nvPr/>
          </p:nvSpPr>
          <p:spPr>
            <a:xfrm>
              <a:off x="7802022" y="2813875"/>
              <a:ext cx="158457" cy="74987"/>
            </a:xfrm>
            <a:custGeom>
              <a:avLst/>
              <a:gdLst>
                <a:gd name="connsiteX0" fmla="*/ 51970 w 158457"/>
                <a:gd name="connsiteY0" fmla="*/ 51650 h 74987"/>
                <a:gd name="connsiteX1" fmla="*/ 80537 w 158457"/>
                <a:gd name="connsiteY1" fmla="*/ 51650 h 74987"/>
                <a:gd name="connsiteX2" fmla="*/ 93545 w 158457"/>
                <a:gd name="connsiteY2" fmla="*/ 56878 h 74987"/>
                <a:gd name="connsiteX3" fmla="*/ 114332 w 158457"/>
                <a:gd name="connsiteY3" fmla="*/ 67208 h 74987"/>
                <a:gd name="connsiteX4" fmla="*/ 124662 w 158457"/>
                <a:gd name="connsiteY4" fmla="*/ 74987 h 74987"/>
                <a:gd name="connsiteX5" fmla="*/ 129891 w 158457"/>
                <a:gd name="connsiteY5" fmla="*/ 69759 h 74987"/>
                <a:gd name="connsiteX6" fmla="*/ 142898 w 158457"/>
                <a:gd name="connsiteY6" fmla="*/ 69759 h 74987"/>
                <a:gd name="connsiteX7" fmla="*/ 153228 w 158457"/>
                <a:gd name="connsiteY7" fmla="*/ 61979 h 74987"/>
                <a:gd name="connsiteX8" fmla="*/ 158457 w 158457"/>
                <a:gd name="connsiteY8" fmla="*/ 59429 h 74987"/>
                <a:gd name="connsiteX9" fmla="*/ 153228 w 158457"/>
                <a:gd name="connsiteY9" fmla="*/ 43870 h 74987"/>
                <a:gd name="connsiteX10" fmla="*/ 148000 w 158457"/>
                <a:gd name="connsiteY10" fmla="*/ 33540 h 74987"/>
                <a:gd name="connsiteX11" fmla="*/ 145449 w 158457"/>
                <a:gd name="connsiteY11" fmla="*/ 20660 h 74987"/>
                <a:gd name="connsiteX12" fmla="*/ 140220 w 158457"/>
                <a:gd name="connsiteY12" fmla="*/ 15431 h 74987"/>
                <a:gd name="connsiteX13" fmla="*/ 119433 w 158457"/>
                <a:gd name="connsiteY13" fmla="*/ 12881 h 74987"/>
                <a:gd name="connsiteX14" fmla="*/ 98646 w 158457"/>
                <a:gd name="connsiteY14" fmla="*/ 0 h 74987"/>
                <a:gd name="connsiteX15" fmla="*/ 75308 w 158457"/>
                <a:gd name="connsiteY15" fmla="*/ 0 h 74987"/>
                <a:gd name="connsiteX16" fmla="*/ 72757 w 158457"/>
                <a:gd name="connsiteY16" fmla="*/ 23210 h 74987"/>
                <a:gd name="connsiteX17" fmla="*/ 54648 w 158457"/>
                <a:gd name="connsiteY17" fmla="*/ 30990 h 74987"/>
                <a:gd name="connsiteX18" fmla="*/ 36539 w 158457"/>
                <a:gd name="connsiteY18" fmla="*/ 7779 h 74987"/>
                <a:gd name="connsiteX19" fmla="*/ 15751 w 158457"/>
                <a:gd name="connsiteY19" fmla="*/ 18109 h 74987"/>
                <a:gd name="connsiteX20" fmla="*/ 5422 w 158457"/>
                <a:gd name="connsiteY20" fmla="*/ 36218 h 74987"/>
                <a:gd name="connsiteX21" fmla="*/ 2871 w 158457"/>
                <a:gd name="connsiteY21" fmla="*/ 56878 h 74987"/>
                <a:gd name="connsiteX22" fmla="*/ 2871 w 158457"/>
                <a:gd name="connsiteY22" fmla="*/ 56878 h 74987"/>
                <a:gd name="connsiteX23" fmla="*/ 20980 w 158457"/>
                <a:gd name="connsiteY23" fmla="*/ 51650 h 74987"/>
                <a:gd name="connsiteX24" fmla="*/ 52097 w 158457"/>
                <a:gd name="connsiteY24" fmla="*/ 51650 h 74987"/>
                <a:gd name="connsiteX25" fmla="*/ 52097 w 158457"/>
                <a:gd name="connsiteY25" fmla="*/ 51650 h 7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58457" h="74987">
                  <a:moveTo>
                    <a:pt x="51970" y="51650"/>
                  </a:moveTo>
                  <a:cubicBezTo>
                    <a:pt x="57199" y="51650"/>
                    <a:pt x="72757" y="54200"/>
                    <a:pt x="80537" y="51650"/>
                  </a:cubicBezTo>
                  <a:cubicBezTo>
                    <a:pt x="88316" y="49099"/>
                    <a:pt x="88316" y="59429"/>
                    <a:pt x="93545" y="56878"/>
                  </a:cubicBezTo>
                  <a:cubicBezTo>
                    <a:pt x="98773" y="56878"/>
                    <a:pt x="106552" y="64657"/>
                    <a:pt x="114332" y="67208"/>
                  </a:cubicBezTo>
                  <a:cubicBezTo>
                    <a:pt x="116882" y="69759"/>
                    <a:pt x="119561" y="72437"/>
                    <a:pt x="124662" y="74987"/>
                  </a:cubicBezTo>
                  <a:cubicBezTo>
                    <a:pt x="124662" y="74987"/>
                    <a:pt x="127212" y="72437"/>
                    <a:pt x="129891" y="69759"/>
                  </a:cubicBezTo>
                  <a:cubicBezTo>
                    <a:pt x="135119" y="67208"/>
                    <a:pt x="140220" y="69759"/>
                    <a:pt x="142898" y="69759"/>
                  </a:cubicBezTo>
                  <a:cubicBezTo>
                    <a:pt x="148127" y="69759"/>
                    <a:pt x="148127" y="64530"/>
                    <a:pt x="153228" y="61979"/>
                  </a:cubicBezTo>
                  <a:cubicBezTo>
                    <a:pt x="153228" y="59429"/>
                    <a:pt x="155779" y="59429"/>
                    <a:pt x="158457" y="59429"/>
                  </a:cubicBezTo>
                  <a:cubicBezTo>
                    <a:pt x="155906" y="54200"/>
                    <a:pt x="155906" y="49099"/>
                    <a:pt x="153228" y="43870"/>
                  </a:cubicBezTo>
                  <a:cubicBezTo>
                    <a:pt x="150678" y="41320"/>
                    <a:pt x="145449" y="36091"/>
                    <a:pt x="148000" y="33540"/>
                  </a:cubicBezTo>
                  <a:cubicBezTo>
                    <a:pt x="148000" y="28312"/>
                    <a:pt x="148000" y="23210"/>
                    <a:pt x="145449" y="20660"/>
                  </a:cubicBezTo>
                  <a:cubicBezTo>
                    <a:pt x="142898" y="18109"/>
                    <a:pt x="142898" y="15431"/>
                    <a:pt x="140220" y="15431"/>
                  </a:cubicBezTo>
                  <a:cubicBezTo>
                    <a:pt x="132441" y="12881"/>
                    <a:pt x="122111" y="12881"/>
                    <a:pt x="119433" y="12881"/>
                  </a:cubicBezTo>
                  <a:cubicBezTo>
                    <a:pt x="116882" y="15431"/>
                    <a:pt x="101324" y="2551"/>
                    <a:pt x="98646" y="0"/>
                  </a:cubicBezTo>
                  <a:lnTo>
                    <a:pt x="75308" y="0"/>
                  </a:lnTo>
                  <a:cubicBezTo>
                    <a:pt x="67528" y="7779"/>
                    <a:pt x="72757" y="12881"/>
                    <a:pt x="72757" y="23210"/>
                  </a:cubicBezTo>
                  <a:cubicBezTo>
                    <a:pt x="72757" y="33540"/>
                    <a:pt x="62427" y="30990"/>
                    <a:pt x="54648" y="30990"/>
                  </a:cubicBezTo>
                  <a:cubicBezTo>
                    <a:pt x="49419" y="30990"/>
                    <a:pt x="39090" y="12881"/>
                    <a:pt x="36539" y="7779"/>
                  </a:cubicBezTo>
                  <a:cubicBezTo>
                    <a:pt x="31310" y="5229"/>
                    <a:pt x="20980" y="13008"/>
                    <a:pt x="15751" y="18109"/>
                  </a:cubicBezTo>
                  <a:cubicBezTo>
                    <a:pt x="7972" y="23338"/>
                    <a:pt x="10523" y="30990"/>
                    <a:pt x="5422" y="36218"/>
                  </a:cubicBezTo>
                  <a:cubicBezTo>
                    <a:pt x="193" y="38769"/>
                    <a:pt x="-2358" y="46548"/>
                    <a:pt x="2871" y="56878"/>
                  </a:cubicBezTo>
                  <a:lnTo>
                    <a:pt x="2871" y="56878"/>
                  </a:lnTo>
                  <a:cubicBezTo>
                    <a:pt x="10650" y="56878"/>
                    <a:pt x="15879" y="54328"/>
                    <a:pt x="20980" y="51650"/>
                  </a:cubicBezTo>
                  <a:cubicBezTo>
                    <a:pt x="28759" y="46421"/>
                    <a:pt x="46869" y="51650"/>
                    <a:pt x="52097" y="51650"/>
                  </a:cubicBezTo>
                  <a:lnTo>
                    <a:pt x="52097" y="5165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1" name="Freeform: Shape 430">
              <a:extLst>
                <a:ext uri="{FF2B5EF4-FFF2-40B4-BE49-F238E27FC236}">
                  <a16:creationId xmlns:a16="http://schemas.microsoft.com/office/drawing/2014/main" id="{C18EF048-BB71-9DFF-D5DE-3169AB653E43}"/>
                </a:ext>
              </a:extLst>
            </p:cNvPr>
            <p:cNvSpPr/>
            <p:nvPr/>
          </p:nvSpPr>
          <p:spPr>
            <a:xfrm>
              <a:off x="7801158" y="2862308"/>
              <a:ext cx="125525" cy="78260"/>
            </a:xfrm>
            <a:custGeom>
              <a:avLst/>
              <a:gdLst>
                <a:gd name="connsiteX0" fmla="*/ 16487 w 125525"/>
                <a:gd name="connsiteY0" fmla="*/ 38670 h 78260"/>
                <a:gd name="connsiteX1" fmla="*/ 29496 w 125525"/>
                <a:gd name="connsiteY1" fmla="*/ 43898 h 78260"/>
                <a:gd name="connsiteX2" fmla="*/ 42503 w 125525"/>
                <a:gd name="connsiteY2" fmla="*/ 51678 h 78260"/>
                <a:gd name="connsiteX3" fmla="*/ 42503 w 125525"/>
                <a:gd name="connsiteY3" fmla="*/ 67236 h 78260"/>
                <a:gd name="connsiteX4" fmla="*/ 58062 w 125525"/>
                <a:gd name="connsiteY4" fmla="*/ 77566 h 78260"/>
                <a:gd name="connsiteX5" fmla="*/ 73621 w 125525"/>
                <a:gd name="connsiteY5" fmla="*/ 77566 h 78260"/>
                <a:gd name="connsiteX6" fmla="*/ 86629 w 125525"/>
                <a:gd name="connsiteY6" fmla="*/ 72338 h 78260"/>
                <a:gd name="connsiteX7" fmla="*/ 99637 w 125525"/>
                <a:gd name="connsiteY7" fmla="*/ 67109 h 78260"/>
                <a:gd name="connsiteX8" fmla="*/ 102187 w 125525"/>
                <a:gd name="connsiteY8" fmla="*/ 56779 h 78260"/>
                <a:gd name="connsiteX9" fmla="*/ 115196 w 125525"/>
                <a:gd name="connsiteY9" fmla="*/ 46449 h 78260"/>
                <a:gd name="connsiteX10" fmla="*/ 120424 w 125525"/>
                <a:gd name="connsiteY10" fmla="*/ 41220 h 78260"/>
                <a:gd name="connsiteX11" fmla="*/ 122975 w 125525"/>
                <a:gd name="connsiteY11" fmla="*/ 33441 h 78260"/>
                <a:gd name="connsiteX12" fmla="*/ 125525 w 125525"/>
                <a:gd name="connsiteY12" fmla="*/ 25662 h 78260"/>
                <a:gd name="connsiteX13" fmla="*/ 115196 w 125525"/>
                <a:gd name="connsiteY13" fmla="*/ 17883 h 78260"/>
                <a:gd name="connsiteX14" fmla="*/ 94408 w 125525"/>
                <a:gd name="connsiteY14" fmla="*/ 7553 h 78260"/>
                <a:gd name="connsiteX15" fmla="*/ 81400 w 125525"/>
                <a:gd name="connsiteY15" fmla="*/ 2324 h 78260"/>
                <a:gd name="connsiteX16" fmla="*/ 52833 w 125525"/>
                <a:gd name="connsiteY16" fmla="*/ 2324 h 78260"/>
                <a:gd name="connsiteX17" fmla="*/ 21716 w 125525"/>
                <a:gd name="connsiteY17" fmla="*/ 2324 h 78260"/>
                <a:gd name="connsiteX18" fmla="*/ 3607 w 125525"/>
                <a:gd name="connsiteY18" fmla="*/ 7553 h 78260"/>
                <a:gd name="connsiteX19" fmla="*/ 1056 w 125525"/>
                <a:gd name="connsiteY19" fmla="*/ 30763 h 78260"/>
                <a:gd name="connsiteX20" fmla="*/ 3607 w 125525"/>
                <a:gd name="connsiteY20" fmla="*/ 38542 h 78260"/>
                <a:gd name="connsiteX21" fmla="*/ 16615 w 125525"/>
                <a:gd name="connsiteY21" fmla="*/ 38542 h 78260"/>
                <a:gd name="connsiteX22" fmla="*/ 16615 w 125525"/>
                <a:gd name="connsiteY22" fmla="*/ 38542 h 78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5525" h="78260">
                  <a:moveTo>
                    <a:pt x="16487" y="38670"/>
                  </a:moveTo>
                  <a:cubicBezTo>
                    <a:pt x="19038" y="41220"/>
                    <a:pt x="26817" y="43898"/>
                    <a:pt x="29496" y="43898"/>
                  </a:cubicBezTo>
                  <a:cubicBezTo>
                    <a:pt x="32046" y="41348"/>
                    <a:pt x="42503" y="46449"/>
                    <a:pt x="42503" y="51678"/>
                  </a:cubicBezTo>
                  <a:cubicBezTo>
                    <a:pt x="42503" y="54228"/>
                    <a:pt x="39953" y="67236"/>
                    <a:pt x="42503" y="67236"/>
                  </a:cubicBezTo>
                  <a:cubicBezTo>
                    <a:pt x="42503" y="67236"/>
                    <a:pt x="58062" y="69787"/>
                    <a:pt x="58062" y="77566"/>
                  </a:cubicBezTo>
                  <a:lnTo>
                    <a:pt x="73621" y="77566"/>
                  </a:lnTo>
                  <a:cubicBezTo>
                    <a:pt x="78850" y="80117"/>
                    <a:pt x="83951" y="75016"/>
                    <a:pt x="86629" y="72338"/>
                  </a:cubicBezTo>
                  <a:cubicBezTo>
                    <a:pt x="89179" y="69787"/>
                    <a:pt x="96958" y="67109"/>
                    <a:pt x="99637" y="67109"/>
                  </a:cubicBezTo>
                  <a:cubicBezTo>
                    <a:pt x="102315" y="67109"/>
                    <a:pt x="102187" y="61880"/>
                    <a:pt x="102187" y="56779"/>
                  </a:cubicBezTo>
                  <a:cubicBezTo>
                    <a:pt x="104738" y="54228"/>
                    <a:pt x="109967" y="49000"/>
                    <a:pt x="115196" y="46449"/>
                  </a:cubicBezTo>
                  <a:cubicBezTo>
                    <a:pt x="117746" y="46449"/>
                    <a:pt x="117746" y="41220"/>
                    <a:pt x="120424" y="41220"/>
                  </a:cubicBezTo>
                  <a:cubicBezTo>
                    <a:pt x="125653" y="41220"/>
                    <a:pt x="125653" y="36119"/>
                    <a:pt x="122975" y="33441"/>
                  </a:cubicBezTo>
                  <a:cubicBezTo>
                    <a:pt x="122975" y="30890"/>
                    <a:pt x="122975" y="28212"/>
                    <a:pt x="125525" y="25662"/>
                  </a:cubicBezTo>
                  <a:cubicBezTo>
                    <a:pt x="120297" y="23111"/>
                    <a:pt x="117746" y="20433"/>
                    <a:pt x="115196" y="17883"/>
                  </a:cubicBezTo>
                  <a:cubicBezTo>
                    <a:pt x="107416" y="15332"/>
                    <a:pt x="99637" y="7553"/>
                    <a:pt x="94408" y="7553"/>
                  </a:cubicBezTo>
                  <a:cubicBezTo>
                    <a:pt x="89179" y="10103"/>
                    <a:pt x="89179" y="-227"/>
                    <a:pt x="81400" y="2324"/>
                  </a:cubicBezTo>
                  <a:cubicBezTo>
                    <a:pt x="73621" y="4874"/>
                    <a:pt x="58062" y="2324"/>
                    <a:pt x="52833" y="2324"/>
                  </a:cubicBezTo>
                  <a:cubicBezTo>
                    <a:pt x="47605" y="2324"/>
                    <a:pt x="29496" y="-2905"/>
                    <a:pt x="21716" y="2324"/>
                  </a:cubicBezTo>
                  <a:cubicBezTo>
                    <a:pt x="16487" y="4874"/>
                    <a:pt x="11386" y="7553"/>
                    <a:pt x="3607" y="7553"/>
                  </a:cubicBezTo>
                  <a:cubicBezTo>
                    <a:pt x="8836" y="17883"/>
                    <a:pt x="6157" y="25662"/>
                    <a:pt x="1056" y="30763"/>
                  </a:cubicBezTo>
                  <a:cubicBezTo>
                    <a:pt x="-1494" y="35992"/>
                    <a:pt x="1056" y="35992"/>
                    <a:pt x="3607" y="38542"/>
                  </a:cubicBezTo>
                  <a:cubicBezTo>
                    <a:pt x="8836" y="35992"/>
                    <a:pt x="13937" y="35992"/>
                    <a:pt x="16615" y="38542"/>
                  </a:cubicBezTo>
                  <a:lnTo>
                    <a:pt x="16615" y="38542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2" name="Freeform: Shape 431">
              <a:extLst>
                <a:ext uri="{FF2B5EF4-FFF2-40B4-BE49-F238E27FC236}">
                  <a16:creationId xmlns:a16="http://schemas.microsoft.com/office/drawing/2014/main" id="{F4C33B5B-43F5-CA47-279F-7BE319E029E4}"/>
                </a:ext>
              </a:extLst>
            </p:cNvPr>
            <p:cNvSpPr/>
            <p:nvPr/>
          </p:nvSpPr>
          <p:spPr>
            <a:xfrm>
              <a:off x="7488008" y="3122114"/>
              <a:ext cx="98936" cy="53434"/>
            </a:xfrm>
            <a:custGeom>
              <a:avLst/>
              <a:gdLst>
                <a:gd name="connsiteX0" fmla="*/ 88352 w 98936"/>
                <a:gd name="connsiteY0" fmla="*/ 22445 h 53434"/>
                <a:gd name="connsiteX1" fmla="*/ 75216 w 98936"/>
                <a:gd name="connsiteY1" fmla="*/ 17344 h 53434"/>
                <a:gd name="connsiteX2" fmla="*/ 75216 w 98936"/>
                <a:gd name="connsiteY2" fmla="*/ 7014 h 53434"/>
                <a:gd name="connsiteX3" fmla="*/ 62081 w 98936"/>
                <a:gd name="connsiteY3" fmla="*/ 1913 h 53434"/>
                <a:gd name="connsiteX4" fmla="*/ 48945 w 98936"/>
                <a:gd name="connsiteY4" fmla="*/ 1913 h 53434"/>
                <a:gd name="connsiteX5" fmla="*/ 30581 w 98936"/>
                <a:gd name="connsiteY5" fmla="*/ 4464 h 53434"/>
                <a:gd name="connsiteX6" fmla="*/ 25352 w 98936"/>
                <a:gd name="connsiteY6" fmla="*/ 7014 h 53434"/>
                <a:gd name="connsiteX7" fmla="*/ 14895 w 98936"/>
                <a:gd name="connsiteY7" fmla="*/ 17344 h 53434"/>
                <a:gd name="connsiteX8" fmla="*/ 1759 w 98936"/>
                <a:gd name="connsiteY8" fmla="*/ 32775 h 53434"/>
                <a:gd name="connsiteX9" fmla="*/ 4437 w 98936"/>
                <a:gd name="connsiteY9" fmla="*/ 40554 h 53434"/>
                <a:gd name="connsiteX10" fmla="*/ 14895 w 98936"/>
                <a:gd name="connsiteY10" fmla="*/ 40554 h 53434"/>
                <a:gd name="connsiteX11" fmla="*/ 17573 w 98936"/>
                <a:gd name="connsiteY11" fmla="*/ 53435 h 53434"/>
                <a:gd name="connsiteX12" fmla="*/ 17573 w 98936"/>
                <a:gd name="connsiteY12" fmla="*/ 53435 h 53434"/>
                <a:gd name="connsiteX13" fmla="*/ 35937 w 98936"/>
                <a:gd name="connsiteY13" fmla="*/ 50884 h 53434"/>
                <a:gd name="connsiteX14" fmla="*/ 46394 w 98936"/>
                <a:gd name="connsiteY14" fmla="*/ 35453 h 53434"/>
                <a:gd name="connsiteX15" fmla="*/ 59530 w 98936"/>
                <a:gd name="connsiteY15" fmla="*/ 50884 h 53434"/>
                <a:gd name="connsiteX16" fmla="*/ 64759 w 98936"/>
                <a:gd name="connsiteY16" fmla="*/ 43105 h 53434"/>
                <a:gd name="connsiteX17" fmla="*/ 72665 w 98936"/>
                <a:gd name="connsiteY17" fmla="*/ 38004 h 53434"/>
                <a:gd name="connsiteX18" fmla="*/ 83123 w 98936"/>
                <a:gd name="connsiteY18" fmla="*/ 35453 h 53434"/>
                <a:gd name="connsiteX19" fmla="*/ 91030 w 98936"/>
                <a:gd name="connsiteY19" fmla="*/ 32903 h 53434"/>
                <a:gd name="connsiteX20" fmla="*/ 93708 w 98936"/>
                <a:gd name="connsiteY20" fmla="*/ 27801 h 53434"/>
                <a:gd name="connsiteX21" fmla="*/ 98937 w 98936"/>
                <a:gd name="connsiteY21" fmla="*/ 25251 h 53434"/>
                <a:gd name="connsiteX22" fmla="*/ 88479 w 98936"/>
                <a:gd name="connsiteY22" fmla="*/ 22700 h 53434"/>
                <a:gd name="connsiteX23" fmla="*/ 88479 w 98936"/>
                <a:gd name="connsiteY23" fmla="*/ 22700 h 53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8936" h="53434">
                  <a:moveTo>
                    <a:pt x="88352" y="22445"/>
                  </a:moveTo>
                  <a:cubicBezTo>
                    <a:pt x="83123" y="24996"/>
                    <a:pt x="75216" y="19895"/>
                    <a:pt x="75216" y="17344"/>
                  </a:cubicBezTo>
                  <a:lnTo>
                    <a:pt x="75216" y="7014"/>
                  </a:lnTo>
                  <a:cubicBezTo>
                    <a:pt x="72538" y="7014"/>
                    <a:pt x="67309" y="4464"/>
                    <a:pt x="62081" y="1913"/>
                  </a:cubicBezTo>
                  <a:cubicBezTo>
                    <a:pt x="56852" y="-638"/>
                    <a:pt x="54174" y="-638"/>
                    <a:pt x="48945" y="1913"/>
                  </a:cubicBezTo>
                  <a:cubicBezTo>
                    <a:pt x="43716" y="4464"/>
                    <a:pt x="35810" y="4464"/>
                    <a:pt x="30581" y="4464"/>
                  </a:cubicBezTo>
                  <a:cubicBezTo>
                    <a:pt x="27903" y="4464"/>
                    <a:pt x="27903" y="7014"/>
                    <a:pt x="25352" y="7014"/>
                  </a:cubicBezTo>
                  <a:cubicBezTo>
                    <a:pt x="22801" y="7014"/>
                    <a:pt x="14895" y="12115"/>
                    <a:pt x="14895" y="17344"/>
                  </a:cubicBezTo>
                  <a:cubicBezTo>
                    <a:pt x="14895" y="19895"/>
                    <a:pt x="4437" y="25123"/>
                    <a:pt x="1759" y="32775"/>
                  </a:cubicBezTo>
                  <a:cubicBezTo>
                    <a:pt x="-919" y="43105"/>
                    <a:pt x="-919" y="45656"/>
                    <a:pt x="4437" y="40554"/>
                  </a:cubicBezTo>
                  <a:cubicBezTo>
                    <a:pt x="9666" y="35453"/>
                    <a:pt x="14895" y="38004"/>
                    <a:pt x="14895" y="40554"/>
                  </a:cubicBezTo>
                  <a:cubicBezTo>
                    <a:pt x="14895" y="45656"/>
                    <a:pt x="20123" y="45656"/>
                    <a:pt x="17573" y="53435"/>
                  </a:cubicBezTo>
                  <a:lnTo>
                    <a:pt x="17573" y="53435"/>
                  </a:lnTo>
                  <a:cubicBezTo>
                    <a:pt x="25480" y="50884"/>
                    <a:pt x="33259" y="50884"/>
                    <a:pt x="35937" y="50884"/>
                  </a:cubicBezTo>
                  <a:cubicBezTo>
                    <a:pt x="41166" y="50884"/>
                    <a:pt x="46394" y="38004"/>
                    <a:pt x="46394" y="35453"/>
                  </a:cubicBezTo>
                  <a:cubicBezTo>
                    <a:pt x="49072" y="35453"/>
                    <a:pt x="54301" y="45783"/>
                    <a:pt x="59530" y="50884"/>
                  </a:cubicBezTo>
                  <a:cubicBezTo>
                    <a:pt x="64759" y="55985"/>
                    <a:pt x="64759" y="45783"/>
                    <a:pt x="64759" y="43105"/>
                  </a:cubicBezTo>
                  <a:cubicBezTo>
                    <a:pt x="64759" y="38004"/>
                    <a:pt x="69987" y="38004"/>
                    <a:pt x="72665" y="38004"/>
                  </a:cubicBezTo>
                  <a:cubicBezTo>
                    <a:pt x="77894" y="38004"/>
                    <a:pt x="83123" y="40554"/>
                    <a:pt x="83123" y="35453"/>
                  </a:cubicBezTo>
                  <a:cubicBezTo>
                    <a:pt x="83123" y="30352"/>
                    <a:pt x="88352" y="32903"/>
                    <a:pt x="91030" y="32903"/>
                  </a:cubicBezTo>
                  <a:cubicBezTo>
                    <a:pt x="93708" y="32903"/>
                    <a:pt x="93708" y="27801"/>
                    <a:pt x="93708" y="27801"/>
                  </a:cubicBezTo>
                  <a:lnTo>
                    <a:pt x="98937" y="25251"/>
                  </a:lnTo>
                  <a:cubicBezTo>
                    <a:pt x="93708" y="22700"/>
                    <a:pt x="91030" y="22700"/>
                    <a:pt x="88479" y="22700"/>
                  </a:cubicBezTo>
                  <a:lnTo>
                    <a:pt x="88479" y="2270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F6389DE3-E0F0-9929-6E53-9C25452E232C}"/>
                </a:ext>
              </a:extLst>
            </p:cNvPr>
            <p:cNvSpPr/>
            <p:nvPr/>
          </p:nvSpPr>
          <p:spPr>
            <a:xfrm>
              <a:off x="7804000" y="2388753"/>
              <a:ext cx="228521" cy="360595"/>
            </a:xfrm>
            <a:custGeom>
              <a:avLst/>
              <a:gdLst>
                <a:gd name="connsiteX0" fmla="*/ 195758 w 228521"/>
                <a:gd name="connsiteY0" fmla="*/ 302821 h 360595"/>
                <a:gd name="connsiteX1" fmla="*/ 227003 w 228521"/>
                <a:gd name="connsiteY1" fmla="*/ 271832 h 360595"/>
                <a:gd name="connsiteX2" fmla="*/ 221774 w 228521"/>
                <a:gd name="connsiteY2" fmla="*/ 253722 h 360595"/>
                <a:gd name="connsiteX3" fmla="*/ 193080 w 228521"/>
                <a:gd name="connsiteY3" fmla="*/ 233063 h 360595"/>
                <a:gd name="connsiteX4" fmla="*/ 208766 w 228521"/>
                <a:gd name="connsiteY4" fmla="*/ 220182 h 360595"/>
                <a:gd name="connsiteX5" fmla="*/ 195758 w 228521"/>
                <a:gd name="connsiteY5" fmla="*/ 209852 h 360595"/>
                <a:gd name="connsiteX6" fmla="*/ 198308 w 228521"/>
                <a:gd name="connsiteY6" fmla="*/ 199522 h 360595"/>
                <a:gd name="connsiteX7" fmla="*/ 187851 w 228521"/>
                <a:gd name="connsiteY7" fmla="*/ 191743 h 360595"/>
                <a:gd name="connsiteX8" fmla="*/ 193080 w 228521"/>
                <a:gd name="connsiteY8" fmla="*/ 183964 h 360595"/>
                <a:gd name="connsiteX9" fmla="*/ 190529 w 228521"/>
                <a:gd name="connsiteY9" fmla="*/ 168405 h 360595"/>
                <a:gd name="connsiteX10" fmla="*/ 198308 w 228521"/>
                <a:gd name="connsiteY10" fmla="*/ 155525 h 360595"/>
                <a:gd name="connsiteX11" fmla="*/ 177394 w 228521"/>
                <a:gd name="connsiteY11" fmla="*/ 121984 h 360595"/>
                <a:gd name="connsiteX12" fmla="*/ 182622 w 228521"/>
                <a:gd name="connsiteY12" fmla="*/ 109104 h 360595"/>
                <a:gd name="connsiteX13" fmla="*/ 195630 w 228521"/>
                <a:gd name="connsiteY13" fmla="*/ 93545 h 360595"/>
                <a:gd name="connsiteX14" fmla="*/ 179944 w 228521"/>
                <a:gd name="connsiteY14" fmla="*/ 77987 h 360595"/>
                <a:gd name="connsiteX15" fmla="*/ 166936 w 228521"/>
                <a:gd name="connsiteY15" fmla="*/ 70207 h 360595"/>
                <a:gd name="connsiteX16" fmla="*/ 164385 w 228521"/>
                <a:gd name="connsiteY16" fmla="*/ 57327 h 360595"/>
                <a:gd name="connsiteX17" fmla="*/ 166936 w 228521"/>
                <a:gd name="connsiteY17" fmla="*/ 46997 h 360595"/>
                <a:gd name="connsiteX18" fmla="*/ 174715 w 228521"/>
                <a:gd name="connsiteY18" fmla="*/ 39218 h 360595"/>
                <a:gd name="connsiteX19" fmla="*/ 179944 w 228521"/>
                <a:gd name="connsiteY19" fmla="*/ 31438 h 360595"/>
                <a:gd name="connsiteX20" fmla="*/ 179944 w 228521"/>
                <a:gd name="connsiteY20" fmla="*/ 18558 h 360595"/>
                <a:gd name="connsiteX21" fmla="*/ 159029 w 228521"/>
                <a:gd name="connsiteY21" fmla="*/ 2999 h 360595"/>
                <a:gd name="connsiteX22" fmla="*/ 140792 w 228521"/>
                <a:gd name="connsiteY22" fmla="*/ 2999 h 360595"/>
                <a:gd name="connsiteX23" fmla="*/ 117327 w 228521"/>
                <a:gd name="connsiteY23" fmla="*/ 8228 h 360595"/>
                <a:gd name="connsiteX24" fmla="*/ 104319 w 228521"/>
                <a:gd name="connsiteY24" fmla="*/ 23786 h 360595"/>
                <a:gd name="connsiteX25" fmla="*/ 101768 w 228521"/>
                <a:gd name="connsiteY25" fmla="*/ 41896 h 360595"/>
                <a:gd name="connsiteX26" fmla="*/ 91311 w 228521"/>
                <a:gd name="connsiteY26" fmla="*/ 54776 h 360595"/>
                <a:gd name="connsiteX27" fmla="*/ 78303 w 228521"/>
                <a:gd name="connsiteY27" fmla="*/ 52226 h 360595"/>
                <a:gd name="connsiteX28" fmla="*/ 62617 w 228521"/>
                <a:gd name="connsiteY28" fmla="*/ 49675 h 360595"/>
                <a:gd name="connsiteX29" fmla="*/ 39151 w 228521"/>
                <a:gd name="connsiteY29" fmla="*/ 49675 h 360595"/>
                <a:gd name="connsiteX30" fmla="*/ 13008 w 228521"/>
                <a:gd name="connsiteY30" fmla="*/ 31566 h 360595"/>
                <a:gd name="connsiteX31" fmla="*/ 0 w 228521"/>
                <a:gd name="connsiteY31" fmla="*/ 41896 h 360595"/>
                <a:gd name="connsiteX32" fmla="*/ 23465 w 228521"/>
                <a:gd name="connsiteY32" fmla="*/ 60005 h 360595"/>
                <a:gd name="connsiteX33" fmla="*/ 54710 w 228521"/>
                <a:gd name="connsiteY33" fmla="*/ 78114 h 360595"/>
                <a:gd name="connsiteX34" fmla="*/ 54710 w 228521"/>
                <a:gd name="connsiteY34" fmla="*/ 98774 h 360595"/>
                <a:gd name="connsiteX35" fmla="*/ 59939 w 228521"/>
                <a:gd name="connsiteY35" fmla="*/ 119434 h 360595"/>
                <a:gd name="connsiteX36" fmla="*/ 59939 w 228521"/>
                <a:gd name="connsiteY36" fmla="*/ 137543 h 360595"/>
                <a:gd name="connsiteX37" fmla="*/ 65167 w 228521"/>
                <a:gd name="connsiteY37" fmla="*/ 147873 h 360595"/>
                <a:gd name="connsiteX38" fmla="*/ 67718 w 228521"/>
                <a:gd name="connsiteY38" fmla="*/ 158203 h 360595"/>
                <a:gd name="connsiteX39" fmla="*/ 85955 w 228521"/>
                <a:gd name="connsiteY39" fmla="*/ 165982 h 360595"/>
                <a:gd name="connsiteX40" fmla="*/ 91184 w 228521"/>
                <a:gd name="connsiteY40" fmla="*/ 184091 h 360595"/>
                <a:gd name="connsiteX41" fmla="*/ 88633 w 228521"/>
                <a:gd name="connsiteY41" fmla="*/ 191870 h 360595"/>
                <a:gd name="connsiteX42" fmla="*/ 75625 w 228521"/>
                <a:gd name="connsiteY42" fmla="*/ 199650 h 360595"/>
                <a:gd name="connsiteX43" fmla="*/ 54710 w 228521"/>
                <a:gd name="connsiteY43" fmla="*/ 222860 h 360595"/>
                <a:gd name="connsiteX44" fmla="*/ 41702 w 228521"/>
                <a:gd name="connsiteY44" fmla="*/ 233190 h 360595"/>
                <a:gd name="connsiteX45" fmla="*/ 28694 w 228521"/>
                <a:gd name="connsiteY45" fmla="*/ 243520 h 360595"/>
                <a:gd name="connsiteX46" fmla="*/ 13008 w 228521"/>
                <a:gd name="connsiteY46" fmla="*/ 251299 h 360595"/>
                <a:gd name="connsiteX47" fmla="*/ 5229 w 228521"/>
                <a:gd name="connsiteY47" fmla="*/ 266858 h 360595"/>
                <a:gd name="connsiteX48" fmla="*/ 5229 w 228521"/>
                <a:gd name="connsiteY48" fmla="*/ 277188 h 360595"/>
                <a:gd name="connsiteX49" fmla="*/ 7779 w 228521"/>
                <a:gd name="connsiteY49" fmla="*/ 292746 h 360595"/>
                <a:gd name="connsiteX50" fmla="*/ 10330 w 228521"/>
                <a:gd name="connsiteY50" fmla="*/ 318635 h 360595"/>
                <a:gd name="connsiteX51" fmla="*/ 5101 w 228521"/>
                <a:gd name="connsiteY51" fmla="*/ 339295 h 360595"/>
                <a:gd name="connsiteX52" fmla="*/ 26016 w 228521"/>
                <a:gd name="connsiteY52" fmla="*/ 349625 h 360595"/>
                <a:gd name="connsiteX53" fmla="*/ 39024 w 228521"/>
                <a:gd name="connsiteY53" fmla="*/ 354853 h 360595"/>
                <a:gd name="connsiteX54" fmla="*/ 62489 w 228521"/>
                <a:gd name="connsiteY54" fmla="*/ 360082 h 360595"/>
                <a:gd name="connsiteX55" fmla="*/ 130335 w 228521"/>
                <a:gd name="connsiteY55" fmla="*/ 344523 h 360595"/>
                <a:gd name="connsiteX56" fmla="*/ 151250 w 228521"/>
                <a:gd name="connsiteY56" fmla="*/ 344523 h 360595"/>
                <a:gd name="connsiteX57" fmla="*/ 161707 w 228521"/>
                <a:gd name="connsiteY57" fmla="*/ 328965 h 360595"/>
                <a:gd name="connsiteX58" fmla="*/ 195630 w 228521"/>
                <a:gd name="connsiteY58" fmla="*/ 303076 h 360595"/>
                <a:gd name="connsiteX59" fmla="*/ 195630 w 228521"/>
                <a:gd name="connsiteY59" fmla="*/ 303076 h 360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28521" h="360595">
                  <a:moveTo>
                    <a:pt x="195758" y="302821"/>
                  </a:moveTo>
                  <a:cubicBezTo>
                    <a:pt x="200986" y="289941"/>
                    <a:pt x="224452" y="282161"/>
                    <a:pt x="227003" y="271832"/>
                  </a:cubicBezTo>
                  <a:cubicBezTo>
                    <a:pt x="229553" y="266603"/>
                    <a:pt x="229553" y="264052"/>
                    <a:pt x="221774" y="253722"/>
                  </a:cubicBezTo>
                  <a:cubicBezTo>
                    <a:pt x="213995" y="245943"/>
                    <a:pt x="195630" y="238164"/>
                    <a:pt x="193080" y="233063"/>
                  </a:cubicBezTo>
                  <a:cubicBezTo>
                    <a:pt x="193080" y="227834"/>
                    <a:pt x="208766" y="227834"/>
                    <a:pt x="208766" y="220182"/>
                  </a:cubicBezTo>
                  <a:cubicBezTo>
                    <a:pt x="206215" y="214953"/>
                    <a:pt x="198308" y="214953"/>
                    <a:pt x="195758" y="209852"/>
                  </a:cubicBezTo>
                  <a:cubicBezTo>
                    <a:pt x="193207" y="204623"/>
                    <a:pt x="200986" y="202073"/>
                    <a:pt x="198308" y="199522"/>
                  </a:cubicBezTo>
                  <a:cubicBezTo>
                    <a:pt x="198308" y="196972"/>
                    <a:pt x="187851" y="194294"/>
                    <a:pt x="187851" y="191743"/>
                  </a:cubicBezTo>
                  <a:cubicBezTo>
                    <a:pt x="187851" y="189192"/>
                    <a:pt x="195630" y="189192"/>
                    <a:pt x="193080" y="183964"/>
                  </a:cubicBezTo>
                  <a:cubicBezTo>
                    <a:pt x="193080" y="181413"/>
                    <a:pt x="185300" y="173634"/>
                    <a:pt x="190529" y="168405"/>
                  </a:cubicBezTo>
                  <a:cubicBezTo>
                    <a:pt x="195758" y="163176"/>
                    <a:pt x="203537" y="168405"/>
                    <a:pt x="198308" y="155525"/>
                  </a:cubicBezTo>
                  <a:cubicBezTo>
                    <a:pt x="190529" y="142644"/>
                    <a:pt x="180072" y="127085"/>
                    <a:pt x="177394" y="121984"/>
                  </a:cubicBezTo>
                  <a:cubicBezTo>
                    <a:pt x="174843" y="119434"/>
                    <a:pt x="179944" y="111654"/>
                    <a:pt x="182622" y="109104"/>
                  </a:cubicBezTo>
                  <a:cubicBezTo>
                    <a:pt x="187851" y="106553"/>
                    <a:pt x="195630" y="98774"/>
                    <a:pt x="195630" y="93545"/>
                  </a:cubicBezTo>
                  <a:cubicBezTo>
                    <a:pt x="195630" y="90995"/>
                    <a:pt x="185173" y="80665"/>
                    <a:pt x="179944" y="77987"/>
                  </a:cubicBezTo>
                  <a:cubicBezTo>
                    <a:pt x="177394" y="75436"/>
                    <a:pt x="169487" y="75436"/>
                    <a:pt x="166936" y="70207"/>
                  </a:cubicBezTo>
                  <a:cubicBezTo>
                    <a:pt x="164385" y="62428"/>
                    <a:pt x="161707" y="62428"/>
                    <a:pt x="164385" y="57327"/>
                  </a:cubicBezTo>
                  <a:cubicBezTo>
                    <a:pt x="166936" y="54776"/>
                    <a:pt x="166936" y="49547"/>
                    <a:pt x="166936" y="46997"/>
                  </a:cubicBezTo>
                  <a:cubicBezTo>
                    <a:pt x="166936" y="41768"/>
                    <a:pt x="174715" y="44446"/>
                    <a:pt x="174715" y="39218"/>
                  </a:cubicBezTo>
                  <a:cubicBezTo>
                    <a:pt x="177266" y="36667"/>
                    <a:pt x="177266" y="33989"/>
                    <a:pt x="179944" y="31438"/>
                  </a:cubicBezTo>
                  <a:cubicBezTo>
                    <a:pt x="179944" y="26210"/>
                    <a:pt x="182495" y="23659"/>
                    <a:pt x="179944" y="18558"/>
                  </a:cubicBezTo>
                  <a:cubicBezTo>
                    <a:pt x="179944" y="13329"/>
                    <a:pt x="161707" y="10778"/>
                    <a:pt x="159029" y="2999"/>
                  </a:cubicBezTo>
                  <a:cubicBezTo>
                    <a:pt x="153801" y="-2230"/>
                    <a:pt x="143343" y="449"/>
                    <a:pt x="140792" y="2999"/>
                  </a:cubicBezTo>
                  <a:cubicBezTo>
                    <a:pt x="138242" y="8228"/>
                    <a:pt x="117327" y="2999"/>
                    <a:pt x="117327" y="8228"/>
                  </a:cubicBezTo>
                  <a:cubicBezTo>
                    <a:pt x="117327" y="16007"/>
                    <a:pt x="104319" y="16007"/>
                    <a:pt x="104319" y="23786"/>
                  </a:cubicBezTo>
                  <a:cubicBezTo>
                    <a:pt x="104319" y="31566"/>
                    <a:pt x="112098" y="44446"/>
                    <a:pt x="101768" y="41896"/>
                  </a:cubicBezTo>
                  <a:cubicBezTo>
                    <a:pt x="91311" y="41896"/>
                    <a:pt x="96540" y="47124"/>
                    <a:pt x="91311" y="54776"/>
                  </a:cubicBezTo>
                  <a:cubicBezTo>
                    <a:pt x="86082" y="62428"/>
                    <a:pt x="86082" y="49547"/>
                    <a:pt x="78303" y="52226"/>
                  </a:cubicBezTo>
                  <a:cubicBezTo>
                    <a:pt x="73074" y="54776"/>
                    <a:pt x="65295" y="44446"/>
                    <a:pt x="62617" y="49675"/>
                  </a:cubicBezTo>
                  <a:cubicBezTo>
                    <a:pt x="60066" y="54904"/>
                    <a:pt x="49609" y="52226"/>
                    <a:pt x="39151" y="49675"/>
                  </a:cubicBezTo>
                  <a:cubicBezTo>
                    <a:pt x="28694" y="47124"/>
                    <a:pt x="23465" y="34116"/>
                    <a:pt x="13008" y="31566"/>
                  </a:cubicBezTo>
                  <a:cubicBezTo>
                    <a:pt x="7779" y="31566"/>
                    <a:pt x="2550" y="36794"/>
                    <a:pt x="0" y="41896"/>
                  </a:cubicBezTo>
                  <a:cubicBezTo>
                    <a:pt x="7779" y="47124"/>
                    <a:pt x="13008" y="54776"/>
                    <a:pt x="23465" y="60005"/>
                  </a:cubicBezTo>
                  <a:cubicBezTo>
                    <a:pt x="33923" y="65234"/>
                    <a:pt x="54710" y="70335"/>
                    <a:pt x="54710" y="78114"/>
                  </a:cubicBezTo>
                  <a:cubicBezTo>
                    <a:pt x="54710" y="85893"/>
                    <a:pt x="49481" y="96223"/>
                    <a:pt x="54710" y="98774"/>
                  </a:cubicBezTo>
                  <a:cubicBezTo>
                    <a:pt x="59939" y="101324"/>
                    <a:pt x="54710" y="116883"/>
                    <a:pt x="59939" y="119434"/>
                  </a:cubicBezTo>
                  <a:cubicBezTo>
                    <a:pt x="67718" y="121984"/>
                    <a:pt x="65167" y="137543"/>
                    <a:pt x="59939" y="137543"/>
                  </a:cubicBezTo>
                  <a:cubicBezTo>
                    <a:pt x="54710" y="137543"/>
                    <a:pt x="59939" y="145322"/>
                    <a:pt x="65167" y="147873"/>
                  </a:cubicBezTo>
                  <a:cubicBezTo>
                    <a:pt x="65167" y="150423"/>
                    <a:pt x="67718" y="155652"/>
                    <a:pt x="67718" y="158203"/>
                  </a:cubicBezTo>
                  <a:cubicBezTo>
                    <a:pt x="72947" y="160753"/>
                    <a:pt x="78175" y="163431"/>
                    <a:pt x="85955" y="165982"/>
                  </a:cubicBezTo>
                  <a:cubicBezTo>
                    <a:pt x="93734" y="171211"/>
                    <a:pt x="91184" y="176312"/>
                    <a:pt x="91184" y="184091"/>
                  </a:cubicBezTo>
                  <a:cubicBezTo>
                    <a:pt x="93734" y="189320"/>
                    <a:pt x="93734" y="194421"/>
                    <a:pt x="88633" y="191870"/>
                  </a:cubicBezTo>
                  <a:cubicBezTo>
                    <a:pt x="83404" y="189320"/>
                    <a:pt x="78175" y="191870"/>
                    <a:pt x="75625" y="199650"/>
                  </a:cubicBezTo>
                  <a:cubicBezTo>
                    <a:pt x="73074" y="209980"/>
                    <a:pt x="62617" y="222860"/>
                    <a:pt x="54710" y="222860"/>
                  </a:cubicBezTo>
                  <a:cubicBezTo>
                    <a:pt x="46803" y="222860"/>
                    <a:pt x="46931" y="230639"/>
                    <a:pt x="41702" y="233190"/>
                  </a:cubicBezTo>
                  <a:cubicBezTo>
                    <a:pt x="33923" y="233190"/>
                    <a:pt x="28694" y="238419"/>
                    <a:pt x="28694" y="243520"/>
                  </a:cubicBezTo>
                  <a:cubicBezTo>
                    <a:pt x="28694" y="251299"/>
                    <a:pt x="20915" y="251299"/>
                    <a:pt x="13008" y="251299"/>
                  </a:cubicBezTo>
                  <a:cubicBezTo>
                    <a:pt x="7779" y="251299"/>
                    <a:pt x="10457" y="261629"/>
                    <a:pt x="5229" y="266858"/>
                  </a:cubicBezTo>
                  <a:cubicBezTo>
                    <a:pt x="0" y="269408"/>
                    <a:pt x="0" y="272087"/>
                    <a:pt x="5229" y="277188"/>
                  </a:cubicBezTo>
                  <a:cubicBezTo>
                    <a:pt x="10457" y="284967"/>
                    <a:pt x="5229" y="290068"/>
                    <a:pt x="7779" y="292746"/>
                  </a:cubicBezTo>
                  <a:cubicBezTo>
                    <a:pt x="10330" y="297975"/>
                    <a:pt x="15559" y="308305"/>
                    <a:pt x="10330" y="318635"/>
                  </a:cubicBezTo>
                  <a:cubicBezTo>
                    <a:pt x="7779" y="328965"/>
                    <a:pt x="2550" y="341845"/>
                    <a:pt x="5101" y="339295"/>
                  </a:cubicBezTo>
                  <a:cubicBezTo>
                    <a:pt x="10330" y="339295"/>
                    <a:pt x="18109" y="349625"/>
                    <a:pt x="26016" y="349625"/>
                  </a:cubicBezTo>
                  <a:cubicBezTo>
                    <a:pt x="31245" y="347074"/>
                    <a:pt x="33795" y="357404"/>
                    <a:pt x="39024" y="354853"/>
                  </a:cubicBezTo>
                  <a:cubicBezTo>
                    <a:pt x="44253" y="354853"/>
                    <a:pt x="44253" y="362633"/>
                    <a:pt x="62489" y="360082"/>
                  </a:cubicBezTo>
                  <a:cubicBezTo>
                    <a:pt x="80726" y="360082"/>
                    <a:pt x="117327" y="344523"/>
                    <a:pt x="130335" y="344523"/>
                  </a:cubicBezTo>
                  <a:lnTo>
                    <a:pt x="151250" y="344523"/>
                  </a:lnTo>
                  <a:cubicBezTo>
                    <a:pt x="153801" y="339295"/>
                    <a:pt x="159029" y="334193"/>
                    <a:pt x="161707" y="328965"/>
                  </a:cubicBezTo>
                  <a:cubicBezTo>
                    <a:pt x="169487" y="321185"/>
                    <a:pt x="190402" y="313406"/>
                    <a:pt x="195630" y="303076"/>
                  </a:cubicBezTo>
                  <a:lnTo>
                    <a:pt x="195630" y="30307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4423DCFE-6297-6335-F06A-C4FE6718776E}"/>
                </a:ext>
              </a:extLst>
            </p:cNvPr>
            <p:cNvSpPr/>
            <p:nvPr/>
          </p:nvSpPr>
          <p:spPr>
            <a:xfrm>
              <a:off x="8098084" y="3528423"/>
              <a:ext cx="460254" cy="367412"/>
            </a:xfrm>
            <a:custGeom>
              <a:avLst/>
              <a:gdLst>
                <a:gd name="connsiteX0" fmla="*/ 275719 w 460254"/>
                <a:gd name="connsiteY0" fmla="*/ 77665 h 367412"/>
                <a:gd name="connsiteX1" fmla="*/ 236695 w 460254"/>
                <a:gd name="connsiteY1" fmla="*/ 72437 h 367412"/>
                <a:gd name="connsiteX2" fmla="*/ 210679 w 460254"/>
                <a:gd name="connsiteY2" fmla="*/ 64658 h 367412"/>
                <a:gd name="connsiteX3" fmla="*/ 158647 w 460254"/>
                <a:gd name="connsiteY3" fmla="*/ 25888 h 367412"/>
                <a:gd name="connsiteX4" fmla="*/ 114394 w 460254"/>
                <a:gd name="connsiteY4" fmla="*/ 0 h 367412"/>
                <a:gd name="connsiteX5" fmla="*/ 96157 w 460254"/>
                <a:gd name="connsiteY5" fmla="*/ 0 h 367412"/>
                <a:gd name="connsiteX6" fmla="*/ 75370 w 460254"/>
                <a:gd name="connsiteY6" fmla="*/ 7779 h 367412"/>
                <a:gd name="connsiteX7" fmla="*/ 51904 w 460254"/>
                <a:gd name="connsiteY7" fmla="*/ 20660 h 367412"/>
                <a:gd name="connsiteX8" fmla="*/ 70141 w 460254"/>
                <a:gd name="connsiteY8" fmla="*/ 41320 h 367412"/>
                <a:gd name="connsiteX9" fmla="*/ 57133 w 460254"/>
                <a:gd name="connsiteY9" fmla="*/ 51650 h 367412"/>
                <a:gd name="connsiteX10" fmla="*/ 41574 w 460254"/>
                <a:gd name="connsiteY10" fmla="*/ 56878 h 367412"/>
                <a:gd name="connsiteX11" fmla="*/ 26016 w 460254"/>
                <a:gd name="connsiteY11" fmla="*/ 69759 h 367412"/>
                <a:gd name="connsiteX12" fmla="*/ 2550 w 460254"/>
                <a:gd name="connsiteY12" fmla="*/ 59429 h 367412"/>
                <a:gd name="connsiteX13" fmla="*/ 0 w 460254"/>
                <a:gd name="connsiteY13" fmla="*/ 67208 h 367412"/>
                <a:gd name="connsiteX14" fmla="*/ 0 w 460254"/>
                <a:gd name="connsiteY14" fmla="*/ 72437 h 367412"/>
                <a:gd name="connsiteX15" fmla="*/ 2550 w 460254"/>
                <a:gd name="connsiteY15" fmla="*/ 98325 h 367412"/>
                <a:gd name="connsiteX16" fmla="*/ 20787 w 460254"/>
                <a:gd name="connsiteY16" fmla="*/ 118985 h 367412"/>
                <a:gd name="connsiteX17" fmla="*/ 52032 w 460254"/>
                <a:gd name="connsiteY17" fmla="*/ 168084 h 367412"/>
                <a:gd name="connsiteX18" fmla="*/ 70269 w 460254"/>
                <a:gd name="connsiteY18" fmla="*/ 191422 h 367412"/>
                <a:gd name="connsiteX19" fmla="*/ 91056 w 460254"/>
                <a:gd name="connsiteY19" fmla="*/ 217311 h 367412"/>
                <a:gd name="connsiteX20" fmla="*/ 96285 w 460254"/>
                <a:gd name="connsiteY20" fmla="*/ 240648 h 367412"/>
                <a:gd name="connsiteX21" fmla="*/ 111843 w 460254"/>
                <a:gd name="connsiteY21" fmla="*/ 276867 h 367412"/>
                <a:gd name="connsiteX22" fmla="*/ 137859 w 460254"/>
                <a:gd name="connsiteY22" fmla="*/ 305306 h 367412"/>
                <a:gd name="connsiteX23" fmla="*/ 158647 w 460254"/>
                <a:gd name="connsiteY23" fmla="*/ 338974 h 367412"/>
                <a:gd name="connsiteX24" fmla="*/ 166426 w 460254"/>
                <a:gd name="connsiteY24" fmla="*/ 357083 h 367412"/>
                <a:gd name="connsiteX25" fmla="*/ 174205 w 460254"/>
                <a:gd name="connsiteY25" fmla="*/ 367413 h 367412"/>
                <a:gd name="connsiteX26" fmla="*/ 181985 w 460254"/>
                <a:gd name="connsiteY26" fmla="*/ 362184 h 367412"/>
                <a:gd name="connsiteX27" fmla="*/ 181985 w 460254"/>
                <a:gd name="connsiteY27" fmla="*/ 351854 h 367412"/>
                <a:gd name="connsiteX28" fmla="*/ 192442 w 460254"/>
                <a:gd name="connsiteY28" fmla="*/ 344075 h 367412"/>
                <a:gd name="connsiteX29" fmla="*/ 208001 w 460254"/>
                <a:gd name="connsiteY29" fmla="*/ 346625 h 367412"/>
                <a:gd name="connsiteX30" fmla="*/ 234017 w 460254"/>
                <a:gd name="connsiteY30" fmla="*/ 346625 h 367412"/>
                <a:gd name="connsiteX31" fmla="*/ 265261 w 460254"/>
                <a:gd name="connsiteY31" fmla="*/ 351854 h 367412"/>
                <a:gd name="connsiteX32" fmla="*/ 280820 w 460254"/>
                <a:gd name="connsiteY32" fmla="*/ 346625 h 367412"/>
                <a:gd name="connsiteX33" fmla="*/ 314615 w 460254"/>
                <a:gd name="connsiteY33" fmla="*/ 318186 h 367412"/>
                <a:gd name="connsiteX34" fmla="*/ 358868 w 460254"/>
                <a:gd name="connsiteY34" fmla="*/ 315636 h 367412"/>
                <a:gd name="connsiteX35" fmla="*/ 444696 w 460254"/>
                <a:gd name="connsiteY35" fmla="*/ 287197 h 367412"/>
                <a:gd name="connsiteX36" fmla="*/ 460254 w 460254"/>
                <a:gd name="connsiteY36" fmla="*/ 240648 h 367412"/>
                <a:gd name="connsiteX37" fmla="*/ 449797 w 460254"/>
                <a:gd name="connsiteY37" fmla="*/ 225090 h 367412"/>
                <a:gd name="connsiteX38" fmla="*/ 395086 w 460254"/>
                <a:gd name="connsiteY38" fmla="*/ 219861 h 367412"/>
                <a:gd name="connsiteX39" fmla="*/ 376850 w 460254"/>
                <a:gd name="connsiteY39" fmla="*/ 196523 h 367412"/>
                <a:gd name="connsiteX40" fmla="*/ 369071 w 460254"/>
                <a:gd name="connsiteY40" fmla="*/ 183643 h 367412"/>
                <a:gd name="connsiteX41" fmla="*/ 350834 w 460254"/>
                <a:gd name="connsiteY41" fmla="*/ 170762 h 367412"/>
                <a:gd name="connsiteX42" fmla="*/ 337826 w 460254"/>
                <a:gd name="connsiteY42" fmla="*/ 147424 h 367412"/>
                <a:gd name="connsiteX43" fmla="*/ 330047 w 460254"/>
                <a:gd name="connsiteY43" fmla="*/ 124086 h 367412"/>
                <a:gd name="connsiteX44" fmla="*/ 306581 w 460254"/>
                <a:gd name="connsiteY44" fmla="*/ 98198 h 367412"/>
                <a:gd name="connsiteX45" fmla="*/ 304030 w 460254"/>
                <a:gd name="connsiteY45" fmla="*/ 87868 h 367412"/>
                <a:gd name="connsiteX46" fmla="*/ 285794 w 460254"/>
                <a:gd name="connsiteY46" fmla="*/ 87868 h 367412"/>
                <a:gd name="connsiteX47" fmla="*/ 275336 w 460254"/>
                <a:gd name="connsiteY47" fmla="*/ 77538 h 367412"/>
                <a:gd name="connsiteX48" fmla="*/ 275336 w 460254"/>
                <a:gd name="connsiteY48" fmla="*/ 77538 h 36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60254" h="367412">
                  <a:moveTo>
                    <a:pt x="275719" y="77665"/>
                  </a:moveTo>
                  <a:cubicBezTo>
                    <a:pt x="275719" y="77665"/>
                    <a:pt x="241924" y="72437"/>
                    <a:pt x="236695" y="72437"/>
                  </a:cubicBezTo>
                  <a:cubicBezTo>
                    <a:pt x="231466" y="72437"/>
                    <a:pt x="218458" y="72437"/>
                    <a:pt x="210679" y="64658"/>
                  </a:cubicBezTo>
                  <a:cubicBezTo>
                    <a:pt x="202900" y="56878"/>
                    <a:pt x="163876" y="28439"/>
                    <a:pt x="158647" y="25888"/>
                  </a:cubicBezTo>
                  <a:cubicBezTo>
                    <a:pt x="150867" y="23338"/>
                    <a:pt x="122173" y="2551"/>
                    <a:pt x="114394" y="0"/>
                  </a:cubicBezTo>
                  <a:lnTo>
                    <a:pt x="96157" y="0"/>
                  </a:lnTo>
                  <a:cubicBezTo>
                    <a:pt x="88378" y="0"/>
                    <a:pt x="90929" y="7779"/>
                    <a:pt x="75370" y="7779"/>
                  </a:cubicBezTo>
                  <a:cubicBezTo>
                    <a:pt x="57133" y="7779"/>
                    <a:pt x="46803" y="20660"/>
                    <a:pt x="51904" y="20660"/>
                  </a:cubicBezTo>
                  <a:cubicBezTo>
                    <a:pt x="57133" y="23210"/>
                    <a:pt x="75370" y="38769"/>
                    <a:pt x="70141" y="41320"/>
                  </a:cubicBezTo>
                  <a:cubicBezTo>
                    <a:pt x="64913" y="43870"/>
                    <a:pt x="62362" y="51650"/>
                    <a:pt x="57133" y="51650"/>
                  </a:cubicBezTo>
                  <a:cubicBezTo>
                    <a:pt x="49354" y="51650"/>
                    <a:pt x="41574" y="51650"/>
                    <a:pt x="41574" y="56878"/>
                  </a:cubicBezTo>
                  <a:cubicBezTo>
                    <a:pt x="41574" y="62107"/>
                    <a:pt x="33795" y="69759"/>
                    <a:pt x="26016" y="69759"/>
                  </a:cubicBezTo>
                  <a:cubicBezTo>
                    <a:pt x="20787" y="69759"/>
                    <a:pt x="10457" y="64530"/>
                    <a:pt x="2550" y="59429"/>
                  </a:cubicBezTo>
                  <a:lnTo>
                    <a:pt x="0" y="67208"/>
                  </a:lnTo>
                  <a:lnTo>
                    <a:pt x="0" y="72437"/>
                  </a:lnTo>
                  <a:cubicBezTo>
                    <a:pt x="2550" y="77665"/>
                    <a:pt x="0" y="95775"/>
                    <a:pt x="2550" y="98325"/>
                  </a:cubicBezTo>
                  <a:cubicBezTo>
                    <a:pt x="7779" y="98325"/>
                    <a:pt x="10330" y="108655"/>
                    <a:pt x="20787" y="118985"/>
                  </a:cubicBezTo>
                  <a:cubicBezTo>
                    <a:pt x="31245" y="129315"/>
                    <a:pt x="52032" y="160432"/>
                    <a:pt x="52032" y="168084"/>
                  </a:cubicBezTo>
                  <a:cubicBezTo>
                    <a:pt x="54583" y="175863"/>
                    <a:pt x="57261" y="183643"/>
                    <a:pt x="70269" y="191422"/>
                  </a:cubicBezTo>
                  <a:cubicBezTo>
                    <a:pt x="83277" y="201752"/>
                    <a:pt x="83277" y="212082"/>
                    <a:pt x="91056" y="217311"/>
                  </a:cubicBezTo>
                  <a:cubicBezTo>
                    <a:pt x="96285" y="222539"/>
                    <a:pt x="96285" y="227640"/>
                    <a:pt x="96285" y="240648"/>
                  </a:cubicBezTo>
                  <a:cubicBezTo>
                    <a:pt x="96285" y="253656"/>
                    <a:pt x="101513" y="269087"/>
                    <a:pt x="111843" y="276867"/>
                  </a:cubicBezTo>
                  <a:cubicBezTo>
                    <a:pt x="124851" y="284646"/>
                    <a:pt x="132631" y="292425"/>
                    <a:pt x="137859" y="305306"/>
                  </a:cubicBezTo>
                  <a:cubicBezTo>
                    <a:pt x="143088" y="320864"/>
                    <a:pt x="150867" y="331194"/>
                    <a:pt x="158647" y="338974"/>
                  </a:cubicBezTo>
                  <a:cubicBezTo>
                    <a:pt x="166426" y="346753"/>
                    <a:pt x="161197" y="349304"/>
                    <a:pt x="166426" y="357083"/>
                  </a:cubicBezTo>
                  <a:cubicBezTo>
                    <a:pt x="168977" y="359633"/>
                    <a:pt x="171655" y="362312"/>
                    <a:pt x="174205" y="367413"/>
                  </a:cubicBezTo>
                  <a:cubicBezTo>
                    <a:pt x="179434" y="364862"/>
                    <a:pt x="181985" y="364862"/>
                    <a:pt x="181985" y="362184"/>
                  </a:cubicBezTo>
                  <a:cubicBezTo>
                    <a:pt x="184535" y="359633"/>
                    <a:pt x="179434" y="354405"/>
                    <a:pt x="181985" y="351854"/>
                  </a:cubicBezTo>
                  <a:cubicBezTo>
                    <a:pt x="184535" y="349304"/>
                    <a:pt x="187213" y="344075"/>
                    <a:pt x="192442" y="344075"/>
                  </a:cubicBezTo>
                  <a:cubicBezTo>
                    <a:pt x="194992" y="341524"/>
                    <a:pt x="200221" y="346625"/>
                    <a:pt x="208001" y="346625"/>
                  </a:cubicBezTo>
                  <a:cubicBezTo>
                    <a:pt x="215780" y="344075"/>
                    <a:pt x="234017" y="346625"/>
                    <a:pt x="234017" y="346625"/>
                  </a:cubicBezTo>
                  <a:cubicBezTo>
                    <a:pt x="236567" y="349176"/>
                    <a:pt x="260033" y="349176"/>
                    <a:pt x="265261" y="351854"/>
                  </a:cubicBezTo>
                  <a:cubicBezTo>
                    <a:pt x="270490" y="357083"/>
                    <a:pt x="278269" y="357083"/>
                    <a:pt x="280820" y="346625"/>
                  </a:cubicBezTo>
                  <a:cubicBezTo>
                    <a:pt x="283371" y="338846"/>
                    <a:pt x="312065" y="320737"/>
                    <a:pt x="314615" y="318186"/>
                  </a:cubicBezTo>
                  <a:cubicBezTo>
                    <a:pt x="317166" y="315636"/>
                    <a:pt x="345860" y="318186"/>
                    <a:pt x="358868" y="315636"/>
                  </a:cubicBezTo>
                  <a:cubicBezTo>
                    <a:pt x="369326" y="313085"/>
                    <a:pt x="442145" y="289747"/>
                    <a:pt x="444696" y="287197"/>
                  </a:cubicBezTo>
                  <a:cubicBezTo>
                    <a:pt x="449924" y="284646"/>
                    <a:pt x="460254" y="245750"/>
                    <a:pt x="460254" y="240648"/>
                  </a:cubicBezTo>
                  <a:cubicBezTo>
                    <a:pt x="460254" y="238098"/>
                    <a:pt x="455025" y="225090"/>
                    <a:pt x="449797" y="225090"/>
                  </a:cubicBezTo>
                  <a:cubicBezTo>
                    <a:pt x="444568" y="227640"/>
                    <a:pt x="397765" y="222539"/>
                    <a:pt x="395086" y="219861"/>
                  </a:cubicBezTo>
                  <a:cubicBezTo>
                    <a:pt x="392536" y="217311"/>
                    <a:pt x="379528" y="209531"/>
                    <a:pt x="376850" y="196523"/>
                  </a:cubicBezTo>
                  <a:cubicBezTo>
                    <a:pt x="374299" y="193973"/>
                    <a:pt x="369071" y="188744"/>
                    <a:pt x="369071" y="183643"/>
                  </a:cubicBezTo>
                  <a:cubicBezTo>
                    <a:pt x="363842" y="183643"/>
                    <a:pt x="356062" y="181092"/>
                    <a:pt x="350834" y="170762"/>
                  </a:cubicBezTo>
                  <a:cubicBezTo>
                    <a:pt x="345605" y="168212"/>
                    <a:pt x="335275" y="150102"/>
                    <a:pt x="337826" y="147424"/>
                  </a:cubicBezTo>
                  <a:cubicBezTo>
                    <a:pt x="343055" y="139645"/>
                    <a:pt x="335275" y="129315"/>
                    <a:pt x="330047" y="124086"/>
                  </a:cubicBezTo>
                  <a:cubicBezTo>
                    <a:pt x="322267" y="116307"/>
                    <a:pt x="306581" y="103426"/>
                    <a:pt x="306581" y="98198"/>
                  </a:cubicBezTo>
                  <a:cubicBezTo>
                    <a:pt x="306581" y="95647"/>
                    <a:pt x="306581" y="90418"/>
                    <a:pt x="304030" y="87868"/>
                  </a:cubicBezTo>
                  <a:lnTo>
                    <a:pt x="285794" y="87868"/>
                  </a:lnTo>
                  <a:lnTo>
                    <a:pt x="275336" y="77538"/>
                  </a:lnTo>
                  <a:lnTo>
                    <a:pt x="275336" y="77538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5D855695-A307-4B1F-0C4E-8EC4FA6647DD}"/>
                </a:ext>
              </a:extLst>
            </p:cNvPr>
            <p:cNvSpPr/>
            <p:nvPr/>
          </p:nvSpPr>
          <p:spPr>
            <a:xfrm>
              <a:off x="8477611" y="3696890"/>
              <a:ext cx="173488" cy="195630"/>
            </a:xfrm>
            <a:custGeom>
              <a:avLst/>
              <a:gdLst>
                <a:gd name="connsiteX0" fmla="*/ 85317 w 173488"/>
                <a:gd name="connsiteY0" fmla="*/ 5101 h 195630"/>
                <a:gd name="connsiteX1" fmla="*/ 85317 w 173488"/>
                <a:gd name="connsiteY1" fmla="*/ 20532 h 195630"/>
                <a:gd name="connsiteX2" fmla="*/ 72437 w 173488"/>
                <a:gd name="connsiteY2" fmla="*/ 38514 h 195630"/>
                <a:gd name="connsiteX3" fmla="*/ 64658 w 173488"/>
                <a:gd name="connsiteY3" fmla="*/ 56496 h 195630"/>
                <a:gd name="connsiteX4" fmla="*/ 69886 w 173488"/>
                <a:gd name="connsiteY4" fmla="*/ 56496 h 195630"/>
                <a:gd name="connsiteX5" fmla="*/ 80216 w 173488"/>
                <a:gd name="connsiteY5" fmla="*/ 71927 h 195630"/>
                <a:gd name="connsiteX6" fmla="*/ 64658 w 173488"/>
                <a:gd name="connsiteY6" fmla="*/ 118347 h 195630"/>
                <a:gd name="connsiteX7" fmla="*/ 0 w 173488"/>
                <a:gd name="connsiteY7" fmla="*/ 141558 h 195630"/>
                <a:gd name="connsiteX8" fmla="*/ 25888 w 173488"/>
                <a:gd name="connsiteY8" fmla="*/ 195630 h 195630"/>
                <a:gd name="connsiteX9" fmla="*/ 31117 w 173488"/>
                <a:gd name="connsiteY9" fmla="*/ 193080 h 195630"/>
                <a:gd name="connsiteX10" fmla="*/ 67336 w 173488"/>
                <a:gd name="connsiteY10" fmla="*/ 187978 h 195630"/>
                <a:gd name="connsiteX11" fmla="*/ 75115 w 173488"/>
                <a:gd name="connsiteY11" fmla="*/ 169997 h 195630"/>
                <a:gd name="connsiteX12" fmla="*/ 98453 w 173488"/>
                <a:gd name="connsiteY12" fmla="*/ 164896 h 195630"/>
                <a:gd name="connsiteX13" fmla="*/ 114011 w 173488"/>
                <a:gd name="connsiteY13" fmla="*/ 146914 h 195630"/>
                <a:gd name="connsiteX14" fmla="*/ 126892 w 173488"/>
                <a:gd name="connsiteY14" fmla="*/ 139135 h 195630"/>
                <a:gd name="connsiteX15" fmla="*/ 134671 w 173488"/>
                <a:gd name="connsiteY15" fmla="*/ 110823 h 195630"/>
                <a:gd name="connsiteX16" fmla="*/ 152781 w 173488"/>
                <a:gd name="connsiteY16" fmla="*/ 97943 h 195630"/>
                <a:gd name="connsiteX17" fmla="*/ 170890 w 173488"/>
                <a:gd name="connsiteY17" fmla="*/ 72182 h 195630"/>
                <a:gd name="connsiteX18" fmla="*/ 168339 w 173488"/>
                <a:gd name="connsiteY18" fmla="*/ 59301 h 195630"/>
                <a:gd name="connsiteX19" fmla="*/ 150230 w 173488"/>
                <a:gd name="connsiteY19" fmla="*/ 38641 h 195630"/>
                <a:gd name="connsiteX20" fmla="*/ 114011 w 173488"/>
                <a:gd name="connsiteY20" fmla="*/ 23210 h 195630"/>
                <a:gd name="connsiteX21" fmla="*/ 101131 w 173488"/>
                <a:gd name="connsiteY21" fmla="*/ 0 h 195630"/>
                <a:gd name="connsiteX22" fmla="*/ 95902 w 173488"/>
                <a:gd name="connsiteY22" fmla="*/ 5101 h 195630"/>
                <a:gd name="connsiteX23" fmla="*/ 85573 w 173488"/>
                <a:gd name="connsiteY23" fmla="*/ 5101 h 195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3488" h="195630">
                  <a:moveTo>
                    <a:pt x="85317" y="5101"/>
                  </a:moveTo>
                  <a:lnTo>
                    <a:pt x="85317" y="20532"/>
                  </a:lnTo>
                  <a:lnTo>
                    <a:pt x="72437" y="38514"/>
                  </a:lnTo>
                  <a:lnTo>
                    <a:pt x="64658" y="56496"/>
                  </a:lnTo>
                  <a:lnTo>
                    <a:pt x="69886" y="56496"/>
                  </a:lnTo>
                  <a:cubicBezTo>
                    <a:pt x="75115" y="56496"/>
                    <a:pt x="80216" y="69376"/>
                    <a:pt x="80216" y="71927"/>
                  </a:cubicBezTo>
                  <a:cubicBezTo>
                    <a:pt x="80216" y="77028"/>
                    <a:pt x="69886" y="115797"/>
                    <a:pt x="64658" y="118347"/>
                  </a:cubicBezTo>
                  <a:cubicBezTo>
                    <a:pt x="64658" y="120898"/>
                    <a:pt x="25888" y="133778"/>
                    <a:pt x="0" y="141558"/>
                  </a:cubicBezTo>
                  <a:cubicBezTo>
                    <a:pt x="5229" y="151888"/>
                    <a:pt x="15559" y="175098"/>
                    <a:pt x="25888" y="195630"/>
                  </a:cubicBezTo>
                  <a:cubicBezTo>
                    <a:pt x="28439" y="195630"/>
                    <a:pt x="28439" y="193080"/>
                    <a:pt x="31117" y="193080"/>
                  </a:cubicBezTo>
                  <a:cubicBezTo>
                    <a:pt x="43998" y="185300"/>
                    <a:pt x="57006" y="190529"/>
                    <a:pt x="67336" y="187978"/>
                  </a:cubicBezTo>
                  <a:cubicBezTo>
                    <a:pt x="75115" y="185428"/>
                    <a:pt x="67336" y="177649"/>
                    <a:pt x="75115" y="169997"/>
                  </a:cubicBezTo>
                  <a:cubicBezTo>
                    <a:pt x="82894" y="162218"/>
                    <a:pt x="95775" y="167446"/>
                    <a:pt x="98453" y="164896"/>
                  </a:cubicBezTo>
                  <a:cubicBezTo>
                    <a:pt x="103682" y="164896"/>
                    <a:pt x="106232" y="149465"/>
                    <a:pt x="114011" y="146914"/>
                  </a:cubicBezTo>
                  <a:cubicBezTo>
                    <a:pt x="119240" y="144363"/>
                    <a:pt x="126892" y="144363"/>
                    <a:pt x="126892" y="139135"/>
                  </a:cubicBezTo>
                  <a:cubicBezTo>
                    <a:pt x="126892" y="133906"/>
                    <a:pt x="126892" y="110823"/>
                    <a:pt x="134671" y="110823"/>
                  </a:cubicBezTo>
                  <a:cubicBezTo>
                    <a:pt x="142451" y="108272"/>
                    <a:pt x="152781" y="100493"/>
                    <a:pt x="152781" y="97943"/>
                  </a:cubicBezTo>
                  <a:cubicBezTo>
                    <a:pt x="152781" y="92842"/>
                    <a:pt x="165661" y="79961"/>
                    <a:pt x="170890" y="72182"/>
                  </a:cubicBezTo>
                  <a:cubicBezTo>
                    <a:pt x="173440" y="64402"/>
                    <a:pt x="176118" y="61852"/>
                    <a:pt x="168339" y="59301"/>
                  </a:cubicBezTo>
                  <a:cubicBezTo>
                    <a:pt x="163110" y="59301"/>
                    <a:pt x="152781" y="41319"/>
                    <a:pt x="150230" y="38641"/>
                  </a:cubicBezTo>
                  <a:cubicBezTo>
                    <a:pt x="147679" y="33540"/>
                    <a:pt x="129570" y="36091"/>
                    <a:pt x="114011" y="23210"/>
                  </a:cubicBezTo>
                  <a:cubicBezTo>
                    <a:pt x="108783" y="20660"/>
                    <a:pt x="103682" y="10330"/>
                    <a:pt x="101131" y="0"/>
                  </a:cubicBezTo>
                  <a:lnTo>
                    <a:pt x="95902" y="5101"/>
                  </a:lnTo>
                  <a:lnTo>
                    <a:pt x="85573" y="5101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42C48983-9523-B34F-CE93-8CA7518ED658}"/>
                </a:ext>
              </a:extLst>
            </p:cNvPr>
            <p:cNvSpPr/>
            <p:nvPr/>
          </p:nvSpPr>
          <p:spPr>
            <a:xfrm>
              <a:off x="8448535" y="3676138"/>
              <a:ext cx="22668" cy="35927"/>
            </a:xfrm>
            <a:custGeom>
              <a:avLst/>
              <a:gdLst>
                <a:gd name="connsiteX0" fmla="*/ 18109 w 22668"/>
                <a:gd name="connsiteY0" fmla="*/ 35928 h 35927"/>
                <a:gd name="connsiteX1" fmla="*/ 18109 w 22668"/>
                <a:gd name="connsiteY1" fmla="*/ 28276 h 35927"/>
                <a:gd name="connsiteX2" fmla="*/ 15559 w 22668"/>
                <a:gd name="connsiteY2" fmla="*/ 220 h 35927"/>
                <a:gd name="connsiteX3" fmla="*/ 0 w 22668"/>
                <a:gd name="connsiteY3" fmla="*/ 23175 h 35927"/>
                <a:gd name="connsiteX4" fmla="*/ 0 w 22668"/>
                <a:gd name="connsiteY4" fmla="*/ 23175 h 35927"/>
                <a:gd name="connsiteX5" fmla="*/ 18237 w 22668"/>
                <a:gd name="connsiteY5" fmla="*/ 35928 h 35927"/>
                <a:gd name="connsiteX6" fmla="*/ 18237 w 22668"/>
                <a:gd name="connsiteY6" fmla="*/ 35928 h 3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668" h="35927">
                  <a:moveTo>
                    <a:pt x="18109" y="35928"/>
                  </a:moveTo>
                  <a:lnTo>
                    <a:pt x="18109" y="28276"/>
                  </a:lnTo>
                  <a:cubicBezTo>
                    <a:pt x="23338" y="20624"/>
                    <a:pt x="25888" y="2770"/>
                    <a:pt x="15559" y="220"/>
                  </a:cubicBezTo>
                  <a:cubicBezTo>
                    <a:pt x="5229" y="-2331"/>
                    <a:pt x="0" y="18074"/>
                    <a:pt x="0" y="23175"/>
                  </a:cubicBezTo>
                  <a:lnTo>
                    <a:pt x="0" y="23175"/>
                  </a:lnTo>
                  <a:cubicBezTo>
                    <a:pt x="5229" y="33377"/>
                    <a:pt x="13008" y="35928"/>
                    <a:pt x="18237" y="35928"/>
                  </a:cubicBezTo>
                  <a:lnTo>
                    <a:pt x="18237" y="35928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353DD3FD-8CE6-4BCC-A289-D472C472703F}"/>
                </a:ext>
              </a:extLst>
            </p:cNvPr>
            <p:cNvSpPr/>
            <p:nvPr/>
          </p:nvSpPr>
          <p:spPr>
            <a:xfrm>
              <a:off x="8474551" y="3670747"/>
              <a:ext cx="104064" cy="82766"/>
            </a:xfrm>
            <a:custGeom>
              <a:avLst/>
              <a:gdLst>
                <a:gd name="connsiteX0" fmla="*/ 18109 w 104064"/>
                <a:gd name="connsiteY0" fmla="*/ 77538 h 82766"/>
                <a:gd name="connsiteX1" fmla="*/ 67591 w 104064"/>
                <a:gd name="connsiteY1" fmla="*/ 82767 h 82766"/>
                <a:gd name="connsiteX2" fmla="*/ 75370 w 104064"/>
                <a:gd name="connsiteY2" fmla="*/ 64657 h 82766"/>
                <a:gd name="connsiteX3" fmla="*/ 88378 w 104064"/>
                <a:gd name="connsiteY3" fmla="*/ 46548 h 82766"/>
                <a:gd name="connsiteX4" fmla="*/ 88378 w 104064"/>
                <a:gd name="connsiteY4" fmla="*/ 30990 h 82766"/>
                <a:gd name="connsiteX5" fmla="*/ 98835 w 104064"/>
                <a:gd name="connsiteY5" fmla="*/ 30990 h 82766"/>
                <a:gd name="connsiteX6" fmla="*/ 104064 w 104064"/>
                <a:gd name="connsiteY6" fmla="*/ 25761 h 82766"/>
                <a:gd name="connsiteX7" fmla="*/ 98835 w 104064"/>
                <a:gd name="connsiteY7" fmla="*/ 0 h 82766"/>
                <a:gd name="connsiteX8" fmla="*/ 72819 w 104064"/>
                <a:gd name="connsiteY8" fmla="*/ 28439 h 82766"/>
                <a:gd name="connsiteX9" fmla="*/ 31245 w 104064"/>
                <a:gd name="connsiteY9" fmla="*/ 49099 h 82766"/>
                <a:gd name="connsiteX10" fmla="*/ 5229 w 104064"/>
                <a:gd name="connsiteY10" fmla="*/ 54328 h 82766"/>
                <a:gd name="connsiteX11" fmla="*/ 0 w 104064"/>
                <a:gd name="connsiteY11" fmla="*/ 54328 h 82766"/>
                <a:gd name="connsiteX12" fmla="*/ 18237 w 104064"/>
                <a:gd name="connsiteY12" fmla="*/ 77538 h 82766"/>
                <a:gd name="connsiteX13" fmla="*/ 18237 w 104064"/>
                <a:gd name="connsiteY13" fmla="*/ 77538 h 8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4064" h="82766">
                  <a:moveTo>
                    <a:pt x="18109" y="77538"/>
                  </a:moveTo>
                  <a:cubicBezTo>
                    <a:pt x="20660" y="80089"/>
                    <a:pt x="54583" y="82767"/>
                    <a:pt x="67591" y="82767"/>
                  </a:cubicBezTo>
                  <a:lnTo>
                    <a:pt x="75370" y="64657"/>
                  </a:lnTo>
                  <a:lnTo>
                    <a:pt x="88378" y="46548"/>
                  </a:lnTo>
                  <a:lnTo>
                    <a:pt x="88378" y="30990"/>
                  </a:lnTo>
                  <a:lnTo>
                    <a:pt x="98835" y="30990"/>
                  </a:lnTo>
                  <a:lnTo>
                    <a:pt x="104064" y="25761"/>
                  </a:lnTo>
                  <a:cubicBezTo>
                    <a:pt x="101513" y="12880"/>
                    <a:pt x="101513" y="0"/>
                    <a:pt x="98835" y="0"/>
                  </a:cubicBezTo>
                  <a:cubicBezTo>
                    <a:pt x="96157" y="0"/>
                    <a:pt x="80599" y="15559"/>
                    <a:pt x="72819" y="28439"/>
                  </a:cubicBezTo>
                  <a:cubicBezTo>
                    <a:pt x="67591" y="41320"/>
                    <a:pt x="46804" y="51650"/>
                    <a:pt x="31245" y="49099"/>
                  </a:cubicBezTo>
                  <a:cubicBezTo>
                    <a:pt x="15686" y="46548"/>
                    <a:pt x="10458" y="51650"/>
                    <a:pt x="5229" y="54328"/>
                  </a:cubicBezTo>
                  <a:cubicBezTo>
                    <a:pt x="5229" y="56878"/>
                    <a:pt x="2678" y="54328"/>
                    <a:pt x="0" y="54328"/>
                  </a:cubicBezTo>
                  <a:cubicBezTo>
                    <a:pt x="2551" y="67208"/>
                    <a:pt x="15559" y="74987"/>
                    <a:pt x="18237" y="77538"/>
                  </a:cubicBezTo>
                  <a:lnTo>
                    <a:pt x="18237" y="77538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02B4964E-8ED0-2CE4-645E-A69FCA290225}"/>
                </a:ext>
              </a:extLst>
            </p:cNvPr>
            <p:cNvSpPr/>
            <p:nvPr/>
          </p:nvSpPr>
          <p:spPr>
            <a:xfrm>
              <a:off x="9816672" y="4160460"/>
              <a:ext cx="28407" cy="16833"/>
            </a:xfrm>
            <a:custGeom>
              <a:avLst/>
              <a:gdLst>
                <a:gd name="connsiteX0" fmla="*/ 13136 w 28407"/>
                <a:gd name="connsiteY0" fmla="*/ 16834 h 16833"/>
                <a:gd name="connsiteX1" fmla="*/ 26399 w 28407"/>
                <a:gd name="connsiteY1" fmla="*/ 11988 h 16833"/>
                <a:gd name="connsiteX2" fmla="*/ 26399 w 28407"/>
                <a:gd name="connsiteY2" fmla="*/ 0 h 16833"/>
                <a:gd name="connsiteX3" fmla="*/ 15814 w 28407"/>
                <a:gd name="connsiteY3" fmla="*/ 4846 h 16833"/>
                <a:gd name="connsiteX4" fmla="*/ 0 w 28407"/>
                <a:gd name="connsiteY4" fmla="*/ 2423 h 16833"/>
                <a:gd name="connsiteX5" fmla="*/ 13263 w 28407"/>
                <a:gd name="connsiteY5" fmla="*/ 16834 h 16833"/>
                <a:gd name="connsiteX6" fmla="*/ 13263 w 28407"/>
                <a:gd name="connsiteY6" fmla="*/ 16834 h 1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407" h="16833">
                  <a:moveTo>
                    <a:pt x="13136" y="16834"/>
                  </a:moveTo>
                  <a:cubicBezTo>
                    <a:pt x="18364" y="16834"/>
                    <a:pt x="21043" y="9565"/>
                    <a:pt x="26399" y="11988"/>
                  </a:cubicBezTo>
                  <a:cubicBezTo>
                    <a:pt x="29077" y="11988"/>
                    <a:pt x="29077" y="7142"/>
                    <a:pt x="26399" y="0"/>
                  </a:cubicBezTo>
                  <a:cubicBezTo>
                    <a:pt x="21170" y="0"/>
                    <a:pt x="15814" y="0"/>
                    <a:pt x="15814" y="4846"/>
                  </a:cubicBezTo>
                  <a:cubicBezTo>
                    <a:pt x="15814" y="9692"/>
                    <a:pt x="5229" y="2423"/>
                    <a:pt x="0" y="2423"/>
                  </a:cubicBezTo>
                  <a:cubicBezTo>
                    <a:pt x="5229" y="9692"/>
                    <a:pt x="7907" y="16834"/>
                    <a:pt x="13263" y="16834"/>
                  </a:cubicBezTo>
                  <a:lnTo>
                    <a:pt x="13263" y="16834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39" name="Freeform: Shape 438">
              <a:extLst>
                <a:ext uri="{FF2B5EF4-FFF2-40B4-BE49-F238E27FC236}">
                  <a16:creationId xmlns:a16="http://schemas.microsoft.com/office/drawing/2014/main" id="{DB89B165-C871-7AD5-2C18-D760A5CF786B}"/>
                </a:ext>
              </a:extLst>
            </p:cNvPr>
            <p:cNvSpPr/>
            <p:nvPr/>
          </p:nvSpPr>
          <p:spPr>
            <a:xfrm>
              <a:off x="8189905" y="3396558"/>
              <a:ext cx="212591" cy="206725"/>
            </a:xfrm>
            <a:custGeom>
              <a:avLst/>
              <a:gdLst>
                <a:gd name="connsiteX0" fmla="*/ 178924 w 212591"/>
                <a:gd name="connsiteY0" fmla="*/ 188744 h 206725"/>
                <a:gd name="connsiteX1" fmla="*/ 189254 w 212591"/>
                <a:gd name="connsiteY1" fmla="*/ 180965 h 206725"/>
                <a:gd name="connsiteX2" fmla="*/ 204812 w 212591"/>
                <a:gd name="connsiteY2" fmla="*/ 188744 h 206725"/>
                <a:gd name="connsiteX3" fmla="*/ 212592 w 212591"/>
                <a:gd name="connsiteY3" fmla="*/ 183515 h 206725"/>
                <a:gd name="connsiteX4" fmla="*/ 202262 w 212591"/>
                <a:gd name="connsiteY4" fmla="*/ 165406 h 206725"/>
                <a:gd name="connsiteX5" fmla="*/ 194483 w 212591"/>
                <a:gd name="connsiteY5" fmla="*/ 152525 h 206725"/>
                <a:gd name="connsiteX6" fmla="*/ 194483 w 212591"/>
                <a:gd name="connsiteY6" fmla="*/ 136967 h 206725"/>
                <a:gd name="connsiteX7" fmla="*/ 184153 w 212591"/>
                <a:gd name="connsiteY7" fmla="*/ 124086 h 206725"/>
                <a:gd name="connsiteX8" fmla="*/ 160815 w 212591"/>
                <a:gd name="connsiteY8" fmla="*/ 108528 h 206725"/>
                <a:gd name="connsiteX9" fmla="*/ 150485 w 212591"/>
                <a:gd name="connsiteY9" fmla="*/ 95647 h 206725"/>
                <a:gd name="connsiteX10" fmla="*/ 147934 w 212591"/>
                <a:gd name="connsiteY10" fmla="*/ 74987 h 206725"/>
                <a:gd name="connsiteX11" fmla="*/ 155714 w 212591"/>
                <a:gd name="connsiteY11" fmla="*/ 59429 h 206725"/>
                <a:gd name="connsiteX12" fmla="*/ 158264 w 212591"/>
                <a:gd name="connsiteY12" fmla="*/ 46548 h 206725"/>
                <a:gd name="connsiteX13" fmla="*/ 150485 w 212591"/>
                <a:gd name="connsiteY13" fmla="*/ 38769 h 206725"/>
                <a:gd name="connsiteX14" fmla="*/ 137477 w 212591"/>
                <a:gd name="connsiteY14" fmla="*/ 25888 h 206725"/>
                <a:gd name="connsiteX15" fmla="*/ 129698 w 212591"/>
                <a:gd name="connsiteY15" fmla="*/ 7779 h 206725"/>
                <a:gd name="connsiteX16" fmla="*/ 106360 w 212591"/>
                <a:gd name="connsiteY16" fmla="*/ 5229 h 206725"/>
                <a:gd name="connsiteX17" fmla="*/ 88251 w 212591"/>
                <a:gd name="connsiteY17" fmla="*/ 0 h 206725"/>
                <a:gd name="connsiteX18" fmla="*/ 77921 w 212591"/>
                <a:gd name="connsiteY18" fmla="*/ 7779 h 206725"/>
                <a:gd name="connsiteX19" fmla="*/ 77921 w 212591"/>
                <a:gd name="connsiteY19" fmla="*/ 7779 h 206725"/>
                <a:gd name="connsiteX20" fmla="*/ 64913 w 212591"/>
                <a:gd name="connsiteY20" fmla="*/ 18109 h 206725"/>
                <a:gd name="connsiteX21" fmla="*/ 51905 w 212591"/>
                <a:gd name="connsiteY21" fmla="*/ 28439 h 206725"/>
                <a:gd name="connsiteX22" fmla="*/ 54455 w 212591"/>
                <a:gd name="connsiteY22" fmla="*/ 46548 h 206725"/>
                <a:gd name="connsiteX23" fmla="*/ 51905 w 212591"/>
                <a:gd name="connsiteY23" fmla="*/ 62107 h 206725"/>
                <a:gd name="connsiteX24" fmla="*/ 46676 w 212591"/>
                <a:gd name="connsiteY24" fmla="*/ 74987 h 206725"/>
                <a:gd name="connsiteX25" fmla="*/ 0 w 212591"/>
                <a:gd name="connsiteY25" fmla="*/ 100748 h 206725"/>
                <a:gd name="connsiteX26" fmla="*/ 2551 w 212591"/>
                <a:gd name="connsiteY26" fmla="*/ 111078 h 206725"/>
                <a:gd name="connsiteX27" fmla="*/ 7780 w 212591"/>
                <a:gd name="connsiteY27" fmla="*/ 131738 h 206725"/>
                <a:gd name="connsiteX28" fmla="*/ 23338 w 212591"/>
                <a:gd name="connsiteY28" fmla="*/ 131738 h 206725"/>
                <a:gd name="connsiteX29" fmla="*/ 67463 w 212591"/>
                <a:gd name="connsiteY29" fmla="*/ 157627 h 206725"/>
                <a:gd name="connsiteX30" fmla="*/ 119368 w 212591"/>
                <a:gd name="connsiteY30" fmla="*/ 196395 h 206725"/>
                <a:gd name="connsiteX31" fmla="*/ 145256 w 212591"/>
                <a:gd name="connsiteY31" fmla="*/ 204175 h 206725"/>
                <a:gd name="connsiteX32" fmla="*/ 171145 w 212591"/>
                <a:gd name="connsiteY32" fmla="*/ 206725 h 206725"/>
                <a:gd name="connsiteX33" fmla="*/ 178924 w 212591"/>
                <a:gd name="connsiteY33" fmla="*/ 188616 h 206725"/>
                <a:gd name="connsiteX34" fmla="*/ 178924 w 212591"/>
                <a:gd name="connsiteY34" fmla="*/ 188616 h 20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12591" h="206725">
                  <a:moveTo>
                    <a:pt x="178924" y="188744"/>
                  </a:moveTo>
                  <a:cubicBezTo>
                    <a:pt x="181475" y="186193"/>
                    <a:pt x="184153" y="180965"/>
                    <a:pt x="189254" y="180965"/>
                  </a:cubicBezTo>
                  <a:cubicBezTo>
                    <a:pt x="194355" y="180965"/>
                    <a:pt x="197033" y="183515"/>
                    <a:pt x="204812" y="188744"/>
                  </a:cubicBezTo>
                  <a:cubicBezTo>
                    <a:pt x="207363" y="186193"/>
                    <a:pt x="210041" y="183515"/>
                    <a:pt x="212592" y="183515"/>
                  </a:cubicBezTo>
                  <a:cubicBezTo>
                    <a:pt x="207363" y="178286"/>
                    <a:pt x="199584" y="170635"/>
                    <a:pt x="202262" y="165406"/>
                  </a:cubicBezTo>
                  <a:cubicBezTo>
                    <a:pt x="202262" y="160177"/>
                    <a:pt x="194483" y="155076"/>
                    <a:pt x="194483" y="152525"/>
                  </a:cubicBezTo>
                  <a:cubicBezTo>
                    <a:pt x="191932" y="147297"/>
                    <a:pt x="199711" y="139645"/>
                    <a:pt x="194483" y="136967"/>
                  </a:cubicBezTo>
                  <a:cubicBezTo>
                    <a:pt x="191932" y="134416"/>
                    <a:pt x="191932" y="124086"/>
                    <a:pt x="184153" y="124086"/>
                  </a:cubicBezTo>
                  <a:cubicBezTo>
                    <a:pt x="178924" y="124086"/>
                    <a:pt x="160815" y="113756"/>
                    <a:pt x="160815" y="108528"/>
                  </a:cubicBezTo>
                  <a:cubicBezTo>
                    <a:pt x="160815" y="100748"/>
                    <a:pt x="153036" y="98198"/>
                    <a:pt x="150485" y="95647"/>
                  </a:cubicBezTo>
                  <a:cubicBezTo>
                    <a:pt x="147934" y="93097"/>
                    <a:pt x="142706" y="77538"/>
                    <a:pt x="147934" y="74987"/>
                  </a:cubicBezTo>
                  <a:cubicBezTo>
                    <a:pt x="153163" y="72437"/>
                    <a:pt x="150485" y="59429"/>
                    <a:pt x="155714" y="59429"/>
                  </a:cubicBezTo>
                  <a:cubicBezTo>
                    <a:pt x="160942" y="59429"/>
                    <a:pt x="158264" y="51650"/>
                    <a:pt x="158264" y="46548"/>
                  </a:cubicBezTo>
                  <a:cubicBezTo>
                    <a:pt x="160815" y="41320"/>
                    <a:pt x="155714" y="38769"/>
                    <a:pt x="150485" y="38769"/>
                  </a:cubicBezTo>
                  <a:cubicBezTo>
                    <a:pt x="145256" y="38769"/>
                    <a:pt x="137477" y="30990"/>
                    <a:pt x="137477" y="25888"/>
                  </a:cubicBezTo>
                  <a:cubicBezTo>
                    <a:pt x="137477" y="20787"/>
                    <a:pt x="129698" y="10457"/>
                    <a:pt x="129698" y="7779"/>
                  </a:cubicBezTo>
                  <a:cubicBezTo>
                    <a:pt x="129698" y="20660"/>
                    <a:pt x="111588" y="2551"/>
                    <a:pt x="106360" y="5229"/>
                  </a:cubicBezTo>
                  <a:cubicBezTo>
                    <a:pt x="101131" y="7779"/>
                    <a:pt x="98581" y="0"/>
                    <a:pt x="88251" y="0"/>
                  </a:cubicBezTo>
                  <a:cubicBezTo>
                    <a:pt x="80471" y="2551"/>
                    <a:pt x="83022" y="5229"/>
                    <a:pt x="77921" y="7779"/>
                  </a:cubicBezTo>
                  <a:lnTo>
                    <a:pt x="77921" y="7779"/>
                  </a:lnTo>
                  <a:lnTo>
                    <a:pt x="64913" y="18109"/>
                  </a:lnTo>
                  <a:cubicBezTo>
                    <a:pt x="64913" y="18109"/>
                    <a:pt x="54583" y="20660"/>
                    <a:pt x="51905" y="28439"/>
                  </a:cubicBezTo>
                  <a:cubicBezTo>
                    <a:pt x="49354" y="33668"/>
                    <a:pt x="57133" y="41320"/>
                    <a:pt x="54455" y="46548"/>
                  </a:cubicBezTo>
                  <a:cubicBezTo>
                    <a:pt x="49227" y="49099"/>
                    <a:pt x="51905" y="59429"/>
                    <a:pt x="51905" y="62107"/>
                  </a:cubicBezTo>
                  <a:cubicBezTo>
                    <a:pt x="51905" y="67208"/>
                    <a:pt x="46676" y="74987"/>
                    <a:pt x="46676" y="74987"/>
                  </a:cubicBezTo>
                  <a:cubicBezTo>
                    <a:pt x="46676" y="74987"/>
                    <a:pt x="20787" y="90418"/>
                    <a:pt x="0" y="100748"/>
                  </a:cubicBezTo>
                  <a:cubicBezTo>
                    <a:pt x="0" y="105977"/>
                    <a:pt x="0" y="108528"/>
                    <a:pt x="2551" y="111078"/>
                  </a:cubicBezTo>
                  <a:cubicBezTo>
                    <a:pt x="2551" y="116307"/>
                    <a:pt x="5101" y="123959"/>
                    <a:pt x="7780" y="131738"/>
                  </a:cubicBezTo>
                  <a:lnTo>
                    <a:pt x="23338" y="131738"/>
                  </a:lnTo>
                  <a:cubicBezTo>
                    <a:pt x="31117" y="134289"/>
                    <a:pt x="59684" y="154948"/>
                    <a:pt x="67463" y="157627"/>
                  </a:cubicBezTo>
                  <a:cubicBezTo>
                    <a:pt x="72692" y="160177"/>
                    <a:pt x="111588" y="188616"/>
                    <a:pt x="119368" y="196395"/>
                  </a:cubicBezTo>
                  <a:cubicBezTo>
                    <a:pt x="127147" y="204175"/>
                    <a:pt x="140155" y="204175"/>
                    <a:pt x="145256" y="204175"/>
                  </a:cubicBezTo>
                  <a:cubicBezTo>
                    <a:pt x="147807" y="204175"/>
                    <a:pt x="160815" y="206725"/>
                    <a:pt x="171145" y="206725"/>
                  </a:cubicBezTo>
                  <a:cubicBezTo>
                    <a:pt x="173695" y="198946"/>
                    <a:pt x="178924" y="191294"/>
                    <a:pt x="178924" y="188616"/>
                  </a:cubicBezTo>
                  <a:lnTo>
                    <a:pt x="178924" y="18861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FD4442E9-03E7-AB57-FD87-9EF75E5C2BC9}"/>
                </a:ext>
              </a:extLst>
            </p:cNvPr>
            <p:cNvSpPr/>
            <p:nvPr/>
          </p:nvSpPr>
          <p:spPr>
            <a:xfrm>
              <a:off x="8361177" y="3577395"/>
              <a:ext cx="41319" cy="39789"/>
            </a:xfrm>
            <a:custGeom>
              <a:avLst/>
              <a:gdLst>
                <a:gd name="connsiteX0" fmla="*/ 12880 w 41319"/>
                <a:gd name="connsiteY0" fmla="*/ 29204 h 39789"/>
                <a:gd name="connsiteX1" fmla="*/ 23210 w 41319"/>
                <a:gd name="connsiteY1" fmla="*/ 39789 h 39789"/>
                <a:gd name="connsiteX2" fmla="*/ 41319 w 41319"/>
                <a:gd name="connsiteY2" fmla="*/ 39789 h 39789"/>
                <a:gd name="connsiteX3" fmla="*/ 30990 w 41319"/>
                <a:gd name="connsiteY3" fmla="*/ 10585 h 39789"/>
                <a:gd name="connsiteX4" fmla="*/ 33540 w 41319"/>
                <a:gd name="connsiteY4" fmla="*/ 7907 h 39789"/>
                <a:gd name="connsiteX5" fmla="*/ 18109 w 41319"/>
                <a:gd name="connsiteY5" fmla="*/ 0 h 39789"/>
                <a:gd name="connsiteX6" fmla="*/ 7779 w 41319"/>
                <a:gd name="connsiteY6" fmla="*/ 7907 h 39789"/>
                <a:gd name="connsiteX7" fmla="*/ 0 w 41319"/>
                <a:gd name="connsiteY7" fmla="*/ 26526 h 39789"/>
                <a:gd name="connsiteX8" fmla="*/ 12880 w 41319"/>
                <a:gd name="connsiteY8" fmla="*/ 29204 h 39789"/>
                <a:gd name="connsiteX9" fmla="*/ 12880 w 41319"/>
                <a:gd name="connsiteY9" fmla="*/ 29204 h 39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319" h="39789">
                  <a:moveTo>
                    <a:pt x="12880" y="29204"/>
                  </a:moveTo>
                  <a:lnTo>
                    <a:pt x="23210" y="39789"/>
                  </a:lnTo>
                  <a:lnTo>
                    <a:pt x="41319" y="39789"/>
                  </a:lnTo>
                  <a:cubicBezTo>
                    <a:pt x="36218" y="29204"/>
                    <a:pt x="30990" y="15941"/>
                    <a:pt x="30990" y="10585"/>
                  </a:cubicBezTo>
                  <a:cubicBezTo>
                    <a:pt x="30990" y="10585"/>
                    <a:pt x="30990" y="7907"/>
                    <a:pt x="33540" y="7907"/>
                  </a:cubicBezTo>
                  <a:cubicBezTo>
                    <a:pt x="25761" y="2551"/>
                    <a:pt x="23210" y="0"/>
                    <a:pt x="18109" y="0"/>
                  </a:cubicBezTo>
                  <a:cubicBezTo>
                    <a:pt x="13008" y="0"/>
                    <a:pt x="10330" y="5356"/>
                    <a:pt x="7779" y="7907"/>
                  </a:cubicBezTo>
                  <a:cubicBezTo>
                    <a:pt x="7779" y="10585"/>
                    <a:pt x="2678" y="18492"/>
                    <a:pt x="0" y="26526"/>
                  </a:cubicBezTo>
                  <a:cubicBezTo>
                    <a:pt x="7779" y="29204"/>
                    <a:pt x="12880" y="29204"/>
                    <a:pt x="12880" y="29204"/>
                  </a:cubicBezTo>
                  <a:lnTo>
                    <a:pt x="12880" y="29204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92A04A5D-C0C2-E7C0-FA72-4198C9E2CF0F}"/>
                </a:ext>
              </a:extLst>
            </p:cNvPr>
            <p:cNvSpPr/>
            <p:nvPr/>
          </p:nvSpPr>
          <p:spPr>
            <a:xfrm>
              <a:off x="5366272" y="3941747"/>
              <a:ext cx="48971" cy="29076"/>
            </a:xfrm>
            <a:custGeom>
              <a:avLst/>
              <a:gdLst>
                <a:gd name="connsiteX0" fmla="*/ 48971 w 48971"/>
                <a:gd name="connsiteY0" fmla="*/ 10457 h 29076"/>
                <a:gd name="connsiteX1" fmla="*/ 25761 w 48971"/>
                <a:gd name="connsiteY1" fmla="*/ 5229 h 29076"/>
                <a:gd name="connsiteX2" fmla="*/ 15431 w 48971"/>
                <a:gd name="connsiteY2" fmla="*/ 0 h 29076"/>
                <a:gd name="connsiteX3" fmla="*/ 15431 w 48971"/>
                <a:gd name="connsiteY3" fmla="*/ 0 h 29076"/>
                <a:gd name="connsiteX4" fmla="*/ 0 w 48971"/>
                <a:gd name="connsiteY4" fmla="*/ 13263 h 29076"/>
                <a:gd name="connsiteX5" fmla="*/ 41192 w 48971"/>
                <a:gd name="connsiteY5" fmla="*/ 29077 h 29076"/>
                <a:gd name="connsiteX6" fmla="*/ 48971 w 48971"/>
                <a:gd name="connsiteY6" fmla="*/ 26399 h 29076"/>
                <a:gd name="connsiteX7" fmla="*/ 48971 w 48971"/>
                <a:gd name="connsiteY7" fmla="*/ 10585 h 29076"/>
                <a:gd name="connsiteX8" fmla="*/ 48971 w 48971"/>
                <a:gd name="connsiteY8" fmla="*/ 10585 h 2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971" h="29076">
                  <a:moveTo>
                    <a:pt x="48971" y="10457"/>
                  </a:moveTo>
                  <a:cubicBezTo>
                    <a:pt x="43870" y="5229"/>
                    <a:pt x="36091" y="10457"/>
                    <a:pt x="25761" y="5229"/>
                  </a:cubicBezTo>
                  <a:cubicBezTo>
                    <a:pt x="23210" y="2551"/>
                    <a:pt x="17982" y="0"/>
                    <a:pt x="15431" y="0"/>
                  </a:cubicBezTo>
                  <a:lnTo>
                    <a:pt x="15431" y="0"/>
                  </a:lnTo>
                  <a:cubicBezTo>
                    <a:pt x="12880" y="0"/>
                    <a:pt x="5101" y="7907"/>
                    <a:pt x="0" y="13263"/>
                  </a:cubicBezTo>
                  <a:cubicBezTo>
                    <a:pt x="5101" y="18492"/>
                    <a:pt x="33540" y="29077"/>
                    <a:pt x="41192" y="29077"/>
                  </a:cubicBezTo>
                  <a:cubicBezTo>
                    <a:pt x="43743" y="29077"/>
                    <a:pt x="46293" y="26399"/>
                    <a:pt x="48971" y="26399"/>
                  </a:cubicBezTo>
                  <a:lnTo>
                    <a:pt x="48971" y="10585"/>
                  </a:lnTo>
                  <a:lnTo>
                    <a:pt x="48971" y="10585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F537F7C0-9A93-2507-C08B-66F6E512E7D9}"/>
                </a:ext>
              </a:extLst>
            </p:cNvPr>
            <p:cNvSpPr/>
            <p:nvPr/>
          </p:nvSpPr>
          <p:spPr>
            <a:xfrm>
              <a:off x="5381448" y="3904666"/>
              <a:ext cx="131610" cy="72024"/>
            </a:xfrm>
            <a:custGeom>
              <a:avLst/>
              <a:gdLst>
                <a:gd name="connsiteX0" fmla="*/ 56878 w 131610"/>
                <a:gd name="connsiteY0" fmla="*/ 64245 h 72024"/>
                <a:gd name="connsiteX1" fmla="*/ 61979 w 131610"/>
                <a:gd name="connsiteY1" fmla="*/ 48431 h 72024"/>
                <a:gd name="connsiteX2" fmla="*/ 85190 w 131610"/>
                <a:gd name="connsiteY2" fmla="*/ 37846 h 72024"/>
                <a:gd name="connsiteX3" fmla="*/ 108400 w 131610"/>
                <a:gd name="connsiteY3" fmla="*/ 35168 h 72024"/>
                <a:gd name="connsiteX4" fmla="*/ 131610 w 131610"/>
                <a:gd name="connsiteY4" fmla="*/ 24583 h 72024"/>
                <a:gd name="connsiteX5" fmla="*/ 108400 w 131610"/>
                <a:gd name="connsiteY5" fmla="*/ 6091 h 72024"/>
                <a:gd name="connsiteX6" fmla="*/ 61979 w 131610"/>
                <a:gd name="connsiteY6" fmla="*/ 6091 h 72024"/>
                <a:gd name="connsiteX7" fmla="*/ 20660 w 131610"/>
                <a:gd name="connsiteY7" fmla="*/ 8770 h 72024"/>
                <a:gd name="connsiteX8" fmla="*/ 20660 w 131610"/>
                <a:gd name="connsiteY8" fmla="*/ 8770 h 72024"/>
                <a:gd name="connsiteX9" fmla="*/ 10330 w 131610"/>
                <a:gd name="connsiteY9" fmla="*/ 19355 h 72024"/>
                <a:gd name="connsiteX10" fmla="*/ 0 w 131610"/>
                <a:gd name="connsiteY10" fmla="*/ 37846 h 72024"/>
                <a:gd name="connsiteX11" fmla="*/ 10330 w 131610"/>
                <a:gd name="connsiteY11" fmla="*/ 43075 h 72024"/>
                <a:gd name="connsiteX12" fmla="*/ 33540 w 131610"/>
                <a:gd name="connsiteY12" fmla="*/ 48304 h 72024"/>
                <a:gd name="connsiteX13" fmla="*/ 33540 w 131610"/>
                <a:gd name="connsiteY13" fmla="*/ 64117 h 72024"/>
                <a:gd name="connsiteX14" fmla="*/ 38641 w 131610"/>
                <a:gd name="connsiteY14" fmla="*/ 64117 h 72024"/>
                <a:gd name="connsiteX15" fmla="*/ 41192 w 131610"/>
                <a:gd name="connsiteY15" fmla="*/ 72024 h 72024"/>
                <a:gd name="connsiteX16" fmla="*/ 48971 w 131610"/>
                <a:gd name="connsiteY16" fmla="*/ 69346 h 72024"/>
                <a:gd name="connsiteX17" fmla="*/ 56751 w 131610"/>
                <a:gd name="connsiteY17" fmla="*/ 64117 h 72024"/>
                <a:gd name="connsiteX18" fmla="*/ 56751 w 131610"/>
                <a:gd name="connsiteY18" fmla="*/ 64117 h 7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610" h="72024">
                  <a:moveTo>
                    <a:pt x="56878" y="64245"/>
                  </a:moveTo>
                  <a:cubicBezTo>
                    <a:pt x="56878" y="61567"/>
                    <a:pt x="49099" y="51110"/>
                    <a:pt x="61979" y="48431"/>
                  </a:cubicBezTo>
                  <a:cubicBezTo>
                    <a:pt x="74860" y="48431"/>
                    <a:pt x="85190" y="48431"/>
                    <a:pt x="85190" y="37846"/>
                  </a:cubicBezTo>
                  <a:cubicBezTo>
                    <a:pt x="87740" y="29940"/>
                    <a:pt x="103299" y="35168"/>
                    <a:pt x="108400" y="35168"/>
                  </a:cubicBezTo>
                  <a:cubicBezTo>
                    <a:pt x="110951" y="35168"/>
                    <a:pt x="121281" y="24583"/>
                    <a:pt x="131610" y="24583"/>
                  </a:cubicBezTo>
                  <a:cubicBezTo>
                    <a:pt x="131610" y="13998"/>
                    <a:pt x="118730" y="16676"/>
                    <a:pt x="108400" y="6091"/>
                  </a:cubicBezTo>
                  <a:cubicBezTo>
                    <a:pt x="98070" y="-4493"/>
                    <a:pt x="74860" y="863"/>
                    <a:pt x="61979" y="6091"/>
                  </a:cubicBezTo>
                  <a:cubicBezTo>
                    <a:pt x="49099" y="11320"/>
                    <a:pt x="36218" y="863"/>
                    <a:pt x="20660" y="8770"/>
                  </a:cubicBezTo>
                  <a:lnTo>
                    <a:pt x="20660" y="8770"/>
                  </a:lnTo>
                  <a:cubicBezTo>
                    <a:pt x="18109" y="11448"/>
                    <a:pt x="15559" y="16676"/>
                    <a:pt x="10330" y="19355"/>
                  </a:cubicBezTo>
                  <a:cubicBezTo>
                    <a:pt x="0" y="27261"/>
                    <a:pt x="2551" y="35168"/>
                    <a:pt x="0" y="37846"/>
                  </a:cubicBezTo>
                  <a:cubicBezTo>
                    <a:pt x="2551" y="37846"/>
                    <a:pt x="7779" y="40525"/>
                    <a:pt x="10330" y="43075"/>
                  </a:cubicBezTo>
                  <a:cubicBezTo>
                    <a:pt x="20660" y="48304"/>
                    <a:pt x="28439" y="43075"/>
                    <a:pt x="33540" y="48304"/>
                  </a:cubicBezTo>
                  <a:lnTo>
                    <a:pt x="33540" y="64117"/>
                  </a:lnTo>
                  <a:cubicBezTo>
                    <a:pt x="33540" y="61439"/>
                    <a:pt x="36091" y="61439"/>
                    <a:pt x="38641" y="64117"/>
                  </a:cubicBezTo>
                  <a:cubicBezTo>
                    <a:pt x="41192" y="64117"/>
                    <a:pt x="41192" y="69346"/>
                    <a:pt x="41192" y="72024"/>
                  </a:cubicBezTo>
                  <a:lnTo>
                    <a:pt x="48971" y="69346"/>
                  </a:lnTo>
                  <a:cubicBezTo>
                    <a:pt x="48971" y="69346"/>
                    <a:pt x="54072" y="64117"/>
                    <a:pt x="56751" y="64117"/>
                  </a:cubicBezTo>
                  <a:lnTo>
                    <a:pt x="56751" y="64117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BB18ADDF-8250-B8F1-8F45-8B356356162D}"/>
                </a:ext>
              </a:extLst>
            </p:cNvPr>
            <p:cNvSpPr/>
            <p:nvPr/>
          </p:nvSpPr>
          <p:spPr>
            <a:xfrm>
              <a:off x="5384637" y="3851328"/>
              <a:ext cx="28949" cy="58153"/>
            </a:xfrm>
            <a:custGeom>
              <a:avLst/>
              <a:gdLst>
                <a:gd name="connsiteX0" fmla="*/ 2678 w 28949"/>
                <a:gd name="connsiteY0" fmla="*/ 13263 h 58153"/>
                <a:gd name="connsiteX1" fmla="*/ 0 w 28949"/>
                <a:gd name="connsiteY1" fmla="*/ 13263 h 58153"/>
                <a:gd name="connsiteX2" fmla="*/ 0 w 28949"/>
                <a:gd name="connsiteY2" fmla="*/ 58153 h 58153"/>
                <a:gd name="connsiteX3" fmla="*/ 10585 w 28949"/>
                <a:gd name="connsiteY3" fmla="*/ 58153 h 58153"/>
                <a:gd name="connsiteX4" fmla="*/ 18492 w 28949"/>
                <a:gd name="connsiteY4" fmla="*/ 44890 h 58153"/>
                <a:gd name="connsiteX5" fmla="*/ 23721 w 28949"/>
                <a:gd name="connsiteY5" fmla="*/ 7907 h 58153"/>
                <a:gd name="connsiteX6" fmla="*/ 28949 w 28949"/>
                <a:gd name="connsiteY6" fmla="*/ 5229 h 58153"/>
                <a:gd name="connsiteX7" fmla="*/ 18364 w 28949"/>
                <a:gd name="connsiteY7" fmla="*/ 0 h 58153"/>
                <a:gd name="connsiteX8" fmla="*/ 2551 w 28949"/>
                <a:gd name="connsiteY8" fmla="*/ 13263 h 58153"/>
                <a:gd name="connsiteX9" fmla="*/ 2551 w 28949"/>
                <a:gd name="connsiteY9" fmla="*/ 13263 h 58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949" h="58153">
                  <a:moveTo>
                    <a:pt x="2678" y="13263"/>
                  </a:moveTo>
                  <a:lnTo>
                    <a:pt x="0" y="13263"/>
                  </a:lnTo>
                  <a:lnTo>
                    <a:pt x="0" y="58153"/>
                  </a:lnTo>
                  <a:lnTo>
                    <a:pt x="10585" y="58153"/>
                  </a:lnTo>
                  <a:cubicBezTo>
                    <a:pt x="10585" y="52925"/>
                    <a:pt x="13263" y="50247"/>
                    <a:pt x="18492" y="44890"/>
                  </a:cubicBezTo>
                  <a:cubicBezTo>
                    <a:pt x="26399" y="39662"/>
                    <a:pt x="13263" y="10585"/>
                    <a:pt x="23721" y="7907"/>
                  </a:cubicBezTo>
                  <a:cubicBezTo>
                    <a:pt x="23721" y="7907"/>
                    <a:pt x="26399" y="7907"/>
                    <a:pt x="28949" y="5229"/>
                  </a:cubicBezTo>
                  <a:cubicBezTo>
                    <a:pt x="23721" y="2551"/>
                    <a:pt x="21042" y="0"/>
                    <a:pt x="18364" y="0"/>
                  </a:cubicBezTo>
                  <a:cubicBezTo>
                    <a:pt x="13136" y="0"/>
                    <a:pt x="5101" y="13263"/>
                    <a:pt x="2551" y="13263"/>
                  </a:cubicBezTo>
                  <a:lnTo>
                    <a:pt x="2551" y="13263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4541D8F7-6FDD-DF72-C2F5-10EDC899FD56}"/>
                </a:ext>
              </a:extLst>
            </p:cNvPr>
            <p:cNvSpPr/>
            <p:nvPr/>
          </p:nvSpPr>
          <p:spPr>
            <a:xfrm>
              <a:off x="5706753" y="3813598"/>
              <a:ext cx="62002" cy="48953"/>
            </a:xfrm>
            <a:custGeom>
              <a:avLst/>
              <a:gdLst>
                <a:gd name="connsiteX0" fmla="*/ 28590 w 62002"/>
                <a:gd name="connsiteY0" fmla="*/ 1640 h 48953"/>
                <a:gd name="connsiteX1" fmla="*/ 44021 w 62002"/>
                <a:gd name="connsiteY1" fmla="*/ 30461 h 48953"/>
                <a:gd name="connsiteX2" fmla="*/ 278 w 62002"/>
                <a:gd name="connsiteY2" fmla="*/ 38368 h 48953"/>
                <a:gd name="connsiteX3" fmla="*/ 28590 w 62002"/>
                <a:gd name="connsiteY3" fmla="*/ 46275 h 48953"/>
                <a:gd name="connsiteX4" fmla="*/ 59452 w 62002"/>
                <a:gd name="connsiteY4" fmla="*/ 48953 h 48953"/>
                <a:gd name="connsiteX5" fmla="*/ 62002 w 62002"/>
                <a:gd name="connsiteY5" fmla="*/ 6996 h 48953"/>
                <a:gd name="connsiteX6" fmla="*/ 28590 w 62002"/>
                <a:gd name="connsiteY6" fmla="*/ 1767 h 48953"/>
                <a:gd name="connsiteX7" fmla="*/ 28590 w 62002"/>
                <a:gd name="connsiteY7" fmla="*/ 1767 h 4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002" h="48953">
                  <a:moveTo>
                    <a:pt x="28590" y="1640"/>
                  </a:moveTo>
                  <a:cubicBezTo>
                    <a:pt x="18260" y="6869"/>
                    <a:pt x="44021" y="22682"/>
                    <a:pt x="44021" y="30461"/>
                  </a:cubicBezTo>
                  <a:cubicBezTo>
                    <a:pt x="44021" y="40919"/>
                    <a:pt x="5507" y="30461"/>
                    <a:pt x="278" y="38368"/>
                  </a:cubicBezTo>
                  <a:cubicBezTo>
                    <a:pt x="-2272" y="43597"/>
                    <a:pt x="13159" y="51504"/>
                    <a:pt x="28590" y="46275"/>
                  </a:cubicBezTo>
                  <a:cubicBezTo>
                    <a:pt x="41470" y="41046"/>
                    <a:pt x="51673" y="46275"/>
                    <a:pt x="59452" y="48953"/>
                  </a:cubicBezTo>
                  <a:cubicBezTo>
                    <a:pt x="59452" y="35818"/>
                    <a:pt x="62002" y="17453"/>
                    <a:pt x="62002" y="6996"/>
                  </a:cubicBezTo>
                  <a:cubicBezTo>
                    <a:pt x="51673" y="4318"/>
                    <a:pt x="36241" y="-3461"/>
                    <a:pt x="28590" y="1767"/>
                  </a:cubicBezTo>
                  <a:lnTo>
                    <a:pt x="28590" y="1767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4D25E0FB-7B28-CA6F-AE8D-FE31A927F317}"/>
                </a:ext>
              </a:extLst>
            </p:cNvPr>
            <p:cNvSpPr/>
            <p:nvPr/>
          </p:nvSpPr>
          <p:spPr>
            <a:xfrm>
              <a:off x="5765567" y="3819887"/>
              <a:ext cx="73584" cy="44572"/>
            </a:xfrm>
            <a:custGeom>
              <a:avLst/>
              <a:gdLst>
                <a:gd name="connsiteX0" fmla="*/ 28949 w 73584"/>
                <a:gd name="connsiteY0" fmla="*/ 33864 h 44572"/>
                <a:gd name="connsiteX1" fmla="*/ 73585 w 73584"/>
                <a:gd name="connsiteY1" fmla="*/ 26085 h 44572"/>
                <a:gd name="connsiteX2" fmla="*/ 15814 w 73584"/>
                <a:gd name="connsiteY2" fmla="*/ 324 h 44572"/>
                <a:gd name="connsiteX3" fmla="*/ 2678 w 73584"/>
                <a:gd name="connsiteY3" fmla="*/ 324 h 44572"/>
                <a:gd name="connsiteX4" fmla="*/ 0 w 73584"/>
                <a:gd name="connsiteY4" fmla="*/ 41516 h 44572"/>
                <a:gd name="connsiteX5" fmla="*/ 0 w 73584"/>
                <a:gd name="connsiteY5" fmla="*/ 44066 h 44572"/>
                <a:gd name="connsiteX6" fmla="*/ 28822 w 73584"/>
                <a:gd name="connsiteY6" fmla="*/ 33737 h 44572"/>
                <a:gd name="connsiteX7" fmla="*/ 28822 w 73584"/>
                <a:gd name="connsiteY7" fmla="*/ 33737 h 4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584" h="44572">
                  <a:moveTo>
                    <a:pt x="28949" y="33864"/>
                  </a:moveTo>
                  <a:cubicBezTo>
                    <a:pt x="44635" y="28763"/>
                    <a:pt x="73585" y="38965"/>
                    <a:pt x="73585" y="26085"/>
                  </a:cubicBezTo>
                  <a:cubicBezTo>
                    <a:pt x="73585" y="10654"/>
                    <a:pt x="26399" y="-2227"/>
                    <a:pt x="15814" y="324"/>
                  </a:cubicBezTo>
                  <a:cubicBezTo>
                    <a:pt x="13136" y="2874"/>
                    <a:pt x="7907" y="2874"/>
                    <a:pt x="2678" y="324"/>
                  </a:cubicBezTo>
                  <a:cubicBezTo>
                    <a:pt x="2678" y="10654"/>
                    <a:pt x="0" y="28635"/>
                    <a:pt x="0" y="41516"/>
                  </a:cubicBezTo>
                  <a:lnTo>
                    <a:pt x="0" y="44066"/>
                  </a:lnTo>
                  <a:cubicBezTo>
                    <a:pt x="7907" y="46617"/>
                    <a:pt x="10458" y="38965"/>
                    <a:pt x="28822" y="33737"/>
                  </a:cubicBezTo>
                  <a:lnTo>
                    <a:pt x="28822" y="33737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946DC5DA-AD22-D9E4-E85C-E8B265C443E7}"/>
                </a:ext>
              </a:extLst>
            </p:cNvPr>
            <p:cNvSpPr/>
            <p:nvPr/>
          </p:nvSpPr>
          <p:spPr>
            <a:xfrm>
              <a:off x="5422896" y="3929376"/>
              <a:ext cx="90800" cy="94244"/>
            </a:xfrm>
            <a:custGeom>
              <a:avLst/>
              <a:gdLst>
                <a:gd name="connsiteX0" fmla="*/ 49226 w 90800"/>
                <a:gd name="connsiteY0" fmla="*/ 87230 h 94244"/>
                <a:gd name="connsiteX1" fmla="*/ 70014 w 90800"/>
                <a:gd name="connsiteY1" fmla="*/ 92331 h 94244"/>
                <a:gd name="connsiteX2" fmla="*/ 83022 w 90800"/>
                <a:gd name="connsiteY2" fmla="*/ 92331 h 94244"/>
                <a:gd name="connsiteX3" fmla="*/ 77793 w 90800"/>
                <a:gd name="connsiteY3" fmla="*/ 89781 h 94244"/>
                <a:gd name="connsiteX4" fmla="*/ 83022 w 90800"/>
                <a:gd name="connsiteY4" fmla="*/ 61597 h 94244"/>
                <a:gd name="connsiteX5" fmla="*/ 88250 w 90800"/>
                <a:gd name="connsiteY5" fmla="*/ 23083 h 94244"/>
                <a:gd name="connsiteX6" fmla="*/ 90801 w 90800"/>
                <a:gd name="connsiteY6" fmla="*/ 2551 h 94244"/>
                <a:gd name="connsiteX7" fmla="*/ 90801 w 90800"/>
                <a:gd name="connsiteY7" fmla="*/ 0 h 94244"/>
                <a:gd name="connsiteX8" fmla="*/ 67463 w 90800"/>
                <a:gd name="connsiteY8" fmla="*/ 10202 h 94244"/>
                <a:gd name="connsiteX9" fmla="*/ 44125 w 90800"/>
                <a:gd name="connsiteY9" fmla="*/ 12753 h 94244"/>
                <a:gd name="connsiteX10" fmla="*/ 20787 w 90800"/>
                <a:gd name="connsiteY10" fmla="*/ 22955 h 94244"/>
                <a:gd name="connsiteX11" fmla="*/ 15559 w 90800"/>
                <a:gd name="connsiteY11" fmla="*/ 38386 h 94244"/>
                <a:gd name="connsiteX12" fmla="*/ 7779 w 90800"/>
                <a:gd name="connsiteY12" fmla="*/ 43488 h 94244"/>
                <a:gd name="connsiteX13" fmla="*/ 0 w 90800"/>
                <a:gd name="connsiteY13" fmla="*/ 46038 h 94244"/>
                <a:gd name="connsiteX14" fmla="*/ 2551 w 90800"/>
                <a:gd name="connsiteY14" fmla="*/ 53690 h 94244"/>
                <a:gd name="connsiteX15" fmla="*/ 28439 w 90800"/>
                <a:gd name="connsiteY15" fmla="*/ 79323 h 94244"/>
                <a:gd name="connsiteX16" fmla="*/ 36218 w 90800"/>
                <a:gd name="connsiteY16" fmla="*/ 86975 h 94244"/>
                <a:gd name="connsiteX17" fmla="*/ 49226 w 90800"/>
                <a:gd name="connsiteY17" fmla="*/ 86975 h 9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0800" h="94244">
                  <a:moveTo>
                    <a:pt x="49226" y="87230"/>
                  </a:moveTo>
                  <a:cubicBezTo>
                    <a:pt x="54455" y="89781"/>
                    <a:pt x="64785" y="87230"/>
                    <a:pt x="70014" y="92331"/>
                  </a:cubicBezTo>
                  <a:cubicBezTo>
                    <a:pt x="72564" y="94882"/>
                    <a:pt x="77793" y="94882"/>
                    <a:pt x="83022" y="92331"/>
                  </a:cubicBezTo>
                  <a:cubicBezTo>
                    <a:pt x="80471" y="92331"/>
                    <a:pt x="80471" y="89781"/>
                    <a:pt x="77793" y="89781"/>
                  </a:cubicBezTo>
                  <a:cubicBezTo>
                    <a:pt x="75242" y="82129"/>
                    <a:pt x="80344" y="69248"/>
                    <a:pt x="83022" y="61597"/>
                  </a:cubicBezTo>
                  <a:cubicBezTo>
                    <a:pt x="88250" y="51394"/>
                    <a:pt x="80471" y="30862"/>
                    <a:pt x="88250" y="23083"/>
                  </a:cubicBezTo>
                  <a:cubicBezTo>
                    <a:pt x="93479" y="17982"/>
                    <a:pt x="88250" y="15431"/>
                    <a:pt x="90801" y="2551"/>
                  </a:cubicBezTo>
                  <a:lnTo>
                    <a:pt x="90801" y="0"/>
                  </a:lnTo>
                  <a:cubicBezTo>
                    <a:pt x="80471" y="0"/>
                    <a:pt x="70014" y="10202"/>
                    <a:pt x="67463" y="10202"/>
                  </a:cubicBezTo>
                  <a:cubicBezTo>
                    <a:pt x="62234" y="10202"/>
                    <a:pt x="46676" y="5101"/>
                    <a:pt x="44125" y="12753"/>
                  </a:cubicBezTo>
                  <a:cubicBezTo>
                    <a:pt x="44125" y="22955"/>
                    <a:pt x="33795" y="22955"/>
                    <a:pt x="20787" y="22955"/>
                  </a:cubicBezTo>
                  <a:cubicBezTo>
                    <a:pt x="7779" y="25506"/>
                    <a:pt x="15559" y="35836"/>
                    <a:pt x="15559" y="38386"/>
                  </a:cubicBezTo>
                  <a:cubicBezTo>
                    <a:pt x="13008" y="38386"/>
                    <a:pt x="7779" y="43488"/>
                    <a:pt x="7779" y="43488"/>
                  </a:cubicBezTo>
                  <a:lnTo>
                    <a:pt x="0" y="46038"/>
                  </a:lnTo>
                  <a:cubicBezTo>
                    <a:pt x="0" y="48589"/>
                    <a:pt x="0" y="51139"/>
                    <a:pt x="2551" y="53690"/>
                  </a:cubicBezTo>
                  <a:cubicBezTo>
                    <a:pt x="10330" y="58791"/>
                    <a:pt x="20660" y="74222"/>
                    <a:pt x="28439" y="79323"/>
                  </a:cubicBezTo>
                  <a:cubicBezTo>
                    <a:pt x="33668" y="81874"/>
                    <a:pt x="36218" y="84425"/>
                    <a:pt x="36218" y="86975"/>
                  </a:cubicBezTo>
                  <a:lnTo>
                    <a:pt x="49226" y="86975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F4057A68-FDB1-859F-D444-25222ECF03F3}"/>
                </a:ext>
              </a:extLst>
            </p:cNvPr>
            <p:cNvSpPr/>
            <p:nvPr/>
          </p:nvSpPr>
          <p:spPr>
            <a:xfrm>
              <a:off x="6061252" y="4945395"/>
              <a:ext cx="106926" cy="115452"/>
            </a:xfrm>
            <a:custGeom>
              <a:avLst/>
              <a:gdLst>
                <a:gd name="connsiteX0" fmla="*/ 106926 w 106926"/>
                <a:gd name="connsiteY0" fmla="*/ 55740 h 115452"/>
                <a:gd name="connsiteX1" fmla="*/ 91368 w 106926"/>
                <a:gd name="connsiteY1" fmla="*/ 37631 h 115452"/>
                <a:gd name="connsiteX2" fmla="*/ 65479 w 106926"/>
                <a:gd name="connsiteY2" fmla="*/ 19521 h 115452"/>
                <a:gd name="connsiteX3" fmla="*/ 55149 w 106926"/>
                <a:gd name="connsiteY3" fmla="*/ 24750 h 115452"/>
                <a:gd name="connsiteX4" fmla="*/ 44819 w 106926"/>
                <a:gd name="connsiteY4" fmla="*/ 9192 h 115452"/>
                <a:gd name="connsiteX5" fmla="*/ 26710 w 106926"/>
                <a:gd name="connsiteY5" fmla="*/ 1412 h 115452"/>
                <a:gd name="connsiteX6" fmla="*/ 18931 w 106926"/>
                <a:gd name="connsiteY6" fmla="*/ 1412 h 115452"/>
                <a:gd name="connsiteX7" fmla="*/ 13702 w 106926"/>
                <a:gd name="connsiteY7" fmla="*/ 14420 h 115452"/>
                <a:gd name="connsiteX8" fmla="*/ 5923 w 106926"/>
                <a:gd name="connsiteY8" fmla="*/ 50766 h 115452"/>
                <a:gd name="connsiteX9" fmla="*/ 694 w 106926"/>
                <a:gd name="connsiteY9" fmla="*/ 79333 h 115452"/>
                <a:gd name="connsiteX10" fmla="*/ 5923 w 106926"/>
                <a:gd name="connsiteY10" fmla="*/ 92341 h 115452"/>
                <a:gd name="connsiteX11" fmla="*/ 3372 w 106926"/>
                <a:gd name="connsiteY11" fmla="*/ 102671 h 115452"/>
                <a:gd name="connsiteX12" fmla="*/ 13702 w 106926"/>
                <a:gd name="connsiteY12" fmla="*/ 107900 h 115452"/>
                <a:gd name="connsiteX13" fmla="*/ 42141 w 106926"/>
                <a:gd name="connsiteY13" fmla="*/ 113128 h 115452"/>
                <a:gd name="connsiteX14" fmla="*/ 57700 w 106926"/>
                <a:gd name="connsiteY14" fmla="*/ 113128 h 115452"/>
                <a:gd name="connsiteX15" fmla="*/ 91368 w 106926"/>
                <a:gd name="connsiteY15" fmla="*/ 110578 h 115452"/>
                <a:gd name="connsiteX16" fmla="*/ 106926 w 106926"/>
                <a:gd name="connsiteY16" fmla="*/ 89790 h 115452"/>
                <a:gd name="connsiteX17" fmla="*/ 106926 w 106926"/>
                <a:gd name="connsiteY17" fmla="*/ 55995 h 115452"/>
                <a:gd name="connsiteX18" fmla="*/ 106926 w 106926"/>
                <a:gd name="connsiteY18" fmla="*/ 55995 h 115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6926" h="115452">
                  <a:moveTo>
                    <a:pt x="106926" y="55740"/>
                  </a:moveTo>
                  <a:cubicBezTo>
                    <a:pt x="106926" y="45410"/>
                    <a:pt x="94046" y="42732"/>
                    <a:pt x="91368" y="37631"/>
                  </a:cubicBezTo>
                  <a:cubicBezTo>
                    <a:pt x="88817" y="35080"/>
                    <a:pt x="73259" y="27301"/>
                    <a:pt x="65479" y="19521"/>
                  </a:cubicBezTo>
                  <a:cubicBezTo>
                    <a:pt x="60251" y="11742"/>
                    <a:pt x="57700" y="22072"/>
                    <a:pt x="55149" y="24750"/>
                  </a:cubicBezTo>
                  <a:cubicBezTo>
                    <a:pt x="52599" y="24750"/>
                    <a:pt x="52599" y="16971"/>
                    <a:pt x="44819" y="9192"/>
                  </a:cubicBezTo>
                  <a:cubicBezTo>
                    <a:pt x="37040" y="-1138"/>
                    <a:pt x="29261" y="-1138"/>
                    <a:pt x="26710" y="1412"/>
                  </a:cubicBezTo>
                  <a:lnTo>
                    <a:pt x="18931" y="1412"/>
                  </a:lnTo>
                  <a:cubicBezTo>
                    <a:pt x="16380" y="6641"/>
                    <a:pt x="13702" y="9192"/>
                    <a:pt x="13702" y="14420"/>
                  </a:cubicBezTo>
                  <a:cubicBezTo>
                    <a:pt x="13702" y="24750"/>
                    <a:pt x="5923" y="35208"/>
                    <a:pt x="5923" y="50766"/>
                  </a:cubicBezTo>
                  <a:cubicBezTo>
                    <a:pt x="5923" y="68876"/>
                    <a:pt x="694" y="66325"/>
                    <a:pt x="694" y="79333"/>
                  </a:cubicBezTo>
                  <a:cubicBezTo>
                    <a:pt x="-1856" y="94891"/>
                    <a:pt x="3245" y="92341"/>
                    <a:pt x="5923" y="92341"/>
                  </a:cubicBezTo>
                  <a:cubicBezTo>
                    <a:pt x="5923" y="94891"/>
                    <a:pt x="5923" y="100120"/>
                    <a:pt x="3372" y="102671"/>
                  </a:cubicBezTo>
                  <a:cubicBezTo>
                    <a:pt x="5923" y="105222"/>
                    <a:pt x="8601" y="107900"/>
                    <a:pt x="13702" y="107900"/>
                  </a:cubicBezTo>
                  <a:cubicBezTo>
                    <a:pt x="21482" y="105349"/>
                    <a:pt x="29261" y="107900"/>
                    <a:pt x="42141" y="113128"/>
                  </a:cubicBezTo>
                  <a:cubicBezTo>
                    <a:pt x="52471" y="118357"/>
                    <a:pt x="47370" y="113128"/>
                    <a:pt x="57700" y="113128"/>
                  </a:cubicBezTo>
                  <a:cubicBezTo>
                    <a:pt x="68030" y="115679"/>
                    <a:pt x="78360" y="115679"/>
                    <a:pt x="91368" y="110578"/>
                  </a:cubicBezTo>
                  <a:cubicBezTo>
                    <a:pt x="99147" y="105349"/>
                    <a:pt x="101698" y="97570"/>
                    <a:pt x="106926" y="89790"/>
                  </a:cubicBezTo>
                  <a:cubicBezTo>
                    <a:pt x="101698" y="76782"/>
                    <a:pt x="106926" y="63902"/>
                    <a:pt x="106926" y="55995"/>
                  </a:cubicBezTo>
                  <a:lnTo>
                    <a:pt x="106926" y="55995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68A00B66-A004-425C-824A-F68A41A429E9}"/>
                </a:ext>
              </a:extLst>
            </p:cNvPr>
            <p:cNvSpPr/>
            <p:nvPr/>
          </p:nvSpPr>
          <p:spPr>
            <a:xfrm>
              <a:off x="5724569" y="4751466"/>
              <a:ext cx="439182" cy="864474"/>
            </a:xfrm>
            <a:custGeom>
              <a:avLst/>
              <a:gdLst>
                <a:gd name="connsiteX0" fmla="*/ 165467 w 439182"/>
                <a:gd name="connsiteY0" fmla="*/ 847783 h 864474"/>
                <a:gd name="connsiteX1" fmla="*/ 123893 w 439182"/>
                <a:gd name="connsiteY1" fmla="*/ 819343 h 864474"/>
                <a:gd name="connsiteX2" fmla="*/ 113563 w 439182"/>
                <a:gd name="connsiteY2" fmla="*/ 809013 h 864474"/>
                <a:gd name="connsiteX3" fmla="*/ 113563 w 439182"/>
                <a:gd name="connsiteY3" fmla="*/ 801234 h 864474"/>
                <a:gd name="connsiteX4" fmla="*/ 108334 w 439182"/>
                <a:gd name="connsiteY4" fmla="*/ 788354 h 864474"/>
                <a:gd name="connsiteX5" fmla="*/ 108334 w 439182"/>
                <a:gd name="connsiteY5" fmla="*/ 860790 h 864474"/>
                <a:gd name="connsiteX6" fmla="*/ 144680 w 439182"/>
                <a:gd name="connsiteY6" fmla="*/ 863341 h 864474"/>
                <a:gd name="connsiteX7" fmla="*/ 155010 w 439182"/>
                <a:gd name="connsiteY7" fmla="*/ 863341 h 864474"/>
                <a:gd name="connsiteX8" fmla="*/ 181026 w 439182"/>
                <a:gd name="connsiteY8" fmla="*/ 855562 h 864474"/>
                <a:gd name="connsiteX9" fmla="*/ 165467 w 439182"/>
                <a:gd name="connsiteY9" fmla="*/ 847783 h 864474"/>
                <a:gd name="connsiteX10" fmla="*/ 165467 w 439182"/>
                <a:gd name="connsiteY10" fmla="*/ 847783 h 864474"/>
                <a:gd name="connsiteX11" fmla="*/ 435320 w 439182"/>
                <a:gd name="connsiteY11" fmla="*/ 84135 h 864474"/>
                <a:gd name="connsiteX12" fmla="*/ 419761 w 439182"/>
                <a:gd name="connsiteY12" fmla="*/ 84135 h 864474"/>
                <a:gd name="connsiteX13" fmla="*/ 419761 w 439182"/>
                <a:gd name="connsiteY13" fmla="*/ 86686 h 864474"/>
                <a:gd name="connsiteX14" fmla="*/ 409431 w 439182"/>
                <a:gd name="connsiteY14" fmla="*/ 117803 h 864474"/>
                <a:gd name="connsiteX15" fmla="*/ 393873 w 439182"/>
                <a:gd name="connsiteY15" fmla="*/ 128133 h 864474"/>
                <a:gd name="connsiteX16" fmla="*/ 373085 w 439182"/>
                <a:gd name="connsiteY16" fmla="*/ 130684 h 864474"/>
                <a:gd name="connsiteX17" fmla="*/ 352298 w 439182"/>
                <a:gd name="connsiteY17" fmla="*/ 128133 h 864474"/>
                <a:gd name="connsiteX18" fmla="*/ 331511 w 439182"/>
                <a:gd name="connsiteY18" fmla="*/ 125582 h 864474"/>
                <a:gd name="connsiteX19" fmla="*/ 339290 w 439182"/>
                <a:gd name="connsiteY19" fmla="*/ 110024 h 864474"/>
                <a:gd name="connsiteX20" fmla="*/ 357399 w 439182"/>
                <a:gd name="connsiteY20" fmla="*/ 81585 h 864474"/>
                <a:gd name="connsiteX21" fmla="*/ 315825 w 439182"/>
                <a:gd name="connsiteY21" fmla="*/ 60925 h 864474"/>
                <a:gd name="connsiteX22" fmla="*/ 292487 w 439182"/>
                <a:gd name="connsiteY22" fmla="*/ 48044 h 864474"/>
                <a:gd name="connsiteX23" fmla="*/ 266471 w 439182"/>
                <a:gd name="connsiteY23" fmla="*/ 32486 h 864474"/>
                <a:gd name="connsiteX24" fmla="*/ 237904 w 439182"/>
                <a:gd name="connsiteY24" fmla="*/ 1369 h 864474"/>
                <a:gd name="connsiteX25" fmla="*/ 214566 w 439182"/>
                <a:gd name="connsiteY25" fmla="*/ 1369 h 864474"/>
                <a:gd name="connsiteX26" fmla="*/ 201558 w 439182"/>
                <a:gd name="connsiteY26" fmla="*/ 14249 h 864474"/>
                <a:gd name="connsiteX27" fmla="*/ 178220 w 439182"/>
                <a:gd name="connsiteY27" fmla="*/ 3919 h 864474"/>
                <a:gd name="connsiteX28" fmla="*/ 157433 w 439182"/>
                <a:gd name="connsiteY28" fmla="*/ 6470 h 864474"/>
                <a:gd name="connsiteX29" fmla="*/ 141874 w 439182"/>
                <a:gd name="connsiteY29" fmla="*/ 19350 h 864474"/>
                <a:gd name="connsiteX30" fmla="*/ 136646 w 439182"/>
                <a:gd name="connsiteY30" fmla="*/ 45239 h 864474"/>
                <a:gd name="connsiteX31" fmla="*/ 113308 w 439182"/>
                <a:gd name="connsiteY31" fmla="*/ 63348 h 864474"/>
                <a:gd name="connsiteX32" fmla="*/ 110757 w 439182"/>
                <a:gd name="connsiteY32" fmla="*/ 78907 h 864474"/>
                <a:gd name="connsiteX33" fmla="*/ 113308 w 439182"/>
                <a:gd name="connsiteY33" fmla="*/ 102245 h 864474"/>
                <a:gd name="connsiteX34" fmla="*/ 113308 w 439182"/>
                <a:gd name="connsiteY34" fmla="*/ 117803 h 864474"/>
                <a:gd name="connsiteX35" fmla="*/ 100300 w 439182"/>
                <a:gd name="connsiteY35" fmla="*/ 128133 h 864474"/>
                <a:gd name="connsiteX36" fmla="*/ 95071 w 439182"/>
                <a:gd name="connsiteY36" fmla="*/ 146242 h 864474"/>
                <a:gd name="connsiteX37" fmla="*/ 84741 w 439182"/>
                <a:gd name="connsiteY37" fmla="*/ 166902 h 864474"/>
                <a:gd name="connsiteX38" fmla="*/ 76962 w 439182"/>
                <a:gd name="connsiteY38" fmla="*/ 177232 h 864474"/>
                <a:gd name="connsiteX39" fmla="*/ 76962 w 439182"/>
                <a:gd name="connsiteY39" fmla="*/ 200570 h 864474"/>
                <a:gd name="connsiteX40" fmla="*/ 69183 w 439182"/>
                <a:gd name="connsiteY40" fmla="*/ 216129 h 864474"/>
                <a:gd name="connsiteX41" fmla="*/ 69183 w 439182"/>
                <a:gd name="connsiteY41" fmla="*/ 239466 h 864474"/>
                <a:gd name="connsiteX42" fmla="*/ 76962 w 439182"/>
                <a:gd name="connsiteY42" fmla="*/ 262804 h 864474"/>
                <a:gd name="connsiteX43" fmla="*/ 82190 w 439182"/>
                <a:gd name="connsiteY43" fmla="*/ 280913 h 864474"/>
                <a:gd name="connsiteX44" fmla="*/ 74411 w 439182"/>
                <a:gd name="connsiteY44" fmla="*/ 299023 h 864474"/>
                <a:gd name="connsiteX45" fmla="*/ 69183 w 439182"/>
                <a:gd name="connsiteY45" fmla="*/ 314581 h 864474"/>
                <a:gd name="connsiteX46" fmla="*/ 69183 w 439182"/>
                <a:gd name="connsiteY46" fmla="*/ 343020 h 864474"/>
                <a:gd name="connsiteX47" fmla="*/ 53624 w 439182"/>
                <a:gd name="connsiteY47" fmla="*/ 363680 h 864474"/>
                <a:gd name="connsiteX48" fmla="*/ 53624 w 439182"/>
                <a:gd name="connsiteY48" fmla="*/ 392119 h 864474"/>
                <a:gd name="connsiteX49" fmla="*/ 58853 w 439182"/>
                <a:gd name="connsiteY49" fmla="*/ 405000 h 864474"/>
                <a:gd name="connsiteX50" fmla="*/ 45845 w 439182"/>
                <a:gd name="connsiteY50" fmla="*/ 412779 h 864474"/>
                <a:gd name="connsiteX51" fmla="*/ 45845 w 439182"/>
                <a:gd name="connsiteY51" fmla="*/ 430888 h 864474"/>
                <a:gd name="connsiteX52" fmla="*/ 38065 w 439182"/>
                <a:gd name="connsiteY52" fmla="*/ 443769 h 864474"/>
                <a:gd name="connsiteX53" fmla="*/ 32837 w 439182"/>
                <a:gd name="connsiteY53" fmla="*/ 459328 h 864474"/>
                <a:gd name="connsiteX54" fmla="*/ 38065 w 439182"/>
                <a:gd name="connsiteY54" fmla="*/ 474886 h 864474"/>
                <a:gd name="connsiteX55" fmla="*/ 35515 w 439182"/>
                <a:gd name="connsiteY55" fmla="*/ 498224 h 864474"/>
                <a:gd name="connsiteX56" fmla="*/ 32964 w 439182"/>
                <a:gd name="connsiteY56" fmla="*/ 521562 h 864474"/>
                <a:gd name="connsiteX57" fmla="*/ 35515 w 439182"/>
                <a:gd name="connsiteY57" fmla="*/ 531892 h 864474"/>
                <a:gd name="connsiteX58" fmla="*/ 38065 w 439182"/>
                <a:gd name="connsiteY58" fmla="*/ 544772 h 864474"/>
                <a:gd name="connsiteX59" fmla="*/ 45845 w 439182"/>
                <a:gd name="connsiteY59" fmla="*/ 557653 h 864474"/>
                <a:gd name="connsiteX60" fmla="*/ 48395 w 439182"/>
                <a:gd name="connsiteY60" fmla="*/ 565432 h 864474"/>
                <a:gd name="connsiteX61" fmla="*/ 40616 w 439182"/>
                <a:gd name="connsiteY61" fmla="*/ 570661 h 864474"/>
                <a:gd name="connsiteX62" fmla="*/ 43166 w 439182"/>
                <a:gd name="connsiteY62" fmla="*/ 586219 h 864474"/>
                <a:gd name="connsiteX63" fmla="*/ 40616 w 439182"/>
                <a:gd name="connsiteY63" fmla="*/ 601778 h 864474"/>
                <a:gd name="connsiteX64" fmla="*/ 38065 w 439182"/>
                <a:gd name="connsiteY64" fmla="*/ 619887 h 864474"/>
                <a:gd name="connsiteX65" fmla="*/ 32837 w 439182"/>
                <a:gd name="connsiteY65" fmla="*/ 635446 h 864474"/>
                <a:gd name="connsiteX66" fmla="*/ 22507 w 439182"/>
                <a:gd name="connsiteY66" fmla="*/ 648326 h 864474"/>
                <a:gd name="connsiteX67" fmla="*/ 22507 w 439182"/>
                <a:gd name="connsiteY67" fmla="*/ 666435 h 864474"/>
                <a:gd name="connsiteX68" fmla="*/ 14727 w 439182"/>
                <a:gd name="connsiteY68" fmla="*/ 681994 h 864474"/>
                <a:gd name="connsiteX69" fmla="*/ 1719 w 439182"/>
                <a:gd name="connsiteY69" fmla="*/ 694875 h 864474"/>
                <a:gd name="connsiteX70" fmla="*/ 4270 w 439182"/>
                <a:gd name="connsiteY70" fmla="*/ 715534 h 864474"/>
                <a:gd name="connsiteX71" fmla="*/ 6821 w 439182"/>
                <a:gd name="connsiteY71" fmla="*/ 731093 h 864474"/>
                <a:gd name="connsiteX72" fmla="*/ 27608 w 439182"/>
                <a:gd name="connsiteY72" fmla="*/ 736322 h 864474"/>
                <a:gd name="connsiteX73" fmla="*/ 30158 w 439182"/>
                <a:gd name="connsiteY73" fmla="*/ 762210 h 864474"/>
                <a:gd name="connsiteX74" fmla="*/ 40488 w 439182"/>
                <a:gd name="connsiteY74" fmla="*/ 769989 h 864474"/>
                <a:gd name="connsiteX75" fmla="*/ 76834 w 439182"/>
                <a:gd name="connsiteY75" fmla="*/ 769989 h 864474"/>
                <a:gd name="connsiteX76" fmla="*/ 89842 w 439182"/>
                <a:gd name="connsiteY76" fmla="*/ 777769 h 864474"/>
                <a:gd name="connsiteX77" fmla="*/ 110630 w 439182"/>
                <a:gd name="connsiteY77" fmla="*/ 780319 h 864474"/>
                <a:gd name="connsiteX78" fmla="*/ 100300 w 439182"/>
                <a:gd name="connsiteY78" fmla="*/ 759660 h 864474"/>
                <a:gd name="connsiteX79" fmla="*/ 97749 w 439182"/>
                <a:gd name="connsiteY79" fmla="*/ 744101 h 864474"/>
                <a:gd name="connsiteX80" fmla="*/ 100300 w 439182"/>
                <a:gd name="connsiteY80" fmla="*/ 723441 h 864474"/>
                <a:gd name="connsiteX81" fmla="*/ 113308 w 439182"/>
                <a:gd name="connsiteY81" fmla="*/ 713111 h 864474"/>
                <a:gd name="connsiteX82" fmla="*/ 126316 w 439182"/>
                <a:gd name="connsiteY82" fmla="*/ 697553 h 864474"/>
                <a:gd name="connsiteX83" fmla="*/ 141874 w 439182"/>
                <a:gd name="connsiteY83" fmla="*/ 674215 h 864474"/>
                <a:gd name="connsiteX84" fmla="*/ 167890 w 439182"/>
                <a:gd name="connsiteY84" fmla="*/ 653555 h 864474"/>
                <a:gd name="connsiteX85" fmla="*/ 170441 w 439182"/>
                <a:gd name="connsiteY85" fmla="*/ 632895 h 864474"/>
                <a:gd name="connsiteX86" fmla="*/ 149654 w 439182"/>
                <a:gd name="connsiteY86" fmla="*/ 625116 h 864474"/>
                <a:gd name="connsiteX87" fmla="*/ 134095 w 439182"/>
                <a:gd name="connsiteY87" fmla="*/ 593999 h 864474"/>
                <a:gd name="connsiteX88" fmla="*/ 170441 w 439182"/>
                <a:gd name="connsiteY88" fmla="*/ 573339 h 864474"/>
                <a:gd name="connsiteX89" fmla="*/ 175670 w 439182"/>
                <a:gd name="connsiteY89" fmla="*/ 560458 h 864474"/>
                <a:gd name="connsiteX90" fmla="*/ 180898 w 439182"/>
                <a:gd name="connsiteY90" fmla="*/ 544900 h 864474"/>
                <a:gd name="connsiteX91" fmla="*/ 191228 w 439182"/>
                <a:gd name="connsiteY91" fmla="*/ 524240 h 864474"/>
                <a:gd name="connsiteX92" fmla="*/ 196457 w 439182"/>
                <a:gd name="connsiteY92" fmla="*/ 516461 h 864474"/>
                <a:gd name="connsiteX93" fmla="*/ 196457 w 439182"/>
                <a:gd name="connsiteY93" fmla="*/ 508681 h 864474"/>
                <a:gd name="connsiteX94" fmla="*/ 209465 w 439182"/>
                <a:gd name="connsiteY94" fmla="*/ 513910 h 864474"/>
                <a:gd name="connsiteX95" fmla="*/ 217244 w 439182"/>
                <a:gd name="connsiteY95" fmla="*/ 498352 h 864474"/>
                <a:gd name="connsiteX96" fmla="*/ 201686 w 439182"/>
                <a:gd name="connsiteY96" fmla="*/ 500902 h 864474"/>
                <a:gd name="connsiteX97" fmla="*/ 191356 w 439182"/>
                <a:gd name="connsiteY97" fmla="*/ 495673 h 864474"/>
                <a:gd name="connsiteX98" fmla="*/ 188805 w 439182"/>
                <a:gd name="connsiteY98" fmla="*/ 480115 h 864474"/>
                <a:gd name="connsiteX99" fmla="*/ 186255 w 439182"/>
                <a:gd name="connsiteY99" fmla="*/ 459455 h 864474"/>
                <a:gd name="connsiteX100" fmla="*/ 222601 w 439182"/>
                <a:gd name="connsiteY100" fmla="*/ 469785 h 864474"/>
                <a:gd name="connsiteX101" fmla="*/ 245939 w 439182"/>
                <a:gd name="connsiteY101" fmla="*/ 456904 h 864474"/>
                <a:gd name="connsiteX102" fmla="*/ 248489 w 439182"/>
                <a:gd name="connsiteY102" fmla="*/ 436245 h 864474"/>
                <a:gd name="connsiteX103" fmla="*/ 248489 w 439182"/>
                <a:gd name="connsiteY103" fmla="*/ 420686 h 864474"/>
                <a:gd name="connsiteX104" fmla="*/ 256268 w 439182"/>
                <a:gd name="connsiteY104" fmla="*/ 410356 h 864474"/>
                <a:gd name="connsiteX105" fmla="*/ 310723 w 439182"/>
                <a:gd name="connsiteY105" fmla="*/ 407805 h 864474"/>
                <a:gd name="connsiteX106" fmla="*/ 352298 w 439182"/>
                <a:gd name="connsiteY106" fmla="*/ 387146 h 864474"/>
                <a:gd name="connsiteX107" fmla="*/ 373085 w 439182"/>
                <a:gd name="connsiteY107" fmla="*/ 358707 h 864474"/>
                <a:gd name="connsiteX108" fmla="*/ 362756 w 439182"/>
                <a:gd name="connsiteY108" fmla="*/ 345826 h 864474"/>
                <a:gd name="connsiteX109" fmla="*/ 360205 w 439182"/>
                <a:gd name="connsiteY109" fmla="*/ 325166 h 864474"/>
                <a:gd name="connsiteX110" fmla="*/ 347197 w 439182"/>
                <a:gd name="connsiteY110" fmla="*/ 312286 h 864474"/>
                <a:gd name="connsiteX111" fmla="*/ 331638 w 439182"/>
                <a:gd name="connsiteY111" fmla="*/ 296727 h 864474"/>
                <a:gd name="connsiteX112" fmla="*/ 339418 w 439182"/>
                <a:gd name="connsiteY112" fmla="*/ 296727 h 864474"/>
                <a:gd name="connsiteX113" fmla="*/ 341968 w 439182"/>
                <a:gd name="connsiteY113" fmla="*/ 286397 h 864474"/>
                <a:gd name="connsiteX114" fmla="*/ 336740 w 439182"/>
                <a:gd name="connsiteY114" fmla="*/ 273517 h 864474"/>
                <a:gd name="connsiteX115" fmla="*/ 341968 w 439182"/>
                <a:gd name="connsiteY115" fmla="*/ 245078 h 864474"/>
                <a:gd name="connsiteX116" fmla="*/ 349748 w 439182"/>
                <a:gd name="connsiteY116" fmla="*/ 208859 h 864474"/>
                <a:gd name="connsiteX117" fmla="*/ 375764 w 439182"/>
                <a:gd name="connsiteY117" fmla="*/ 172641 h 864474"/>
                <a:gd name="connsiteX118" fmla="*/ 412110 w 439182"/>
                <a:gd name="connsiteY118" fmla="*/ 133872 h 864474"/>
                <a:gd name="connsiteX119" fmla="*/ 438126 w 439182"/>
                <a:gd name="connsiteY119" fmla="*/ 118313 h 864474"/>
                <a:gd name="connsiteX120" fmla="*/ 435575 w 439182"/>
                <a:gd name="connsiteY120" fmla="*/ 84646 h 864474"/>
                <a:gd name="connsiteX121" fmla="*/ 435575 w 439182"/>
                <a:gd name="connsiteY121" fmla="*/ 84646 h 86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439182" h="864474">
                  <a:moveTo>
                    <a:pt x="165467" y="847783"/>
                  </a:moveTo>
                  <a:cubicBezTo>
                    <a:pt x="155137" y="847783"/>
                    <a:pt x="131672" y="827123"/>
                    <a:pt x="123893" y="819343"/>
                  </a:cubicBezTo>
                  <a:cubicBezTo>
                    <a:pt x="116113" y="814115"/>
                    <a:pt x="121342" y="809013"/>
                    <a:pt x="113563" y="809013"/>
                  </a:cubicBezTo>
                  <a:cubicBezTo>
                    <a:pt x="103233" y="811564"/>
                    <a:pt x="111012" y="803785"/>
                    <a:pt x="113563" y="801234"/>
                  </a:cubicBezTo>
                  <a:cubicBezTo>
                    <a:pt x="118792" y="798684"/>
                    <a:pt x="113563" y="790904"/>
                    <a:pt x="108334" y="788354"/>
                  </a:cubicBezTo>
                  <a:cubicBezTo>
                    <a:pt x="105784" y="801234"/>
                    <a:pt x="103105" y="860790"/>
                    <a:pt x="108334" y="860790"/>
                  </a:cubicBezTo>
                  <a:cubicBezTo>
                    <a:pt x="110885" y="860790"/>
                    <a:pt x="136901" y="858240"/>
                    <a:pt x="144680" y="863341"/>
                  </a:cubicBezTo>
                  <a:cubicBezTo>
                    <a:pt x="147231" y="863341"/>
                    <a:pt x="149909" y="865892"/>
                    <a:pt x="155010" y="863341"/>
                  </a:cubicBezTo>
                  <a:cubicBezTo>
                    <a:pt x="157560" y="858112"/>
                    <a:pt x="173119" y="860790"/>
                    <a:pt x="181026" y="855562"/>
                  </a:cubicBezTo>
                  <a:cubicBezTo>
                    <a:pt x="188805" y="850333"/>
                    <a:pt x="178475" y="847783"/>
                    <a:pt x="165467" y="847783"/>
                  </a:cubicBezTo>
                  <a:lnTo>
                    <a:pt x="165467" y="847783"/>
                  </a:lnTo>
                  <a:close/>
                  <a:moveTo>
                    <a:pt x="435320" y="84135"/>
                  </a:moveTo>
                  <a:lnTo>
                    <a:pt x="419761" y="84135"/>
                  </a:lnTo>
                  <a:lnTo>
                    <a:pt x="419761" y="86686"/>
                  </a:lnTo>
                  <a:cubicBezTo>
                    <a:pt x="422312" y="97016"/>
                    <a:pt x="417211" y="120354"/>
                    <a:pt x="409431" y="117803"/>
                  </a:cubicBezTo>
                  <a:cubicBezTo>
                    <a:pt x="404203" y="117803"/>
                    <a:pt x="399102" y="128133"/>
                    <a:pt x="393873" y="128133"/>
                  </a:cubicBezTo>
                  <a:cubicBezTo>
                    <a:pt x="388644" y="125582"/>
                    <a:pt x="380865" y="135912"/>
                    <a:pt x="373085" y="130684"/>
                  </a:cubicBezTo>
                  <a:cubicBezTo>
                    <a:pt x="367857" y="128133"/>
                    <a:pt x="357527" y="133234"/>
                    <a:pt x="352298" y="128133"/>
                  </a:cubicBezTo>
                  <a:cubicBezTo>
                    <a:pt x="347069" y="125582"/>
                    <a:pt x="331511" y="128133"/>
                    <a:pt x="331511" y="125582"/>
                  </a:cubicBezTo>
                  <a:cubicBezTo>
                    <a:pt x="331511" y="120354"/>
                    <a:pt x="339290" y="123032"/>
                    <a:pt x="339290" y="110024"/>
                  </a:cubicBezTo>
                  <a:cubicBezTo>
                    <a:pt x="339290" y="99694"/>
                    <a:pt x="360078" y="84135"/>
                    <a:pt x="357399" y="81585"/>
                  </a:cubicBezTo>
                  <a:cubicBezTo>
                    <a:pt x="354849" y="76356"/>
                    <a:pt x="321054" y="66026"/>
                    <a:pt x="315825" y="60925"/>
                  </a:cubicBezTo>
                  <a:cubicBezTo>
                    <a:pt x="310596" y="55696"/>
                    <a:pt x="305495" y="50595"/>
                    <a:pt x="292487" y="48044"/>
                  </a:cubicBezTo>
                  <a:cubicBezTo>
                    <a:pt x="279479" y="48044"/>
                    <a:pt x="279479" y="40265"/>
                    <a:pt x="266471" y="32486"/>
                  </a:cubicBezTo>
                  <a:cubicBezTo>
                    <a:pt x="256141" y="27257"/>
                    <a:pt x="243133" y="11826"/>
                    <a:pt x="237904" y="1369"/>
                  </a:cubicBezTo>
                  <a:cubicBezTo>
                    <a:pt x="230125" y="1369"/>
                    <a:pt x="217117" y="-1182"/>
                    <a:pt x="214566" y="1369"/>
                  </a:cubicBezTo>
                  <a:cubicBezTo>
                    <a:pt x="212016" y="6597"/>
                    <a:pt x="206787" y="24707"/>
                    <a:pt x="201558" y="14249"/>
                  </a:cubicBezTo>
                  <a:cubicBezTo>
                    <a:pt x="199008" y="6470"/>
                    <a:pt x="186000" y="6470"/>
                    <a:pt x="178220" y="3919"/>
                  </a:cubicBezTo>
                  <a:cubicBezTo>
                    <a:pt x="167890" y="3919"/>
                    <a:pt x="167890" y="-6411"/>
                    <a:pt x="157433" y="6470"/>
                  </a:cubicBezTo>
                  <a:cubicBezTo>
                    <a:pt x="152204" y="9020"/>
                    <a:pt x="147103" y="14249"/>
                    <a:pt x="141874" y="19350"/>
                  </a:cubicBezTo>
                  <a:cubicBezTo>
                    <a:pt x="141874" y="29680"/>
                    <a:pt x="139324" y="40010"/>
                    <a:pt x="136646" y="45239"/>
                  </a:cubicBezTo>
                  <a:cubicBezTo>
                    <a:pt x="134095" y="47790"/>
                    <a:pt x="113308" y="58119"/>
                    <a:pt x="113308" y="63348"/>
                  </a:cubicBezTo>
                  <a:cubicBezTo>
                    <a:pt x="110757" y="68577"/>
                    <a:pt x="115858" y="76229"/>
                    <a:pt x="110757" y="78907"/>
                  </a:cubicBezTo>
                  <a:cubicBezTo>
                    <a:pt x="108207" y="81457"/>
                    <a:pt x="121087" y="99567"/>
                    <a:pt x="113308" y="102245"/>
                  </a:cubicBezTo>
                  <a:cubicBezTo>
                    <a:pt x="105528" y="107473"/>
                    <a:pt x="118536" y="112574"/>
                    <a:pt x="113308" y="117803"/>
                  </a:cubicBezTo>
                  <a:cubicBezTo>
                    <a:pt x="108079" y="120354"/>
                    <a:pt x="100300" y="123032"/>
                    <a:pt x="100300" y="128133"/>
                  </a:cubicBezTo>
                  <a:cubicBezTo>
                    <a:pt x="100300" y="133234"/>
                    <a:pt x="100300" y="143692"/>
                    <a:pt x="95071" y="146242"/>
                  </a:cubicBezTo>
                  <a:cubicBezTo>
                    <a:pt x="87292" y="148793"/>
                    <a:pt x="84741" y="159123"/>
                    <a:pt x="84741" y="166902"/>
                  </a:cubicBezTo>
                  <a:cubicBezTo>
                    <a:pt x="84741" y="172131"/>
                    <a:pt x="74411" y="169453"/>
                    <a:pt x="76962" y="177232"/>
                  </a:cubicBezTo>
                  <a:cubicBezTo>
                    <a:pt x="82190" y="187562"/>
                    <a:pt x="84741" y="197892"/>
                    <a:pt x="76962" y="200570"/>
                  </a:cubicBezTo>
                  <a:cubicBezTo>
                    <a:pt x="71733" y="200570"/>
                    <a:pt x="71733" y="216129"/>
                    <a:pt x="69183" y="216129"/>
                  </a:cubicBezTo>
                  <a:cubicBezTo>
                    <a:pt x="63954" y="216129"/>
                    <a:pt x="63954" y="231687"/>
                    <a:pt x="69183" y="239466"/>
                  </a:cubicBezTo>
                  <a:cubicBezTo>
                    <a:pt x="74411" y="247246"/>
                    <a:pt x="76962" y="255025"/>
                    <a:pt x="76962" y="262804"/>
                  </a:cubicBezTo>
                  <a:cubicBezTo>
                    <a:pt x="76962" y="268033"/>
                    <a:pt x="84741" y="273134"/>
                    <a:pt x="82190" y="280913"/>
                  </a:cubicBezTo>
                  <a:cubicBezTo>
                    <a:pt x="79640" y="288693"/>
                    <a:pt x="79640" y="296472"/>
                    <a:pt x="74411" y="299023"/>
                  </a:cubicBezTo>
                  <a:cubicBezTo>
                    <a:pt x="71861" y="301573"/>
                    <a:pt x="74411" y="311903"/>
                    <a:pt x="69183" y="314581"/>
                  </a:cubicBezTo>
                  <a:cubicBezTo>
                    <a:pt x="63954" y="317132"/>
                    <a:pt x="74411" y="337919"/>
                    <a:pt x="69183" y="343020"/>
                  </a:cubicBezTo>
                  <a:cubicBezTo>
                    <a:pt x="63954" y="345571"/>
                    <a:pt x="53624" y="350800"/>
                    <a:pt x="53624" y="363680"/>
                  </a:cubicBezTo>
                  <a:lnTo>
                    <a:pt x="53624" y="392119"/>
                  </a:lnTo>
                  <a:cubicBezTo>
                    <a:pt x="51073" y="397348"/>
                    <a:pt x="58853" y="397348"/>
                    <a:pt x="58853" y="405000"/>
                  </a:cubicBezTo>
                  <a:cubicBezTo>
                    <a:pt x="56302" y="412779"/>
                    <a:pt x="45845" y="407551"/>
                    <a:pt x="45845" y="412779"/>
                  </a:cubicBezTo>
                  <a:cubicBezTo>
                    <a:pt x="45845" y="418008"/>
                    <a:pt x="48395" y="428338"/>
                    <a:pt x="45845" y="430888"/>
                  </a:cubicBezTo>
                  <a:cubicBezTo>
                    <a:pt x="40616" y="430888"/>
                    <a:pt x="38065" y="433439"/>
                    <a:pt x="38065" y="443769"/>
                  </a:cubicBezTo>
                  <a:cubicBezTo>
                    <a:pt x="38065" y="454099"/>
                    <a:pt x="32837" y="454099"/>
                    <a:pt x="32837" y="459328"/>
                  </a:cubicBezTo>
                  <a:cubicBezTo>
                    <a:pt x="32837" y="464556"/>
                    <a:pt x="38065" y="469657"/>
                    <a:pt x="38065" y="474886"/>
                  </a:cubicBezTo>
                  <a:cubicBezTo>
                    <a:pt x="38065" y="480115"/>
                    <a:pt x="40616" y="495546"/>
                    <a:pt x="35515" y="498224"/>
                  </a:cubicBezTo>
                  <a:cubicBezTo>
                    <a:pt x="32964" y="498224"/>
                    <a:pt x="30286" y="518884"/>
                    <a:pt x="32964" y="521562"/>
                  </a:cubicBezTo>
                  <a:cubicBezTo>
                    <a:pt x="38193" y="524112"/>
                    <a:pt x="38193" y="529341"/>
                    <a:pt x="35515" y="531892"/>
                  </a:cubicBezTo>
                  <a:cubicBezTo>
                    <a:pt x="32964" y="537120"/>
                    <a:pt x="43294" y="539671"/>
                    <a:pt x="38065" y="544772"/>
                  </a:cubicBezTo>
                  <a:cubicBezTo>
                    <a:pt x="32837" y="552552"/>
                    <a:pt x="38065" y="560331"/>
                    <a:pt x="45845" y="557653"/>
                  </a:cubicBezTo>
                  <a:cubicBezTo>
                    <a:pt x="51073" y="555102"/>
                    <a:pt x="56175" y="565432"/>
                    <a:pt x="48395" y="565432"/>
                  </a:cubicBezTo>
                  <a:cubicBezTo>
                    <a:pt x="40616" y="565432"/>
                    <a:pt x="32837" y="565432"/>
                    <a:pt x="40616" y="570661"/>
                  </a:cubicBezTo>
                  <a:cubicBezTo>
                    <a:pt x="45845" y="575889"/>
                    <a:pt x="50946" y="583541"/>
                    <a:pt x="43166" y="586219"/>
                  </a:cubicBezTo>
                  <a:cubicBezTo>
                    <a:pt x="35387" y="588770"/>
                    <a:pt x="40616" y="593999"/>
                    <a:pt x="40616" y="601778"/>
                  </a:cubicBezTo>
                  <a:cubicBezTo>
                    <a:pt x="38065" y="609557"/>
                    <a:pt x="45845" y="617337"/>
                    <a:pt x="38065" y="619887"/>
                  </a:cubicBezTo>
                  <a:cubicBezTo>
                    <a:pt x="32837" y="622438"/>
                    <a:pt x="40616" y="632767"/>
                    <a:pt x="32837" y="635446"/>
                  </a:cubicBezTo>
                  <a:cubicBezTo>
                    <a:pt x="22507" y="635446"/>
                    <a:pt x="30286" y="645776"/>
                    <a:pt x="22507" y="648326"/>
                  </a:cubicBezTo>
                  <a:cubicBezTo>
                    <a:pt x="17278" y="653555"/>
                    <a:pt x="30286" y="661207"/>
                    <a:pt x="22507" y="666435"/>
                  </a:cubicBezTo>
                  <a:cubicBezTo>
                    <a:pt x="17278" y="671664"/>
                    <a:pt x="22507" y="681994"/>
                    <a:pt x="14727" y="681994"/>
                  </a:cubicBezTo>
                  <a:cubicBezTo>
                    <a:pt x="6948" y="681994"/>
                    <a:pt x="4398" y="692324"/>
                    <a:pt x="1719" y="694875"/>
                  </a:cubicBezTo>
                  <a:cubicBezTo>
                    <a:pt x="1719" y="700103"/>
                    <a:pt x="-3509" y="710433"/>
                    <a:pt x="4270" y="715534"/>
                  </a:cubicBezTo>
                  <a:cubicBezTo>
                    <a:pt x="9499" y="723314"/>
                    <a:pt x="1719" y="728415"/>
                    <a:pt x="6821" y="731093"/>
                  </a:cubicBezTo>
                  <a:cubicBezTo>
                    <a:pt x="12049" y="733643"/>
                    <a:pt x="30158" y="728542"/>
                    <a:pt x="27608" y="736322"/>
                  </a:cubicBezTo>
                  <a:cubicBezTo>
                    <a:pt x="25057" y="744101"/>
                    <a:pt x="25057" y="762210"/>
                    <a:pt x="30158" y="762210"/>
                  </a:cubicBezTo>
                  <a:cubicBezTo>
                    <a:pt x="32709" y="762210"/>
                    <a:pt x="35387" y="772540"/>
                    <a:pt x="40488" y="769989"/>
                  </a:cubicBezTo>
                  <a:cubicBezTo>
                    <a:pt x="45717" y="769989"/>
                    <a:pt x="69055" y="767439"/>
                    <a:pt x="76834" y="769989"/>
                  </a:cubicBezTo>
                  <a:cubicBezTo>
                    <a:pt x="82063" y="772540"/>
                    <a:pt x="87164" y="775218"/>
                    <a:pt x="89842" y="777769"/>
                  </a:cubicBezTo>
                  <a:cubicBezTo>
                    <a:pt x="95071" y="775218"/>
                    <a:pt x="107951" y="782997"/>
                    <a:pt x="110630" y="780319"/>
                  </a:cubicBezTo>
                  <a:cubicBezTo>
                    <a:pt x="113180" y="775091"/>
                    <a:pt x="97622" y="764761"/>
                    <a:pt x="100300" y="759660"/>
                  </a:cubicBezTo>
                  <a:cubicBezTo>
                    <a:pt x="100300" y="754431"/>
                    <a:pt x="97749" y="746779"/>
                    <a:pt x="97749" y="744101"/>
                  </a:cubicBezTo>
                  <a:cubicBezTo>
                    <a:pt x="97749" y="738872"/>
                    <a:pt x="95199" y="728542"/>
                    <a:pt x="100300" y="723441"/>
                  </a:cubicBezTo>
                  <a:cubicBezTo>
                    <a:pt x="108079" y="718212"/>
                    <a:pt x="108079" y="713111"/>
                    <a:pt x="113308" y="713111"/>
                  </a:cubicBezTo>
                  <a:cubicBezTo>
                    <a:pt x="115858" y="715662"/>
                    <a:pt x="126316" y="710561"/>
                    <a:pt x="126316" y="697553"/>
                  </a:cubicBezTo>
                  <a:cubicBezTo>
                    <a:pt x="126316" y="687223"/>
                    <a:pt x="131545" y="681994"/>
                    <a:pt x="141874" y="674215"/>
                  </a:cubicBezTo>
                  <a:cubicBezTo>
                    <a:pt x="152204" y="666435"/>
                    <a:pt x="170441" y="656106"/>
                    <a:pt x="167890" y="653555"/>
                  </a:cubicBezTo>
                  <a:cubicBezTo>
                    <a:pt x="165340" y="648326"/>
                    <a:pt x="170441" y="637996"/>
                    <a:pt x="170441" y="632895"/>
                  </a:cubicBezTo>
                  <a:cubicBezTo>
                    <a:pt x="170441" y="627794"/>
                    <a:pt x="154882" y="627666"/>
                    <a:pt x="149654" y="625116"/>
                  </a:cubicBezTo>
                  <a:cubicBezTo>
                    <a:pt x="144425" y="625116"/>
                    <a:pt x="123638" y="609557"/>
                    <a:pt x="134095" y="593999"/>
                  </a:cubicBezTo>
                  <a:cubicBezTo>
                    <a:pt x="144425" y="575889"/>
                    <a:pt x="165212" y="573339"/>
                    <a:pt x="170441" y="573339"/>
                  </a:cubicBezTo>
                  <a:cubicBezTo>
                    <a:pt x="175670" y="570788"/>
                    <a:pt x="170441" y="563009"/>
                    <a:pt x="175670" y="560458"/>
                  </a:cubicBezTo>
                  <a:cubicBezTo>
                    <a:pt x="180898" y="557908"/>
                    <a:pt x="180898" y="552679"/>
                    <a:pt x="180898" y="544900"/>
                  </a:cubicBezTo>
                  <a:cubicBezTo>
                    <a:pt x="180898" y="537120"/>
                    <a:pt x="180898" y="524240"/>
                    <a:pt x="191228" y="524240"/>
                  </a:cubicBezTo>
                  <a:cubicBezTo>
                    <a:pt x="199008" y="521689"/>
                    <a:pt x="201558" y="519011"/>
                    <a:pt x="196457" y="516461"/>
                  </a:cubicBezTo>
                  <a:cubicBezTo>
                    <a:pt x="191228" y="513910"/>
                    <a:pt x="188678" y="508681"/>
                    <a:pt x="196457" y="508681"/>
                  </a:cubicBezTo>
                  <a:cubicBezTo>
                    <a:pt x="206787" y="506131"/>
                    <a:pt x="201686" y="513910"/>
                    <a:pt x="209465" y="513910"/>
                  </a:cubicBezTo>
                  <a:cubicBezTo>
                    <a:pt x="214694" y="513910"/>
                    <a:pt x="225024" y="503580"/>
                    <a:pt x="217244" y="498352"/>
                  </a:cubicBezTo>
                  <a:cubicBezTo>
                    <a:pt x="209465" y="490572"/>
                    <a:pt x="206914" y="500902"/>
                    <a:pt x="201686" y="500902"/>
                  </a:cubicBezTo>
                  <a:cubicBezTo>
                    <a:pt x="199135" y="503453"/>
                    <a:pt x="193906" y="495673"/>
                    <a:pt x="191356" y="495673"/>
                  </a:cubicBezTo>
                  <a:cubicBezTo>
                    <a:pt x="186127" y="495673"/>
                    <a:pt x="188805" y="485343"/>
                    <a:pt x="188805" y="480115"/>
                  </a:cubicBezTo>
                  <a:cubicBezTo>
                    <a:pt x="186255" y="474886"/>
                    <a:pt x="183577" y="464556"/>
                    <a:pt x="186255" y="459455"/>
                  </a:cubicBezTo>
                  <a:cubicBezTo>
                    <a:pt x="191483" y="454226"/>
                    <a:pt x="207042" y="467234"/>
                    <a:pt x="222601" y="469785"/>
                  </a:cubicBezTo>
                  <a:cubicBezTo>
                    <a:pt x="235609" y="469785"/>
                    <a:pt x="245939" y="462006"/>
                    <a:pt x="245939" y="456904"/>
                  </a:cubicBezTo>
                  <a:cubicBezTo>
                    <a:pt x="245939" y="451803"/>
                    <a:pt x="240710" y="441346"/>
                    <a:pt x="248489" y="436245"/>
                  </a:cubicBezTo>
                  <a:cubicBezTo>
                    <a:pt x="256268" y="428465"/>
                    <a:pt x="251040" y="428465"/>
                    <a:pt x="248489" y="420686"/>
                  </a:cubicBezTo>
                  <a:cubicBezTo>
                    <a:pt x="245939" y="412907"/>
                    <a:pt x="251040" y="407805"/>
                    <a:pt x="256268" y="410356"/>
                  </a:cubicBezTo>
                  <a:cubicBezTo>
                    <a:pt x="258819" y="415585"/>
                    <a:pt x="287386" y="412907"/>
                    <a:pt x="310723" y="407805"/>
                  </a:cubicBezTo>
                  <a:cubicBezTo>
                    <a:pt x="334061" y="402577"/>
                    <a:pt x="352298" y="394925"/>
                    <a:pt x="352298" y="387146"/>
                  </a:cubicBezTo>
                  <a:cubicBezTo>
                    <a:pt x="354849" y="381917"/>
                    <a:pt x="370407" y="363808"/>
                    <a:pt x="373085" y="358707"/>
                  </a:cubicBezTo>
                  <a:cubicBezTo>
                    <a:pt x="375764" y="353605"/>
                    <a:pt x="373085" y="345826"/>
                    <a:pt x="362756" y="345826"/>
                  </a:cubicBezTo>
                  <a:cubicBezTo>
                    <a:pt x="354976" y="343276"/>
                    <a:pt x="354976" y="332946"/>
                    <a:pt x="360205" y="325166"/>
                  </a:cubicBezTo>
                  <a:cubicBezTo>
                    <a:pt x="365434" y="319937"/>
                    <a:pt x="357654" y="314836"/>
                    <a:pt x="347197" y="312286"/>
                  </a:cubicBezTo>
                  <a:cubicBezTo>
                    <a:pt x="339418" y="312286"/>
                    <a:pt x="323859" y="304506"/>
                    <a:pt x="331638" y="296727"/>
                  </a:cubicBezTo>
                  <a:cubicBezTo>
                    <a:pt x="336867" y="294177"/>
                    <a:pt x="339418" y="294177"/>
                    <a:pt x="339418" y="296727"/>
                  </a:cubicBezTo>
                  <a:cubicBezTo>
                    <a:pt x="341968" y="294177"/>
                    <a:pt x="341968" y="288948"/>
                    <a:pt x="341968" y="286397"/>
                  </a:cubicBezTo>
                  <a:cubicBezTo>
                    <a:pt x="339418" y="286397"/>
                    <a:pt x="334189" y="288948"/>
                    <a:pt x="336740" y="273517"/>
                  </a:cubicBezTo>
                  <a:cubicBezTo>
                    <a:pt x="336740" y="260636"/>
                    <a:pt x="341968" y="263187"/>
                    <a:pt x="341968" y="245078"/>
                  </a:cubicBezTo>
                  <a:cubicBezTo>
                    <a:pt x="341968" y="229519"/>
                    <a:pt x="349748" y="219189"/>
                    <a:pt x="349748" y="208859"/>
                  </a:cubicBezTo>
                  <a:cubicBezTo>
                    <a:pt x="349748" y="198529"/>
                    <a:pt x="365306" y="188200"/>
                    <a:pt x="375764" y="172641"/>
                  </a:cubicBezTo>
                  <a:cubicBezTo>
                    <a:pt x="383543" y="157082"/>
                    <a:pt x="404330" y="138973"/>
                    <a:pt x="412110" y="133872"/>
                  </a:cubicBezTo>
                  <a:cubicBezTo>
                    <a:pt x="419889" y="128643"/>
                    <a:pt x="438126" y="123542"/>
                    <a:pt x="438126" y="118313"/>
                  </a:cubicBezTo>
                  <a:cubicBezTo>
                    <a:pt x="440676" y="113085"/>
                    <a:pt x="438126" y="87196"/>
                    <a:pt x="435575" y="84646"/>
                  </a:cubicBezTo>
                  <a:lnTo>
                    <a:pt x="435575" y="84646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CB332C0D-1DEA-93EB-10AD-A4696A4434EA}"/>
                </a:ext>
              </a:extLst>
            </p:cNvPr>
            <p:cNvSpPr/>
            <p:nvPr/>
          </p:nvSpPr>
          <p:spPr>
            <a:xfrm>
              <a:off x="5679191" y="4650266"/>
              <a:ext cx="190440" cy="982013"/>
            </a:xfrm>
            <a:custGeom>
              <a:avLst/>
              <a:gdLst>
                <a:gd name="connsiteX0" fmla="*/ 86887 w 190440"/>
                <a:gd name="connsiteY0" fmla="*/ 871062 h 982013"/>
                <a:gd name="connsiteX1" fmla="*/ 76557 w 190440"/>
                <a:gd name="connsiteY1" fmla="*/ 863283 h 982013"/>
                <a:gd name="connsiteX2" fmla="*/ 74006 w 190440"/>
                <a:gd name="connsiteY2" fmla="*/ 837395 h 982013"/>
                <a:gd name="connsiteX3" fmla="*/ 53219 w 190440"/>
                <a:gd name="connsiteY3" fmla="*/ 832166 h 982013"/>
                <a:gd name="connsiteX4" fmla="*/ 50668 w 190440"/>
                <a:gd name="connsiteY4" fmla="*/ 816607 h 982013"/>
                <a:gd name="connsiteX5" fmla="*/ 48118 w 190440"/>
                <a:gd name="connsiteY5" fmla="*/ 795948 h 982013"/>
                <a:gd name="connsiteX6" fmla="*/ 61126 w 190440"/>
                <a:gd name="connsiteY6" fmla="*/ 782940 h 982013"/>
                <a:gd name="connsiteX7" fmla="*/ 68905 w 190440"/>
                <a:gd name="connsiteY7" fmla="*/ 767381 h 982013"/>
                <a:gd name="connsiteX8" fmla="*/ 68905 w 190440"/>
                <a:gd name="connsiteY8" fmla="*/ 749272 h 982013"/>
                <a:gd name="connsiteX9" fmla="*/ 79235 w 190440"/>
                <a:gd name="connsiteY9" fmla="*/ 736264 h 982013"/>
                <a:gd name="connsiteX10" fmla="*/ 84464 w 190440"/>
                <a:gd name="connsiteY10" fmla="*/ 720705 h 982013"/>
                <a:gd name="connsiteX11" fmla="*/ 87014 w 190440"/>
                <a:gd name="connsiteY11" fmla="*/ 702596 h 982013"/>
                <a:gd name="connsiteX12" fmla="*/ 89565 w 190440"/>
                <a:gd name="connsiteY12" fmla="*/ 687037 h 982013"/>
                <a:gd name="connsiteX13" fmla="*/ 87014 w 190440"/>
                <a:gd name="connsiteY13" fmla="*/ 671479 h 982013"/>
                <a:gd name="connsiteX14" fmla="*/ 94794 w 190440"/>
                <a:gd name="connsiteY14" fmla="*/ 666250 h 982013"/>
                <a:gd name="connsiteX15" fmla="*/ 92243 w 190440"/>
                <a:gd name="connsiteY15" fmla="*/ 658471 h 982013"/>
                <a:gd name="connsiteX16" fmla="*/ 84464 w 190440"/>
                <a:gd name="connsiteY16" fmla="*/ 645463 h 982013"/>
                <a:gd name="connsiteX17" fmla="*/ 81913 w 190440"/>
                <a:gd name="connsiteY17" fmla="*/ 632455 h 982013"/>
                <a:gd name="connsiteX18" fmla="*/ 79362 w 190440"/>
                <a:gd name="connsiteY18" fmla="*/ 622125 h 982013"/>
                <a:gd name="connsiteX19" fmla="*/ 81913 w 190440"/>
                <a:gd name="connsiteY19" fmla="*/ 598787 h 982013"/>
                <a:gd name="connsiteX20" fmla="*/ 84464 w 190440"/>
                <a:gd name="connsiteY20" fmla="*/ 575449 h 982013"/>
                <a:gd name="connsiteX21" fmla="*/ 79235 w 190440"/>
                <a:gd name="connsiteY21" fmla="*/ 559890 h 982013"/>
                <a:gd name="connsiteX22" fmla="*/ 84464 w 190440"/>
                <a:gd name="connsiteY22" fmla="*/ 544332 h 982013"/>
                <a:gd name="connsiteX23" fmla="*/ 92243 w 190440"/>
                <a:gd name="connsiteY23" fmla="*/ 531324 h 982013"/>
                <a:gd name="connsiteX24" fmla="*/ 92243 w 190440"/>
                <a:gd name="connsiteY24" fmla="*/ 513214 h 982013"/>
                <a:gd name="connsiteX25" fmla="*/ 105251 w 190440"/>
                <a:gd name="connsiteY25" fmla="*/ 505435 h 982013"/>
                <a:gd name="connsiteX26" fmla="*/ 100022 w 190440"/>
                <a:gd name="connsiteY26" fmla="*/ 492427 h 982013"/>
                <a:gd name="connsiteX27" fmla="*/ 100022 w 190440"/>
                <a:gd name="connsiteY27" fmla="*/ 463988 h 982013"/>
                <a:gd name="connsiteX28" fmla="*/ 115581 w 190440"/>
                <a:gd name="connsiteY28" fmla="*/ 443328 h 982013"/>
                <a:gd name="connsiteX29" fmla="*/ 115581 w 190440"/>
                <a:gd name="connsiteY29" fmla="*/ 414889 h 982013"/>
                <a:gd name="connsiteX30" fmla="*/ 120809 w 190440"/>
                <a:gd name="connsiteY30" fmla="*/ 399330 h 982013"/>
                <a:gd name="connsiteX31" fmla="*/ 128589 w 190440"/>
                <a:gd name="connsiteY31" fmla="*/ 381222 h 982013"/>
                <a:gd name="connsiteX32" fmla="*/ 123360 w 190440"/>
                <a:gd name="connsiteY32" fmla="*/ 363112 h 982013"/>
                <a:gd name="connsiteX33" fmla="*/ 115581 w 190440"/>
                <a:gd name="connsiteY33" fmla="*/ 339774 h 982013"/>
                <a:gd name="connsiteX34" fmla="*/ 115581 w 190440"/>
                <a:gd name="connsiteY34" fmla="*/ 316436 h 982013"/>
                <a:gd name="connsiteX35" fmla="*/ 123360 w 190440"/>
                <a:gd name="connsiteY35" fmla="*/ 300878 h 982013"/>
                <a:gd name="connsiteX36" fmla="*/ 123360 w 190440"/>
                <a:gd name="connsiteY36" fmla="*/ 277540 h 982013"/>
                <a:gd name="connsiteX37" fmla="*/ 131139 w 190440"/>
                <a:gd name="connsiteY37" fmla="*/ 267210 h 982013"/>
                <a:gd name="connsiteX38" fmla="*/ 141469 w 190440"/>
                <a:gd name="connsiteY38" fmla="*/ 246550 h 982013"/>
                <a:gd name="connsiteX39" fmla="*/ 146698 w 190440"/>
                <a:gd name="connsiteY39" fmla="*/ 228441 h 982013"/>
                <a:gd name="connsiteX40" fmla="*/ 159706 w 190440"/>
                <a:gd name="connsiteY40" fmla="*/ 218111 h 982013"/>
                <a:gd name="connsiteX41" fmla="*/ 159706 w 190440"/>
                <a:gd name="connsiteY41" fmla="*/ 202552 h 982013"/>
                <a:gd name="connsiteX42" fmla="*/ 157155 w 190440"/>
                <a:gd name="connsiteY42" fmla="*/ 179215 h 982013"/>
                <a:gd name="connsiteX43" fmla="*/ 159706 w 190440"/>
                <a:gd name="connsiteY43" fmla="*/ 163656 h 982013"/>
                <a:gd name="connsiteX44" fmla="*/ 183044 w 190440"/>
                <a:gd name="connsiteY44" fmla="*/ 145547 h 982013"/>
                <a:gd name="connsiteX45" fmla="*/ 188273 w 190440"/>
                <a:gd name="connsiteY45" fmla="*/ 119658 h 982013"/>
                <a:gd name="connsiteX46" fmla="*/ 175265 w 190440"/>
                <a:gd name="connsiteY46" fmla="*/ 122209 h 982013"/>
                <a:gd name="connsiteX47" fmla="*/ 170036 w 190440"/>
                <a:gd name="connsiteY47" fmla="*/ 98871 h 982013"/>
                <a:gd name="connsiteX48" fmla="*/ 162257 w 190440"/>
                <a:gd name="connsiteY48" fmla="*/ 78211 h 982013"/>
                <a:gd name="connsiteX49" fmla="*/ 154477 w 190440"/>
                <a:gd name="connsiteY49" fmla="*/ 60102 h 982013"/>
                <a:gd name="connsiteX50" fmla="*/ 157028 w 190440"/>
                <a:gd name="connsiteY50" fmla="*/ 44543 h 982013"/>
                <a:gd name="connsiteX51" fmla="*/ 149249 w 190440"/>
                <a:gd name="connsiteY51" fmla="*/ 34213 h 982013"/>
                <a:gd name="connsiteX52" fmla="*/ 144020 w 190440"/>
                <a:gd name="connsiteY52" fmla="*/ 10876 h 982013"/>
                <a:gd name="connsiteX53" fmla="*/ 133690 w 190440"/>
                <a:gd name="connsiteY53" fmla="*/ 546 h 982013"/>
                <a:gd name="connsiteX54" fmla="*/ 125911 w 190440"/>
                <a:gd name="connsiteY54" fmla="*/ 18655 h 982013"/>
                <a:gd name="connsiteX55" fmla="*/ 120682 w 190440"/>
                <a:gd name="connsiteY55" fmla="*/ 21205 h 982013"/>
                <a:gd name="connsiteX56" fmla="*/ 120682 w 190440"/>
                <a:gd name="connsiteY56" fmla="*/ 41865 h 982013"/>
                <a:gd name="connsiteX57" fmla="*/ 123233 w 190440"/>
                <a:gd name="connsiteY57" fmla="*/ 96193 h 982013"/>
                <a:gd name="connsiteX58" fmla="*/ 112903 w 190440"/>
                <a:gd name="connsiteY58" fmla="*/ 129861 h 982013"/>
                <a:gd name="connsiteX59" fmla="*/ 115453 w 190440"/>
                <a:gd name="connsiteY59" fmla="*/ 142869 h 982013"/>
                <a:gd name="connsiteX60" fmla="*/ 112903 w 190440"/>
                <a:gd name="connsiteY60" fmla="*/ 171308 h 982013"/>
                <a:gd name="connsiteX61" fmla="*/ 105123 w 190440"/>
                <a:gd name="connsiteY61" fmla="*/ 220534 h 982013"/>
                <a:gd name="connsiteX62" fmla="*/ 97344 w 190440"/>
                <a:gd name="connsiteY62" fmla="*/ 243872 h 982013"/>
                <a:gd name="connsiteX63" fmla="*/ 89565 w 190440"/>
                <a:gd name="connsiteY63" fmla="*/ 261981 h 982013"/>
                <a:gd name="connsiteX64" fmla="*/ 97344 w 190440"/>
                <a:gd name="connsiteY64" fmla="*/ 287870 h 982013"/>
                <a:gd name="connsiteX65" fmla="*/ 89565 w 190440"/>
                <a:gd name="connsiteY65" fmla="*/ 313758 h 982013"/>
                <a:gd name="connsiteX66" fmla="*/ 89565 w 190440"/>
                <a:gd name="connsiteY66" fmla="*/ 360434 h 982013"/>
                <a:gd name="connsiteX67" fmla="*/ 84336 w 190440"/>
                <a:gd name="connsiteY67" fmla="*/ 375993 h 982013"/>
                <a:gd name="connsiteX68" fmla="*/ 76557 w 190440"/>
                <a:gd name="connsiteY68" fmla="*/ 401881 h 982013"/>
                <a:gd name="connsiteX69" fmla="*/ 58447 w 190440"/>
                <a:gd name="connsiteY69" fmla="*/ 448429 h 982013"/>
                <a:gd name="connsiteX70" fmla="*/ 48118 w 190440"/>
                <a:gd name="connsiteY70" fmla="*/ 466538 h 982013"/>
                <a:gd name="connsiteX71" fmla="*/ 45567 w 190440"/>
                <a:gd name="connsiteY71" fmla="*/ 482097 h 982013"/>
                <a:gd name="connsiteX72" fmla="*/ 48118 w 190440"/>
                <a:gd name="connsiteY72" fmla="*/ 510536 h 982013"/>
                <a:gd name="connsiteX73" fmla="*/ 50668 w 190440"/>
                <a:gd name="connsiteY73" fmla="*/ 531196 h 982013"/>
                <a:gd name="connsiteX74" fmla="*/ 42889 w 190440"/>
                <a:gd name="connsiteY74" fmla="*/ 549305 h 982013"/>
                <a:gd name="connsiteX75" fmla="*/ 40338 w 190440"/>
                <a:gd name="connsiteY75" fmla="*/ 575194 h 982013"/>
                <a:gd name="connsiteX76" fmla="*/ 37788 w 190440"/>
                <a:gd name="connsiteY76" fmla="*/ 588202 h 982013"/>
                <a:gd name="connsiteX77" fmla="*/ 30008 w 190440"/>
                <a:gd name="connsiteY77" fmla="*/ 614090 h 982013"/>
                <a:gd name="connsiteX78" fmla="*/ 40338 w 190440"/>
                <a:gd name="connsiteY78" fmla="*/ 627099 h 982013"/>
                <a:gd name="connsiteX79" fmla="*/ 48118 w 190440"/>
                <a:gd name="connsiteY79" fmla="*/ 588202 h 982013"/>
                <a:gd name="connsiteX80" fmla="*/ 58447 w 190440"/>
                <a:gd name="connsiteY80" fmla="*/ 580423 h 982013"/>
                <a:gd name="connsiteX81" fmla="*/ 63676 w 190440"/>
                <a:gd name="connsiteY81" fmla="*/ 588202 h 982013"/>
                <a:gd name="connsiteX82" fmla="*/ 63676 w 190440"/>
                <a:gd name="connsiteY82" fmla="*/ 598532 h 982013"/>
                <a:gd name="connsiteX83" fmla="*/ 63676 w 190440"/>
                <a:gd name="connsiteY83" fmla="*/ 616641 h 982013"/>
                <a:gd name="connsiteX84" fmla="*/ 58447 w 190440"/>
                <a:gd name="connsiteY84" fmla="*/ 634750 h 982013"/>
                <a:gd name="connsiteX85" fmla="*/ 53219 w 190440"/>
                <a:gd name="connsiteY85" fmla="*/ 647758 h 982013"/>
                <a:gd name="connsiteX86" fmla="*/ 53219 w 190440"/>
                <a:gd name="connsiteY86" fmla="*/ 658088 h 982013"/>
                <a:gd name="connsiteX87" fmla="*/ 53219 w 190440"/>
                <a:gd name="connsiteY87" fmla="*/ 668418 h 982013"/>
                <a:gd name="connsiteX88" fmla="*/ 55769 w 190440"/>
                <a:gd name="connsiteY88" fmla="*/ 681426 h 982013"/>
                <a:gd name="connsiteX89" fmla="*/ 42761 w 190440"/>
                <a:gd name="connsiteY89" fmla="*/ 686655 h 982013"/>
                <a:gd name="connsiteX90" fmla="*/ 45312 w 190440"/>
                <a:gd name="connsiteY90" fmla="*/ 702213 h 982013"/>
                <a:gd name="connsiteX91" fmla="*/ 32304 w 190440"/>
                <a:gd name="connsiteY91" fmla="*/ 694434 h 982013"/>
                <a:gd name="connsiteX92" fmla="*/ 40083 w 190440"/>
                <a:gd name="connsiteY92" fmla="*/ 681426 h 982013"/>
                <a:gd name="connsiteX93" fmla="*/ 29753 w 190440"/>
                <a:gd name="connsiteY93" fmla="*/ 665867 h 982013"/>
                <a:gd name="connsiteX94" fmla="*/ 37533 w 190440"/>
                <a:gd name="connsiteY94" fmla="*/ 681426 h 982013"/>
                <a:gd name="connsiteX95" fmla="*/ 24525 w 190440"/>
                <a:gd name="connsiteY95" fmla="*/ 686655 h 982013"/>
                <a:gd name="connsiteX96" fmla="*/ 11517 w 190440"/>
                <a:gd name="connsiteY96" fmla="*/ 696984 h 982013"/>
                <a:gd name="connsiteX97" fmla="*/ 14067 w 190440"/>
                <a:gd name="connsiteY97" fmla="*/ 707314 h 982013"/>
                <a:gd name="connsiteX98" fmla="*/ 1059 w 190440"/>
                <a:gd name="connsiteY98" fmla="*/ 720323 h 982013"/>
                <a:gd name="connsiteX99" fmla="*/ 6288 w 190440"/>
                <a:gd name="connsiteY99" fmla="*/ 722873 h 982013"/>
                <a:gd name="connsiteX100" fmla="*/ 14067 w 190440"/>
                <a:gd name="connsiteY100" fmla="*/ 722873 h 982013"/>
                <a:gd name="connsiteX101" fmla="*/ 27075 w 190440"/>
                <a:gd name="connsiteY101" fmla="*/ 722873 h 982013"/>
                <a:gd name="connsiteX102" fmla="*/ 29626 w 190440"/>
                <a:gd name="connsiteY102" fmla="*/ 733203 h 982013"/>
                <a:gd name="connsiteX103" fmla="*/ 21847 w 190440"/>
                <a:gd name="connsiteY103" fmla="*/ 748761 h 982013"/>
                <a:gd name="connsiteX104" fmla="*/ 42634 w 190440"/>
                <a:gd name="connsiteY104" fmla="*/ 748761 h 982013"/>
                <a:gd name="connsiteX105" fmla="*/ 42634 w 190440"/>
                <a:gd name="connsiteY105" fmla="*/ 759091 h 982013"/>
                <a:gd name="connsiteX106" fmla="*/ 29626 w 190440"/>
                <a:gd name="connsiteY106" fmla="*/ 753863 h 982013"/>
                <a:gd name="connsiteX107" fmla="*/ 16618 w 190440"/>
                <a:gd name="connsiteY107" fmla="*/ 756413 h 982013"/>
                <a:gd name="connsiteX108" fmla="*/ 1059 w 190440"/>
                <a:gd name="connsiteY108" fmla="*/ 766743 h 982013"/>
                <a:gd name="connsiteX109" fmla="*/ 8838 w 190440"/>
                <a:gd name="connsiteY109" fmla="*/ 777073 h 982013"/>
                <a:gd name="connsiteX110" fmla="*/ 21847 w 190440"/>
                <a:gd name="connsiteY110" fmla="*/ 771844 h 982013"/>
                <a:gd name="connsiteX111" fmla="*/ 29626 w 190440"/>
                <a:gd name="connsiteY111" fmla="*/ 771844 h 982013"/>
                <a:gd name="connsiteX112" fmla="*/ 19296 w 190440"/>
                <a:gd name="connsiteY112" fmla="*/ 782174 h 982013"/>
                <a:gd name="connsiteX113" fmla="*/ 6288 w 190440"/>
                <a:gd name="connsiteY113" fmla="*/ 795182 h 982013"/>
                <a:gd name="connsiteX114" fmla="*/ 11517 w 190440"/>
                <a:gd name="connsiteY114" fmla="*/ 802962 h 982013"/>
                <a:gd name="connsiteX115" fmla="*/ 16745 w 190440"/>
                <a:gd name="connsiteY115" fmla="*/ 810741 h 982013"/>
                <a:gd name="connsiteX116" fmla="*/ 24525 w 190440"/>
                <a:gd name="connsiteY116" fmla="*/ 800411 h 982013"/>
                <a:gd name="connsiteX117" fmla="*/ 32304 w 190440"/>
                <a:gd name="connsiteY117" fmla="*/ 790081 h 982013"/>
                <a:gd name="connsiteX118" fmla="*/ 29753 w 190440"/>
                <a:gd name="connsiteY118" fmla="*/ 805640 h 982013"/>
                <a:gd name="connsiteX119" fmla="*/ 27203 w 190440"/>
                <a:gd name="connsiteY119" fmla="*/ 823749 h 982013"/>
                <a:gd name="connsiteX120" fmla="*/ 21974 w 190440"/>
                <a:gd name="connsiteY120" fmla="*/ 831528 h 982013"/>
                <a:gd name="connsiteX121" fmla="*/ 14195 w 190440"/>
                <a:gd name="connsiteY121" fmla="*/ 836757 h 982013"/>
                <a:gd name="connsiteX122" fmla="*/ 14195 w 190440"/>
                <a:gd name="connsiteY122" fmla="*/ 849765 h 982013"/>
                <a:gd name="connsiteX123" fmla="*/ 24525 w 190440"/>
                <a:gd name="connsiteY123" fmla="*/ 847214 h 982013"/>
                <a:gd name="connsiteX124" fmla="*/ 37533 w 190440"/>
                <a:gd name="connsiteY124" fmla="*/ 847214 h 982013"/>
                <a:gd name="connsiteX125" fmla="*/ 40083 w 190440"/>
                <a:gd name="connsiteY125" fmla="*/ 854994 h 982013"/>
                <a:gd name="connsiteX126" fmla="*/ 29753 w 190440"/>
                <a:gd name="connsiteY126" fmla="*/ 865324 h 982013"/>
                <a:gd name="connsiteX127" fmla="*/ 42761 w 190440"/>
                <a:gd name="connsiteY127" fmla="*/ 865324 h 982013"/>
                <a:gd name="connsiteX128" fmla="*/ 50541 w 190440"/>
                <a:gd name="connsiteY128" fmla="*/ 862773 h 982013"/>
                <a:gd name="connsiteX129" fmla="*/ 66099 w 190440"/>
                <a:gd name="connsiteY129" fmla="*/ 868002 h 982013"/>
                <a:gd name="connsiteX130" fmla="*/ 45312 w 190440"/>
                <a:gd name="connsiteY130" fmla="*/ 875781 h 982013"/>
                <a:gd name="connsiteX131" fmla="*/ 40083 w 190440"/>
                <a:gd name="connsiteY131" fmla="*/ 888789 h 982013"/>
                <a:gd name="connsiteX132" fmla="*/ 55642 w 190440"/>
                <a:gd name="connsiteY132" fmla="*/ 883560 h 982013"/>
                <a:gd name="connsiteX133" fmla="*/ 89310 w 190440"/>
                <a:gd name="connsiteY133" fmla="*/ 886111 h 982013"/>
                <a:gd name="connsiteX134" fmla="*/ 73751 w 190440"/>
                <a:gd name="connsiteY134" fmla="*/ 891340 h 982013"/>
                <a:gd name="connsiteX135" fmla="*/ 60743 w 190440"/>
                <a:gd name="connsiteY135" fmla="*/ 893890 h 982013"/>
                <a:gd name="connsiteX136" fmla="*/ 50413 w 190440"/>
                <a:gd name="connsiteY136" fmla="*/ 901670 h 982013"/>
                <a:gd name="connsiteX137" fmla="*/ 50413 w 190440"/>
                <a:gd name="connsiteY137" fmla="*/ 909449 h 982013"/>
                <a:gd name="connsiteX138" fmla="*/ 68522 w 190440"/>
                <a:gd name="connsiteY138" fmla="*/ 901670 h 982013"/>
                <a:gd name="connsiteX139" fmla="*/ 94411 w 190440"/>
                <a:gd name="connsiteY139" fmla="*/ 896441 h 982013"/>
                <a:gd name="connsiteX140" fmla="*/ 78852 w 190440"/>
                <a:gd name="connsiteY140" fmla="*/ 904220 h 982013"/>
                <a:gd name="connsiteX141" fmla="*/ 65844 w 190440"/>
                <a:gd name="connsiteY141" fmla="*/ 917228 h 982013"/>
                <a:gd name="connsiteX142" fmla="*/ 42506 w 190440"/>
                <a:gd name="connsiteY142" fmla="*/ 912000 h 982013"/>
                <a:gd name="connsiteX143" fmla="*/ 45057 w 190440"/>
                <a:gd name="connsiteY143" fmla="*/ 927558 h 982013"/>
                <a:gd name="connsiteX144" fmla="*/ 65844 w 190440"/>
                <a:gd name="connsiteY144" fmla="*/ 932787 h 982013"/>
                <a:gd name="connsiteX145" fmla="*/ 78852 w 190440"/>
                <a:gd name="connsiteY145" fmla="*/ 938015 h 982013"/>
                <a:gd name="connsiteX146" fmla="*/ 73624 w 190440"/>
                <a:gd name="connsiteY146" fmla="*/ 930236 h 982013"/>
                <a:gd name="connsiteX147" fmla="*/ 83953 w 190440"/>
                <a:gd name="connsiteY147" fmla="*/ 925007 h 982013"/>
                <a:gd name="connsiteX148" fmla="*/ 99512 w 190440"/>
                <a:gd name="connsiteY148" fmla="*/ 909449 h 982013"/>
                <a:gd name="connsiteX149" fmla="*/ 120299 w 190440"/>
                <a:gd name="connsiteY149" fmla="*/ 888789 h 982013"/>
                <a:gd name="connsiteX150" fmla="*/ 117749 w 190440"/>
                <a:gd name="connsiteY150" fmla="*/ 899119 h 982013"/>
                <a:gd name="connsiteX151" fmla="*/ 112520 w 190440"/>
                <a:gd name="connsiteY151" fmla="*/ 912127 h 982013"/>
                <a:gd name="connsiteX152" fmla="*/ 133307 w 190440"/>
                <a:gd name="connsiteY152" fmla="*/ 912127 h 982013"/>
                <a:gd name="connsiteX153" fmla="*/ 120299 w 190440"/>
                <a:gd name="connsiteY153" fmla="*/ 922457 h 982013"/>
                <a:gd name="connsiteX154" fmla="*/ 122850 w 190440"/>
                <a:gd name="connsiteY154" fmla="*/ 938015 h 982013"/>
                <a:gd name="connsiteX155" fmla="*/ 112520 w 190440"/>
                <a:gd name="connsiteY155" fmla="*/ 919906 h 982013"/>
                <a:gd name="connsiteX156" fmla="*/ 109970 w 190440"/>
                <a:gd name="connsiteY156" fmla="*/ 932914 h 982013"/>
                <a:gd name="connsiteX157" fmla="*/ 96961 w 190440"/>
                <a:gd name="connsiteY157" fmla="*/ 930364 h 982013"/>
                <a:gd name="connsiteX158" fmla="*/ 91733 w 190440"/>
                <a:gd name="connsiteY158" fmla="*/ 938143 h 982013"/>
                <a:gd name="connsiteX159" fmla="*/ 81403 w 190440"/>
                <a:gd name="connsiteY159" fmla="*/ 945922 h 982013"/>
                <a:gd name="connsiteX160" fmla="*/ 96961 w 190440"/>
                <a:gd name="connsiteY160" fmla="*/ 948473 h 982013"/>
                <a:gd name="connsiteX161" fmla="*/ 107291 w 190440"/>
                <a:gd name="connsiteY161" fmla="*/ 969133 h 982013"/>
                <a:gd name="connsiteX162" fmla="*/ 115071 w 190440"/>
                <a:gd name="connsiteY162" fmla="*/ 951024 h 982013"/>
                <a:gd name="connsiteX163" fmla="*/ 130629 w 190440"/>
                <a:gd name="connsiteY163" fmla="*/ 971683 h 982013"/>
                <a:gd name="connsiteX164" fmla="*/ 138409 w 190440"/>
                <a:gd name="connsiteY164" fmla="*/ 963904 h 982013"/>
                <a:gd name="connsiteX165" fmla="*/ 161747 w 190440"/>
                <a:gd name="connsiteY165" fmla="*/ 982013 h 982013"/>
                <a:gd name="connsiteX166" fmla="*/ 159196 w 190440"/>
                <a:gd name="connsiteY166" fmla="*/ 966455 h 982013"/>
                <a:gd name="connsiteX167" fmla="*/ 172204 w 190440"/>
                <a:gd name="connsiteY167" fmla="*/ 966455 h 982013"/>
                <a:gd name="connsiteX168" fmla="*/ 185212 w 190440"/>
                <a:gd name="connsiteY168" fmla="*/ 963904 h 982013"/>
                <a:gd name="connsiteX169" fmla="*/ 190441 w 190440"/>
                <a:gd name="connsiteY169" fmla="*/ 963904 h 982013"/>
                <a:gd name="connsiteX170" fmla="*/ 154222 w 190440"/>
                <a:gd name="connsiteY170" fmla="*/ 961353 h 982013"/>
                <a:gd name="connsiteX171" fmla="*/ 154222 w 190440"/>
                <a:gd name="connsiteY171" fmla="*/ 888789 h 982013"/>
                <a:gd name="connsiteX172" fmla="*/ 151672 w 190440"/>
                <a:gd name="connsiteY172" fmla="*/ 888789 h 982013"/>
                <a:gd name="connsiteX173" fmla="*/ 133562 w 190440"/>
                <a:gd name="connsiteY173" fmla="*/ 881010 h 982013"/>
                <a:gd name="connsiteX174" fmla="*/ 136113 w 190440"/>
                <a:gd name="connsiteY174" fmla="*/ 878459 h 982013"/>
                <a:gd name="connsiteX175" fmla="*/ 123105 w 190440"/>
                <a:gd name="connsiteY175" fmla="*/ 870680 h 982013"/>
                <a:gd name="connsiteX176" fmla="*/ 86887 w 190440"/>
                <a:gd name="connsiteY176" fmla="*/ 870680 h 982013"/>
                <a:gd name="connsiteX177" fmla="*/ 86887 w 190440"/>
                <a:gd name="connsiteY177" fmla="*/ 870680 h 982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</a:cxnLst>
              <a:rect l="l" t="t" r="r" b="b"/>
              <a:pathLst>
                <a:path w="190440" h="982013">
                  <a:moveTo>
                    <a:pt x="86887" y="871062"/>
                  </a:moveTo>
                  <a:cubicBezTo>
                    <a:pt x="81658" y="873613"/>
                    <a:pt x="79107" y="863283"/>
                    <a:pt x="76557" y="863283"/>
                  </a:cubicBezTo>
                  <a:cubicBezTo>
                    <a:pt x="71328" y="863283"/>
                    <a:pt x="71328" y="845174"/>
                    <a:pt x="74006" y="837395"/>
                  </a:cubicBezTo>
                  <a:cubicBezTo>
                    <a:pt x="76557" y="829615"/>
                    <a:pt x="58447" y="834844"/>
                    <a:pt x="53219" y="832166"/>
                  </a:cubicBezTo>
                  <a:cubicBezTo>
                    <a:pt x="47990" y="829615"/>
                    <a:pt x="55769" y="824387"/>
                    <a:pt x="50668" y="816607"/>
                  </a:cubicBezTo>
                  <a:cubicBezTo>
                    <a:pt x="42889" y="811379"/>
                    <a:pt x="48118" y="801049"/>
                    <a:pt x="48118" y="795948"/>
                  </a:cubicBezTo>
                  <a:cubicBezTo>
                    <a:pt x="50668" y="793397"/>
                    <a:pt x="53346" y="782940"/>
                    <a:pt x="61126" y="782940"/>
                  </a:cubicBezTo>
                  <a:cubicBezTo>
                    <a:pt x="68905" y="782940"/>
                    <a:pt x="63676" y="772609"/>
                    <a:pt x="68905" y="767381"/>
                  </a:cubicBezTo>
                  <a:cubicBezTo>
                    <a:pt x="76684" y="762152"/>
                    <a:pt x="63676" y="754373"/>
                    <a:pt x="68905" y="749272"/>
                  </a:cubicBezTo>
                  <a:cubicBezTo>
                    <a:pt x="76684" y="746721"/>
                    <a:pt x="68905" y="736264"/>
                    <a:pt x="79235" y="736264"/>
                  </a:cubicBezTo>
                  <a:cubicBezTo>
                    <a:pt x="87014" y="733713"/>
                    <a:pt x="79235" y="723256"/>
                    <a:pt x="84464" y="720705"/>
                  </a:cubicBezTo>
                  <a:cubicBezTo>
                    <a:pt x="92243" y="718154"/>
                    <a:pt x="84464" y="710375"/>
                    <a:pt x="87014" y="702596"/>
                  </a:cubicBezTo>
                  <a:cubicBezTo>
                    <a:pt x="87014" y="694817"/>
                    <a:pt x="81785" y="689588"/>
                    <a:pt x="89565" y="687037"/>
                  </a:cubicBezTo>
                  <a:cubicBezTo>
                    <a:pt x="97344" y="684487"/>
                    <a:pt x="92115" y="676707"/>
                    <a:pt x="87014" y="671479"/>
                  </a:cubicBezTo>
                  <a:cubicBezTo>
                    <a:pt x="79235" y="666250"/>
                    <a:pt x="87014" y="666250"/>
                    <a:pt x="94794" y="666250"/>
                  </a:cubicBezTo>
                  <a:cubicBezTo>
                    <a:pt x="102573" y="666250"/>
                    <a:pt x="97344" y="655920"/>
                    <a:pt x="92243" y="658471"/>
                  </a:cubicBezTo>
                  <a:cubicBezTo>
                    <a:pt x="84464" y="661021"/>
                    <a:pt x="79235" y="653242"/>
                    <a:pt x="84464" y="645463"/>
                  </a:cubicBezTo>
                  <a:cubicBezTo>
                    <a:pt x="89692" y="640234"/>
                    <a:pt x="79235" y="637683"/>
                    <a:pt x="81913" y="632455"/>
                  </a:cubicBezTo>
                  <a:cubicBezTo>
                    <a:pt x="84464" y="629904"/>
                    <a:pt x="84464" y="624675"/>
                    <a:pt x="79362" y="622125"/>
                  </a:cubicBezTo>
                  <a:cubicBezTo>
                    <a:pt x="76812" y="619574"/>
                    <a:pt x="79362" y="598787"/>
                    <a:pt x="81913" y="598787"/>
                  </a:cubicBezTo>
                  <a:cubicBezTo>
                    <a:pt x="87142" y="596236"/>
                    <a:pt x="84464" y="580678"/>
                    <a:pt x="84464" y="575449"/>
                  </a:cubicBezTo>
                  <a:cubicBezTo>
                    <a:pt x="84464" y="570220"/>
                    <a:pt x="79235" y="565119"/>
                    <a:pt x="79235" y="559890"/>
                  </a:cubicBezTo>
                  <a:cubicBezTo>
                    <a:pt x="79235" y="554661"/>
                    <a:pt x="84464" y="554661"/>
                    <a:pt x="84464" y="544332"/>
                  </a:cubicBezTo>
                  <a:cubicBezTo>
                    <a:pt x="84464" y="534002"/>
                    <a:pt x="87014" y="531324"/>
                    <a:pt x="92243" y="531324"/>
                  </a:cubicBezTo>
                  <a:cubicBezTo>
                    <a:pt x="94794" y="528773"/>
                    <a:pt x="92243" y="518316"/>
                    <a:pt x="92243" y="513214"/>
                  </a:cubicBezTo>
                  <a:cubicBezTo>
                    <a:pt x="92243" y="508113"/>
                    <a:pt x="102573" y="513214"/>
                    <a:pt x="105251" y="505435"/>
                  </a:cubicBezTo>
                  <a:cubicBezTo>
                    <a:pt x="105251" y="497656"/>
                    <a:pt x="97472" y="497656"/>
                    <a:pt x="100022" y="492427"/>
                  </a:cubicBezTo>
                  <a:lnTo>
                    <a:pt x="100022" y="463988"/>
                  </a:lnTo>
                  <a:cubicBezTo>
                    <a:pt x="100022" y="450980"/>
                    <a:pt x="110352" y="445879"/>
                    <a:pt x="115581" y="443328"/>
                  </a:cubicBezTo>
                  <a:cubicBezTo>
                    <a:pt x="120809" y="438100"/>
                    <a:pt x="110352" y="417440"/>
                    <a:pt x="115581" y="414889"/>
                  </a:cubicBezTo>
                  <a:cubicBezTo>
                    <a:pt x="120809" y="412338"/>
                    <a:pt x="118131" y="401881"/>
                    <a:pt x="120809" y="399330"/>
                  </a:cubicBezTo>
                  <a:cubicBezTo>
                    <a:pt x="126038" y="396780"/>
                    <a:pt x="126038" y="389001"/>
                    <a:pt x="128589" y="381222"/>
                  </a:cubicBezTo>
                  <a:cubicBezTo>
                    <a:pt x="131139" y="373442"/>
                    <a:pt x="123360" y="368213"/>
                    <a:pt x="123360" y="363112"/>
                  </a:cubicBezTo>
                  <a:cubicBezTo>
                    <a:pt x="123360" y="355333"/>
                    <a:pt x="120809" y="347554"/>
                    <a:pt x="115581" y="339774"/>
                  </a:cubicBezTo>
                  <a:cubicBezTo>
                    <a:pt x="110352" y="331995"/>
                    <a:pt x="110352" y="316436"/>
                    <a:pt x="115581" y="316436"/>
                  </a:cubicBezTo>
                  <a:cubicBezTo>
                    <a:pt x="118131" y="316436"/>
                    <a:pt x="118131" y="300878"/>
                    <a:pt x="123360" y="300878"/>
                  </a:cubicBezTo>
                  <a:cubicBezTo>
                    <a:pt x="131139" y="298327"/>
                    <a:pt x="128589" y="287870"/>
                    <a:pt x="123360" y="277540"/>
                  </a:cubicBezTo>
                  <a:cubicBezTo>
                    <a:pt x="120809" y="269760"/>
                    <a:pt x="131139" y="272311"/>
                    <a:pt x="131139" y="267210"/>
                  </a:cubicBezTo>
                  <a:cubicBezTo>
                    <a:pt x="131139" y="259431"/>
                    <a:pt x="133690" y="249101"/>
                    <a:pt x="141469" y="246550"/>
                  </a:cubicBezTo>
                  <a:cubicBezTo>
                    <a:pt x="146698" y="244000"/>
                    <a:pt x="146698" y="233542"/>
                    <a:pt x="146698" y="228441"/>
                  </a:cubicBezTo>
                  <a:cubicBezTo>
                    <a:pt x="146698" y="223340"/>
                    <a:pt x="154477" y="220662"/>
                    <a:pt x="159706" y="218111"/>
                  </a:cubicBezTo>
                  <a:cubicBezTo>
                    <a:pt x="164935" y="212882"/>
                    <a:pt x="151927" y="207781"/>
                    <a:pt x="159706" y="202552"/>
                  </a:cubicBezTo>
                  <a:cubicBezTo>
                    <a:pt x="167485" y="200002"/>
                    <a:pt x="154477" y="181893"/>
                    <a:pt x="157155" y="179215"/>
                  </a:cubicBezTo>
                  <a:cubicBezTo>
                    <a:pt x="162384" y="176664"/>
                    <a:pt x="157155" y="168885"/>
                    <a:pt x="159706" y="163656"/>
                  </a:cubicBezTo>
                  <a:cubicBezTo>
                    <a:pt x="159706" y="158427"/>
                    <a:pt x="180493" y="148097"/>
                    <a:pt x="183044" y="145547"/>
                  </a:cubicBezTo>
                  <a:cubicBezTo>
                    <a:pt x="185595" y="140318"/>
                    <a:pt x="188273" y="129988"/>
                    <a:pt x="188273" y="119658"/>
                  </a:cubicBezTo>
                  <a:cubicBezTo>
                    <a:pt x="180493" y="122209"/>
                    <a:pt x="175265" y="124887"/>
                    <a:pt x="175265" y="122209"/>
                  </a:cubicBezTo>
                  <a:cubicBezTo>
                    <a:pt x="172714" y="119658"/>
                    <a:pt x="175265" y="104100"/>
                    <a:pt x="170036" y="98871"/>
                  </a:cubicBezTo>
                  <a:cubicBezTo>
                    <a:pt x="162257" y="93642"/>
                    <a:pt x="167485" y="80762"/>
                    <a:pt x="162257" y="78211"/>
                  </a:cubicBezTo>
                  <a:cubicBezTo>
                    <a:pt x="154477" y="75661"/>
                    <a:pt x="149249" y="65203"/>
                    <a:pt x="154477" y="60102"/>
                  </a:cubicBezTo>
                  <a:cubicBezTo>
                    <a:pt x="159706" y="57551"/>
                    <a:pt x="154477" y="49772"/>
                    <a:pt x="157028" y="44543"/>
                  </a:cubicBezTo>
                  <a:cubicBezTo>
                    <a:pt x="162257" y="41993"/>
                    <a:pt x="154477" y="41993"/>
                    <a:pt x="149249" y="34213"/>
                  </a:cubicBezTo>
                  <a:cubicBezTo>
                    <a:pt x="141469" y="26434"/>
                    <a:pt x="151799" y="16104"/>
                    <a:pt x="144020" y="10876"/>
                  </a:cubicBezTo>
                  <a:cubicBezTo>
                    <a:pt x="136241" y="5647"/>
                    <a:pt x="136241" y="-2133"/>
                    <a:pt x="133690" y="546"/>
                  </a:cubicBezTo>
                  <a:cubicBezTo>
                    <a:pt x="131139" y="3096"/>
                    <a:pt x="131139" y="13554"/>
                    <a:pt x="125911" y="18655"/>
                  </a:cubicBezTo>
                  <a:cubicBezTo>
                    <a:pt x="124214" y="18655"/>
                    <a:pt x="122467" y="19509"/>
                    <a:pt x="120682" y="21205"/>
                  </a:cubicBezTo>
                  <a:cubicBezTo>
                    <a:pt x="120682" y="26434"/>
                    <a:pt x="118131" y="36764"/>
                    <a:pt x="120682" y="41865"/>
                  </a:cubicBezTo>
                  <a:cubicBezTo>
                    <a:pt x="123233" y="46966"/>
                    <a:pt x="125911" y="83312"/>
                    <a:pt x="123233" y="96193"/>
                  </a:cubicBezTo>
                  <a:cubicBezTo>
                    <a:pt x="118004" y="111751"/>
                    <a:pt x="115453" y="122081"/>
                    <a:pt x="112903" y="129861"/>
                  </a:cubicBezTo>
                  <a:cubicBezTo>
                    <a:pt x="110352" y="137640"/>
                    <a:pt x="120682" y="137640"/>
                    <a:pt x="115453" y="142869"/>
                  </a:cubicBezTo>
                  <a:cubicBezTo>
                    <a:pt x="112903" y="145419"/>
                    <a:pt x="112903" y="155877"/>
                    <a:pt x="112903" y="171308"/>
                  </a:cubicBezTo>
                  <a:cubicBezTo>
                    <a:pt x="112903" y="186739"/>
                    <a:pt x="105123" y="212755"/>
                    <a:pt x="105123" y="220534"/>
                  </a:cubicBezTo>
                  <a:cubicBezTo>
                    <a:pt x="102573" y="228313"/>
                    <a:pt x="97344" y="236093"/>
                    <a:pt x="97344" y="243872"/>
                  </a:cubicBezTo>
                  <a:cubicBezTo>
                    <a:pt x="99895" y="254202"/>
                    <a:pt x="94794" y="259431"/>
                    <a:pt x="89565" y="261981"/>
                  </a:cubicBezTo>
                  <a:cubicBezTo>
                    <a:pt x="84336" y="267210"/>
                    <a:pt x="97344" y="280090"/>
                    <a:pt x="97344" y="287870"/>
                  </a:cubicBezTo>
                  <a:cubicBezTo>
                    <a:pt x="97344" y="295649"/>
                    <a:pt x="87014" y="300878"/>
                    <a:pt x="89565" y="313758"/>
                  </a:cubicBezTo>
                  <a:cubicBezTo>
                    <a:pt x="92115" y="329317"/>
                    <a:pt x="89565" y="355205"/>
                    <a:pt x="89565" y="360434"/>
                  </a:cubicBezTo>
                  <a:cubicBezTo>
                    <a:pt x="89565" y="365663"/>
                    <a:pt x="81785" y="365663"/>
                    <a:pt x="84336" y="375993"/>
                  </a:cubicBezTo>
                  <a:cubicBezTo>
                    <a:pt x="84336" y="386323"/>
                    <a:pt x="76557" y="389001"/>
                    <a:pt x="76557" y="401881"/>
                  </a:cubicBezTo>
                  <a:cubicBezTo>
                    <a:pt x="74006" y="417440"/>
                    <a:pt x="63549" y="438100"/>
                    <a:pt x="58447" y="448429"/>
                  </a:cubicBezTo>
                  <a:cubicBezTo>
                    <a:pt x="55897" y="461437"/>
                    <a:pt x="55897" y="466538"/>
                    <a:pt x="48118" y="466538"/>
                  </a:cubicBezTo>
                  <a:cubicBezTo>
                    <a:pt x="42889" y="466538"/>
                    <a:pt x="42889" y="471767"/>
                    <a:pt x="45567" y="482097"/>
                  </a:cubicBezTo>
                  <a:cubicBezTo>
                    <a:pt x="50796" y="492427"/>
                    <a:pt x="43017" y="500206"/>
                    <a:pt x="48118" y="510536"/>
                  </a:cubicBezTo>
                  <a:cubicBezTo>
                    <a:pt x="55897" y="518316"/>
                    <a:pt x="53346" y="523544"/>
                    <a:pt x="50668" y="531196"/>
                  </a:cubicBezTo>
                  <a:cubicBezTo>
                    <a:pt x="48118" y="541526"/>
                    <a:pt x="42889" y="541526"/>
                    <a:pt x="42889" y="549305"/>
                  </a:cubicBezTo>
                  <a:cubicBezTo>
                    <a:pt x="42889" y="559635"/>
                    <a:pt x="37660" y="567414"/>
                    <a:pt x="40338" y="575194"/>
                  </a:cubicBezTo>
                  <a:cubicBezTo>
                    <a:pt x="42889" y="585524"/>
                    <a:pt x="42889" y="588202"/>
                    <a:pt x="37788" y="588202"/>
                  </a:cubicBezTo>
                  <a:cubicBezTo>
                    <a:pt x="32686" y="588202"/>
                    <a:pt x="30008" y="595981"/>
                    <a:pt x="30008" y="614090"/>
                  </a:cubicBezTo>
                  <a:cubicBezTo>
                    <a:pt x="28312" y="624459"/>
                    <a:pt x="31756" y="628795"/>
                    <a:pt x="40338" y="627099"/>
                  </a:cubicBezTo>
                  <a:cubicBezTo>
                    <a:pt x="50668" y="627099"/>
                    <a:pt x="42889" y="588202"/>
                    <a:pt x="48118" y="588202"/>
                  </a:cubicBezTo>
                  <a:cubicBezTo>
                    <a:pt x="55897" y="588202"/>
                    <a:pt x="50668" y="582973"/>
                    <a:pt x="58447" y="580423"/>
                  </a:cubicBezTo>
                  <a:cubicBezTo>
                    <a:pt x="63676" y="577872"/>
                    <a:pt x="58447" y="585651"/>
                    <a:pt x="63676" y="588202"/>
                  </a:cubicBezTo>
                  <a:cubicBezTo>
                    <a:pt x="68905" y="590753"/>
                    <a:pt x="71456" y="593431"/>
                    <a:pt x="63676" y="598532"/>
                  </a:cubicBezTo>
                  <a:cubicBezTo>
                    <a:pt x="58447" y="601082"/>
                    <a:pt x="66227" y="611540"/>
                    <a:pt x="63676" y="616641"/>
                  </a:cubicBezTo>
                  <a:cubicBezTo>
                    <a:pt x="58447" y="621870"/>
                    <a:pt x="53346" y="626971"/>
                    <a:pt x="58447" y="634750"/>
                  </a:cubicBezTo>
                  <a:cubicBezTo>
                    <a:pt x="60998" y="639979"/>
                    <a:pt x="53219" y="639979"/>
                    <a:pt x="53219" y="647758"/>
                  </a:cubicBezTo>
                  <a:cubicBezTo>
                    <a:pt x="53219" y="655537"/>
                    <a:pt x="58447" y="655537"/>
                    <a:pt x="53219" y="658088"/>
                  </a:cubicBezTo>
                  <a:cubicBezTo>
                    <a:pt x="50668" y="660638"/>
                    <a:pt x="58447" y="665867"/>
                    <a:pt x="53219" y="668418"/>
                  </a:cubicBezTo>
                  <a:cubicBezTo>
                    <a:pt x="47990" y="668418"/>
                    <a:pt x="50668" y="673647"/>
                    <a:pt x="55769" y="681426"/>
                  </a:cubicBezTo>
                  <a:cubicBezTo>
                    <a:pt x="58320" y="686655"/>
                    <a:pt x="47990" y="683977"/>
                    <a:pt x="42761" y="686655"/>
                  </a:cubicBezTo>
                  <a:cubicBezTo>
                    <a:pt x="37533" y="691883"/>
                    <a:pt x="47990" y="696984"/>
                    <a:pt x="45312" y="702213"/>
                  </a:cubicBezTo>
                  <a:cubicBezTo>
                    <a:pt x="42761" y="707442"/>
                    <a:pt x="34982" y="699663"/>
                    <a:pt x="32304" y="694434"/>
                  </a:cubicBezTo>
                  <a:cubicBezTo>
                    <a:pt x="27075" y="691883"/>
                    <a:pt x="37533" y="686655"/>
                    <a:pt x="40083" y="681426"/>
                  </a:cubicBezTo>
                  <a:cubicBezTo>
                    <a:pt x="45312" y="676197"/>
                    <a:pt x="37533" y="663317"/>
                    <a:pt x="29753" y="665867"/>
                  </a:cubicBezTo>
                  <a:cubicBezTo>
                    <a:pt x="21974" y="668418"/>
                    <a:pt x="37533" y="676197"/>
                    <a:pt x="37533" y="681426"/>
                  </a:cubicBezTo>
                  <a:cubicBezTo>
                    <a:pt x="37533" y="689205"/>
                    <a:pt x="24525" y="681426"/>
                    <a:pt x="24525" y="686655"/>
                  </a:cubicBezTo>
                  <a:cubicBezTo>
                    <a:pt x="24525" y="694434"/>
                    <a:pt x="16745" y="691883"/>
                    <a:pt x="11517" y="696984"/>
                  </a:cubicBezTo>
                  <a:cubicBezTo>
                    <a:pt x="8966" y="702213"/>
                    <a:pt x="19296" y="707314"/>
                    <a:pt x="14067" y="707314"/>
                  </a:cubicBezTo>
                  <a:cubicBezTo>
                    <a:pt x="8838" y="709865"/>
                    <a:pt x="1059" y="715094"/>
                    <a:pt x="1059" y="720323"/>
                  </a:cubicBezTo>
                  <a:cubicBezTo>
                    <a:pt x="-1491" y="725551"/>
                    <a:pt x="6288" y="725551"/>
                    <a:pt x="6288" y="722873"/>
                  </a:cubicBezTo>
                  <a:cubicBezTo>
                    <a:pt x="6288" y="717644"/>
                    <a:pt x="14067" y="715094"/>
                    <a:pt x="14067" y="722873"/>
                  </a:cubicBezTo>
                  <a:cubicBezTo>
                    <a:pt x="16618" y="728102"/>
                    <a:pt x="21847" y="722873"/>
                    <a:pt x="27075" y="722873"/>
                  </a:cubicBezTo>
                  <a:cubicBezTo>
                    <a:pt x="34855" y="725424"/>
                    <a:pt x="34855" y="735881"/>
                    <a:pt x="29626" y="733203"/>
                  </a:cubicBezTo>
                  <a:cubicBezTo>
                    <a:pt x="27075" y="733203"/>
                    <a:pt x="21847" y="740982"/>
                    <a:pt x="21847" y="748761"/>
                  </a:cubicBezTo>
                  <a:cubicBezTo>
                    <a:pt x="24397" y="753990"/>
                    <a:pt x="37405" y="748761"/>
                    <a:pt x="42634" y="748761"/>
                  </a:cubicBezTo>
                  <a:cubicBezTo>
                    <a:pt x="50413" y="751312"/>
                    <a:pt x="47863" y="761770"/>
                    <a:pt x="42634" y="759091"/>
                  </a:cubicBezTo>
                  <a:cubicBezTo>
                    <a:pt x="40083" y="753863"/>
                    <a:pt x="32304" y="748761"/>
                    <a:pt x="29626" y="753863"/>
                  </a:cubicBezTo>
                  <a:cubicBezTo>
                    <a:pt x="27075" y="761642"/>
                    <a:pt x="21847" y="759091"/>
                    <a:pt x="16618" y="756413"/>
                  </a:cubicBezTo>
                  <a:cubicBezTo>
                    <a:pt x="11389" y="753735"/>
                    <a:pt x="-4170" y="764193"/>
                    <a:pt x="1059" y="766743"/>
                  </a:cubicBezTo>
                  <a:cubicBezTo>
                    <a:pt x="6288" y="771972"/>
                    <a:pt x="6288" y="777073"/>
                    <a:pt x="8838" y="777073"/>
                  </a:cubicBezTo>
                  <a:cubicBezTo>
                    <a:pt x="14067" y="777073"/>
                    <a:pt x="19168" y="774523"/>
                    <a:pt x="21847" y="771844"/>
                  </a:cubicBezTo>
                  <a:cubicBezTo>
                    <a:pt x="21847" y="766616"/>
                    <a:pt x="29626" y="764065"/>
                    <a:pt x="29626" y="771844"/>
                  </a:cubicBezTo>
                  <a:cubicBezTo>
                    <a:pt x="29626" y="779624"/>
                    <a:pt x="21847" y="777073"/>
                    <a:pt x="19296" y="782174"/>
                  </a:cubicBezTo>
                  <a:cubicBezTo>
                    <a:pt x="16745" y="784725"/>
                    <a:pt x="14067" y="789954"/>
                    <a:pt x="6288" y="795182"/>
                  </a:cubicBezTo>
                  <a:cubicBezTo>
                    <a:pt x="1059" y="797733"/>
                    <a:pt x="6288" y="805512"/>
                    <a:pt x="11517" y="802962"/>
                  </a:cubicBezTo>
                  <a:cubicBezTo>
                    <a:pt x="16745" y="800411"/>
                    <a:pt x="11517" y="808190"/>
                    <a:pt x="16745" y="810741"/>
                  </a:cubicBezTo>
                  <a:cubicBezTo>
                    <a:pt x="24525" y="810741"/>
                    <a:pt x="24525" y="805512"/>
                    <a:pt x="24525" y="800411"/>
                  </a:cubicBezTo>
                  <a:cubicBezTo>
                    <a:pt x="21974" y="795182"/>
                    <a:pt x="27075" y="784853"/>
                    <a:pt x="32304" y="790081"/>
                  </a:cubicBezTo>
                  <a:cubicBezTo>
                    <a:pt x="40083" y="795310"/>
                    <a:pt x="29753" y="803089"/>
                    <a:pt x="29753" y="805640"/>
                  </a:cubicBezTo>
                  <a:cubicBezTo>
                    <a:pt x="29753" y="810868"/>
                    <a:pt x="27203" y="818648"/>
                    <a:pt x="27203" y="823749"/>
                  </a:cubicBezTo>
                  <a:cubicBezTo>
                    <a:pt x="27203" y="828850"/>
                    <a:pt x="21974" y="826300"/>
                    <a:pt x="21974" y="831528"/>
                  </a:cubicBezTo>
                  <a:cubicBezTo>
                    <a:pt x="21974" y="836757"/>
                    <a:pt x="6415" y="834079"/>
                    <a:pt x="14195" y="836757"/>
                  </a:cubicBezTo>
                  <a:cubicBezTo>
                    <a:pt x="19423" y="841986"/>
                    <a:pt x="8966" y="847087"/>
                    <a:pt x="14195" y="849765"/>
                  </a:cubicBezTo>
                  <a:cubicBezTo>
                    <a:pt x="16745" y="854994"/>
                    <a:pt x="19423" y="844536"/>
                    <a:pt x="24525" y="847214"/>
                  </a:cubicBezTo>
                  <a:cubicBezTo>
                    <a:pt x="28006" y="848910"/>
                    <a:pt x="32342" y="848910"/>
                    <a:pt x="37533" y="847214"/>
                  </a:cubicBezTo>
                  <a:cubicBezTo>
                    <a:pt x="42761" y="844664"/>
                    <a:pt x="47863" y="852443"/>
                    <a:pt x="40083" y="854994"/>
                  </a:cubicBezTo>
                  <a:cubicBezTo>
                    <a:pt x="34855" y="857544"/>
                    <a:pt x="27075" y="862773"/>
                    <a:pt x="29753" y="865324"/>
                  </a:cubicBezTo>
                  <a:cubicBezTo>
                    <a:pt x="32304" y="865324"/>
                    <a:pt x="42761" y="860095"/>
                    <a:pt x="42761" y="865324"/>
                  </a:cubicBezTo>
                  <a:cubicBezTo>
                    <a:pt x="45312" y="873103"/>
                    <a:pt x="50541" y="870552"/>
                    <a:pt x="50541" y="862773"/>
                  </a:cubicBezTo>
                  <a:cubicBezTo>
                    <a:pt x="50541" y="857544"/>
                    <a:pt x="63549" y="862773"/>
                    <a:pt x="66099" y="868002"/>
                  </a:cubicBezTo>
                  <a:cubicBezTo>
                    <a:pt x="66099" y="875781"/>
                    <a:pt x="53091" y="878332"/>
                    <a:pt x="45312" y="875781"/>
                  </a:cubicBezTo>
                  <a:cubicBezTo>
                    <a:pt x="37533" y="875781"/>
                    <a:pt x="34982" y="883560"/>
                    <a:pt x="40083" y="888789"/>
                  </a:cubicBezTo>
                  <a:cubicBezTo>
                    <a:pt x="42634" y="896568"/>
                    <a:pt x="50413" y="888789"/>
                    <a:pt x="55642" y="883560"/>
                  </a:cubicBezTo>
                  <a:cubicBezTo>
                    <a:pt x="60871" y="878332"/>
                    <a:pt x="86759" y="881010"/>
                    <a:pt x="89310" y="886111"/>
                  </a:cubicBezTo>
                  <a:cubicBezTo>
                    <a:pt x="89310" y="891340"/>
                    <a:pt x="76302" y="886111"/>
                    <a:pt x="73751" y="891340"/>
                  </a:cubicBezTo>
                  <a:cubicBezTo>
                    <a:pt x="73751" y="893890"/>
                    <a:pt x="63421" y="896568"/>
                    <a:pt x="60743" y="893890"/>
                  </a:cubicBezTo>
                  <a:cubicBezTo>
                    <a:pt x="60743" y="888661"/>
                    <a:pt x="50413" y="893890"/>
                    <a:pt x="50413" y="901670"/>
                  </a:cubicBezTo>
                  <a:cubicBezTo>
                    <a:pt x="47863" y="906898"/>
                    <a:pt x="40083" y="906898"/>
                    <a:pt x="50413" y="909449"/>
                  </a:cubicBezTo>
                  <a:cubicBezTo>
                    <a:pt x="58192" y="912000"/>
                    <a:pt x="55642" y="899119"/>
                    <a:pt x="68522" y="901670"/>
                  </a:cubicBezTo>
                  <a:cubicBezTo>
                    <a:pt x="84081" y="901670"/>
                    <a:pt x="89310" y="888661"/>
                    <a:pt x="94411" y="896441"/>
                  </a:cubicBezTo>
                  <a:cubicBezTo>
                    <a:pt x="96961" y="904220"/>
                    <a:pt x="84081" y="909449"/>
                    <a:pt x="78852" y="904220"/>
                  </a:cubicBezTo>
                  <a:cubicBezTo>
                    <a:pt x="73624" y="901670"/>
                    <a:pt x="65844" y="909449"/>
                    <a:pt x="65844" y="917228"/>
                  </a:cubicBezTo>
                  <a:cubicBezTo>
                    <a:pt x="65844" y="922457"/>
                    <a:pt x="50286" y="914678"/>
                    <a:pt x="42506" y="912000"/>
                  </a:cubicBezTo>
                  <a:cubicBezTo>
                    <a:pt x="34727" y="912000"/>
                    <a:pt x="39956" y="919779"/>
                    <a:pt x="45057" y="927558"/>
                  </a:cubicBezTo>
                  <a:cubicBezTo>
                    <a:pt x="52836" y="935337"/>
                    <a:pt x="55387" y="927558"/>
                    <a:pt x="65844" y="932787"/>
                  </a:cubicBezTo>
                  <a:cubicBezTo>
                    <a:pt x="73624" y="938015"/>
                    <a:pt x="73624" y="943117"/>
                    <a:pt x="78852" y="938015"/>
                  </a:cubicBezTo>
                  <a:cubicBezTo>
                    <a:pt x="84081" y="932787"/>
                    <a:pt x="78852" y="932787"/>
                    <a:pt x="73624" y="930236"/>
                  </a:cubicBezTo>
                  <a:cubicBezTo>
                    <a:pt x="71073" y="927685"/>
                    <a:pt x="73624" y="919906"/>
                    <a:pt x="83953" y="925007"/>
                  </a:cubicBezTo>
                  <a:cubicBezTo>
                    <a:pt x="91733" y="927558"/>
                    <a:pt x="102063" y="919779"/>
                    <a:pt x="99512" y="909449"/>
                  </a:cubicBezTo>
                  <a:cubicBezTo>
                    <a:pt x="96961" y="896441"/>
                    <a:pt x="109842" y="891340"/>
                    <a:pt x="120299" y="888789"/>
                  </a:cubicBezTo>
                  <a:cubicBezTo>
                    <a:pt x="130629" y="883560"/>
                    <a:pt x="125528" y="896568"/>
                    <a:pt x="117749" y="899119"/>
                  </a:cubicBezTo>
                  <a:cubicBezTo>
                    <a:pt x="109970" y="901670"/>
                    <a:pt x="107419" y="904348"/>
                    <a:pt x="112520" y="912127"/>
                  </a:cubicBezTo>
                  <a:cubicBezTo>
                    <a:pt x="120299" y="917356"/>
                    <a:pt x="128079" y="906898"/>
                    <a:pt x="133307" y="912127"/>
                  </a:cubicBezTo>
                  <a:cubicBezTo>
                    <a:pt x="138536" y="917356"/>
                    <a:pt x="122977" y="917356"/>
                    <a:pt x="120299" y="922457"/>
                  </a:cubicBezTo>
                  <a:cubicBezTo>
                    <a:pt x="117749" y="927685"/>
                    <a:pt x="130629" y="932787"/>
                    <a:pt x="122850" y="938015"/>
                  </a:cubicBezTo>
                  <a:cubicBezTo>
                    <a:pt x="115071" y="940566"/>
                    <a:pt x="117621" y="922457"/>
                    <a:pt x="112520" y="919906"/>
                  </a:cubicBezTo>
                  <a:cubicBezTo>
                    <a:pt x="107291" y="917356"/>
                    <a:pt x="104741" y="922457"/>
                    <a:pt x="109970" y="932914"/>
                  </a:cubicBezTo>
                  <a:cubicBezTo>
                    <a:pt x="112520" y="943244"/>
                    <a:pt x="102190" y="935465"/>
                    <a:pt x="96961" y="930364"/>
                  </a:cubicBezTo>
                  <a:cubicBezTo>
                    <a:pt x="94411" y="925135"/>
                    <a:pt x="86632" y="932914"/>
                    <a:pt x="91733" y="938143"/>
                  </a:cubicBezTo>
                  <a:cubicBezTo>
                    <a:pt x="96961" y="943372"/>
                    <a:pt x="81403" y="938143"/>
                    <a:pt x="81403" y="945922"/>
                  </a:cubicBezTo>
                  <a:cubicBezTo>
                    <a:pt x="81403" y="956252"/>
                    <a:pt x="89182" y="948473"/>
                    <a:pt x="96961" y="948473"/>
                  </a:cubicBezTo>
                  <a:cubicBezTo>
                    <a:pt x="104741" y="951024"/>
                    <a:pt x="102190" y="964031"/>
                    <a:pt x="107291" y="969133"/>
                  </a:cubicBezTo>
                  <a:cubicBezTo>
                    <a:pt x="115071" y="974361"/>
                    <a:pt x="109842" y="953574"/>
                    <a:pt x="115071" y="951024"/>
                  </a:cubicBezTo>
                  <a:cubicBezTo>
                    <a:pt x="122850" y="951024"/>
                    <a:pt x="117621" y="966582"/>
                    <a:pt x="130629" y="971683"/>
                  </a:cubicBezTo>
                  <a:cubicBezTo>
                    <a:pt x="146188" y="976912"/>
                    <a:pt x="133180" y="969133"/>
                    <a:pt x="138409" y="963904"/>
                  </a:cubicBezTo>
                  <a:cubicBezTo>
                    <a:pt x="146188" y="958675"/>
                    <a:pt x="153967" y="979462"/>
                    <a:pt x="161747" y="982013"/>
                  </a:cubicBezTo>
                  <a:cubicBezTo>
                    <a:pt x="169526" y="982013"/>
                    <a:pt x="164297" y="971683"/>
                    <a:pt x="159196" y="966455"/>
                  </a:cubicBezTo>
                  <a:cubicBezTo>
                    <a:pt x="153967" y="961226"/>
                    <a:pt x="164425" y="963904"/>
                    <a:pt x="172204" y="966455"/>
                  </a:cubicBezTo>
                  <a:cubicBezTo>
                    <a:pt x="179983" y="969005"/>
                    <a:pt x="185212" y="969005"/>
                    <a:pt x="185212" y="963904"/>
                  </a:cubicBezTo>
                  <a:cubicBezTo>
                    <a:pt x="187762" y="961353"/>
                    <a:pt x="187762" y="963904"/>
                    <a:pt x="190441" y="963904"/>
                  </a:cubicBezTo>
                  <a:cubicBezTo>
                    <a:pt x="182661" y="958675"/>
                    <a:pt x="156773" y="961353"/>
                    <a:pt x="154222" y="961353"/>
                  </a:cubicBezTo>
                  <a:cubicBezTo>
                    <a:pt x="148994" y="961353"/>
                    <a:pt x="151672" y="901797"/>
                    <a:pt x="154222" y="888789"/>
                  </a:cubicBezTo>
                  <a:lnTo>
                    <a:pt x="151672" y="888789"/>
                  </a:lnTo>
                  <a:cubicBezTo>
                    <a:pt x="146443" y="888789"/>
                    <a:pt x="130884" y="891340"/>
                    <a:pt x="133562" y="881010"/>
                  </a:cubicBezTo>
                  <a:cubicBezTo>
                    <a:pt x="133562" y="878459"/>
                    <a:pt x="136113" y="878459"/>
                    <a:pt x="136113" y="878459"/>
                  </a:cubicBezTo>
                  <a:cubicBezTo>
                    <a:pt x="133562" y="875908"/>
                    <a:pt x="128334" y="873230"/>
                    <a:pt x="123105" y="870680"/>
                  </a:cubicBezTo>
                  <a:cubicBezTo>
                    <a:pt x="115326" y="868129"/>
                    <a:pt x="91988" y="870680"/>
                    <a:pt x="86887" y="870680"/>
                  </a:cubicBezTo>
                  <a:lnTo>
                    <a:pt x="86887" y="87068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DED3E13D-8E69-D0FC-51A5-66F83383D262}"/>
                </a:ext>
              </a:extLst>
            </p:cNvPr>
            <p:cNvSpPr/>
            <p:nvPr/>
          </p:nvSpPr>
          <p:spPr>
            <a:xfrm>
              <a:off x="5962983" y="4693534"/>
              <a:ext cx="187874" cy="190193"/>
            </a:xfrm>
            <a:custGeom>
              <a:avLst/>
              <a:gdLst>
                <a:gd name="connsiteX0" fmla="*/ 185173 w 187874"/>
                <a:gd name="connsiteY0" fmla="*/ 103682 h 190193"/>
                <a:gd name="connsiteX1" fmla="*/ 166936 w 187874"/>
                <a:gd name="connsiteY1" fmla="*/ 108783 h 190193"/>
                <a:gd name="connsiteX2" fmla="*/ 156479 w 187874"/>
                <a:gd name="connsiteY2" fmla="*/ 83022 h 190193"/>
                <a:gd name="connsiteX3" fmla="*/ 140793 w 187874"/>
                <a:gd name="connsiteY3" fmla="*/ 65040 h 190193"/>
                <a:gd name="connsiteX4" fmla="*/ 122556 w 187874"/>
                <a:gd name="connsiteY4" fmla="*/ 62490 h 190193"/>
                <a:gd name="connsiteX5" fmla="*/ 112099 w 187874"/>
                <a:gd name="connsiteY5" fmla="*/ 47058 h 190193"/>
                <a:gd name="connsiteX6" fmla="*/ 106870 w 187874"/>
                <a:gd name="connsiteY6" fmla="*/ 18747 h 190193"/>
                <a:gd name="connsiteX7" fmla="*/ 106870 w 187874"/>
                <a:gd name="connsiteY7" fmla="*/ 8417 h 190193"/>
                <a:gd name="connsiteX8" fmla="*/ 101641 w 187874"/>
                <a:gd name="connsiteY8" fmla="*/ 8417 h 190193"/>
                <a:gd name="connsiteX9" fmla="*/ 80854 w 187874"/>
                <a:gd name="connsiteY9" fmla="*/ 638 h 190193"/>
                <a:gd name="connsiteX10" fmla="*/ 57388 w 187874"/>
                <a:gd name="connsiteY10" fmla="*/ 3188 h 190193"/>
                <a:gd name="connsiteX11" fmla="*/ 28694 w 187874"/>
                <a:gd name="connsiteY11" fmla="*/ 5739 h 190193"/>
                <a:gd name="connsiteX12" fmla="*/ 13008 w 187874"/>
                <a:gd name="connsiteY12" fmla="*/ 26399 h 190193"/>
                <a:gd name="connsiteX13" fmla="*/ 5229 w 187874"/>
                <a:gd name="connsiteY13" fmla="*/ 59939 h 190193"/>
                <a:gd name="connsiteX14" fmla="*/ 0 w 187874"/>
                <a:gd name="connsiteY14" fmla="*/ 59939 h 190193"/>
                <a:gd name="connsiteX15" fmla="*/ 28694 w 187874"/>
                <a:gd name="connsiteY15" fmla="*/ 90929 h 190193"/>
                <a:gd name="connsiteX16" fmla="*/ 54710 w 187874"/>
                <a:gd name="connsiteY16" fmla="*/ 106360 h 190193"/>
                <a:gd name="connsiteX17" fmla="*/ 78176 w 187874"/>
                <a:gd name="connsiteY17" fmla="*/ 119240 h 190193"/>
                <a:gd name="connsiteX18" fmla="*/ 119878 w 187874"/>
                <a:gd name="connsiteY18" fmla="*/ 139900 h 190193"/>
                <a:gd name="connsiteX19" fmla="*/ 101641 w 187874"/>
                <a:gd name="connsiteY19" fmla="*/ 168211 h 190193"/>
                <a:gd name="connsiteX20" fmla="*/ 93862 w 187874"/>
                <a:gd name="connsiteY20" fmla="*/ 183643 h 190193"/>
                <a:gd name="connsiteX21" fmla="*/ 114649 w 187874"/>
                <a:gd name="connsiteY21" fmla="*/ 186193 h 190193"/>
                <a:gd name="connsiteX22" fmla="*/ 135437 w 187874"/>
                <a:gd name="connsiteY22" fmla="*/ 188744 h 190193"/>
                <a:gd name="connsiteX23" fmla="*/ 156224 w 187874"/>
                <a:gd name="connsiteY23" fmla="*/ 186193 h 190193"/>
                <a:gd name="connsiteX24" fmla="*/ 171910 w 187874"/>
                <a:gd name="connsiteY24" fmla="*/ 175863 h 190193"/>
                <a:gd name="connsiteX25" fmla="*/ 182367 w 187874"/>
                <a:gd name="connsiteY25" fmla="*/ 144874 h 190193"/>
                <a:gd name="connsiteX26" fmla="*/ 184918 w 187874"/>
                <a:gd name="connsiteY26" fmla="*/ 103682 h 190193"/>
                <a:gd name="connsiteX27" fmla="*/ 184918 w 187874"/>
                <a:gd name="connsiteY27" fmla="*/ 103682 h 19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7874" h="190193">
                  <a:moveTo>
                    <a:pt x="185173" y="103682"/>
                  </a:moveTo>
                  <a:cubicBezTo>
                    <a:pt x="177394" y="101131"/>
                    <a:pt x="169487" y="108783"/>
                    <a:pt x="166936" y="108783"/>
                  </a:cubicBezTo>
                  <a:cubicBezTo>
                    <a:pt x="164386" y="108783"/>
                    <a:pt x="159157" y="90801"/>
                    <a:pt x="156479" y="83022"/>
                  </a:cubicBezTo>
                  <a:cubicBezTo>
                    <a:pt x="153928" y="75243"/>
                    <a:pt x="146022" y="62362"/>
                    <a:pt x="140793" y="65040"/>
                  </a:cubicBezTo>
                  <a:cubicBezTo>
                    <a:pt x="135564" y="67591"/>
                    <a:pt x="138242" y="65040"/>
                    <a:pt x="122556" y="62490"/>
                  </a:cubicBezTo>
                  <a:cubicBezTo>
                    <a:pt x="106870" y="62490"/>
                    <a:pt x="106870" y="59939"/>
                    <a:pt x="112099" y="47058"/>
                  </a:cubicBezTo>
                  <a:cubicBezTo>
                    <a:pt x="114649" y="31627"/>
                    <a:pt x="101641" y="21297"/>
                    <a:pt x="106870" y="18747"/>
                  </a:cubicBezTo>
                  <a:cubicBezTo>
                    <a:pt x="112099" y="16196"/>
                    <a:pt x="112099" y="13646"/>
                    <a:pt x="106870" y="8417"/>
                  </a:cubicBezTo>
                  <a:lnTo>
                    <a:pt x="101641" y="8417"/>
                  </a:lnTo>
                  <a:cubicBezTo>
                    <a:pt x="96412" y="8417"/>
                    <a:pt x="91184" y="638"/>
                    <a:pt x="80854" y="638"/>
                  </a:cubicBezTo>
                  <a:cubicBezTo>
                    <a:pt x="73075" y="638"/>
                    <a:pt x="62617" y="-1913"/>
                    <a:pt x="57388" y="3188"/>
                  </a:cubicBezTo>
                  <a:cubicBezTo>
                    <a:pt x="49609" y="5739"/>
                    <a:pt x="36601" y="638"/>
                    <a:pt x="28694" y="5739"/>
                  </a:cubicBezTo>
                  <a:cubicBezTo>
                    <a:pt x="20915" y="10840"/>
                    <a:pt x="13008" y="23720"/>
                    <a:pt x="13008" y="26399"/>
                  </a:cubicBezTo>
                  <a:cubicBezTo>
                    <a:pt x="13008" y="31500"/>
                    <a:pt x="10458" y="59939"/>
                    <a:pt x="5229" y="59939"/>
                  </a:cubicBezTo>
                  <a:lnTo>
                    <a:pt x="0" y="59939"/>
                  </a:lnTo>
                  <a:cubicBezTo>
                    <a:pt x="5229" y="70269"/>
                    <a:pt x="18237" y="85700"/>
                    <a:pt x="28694" y="90929"/>
                  </a:cubicBezTo>
                  <a:cubicBezTo>
                    <a:pt x="41702" y="98708"/>
                    <a:pt x="41702" y="106360"/>
                    <a:pt x="54710" y="106360"/>
                  </a:cubicBezTo>
                  <a:cubicBezTo>
                    <a:pt x="67718" y="108910"/>
                    <a:pt x="72947" y="114139"/>
                    <a:pt x="78176" y="119240"/>
                  </a:cubicBezTo>
                  <a:cubicBezTo>
                    <a:pt x="83404" y="124341"/>
                    <a:pt x="117200" y="134671"/>
                    <a:pt x="119878" y="139900"/>
                  </a:cubicBezTo>
                  <a:cubicBezTo>
                    <a:pt x="122428" y="142450"/>
                    <a:pt x="101641" y="157882"/>
                    <a:pt x="101641" y="168211"/>
                  </a:cubicBezTo>
                  <a:cubicBezTo>
                    <a:pt x="101641" y="181092"/>
                    <a:pt x="93862" y="178541"/>
                    <a:pt x="93862" y="183643"/>
                  </a:cubicBezTo>
                  <a:cubicBezTo>
                    <a:pt x="93862" y="186193"/>
                    <a:pt x="109548" y="183643"/>
                    <a:pt x="114649" y="186193"/>
                  </a:cubicBezTo>
                  <a:cubicBezTo>
                    <a:pt x="119878" y="191294"/>
                    <a:pt x="130335" y="186193"/>
                    <a:pt x="135437" y="188744"/>
                  </a:cubicBezTo>
                  <a:cubicBezTo>
                    <a:pt x="143216" y="193845"/>
                    <a:pt x="151123" y="183643"/>
                    <a:pt x="156224" y="186193"/>
                  </a:cubicBezTo>
                  <a:cubicBezTo>
                    <a:pt x="161453" y="186193"/>
                    <a:pt x="166681" y="175863"/>
                    <a:pt x="171910" y="175863"/>
                  </a:cubicBezTo>
                  <a:cubicBezTo>
                    <a:pt x="179689" y="178414"/>
                    <a:pt x="184918" y="155203"/>
                    <a:pt x="182367" y="144874"/>
                  </a:cubicBezTo>
                  <a:cubicBezTo>
                    <a:pt x="182367" y="134544"/>
                    <a:pt x="192825" y="108783"/>
                    <a:pt x="184918" y="103682"/>
                  </a:cubicBezTo>
                  <a:lnTo>
                    <a:pt x="184918" y="103682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1" name="Freeform: Shape 450">
              <a:extLst>
                <a:ext uri="{FF2B5EF4-FFF2-40B4-BE49-F238E27FC236}">
                  <a16:creationId xmlns:a16="http://schemas.microsoft.com/office/drawing/2014/main" id="{DAE735B9-0270-F81B-3A1F-15A1AD67F724}"/>
                </a:ext>
              </a:extLst>
            </p:cNvPr>
            <p:cNvSpPr/>
            <p:nvPr/>
          </p:nvSpPr>
          <p:spPr>
            <a:xfrm>
              <a:off x="5519308" y="4047668"/>
              <a:ext cx="130080" cy="56270"/>
            </a:xfrm>
            <a:custGeom>
              <a:avLst/>
              <a:gdLst>
                <a:gd name="connsiteX0" fmla="*/ 114522 w 130080"/>
                <a:gd name="connsiteY0" fmla="*/ 16380 h 56270"/>
                <a:gd name="connsiteX1" fmla="*/ 85955 w 130080"/>
                <a:gd name="connsiteY1" fmla="*/ 694 h 56270"/>
                <a:gd name="connsiteX2" fmla="*/ 54710 w 130080"/>
                <a:gd name="connsiteY2" fmla="*/ 13702 h 56270"/>
                <a:gd name="connsiteX3" fmla="*/ 18237 w 130080"/>
                <a:gd name="connsiteY3" fmla="*/ 13702 h 56270"/>
                <a:gd name="connsiteX4" fmla="*/ 7779 w 130080"/>
                <a:gd name="connsiteY4" fmla="*/ 3245 h 56270"/>
                <a:gd name="connsiteX5" fmla="*/ 5229 w 130080"/>
                <a:gd name="connsiteY5" fmla="*/ 16380 h 56270"/>
                <a:gd name="connsiteX6" fmla="*/ 0 w 130080"/>
                <a:gd name="connsiteY6" fmla="*/ 29388 h 56270"/>
                <a:gd name="connsiteX7" fmla="*/ 28567 w 130080"/>
                <a:gd name="connsiteY7" fmla="*/ 42524 h 56270"/>
                <a:gd name="connsiteX8" fmla="*/ 44125 w 130080"/>
                <a:gd name="connsiteY8" fmla="*/ 52981 h 56270"/>
                <a:gd name="connsiteX9" fmla="*/ 62362 w 130080"/>
                <a:gd name="connsiteY9" fmla="*/ 47752 h 56270"/>
                <a:gd name="connsiteX10" fmla="*/ 57133 w 130080"/>
                <a:gd name="connsiteY10" fmla="*/ 34744 h 56270"/>
                <a:gd name="connsiteX11" fmla="*/ 67591 w 130080"/>
                <a:gd name="connsiteY11" fmla="*/ 24287 h 56270"/>
                <a:gd name="connsiteX12" fmla="*/ 91056 w 130080"/>
                <a:gd name="connsiteY12" fmla="*/ 16508 h 56270"/>
                <a:gd name="connsiteX13" fmla="*/ 98835 w 130080"/>
                <a:gd name="connsiteY13" fmla="*/ 32194 h 56270"/>
                <a:gd name="connsiteX14" fmla="*/ 111843 w 130080"/>
                <a:gd name="connsiteY14" fmla="*/ 55659 h 56270"/>
                <a:gd name="connsiteX15" fmla="*/ 124851 w 130080"/>
                <a:gd name="connsiteY15" fmla="*/ 39973 h 56270"/>
                <a:gd name="connsiteX16" fmla="*/ 130080 w 130080"/>
                <a:gd name="connsiteY16" fmla="*/ 34744 h 56270"/>
                <a:gd name="connsiteX17" fmla="*/ 114522 w 130080"/>
                <a:gd name="connsiteY17" fmla="*/ 16380 h 56270"/>
                <a:gd name="connsiteX18" fmla="*/ 114522 w 130080"/>
                <a:gd name="connsiteY18" fmla="*/ 16380 h 5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0080" h="56270">
                  <a:moveTo>
                    <a:pt x="114522" y="16380"/>
                  </a:moveTo>
                  <a:cubicBezTo>
                    <a:pt x="106742" y="5923"/>
                    <a:pt x="93734" y="5923"/>
                    <a:pt x="85955" y="694"/>
                  </a:cubicBezTo>
                  <a:cubicBezTo>
                    <a:pt x="75497" y="-1984"/>
                    <a:pt x="65168" y="3245"/>
                    <a:pt x="54710" y="13702"/>
                  </a:cubicBezTo>
                  <a:cubicBezTo>
                    <a:pt x="41702" y="24159"/>
                    <a:pt x="28694" y="18931"/>
                    <a:pt x="18237" y="13702"/>
                  </a:cubicBezTo>
                  <a:cubicBezTo>
                    <a:pt x="15686" y="11024"/>
                    <a:pt x="13008" y="8473"/>
                    <a:pt x="7779" y="3245"/>
                  </a:cubicBezTo>
                  <a:cubicBezTo>
                    <a:pt x="2551" y="8473"/>
                    <a:pt x="2551" y="13702"/>
                    <a:pt x="5229" y="16380"/>
                  </a:cubicBezTo>
                  <a:cubicBezTo>
                    <a:pt x="5229" y="18931"/>
                    <a:pt x="2678" y="24159"/>
                    <a:pt x="0" y="29388"/>
                  </a:cubicBezTo>
                  <a:cubicBezTo>
                    <a:pt x="10457" y="29388"/>
                    <a:pt x="23465" y="34617"/>
                    <a:pt x="28567" y="42524"/>
                  </a:cubicBezTo>
                  <a:cubicBezTo>
                    <a:pt x="36346" y="50303"/>
                    <a:pt x="41575" y="45074"/>
                    <a:pt x="44125" y="52981"/>
                  </a:cubicBezTo>
                  <a:cubicBezTo>
                    <a:pt x="49354" y="60760"/>
                    <a:pt x="59684" y="52981"/>
                    <a:pt x="62362" y="47752"/>
                  </a:cubicBezTo>
                  <a:cubicBezTo>
                    <a:pt x="64913" y="42524"/>
                    <a:pt x="57133" y="39973"/>
                    <a:pt x="57133" y="34744"/>
                  </a:cubicBezTo>
                  <a:cubicBezTo>
                    <a:pt x="54583" y="29516"/>
                    <a:pt x="64913" y="32066"/>
                    <a:pt x="67591" y="24287"/>
                  </a:cubicBezTo>
                  <a:cubicBezTo>
                    <a:pt x="70269" y="16508"/>
                    <a:pt x="85827" y="13829"/>
                    <a:pt x="91056" y="16508"/>
                  </a:cubicBezTo>
                  <a:cubicBezTo>
                    <a:pt x="98835" y="19058"/>
                    <a:pt x="104064" y="24287"/>
                    <a:pt x="98835" y="32194"/>
                  </a:cubicBezTo>
                  <a:cubicBezTo>
                    <a:pt x="93607" y="37423"/>
                    <a:pt x="104064" y="47880"/>
                    <a:pt x="111843" y="55659"/>
                  </a:cubicBezTo>
                  <a:cubicBezTo>
                    <a:pt x="117072" y="50430"/>
                    <a:pt x="122301" y="42651"/>
                    <a:pt x="124851" y="39973"/>
                  </a:cubicBezTo>
                  <a:cubicBezTo>
                    <a:pt x="127402" y="39973"/>
                    <a:pt x="127402" y="37295"/>
                    <a:pt x="130080" y="34744"/>
                  </a:cubicBezTo>
                  <a:cubicBezTo>
                    <a:pt x="124851" y="32066"/>
                    <a:pt x="119623" y="24287"/>
                    <a:pt x="114522" y="16380"/>
                  </a:cubicBezTo>
                  <a:lnTo>
                    <a:pt x="114522" y="1638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205553E7-7C80-2562-C836-8865D3DD6BC7}"/>
                </a:ext>
              </a:extLst>
            </p:cNvPr>
            <p:cNvSpPr/>
            <p:nvPr/>
          </p:nvSpPr>
          <p:spPr>
            <a:xfrm>
              <a:off x="5608451" y="3989046"/>
              <a:ext cx="259522" cy="364238"/>
            </a:xfrm>
            <a:custGeom>
              <a:avLst/>
              <a:gdLst>
                <a:gd name="connsiteX0" fmla="*/ 41064 w 259522"/>
                <a:gd name="connsiteY0" fmla="*/ 263618 h 364238"/>
                <a:gd name="connsiteX1" fmla="*/ 56623 w 259522"/>
                <a:gd name="connsiteY1" fmla="*/ 263618 h 364238"/>
                <a:gd name="connsiteX2" fmla="*/ 72182 w 259522"/>
                <a:gd name="connsiteY2" fmla="*/ 276498 h 364238"/>
                <a:gd name="connsiteX3" fmla="*/ 72182 w 259522"/>
                <a:gd name="connsiteY3" fmla="*/ 276498 h 364238"/>
                <a:gd name="connsiteX4" fmla="*/ 92969 w 259522"/>
                <a:gd name="connsiteY4" fmla="*/ 276498 h 364238"/>
                <a:gd name="connsiteX5" fmla="*/ 105977 w 259522"/>
                <a:gd name="connsiteY5" fmla="*/ 294607 h 364238"/>
                <a:gd name="connsiteX6" fmla="*/ 118985 w 259522"/>
                <a:gd name="connsiteY6" fmla="*/ 307488 h 364238"/>
                <a:gd name="connsiteX7" fmla="*/ 126764 w 259522"/>
                <a:gd name="connsiteY7" fmla="*/ 322919 h 364238"/>
                <a:gd name="connsiteX8" fmla="*/ 152653 w 259522"/>
                <a:gd name="connsiteY8" fmla="*/ 325469 h 364238"/>
                <a:gd name="connsiteX9" fmla="*/ 165661 w 259522"/>
                <a:gd name="connsiteY9" fmla="*/ 322919 h 364238"/>
                <a:gd name="connsiteX10" fmla="*/ 178669 w 259522"/>
                <a:gd name="connsiteY10" fmla="*/ 322919 h 364238"/>
                <a:gd name="connsiteX11" fmla="*/ 194228 w 259522"/>
                <a:gd name="connsiteY11" fmla="*/ 335799 h 364238"/>
                <a:gd name="connsiteX12" fmla="*/ 183898 w 259522"/>
                <a:gd name="connsiteY12" fmla="*/ 353908 h 364238"/>
                <a:gd name="connsiteX13" fmla="*/ 196906 w 259522"/>
                <a:gd name="connsiteY13" fmla="*/ 364238 h 364238"/>
                <a:gd name="connsiteX14" fmla="*/ 196906 w 259522"/>
                <a:gd name="connsiteY14" fmla="*/ 364238 h 364238"/>
                <a:gd name="connsiteX15" fmla="*/ 207236 w 259522"/>
                <a:gd name="connsiteY15" fmla="*/ 335927 h 364238"/>
                <a:gd name="connsiteX16" fmla="*/ 209786 w 259522"/>
                <a:gd name="connsiteY16" fmla="*/ 304937 h 364238"/>
                <a:gd name="connsiteX17" fmla="*/ 196778 w 259522"/>
                <a:gd name="connsiteY17" fmla="*/ 268846 h 364238"/>
                <a:gd name="connsiteX18" fmla="*/ 212337 w 259522"/>
                <a:gd name="connsiteY18" fmla="*/ 258516 h 364238"/>
                <a:gd name="connsiteX19" fmla="*/ 207108 w 259522"/>
                <a:gd name="connsiteY19" fmla="*/ 248186 h 364238"/>
                <a:gd name="connsiteX20" fmla="*/ 201879 w 259522"/>
                <a:gd name="connsiteY20" fmla="*/ 237857 h 364238"/>
                <a:gd name="connsiteX21" fmla="*/ 235547 w 259522"/>
                <a:gd name="connsiteY21" fmla="*/ 235306 h 364238"/>
                <a:gd name="connsiteX22" fmla="*/ 258885 w 259522"/>
                <a:gd name="connsiteY22" fmla="*/ 227527 h 364238"/>
                <a:gd name="connsiteX23" fmla="*/ 256334 w 259522"/>
                <a:gd name="connsiteY23" fmla="*/ 214646 h 364238"/>
                <a:gd name="connsiteX24" fmla="*/ 256334 w 259522"/>
                <a:gd name="connsiteY24" fmla="*/ 199215 h 364238"/>
                <a:gd name="connsiteX25" fmla="*/ 248555 w 259522"/>
                <a:gd name="connsiteY25" fmla="*/ 183784 h 364238"/>
                <a:gd name="connsiteX26" fmla="*/ 253784 w 259522"/>
                <a:gd name="connsiteY26" fmla="*/ 142464 h 364238"/>
                <a:gd name="connsiteX27" fmla="*/ 227895 w 259522"/>
                <a:gd name="connsiteY27" fmla="*/ 137363 h 364238"/>
                <a:gd name="connsiteX28" fmla="*/ 196778 w 259522"/>
                <a:gd name="connsiteY28" fmla="*/ 121932 h 364238"/>
                <a:gd name="connsiteX29" fmla="*/ 160560 w 259522"/>
                <a:gd name="connsiteY29" fmla="*/ 119381 h 364238"/>
                <a:gd name="connsiteX30" fmla="*/ 145001 w 259522"/>
                <a:gd name="connsiteY30" fmla="*/ 91070 h 364238"/>
                <a:gd name="connsiteX31" fmla="*/ 134671 w 259522"/>
                <a:gd name="connsiteY31" fmla="*/ 78189 h 364238"/>
                <a:gd name="connsiteX32" fmla="*/ 124341 w 259522"/>
                <a:gd name="connsiteY32" fmla="*/ 73088 h 364238"/>
                <a:gd name="connsiteX33" fmla="*/ 129570 w 259522"/>
                <a:gd name="connsiteY33" fmla="*/ 62758 h 364238"/>
                <a:gd name="connsiteX34" fmla="*/ 132120 w 259522"/>
                <a:gd name="connsiteY34" fmla="*/ 47327 h 364238"/>
                <a:gd name="connsiteX35" fmla="*/ 150230 w 259522"/>
                <a:gd name="connsiteY35" fmla="*/ 21566 h 364238"/>
                <a:gd name="connsiteX36" fmla="*/ 158009 w 259522"/>
                <a:gd name="connsiteY36" fmla="*/ 16465 h 364238"/>
                <a:gd name="connsiteX37" fmla="*/ 163238 w 259522"/>
                <a:gd name="connsiteY37" fmla="*/ 13915 h 364238"/>
                <a:gd name="connsiteX38" fmla="*/ 168466 w 259522"/>
                <a:gd name="connsiteY38" fmla="*/ 1034 h 364238"/>
                <a:gd name="connsiteX39" fmla="*/ 145129 w 259522"/>
                <a:gd name="connsiteY39" fmla="*/ 11364 h 364238"/>
                <a:gd name="connsiteX40" fmla="*/ 124341 w 259522"/>
                <a:gd name="connsiteY40" fmla="*/ 21694 h 364238"/>
                <a:gd name="connsiteX41" fmla="*/ 106232 w 259522"/>
                <a:gd name="connsiteY41" fmla="*/ 29473 h 364238"/>
                <a:gd name="connsiteX42" fmla="*/ 95902 w 259522"/>
                <a:gd name="connsiteY42" fmla="*/ 26922 h 364238"/>
                <a:gd name="connsiteX43" fmla="*/ 75115 w 259522"/>
                <a:gd name="connsiteY43" fmla="*/ 47582 h 364238"/>
                <a:gd name="connsiteX44" fmla="*/ 67336 w 259522"/>
                <a:gd name="connsiteY44" fmla="*/ 68242 h 364238"/>
                <a:gd name="connsiteX45" fmla="*/ 43998 w 259522"/>
                <a:gd name="connsiteY45" fmla="*/ 91453 h 364238"/>
                <a:gd name="connsiteX46" fmla="*/ 41447 w 259522"/>
                <a:gd name="connsiteY46" fmla="*/ 94003 h 364238"/>
                <a:gd name="connsiteX47" fmla="*/ 36218 w 259522"/>
                <a:gd name="connsiteY47" fmla="*/ 99104 h 364238"/>
                <a:gd name="connsiteX48" fmla="*/ 23210 w 259522"/>
                <a:gd name="connsiteY48" fmla="*/ 114535 h 364238"/>
                <a:gd name="connsiteX49" fmla="*/ 28439 w 259522"/>
                <a:gd name="connsiteY49" fmla="*/ 119637 h 364238"/>
                <a:gd name="connsiteX50" fmla="*/ 33668 w 259522"/>
                <a:gd name="connsiteY50" fmla="*/ 137746 h 364238"/>
                <a:gd name="connsiteX51" fmla="*/ 33668 w 259522"/>
                <a:gd name="connsiteY51" fmla="*/ 150626 h 364238"/>
                <a:gd name="connsiteX52" fmla="*/ 38896 w 259522"/>
                <a:gd name="connsiteY52" fmla="*/ 184166 h 364238"/>
                <a:gd name="connsiteX53" fmla="*/ 33668 w 259522"/>
                <a:gd name="connsiteY53" fmla="*/ 202276 h 364238"/>
                <a:gd name="connsiteX54" fmla="*/ 15558 w 259522"/>
                <a:gd name="connsiteY54" fmla="*/ 217707 h 364238"/>
                <a:gd name="connsiteX55" fmla="*/ 5229 w 259522"/>
                <a:gd name="connsiteY55" fmla="*/ 230587 h 364238"/>
                <a:gd name="connsiteX56" fmla="*/ 0 w 259522"/>
                <a:gd name="connsiteY56" fmla="*/ 240917 h 364238"/>
                <a:gd name="connsiteX57" fmla="*/ 25888 w 259522"/>
                <a:gd name="connsiteY57" fmla="*/ 253798 h 364238"/>
                <a:gd name="connsiteX58" fmla="*/ 41447 w 259522"/>
                <a:gd name="connsiteY58" fmla="*/ 264128 h 364238"/>
                <a:gd name="connsiteX59" fmla="*/ 41447 w 259522"/>
                <a:gd name="connsiteY59" fmla="*/ 264128 h 364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59522" h="364238">
                  <a:moveTo>
                    <a:pt x="41064" y="263618"/>
                  </a:moveTo>
                  <a:cubicBezTo>
                    <a:pt x="46293" y="268719"/>
                    <a:pt x="54072" y="266168"/>
                    <a:pt x="56623" y="263618"/>
                  </a:cubicBezTo>
                  <a:cubicBezTo>
                    <a:pt x="59174" y="261067"/>
                    <a:pt x="64402" y="266168"/>
                    <a:pt x="72182" y="276498"/>
                  </a:cubicBezTo>
                  <a:lnTo>
                    <a:pt x="72182" y="276498"/>
                  </a:lnTo>
                  <a:cubicBezTo>
                    <a:pt x="79961" y="276498"/>
                    <a:pt x="87740" y="273947"/>
                    <a:pt x="92969" y="276498"/>
                  </a:cubicBezTo>
                  <a:cubicBezTo>
                    <a:pt x="98198" y="281599"/>
                    <a:pt x="95520" y="294607"/>
                    <a:pt x="105977" y="294607"/>
                  </a:cubicBezTo>
                  <a:cubicBezTo>
                    <a:pt x="113756" y="294607"/>
                    <a:pt x="118985" y="304937"/>
                    <a:pt x="118985" y="307488"/>
                  </a:cubicBezTo>
                  <a:cubicBezTo>
                    <a:pt x="118985" y="312589"/>
                    <a:pt x="126764" y="315267"/>
                    <a:pt x="126764" y="322919"/>
                  </a:cubicBezTo>
                  <a:cubicBezTo>
                    <a:pt x="126764" y="328020"/>
                    <a:pt x="150102" y="328020"/>
                    <a:pt x="152653" y="325469"/>
                  </a:cubicBezTo>
                  <a:cubicBezTo>
                    <a:pt x="155203" y="322919"/>
                    <a:pt x="160432" y="320368"/>
                    <a:pt x="165661" y="322919"/>
                  </a:cubicBezTo>
                  <a:cubicBezTo>
                    <a:pt x="168211" y="325469"/>
                    <a:pt x="175991" y="320368"/>
                    <a:pt x="178669" y="322919"/>
                  </a:cubicBezTo>
                  <a:cubicBezTo>
                    <a:pt x="183898" y="325469"/>
                    <a:pt x="199456" y="330698"/>
                    <a:pt x="194228" y="335799"/>
                  </a:cubicBezTo>
                  <a:cubicBezTo>
                    <a:pt x="191677" y="340900"/>
                    <a:pt x="181219" y="348680"/>
                    <a:pt x="183898" y="353908"/>
                  </a:cubicBezTo>
                  <a:cubicBezTo>
                    <a:pt x="186448" y="356459"/>
                    <a:pt x="194228" y="359010"/>
                    <a:pt x="196906" y="364238"/>
                  </a:cubicBezTo>
                  <a:lnTo>
                    <a:pt x="196906" y="364238"/>
                  </a:lnTo>
                  <a:cubicBezTo>
                    <a:pt x="204685" y="361688"/>
                    <a:pt x="207236" y="341028"/>
                    <a:pt x="207236" y="335927"/>
                  </a:cubicBezTo>
                  <a:cubicBezTo>
                    <a:pt x="207236" y="328147"/>
                    <a:pt x="209786" y="312716"/>
                    <a:pt x="209786" y="304937"/>
                  </a:cubicBezTo>
                  <a:cubicBezTo>
                    <a:pt x="215015" y="292057"/>
                    <a:pt x="196778" y="284277"/>
                    <a:pt x="196778" y="268846"/>
                  </a:cubicBezTo>
                  <a:cubicBezTo>
                    <a:pt x="196778" y="255966"/>
                    <a:pt x="204557" y="263745"/>
                    <a:pt x="212337" y="258516"/>
                  </a:cubicBezTo>
                  <a:cubicBezTo>
                    <a:pt x="220116" y="253415"/>
                    <a:pt x="212337" y="250737"/>
                    <a:pt x="207108" y="248186"/>
                  </a:cubicBezTo>
                  <a:cubicBezTo>
                    <a:pt x="204557" y="248186"/>
                    <a:pt x="199329" y="240407"/>
                    <a:pt x="201879" y="237857"/>
                  </a:cubicBezTo>
                  <a:cubicBezTo>
                    <a:pt x="201879" y="232755"/>
                    <a:pt x="227768" y="235306"/>
                    <a:pt x="235547" y="235306"/>
                  </a:cubicBezTo>
                  <a:cubicBezTo>
                    <a:pt x="243326" y="235306"/>
                    <a:pt x="258885" y="227527"/>
                    <a:pt x="258885" y="227527"/>
                  </a:cubicBezTo>
                  <a:cubicBezTo>
                    <a:pt x="258885" y="224976"/>
                    <a:pt x="261436" y="219747"/>
                    <a:pt x="256334" y="214646"/>
                  </a:cubicBezTo>
                  <a:cubicBezTo>
                    <a:pt x="248555" y="212095"/>
                    <a:pt x="251106" y="204316"/>
                    <a:pt x="256334" y="199215"/>
                  </a:cubicBezTo>
                  <a:cubicBezTo>
                    <a:pt x="261563" y="194114"/>
                    <a:pt x="253784" y="188885"/>
                    <a:pt x="248555" y="183784"/>
                  </a:cubicBezTo>
                  <a:cubicBezTo>
                    <a:pt x="240776" y="176005"/>
                    <a:pt x="246004" y="152794"/>
                    <a:pt x="253784" y="142464"/>
                  </a:cubicBezTo>
                  <a:cubicBezTo>
                    <a:pt x="259013" y="132134"/>
                    <a:pt x="238225" y="134685"/>
                    <a:pt x="227895" y="137363"/>
                  </a:cubicBezTo>
                  <a:cubicBezTo>
                    <a:pt x="214887" y="137363"/>
                    <a:pt x="204557" y="132262"/>
                    <a:pt x="196778" y="121932"/>
                  </a:cubicBezTo>
                  <a:cubicBezTo>
                    <a:pt x="188999" y="114153"/>
                    <a:pt x="178669" y="119381"/>
                    <a:pt x="160560" y="119381"/>
                  </a:cubicBezTo>
                  <a:cubicBezTo>
                    <a:pt x="139772" y="119381"/>
                    <a:pt x="145001" y="98722"/>
                    <a:pt x="145001" y="91070"/>
                  </a:cubicBezTo>
                  <a:cubicBezTo>
                    <a:pt x="145001" y="83418"/>
                    <a:pt x="134671" y="83291"/>
                    <a:pt x="134671" y="78189"/>
                  </a:cubicBezTo>
                  <a:cubicBezTo>
                    <a:pt x="134671" y="73088"/>
                    <a:pt x="129442" y="73088"/>
                    <a:pt x="124341" y="73088"/>
                  </a:cubicBezTo>
                  <a:cubicBezTo>
                    <a:pt x="121791" y="73088"/>
                    <a:pt x="124341" y="65309"/>
                    <a:pt x="129570" y="62758"/>
                  </a:cubicBezTo>
                  <a:cubicBezTo>
                    <a:pt x="132120" y="57657"/>
                    <a:pt x="132120" y="54979"/>
                    <a:pt x="132120" y="47327"/>
                  </a:cubicBezTo>
                  <a:cubicBezTo>
                    <a:pt x="132120" y="36997"/>
                    <a:pt x="145129" y="29218"/>
                    <a:pt x="150230" y="21566"/>
                  </a:cubicBezTo>
                  <a:cubicBezTo>
                    <a:pt x="152780" y="19016"/>
                    <a:pt x="155458" y="19016"/>
                    <a:pt x="158009" y="16465"/>
                  </a:cubicBezTo>
                  <a:cubicBezTo>
                    <a:pt x="158009" y="16465"/>
                    <a:pt x="160560" y="13915"/>
                    <a:pt x="163238" y="13915"/>
                  </a:cubicBezTo>
                  <a:cubicBezTo>
                    <a:pt x="173568" y="11364"/>
                    <a:pt x="178796" y="6135"/>
                    <a:pt x="168466" y="1034"/>
                  </a:cubicBezTo>
                  <a:cubicBezTo>
                    <a:pt x="158137" y="-4067"/>
                    <a:pt x="152908" y="11364"/>
                    <a:pt x="145129" y="11364"/>
                  </a:cubicBezTo>
                  <a:cubicBezTo>
                    <a:pt x="134799" y="13915"/>
                    <a:pt x="132120" y="19143"/>
                    <a:pt x="124341" y="21694"/>
                  </a:cubicBezTo>
                  <a:cubicBezTo>
                    <a:pt x="119113" y="26795"/>
                    <a:pt x="106232" y="24244"/>
                    <a:pt x="106232" y="29473"/>
                  </a:cubicBezTo>
                  <a:cubicBezTo>
                    <a:pt x="103681" y="34574"/>
                    <a:pt x="101003" y="29473"/>
                    <a:pt x="95902" y="26922"/>
                  </a:cubicBezTo>
                  <a:cubicBezTo>
                    <a:pt x="88123" y="26922"/>
                    <a:pt x="75115" y="39803"/>
                    <a:pt x="75115" y="47582"/>
                  </a:cubicBezTo>
                  <a:cubicBezTo>
                    <a:pt x="75115" y="52684"/>
                    <a:pt x="77665" y="60463"/>
                    <a:pt x="67336" y="68242"/>
                  </a:cubicBezTo>
                  <a:cubicBezTo>
                    <a:pt x="57006" y="73343"/>
                    <a:pt x="49226" y="86351"/>
                    <a:pt x="43998" y="91453"/>
                  </a:cubicBezTo>
                  <a:cubicBezTo>
                    <a:pt x="43998" y="94003"/>
                    <a:pt x="41447" y="94003"/>
                    <a:pt x="41447" y="94003"/>
                  </a:cubicBezTo>
                  <a:cubicBezTo>
                    <a:pt x="38896" y="96554"/>
                    <a:pt x="38896" y="99104"/>
                    <a:pt x="36218" y="99104"/>
                  </a:cubicBezTo>
                  <a:cubicBezTo>
                    <a:pt x="33668" y="101655"/>
                    <a:pt x="28439" y="109434"/>
                    <a:pt x="23210" y="114535"/>
                  </a:cubicBezTo>
                  <a:cubicBezTo>
                    <a:pt x="25761" y="117086"/>
                    <a:pt x="28439" y="119637"/>
                    <a:pt x="28439" y="119637"/>
                  </a:cubicBezTo>
                  <a:cubicBezTo>
                    <a:pt x="36218" y="127416"/>
                    <a:pt x="30990" y="132517"/>
                    <a:pt x="33668" y="137746"/>
                  </a:cubicBezTo>
                  <a:cubicBezTo>
                    <a:pt x="36218" y="140296"/>
                    <a:pt x="38896" y="148076"/>
                    <a:pt x="33668" y="150626"/>
                  </a:cubicBezTo>
                  <a:cubicBezTo>
                    <a:pt x="31117" y="153177"/>
                    <a:pt x="33668" y="178938"/>
                    <a:pt x="38896" y="184166"/>
                  </a:cubicBezTo>
                  <a:cubicBezTo>
                    <a:pt x="41447" y="189268"/>
                    <a:pt x="38896" y="191946"/>
                    <a:pt x="33668" y="202276"/>
                  </a:cubicBezTo>
                  <a:cubicBezTo>
                    <a:pt x="28439" y="212606"/>
                    <a:pt x="23338" y="215156"/>
                    <a:pt x="15558" y="217707"/>
                  </a:cubicBezTo>
                  <a:cubicBezTo>
                    <a:pt x="5229" y="217707"/>
                    <a:pt x="7779" y="230587"/>
                    <a:pt x="5229" y="230587"/>
                  </a:cubicBezTo>
                  <a:cubicBezTo>
                    <a:pt x="2678" y="230587"/>
                    <a:pt x="0" y="235689"/>
                    <a:pt x="0" y="240917"/>
                  </a:cubicBezTo>
                  <a:cubicBezTo>
                    <a:pt x="7779" y="246018"/>
                    <a:pt x="23338" y="253798"/>
                    <a:pt x="25888" y="253798"/>
                  </a:cubicBezTo>
                  <a:cubicBezTo>
                    <a:pt x="31117" y="253798"/>
                    <a:pt x="33668" y="261577"/>
                    <a:pt x="41447" y="264128"/>
                  </a:cubicBezTo>
                  <a:lnTo>
                    <a:pt x="41447" y="264128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74A2B59F-D28E-A649-381C-9BA6ABF6F893}"/>
                </a:ext>
              </a:extLst>
            </p:cNvPr>
            <p:cNvSpPr/>
            <p:nvPr/>
          </p:nvSpPr>
          <p:spPr>
            <a:xfrm>
              <a:off x="5813646" y="4478618"/>
              <a:ext cx="265283" cy="296268"/>
            </a:xfrm>
            <a:custGeom>
              <a:avLst/>
              <a:gdLst>
                <a:gd name="connsiteX0" fmla="*/ 263604 w 265283"/>
                <a:gd name="connsiteY0" fmla="*/ 178442 h 296268"/>
                <a:gd name="connsiteX1" fmla="*/ 250596 w 265283"/>
                <a:gd name="connsiteY1" fmla="*/ 157782 h 296268"/>
                <a:gd name="connsiteX2" fmla="*/ 232486 w 265283"/>
                <a:gd name="connsiteY2" fmla="*/ 147453 h 296268"/>
                <a:gd name="connsiteX3" fmla="*/ 209148 w 265283"/>
                <a:gd name="connsiteY3" fmla="*/ 134445 h 296268"/>
                <a:gd name="connsiteX4" fmla="*/ 206598 w 265283"/>
                <a:gd name="connsiteY4" fmla="*/ 116335 h 296268"/>
                <a:gd name="connsiteX5" fmla="*/ 204047 w 265283"/>
                <a:gd name="connsiteY5" fmla="*/ 100777 h 296268"/>
                <a:gd name="connsiteX6" fmla="*/ 196268 w 265283"/>
                <a:gd name="connsiteY6" fmla="*/ 85218 h 296268"/>
                <a:gd name="connsiteX7" fmla="*/ 170380 w 265283"/>
                <a:gd name="connsiteY7" fmla="*/ 79989 h 296268"/>
                <a:gd name="connsiteX8" fmla="*/ 152270 w 265283"/>
                <a:gd name="connsiteY8" fmla="*/ 72210 h 296268"/>
                <a:gd name="connsiteX9" fmla="*/ 144491 w 265283"/>
                <a:gd name="connsiteY9" fmla="*/ 64431 h 296268"/>
                <a:gd name="connsiteX10" fmla="*/ 128932 w 265283"/>
                <a:gd name="connsiteY10" fmla="*/ 61880 h 296268"/>
                <a:gd name="connsiteX11" fmla="*/ 103044 w 265283"/>
                <a:gd name="connsiteY11" fmla="*/ 46322 h 296268"/>
                <a:gd name="connsiteX12" fmla="*/ 95265 w 265283"/>
                <a:gd name="connsiteY12" fmla="*/ 2324 h 296268"/>
                <a:gd name="connsiteX13" fmla="*/ 74605 w 265283"/>
                <a:gd name="connsiteY13" fmla="*/ 2324 h 296268"/>
                <a:gd name="connsiteX14" fmla="*/ 48716 w 265283"/>
                <a:gd name="connsiteY14" fmla="*/ 12654 h 296268"/>
                <a:gd name="connsiteX15" fmla="*/ 30607 w 265283"/>
                <a:gd name="connsiteY15" fmla="*/ 22984 h 296268"/>
                <a:gd name="connsiteX16" fmla="*/ 12498 w 265283"/>
                <a:gd name="connsiteY16" fmla="*/ 28212 h 296268"/>
                <a:gd name="connsiteX17" fmla="*/ 4719 w 265283"/>
                <a:gd name="connsiteY17" fmla="*/ 25662 h 296268"/>
                <a:gd name="connsiteX18" fmla="*/ 20277 w 265283"/>
                <a:gd name="connsiteY18" fmla="*/ 56779 h 296268"/>
                <a:gd name="connsiteX19" fmla="*/ 15048 w 265283"/>
                <a:gd name="connsiteY19" fmla="*/ 67109 h 296268"/>
                <a:gd name="connsiteX20" fmla="*/ 15048 w 265283"/>
                <a:gd name="connsiteY20" fmla="*/ 98226 h 296268"/>
                <a:gd name="connsiteX21" fmla="*/ 9820 w 265283"/>
                <a:gd name="connsiteY21" fmla="*/ 116335 h 296268"/>
                <a:gd name="connsiteX22" fmla="*/ 4591 w 265283"/>
                <a:gd name="connsiteY22" fmla="*/ 136995 h 296268"/>
                <a:gd name="connsiteX23" fmla="*/ 14921 w 265283"/>
                <a:gd name="connsiteY23" fmla="*/ 147325 h 296268"/>
                <a:gd name="connsiteX24" fmla="*/ 1913 w 265283"/>
                <a:gd name="connsiteY24" fmla="*/ 162884 h 296268"/>
                <a:gd name="connsiteX25" fmla="*/ 1913 w 265283"/>
                <a:gd name="connsiteY25" fmla="*/ 173213 h 296268"/>
                <a:gd name="connsiteX26" fmla="*/ 9692 w 265283"/>
                <a:gd name="connsiteY26" fmla="*/ 183544 h 296268"/>
                <a:gd name="connsiteX27" fmla="*/ 14921 w 265283"/>
                <a:gd name="connsiteY27" fmla="*/ 206881 h 296268"/>
                <a:gd name="connsiteX28" fmla="*/ 22700 w 265283"/>
                <a:gd name="connsiteY28" fmla="*/ 217211 h 296268"/>
                <a:gd name="connsiteX29" fmla="*/ 20150 w 265283"/>
                <a:gd name="connsiteY29" fmla="*/ 232770 h 296268"/>
                <a:gd name="connsiteX30" fmla="*/ 27929 w 265283"/>
                <a:gd name="connsiteY30" fmla="*/ 250879 h 296268"/>
                <a:gd name="connsiteX31" fmla="*/ 35708 w 265283"/>
                <a:gd name="connsiteY31" fmla="*/ 271539 h 296268"/>
                <a:gd name="connsiteX32" fmla="*/ 40937 w 265283"/>
                <a:gd name="connsiteY32" fmla="*/ 294877 h 296268"/>
                <a:gd name="connsiteX33" fmla="*/ 69376 w 265283"/>
                <a:gd name="connsiteY33" fmla="*/ 279318 h 296268"/>
                <a:gd name="connsiteX34" fmla="*/ 90036 w 265283"/>
                <a:gd name="connsiteY34" fmla="*/ 276768 h 296268"/>
                <a:gd name="connsiteX35" fmla="*/ 113374 w 265283"/>
                <a:gd name="connsiteY35" fmla="*/ 287097 h 296268"/>
                <a:gd name="connsiteX36" fmla="*/ 126382 w 265283"/>
                <a:gd name="connsiteY36" fmla="*/ 274089 h 296268"/>
                <a:gd name="connsiteX37" fmla="*/ 154821 w 265283"/>
                <a:gd name="connsiteY37" fmla="*/ 274089 h 296268"/>
                <a:gd name="connsiteX38" fmla="*/ 162600 w 265283"/>
                <a:gd name="connsiteY38" fmla="*/ 240422 h 296268"/>
                <a:gd name="connsiteX39" fmla="*/ 178159 w 265283"/>
                <a:gd name="connsiteY39" fmla="*/ 219762 h 296268"/>
                <a:gd name="connsiteX40" fmla="*/ 206598 w 265283"/>
                <a:gd name="connsiteY40" fmla="*/ 217211 h 296268"/>
                <a:gd name="connsiteX41" fmla="*/ 229936 w 265283"/>
                <a:gd name="connsiteY41" fmla="*/ 214661 h 296268"/>
                <a:gd name="connsiteX42" fmla="*/ 250596 w 265283"/>
                <a:gd name="connsiteY42" fmla="*/ 222440 h 296268"/>
                <a:gd name="connsiteX43" fmla="*/ 260925 w 265283"/>
                <a:gd name="connsiteY43" fmla="*/ 206881 h 296268"/>
                <a:gd name="connsiteX44" fmla="*/ 263476 w 265283"/>
                <a:gd name="connsiteY44" fmla="*/ 178442 h 296268"/>
                <a:gd name="connsiteX45" fmla="*/ 263476 w 265283"/>
                <a:gd name="connsiteY45" fmla="*/ 178442 h 296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65283" h="296268">
                  <a:moveTo>
                    <a:pt x="263604" y="178442"/>
                  </a:moveTo>
                  <a:cubicBezTo>
                    <a:pt x="261053" y="168112"/>
                    <a:pt x="250596" y="168112"/>
                    <a:pt x="250596" y="157782"/>
                  </a:cubicBezTo>
                  <a:cubicBezTo>
                    <a:pt x="250596" y="147453"/>
                    <a:pt x="248045" y="144774"/>
                    <a:pt x="232486" y="147453"/>
                  </a:cubicBezTo>
                  <a:cubicBezTo>
                    <a:pt x="219478" y="147453"/>
                    <a:pt x="209148" y="144902"/>
                    <a:pt x="209148" y="134445"/>
                  </a:cubicBezTo>
                  <a:cubicBezTo>
                    <a:pt x="209148" y="126665"/>
                    <a:pt x="201369" y="121436"/>
                    <a:pt x="206598" y="116335"/>
                  </a:cubicBezTo>
                  <a:cubicBezTo>
                    <a:pt x="214377" y="113785"/>
                    <a:pt x="201369" y="108556"/>
                    <a:pt x="204047" y="100777"/>
                  </a:cubicBezTo>
                  <a:cubicBezTo>
                    <a:pt x="204047" y="92997"/>
                    <a:pt x="198819" y="90447"/>
                    <a:pt x="196268" y="85218"/>
                  </a:cubicBezTo>
                  <a:cubicBezTo>
                    <a:pt x="191039" y="82668"/>
                    <a:pt x="170380" y="87769"/>
                    <a:pt x="170380" y="79989"/>
                  </a:cubicBezTo>
                  <a:cubicBezTo>
                    <a:pt x="170380" y="72210"/>
                    <a:pt x="160050" y="72210"/>
                    <a:pt x="152270" y="72210"/>
                  </a:cubicBezTo>
                  <a:cubicBezTo>
                    <a:pt x="147042" y="72210"/>
                    <a:pt x="152270" y="64431"/>
                    <a:pt x="144491" y="64431"/>
                  </a:cubicBezTo>
                  <a:cubicBezTo>
                    <a:pt x="136712" y="64431"/>
                    <a:pt x="139262" y="59202"/>
                    <a:pt x="128932" y="61880"/>
                  </a:cubicBezTo>
                  <a:cubicBezTo>
                    <a:pt x="118603" y="61880"/>
                    <a:pt x="113374" y="56651"/>
                    <a:pt x="103044" y="46322"/>
                  </a:cubicBezTo>
                  <a:cubicBezTo>
                    <a:pt x="92714" y="33313"/>
                    <a:pt x="95265" y="10103"/>
                    <a:pt x="95265" y="2324"/>
                  </a:cubicBezTo>
                  <a:cubicBezTo>
                    <a:pt x="97815" y="-2905"/>
                    <a:pt x="84935" y="2324"/>
                    <a:pt x="74605" y="2324"/>
                  </a:cubicBezTo>
                  <a:cubicBezTo>
                    <a:pt x="66825" y="2324"/>
                    <a:pt x="59046" y="7553"/>
                    <a:pt x="48716" y="12654"/>
                  </a:cubicBezTo>
                  <a:cubicBezTo>
                    <a:pt x="40937" y="17883"/>
                    <a:pt x="35708" y="17883"/>
                    <a:pt x="30607" y="22984"/>
                  </a:cubicBezTo>
                  <a:cubicBezTo>
                    <a:pt x="25378" y="28212"/>
                    <a:pt x="20277" y="30763"/>
                    <a:pt x="12498" y="28212"/>
                  </a:cubicBezTo>
                  <a:cubicBezTo>
                    <a:pt x="9947" y="25662"/>
                    <a:pt x="7269" y="25662"/>
                    <a:pt x="4719" y="25662"/>
                  </a:cubicBezTo>
                  <a:cubicBezTo>
                    <a:pt x="9947" y="35992"/>
                    <a:pt x="17727" y="51550"/>
                    <a:pt x="20277" y="56779"/>
                  </a:cubicBezTo>
                  <a:cubicBezTo>
                    <a:pt x="22828" y="64558"/>
                    <a:pt x="17727" y="64558"/>
                    <a:pt x="15048" y="67109"/>
                  </a:cubicBezTo>
                  <a:cubicBezTo>
                    <a:pt x="12498" y="69659"/>
                    <a:pt x="15048" y="92997"/>
                    <a:pt x="15048" y="98226"/>
                  </a:cubicBezTo>
                  <a:cubicBezTo>
                    <a:pt x="17599" y="103455"/>
                    <a:pt x="7269" y="113785"/>
                    <a:pt x="9820" y="116335"/>
                  </a:cubicBezTo>
                  <a:cubicBezTo>
                    <a:pt x="15048" y="121564"/>
                    <a:pt x="4591" y="129343"/>
                    <a:pt x="4591" y="136995"/>
                  </a:cubicBezTo>
                  <a:cubicBezTo>
                    <a:pt x="4591" y="142224"/>
                    <a:pt x="14921" y="142224"/>
                    <a:pt x="14921" y="147325"/>
                  </a:cubicBezTo>
                  <a:cubicBezTo>
                    <a:pt x="14921" y="149876"/>
                    <a:pt x="7142" y="160333"/>
                    <a:pt x="1913" y="162884"/>
                  </a:cubicBezTo>
                  <a:cubicBezTo>
                    <a:pt x="-638" y="165434"/>
                    <a:pt x="-638" y="168112"/>
                    <a:pt x="1913" y="173213"/>
                  </a:cubicBezTo>
                  <a:cubicBezTo>
                    <a:pt x="1913" y="173213"/>
                    <a:pt x="1913" y="178442"/>
                    <a:pt x="9692" y="183544"/>
                  </a:cubicBezTo>
                  <a:cubicBezTo>
                    <a:pt x="17472" y="188772"/>
                    <a:pt x="7142" y="199102"/>
                    <a:pt x="14921" y="206881"/>
                  </a:cubicBezTo>
                  <a:cubicBezTo>
                    <a:pt x="20150" y="214661"/>
                    <a:pt x="27929" y="214661"/>
                    <a:pt x="22700" y="217211"/>
                  </a:cubicBezTo>
                  <a:cubicBezTo>
                    <a:pt x="20150" y="222440"/>
                    <a:pt x="25251" y="230219"/>
                    <a:pt x="20150" y="232770"/>
                  </a:cubicBezTo>
                  <a:cubicBezTo>
                    <a:pt x="14921" y="237998"/>
                    <a:pt x="20150" y="248328"/>
                    <a:pt x="27929" y="250879"/>
                  </a:cubicBezTo>
                  <a:cubicBezTo>
                    <a:pt x="33158" y="253430"/>
                    <a:pt x="27929" y="266438"/>
                    <a:pt x="35708" y="271539"/>
                  </a:cubicBezTo>
                  <a:cubicBezTo>
                    <a:pt x="40937" y="276768"/>
                    <a:pt x="38259" y="292199"/>
                    <a:pt x="40937" y="294877"/>
                  </a:cubicBezTo>
                  <a:cubicBezTo>
                    <a:pt x="40937" y="300106"/>
                    <a:pt x="59046" y="289648"/>
                    <a:pt x="69376" y="279318"/>
                  </a:cubicBezTo>
                  <a:cubicBezTo>
                    <a:pt x="79706" y="266310"/>
                    <a:pt x="79706" y="276768"/>
                    <a:pt x="90036" y="276768"/>
                  </a:cubicBezTo>
                  <a:cubicBezTo>
                    <a:pt x="97815" y="279318"/>
                    <a:pt x="110696" y="279318"/>
                    <a:pt x="113374" y="287097"/>
                  </a:cubicBezTo>
                  <a:cubicBezTo>
                    <a:pt x="118603" y="297427"/>
                    <a:pt x="123704" y="279318"/>
                    <a:pt x="126382" y="274089"/>
                  </a:cubicBezTo>
                  <a:cubicBezTo>
                    <a:pt x="131610" y="271539"/>
                    <a:pt x="152270" y="276640"/>
                    <a:pt x="154821" y="274089"/>
                  </a:cubicBezTo>
                  <a:cubicBezTo>
                    <a:pt x="160050" y="274089"/>
                    <a:pt x="162600" y="245650"/>
                    <a:pt x="162600" y="240422"/>
                  </a:cubicBezTo>
                  <a:cubicBezTo>
                    <a:pt x="162600" y="237871"/>
                    <a:pt x="170380" y="224863"/>
                    <a:pt x="178159" y="219762"/>
                  </a:cubicBezTo>
                  <a:cubicBezTo>
                    <a:pt x="185938" y="214533"/>
                    <a:pt x="198819" y="219762"/>
                    <a:pt x="206598" y="217211"/>
                  </a:cubicBezTo>
                  <a:cubicBezTo>
                    <a:pt x="211827" y="211983"/>
                    <a:pt x="222157" y="214661"/>
                    <a:pt x="229936" y="214661"/>
                  </a:cubicBezTo>
                  <a:cubicBezTo>
                    <a:pt x="240266" y="214661"/>
                    <a:pt x="245494" y="222440"/>
                    <a:pt x="250596" y="222440"/>
                  </a:cubicBezTo>
                  <a:cubicBezTo>
                    <a:pt x="255697" y="222440"/>
                    <a:pt x="263604" y="214661"/>
                    <a:pt x="260925" y="206881"/>
                  </a:cubicBezTo>
                  <a:cubicBezTo>
                    <a:pt x="260925" y="199102"/>
                    <a:pt x="268705" y="188772"/>
                    <a:pt x="263476" y="178442"/>
                  </a:cubicBezTo>
                  <a:lnTo>
                    <a:pt x="263476" y="178442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6460E747-8817-87EF-783A-B0258F8838A9}"/>
                </a:ext>
              </a:extLst>
            </p:cNvPr>
            <p:cNvSpPr/>
            <p:nvPr/>
          </p:nvSpPr>
          <p:spPr>
            <a:xfrm>
              <a:off x="5555380" y="4264921"/>
              <a:ext cx="278971" cy="407187"/>
            </a:xfrm>
            <a:custGeom>
              <a:avLst/>
              <a:gdLst>
                <a:gd name="connsiteX0" fmla="*/ 257374 w 278971"/>
                <a:gd name="connsiteY0" fmla="*/ 386018 h 407187"/>
                <a:gd name="connsiteX1" fmla="*/ 259924 w 278971"/>
                <a:gd name="connsiteY1" fmla="*/ 386018 h 407187"/>
                <a:gd name="connsiteX2" fmla="*/ 259924 w 278971"/>
                <a:gd name="connsiteY2" fmla="*/ 375688 h 407187"/>
                <a:gd name="connsiteX3" fmla="*/ 272932 w 278971"/>
                <a:gd name="connsiteY3" fmla="*/ 360129 h 407187"/>
                <a:gd name="connsiteX4" fmla="*/ 262602 w 278971"/>
                <a:gd name="connsiteY4" fmla="*/ 349800 h 407187"/>
                <a:gd name="connsiteX5" fmla="*/ 267831 w 278971"/>
                <a:gd name="connsiteY5" fmla="*/ 329140 h 407187"/>
                <a:gd name="connsiteX6" fmla="*/ 273060 w 278971"/>
                <a:gd name="connsiteY6" fmla="*/ 311030 h 407187"/>
                <a:gd name="connsiteX7" fmla="*/ 273060 w 278971"/>
                <a:gd name="connsiteY7" fmla="*/ 280041 h 407187"/>
                <a:gd name="connsiteX8" fmla="*/ 278289 w 278971"/>
                <a:gd name="connsiteY8" fmla="*/ 269711 h 407187"/>
                <a:gd name="connsiteX9" fmla="*/ 262730 w 278971"/>
                <a:gd name="connsiteY9" fmla="*/ 238721 h 407187"/>
                <a:gd name="connsiteX10" fmla="*/ 241943 w 278971"/>
                <a:gd name="connsiteY10" fmla="*/ 241272 h 407187"/>
                <a:gd name="connsiteX11" fmla="*/ 236714 w 278971"/>
                <a:gd name="connsiteY11" fmla="*/ 212833 h 407187"/>
                <a:gd name="connsiteX12" fmla="*/ 226384 w 278971"/>
                <a:gd name="connsiteY12" fmla="*/ 212833 h 407187"/>
                <a:gd name="connsiteX13" fmla="*/ 203046 w 278971"/>
                <a:gd name="connsiteY13" fmla="*/ 218062 h 407187"/>
                <a:gd name="connsiteX14" fmla="*/ 192716 w 278971"/>
                <a:gd name="connsiteY14" fmla="*/ 205181 h 407187"/>
                <a:gd name="connsiteX15" fmla="*/ 182386 w 278971"/>
                <a:gd name="connsiteY15" fmla="*/ 197402 h 407187"/>
                <a:gd name="connsiteX16" fmla="*/ 172056 w 278971"/>
                <a:gd name="connsiteY16" fmla="*/ 176742 h 407187"/>
                <a:gd name="connsiteX17" fmla="*/ 166828 w 278971"/>
                <a:gd name="connsiteY17" fmla="*/ 158633 h 407187"/>
                <a:gd name="connsiteX18" fmla="*/ 169378 w 278971"/>
                <a:gd name="connsiteY18" fmla="*/ 145752 h 407187"/>
                <a:gd name="connsiteX19" fmla="*/ 179708 w 278971"/>
                <a:gd name="connsiteY19" fmla="*/ 132872 h 407187"/>
                <a:gd name="connsiteX20" fmla="*/ 187488 w 278971"/>
                <a:gd name="connsiteY20" fmla="*/ 112212 h 407187"/>
                <a:gd name="connsiteX21" fmla="*/ 205724 w 278971"/>
                <a:gd name="connsiteY21" fmla="*/ 99332 h 407187"/>
                <a:gd name="connsiteX22" fmla="*/ 231740 w 278971"/>
                <a:gd name="connsiteY22" fmla="*/ 89001 h 407187"/>
                <a:gd name="connsiteX23" fmla="*/ 249977 w 278971"/>
                <a:gd name="connsiteY23" fmla="*/ 89001 h 407187"/>
                <a:gd name="connsiteX24" fmla="*/ 236969 w 278971"/>
                <a:gd name="connsiteY24" fmla="*/ 78672 h 407187"/>
                <a:gd name="connsiteX25" fmla="*/ 247299 w 278971"/>
                <a:gd name="connsiteY25" fmla="*/ 60562 h 407187"/>
                <a:gd name="connsiteX26" fmla="*/ 231740 w 278971"/>
                <a:gd name="connsiteY26" fmla="*/ 47682 h 407187"/>
                <a:gd name="connsiteX27" fmla="*/ 218732 w 278971"/>
                <a:gd name="connsiteY27" fmla="*/ 47682 h 407187"/>
                <a:gd name="connsiteX28" fmla="*/ 205724 w 278971"/>
                <a:gd name="connsiteY28" fmla="*/ 50233 h 407187"/>
                <a:gd name="connsiteX29" fmla="*/ 179708 w 278971"/>
                <a:gd name="connsiteY29" fmla="*/ 47682 h 407187"/>
                <a:gd name="connsiteX30" fmla="*/ 171929 w 278971"/>
                <a:gd name="connsiteY30" fmla="*/ 32123 h 407187"/>
                <a:gd name="connsiteX31" fmla="*/ 158921 w 278971"/>
                <a:gd name="connsiteY31" fmla="*/ 19243 h 407187"/>
                <a:gd name="connsiteX32" fmla="*/ 145913 w 278971"/>
                <a:gd name="connsiteY32" fmla="*/ 1134 h 407187"/>
                <a:gd name="connsiteX33" fmla="*/ 125126 w 278971"/>
                <a:gd name="connsiteY33" fmla="*/ 1134 h 407187"/>
                <a:gd name="connsiteX34" fmla="*/ 130354 w 278971"/>
                <a:gd name="connsiteY34" fmla="*/ 16692 h 407187"/>
                <a:gd name="connsiteX35" fmla="*/ 120025 w 278971"/>
                <a:gd name="connsiteY35" fmla="*/ 40030 h 407187"/>
                <a:gd name="connsiteX36" fmla="*/ 75899 w 278971"/>
                <a:gd name="connsiteY36" fmla="*/ 63241 h 407187"/>
                <a:gd name="connsiteX37" fmla="*/ 57662 w 278971"/>
                <a:gd name="connsiteY37" fmla="*/ 96908 h 407187"/>
                <a:gd name="connsiteX38" fmla="*/ 39426 w 278971"/>
                <a:gd name="connsiteY38" fmla="*/ 99459 h 407187"/>
                <a:gd name="connsiteX39" fmla="*/ 23867 w 278971"/>
                <a:gd name="connsiteY39" fmla="*/ 94230 h 407187"/>
                <a:gd name="connsiteX40" fmla="*/ 23867 w 278971"/>
                <a:gd name="connsiteY40" fmla="*/ 83900 h 407187"/>
                <a:gd name="connsiteX41" fmla="*/ 18638 w 278971"/>
                <a:gd name="connsiteY41" fmla="*/ 71020 h 407187"/>
                <a:gd name="connsiteX42" fmla="*/ 402 w 278971"/>
                <a:gd name="connsiteY42" fmla="*/ 91680 h 407187"/>
                <a:gd name="connsiteX43" fmla="*/ 10732 w 278971"/>
                <a:gd name="connsiteY43" fmla="*/ 120119 h 407187"/>
                <a:gd name="connsiteX44" fmla="*/ 2952 w 278971"/>
                <a:gd name="connsiteY44" fmla="*/ 125347 h 407187"/>
                <a:gd name="connsiteX45" fmla="*/ 26290 w 278971"/>
                <a:gd name="connsiteY45" fmla="*/ 146007 h 407187"/>
                <a:gd name="connsiteX46" fmla="*/ 49628 w 278971"/>
                <a:gd name="connsiteY46" fmla="*/ 174446 h 407187"/>
                <a:gd name="connsiteX47" fmla="*/ 65187 w 278971"/>
                <a:gd name="connsiteY47" fmla="*/ 208114 h 407187"/>
                <a:gd name="connsiteX48" fmla="*/ 98982 w 278971"/>
                <a:gd name="connsiteY48" fmla="*/ 272772 h 407187"/>
                <a:gd name="connsiteX49" fmla="*/ 111990 w 278971"/>
                <a:gd name="connsiteY49" fmla="*/ 301211 h 407187"/>
                <a:gd name="connsiteX50" fmla="*/ 119769 w 278971"/>
                <a:gd name="connsiteY50" fmla="*/ 321871 h 407187"/>
                <a:gd name="connsiteX51" fmla="*/ 153565 w 278971"/>
                <a:gd name="connsiteY51" fmla="*/ 345081 h 407187"/>
                <a:gd name="connsiteX52" fmla="*/ 215927 w 278971"/>
                <a:gd name="connsiteY52" fmla="*/ 383850 h 407187"/>
                <a:gd name="connsiteX53" fmla="*/ 241943 w 278971"/>
                <a:gd name="connsiteY53" fmla="*/ 401959 h 407187"/>
                <a:gd name="connsiteX54" fmla="*/ 244493 w 278971"/>
                <a:gd name="connsiteY54" fmla="*/ 407188 h 407187"/>
                <a:gd name="connsiteX55" fmla="*/ 249722 w 278971"/>
                <a:gd name="connsiteY55" fmla="*/ 404637 h 407187"/>
                <a:gd name="connsiteX56" fmla="*/ 257501 w 278971"/>
                <a:gd name="connsiteY56" fmla="*/ 386528 h 407187"/>
                <a:gd name="connsiteX57" fmla="*/ 257501 w 278971"/>
                <a:gd name="connsiteY57" fmla="*/ 386528 h 40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78971" h="407187">
                  <a:moveTo>
                    <a:pt x="257374" y="386018"/>
                  </a:moveTo>
                  <a:lnTo>
                    <a:pt x="259924" y="386018"/>
                  </a:lnTo>
                  <a:cubicBezTo>
                    <a:pt x="257374" y="380789"/>
                    <a:pt x="257374" y="378239"/>
                    <a:pt x="259924" y="375688"/>
                  </a:cubicBezTo>
                  <a:cubicBezTo>
                    <a:pt x="265153" y="373138"/>
                    <a:pt x="272932" y="362807"/>
                    <a:pt x="272932" y="360129"/>
                  </a:cubicBezTo>
                  <a:cubicBezTo>
                    <a:pt x="272932" y="354901"/>
                    <a:pt x="262602" y="354901"/>
                    <a:pt x="262602" y="349800"/>
                  </a:cubicBezTo>
                  <a:cubicBezTo>
                    <a:pt x="262602" y="342020"/>
                    <a:pt x="272932" y="334241"/>
                    <a:pt x="267831" y="329140"/>
                  </a:cubicBezTo>
                  <a:cubicBezTo>
                    <a:pt x="265281" y="326589"/>
                    <a:pt x="275611" y="316259"/>
                    <a:pt x="273060" y="311030"/>
                  </a:cubicBezTo>
                  <a:cubicBezTo>
                    <a:pt x="273060" y="305802"/>
                    <a:pt x="270509" y="282591"/>
                    <a:pt x="273060" y="280041"/>
                  </a:cubicBezTo>
                  <a:cubicBezTo>
                    <a:pt x="275611" y="277490"/>
                    <a:pt x="280839" y="277490"/>
                    <a:pt x="278289" y="269711"/>
                  </a:cubicBezTo>
                  <a:cubicBezTo>
                    <a:pt x="275738" y="264482"/>
                    <a:pt x="267959" y="249051"/>
                    <a:pt x="262730" y="238721"/>
                  </a:cubicBezTo>
                  <a:cubicBezTo>
                    <a:pt x="254951" y="238721"/>
                    <a:pt x="247171" y="238721"/>
                    <a:pt x="241943" y="241272"/>
                  </a:cubicBezTo>
                  <a:cubicBezTo>
                    <a:pt x="234163" y="243822"/>
                    <a:pt x="236714" y="220612"/>
                    <a:pt x="236714" y="212833"/>
                  </a:cubicBezTo>
                  <a:cubicBezTo>
                    <a:pt x="236714" y="202503"/>
                    <a:pt x="228935" y="207604"/>
                    <a:pt x="226384" y="212833"/>
                  </a:cubicBezTo>
                  <a:cubicBezTo>
                    <a:pt x="223834" y="220612"/>
                    <a:pt x="213376" y="218062"/>
                    <a:pt x="203046" y="218062"/>
                  </a:cubicBezTo>
                  <a:cubicBezTo>
                    <a:pt x="192716" y="218062"/>
                    <a:pt x="197817" y="205181"/>
                    <a:pt x="192716" y="205181"/>
                  </a:cubicBezTo>
                  <a:cubicBezTo>
                    <a:pt x="184937" y="205181"/>
                    <a:pt x="179708" y="202630"/>
                    <a:pt x="182386" y="197402"/>
                  </a:cubicBezTo>
                  <a:cubicBezTo>
                    <a:pt x="182386" y="189622"/>
                    <a:pt x="177158" y="184521"/>
                    <a:pt x="172056" y="176742"/>
                  </a:cubicBezTo>
                  <a:cubicBezTo>
                    <a:pt x="166828" y="171513"/>
                    <a:pt x="161727" y="163861"/>
                    <a:pt x="166828" y="158633"/>
                  </a:cubicBezTo>
                  <a:cubicBezTo>
                    <a:pt x="169378" y="153404"/>
                    <a:pt x="164277" y="150853"/>
                    <a:pt x="169378" y="145752"/>
                  </a:cubicBezTo>
                  <a:cubicBezTo>
                    <a:pt x="174607" y="137973"/>
                    <a:pt x="182386" y="140524"/>
                    <a:pt x="179708" y="132872"/>
                  </a:cubicBezTo>
                  <a:cubicBezTo>
                    <a:pt x="177158" y="125092"/>
                    <a:pt x="184937" y="119991"/>
                    <a:pt x="187488" y="112212"/>
                  </a:cubicBezTo>
                  <a:cubicBezTo>
                    <a:pt x="187488" y="104433"/>
                    <a:pt x="197817" y="106983"/>
                    <a:pt x="205724" y="99332"/>
                  </a:cubicBezTo>
                  <a:cubicBezTo>
                    <a:pt x="216054" y="91552"/>
                    <a:pt x="223961" y="96781"/>
                    <a:pt x="231740" y="89001"/>
                  </a:cubicBezTo>
                  <a:cubicBezTo>
                    <a:pt x="239520" y="83773"/>
                    <a:pt x="244748" y="89001"/>
                    <a:pt x="249977" y="89001"/>
                  </a:cubicBezTo>
                  <a:cubicBezTo>
                    <a:pt x="247426" y="83773"/>
                    <a:pt x="239647" y="81222"/>
                    <a:pt x="236969" y="78672"/>
                  </a:cubicBezTo>
                  <a:cubicBezTo>
                    <a:pt x="234418" y="73443"/>
                    <a:pt x="244748" y="65791"/>
                    <a:pt x="247299" y="60562"/>
                  </a:cubicBezTo>
                  <a:cubicBezTo>
                    <a:pt x="252528" y="55334"/>
                    <a:pt x="236969" y="50233"/>
                    <a:pt x="231740" y="47682"/>
                  </a:cubicBezTo>
                  <a:cubicBezTo>
                    <a:pt x="229190" y="45131"/>
                    <a:pt x="221410" y="50233"/>
                    <a:pt x="218732" y="47682"/>
                  </a:cubicBezTo>
                  <a:cubicBezTo>
                    <a:pt x="213504" y="45131"/>
                    <a:pt x="208402" y="47682"/>
                    <a:pt x="205724" y="50233"/>
                  </a:cubicBezTo>
                  <a:cubicBezTo>
                    <a:pt x="203174" y="52783"/>
                    <a:pt x="179708" y="52783"/>
                    <a:pt x="179708" y="47682"/>
                  </a:cubicBezTo>
                  <a:cubicBezTo>
                    <a:pt x="179708" y="39903"/>
                    <a:pt x="171929" y="37352"/>
                    <a:pt x="171929" y="32123"/>
                  </a:cubicBezTo>
                  <a:cubicBezTo>
                    <a:pt x="171929" y="29573"/>
                    <a:pt x="166700" y="19243"/>
                    <a:pt x="158921" y="19243"/>
                  </a:cubicBezTo>
                  <a:cubicBezTo>
                    <a:pt x="148591" y="19243"/>
                    <a:pt x="151142" y="6362"/>
                    <a:pt x="145913" y="1134"/>
                  </a:cubicBezTo>
                  <a:cubicBezTo>
                    <a:pt x="140684" y="-1417"/>
                    <a:pt x="132905" y="1134"/>
                    <a:pt x="125126" y="1134"/>
                  </a:cubicBezTo>
                  <a:cubicBezTo>
                    <a:pt x="132905" y="11464"/>
                    <a:pt x="135455" y="14014"/>
                    <a:pt x="130354" y="16692"/>
                  </a:cubicBezTo>
                  <a:cubicBezTo>
                    <a:pt x="125126" y="21921"/>
                    <a:pt x="130354" y="24472"/>
                    <a:pt x="120025" y="40030"/>
                  </a:cubicBezTo>
                  <a:cubicBezTo>
                    <a:pt x="107016" y="55589"/>
                    <a:pt x="86229" y="60690"/>
                    <a:pt x="75899" y="63241"/>
                  </a:cubicBezTo>
                  <a:cubicBezTo>
                    <a:pt x="65569" y="65791"/>
                    <a:pt x="62891" y="83900"/>
                    <a:pt x="57662" y="96908"/>
                  </a:cubicBezTo>
                  <a:cubicBezTo>
                    <a:pt x="49883" y="109789"/>
                    <a:pt x="47332" y="107238"/>
                    <a:pt x="39426" y="99459"/>
                  </a:cubicBezTo>
                  <a:cubicBezTo>
                    <a:pt x="34197" y="91680"/>
                    <a:pt x="31646" y="99459"/>
                    <a:pt x="23867" y="94230"/>
                  </a:cubicBezTo>
                  <a:cubicBezTo>
                    <a:pt x="18638" y="89001"/>
                    <a:pt x="21317" y="89001"/>
                    <a:pt x="23867" y="83900"/>
                  </a:cubicBezTo>
                  <a:cubicBezTo>
                    <a:pt x="26418" y="81350"/>
                    <a:pt x="23867" y="76121"/>
                    <a:pt x="18638" y="71020"/>
                  </a:cubicBezTo>
                  <a:cubicBezTo>
                    <a:pt x="13410" y="73570"/>
                    <a:pt x="5630" y="83900"/>
                    <a:pt x="402" y="91680"/>
                  </a:cubicBezTo>
                  <a:cubicBezTo>
                    <a:pt x="-2149" y="99459"/>
                    <a:pt x="8181" y="114890"/>
                    <a:pt x="10732" y="120119"/>
                  </a:cubicBezTo>
                  <a:cubicBezTo>
                    <a:pt x="10732" y="125347"/>
                    <a:pt x="2952" y="120119"/>
                    <a:pt x="2952" y="125347"/>
                  </a:cubicBezTo>
                  <a:cubicBezTo>
                    <a:pt x="2952" y="133127"/>
                    <a:pt x="18511" y="140906"/>
                    <a:pt x="26290" y="146007"/>
                  </a:cubicBezTo>
                  <a:cubicBezTo>
                    <a:pt x="34070" y="151236"/>
                    <a:pt x="41849" y="166667"/>
                    <a:pt x="49628" y="174446"/>
                  </a:cubicBezTo>
                  <a:cubicBezTo>
                    <a:pt x="54857" y="182226"/>
                    <a:pt x="57407" y="190005"/>
                    <a:pt x="65187" y="208114"/>
                  </a:cubicBezTo>
                  <a:cubicBezTo>
                    <a:pt x="72966" y="228774"/>
                    <a:pt x="88525" y="259891"/>
                    <a:pt x="98982" y="272772"/>
                  </a:cubicBezTo>
                  <a:cubicBezTo>
                    <a:pt x="109440" y="285652"/>
                    <a:pt x="114541" y="296110"/>
                    <a:pt x="111990" y="301211"/>
                  </a:cubicBezTo>
                  <a:cubicBezTo>
                    <a:pt x="109440" y="303761"/>
                    <a:pt x="111990" y="316769"/>
                    <a:pt x="119769" y="321871"/>
                  </a:cubicBezTo>
                  <a:cubicBezTo>
                    <a:pt x="127549" y="326972"/>
                    <a:pt x="132777" y="334751"/>
                    <a:pt x="153565" y="345081"/>
                  </a:cubicBezTo>
                  <a:cubicBezTo>
                    <a:pt x="174352" y="355411"/>
                    <a:pt x="210698" y="373520"/>
                    <a:pt x="215927" y="383850"/>
                  </a:cubicBezTo>
                  <a:cubicBezTo>
                    <a:pt x="221155" y="391629"/>
                    <a:pt x="239265" y="401959"/>
                    <a:pt x="241943" y="401959"/>
                  </a:cubicBezTo>
                  <a:cubicBezTo>
                    <a:pt x="243639" y="403655"/>
                    <a:pt x="244493" y="405402"/>
                    <a:pt x="244493" y="407188"/>
                  </a:cubicBezTo>
                  <a:cubicBezTo>
                    <a:pt x="246189" y="405492"/>
                    <a:pt x="247937" y="404637"/>
                    <a:pt x="249722" y="404637"/>
                  </a:cubicBezTo>
                  <a:cubicBezTo>
                    <a:pt x="254951" y="399409"/>
                    <a:pt x="254951" y="389079"/>
                    <a:pt x="257501" y="386528"/>
                  </a:cubicBezTo>
                  <a:lnTo>
                    <a:pt x="257501" y="386528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4082C5EF-20EB-03EA-3212-1B8EDFB95EF4}"/>
                </a:ext>
              </a:extLst>
            </p:cNvPr>
            <p:cNvSpPr/>
            <p:nvPr/>
          </p:nvSpPr>
          <p:spPr>
            <a:xfrm>
              <a:off x="5730646" y="3993906"/>
              <a:ext cx="302605" cy="252359"/>
            </a:xfrm>
            <a:custGeom>
              <a:avLst/>
              <a:gdLst>
                <a:gd name="connsiteX0" fmla="*/ 27014 w 302605"/>
                <a:gd name="connsiteY0" fmla="*/ 15304 h 252359"/>
                <a:gd name="connsiteX1" fmla="*/ 8777 w 302605"/>
                <a:gd name="connsiteY1" fmla="*/ 41192 h 252359"/>
                <a:gd name="connsiteX2" fmla="*/ 6227 w 302605"/>
                <a:gd name="connsiteY2" fmla="*/ 56751 h 252359"/>
                <a:gd name="connsiteX3" fmla="*/ 998 w 302605"/>
                <a:gd name="connsiteY3" fmla="*/ 67081 h 252359"/>
                <a:gd name="connsiteX4" fmla="*/ 11456 w 302605"/>
                <a:gd name="connsiteY4" fmla="*/ 72309 h 252359"/>
                <a:gd name="connsiteX5" fmla="*/ 21913 w 302605"/>
                <a:gd name="connsiteY5" fmla="*/ 85317 h 252359"/>
                <a:gd name="connsiteX6" fmla="*/ 37472 w 302605"/>
                <a:gd name="connsiteY6" fmla="*/ 113884 h 252359"/>
                <a:gd name="connsiteX7" fmla="*/ 73945 w 302605"/>
                <a:gd name="connsiteY7" fmla="*/ 116435 h 252359"/>
                <a:gd name="connsiteX8" fmla="*/ 105190 w 302605"/>
                <a:gd name="connsiteY8" fmla="*/ 131993 h 252359"/>
                <a:gd name="connsiteX9" fmla="*/ 131206 w 302605"/>
                <a:gd name="connsiteY9" fmla="*/ 137222 h 252359"/>
                <a:gd name="connsiteX10" fmla="*/ 125977 w 302605"/>
                <a:gd name="connsiteY10" fmla="*/ 178669 h 252359"/>
                <a:gd name="connsiteX11" fmla="*/ 133756 w 302605"/>
                <a:gd name="connsiteY11" fmla="*/ 194227 h 252359"/>
                <a:gd name="connsiteX12" fmla="*/ 133756 w 302605"/>
                <a:gd name="connsiteY12" fmla="*/ 209786 h 252359"/>
                <a:gd name="connsiteX13" fmla="*/ 136307 w 302605"/>
                <a:gd name="connsiteY13" fmla="*/ 222794 h 252359"/>
                <a:gd name="connsiteX14" fmla="*/ 133756 w 302605"/>
                <a:gd name="connsiteY14" fmla="*/ 222794 h 252359"/>
                <a:gd name="connsiteX15" fmla="*/ 149315 w 302605"/>
                <a:gd name="connsiteY15" fmla="*/ 246132 h 252359"/>
                <a:gd name="connsiteX16" fmla="*/ 162323 w 302605"/>
                <a:gd name="connsiteY16" fmla="*/ 251361 h 252359"/>
                <a:gd name="connsiteX17" fmla="*/ 175331 w 302605"/>
                <a:gd name="connsiteY17" fmla="*/ 248810 h 252359"/>
                <a:gd name="connsiteX18" fmla="*/ 190890 w 302605"/>
                <a:gd name="connsiteY18" fmla="*/ 241031 h 252359"/>
                <a:gd name="connsiteX19" fmla="*/ 203898 w 302605"/>
                <a:gd name="connsiteY19" fmla="*/ 233252 h 252359"/>
                <a:gd name="connsiteX20" fmla="*/ 216906 w 302605"/>
                <a:gd name="connsiteY20" fmla="*/ 222922 h 252359"/>
                <a:gd name="connsiteX21" fmla="*/ 219456 w 302605"/>
                <a:gd name="connsiteY21" fmla="*/ 212592 h 252359"/>
                <a:gd name="connsiteX22" fmla="*/ 208999 w 302605"/>
                <a:gd name="connsiteY22" fmla="*/ 210041 h 252359"/>
                <a:gd name="connsiteX23" fmla="*/ 203770 w 302605"/>
                <a:gd name="connsiteY23" fmla="*/ 197033 h 252359"/>
                <a:gd name="connsiteX24" fmla="*/ 193313 w 302605"/>
                <a:gd name="connsiteY24" fmla="*/ 181475 h 252359"/>
                <a:gd name="connsiteX25" fmla="*/ 208871 w 302605"/>
                <a:gd name="connsiteY25" fmla="*/ 178924 h 252359"/>
                <a:gd name="connsiteX26" fmla="*/ 227108 w 302605"/>
                <a:gd name="connsiteY26" fmla="*/ 184153 h 252359"/>
                <a:gd name="connsiteX27" fmla="*/ 234888 w 302605"/>
                <a:gd name="connsiteY27" fmla="*/ 184153 h 252359"/>
                <a:gd name="connsiteX28" fmla="*/ 250446 w 302605"/>
                <a:gd name="connsiteY28" fmla="*/ 176373 h 252359"/>
                <a:gd name="connsiteX29" fmla="*/ 279140 w 302605"/>
                <a:gd name="connsiteY29" fmla="*/ 166044 h 252359"/>
                <a:gd name="connsiteX30" fmla="*/ 284369 w 302605"/>
                <a:gd name="connsiteY30" fmla="*/ 158264 h 252359"/>
                <a:gd name="connsiteX31" fmla="*/ 268810 w 302605"/>
                <a:gd name="connsiteY31" fmla="*/ 140155 h 252359"/>
                <a:gd name="connsiteX32" fmla="*/ 271361 w 302605"/>
                <a:gd name="connsiteY32" fmla="*/ 129825 h 252359"/>
                <a:gd name="connsiteX33" fmla="*/ 281818 w 302605"/>
                <a:gd name="connsiteY33" fmla="*/ 119495 h 252359"/>
                <a:gd name="connsiteX34" fmla="*/ 284369 w 302605"/>
                <a:gd name="connsiteY34" fmla="*/ 106487 h 252359"/>
                <a:gd name="connsiteX35" fmla="*/ 292148 w 302605"/>
                <a:gd name="connsiteY35" fmla="*/ 93479 h 252359"/>
                <a:gd name="connsiteX36" fmla="*/ 302606 w 302605"/>
                <a:gd name="connsiteY36" fmla="*/ 83149 h 252359"/>
                <a:gd name="connsiteX37" fmla="*/ 268810 w 302605"/>
                <a:gd name="connsiteY37" fmla="*/ 77921 h 252359"/>
                <a:gd name="connsiteX38" fmla="*/ 276590 w 302605"/>
                <a:gd name="connsiteY38" fmla="*/ 59811 h 252359"/>
                <a:gd name="connsiteX39" fmla="*/ 242794 w 302605"/>
                <a:gd name="connsiteY39" fmla="*/ 49482 h 252359"/>
                <a:gd name="connsiteX40" fmla="*/ 245345 w 302605"/>
                <a:gd name="connsiteY40" fmla="*/ 36473 h 252359"/>
                <a:gd name="connsiteX41" fmla="*/ 227108 w 302605"/>
                <a:gd name="connsiteY41" fmla="*/ 31245 h 252359"/>
                <a:gd name="connsiteX42" fmla="*/ 185406 w 302605"/>
                <a:gd name="connsiteY42" fmla="*/ 46803 h 252359"/>
                <a:gd name="connsiteX43" fmla="*/ 143704 w 302605"/>
                <a:gd name="connsiteY43" fmla="*/ 33795 h 252359"/>
                <a:gd name="connsiteX44" fmla="*/ 115010 w 302605"/>
                <a:gd name="connsiteY44" fmla="*/ 28567 h 252359"/>
                <a:gd name="connsiteX45" fmla="*/ 96773 w 302605"/>
                <a:gd name="connsiteY45" fmla="*/ 13008 h 252359"/>
                <a:gd name="connsiteX46" fmla="*/ 78536 w 302605"/>
                <a:gd name="connsiteY46" fmla="*/ 0 h 252359"/>
                <a:gd name="connsiteX47" fmla="*/ 73307 w 302605"/>
                <a:gd name="connsiteY47" fmla="*/ 13008 h 252359"/>
                <a:gd name="connsiteX48" fmla="*/ 42063 w 302605"/>
                <a:gd name="connsiteY48" fmla="*/ 31117 h 252359"/>
                <a:gd name="connsiteX49" fmla="*/ 49842 w 302605"/>
                <a:gd name="connsiteY49" fmla="*/ 62234 h 252359"/>
                <a:gd name="connsiteX50" fmla="*/ 26377 w 302605"/>
                <a:gd name="connsiteY50" fmla="*/ 54455 h 252359"/>
                <a:gd name="connsiteX51" fmla="*/ 36834 w 302605"/>
                <a:gd name="connsiteY51" fmla="*/ 25888 h 252359"/>
                <a:gd name="connsiteX52" fmla="*/ 34283 w 302605"/>
                <a:gd name="connsiteY52" fmla="*/ 10330 h 252359"/>
                <a:gd name="connsiteX53" fmla="*/ 26504 w 302605"/>
                <a:gd name="connsiteY53" fmla="*/ 15559 h 252359"/>
                <a:gd name="connsiteX54" fmla="*/ 26504 w 302605"/>
                <a:gd name="connsiteY54" fmla="*/ 15559 h 25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02605" h="252359">
                  <a:moveTo>
                    <a:pt x="27014" y="15304"/>
                  </a:moveTo>
                  <a:cubicBezTo>
                    <a:pt x="21786" y="23083"/>
                    <a:pt x="8777" y="30862"/>
                    <a:pt x="8777" y="41192"/>
                  </a:cubicBezTo>
                  <a:cubicBezTo>
                    <a:pt x="8777" y="48971"/>
                    <a:pt x="8777" y="51522"/>
                    <a:pt x="6227" y="56751"/>
                  </a:cubicBezTo>
                  <a:cubicBezTo>
                    <a:pt x="998" y="59301"/>
                    <a:pt x="-1552" y="67081"/>
                    <a:pt x="998" y="67081"/>
                  </a:cubicBezTo>
                  <a:cubicBezTo>
                    <a:pt x="6227" y="67081"/>
                    <a:pt x="11456" y="67081"/>
                    <a:pt x="11456" y="72309"/>
                  </a:cubicBezTo>
                  <a:cubicBezTo>
                    <a:pt x="11456" y="77538"/>
                    <a:pt x="21913" y="77538"/>
                    <a:pt x="21913" y="85317"/>
                  </a:cubicBezTo>
                  <a:cubicBezTo>
                    <a:pt x="21913" y="93097"/>
                    <a:pt x="16684" y="113884"/>
                    <a:pt x="37472" y="113884"/>
                  </a:cubicBezTo>
                  <a:cubicBezTo>
                    <a:pt x="55708" y="113884"/>
                    <a:pt x="66166" y="108655"/>
                    <a:pt x="73945" y="116435"/>
                  </a:cubicBezTo>
                  <a:cubicBezTo>
                    <a:pt x="81724" y="126764"/>
                    <a:pt x="92182" y="131993"/>
                    <a:pt x="105190" y="131993"/>
                  </a:cubicBezTo>
                  <a:cubicBezTo>
                    <a:pt x="115647" y="129443"/>
                    <a:pt x="136435" y="126764"/>
                    <a:pt x="131206" y="137222"/>
                  </a:cubicBezTo>
                  <a:cubicBezTo>
                    <a:pt x="123427" y="147552"/>
                    <a:pt x="118198" y="170890"/>
                    <a:pt x="125977" y="178669"/>
                  </a:cubicBezTo>
                  <a:cubicBezTo>
                    <a:pt x="131206" y="183898"/>
                    <a:pt x="138985" y="188999"/>
                    <a:pt x="133756" y="194227"/>
                  </a:cubicBezTo>
                  <a:cubicBezTo>
                    <a:pt x="128528" y="199456"/>
                    <a:pt x="125977" y="207236"/>
                    <a:pt x="133756" y="209786"/>
                  </a:cubicBezTo>
                  <a:cubicBezTo>
                    <a:pt x="138985" y="215015"/>
                    <a:pt x="136307" y="220116"/>
                    <a:pt x="136307" y="222794"/>
                  </a:cubicBezTo>
                  <a:lnTo>
                    <a:pt x="133756" y="222794"/>
                  </a:lnTo>
                  <a:cubicBezTo>
                    <a:pt x="141536" y="233124"/>
                    <a:pt x="144214" y="240903"/>
                    <a:pt x="149315" y="246132"/>
                  </a:cubicBezTo>
                  <a:cubicBezTo>
                    <a:pt x="157094" y="251361"/>
                    <a:pt x="159772" y="253911"/>
                    <a:pt x="162323" y="251361"/>
                  </a:cubicBezTo>
                  <a:cubicBezTo>
                    <a:pt x="167552" y="248810"/>
                    <a:pt x="170103" y="246132"/>
                    <a:pt x="175331" y="248810"/>
                  </a:cubicBezTo>
                  <a:cubicBezTo>
                    <a:pt x="177882" y="251361"/>
                    <a:pt x="183110" y="246260"/>
                    <a:pt x="190890" y="241031"/>
                  </a:cubicBezTo>
                  <a:cubicBezTo>
                    <a:pt x="196118" y="235802"/>
                    <a:pt x="203898" y="241031"/>
                    <a:pt x="203898" y="233252"/>
                  </a:cubicBezTo>
                  <a:cubicBezTo>
                    <a:pt x="206448" y="228023"/>
                    <a:pt x="209127" y="222922"/>
                    <a:pt x="216906" y="222922"/>
                  </a:cubicBezTo>
                  <a:cubicBezTo>
                    <a:pt x="224685" y="220371"/>
                    <a:pt x="224685" y="212592"/>
                    <a:pt x="219456" y="212592"/>
                  </a:cubicBezTo>
                  <a:cubicBezTo>
                    <a:pt x="214228" y="212592"/>
                    <a:pt x="208999" y="220371"/>
                    <a:pt x="208999" y="210041"/>
                  </a:cubicBezTo>
                  <a:cubicBezTo>
                    <a:pt x="208999" y="202262"/>
                    <a:pt x="203770" y="204812"/>
                    <a:pt x="203770" y="197033"/>
                  </a:cubicBezTo>
                  <a:cubicBezTo>
                    <a:pt x="203770" y="189254"/>
                    <a:pt x="201220" y="184025"/>
                    <a:pt x="193313" y="181475"/>
                  </a:cubicBezTo>
                  <a:cubicBezTo>
                    <a:pt x="185533" y="176246"/>
                    <a:pt x="203770" y="173695"/>
                    <a:pt x="208871" y="178924"/>
                  </a:cubicBezTo>
                  <a:cubicBezTo>
                    <a:pt x="211422" y="181475"/>
                    <a:pt x="227108" y="178924"/>
                    <a:pt x="227108" y="184153"/>
                  </a:cubicBezTo>
                  <a:cubicBezTo>
                    <a:pt x="229659" y="189382"/>
                    <a:pt x="234888" y="191932"/>
                    <a:pt x="234888" y="184153"/>
                  </a:cubicBezTo>
                  <a:cubicBezTo>
                    <a:pt x="234888" y="178924"/>
                    <a:pt x="245345" y="176373"/>
                    <a:pt x="250446" y="176373"/>
                  </a:cubicBezTo>
                  <a:cubicBezTo>
                    <a:pt x="258225" y="178924"/>
                    <a:pt x="271233" y="168594"/>
                    <a:pt x="279140" y="166044"/>
                  </a:cubicBezTo>
                  <a:cubicBezTo>
                    <a:pt x="281691" y="166044"/>
                    <a:pt x="281691" y="160815"/>
                    <a:pt x="284369" y="158264"/>
                  </a:cubicBezTo>
                  <a:cubicBezTo>
                    <a:pt x="279140" y="153035"/>
                    <a:pt x="273912" y="142706"/>
                    <a:pt x="268810" y="140155"/>
                  </a:cubicBezTo>
                  <a:cubicBezTo>
                    <a:pt x="266260" y="137605"/>
                    <a:pt x="274039" y="134926"/>
                    <a:pt x="271361" y="129825"/>
                  </a:cubicBezTo>
                  <a:cubicBezTo>
                    <a:pt x="271361" y="124596"/>
                    <a:pt x="271361" y="119495"/>
                    <a:pt x="281818" y="119495"/>
                  </a:cubicBezTo>
                  <a:cubicBezTo>
                    <a:pt x="292276" y="119495"/>
                    <a:pt x="292276" y="109165"/>
                    <a:pt x="284369" y="106487"/>
                  </a:cubicBezTo>
                  <a:cubicBezTo>
                    <a:pt x="279140" y="103937"/>
                    <a:pt x="286919" y="96157"/>
                    <a:pt x="292148" y="93479"/>
                  </a:cubicBezTo>
                  <a:cubicBezTo>
                    <a:pt x="294699" y="90929"/>
                    <a:pt x="297377" y="88250"/>
                    <a:pt x="302606" y="83149"/>
                  </a:cubicBezTo>
                  <a:cubicBezTo>
                    <a:pt x="289598" y="77921"/>
                    <a:pt x="276590" y="77921"/>
                    <a:pt x="268810" y="77921"/>
                  </a:cubicBezTo>
                  <a:cubicBezTo>
                    <a:pt x="261031" y="77921"/>
                    <a:pt x="274039" y="70141"/>
                    <a:pt x="276590" y="59811"/>
                  </a:cubicBezTo>
                  <a:cubicBezTo>
                    <a:pt x="276590" y="52032"/>
                    <a:pt x="253124" y="49482"/>
                    <a:pt x="242794" y="49482"/>
                  </a:cubicBezTo>
                  <a:cubicBezTo>
                    <a:pt x="232337" y="46931"/>
                    <a:pt x="235015" y="36473"/>
                    <a:pt x="245345" y="36473"/>
                  </a:cubicBezTo>
                  <a:cubicBezTo>
                    <a:pt x="255675" y="36473"/>
                    <a:pt x="240116" y="28694"/>
                    <a:pt x="227108" y="31245"/>
                  </a:cubicBezTo>
                  <a:cubicBezTo>
                    <a:pt x="214100" y="33795"/>
                    <a:pt x="195863" y="41575"/>
                    <a:pt x="185406" y="46803"/>
                  </a:cubicBezTo>
                  <a:cubicBezTo>
                    <a:pt x="174948" y="52032"/>
                    <a:pt x="156712" y="28694"/>
                    <a:pt x="143704" y="33795"/>
                  </a:cubicBezTo>
                  <a:cubicBezTo>
                    <a:pt x="130696" y="39024"/>
                    <a:pt x="115010" y="39024"/>
                    <a:pt x="115010" y="28567"/>
                  </a:cubicBezTo>
                  <a:cubicBezTo>
                    <a:pt x="115010" y="18109"/>
                    <a:pt x="109781" y="10458"/>
                    <a:pt x="96773" y="13008"/>
                  </a:cubicBezTo>
                  <a:cubicBezTo>
                    <a:pt x="86315" y="13008"/>
                    <a:pt x="88994" y="0"/>
                    <a:pt x="78536" y="0"/>
                  </a:cubicBezTo>
                  <a:cubicBezTo>
                    <a:pt x="70757" y="0"/>
                    <a:pt x="78536" y="10330"/>
                    <a:pt x="73307" y="13008"/>
                  </a:cubicBezTo>
                  <a:cubicBezTo>
                    <a:pt x="65528" y="18237"/>
                    <a:pt x="44613" y="23338"/>
                    <a:pt x="42063" y="31117"/>
                  </a:cubicBezTo>
                  <a:cubicBezTo>
                    <a:pt x="42063" y="38897"/>
                    <a:pt x="55071" y="54455"/>
                    <a:pt x="49842" y="62234"/>
                  </a:cubicBezTo>
                  <a:cubicBezTo>
                    <a:pt x="47291" y="72564"/>
                    <a:pt x="31605" y="64785"/>
                    <a:pt x="26377" y="54455"/>
                  </a:cubicBezTo>
                  <a:cubicBezTo>
                    <a:pt x="23826" y="46676"/>
                    <a:pt x="39385" y="31117"/>
                    <a:pt x="36834" y="25888"/>
                  </a:cubicBezTo>
                  <a:cubicBezTo>
                    <a:pt x="34283" y="23338"/>
                    <a:pt x="31605" y="15559"/>
                    <a:pt x="34283" y="10330"/>
                  </a:cubicBezTo>
                  <a:cubicBezTo>
                    <a:pt x="31733" y="12881"/>
                    <a:pt x="29055" y="12881"/>
                    <a:pt x="26504" y="15559"/>
                  </a:cubicBezTo>
                  <a:lnTo>
                    <a:pt x="26504" y="15559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2198FD88-9380-F026-1E76-E48620C713E2}"/>
                </a:ext>
              </a:extLst>
            </p:cNvPr>
            <p:cNvSpPr/>
            <p:nvPr/>
          </p:nvSpPr>
          <p:spPr>
            <a:xfrm>
              <a:off x="6071564" y="4125134"/>
              <a:ext cx="88963" cy="96539"/>
            </a:xfrm>
            <a:custGeom>
              <a:avLst/>
              <a:gdLst>
                <a:gd name="connsiteX0" fmla="*/ 18949 w 88963"/>
                <a:gd name="connsiteY0" fmla="*/ 19257 h 96539"/>
                <a:gd name="connsiteX1" fmla="*/ 8619 w 88963"/>
                <a:gd name="connsiteY1" fmla="*/ 29587 h 96539"/>
                <a:gd name="connsiteX2" fmla="*/ 840 w 88963"/>
                <a:gd name="connsiteY2" fmla="*/ 47569 h 96539"/>
                <a:gd name="connsiteX3" fmla="*/ 18949 w 88963"/>
                <a:gd name="connsiteY3" fmla="*/ 70779 h 96539"/>
                <a:gd name="connsiteX4" fmla="*/ 31957 w 88963"/>
                <a:gd name="connsiteY4" fmla="*/ 93989 h 96539"/>
                <a:gd name="connsiteX5" fmla="*/ 42287 w 88963"/>
                <a:gd name="connsiteY5" fmla="*/ 96540 h 96539"/>
                <a:gd name="connsiteX6" fmla="*/ 52617 w 88963"/>
                <a:gd name="connsiteY6" fmla="*/ 81109 h 96539"/>
                <a:gd name="connsiteX7" fmla="*/ 75955 w 88963"/>
                <a:gd name="connsiteY7" fmla="*/ 83659 h 96539"/>
                <a:gd name="connsiteX8" fmla="*/ 78506 w 88963"/>
                <a:gd name="connsiteY8" fmla="*/ 86210 h 96539"/>
                <a:gd name="connsiteX9" fmla="*/ 83734 w 88963"/>
                <a:gd name="connsiteY9" fmla="*/ 75880 h 96539"/>
                <a:gd name="connsiteX10" fmla="*/ 81184 w 88963"/>
                <a:gd name="connsiteY10" fmla="*/ 47569 h 96539"/>
                <a:gd name="connsiteX11" fmla="*/ 86413 w 88963"/>
                <a:gd name="connsiteY11" fmla="*/ 21808 h 96539"/>
                <a:gd name="connsiteX12" fmla="*/ 88963 w 88963"/>
                <a:gd name="connsiteY12" fmla="*/ 8927 h 96539"/>
                <a:gd name="connsiteX13" fmla="*/ 68176 w 88963"/>
                <a:gd name="connsiteY13" fmla="*/ 3826 h 96539"/>
                <a:gd name="connsiteX14" fmla="*/ 39609 w 88963"/>
                <a:gd name="connsiteY14" fmla="*/ 3826 h 96539"/>
                <a:gd name="connsiteX15" fmla="*/ 24051 w 88963"/>
                <a:gd name="connsiteY15" fmla="*/ 3826 h 96539"/>
                <a:gd name="connsiteX16" fmla="*/ 21500 w 88963"/>
                <a:gd name="connsiteY16" fmla="*/ 6377 h 96539"/>
                <a:gd name="connsiteX17" fmla="*/ 18949 w 88963"/>
                <a:gd name="connsiteY17" fmla="*/ 19257 h 96539"/>
                <a:gd name="connsiteX18" fmla="*/ 18949 w 88963"/>
                <a:gd name="connsiteY18" fmla="*/ 19257 h 96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8963" h="96539">
                  <a:moveTo>
                    <a:pt x="18949" y="19257"/>
                  </a:moveTo>
                  <a:cubicBezTo>
                    <a:pt x="21500" y="24358"/>
                    <a:pt x="16399" y="29587"/>
                    <a:pt x="8619" y="29587"/>
                  </a:cubicBezTo>
                  <a:cubicBezTo>
                    <a:pt x="3391" y="29587"/>
                    <a:pt x="3391" y="45018"/>
                    <a:pt x="840" y="47569"/>
                  </a:cubicBezTo>
                  <a:cubicBezTo>
                    <a:pt x="-4389" y="52670"/>
                    <a:pt x="16399" y="63000"/>
                    <a:pt x="18949" y="70779"/>
                  </a:cubicBezTo>
                  <a:cubicBezTo>
                    <a:pt x="21500" y="75880"/>
                    <a:pt x="26729" y="86210"/>
                    <a:pt x="31957" y="93989"/>
                  </a:cubicBezTo>
                  <a:cubicBezTo>
                    <a:pt x="34508" y="96540"/>
                    <a:pt x="39737" y="96540"/>
                    <a:pt x="42287" y="96540"/>
                  </a:cubicBezTo>
                  <a:cubicBezTo>
                    <a:pt x="47516" y="91439"/>
                    <a:pt x="42287" y="81109"/>
                    <a:pt x="52617" y="81109"/>
                  </a:cubicBezTo>
                  <a:cubicBezTo>
                    <a:pt x="60396" y="83659"/>
                    <a:pt x="73404" y="78558"/>
                    <a:pt x="75955" y="83659"/>
                  </a:cubicBezTo>
                  <a:lnTo>
                    <a:pt x="78506" y="86210"/>
                  </a:lnTo>
                  <a:cubicBezTo>
                    <a:pt x="81056" y="81109"/>
                    <a:pt x="83734" y="75880"/>
                    <a:pt x="83734" y="75880"/>
                  </a:cubicBezTo>
                  <a:cubicBezTo>
                    <a:pt x="86285" y="70779"/>
                    <a:pt x="86285" y="55220"/>
                    <a:pt x="81184" y="47569"/>
                  </a:cubicBezTo>
                  <a:cubicBezTo>
                    <a:pt x="78633" y="37239"/>
                    <a:pt x="81184" y="24358"/>
                    <a:pt x="86413" y="21808"/>
                  </a:cubicBezTo>
                  <a:cubicBezTo>
                    <a:pt x="86413" y="19257"/>
                    <a:pt x="88963" y="16706"/>
                    <a:pt x="88963" y="8927"/>
                  </a:cubicBezTo>
                  <a:cubicBezTo>
                    <a:pt x="81184" y="6377"/>
                    <a:pt x="75955" y="3826"/>
                    <a:pt x="68176" y="3826"/>
                  </a:cubicBezTo>
                  <a:cubicBezTo>
                    <a:pt x="57846" y="6377"/>
                    <a:pt x="44838" y="11605"/>
                    <a:pt x="39609" y="3826"/>
                  </a:cubicBezTo>
                  <a:cubicBezTo>
                    <a:pt x="37058" y="-1275"/>
                    <a:pt x="29279" y="-1275"/>
                    <a:pt x="24051" y="3826"/>
                  </a:cubicBezTo>
                  <a:cubicBezTo>
                    <a:pt x="24051" y="6377"/>
                    <a:pt x="21500" y="6377"/>
                    <a:pt x="21500" y="6377"/>
                  </a:cubicBezTo>
                  <a:cubicBezTo>
                    <a:pt x="18949" y="11478"/>
                    <a:pt x="18949" y="16706"/>
                    <a:pt x="18949" y="19257"/>
                  </a:cubicBezTo>
                  <a:lnTo>
                    <a:pt x="18949" y="19257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1671BF15-36D2-D7DC-B322-AED50E365F17}"/>
                </a:ext>
              </a:extLst>
            </p:cNvPr>
            <p:cNvSpPr/>
            <p:nvPr/>
          </p:nvSpPr>
          <p:spPr>
            <a:xfrm>
              <a:off x="5999015" y="4076291"/>
              <a:ext cx="104888" cy="157071"/>
            </a:xfrm>
            <a:custGeom>
              <a:avLst/>
              <a:gdLst>
                <a:gd name="connsiteX0" fmla="*/ 23907 w 104888"/>
                <a:gd name="connsiteY0" fmla="*/ 10457 h 157071"/>
                <a:gd name="connsiteX1" fmla="*/ 16128 w 104888"/>
                <a:gd name="connsiteY1" fmla="*/ 23465 h 157071"/>
                <a:gd name="connsiteX2" fmla="*/ 13577 w 104888"/>
                <a:gd name="connsiteY2" fmla="*/ 36473 h 157071"/>
                <a:gd name="connsiteX3" fmla="*/ 3120 w 104888"/>
                <a:gd name="connsiteY3" fmla="*/ 46931 h 157071"/>
                <a:gd name="connsiteX4" fmla="*/ 569 w 104888"/>
                <a:gd name="connsiteY4" fmla="*/ 57388 h 157071"/>
                <a:gd name="connsiteX5" fmla="*/ 16256 w 104888"/>
                <a:gd name="connsiteY5" fmla="*/ 75625 h 157071"/>
                <a:gd name="connsiteX6" fmla="*/ 24035 w 104888"/>
                <a:gd name="connsiteY6" fmla="*/ 70396 h 157071"/>
                <a:gd name="connsiteX7" fmla="*/ 31814 w 104888"/>
                <a:gd name="connsiteY7" fmla="*/ 88633 h 157071"/>
                <a:gd name="connsiteX8" fmla="*/ 34365 w 104888"/>
                <a:gd name="connsiteY8" fmla="*/ 106870 h 157071"/>
                <a:gd name="connsiteX9" fmla="*/ 39593 w 104888"/>
                <a:gd name="connsiteY9" fmla="*/ 146021 h 157071"/>
                <a:gd name="connsiteX10" fmla="*/ 63059 w 104888"/>
                <a:gd name="connsiteY10" fmla="*/ 153801 h 157071"/>
                <a:gd name="connsiteX11" fmla="*/ 78745 w 104888"/>
                <a:gd name="connsiteY11" fmla="*/ 148572 h 157071"/>
                <a:gd name="connsiteX12" fmla="*/ 89202 w 104888"/>
                <a:gd name="connsiteY12" fmla="*/ 143343 h 157071"/>
                <a:gd name="connsiteX13" fmla="*/ 104889 w 104888"/>
                <a:gd name="connsiteY13" fmla="*/ 143343 h 157071"/>
                <a:gd name="connsiteX14" fmla="*/ 91881 w 104888"/>
                <a:gd name="connsiteY14" fmla="*/ 119878 h 157071"/>
                <a:gd name="connsiteX15" fmla="*/ 73644 w 104888"/>
                <a:gd name="connsiteY15" fmla="*/ 96412 h 157071"/>
                <a:gd name="connsiteX16" fmla="*/ 81423 w 104888"/>
                <a:gd name="connsiteY16" fmla="*/ 78175 h 157071"/>
                <a:gd name="connsiteX17" fmla="*/ 91881 w 104888"/>
                <a:gd name="connsiteY17" fmla="*/ 67718 h 157071"/>
                <a:gd name="connsiteX18" fmla="*/ 94431 w 104888"/>
                <a:gd name="connsiteY18" fmla="*/ 54710 h 157071"/>
                <a:gd name="connsiteX19" fmla="*/ 73516 w 104888"/>
                <a:gd name="connsiteY19" fmla="*/ 36473 h 157071"/>
                <a:gd name="connsiteX20" fmla="*/ 63059 w 104888"/>
                <a:gd name="connsiteY20" fmla="*/ 23465 h 157071"/>
                <a:gd name="connsiteX21" fmla="*/ 42144 w 104888"/>
                <a:gd name="connsiteY21" fmla="*/ 2551 h 157071"/>
                <a:gd name="connsiteX22" fmla="*/ 34365 w 104888"/>
                <a:gd name="connsiteY22" fmla="*/ 0 h 157071"/>
                <a:gd name="connsiteX23" fmla="*/ 23907 w 104888"/>
                <a:gd name="connsiteY23" fmla="*/ 10457 h 157071"/>
                <a:gd name="connsiteX24" fmla="*/ 23907 w 104888"/>
                <a:gd name="connsiteY24" fmla="*/ 10457 h 157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4888" h="157071">
                  <a:moveTo>
                    <a:pt x="23907" y="10457"/>
                  </a:moveTo>
                  <a:cubicBezTo>
                    <a:pt x="18679" y="13008"/>
                    <a:pt x="10899" y="20915"/>
                    <a:pt x="16128" y="23465"/>
                  </a:cubicBezTo>
                  <a:cubicBezTo>
                    <a:pt x="23907" y="26016"/>
                    <a:pt x="23907" y="36473"/>
                    <a:pt x="13577" y="36473"/>
                  </a:cubicBezTo>
                  <a:cubicBezTo>
                    <a:pt x="3247" y="36473"/>
                    <a:pt x="3120" y="41702"/>
                    <a:pt x="3120" y="46931"/>
                  </a:cubicBezTo>
                  <a:cubicBezTo>
                    <a:pt x="5671" y="52160"/>
                    <a:pt x="-2109" y="54710"/>
                    <a:pt x="569" y="57388"/>
                  </a:cubicBezTo>
                  <a:cubicBezTo>
                    <a:pt x="5798" y="59939"/>
                    <a:pt x="11027" y="70396"/>
                    <a:pt x="16256" y="75625"/>
                  </a:cubicBezTo>
                  <a:cubicBezTo>
                    <a:pt x="16256" y="73074"/>
                    <a:pt x="18806" y="70396"/>
                    <a:pt x="24035" y="70396"/>
                  </a:cubicBezTo>
                  <a:cubicBezTo>
                    <a:pt x="31814" y="72947"/>
                    <a:pt x="26585" y="86082"/>
                    <a:pt x="31814" y="88633"/>
                  </a:cubicBezTo>
                  <a:cubicBezTo>
                    <a:pt x="39593" y="93862"/>
                    <a:pt x="39593" y="104319"/>
                    <a:pt x="34365" y="106870"/>
                  </a:cubicBezTo>
                  <a:cubicBezTo>
                    <a:pt x="29136" y="112098"/>
                    <a:pt x="26585" y="133013"/>
                    <a:pt x="39593" y="146021"/>
                  </a:cubicBezTo>
                  <a:cubicBezTo>
                    <a:pt x="52602" y="159029"/>
                    <a:pt x="60508" y="159029"/>
                    <a:pt x="63059" y="153801"/>
                  </a:cubicBezTo>
                  <a:cubicBezTo>
                    <a:pt x="65609" y="151250"/>
                    <a:pt x="76067" y="153801"/>
                    <a:pt x="78745" y="148572"/>
                  </a:cubicBezTo>
                  <a:cubicBezTo>
                    <a:pt x="81296" y="143343"/>
                    <a:pt x="83974" y="151122"/>
                    <a:pt x="89202" y="143343"/>
                  </a:cubicBezTo>
                  <a:cubicBezTo>
                    <a:pt x="91753" y="140793"/>
                    <a:pt x="99660" y="143343"/>
                    <a:pt x="104889" y="143343"/>
                  </a:cubicBezTo>
                  <a:cubicBezTo>
                    <a:pt x="99660" y="135564"/>
                    <a:pt x="94431" y="125106"/>
                    <a:pt x="91881" y="119878"/>
                  </a:cubicBezTo>
                  <a:cubicBezTo>
                    <a:pt x="89330" y="112098"/>
                    <a:pt x="68415" y="101641"/>
                    <a:pt x="73644" y="96412"/>
                  </a:cubicBezTo>
                  <a:cubicBezTo>
                    <a:pt x="76194" y="93862"/>
                    <a:pt x="76194" y="78175"/>
                    <a:pt x="81423" y="78175"/>
                  </a:cubicBezTo>
                  <a:cubicBezTo>
                    <a:pt x="89202" y="78175"/>
                    <a:pt x="94431" y="72947"/>
                    <a:pt x="91881" y="67718"/>
                  </a:cubicBezTo>
                  <a:cubicBezTo>
                    <a:pt x="91881" y="65168"/>
                    <a:pt x="91881" y="59939"/>
                    <a:pt x="94431" y="54710"/>
                  </a:cubicBezTo>
                  <a:cubicBezTo>
                    <a:pt x="89202" y="52160"/>
                    <a:pt x="78745" y="36473"/>
                    <a:pt x="73516" y="36473"/>
                  </a:cubicBezTo>
                  <a:cubicBezTo>
                    <a:pt x="68288" y="36473"/>
                    <a:pt x="60508" y="31245"/>
                    <a:pt x="63059" y="23465"/>
                  </a:cubicBezTo>
                  <a:cubicBezTo>
                    <a:pt x="65609" y="13008"/>
                    <a:pt x="50051" y="13008"/>
                    <a:pt x="42144" y="2551"/>
                  </a:cubicBezTo>
                  <a:cubicBezTo>
                    <a:pt x="39593" y="2551"/>
                    <a:pt x="36915" y="0"/>
                    <a:pt x="34365" y="0"/>
                  </a:cubicBezTo>
                  <a:cubicBezTo>
                    <a:pt x="29136" y="5229"/>
                    <a:pt x="26585" y="7779"/>
                    <a:pt x="23907" y="10457"/>
                  </a:cubicBezTo>
                  <a:lnTo>
                    <a:pt x="23907" y="10457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2923928A-0D03-9D9A-ECEE-3C2375577068}"/>
                </a:ext>
              </a:extLst>
            </p:cNvPr>
            <p:cNvSpPr/>
            <p:nvPr/>
          </p:nvSpPr>
          <p:spPr>
            <a:xfrm>
              <a:off x="6149687" y="4134444"/>
              <a:ext cx="67335" cy="81583"/>
            </a:xfrm>
            <a:custGeom>
              <a:avLst/>
              <a:gdLst>
                <a:gd name="connsiteX0" fmla="*/ 2678 w 67335"/>
                <a:gd name="connsiteY0" fmla="*/ 39024 h 81583"/>
                <a:gd name="connsiteX1" fmla="*/ 5229 w 67335"/>
                <a:gd name="connsiteY1" fmla="*/ 67591 h 81583"/>
                <a:gd name="connsiteX2" fmla="*/ 0 w 67335"/>
                <a:gd name="connsiteY2" fmla="*/ 77921 h 81583"/>
                <a:gd name="connsiteX3" fmla="*/ 18109 w 67335"/>
                <a:gd name="connsiteY3" fmla="*/ 80471 h 81583"/>
                <a:gd name="connsiteX4" fmla="*/ 41447 w 67335"/>
                <a:gd name="connsiteY4" fmla="*/ 70141 h 81583"/>
                <a:gd name="connsiteX5" fmla="*/ 67336 w 67335"/>
                <a:gd name="connsiteY5" fmla="*/ 36346 h 81583"/>
                <a:gd name="connsiteX6" fmla="*/ 67336 w 67335"/>
                <a:gd name="connsiteY6" fmla="*/ 36346 h 81583"/>
                <a:gd name="connsiteX7" fmla="*/ 31117 w 67335"/>
                <a:gd name="connsiteY7" fmla="*/ 7779 h 81583"/>
                <a:gd name="connsiteX8" fmla="*/ 10458 w 67335"/>
                <a:gd name="connsiteY8" fmla="*/ 0 h 81583"/>
                <a:gd name="connsiteX9" fmla="*/ 7907 w 67335"/>
                <a:gd name="connsiteY9" fmla="*/ 13008 h 81583"/>
                <a:gd name="connsiteX10" fmla="*/ 2678 w 67335"/>
                <a:gd name="connsiteY10" fmla="*/ 39024 h 81583"/>
                <a:gd name="connsiteX11" fmla="*/ 2678 w 67335"/>
                <a:gd name="connsiteY11" fmla="*/ 39024 h 81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7335" h="81583">
                  <a:moveTo>
                    <a:pt x="2678" y="39024"/>
                  </a:moveTo>
                  <a:cubicBezTo>
                    <a:pt x="7907" y="46803"/>
                    <a:pt x="7907" y="62362"/>
                    <a:pt x="5229" y="67591"/>
                  </a:cubicBezTo>
                  <a:cubicBezTo>
                    <a:pt x="5229" y="67591"/>
                    <a:pt x="2678" y="72819"/>
                    <a:pt x="0" y="77921"/>
                  </a:cubicBezTo>
                  <a:cubicBezTo>
                    <a:pt x="2551" y="80471"/>
                    <a:pt x="7779" y="83149"/>
                    <a:pt x="18109" y="80471"/>
                  </a:cubicBezTo>
                  <a:cubicBezTo>
                    <a:pt x="31117" y="77921"/>
                    <a:pt x="36219" y="85700"/>
                    <a:pt x="41447" y="70141"/>
                  </a:cubicBezTo>
                  <a:cubicBezTo>
                    <a:pt x="46676" y="59811"/>
                    <a:pt x="57006" y="44125"/>
                    <a:pt x="67336" y="36346"/>
                  </a:cubicBezTo>
                  <a:lnTo>
                    <a:pt x="67336" y="36346"/>
                  </a:lnTo>
                  <a:cubicBezTo>
                    <a:pt x="57006" y="31117"/>
                    <a:pt x="43998" y="10330"/>
                    <a:pt x="31117" y="7779"/>
                  </a:cubicBezTo>
                  <a:cubicBezTo>
                    <a:pt x="23338" y="5229"/>
                    <a:pt x="18109" y="2551"/>
                    <a:pt x="10458" y="0"/>
                  </a:cubicBezTo>
                  <a:cubicBezTo>
                    <a:pt x="10458" y="7779"/>
                    <a:pt x="7907" y="10330"/>
                    <a:pt x="7907" y="13008"/>
                  </a:cubicBezTo>
                  <a:cubicBezTo>
                    <a:pt x="2678" y="15559"/>
                    <a:pt x="128" y="28567"/>
                    <a:pt x="2678" y="39024"/>
                  </a:cubicBezTo>
                  <a:lnTo>
                    <a:pt x="2678" y="39024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9" name="Freeform: Shape 458">
              <a:extLst>
                <a:ext uri="{FF2B5EF4-FFF2-40B4-BE49-F238E27FC236}">
                  <a16:creationId xmlns:a16="http://schemas.microsoft.com/office/drawing/2014/main" id="{80011F54-2655-F84C-264D-C020632D6F31}"/>
                </a:ext>
              </a:extLst>
            </p:cNvPr>
            <p:cNvSpPr/>
            <p:nvPr/>
          </p:nvSpPr>
          <p:spPr>
            <a:xfrm>
              <a:off x="5485003" y="3743258"/>
              <a:ext cx="226014" cy="72300"/>
            </a:xfrm>
            <a:custGeom>
              <a:avLst/>
              <a:gdLst>
                <a:gd name="connsiteX0" fmla="*/ 184534 w 226014"/>
                <a:gd name="connsiteY0" fmla="*/ 43413 h 72300"/>
                <a:gd name="connsiteX1" fmla="*/ 78047 w 226014"/>
                <a:gd name="connsiteY1" fmla="*/ 2094 h 72300"/>
                <a:gd name="connsiteX2" fmla="*/ 127 w 226014"/>
                <a:gd name="connsiteY2" fmla="*/ 27854 h 72300"/>
                <a:gd name="connsiteX3" fmla="*/ 39023 w 226014"/>
                <a:gd name="connsiteY3" fmla="*/ 12423 h 72300"/>
                <a:gd name="connsiteX4" fmla="*/ 59810 w 226014"/>
                <a:gd name="connsiteY4" fmla="*/ 20203 h 72300"/>
                <a:gd name="connsiteX5" fmla="*/ 96156 w 226014"/>
                <a:gd name="connsiteY5" fmla="*/ 27982 h 72300"/>
                <a:gd name="connsiteX6" fmla="*/ 142832 w 226014"/>
                <a:gd name="connsiteY6" fmla="*/ 53871 h 72300"/>
                <a:gd name="connsiteX7" fmla="*/ 153162 w 226014"/>
                <a:gd name="connsiteY7" fmla="*/ 69302 h 72300"/>
                <a:gd name="connsiteX8" fmla="*/ 225854 w 226014"/>
                <a:gd name="connsiteY8" fmla="*/ 69302 h 72300"/>
                <a:gd name="connsiteX9" fmla="*/ 184279 w 226014"/>
                <a:gd name="connsiteY9" fmla="*/ 43541 h 72300"/>
                <a:gd name="connsiteX10" fmla="*/ 184279 w 226014"/>
                <a:gd name="connsiteY10" fmla="*/ 43541 h 7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014" h="72300">
                  <a:moveTo>
                    <a:pt x="184534" y="43413"/>
                  </a:moveTo>
                  <a:cubicBezTo>
                    <a:pt x="168976" y="43413"/>
                    <a:pt x="122172" y="12423"/>
                    <a:pt x="78047" y="2094"/>
                  </a:cubicBezTo>
                  <a:cubicBezTo>
                    <a:pt x="33922" y="-8236"/>
                    <a:pt x="-2424" y="22753"/>
                    <a:pt x="127" y="27854"/>
                  </a:cubicBezTo>
                  <a:cubicBezTo>
                    <a:pt x="7906" y="35634"/>
                    <a:pt x="28693" y="20075"/>
                    <a:pt x="39023" y="12423"/>
                  </a:cubicBezTo>
                  <a:cubicBezTo>
                    <a:pt x="49353" y="4644"/>
                    <a:pt x="59810" y="14974"/>
                    <a:pt x="59810" y="20203"/>
                  </a:cubicBezTo>
                  <a:cubicBezTo>
                    <a:pt x="62361" y="25431"/>
                    <a:pt x="75369" y="27982"/>
                    <a:pt x="96156" y="27982"/>
                  </a:cubicBezTo>
                  <a:cubicBezTo>
                    <a:pt x="119494" y="30533"/>
                    <a:pt x="122172" y="48642"/>
                    <a:pt x="142832" y="53871"/>
                  </a:cubicBezTo>
                  <a:cubicBezTo>
                    <a:pt x="163620" y="58972"/>
                    <a:pt x="142832" y="66751"/>
                    <a:pt x="153162" y="69302"/>
                  </a:cubicBezTo>
                  <a:cubicBezTo>
                    <a:pt x="163492" y="74530"/>
                    <a:pt x="220625" y="71852"/>
                    <a:pt x="225854" y="69302"/>
                  </a:cubicBezTo>
                  <a:cubicBezTo>
                    <a:pt x="228405" y="64073"/>
                    <a:pt x="199838" y="43541"/>
                    <a:pt x="184279" y="43541"/>
                  </a:cubicBezTo>
                  <a:lnTo>
                    <a:pt x="184279" y="43541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BEFC64C5-1163-4E8F-C89F-20C2F7415338}"/>
                </a:ext>
              </a:extLst>
            </p:cNvPr>
            <p:cNvSpPr/>
            <p:nvPr/>
          </p:nvSpPr>
          <p:spPr>
            <a:xfrm>
              <a:off x="5620478" y="3851220"/>
              <a:ext cx="44046" cy="13990"/>
            </a:xfrm>
            <a:custGeom>
              <a:avLst/>
              <a:gdLst>
                <a:gd name="connsiteX0" fmla="*/ 343 w 44046"/>
                <a:gd name="connsiteY0" fmla="*/ 3169 h 13990"/>
                <a:gd name="connsiteX1" fmla="*/ 43703 w 44046"/>
                <a:gd name="connsiteY1" fmla="*/ 10821 h 13990"/>
                <a:gd name="connsiteX2" fmla="*/ 343 w 44046"/>
                <a:gd name="connsiteY2" fmla="*/ 3169 h 13990"/>
                <a:gd name="connsiteX3" fmla="*/ 343 w 44046"/>
                <a:gd name="connsiteY3" fmla="*/ 3169 h 1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46" h="13990">
                  <a:moveTo>
                    <a:pt x="343" y="3169"/>
                  </a:moveTo>
                  <a:cubicBezTo>
                    <a:pt x="2894" y="10821"/>
                    <a:pt x="41153" y="18473"/>
                    <a:pt x="43703" y="10821"/>
                  </a:cubicBezTo>
                  <a:cubicBezTo>
                    <a:pt x="48804" y="3169"/>
                    <a:pt x="-4758" y="-4482"/>
                    <a:pt x="343" y="3169"/>
                  </a:cubicBezTo>
                  <a:lnTo>
                    <a:pt x="343" y="3169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1" name="Freeform: Shape 460">
              <a:extLst>
                <a:ext uri="{FF2B5EF4-FFF2-40B4-BE49-F238E27FC236}">
                  <a16:creationId xmlns:a16="http://schemas.microsoft.com/office/drawing/2014/main" id="{6F7FAEC9-BE4E-ABC6-CF83-713EEC51074C}"/>
                </a:ext>
              </a:extLst>
            </p:cNvPr>
            <p:cNvSpPr/>
            <p:nvPr/>
          </p:nvSpPr>
          <p:spPr>
            <a:xfrm>
              <a:off x="5868898" y="3847859"/>
              <a:ext cx="36672" cy="15951"/>
            </a:xfrm>
            <a:custGeom>
              <a:avLst/>
              <a:gdLst>
                <a:gd name="connsiteX0" fmla="*/ 861 w 36672"/>
                <a:gd name="connsiteY0" fmla="*/ 8825 h 15951"/>
                <a:gd name="connsiteX1" fmla="*/ 36570 w 36672"/>
                <a:gd name="connsiteY1" fmla="*/ 8825 h 15951"/>
                <a:gd name="connsiteX2" fmla="*/ 861 w 36672"/>
                <a:gd name="connsiteY2" fmla="*/ 8825 h 15951"/>
                <a:gd name="connsiteX3" fmla="*/ 861 w 36672"/>
                <a:gd name="connsiteY3" fmla="*/ 8825 h 1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72" h="15951">
                  <a:moveTo>
                    <a:pt x="861" y="8825"/>
                  </a:moveTo>
                  <a:cubicBezTo>
                    <a:pt x="8513" y="21834"/>
                    <a:pt x="34019" y="14054"/>
                    <a:pt x="36570" y="8825"/>
                  </a:cubicBezTo>
                  <a:cubicBezTo>
                    <a:pt x="39120" y="-1632"/>
                    <a:pt x="-6790" y="-4183"/>
                    <a:pt x="861" y="8825"/>
                  </a:cubicBezTo>
                  <a:lnTo>
                    <a:pt x="861" y="8825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2" name="Freeform: Shape 461">
              <a:extLst>
                <a:ext uri="{FF2B5EF4-FFF2-40B4-BE49-F238E27FC236}">
                  <a16:creationId xmlns:a16="http://schemas.microsoft.com/office/drawing/2014/main" id="{1F729F5A-4128-D310-EF0D-742155A881D2}"/>
                </a:ext>
              </a:extLst>
            </p:cNvPr>
            <p:cNvSpPr/>
            <p:nvPr/>
          </p:nvSpPr>
          <p:spPr>
            <a:xfrm>
              <a:off x="6004813" y="5497608"/>
              <a:ext cx="68390" cy="30187"/>
            </a:xfrm>
            <a:custGeom>
              <a:avLst/>
              <a:gdLst>
                <a:gd name="connsiteX0" fmla="*/ 67846 w 68390"/>
                <a:gd name="connsiteY0" fmla="*/ 10840 h 30187"/>
                <a:gd name="connsiteX1" fmla="*/ 31245 w 68390"/>
                <a:gd name="connsiteY1" fmla="*/ 29842 h 30187"/>
                <a:gd name="connsiteX2" fmla="*/ 67846 w 68390"/>
                <a:gd name="connsiteY2" fmla="*/ 10840 h 30187"/>
                <a:gd name="connsiteX3" fmla="*/ 67846 w 68390"/>
                <a:gd name="connsiteY3" fmla="*/ 10840 h 30187"/>
                <a:gd name="connsiteX4" fmla="*/ 28567 w 68390"/>
                <a:gd name="connsiteY4" fmla="*/ 0 h 30187"/>
                <a:gd name="connsiteX5" fmla="*/ 2423 w 68390"/>
                <a:gd name="connsiteY5" fmla="*/ 27036 h 30187"/>
                <a:gd name="connsiteX6" fmla="*/ 28567 w 68390"/>
                <a:gd name="connsiteY6" fmla="*/ 0 h 30187"/>
                <a:gd name="connsiteX7" fmla="*/ 28567 w 68390"/>
                <a:gd name="connsiteY7" fmla="*/ 0 h 3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390" h="30187">
                  <a:moveTo>
                    <a:pt x="67846" y="10840"/>
                  </a:moveTo>
                  <a:cubicBezTo>
                    <a:pt x="59939" y="-2678"/>
                    <a:pt x="26016" y="24358"/>
                    <a:pt x="31245" y="29842"/>
                  </a:cubicBezTo>
                  <a:cubicBezTo>
                    <a:pt x="39152" y="32520"/>
                    <a:pt x="73074" y="19002"/>
                    <a:pt x="67846" y="10840"/>
                  </a:cubicBezTo>
                  <a:lnTo>
                    <a:pt x="67846" y="10840"/>
                  </a:lnTo>
                  <a:close/>
                  <a:moveTo>
                    <a:pt x="28567" y="0"/>
                  </a:moveTo>
                  <a:cubicBezTo>
                    <a:pt x="18109" y="0"/>
                    <a:pt x="-8034" y="21680"/>
                    <a:pt x="2423" y="27036"/>
                  </a:cubicBezTo>
                  <a:cubicBezTo>
                    <a:pt x="15558" y="32393"/>
                    <a:pt x="39024" y="2678"/>
                    <a:pt x="28567" y="0"/>
                  </a:cubicBezTo>
                  <a:lnTo>
                    <a:pt x="28567" y="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3" name="Freeform: Shape 462">
              <a:extLst>
                <a:ext uri="{FF2B5EF4-FFF2-40B4-BE49-F238E27FC236}">
                  <a16:creationId xmlns:a16="http://schemas.microsoft.com/office/drawing/2014/main" id="{D5924B77-41A2-CF50-535E-DA3A329BF306}"/>
                </a:ext>
              </a:extLst>
            </p:cNvPr>
            <p:cNvSpPr/>
            <p:nvPr/>
          </p:nvSpPr>
          <p:spPr>
            <a:xfrm>
              <a:off x="5332411" y="4229326"/>
              <a:ext cx="355899" cy="141270"/>
            </a:xfrm>
            <a:custGeom>
              <a:avLst/>
              <a:gdLst>
                <a:gd name="connsiteX0" fmla="*/ 347967 w 355899"/>
                <a:gd name="connsiteY0" fmla="*/ 36346 h 141270"/>
                <a:gd name="connsiteX1" fmla="*/ 332408 w 355899"/>
                <a:gd name="connsiteY1" fmla="*/ 23338 h 141270"/>
                <a:gd name="connsiteX2" fmla="*/ 316849 w 355899"/>
                <a:gd name="connsiteY2" fmla="*/ 23338 h 141270"/>
                <a:gd name="connsiteX3" fmla="*/ 301291 w 355899"/>
                <a:gd name="connsiteY3" fmla="*/ 13008 h 141270"/>
                <a:gd name="connsiteX4" fmla="*/ 275402 w 355899"/>
                <a:gd name="connsiteY4" fmla="*/ 0 h 141270"/>
                <a:gd name="connsiteX5" fmla="*/ 275402 w 355899"/>
                <a:gd name="connsiteY5" fmla="*/ 2551 h 141270"/>
                <a:gd name="connsiteX6" fmla="*/ 259844 w 355899"/>
                <a:gd name="connsiteY6" fmla="*/ 10330 h 141270"/>
                <a:gd name="connsiteX7" fmla="*/ 252064 w 355899"/>
                <a:gd name="connsiteY7" fmla="*/ 25888 h 141270"/>
                <a:gd name="connsiteX8" fmla="*/ 244285 w 355899"/>
                <a:gd name="connsiteY8" fmla="*/ 38897 h 141270"/>
                <a:gd name="connsiteX9" fmla="*/ 236506 w 355899"/>
                <a:gd name="connsiteY9" fmla="*/ 49226 h 141270"/>
                <a:gd name="connsiteX10" fmla="*/ 231277 w 355899"/>
                <a:gd name="connsiteY10" fmla="*/ 64785 h 141270"/>
                <a:gd name="connsiteX11" fmla="*/ 231277 w 355899"/>
                <a:gd name="connsiteY11" fmla="*/ 80344 h 141270"/>
                <a:gd name="connsiteX12" fmla="*/ 244285 w 355899"/>
                <a:gd name="connsiteY12" fmla="*/ 90674 h 141270"/>
                <a:gd name="connsiteX13" fmla="*/ 254615 w 355899"/>
                <a:gd name="connsiteY13" fmla="*/ 93224 h 141270"/>
                <a:gd name="connsiteX14" fmla="*/ 244285 w 355899"/>
                <a:gd name="connsiteY14" fmla="*/ 106232 h 141270"/>
                <a:gd name="connsiteX15" fmla="*/ 241734 w 355899"/>
                <a:gd name="connsiteY15" fmla="*/ 106232 h 141270"/>
                <a:gd name="connsiteX16" fmla="*/ 246963 w 355899"/>
                <a:gd name="connsiteY16" fmla="*/ 119240 h 141270"/>
                <a:gd name="connsiteX17" fmla="*/ 246963 w 355899"/>
                <a:gd name="connsiteY17" fmla="*/ 129570 h 141270"/>
                <a:gd name="connsiteX18" fmla="*/ 262522 w 355899"/>
                <a:gd name="connsiteY18" fmla="*/ 134799 h 141270"/>
                <a:gd name="connsiteX19" fmla="*/ 280631 w 355899"/>
                <a:gd name="connsiteY19" fmla="*/ 132248 h 141270"/>
                <a:gd name="connsiteX20" fmla="*/ 298740 w 355899"/>
                <a:gd name="connsiteY20" fmla="*/ 98453 h 141270"/>
                <a:gd name="connsiteX21" fmla="*/ 342865 w 355899"/>
                <a:gd name="connsiteY21" fmla="*/ 75115 h 141270"/>
                <a:gd name="connsiteX22" fmla="*/ 353195 w 355899"/>
                <a:gd name="connsiteY22" fmla="*/ 51777 h 141270"/>
                <a:gd name="connsiteX23" fmla="*/ 347967 w 355899"/>
                <a:gd name="connsiteY23" fmla="*/ 36218 h 141270"/>
                <a:gd name="connsiteX24" fmla="*/ 347967 w 355899"/>
                <a:gd name="connsiteY24" fmla="*/ 36218 h 141270"/>
                <a:gd name="connsiteX25" fmla="*/ 2871 w 355899"/>
                <a:gd name="connsiteY25" fmla="*/ 31117 h 141270"/>
                <a:gd name="connsiteX26" fmla="*/ 15879 w 355899"/>
                <a:gd name="connsiteY26" fmla="*/ 51904 h 141270"/>
                <a:gd name="connsiteX27" fmla="*/ 2871 w 355899"/>
                <a:gd name="connsiteY27" fmla="*/ 31117 h 141270"/>
                <a:gd name="connsiteX28" fmla="*/ 2871 w 355899"/>
                <a:gd name="connsiteY28" fmla="*/ 31117 h 141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55899" h="141270">
                  <a:moveTo>
                    <a:pt x="347967" y="36346"/>
                  </a:moveTo>
                  <a:cubicBezTo>
                    <a:pt x="340187" y="26016"/>
                    <a:pt x="334958" y="20787"/>
                    <a:pt x="332408" y="23338"/>
                  </a:cubicBezTo>
                  <a:cubicBezTo>
                    <a:pt x="329857" y="25888"/>
                    <a:pt x="322078" y="28567"/>
                    <a:pt x="316849" y="23338"/>
                  </a:cubicBezTo>
                  <a:cubicBezTo>
                    <a:pt x="309070" y="20787"/>
                    <a:pt x="306519" y="13008"/>
                    <a:pt x="301291" y="13008"/>
                  </a:cubicBezTo>
                  <a:cubicBezTo>
                    <a:pt x="298740" y="13008"/>
                    <a:pt x="283181" y="5229"/>
                    <a:pt x="275402" y="0"/>
                  </a:cubicBezTo>
                  <a:lnTo>
                    <a:pt x="275402" y="2551"/>
                  </a:lnTo>
                  <a:cubicBezTo>
                    <a:pt x="275402" y="5101"/>
                    <a:pt x="267623" y="7779"/>
                    <a:pt x="259844" y="10330"/>
                  </a:cubicBezTo>
                  <a:cubicBezTo>
                    <a:pt x="252064" y="10330"/>
                    <a:pt x="252064" y="18109"/>
                    <a:pt x="252064" y="25888"/>
                  </a:cubicBezTo>
                  <a:cubicBezTo>
                    <a:pt x="252064" y="31117"/>
                    <a:pt x="246835" y="31117"/>
                    <a:pt x="244285" y="38897"/>
                  </a:cubicBezTo>
                  <a:cubicBezTo>
                    <a:pt x="239056" y="44125"/>
                    <a:pt x="244285" y="46676"/>
                    <a:pt x="236506" y="49226"/>
                  </a:cubicBezTo>
                  <a:cubicBezTo>
                    <a:pt x="231277" y="54455"/>
                    <a:pt x="228726" y="59556"/>
                    <a:pt x="231277" y="64785"/>
                  </a:cubicBezTo>
                  <a:cubicBezTo>
                    <a:pt x="236506" y="70014"/>
                    <a:pt x="231277" y="75115"/>
                    <a:pt x="231277" y="80344"/>
                  </a:cubicBezTo>
                  <a:cubicBezTo>
                    <a:pt x="231277" y="82894"/>
                    <a:pt x="236506" y="85572"/>
                    <a:pt x="244285" y="90674"/>
                  </a:cubicBezTo>
                  <a:cubicBezTo>
                    <a:pt x="249514" y="95902"/>
                    <a:pt x="252064" y="88123"/>
                    <a:pt x="254615" y="93224"/>
                  </a:cubicBezTo>
                  <a:cubicBezTo>
                    <a:pt x="257165" y="98453"/>
                    <a:pt x="252064" y="106232"/>
                    <a:pt x="244285" y="106232"/>
                  </a:cubicBezTo>
                  <a:lnTo>
                    <a:pt x="241734" y="106232"/>
                  </a:lnTo>
                  <a:cubicBezTo>
                    <a:pt x="246963" y="111461"/>
                    <a:pt x="249514" y="116562"/>
                    <a:pt x="246963" y="119240"/>
                  </a:cubicBezTo>
                  <a:cubicBezTo>
                    <a:pt x="244412" y="124469"/>
                    <a:pt x="241734" y="124469"/>
                    <a:pt x="246963" y="129570"/>
                  </a:cubicBezTo>
                  <a:cubicBezTo>
                    <a:pt x="254742" y="134799"/>
                    <a:pt x="257293" y="127019"/>
                    <a:pt x="262522" y="134799"/>
                  </a:cubicBezTo>
                  <a:cubicBezTo>
                    <a:pt x="270301" y="142578"/>
                    <a:pt x="272852" y="145129"/>
                    <a:pt x="280631" y="132248"/>
                  </a:cubicBezTo>
                  <a:cubicBezTo>
                    <a:pt x="285860" y="119240"/>
                    <a:pt x="288410" y="101131"/>
                    <a:pt x="298740" y="98453"/>
                  </a:cubicBezTo>
                  <a:cubicBezTo>
                    <a:pt x="309070" y="95902"/>
                    <a:pt x="329857" y="90674"/>
                    <a:pt x="342865" y="75115"/>
                  </a:cubicBezTo>
                  <a:cubicBezTo>
                    <a:pt x="353195" y="59556"/>
                    <a:pt x="348094" y="56878"/>
                    <a:pt x="353195" y="51777"/>
                  </a:cubicBezTo>
                  <a:cubicBezTo>
                    <a:pt x="358424" y="49226"/>
                    <a:pt x="355746" y="43998"/>
                    <a:pt x="347967" y="36218"/>
                  </a:cubicBezTo>
                  <a:lnTo>
                    <a:pt x="347967" y="36218"/>
                  </a:lnTo>
                  <a:close/>
                  <a:moveTo>
                    <a:pt x="2871" y="31117"/>
                  </a:moveTo>
                  <a:cubicBezTo>
                    <a:pt x="-7459" y="44125"/>
                    <a:pt x="13201" y="59684"/>
                    <a:pt x="15879" y="51904"/>
                  </a:cubicBezTo>
                  <a:cubicBezTo>
                    <a:pt x="21108" y="44125"/>
                    <a:pt x="13329" y="15559"/>
                    <a:pt x="2871" y="31117"/>
                  </a:cubicBezTo>
                  <a:lnTo>
                    <a:pt x="2871" y="31117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192FF5AA-715E-1B24-77D5-9E158BFB1960}"/>
                </a:ext>
              </a:extLst>
            </p:cNvPr>
            <p:cNvSpPr/>
            <p:nvPr/>
          </p:nvSpPr>
          <p:spPr>
            <a:xfrm>
              <a:off x="5748989" y="1758273"/>
              <a:ext cx="1335234" cy="996582"/>
            </a:xfrm>
            <a:custGeom>
              <a:avLst/>
              <a:gdLst>
                <a:gd name="connsiteX0" fmla="*/ 1263308 w 1335234"/>
                <a:gd name="connsiteY0" fmla="*/ 91351 h 996582"/>
                <a:gd name="connsiteX1" fmla="*/ 1216632 w 1335234"/>
                <a:gd name="connsiteY1" fmla="*/ 112138 h 996582"/>
                <a:gd name="connsiteX2" fmla="*/ 1172507 w 1335234"/>
                <a:gd name="connsiteY2" fmla="*/ 114689 h 996582"/>
                <a:gd name="connsiteX3" fmla="*/ 1154398 w 1335234"/>
                <a:gd name="connsiteY3" fmla="*/ 106910 h 996582"/>
                <a:gd name="connsiteX4" fmla="*/ 1110273 w 1335234"/>
                <a:gd name="connsiteY4" fmla="*/ 135476 h 996582"/>
                <a:gd name="connsiteX5" fmla="*/ 1073927 w 1335234"/>
                <a:gd name="connsiteY5" fmla="*/ 158814 h 996582"/>
                <a:gd name="connsiteX6" fmla="*/ 1110273 w 1335234"/>
                <a:gd name="connsiteY6" fmla="*/ 114689 h 996582"/>
                <a:gd name="connsiteX7" fmla="*/ 1097265 w 1335234"/>
                <a:gd name="connsiteY7" fmla="*/ 83572 h 996582"/>
                <a:gd name="connsiteX8" fmla="*/ 1068698 w 1335234"/>
                <a:gd name="connsiteY8" fmla="*/ 101681 h 996582"/>
                <a:gd name="connsiteX9" fmla="*/ 998684 w 1335234"/>
                <a:gd name="connsiteY9" fmla="*/ 122468 h 996582"/>
                <a:gd name="connsiteX10" fmla="*/ 1045360 w 1335234"/>
                <a:gd name="connsiteY10" fmla="*/ 93902 h 996582"/>
                <a:gd name="connsiteX11" fmla="*/ 957110 w 1335234"/>
                <a:gd name="connsiteY11" fmla="*/ 91351 h 996582"/>
                <a:gd name="connsiteX12" fmla="*/ 879316 w 1335234"/>
                <a:gd name="connsiteY12" fmla="*/ 104359 h 996582"/>
                <a:gd name="connsiteX13" fmla="*/ 964889 w 1335234"/>
                <a:gd name="connsiteY13" fmla="*/ 81021 h 996582"/>
                <a:gd name="connsiteX14" fmla="*/ 1066020 w 1335234"/>
                <a:gd name="connsiteY14" fmla="*/ 73242 h 996582"/>
                <a:gd name="connsiteX15" fmla="*/ 1128254 w 1335234"/>
                <a:gd name="connsiteY15" fmla="*/ 57683 h 996582"/>
                <a:gd name="connsiteX16" fmla="*/ 1086807 w 1335234"/>
                <a:gd name="connsiteY16" fmla="*/ 42125 h 996582"/>
                <a:gd name="connsiteX17" fmla="*/ 1058241 w 1335234"/>
                <a:gd name="connsiteY17" fmla="*/ 31795 h 996582"/>
                <a:gd name="connsiteX18" fmla="*/ 1029674 w 1335234"/>
                <a:gd name="connsiteY18" fmla="*/ 16236 h 996582"/>
                <a:gd name="connsiteX19" fmla="*/ 969990 w 1335234"/>
                <a:gd name="connsiteY19" fmla="*/ 8457 h 996582"/>
                <a:gd name="connsiteX20" fmla="*/ 902527 w 1335234"/>
                <a:gd name="connsiteY20" fmla="*/ 678 h 996582"/>
                <a:gd name="connsiteX21" fmla="*/ 811726 w 1335234"/>
                <a:gd name="connsiteY21" fmla="*/ 3228 h 996582"/>
                <a:gd name="connsiteX22" fmla="*/ 780609 w 1335234"/>
                <a:gd name="connsiteY22" fmla="*/ 8457 h 996582"/>
                <a:gd name="connsiteX23" fmla="*/ 759821 w 1335234"/>
                <a:gd name="connsiteY23" fmla="*/ 18787 h 996582"/>
                <a:gd name="connsiteX24" fmla="*/ 744263 w 1335234"/>
                <a:gd name="connsiteY24" fmla="*/ 26566 h 996582"/>
                <a:gd name="connsiteX25" fmla="*/ 710595 w 1335234"/>
                <a:gd name="connsiteY25" fmla="*/ 21337 h 996582"/>
                <a:gd name="connsiteX26" fmla="*/ 650911 w 1335234"/>
                <a:gd name="connsiteY26" fmla="*/ 21337 h 996582"/>
                <a:gd name="connsiteX27" fmla="*/ 578219 w 1335234"/>
                <a:gd name="connsiteY27" fmla="*/ 29117 h 996582"/>
                <a:gd name="connsiteX28" fmla="*/ 601557 w 1335234"/>
                <a:gd name="connsiteY28" fmla="*/ 49904 h 996582"/>
                <a:gd name="connsiteX29" fmla="*/ 562661 w 1335234"/>
                <a:gd name="connsiteY29" fmla="*/ 60234 h 996582"/>
                <a:gd name="connsiteX30" fmla="*/ 617116 w 1335234"/>
                <a:gd name="connsiteY30" fmla="*/ 96580 h 996582"/>
                <a:gd name="connsiteX31" fmla="*/ 588549 w 1335234"/>
                <a:gd name="connsiteY31" fmla="*/ 91351 h 996582"/>
                <a:gd name="connsiteX32" fmla="*/ 539323 w 1335234"/>
                <a:gd name="connsiteY32" fmla="*/ 73242 h 996582"/>
                <a:gd name="connsiteX33" fmla="*/ 482189 w 1335234"/>
                <a:gd name="connsiteY33" fmla="*/ 60234 h 996582"/>
                <a:gd name="connsiteX34" fmla="*/ 508078 w 1335234"/>
                <a:gd name="connsiteY34" fmla="*/ 88801 h 996582"/>
                <a:gd name="connsiteX35" fmla="*/ 476961 w 1335234"/>
                <a:gd name="connsiteY35" fmla="*/ 91351 h 996582"/>
                <a:gd name="connsiteX36" fmla="*/ 438064 w 1335234"/>
                <a:gd name="connsiteY36" fmla="*/ 68013 h 996582"/>
                <a:gd name="connsiteX37" fmla="*/ 435514 w 1335234"/>
                <a:gd name="connsiteY37" fmla="*/ 96580 h 996582"/>
                <a:gd name="connsiteX38" fmla="*/ 417404 w 1335234"/>
                <a:gd name="connsiteY38" fmla="*/ 112138 h 996582"/>
                <a:gd name="connsiteX39" fmla="*/ 407074 w 1335234"/>
                <a:gd name="connsiteY39" fmla="*/ 68013 h 996582"/>
                <a:gd name="connsiteX40" fmla="*/ 339611 w 1335234"/>
                <a:gd name="connsiteY40" fmla="*/ 78343 h 996582"/>
                <a:gd name="connsiteX41" fmla="*/ 313723 w 1335234"/>
                <a:gd name="connsiteY41" fmla="*/ 91351 h 996582"/>
                <a:gd name="connsiteX42" fmla="*/ 298164 w 1335234"/>
                <a:gd name="connsiteY42" fmla="*/ 96580 h 996582"/>
                <a:gd name="connsiteX43" fmla="*/ 248938 w 1335234"/>
                <a:gd name="connsiteY43" fmla="*/ 101809 h 996582"/>
                <a:gd name="connsiteX44" fmla="*/ 256717 w 1335234"/>
                <a:gd name="connsiteY44" fmla="*/ 135476 h 996582"/>
                <a:gd name="connsiteX45" fmla="*/ 215270 w 1335234"/>
                <a:gd name="connsiteY45" fmla="*/ 127697 h 996582"/>
                <a:gd name="connsiteX46" fmla="*/ 116690 w 1335234"/>
                <a:gd name="connsiteY46" fmla="*/ 182152 h 996582"/>
                <a:gd name="connsiteX47" fmla="*/ 168594 w 1335234"/>
                <a:gd name="connsiteY47" fmla="*/ 189932 h 996582"/>
                <a:gd name="connsiteX48" fmla="*/ 150485 w 1335234"/>
                <a:gd name="connsiteY48" fmla="*/ 231379 h 996582"/>
                <a:gd name="connsiteX49" fmla="*/ 83022 w 1335234"/>
                <a:gd name="connsiteY49" fmla="*/ 244387 h 996582"/>
                <a:gd name="connsiteX50" fmla="*/ 0 w 1335234"/>
                <a:gd name="connsiteY50" fmla="*/ 275504 h 996582"/>
                <a:gd name="connsiteX51" fmla="*/ 13008 w 1335234"/>
                <a:gd name="connsiteY51" fmla="*/ 291062 h 996582"/>
                <a:gd name="connsiteX52" fmla="*/ 49354 w 1335234"/>
                <a:gd name="connsiteY52" fmla="*/ 301392 h 996582"/>
                <a:gd name="connsiteX53" fmla="*/ 109038 w 1335234"/>
                <a:gd name="connsiteY53" fmla="*/ 306621 h 996582"/>
                <a:gd name="connsiteX54" fmla="*/ 142706 w 1335234"/>
                <a:gd name="connsiteY54" fmla="*/ 319629 h 996582"/>
                <a:gd name="connsiteX55" fmla="*/ 83022 w 1335234"/>
                <a:gd name="connsiteY55" fmla="*/ 322180 h 996582"/>
                <a:gd name="connsiteX56" fmla="*/ 31117 w 1335234"/>
                <a:gd name="connsiteY56" fmla="*/ 332510 h 996582"/>
                <a:gd name="connsiteX57" fmla="*/ 70014 w 1335234"/>
                <a:gd name="connsiteY57" fmla="*/ 342839 h 996582"/>
                <a:gd name="connsiteX58" fmla="*/ 70014 w 1335234"/>
                <a:gd name="connsiteY58" fmla="*/ 360949 h 996582"/>
                <a:gd name="connsiteX59" fmla="*/ 95902 w 1335234"/>
                <a:gd name="connsiteY59" fmla="*/ 376507 h 996582"/>
                <a:gd name="connsiteX60" fmla="*/ 132248 w 1335234"/>
                <a:gd name="connsiteY60" fmla="*/ 379058 h 996582"/>
                <a:gd name="connsiteX61" fmla="*/ 153036 w 1335234"/>
                <a:gd name="connsiteY61" fmla="*/ 376507 h 996582"/>
                <a:gd name="connsiteX62" fmla="*/ 181602 w 1335234"/>
                <a:gd name="connsiteY62" fmla="*/ 371279 h 996582"/>
                <a:gd name="connsiteX63" fmla="*/ 207491 w 1335234"/>
                <a:gd name="connsiteY63" fmla="*/ 366050 h 996582"/>
                <a:gd name="connsiteX64" fmla="*/ 280183 w 1335234"/>
                <a:gd name="connsiteY64" fmla="*/ 384159 h 996582"/>
                <a:gd name="connsiteX65" fmla="*/ 313850 w 1335234"/>
                <a:gd name="connsiteY65" fmla="*/ 407497 h 996582"/>
                <a:gd name="connsiteX66" fmla="*/ 344968 w 1335234"/>
                <a:gd name="connsiteY66" fmla="*/ 436064 h 996582"/>
                <a:gd name="connsiteX67" fmla="*/ 363077 w 1335234"/>
                <a:gd name="connsiteY67" fmla="*/ 472410 h 996582"/>
                <a:gd name="connsiteX68" fmla="*/ 378635 w 1335234"/>
                <a:gd name="connsiteY68" fmla="*/ 495747 h 996582"/>
                <a:gd name="connsiteX69" fmla="*/ 391643 w 1335234"/>
                <a:gd name="connsiteY69" fmla="*/ 519085 h 996582"/>
                <a:gd name="connsiteX70" fmla="*/ 378635 w 1335234"/>
                <a:gd name="connsiteY70" fmla="*/ 544974 h 996582"/>
                <a:gd name="connsiteX71" fmla="*/ 388965 w 1335234"/>
                <a:gd name="connsiteY71" fmla="*/ 576091 h 996582"/>
                <a:gd name="connsiteX72" fmla="*/ 422633 w 1335234"/>
                <a:gd name="connsiteY72" fmla="*/ 560532 h 996582"/>
                <a:gd name="connsiteX73" fmla="*/ 430412 w 1335234"/>
                <a:gd name="connsiteY73" fmla="*/ 583870 h 996582"/>
                <a:gd name="connsiteX74" fmla="*/ 471859 w 1335234"/>
                <a:gd name="connsiteY74" fmla="*/ 601980 h 996582"/>
                <a:gd name="connsiteX75" fmla="*/ 464080 w 1335234"/>
                <a:gd name="connsiteY75" fmla="*/ 612310 h 996582"/>
                <a:gd name="connsiteX76" fmla="*/ 404396 w 1335234"/>
                <a:gd name="connsiteY76" fmla="*/ 607081 h 996582"/>
                <a:gd name="connsiteX77" fmla="*/ 464080 w 1335234"/>
                <a:gd name="connsiteY77" fmla="*/ 635647 h 996582"/>
                <a:gd name="connsiteX78" fmla="*/ 484868 w 1335234"/>
                <a:gd name="connsiteY78" fmla="*/ 656435 h 996582"/>
                <a:gd name="connsiteX79" fmla="*/ 479639 w 1335234"/>
                <a:gd name="connsiteY79" fmla="*/ 687552 h 996582"/>
                <a:gd name="connsiteX80" fmla="*/ 451072 w 1335234"/>
                <a:gd name="connsiteY80" fmla="*/ 690103 h 996582"/>
                <a:gd name="connsiteX81" fmla="*/ 432963 w 1335234"/>
                <a:gd name="connsiteY81" fmla="*/ 705661 h 996582"/>
                <a:gd name="connsiteX82" fmla="*/ 414854 w 1335234"/>
                <a:gd name="connsiteY82" fmla="*/ 736778 h 996582"/>
                <a:gd name="connsiteX83" fmla="*/ 438192 w 1335234"/>
                <a:gd name="connsiteY83" fmla="*/ 754888 h 996582"/>
                <a:gd name="connsiteX84" fmla="*/ 420082 w 1335234"/>
                <a:gd name="connsiteY84" fmla="*/ 775675 h 996582"/>
                <a:gd name="connsiteX85" fmla="*/ 451200 w 1335234"/>
                <a:gd name="connsiteY85" fmla="*/ 806792 h 996582"/>
                <a:gd name="connsiteX86" fmla="*/ 453750 w 1335234"/>
                <a:gd name="connsiteY86" fmla="*/ 843138 h 996582"/>
                <a:gd name="connsiteX87" fmla="*/ 466758 w 1335234"/>
                <a:gd name="connsiteY87" fmla="*/ 856146 h 996582"/>
                <a:gd name="connsiteX88" fmla="*/ 479766 w 1335234"/>
                <a:gd name="connsiteY88" fmla="*/ 876933 h 996582"/>
                <a:gd name="connsiteX89" fmla="*/ 495325 w 1335234"/>
                <a:gd name="connsiteY89" fmla="*/ 895043 h 996582"/>
                <a:gd name="connsiteX90" fmla="*/ 505655 w 1335234"/>
                <a:gd name="connsiteY90" fmla="*/ 923609 h 996582"/>
                <a:gd name="connsiteX91" fmla="*/ 528993 w 1335234"/>
                <a:gd name="connsiteY91" fmla="*/ 949498 h 996582"/>
                <a:gd name="connsiteX92" fmla="*/ 554881 w 1335234"/>
                <a:gd name="connsiteY92" fmla="*/ 965056 h 996582"/>
                <a:gd name="connsiteX93" fmla="*/ 575669 w 1335234"/>
                <a:gd name="connsiteY93" fmla="*/ 970285 h 996582"/>
                <a:gd name="connsiteX94" fmla="*/ 601557 w 1335234"/>
                <a:gd name="connsiteY94" fmla="*/ 983293 h 996582"/>
                <a:gd name="connsiteX95" fmla="*/ 640454 w 1335234"/>
                <a:gd name="connsiteY95" fmla="*/ 996301 h 996582"/>
                <a:gd name="connsiteX96" fmla="*/ 656012 w 1335234"/>
                <a:gd name="connsiteY96" fmla="*/ 980742 h 996582"/>
                <a:gd name="connsiteX97" fmla="*/ 666342 w 1335234"/>
                <a:gd name="connsiteY97" fmla="*/ 947075 h 996582"/>
                <a:gd name="connsiteX98" fmla="*/ 666342 w 1335234"/>
                <a:gd name="connsiteY98" fmla="*/ 910729 h 996582"/>
                <a:gd name="connsiteX99" fmla="*/ 676672 w 1335234"/>
                <a:gd name="connsiteY99" fmla="*/ 900399 h 996582"/>
                <a:gd name="connsiteX100" fmla="*/ 692231 w 1335234"/>
                <a:gd name="connsiteY100" fmla="*/ 887391 h 996582"/>
                <a:gd name="connsiteX101" fmla="*/ 702560 w 1335234"/>
                <a:gd name="connsiteY101" fmla="*/ 869282 h 996582"/>
                <a:gd name="connsiteX102" fmla="*/ 702560 w 1335234"/>
                <a:gd name="connsiteY102" fmla="*/ 853723 h 996582"/>
                <a:gd name="connsiteX103" fmla="*/ 710340 w 1335234"/>
                <a:gd name="connsiteY103" fmla="*/ 843393 h 996582"/>
                <a:gd name="connsiteX104" fmla="*/ 705111 w 1335234"/>
                <a:gd name="connsiteY104" fmla="*/ 827834 h 996582"/>
                <a:gd name="connsiteX105" fmla="*/ 710340 w 1335234"/>
                <a:gd name="connsiteY105" fmla="*/ 820055 h 996582"/>
                <a:gd name="connsiteX106" fmla="*/ 720670 w 1335234"/>
                <a:gd name="connsiteY106" fmla="*/ 812276 h 996582"/>
                <a:gd name="connsiteX107" fmla="*/ 741457 w 1335234"/>
                <a:gd name="connsiteY107" fmla="*/ 799268 h 996582"/>
                <a:gd name="connsiteX108" fmla="*/ 759566 w 1335234"/>
                <a:gd name="connsiteY108" fmla="*/ 781159 h 996582"/>
                <a:gd name="connsiteX109" fmla="*/ 772574 w 1335234"/>
                <a:gd name="connsiteY109" fmla="*/ 781159 h 996582"/>
                <a:gd name="connsiteX110" fmla="*/ 775125 w 1335234"/>
                <a:gd name="connsiteY110" fmla="*/ 791489 h 996582"/>
                <a:gd name="connsiteX111" fmla="*/ 816572 w 1335234"/>
                <a:gd name="connsiteY111" fmla="*/ 783709 h 996582"/>
                <a:gd name="connsiteX112" fmla="*/ 865798 w 1335234"/>
                <a:gd name="connsiteY112" fmla="*/ 742262 h 996582"/>
                <a:gd name="connsiteX113" fmla="*/ 891687 w 1335234"/>
                <a:gd name="connsiteY113" fmla="*/ 716374 h 996582"/>
                <a:gd name="connsiteX114" fmla="*/ 912474 w 1335234"/>
                <a:gd name="connsiteY114" fmla="*/ 706044 h 996582"/>
                <a:gd name="connsiteX115" fmla="*/ 933262 w 1335234"/>
                <a:gd name="connsiteY115" fmla="*/ 700815 h 996582"/>
                <a:gd name="connsiteX116" fmla="*/ 966929 w 1335234"/>
                <a:gd name="connsiteY116" fmla="*/ 695586 h 996582"/>
                <a:gd name="connsiteX117" fmla="*/ 1044722 w 1335234"/>
                <a:gd name="connsiteY117" fmla="*/ 672248 h 996582"/>
                <a:gd name="connsiteX118" fmla="*/ 1106957 w 1335234"/>
                <a:gd name="connsiteY118" fmla="*/ 641131 h 996582"/>
                <a:gd name="connsiteX119" fmla="*/ 1114736 w 1335234"/>
                <a:gd name="connsiteY119" fmla="*/ 630801 h 996582"/>
                <a:gd name="connsiteX120" fmla="*/ 1075840 w 1335234"/>
                <a:gd name="connsiteY120" fmla="*/ 630801 h 996582"/>
                <a:gd name="connsiteX121" fmla="*/ 1026613 w 1335234"/>
                <a:gd name="connsiteY121" fmla="*/ 625573 h 996582"/>
                <a:gd name="connsiteX122" fmla="*/ 1034392 w 1335234"/>
                <a:gd name="connsiteY122" fmla="*/ 612565 h 996582"/>
                <a:gd name="connsiteX123" fmla="*/ 1036943 w 1335234"/>
                <a:gd name="connsiteY123" fmla="*/ 591777 h 996582"/>
                <a:gd name="connsiteX124" fmla="*/ 1068060 w 1335234"/>
                <a:gd name="connsiteY124" fmla="*/ 602107 h 996582"/>
                <a:gd name="connsiteX125" fmla="*/ 1117287 w 1335234"/>
                <a:gd name="connsiteY125" fmla="*/ 617666 h 996582"/>
                <a:gd name="connsiteX126" fmla="*/ 1125066 w 1335234"/>
                <a:gd name="connsiteY126" fmla="*/ 589099 h 996582"/>
                <a:gd name="connsiteX127" fmla="*/ 1067933 w 1335234"/>
                <a:gd name="connsiteY127" fmla="*/ 537195 h 996582"/>
                <a:gd name="connsiteX128" fmla="*/ 1099050 w 1335234"/>
                <a:gd name="connsiteY128" fmla="*/ 542423 h 996582"/>
                <a:gd name="connsiteX129" fmla="*/ 1119837 w 1335234"/>
                <a:gd name="connsiteY129" fmla="*/ 519085 h 996582"/>
                <a:gd name="connsiteX130" fmla="*/ 1067933 w 1335234"/>
                <a:gd name="connsiteY130" fmla="*/ 519085 h 996582"/>
                <a:gd name="connsiteX131" fmla="*/ 1057603 w 1335234"/>
                <a:gd name="connsiteY131" fmla="*/ 503527 h 996582"/>
                <a:gd name="connsiteX132" fmla="*/ 1067933 w 1335234"/>
                <a:gd name="connsiteY132" fmla="*/ 485418 h 996582"/>
                <a:gd name="connsiteX133" fmla="*/ 1114609 w 1335234"/>
                <a:gd name="connsiteY133" fmla="*/ 500976 h 996582"/>
                <a:gd name="connsiteX134" fmla="*/ 1150955 w 1335234"/>
                <a:gd name="connsiteY134" fmla="*/ 490646 h 996582"/>
                <a:gd name="connsiteX135" fmla="*/ 1122388 w 1335234"/>
                <a:gd name="connsiteY135" fmla="*/ 464758 h 996582"/>
                <a:gd name="connsiteX136" fmla="*/ 1171614 w 1335234"/>
                <a:gd name="connsiteY136" fmla="*/ 459529 h 996582"/>
                <a:gd name="connsiteX137" fmla="*/ 1176843 w 1335234"/>
                <a:gd name="connsiteY137" fmla="*/ 443970 h 996582"/>
                <a:gd name="connsiteX138" fmla="*/ 1137947 w 1335234"/>
                <a:gd name="connsiteY138" fmla="*/ 420633 h 996582"/>
                <a:gd name="connsiteX139" fmla="*/ 1176843 w 1335234"/>
                <a:gd name="connsiteY139" fmla="*/ 415404 h 996582"/>
                <a:gd name="connsiteX140" fmla="*/ 1166513 w 1335234"/>
                <a:gd name="connsiteY140" fmla="*/ 373957 h 996582"/>
                <a:gd name="connsiteX141" fmla="*/ 1127617 w 1335234"/>
                <a:gd name="connsiteY141" fmla="*/ 363627 h 996582"/>
                <a:gd name="connsiteX142" fmla="*/ 1112058 w 1335234"/>
                <a:gd name="connsiteY142" fmla="*/ 348068 h 996582"/>
                <a:gd name="connsiteX143" fmla="*/ 1140625 w 1335234"/>
                <a:gd name="connsiteY143" fmla="*/ 342839 h 996582"/>
                <a:gd name="connsiteX144" fmla="*/ 1200308 w 1335234"/>
                <a:gd name="connsiteY144" fmla="*/ 342839 h 996582"/>
                <a:gd name="connsiteX145" fmla="*/ 1187301 w 1335234"/>
                <a:gd name="connsiteY145" fmla="*/ 319502 h 996582"/>
                <a:gd name="connsiteX146" fmla="*/ 1150955 w 1335234"/>
                <a:gd name="connsiteY146" fmla="*/ 311722 h 996582"/>
                <a:gd name="connsiteX147" fmla="*/ 1179521 w 1335234"/>
                <a:gd name="connsiteY147" fmla="*/ 306494 h 996582"/>
                <a:gd name="connsiteX148" fmla="*/ 1135396 w 1335234"/>
                <a:gd name="connsiteY148" fmla="*/ 296164 h 996582"/>
                <a:gd name="connsiteX149" fmla="*/ 1119837 w 1335234"/>
                <a:gd name="connsiteY149" fmla="*/ 298714 h 996582"/>
                <a:gd name="connsiteX150" fmla="*/ 1132845 w 1335234"/>
                <a:gd name="connsiteY150" fmla="*/ 257267 h 996582"/>
                <a:gd name="connsiteX151" fmla="*/ 1171742 w 1335234"/>
                <a:gd name="connsiteY151" fmla="*/ 228701 h 996582"/>
                <a:gd name="connsiteX152" fmla="*/ 1208088 w 1335234"/>
                <a:gd name="connsiteY152" fmla="*/ 205363 h 996582"/>
                <a:gd name="connsiteX153" fmla="*/ 1192529 w 1335234"/>
                <a:gd name="connsiteY153" fmla="*/ 187253 h 996582"/>
                <a:gd name="connsiteX154" fmla="*/ 1156183 w 1335234"/>
                <a:gd name="connsiteY154" fmla="*/ 200261 h 996582"/>
                <a:gd name="connsiteX155" fmla="*/ 1184750 w 1335234"/>
                <a:gd name="connsiteY155" fmla="*/ 182152 h 996582"/>
                <a:gd name="connsiteX156" fmla="*/ 1241883 w 1335234"/>
                <a:gd name="connsiteY156" fmla="*/ 174373 h 996582"/>
                <a:gd name="connsiteX157" fmla="*/ 1200436 w 1335234"/>
                <a:gd name="connsiteY157" fmla="*/ 164043 h 996582"/>
                <a:gd name="connsiteX158" fmla="*/ 1210766 w 1335234"/>
                <a:gd name="connsiteY158" fmla="*/ 156264 h 996582"/>
                <a:gd name="connsiteX159" fmla="*/ 1259993 w 1335234"/>
                <a:gd name="connsiteY159" fmla="*/ 148484 h 996582"/>
                <a:gd name="connsiteX160" fmla="*/ 1288559 w 1335234"/>
                <a:gd name="connsiteY160" fmla="*/ 135476 h 996582"/>
                <a:gd name="connsiteX161" fmla="*/ 1335235 w 1335234"/>
                <a:gd name="connsiteY161" fmla="*/ 112138 h 996582"/>
                <a:gd name="connsiteX162" fmla="*/ 1262543 w 1335234"/>
                <a:gd name="connsiteY162" fmla="*/ 91351 h 996582"/>
                <a:gd name="connsiteX163" fmla="*/ 1262543 w 1335234"/>
                <a:gd name="connsiteY163" fmla="*/ 91351 h 996582"/>
                <a:gd name="connsiteX164" fmla="*/ 456428 w 1335234"/>
                <a:gd name="connsiteY164" fmla="*/ 654012 h 996582"/>
                <a:gd name="connsiteX165" fmla="*/ 440870 w 1335234"/>
                <a:gd name="connsiteY165" fmla="*/ 638453 h 996582"/>
                <a:gd name="connsiteX166" fmla="*/ 396745 w 1335234"/>
                <a:gd name="connsiteY166" fmla="*/ 630674 h 996582"/>
                <a:gd name="connsiteX167" fmla="*/ 394194 w 1335234"/>
                <a:gd name="connsiteY167" fmla="*/ 648783 h 996582"/>
                <a:gd name="connsiteX168" fmla="*/ 417532 w 1335234"/>
                <a:gd name="connsiteY168" fmla="*/ 661791 h 996582"/>
                <a:gd name="connsiteX169" fmla="*/ 456428 w 1335234"/>
                <a:gd name="connsiteY169" fmla="*/ 654012 h 996582"/>
                <a:gd name="connsiteX170" fmla="*/ 456428 w 1335234"/>
                <a:gd name="connsiteY170" fmla="*/ 654012 h 996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1335234" h="996582">
                  <a:moveTo>
                    <a:pt x="1263308" y="91351"/>
                  </a:moveTo>
                  <a:cubicBezTo>
                    <a:pt x="1237420" y="91351"/>
                    <a:pt x="1219183" y="96580"/>
                    <a:pt x="1216632" y="112138"/>
                  </a:cubicBezTo>
                  <a:cubicBezTo>
                    <a:pt x="1216632" y="127697"/>
                    <a:pt x="1185515" y="109588"/>
                    <a:pt x="1172507" y="114689"/>
                  </a:cubicBezTo>
                  <a:cubicBezTo>
                    <a:pt x="1159499" y="119918"/>
                    <a:pt x="1167278" y="101681"/>
                    <a:pt x="1154398" y="106910"/>
                  </a:cubicBezTo>
                  <a:cubicBezTo>
                    <a:pt x="1141390" y="114689"/>
                    <a:pt x="1125831" y="130248"/>
                    <a:pt x="1110273" y="135476"/>
                  </a:cubicBezTo>
                  <a:cubicBezTo>
                    <a:pt x="1094714" y="143256"/>
                    <a:pt x="1084384" y="158814"/>
                    <a:pt x="1073927" y="158814"/>
                  </a:cubicBezTo>
                  <a:cubicBezTo>
                    <a:pt x="1063597" y="161365"/>
                    <a:pt x="1094714" y="130248"/>
                    <a:pt x="1110273" y="114689"/>
                  </a:cubicBezTo>
                  <a:cubicBezTo>
                    <a:pt x="1125831" y="99130"/>
                    <a:pt x="1118052" y="81021"/>
                    <a:pt x="1097265" y="83572"/>
                  </a:cubicBezTo>
                  <a:cubicBezTo>
                    <a:pt x="1076477" y="86122"/>
                    <a:pt x="1081706" y="99130"/>
                    <a:pt x="1068698" y="101681"/>
                  </a:cubicBezTo>
                  <a:cubicBezTo>
                    <a:pt x="1058368" y="104232"/>
                    <a:pt x="1001235" y="130248"/>
                    <a:pt x="998684" y="122468"/>
                  </a:cubicBezTo>
                  <a:cubicBezTo>
                    <a:pt x="996134" y="114689"/>
                    <a:pt x="1045360" y="99130"/>
                    <a:pt x="1045360" y="93902"/>
                  </a:cubicBezTo>
                  <a:cubicBezTo>
                    <a:pt x="1042809" y="88673"/>
                    <a:pt x="983126" y="88673"/>
                    <a:pt x="957110" y="91351"/>
                  </a:cubicBezTo>
                  <a:cubicBezTo>
                    <a:pt x="928543" y="96580"/>
                    <a:pt x="881867" y="112138"/>
                    <a:pt x="879316" y="104359"/>
                  </a:cubicBezTo>
                  <a:cubicBezTo>
                    <a:pt x="879316" y="96580"/>
                    <a:pt x="936450" y="83572"/>
                    <a:pt x="964889" y="81021"/>
                  </a:cubicBezTo>
                  <a:cubicBezTo>
                    <a:pt x="993456" y="78471"/>
                    <a:pt x="1045360" y="83572"/>
                    <a:pt x="1066020" y="73242"/>
                  </a:cubicBezTo>
                  <a:cubicBezTo>
                    <a:pt x="1089358" y="65463"/>
                    <a:pt x="1123153" y="65463"/>
                    <a:pt x="1128254" y="57683"/>
                  </a:cubicBezTo>
                  <a:cubicBezTo>
                    <a:pt x="1133356" y="49904"/>
                    <a:pt x="1102366" y="39574"/>
                    <a:pt x="1086807" y="42125"/>
                  </a:cubicBezTo>
                  <a:cubicBezTo>
                    <a:pt x="1071249" y="42125"/>
                    <a:pt x="1055690" y="39574"/>
                    <a:pt x="1058241" y="31795"/>
                  </a:cubicBezTo>
                  <a:cubicBezTo>
                    <a:pt x="1058241" y="24016"/>
                    <a:pt x="1032352" y="21465"/>
                    <a:pt x="1029674" y="16236"/>
                  </a:cubicBezTo>
                  <a:cubicBezTo>
                    <a:pt x="1027123" y="11008"/>
                    <a:pt x="980447" y="16236"/>
                    <a:pt x="969990" y="8457"/>
                  </a:cubicBezTo>
                  <a:cubicBezTo>
                    <a:pt x="959660" y="3228"/>
                    <a:pt x="928543" y="-1873"/>
                    <a:pt x="902527" y="678"/>
                  </a:cubicBezTo>
                  <a:cubicBezTo>
                    <a:pt x="876638" y="3228"/>
                    <a:pt x="824734" y="3228"/>
                    <a:pt x="811726" y="3228"/>
                  </a:cubicBezTo>
                  <a:cubicBezTo>
                    <a:pt x="798718" y="5779"/>
                    <a:pt x="790939" y="8457"/>
                    <a:pt x="780609" y="8457"/>
                  </a:cubicBezTo>
                  <a:cubicBezTo>
                    <a:pt x="770279" y="8457"/>
                    <a:pt x="752042" y="11008"/>
                    <a:pt x="759821" y="18787"/>
                  </a:cubicBezTo>
                  <a:cubicBezTo>
                    <a:pt x="770151" y="31795"/>
                    <a:pt x="741712" y="36896"/>
                    <a:pt x="744263" y="26566"/>
                  </a:cubicBezTo>
                  <a:cubicBezTo>
                    <a:pt x="746813" y="18787"/>
                    <a:pt x="718374" y="13558"/>
                    <a:pt x="710595" y="21337"/>
                  </a:cubicBezTo>
                  <a:cubicBezTo>
                    <a:pt x="700265" y="29117"/>
                    <a:pt x="658690" y="11008"/>
                    <a:pt x="650911" y="21337"/>
                  </a:cubicBezTo>
                  <a:cubicBezTo>
                    <a:pt x="645682" y="29117"/>
                    <a:pt x="593778" y="26566"/>
                    <a:pt x="578219" y="29117"/>
                  </a:cubicBezTo>
                  <a:cubicBezTo>
                    <a:pt x="562661" y="31667"/>
                    <a:pt x="601557" y="42125"/>
                    <a:pt x="601557" y="49904"/>
                  </a:cubicBezTo>
                  <a:cubicBezTo>
                    <a:pt x="599006" y="55133"/>
                    <a:pt x="552331" y="49904"/>
                    <a:pt x="562661" y="60234"/>
                  </a:cubicBezTo>
                  <a:cubicBezTo>
                    <a:pt x="570440" y="73242"/>
                    <a:pt x="601557" y="81021"/>
                    <a:pt x="617116" y="96580"/>
                  </a:cubicBezTo>
                  <a:cubicBezTo>
                    <a:pt x="632674" y="109588"/>
                    <a:pt x="606786" y="101809"/>
                    <a:pt x="588549" y="91351"/>
                  </a:cubicBezTo>
                  <a:cubicBezTo>
                    <a:pt x="572991" y="78343"/>
                    <a:pt x="549653" y="83572"/>
                    <a:pt x="539323" y="73242"/>
                  </a:cubicBezTo>
                  <a:cubicBezTo>
                    <a:pt x="528993" y="60234"/>
                    <a:pt x="492647" y="52455"/>
                    <a:pt x="482189" y="60234"/>
                  </a:cubicBezTo>
                  <a:cubicBezTo>
                    <a:pt x="469181" y="68013"/>
                    <a:pt x="508078" y="81021"/>
                    <a:pt x="508078" y="88801"/>
                  </a:cubicBezTo>
                  <a:cubicBezTo>
                    <a:pt x="508078" y="99130"/>
                    <a:pt x="482189" y="88801"/>
                    <a:pt x="476961" y="91351"/>
                  </a:cubicBezTo>
                  <a:cubicBezTo>
                    <a:pt x="474410" y="93902"/>
                    <a:pt x="451072" y="68013"/>
                    <a:pt x="438064" y="68013"/>
                  </a:cubicBezTo>
                  <a:cubicBezTo>
                    <a:pt x="425056" y="68013"/>
                    <a:pt x="435514" y="81021"/>
                    <a:pt x="435514" y="96580"/>
                  </a:cubicBezTo>
                  <a:cubicBezTo>
                    <a:pt x="435514" y="112138"/>
                    <a:pt x="409625" y="122468"/>
                    <a:pt x="417404" y="112138"/>
                  </a:cubicBezTo>
                  <a:cubicBezTo>
                    <a:pt x="425184" y="101809"/>
                    <a:pt x="419955" y="73242"/>
                    <a:pt x="407074" y="68013"/>
                  </a:cubicBezTo>
                  <a:cubicBezTo>
                    <a:pt x="391516" y="62785"/>
                    <a:pt x="357848" y="78343"/>
                    <a:pt x="339611" y="78343"/>
                  </a:cubicBezTo>
                  <a:cubicBezTo>
                    <a:pt x="321502" y="75793"/>
                    <a:pt x="298164" y="83572"/>
                    <a:pt x="313723" y="91351"/>
                  </a:cubicBezTo>
                  <a:cubicBezTo>
                    <a:pt x="329281" y="101681"/>
                    <a:pt x="313723" y="106910"/>
                    <a:pt x="298164" y="96580"/>
                  </a:cubicBezTo>
                  <a:cubicBezTo>
                    <a:pt x="285156" y="86250"/>
                    <a:pt x="241031" y="96580"/>
                    <a:pt x="248938" y="101809"/>
                  </a:cubicBezTo>
                  <a:cubicBezTo>
                    <a:pt x="259268" y="109588"/>
                    <a:pt x="261946" y="127697"/>
                    <a:pt x="256717" y="135476"/>
                  </a:cubicBezTo>
                  <a:cubicBezTo>
                    <a:pt x="251488" y="143256"/>
                    <a:pt x="230829" y="127697"/>
                    <a:pt x="215270" y="127697"/>
                  </a:cubicBezTo>
                  <a:cubicBezTo>
                    <a:pt x="197161" y="130248"/>
                    <a:pt x="111461" y="171822"/>
                    <a:pt x="116690" y="182152"/>
                  </a:cubicBezTo>
                  <a:cubicBezTo>
                    <a:pt x="121918" y="192482"/>
                    <a:pt x="158137" y="184703"/>
                    <a:pt x="168594" y="189932"/>
                  </a:cubicBezTo>
                  <a:cubicBezTo>
                    <a:pt x="181602" y="197711"/>
                    <a:pt x="166044" y="221049"/>
                    <a:pt x="150485" y="231379"/>
                  </a:cubicBezTo>
                  <a:cubicBezTo>
                    <a:pt x="137477" y="241709"/>
                    <a:pt x="83022" y="231379"/>
                    <a:pt x="83022" y="244387"/>
                  </a:cubicBezTo>
                  <a:cubicBezTo>
                    <a:pt x="80471" y="254717"/>
                    <a:pt x="0" y="257395"/>
                    <a:pt x="0" y="275504"/>
                  </a:cubicBezTo>
                  <a:cubicBezTo>
                    <a:pt x="0" y="283283"/>
                    <a:pt x="2551" y="288512"/>
                    <a:pt x="13008" y="291062"/>
                  </a:cubicBezTo>
                  <a:cubicBezTo>
                    <a:pt x="23338" y="293613"/>
                    <a:pt x="38897" y="291062"/>
                    <a:pt x="49354" y="301392"/>
                  </a:cubicBezTo>
                  <a:cubicBezTo>
                    <a:pt x="59684" y="314400"/>
                    <a:pt x="88250" y="314400"/>
                    <a:pt x="109038" y="306621"/>
                  </a:cubicBezTo>
                  <a:cubicBezTo>
                    <a:pt x="127147" y="298842"/>
                    <a:pt x="142706" y="306621"/>
                    <a:pt x="142706" y="319629"/>
                  </a:cubicBezTo>
                  <a:cubicBezTo>
                    <a:pt x="142706" y="329959"/>
                    <a:pt x="96030" y="314400"/>
                    <a:pt x="83022" y="322180"/>
                  </a:cubicBezTo>
                  <a:cubicBezTo>
                    <a:pt x="70014" y="332510"/>
                    <a:pt x="28567" y="324730"/>
                    <a:pt x="31117" y="332510"/>
                  </a:cubicBezTo>
                  <a:cubicBezTo>
                    <a:pt x="31117" y="342839"/>
                    <a:pt x="51905" y="340289"/>
                    <a:pt x="70014" y="342839"/>
                  </a:cubicBezTo>
                  <a:cubicBezTo>
                    <a:pt x="85572" y="348068"/>
                    <a:pt x="70014" y="353169"/>
                    <a:pt x="70014" y="360949"/>
                  </a:cubicBezTo>
                  <a:cubicBezTo>
                    <a:pt x="70014" y="368728"/>
                    <a:pt x="77793" y="366177"/>
                    <a:pt x="95902" y="376507"/>
                  </a:cubicBezTo>
                  <a:cubicBezTo>
                    <a:pt x="111461" y="384287"/>
                    <a:pt x="140028" y="389515"/>
                    <a:pt x="132248" y="379058"/>
                  </a:cubicBezTo>
                  <a:cubicBezTo>
                    <a:pt x="121918" y="368728"/>
                    <a:pt x="147807" y="371279"/>
                    <a:pt x="153036" y="376507"/>
                  </a:cubicBezTo>
                  <a:cubicBezTo>
                    <a:pt x="158264" y="381736"/>
                    <a:pt x="171145" y="368728"/>
                    <a:pt x="181602" y="371279"/>
                  </a:cubicBezTo>
                  <a:cubicBezTo>
                    <a:pt x="194610" y="373829"/>
                    <a:pt x="199711" y="360949"/>
                    <a:pt x="207491" y="366050"/>
                  </a:cubicBezTo>
                  <a:cubicBezTo>
                    <a:pt x="217821" y="373829"/>
                    <a:pt x="264624" y="376380"/>
                    <a:pt x="280183" y="384159"/>
                  </a:cubicBezTo>
                  <a:cubicBezTo>
                    <a:pt x="295741" y="394489"/>
                    <a:pt x="316529" y="394489"/>
                    <a:pt x="313850" y="407497"/>
                  </a:cubicBezTo>
                  <a:cubicBezTo>
                    <a:pt x="311172" y="420505"/>
                    <a:pt x="326858" y="428284"/>
                    <a:pt x="344968" y="436064"/>
                  </a:cubicBezTo>
                  <a:cubicBezTo>
                    <a:pt x="360526" y="443843"/>
                    <a:pt x="365755" y="461952"/>
                    <a:pt x="363077" y="472410"/>
                  </a:cubicBezTo>
                  <a:cubicBezTo>
                    <a:pt x="363077" y="482739"/>
                    <a:pt x="383864" y="490519"/>
                    <a:pt x="378635" y="495747"/>
                  </a:cubicBezTo>
                  <a:cubicBezTo>
                    <a:pt x="376085" y="500976"/>
                    <a:pt x="378635" y="508755"/>
                    <a:pt x="391643" y="519085"/>
                  </a:cubicBezTo>
                  <a:cubicBezTo>
                    <a:pt x="401973" y="529415"/>
                    <a:pt x="373534" y="537195"/>
                    <a:pt x="378635" y="544974"/>
                  </a:cubicBezTo>
                  <a:cubicBezTo>
                    <a:pt x="386415" y="555304"/>
                    <a:pt x="368306" y="573541"/>
                    <a:pt x="388965" y="576091"/>
                  </a:cubicBezTo>
                  <a:cubicBezTo>
                    <a:pt x="409753" y="578642"/>
                    <a:pt x="407074" y="560532"/>
                    <a:pt x="422633" y="560532"/>
                  </a:cubicBezTo>
                  <a:cubicBezTo>
                    <a:pt x="438192" y="560532"/>
                    <a:pt x="422633" y="576091"/>
                    <a:pt x="430412" y="583870"/>
                  </a:cubicBezTo>
                  <a:cubicBezTo>
                    <a:pt x="438192" y="591650"/>
                    <a:pt x="456301" y="589099"/>
                    <a:pt x="471859" y="601980"/>
                  </a:cubicBezTo>
                  <a:cubicBezTo>
                    <a:pt x="489969" y="617538"/>
                    <a:pt x="479639" y="622767"/>
                    <a:pt x="464080" y="612310"/>
                  </a:cubicBezTo>
                  <a:cubicBezTo>
                    <a:pt x="448522" y="601980"/>
                    <a:pt x="404396" y="604530"/>
                    <a:pt x="404396" y="607081"/>
                  </a:cubicBezTo>
                  <a:cubicBezTo>
                    <a:pt x="404396" y="612310"/>
                    <a:pt x="453623" y="638198"/>
                    <a:pt x="464080" y="635647"/>
                  </a:cubicBezTo>
                  <a:cubicBezTo>
                    <a:pt x="474410" y="630419"/>
                    <a:pt x="489969" y="651206"/>
                    <a:pt x="484868" y="656435"/>
                  </a:cubicBezTo>
                  <a:cubicBezTo>
                    <a:pt x="477088" y="664214"/>
                    <a:pt x="479639" y="679773"/>
                    <a:pt x="479639" y="687552"/>
                  </a:cubicBezTo>
                  <a:cubicBezTo>
                    <a:pt x="477088" y="695331"/>
                    <a:pt x="461530" y="687552"/>
                    <a:pt x="451072" y="690103"/>
                  </a:cubicBezTo>
                  <a:cubicBezTo>
                    <a:pt x="440742" y="690103"/>
                    <a:pt x="432963" y="692653"/>
                    <a:pt x="432963" y="705661"/>
                  </a:cubicBezTo>
                  <a:cubicBezTo>
                    <a:pt x="432963" y="715991"/>
                    <a:pt x="417404" y="723770"/>
                    <a:pt x="414854" y="736778"/>
                  </a:cubicBezTo>
                  <a:cubicBezTo>
                    <a:pt x="414854" y="749786"/>
                    <a:pt x="427862" y="749786"/>
                    <a:pt x="438192" y="754888"/>
                  </a:cubicBezTo>
                  <a:cubicBezTo>
                    <a:pt x="445971" y="760116"/>
                    <a:pt x="422633" y="765217"/>
                    <a:pt x="420082" y="775675"/>
                  </a:cubicBezTo>
                  <a:cubicBezTo>
                    <a:pt x="420082" y="783454"/>
                    <a:pt x="443420" y="801563"/>
                    <a:pt x="451200" y="806792"/>
                  </a:cubicBezTo>
                  <a:cubicBezTo>
                    <a:pt x="458979" y="812021"/>
                    <a:pt x="451200" y="832681"/>
                    <a:pt x="453750" y="843138"/>
                  </a:cubicBezTo>
                  <a:cubicBezTo>
                    <a:pt x="458979" y="856146"/>
                    <a:pt x="469309" y="840587"/>
                    <a:pt x="466758" y="856146"/>
                  </a:cubicBezTo>
                  <a:cubicBezTo>
                    <a:pt x="466758" y="869154"/>
                    <a:pt x="477088" y="869154"/>
                    <a:pt x="479766" y="876933"/>
                  </a:cubicBezTo>
                  <a:cubicBezTo>
                    <a:pt x="479766" y="887263"/>
                    <a:pt x="500554" y="884713"/>
                    <a:pt x="495325" y="895043"/>
                  </a:cubicBezTo>
                  <a:cubicBezTo>
                    <a:pt x="492774" y="908051"/>
                    <a:pt x="500554" y="915830"/>
                    <a:pt x="505655" y="923609"/>
                  </a:cubicBezTo>
                  <a:cubicBezTo>
                    <a:pt x="510883" y="928838"/>
                    <a:pt x="526442" y="939168"/>
                    <a:pt x="528993" y="949498"/>
                  </a:cubicBezTo>
                  <a:cubicBezTo>
                    <a:pt x="534221" y="957277"/>
                    <a:pt x="542001" y="967607"/>
                    <a:pt x="554881" y="965056"/>
                  </a:cubicBezTo>
                  <a:cubicBezTo>
                    <a:pt x="565211" y="962506"/>
                    <a:pt x="567889" y="972836"/>
                    <a:pt x="575669" y="970285"/>
                  </a:cubicBezTo>
                  <a:cubicBezTo>
                    <a:pt x="585998" y="970285"/>
                    <a:pt x="599006" y="975514"/>
                    <a:pt x="601557" y="983293"/>
                  </a:cubicBezTo>
                  <a:cubicBezTo>
                    <a:pt x="604108" y="988522"/>
                    <a:pt x="632674" y="996301"/>
                    <a:pt x="640454" y="996301"/>
                  </a:cubicBezTo>
                  <a:cubicBezTo>
                    <a:pt x="648233" y="998852"/>
                    <a:pt x="648233" y="983293"/>
                    <a:pt x="656012" y="980742"/>
                  </a:cubicBezTo>
                  <a:cubicBezTo>
                    <a:pt x="663792" y="975514"/>
                    <a:pt x="661241" y="947075"/>
                    <a:pt x="666342" y="947075"/>
                  </a:cubicBezTo>
                  <a:cubicBezTo>
                    <a:pt x="674121" y="944524"/>
                    <a:pt x="671571" y="913407"/>
                    <a:pt x="666342" y="910729"/>
                  </a:cubicBezTo>
                  <a:cubicBezTo>
                    <a:pt x="658563" y="908178"/>
                    <a:pt x="661113" y="897721"/>
                    <a:pt x="676672" y="900399"/>
                  </a:cubicBezTo>
                  <a:cubicBezTo>
                    <a:pt x="689680" y="902949"/>
                    <a:pt x="684451" y="887391"/>
                    <a:pt x="692231" y="887391"/>
                  </a:cubicBezTo>
                  <a:cubicBezTo>
                    <a:pt x="700010" y="884840"/>
                    <a:pt x="697459" y="871832"/>
                    <a:pt x="702560" y="869282"/>
                  </a:cubicBezTo>
                  <a:cubicBezTo>
                    <a:pt x="707789" y="869282"/>
                    <a:pt x="705111" y="858952"/>
                    <a:pt x="702560" y="853723"/>
                  </a:cubicBezTo>
                  <a:cubicBezTo>
                    <a:pt x="697332" y="848494"/>
                    <a:pt x="702560" y="845944"/>
                    <a:pt x="710340" y="843393"/>
                  </a:cubicBezTo>
                  <a:cubicBezTo>
                    <a:pt x="718119" y="843393"/>
                    <a:pt x="715569" y="830385"/>
                    <a:pt x="705111" y="827834"/>
                  </a:cubicBezTo>
                  <a:cubicBezTo>
                    <a:pt x="694781" y="822606"/>
                    <a:pt x="699882" y="812276"/>
                    <a:pt x="710340" y="820055"/>
                  </a:cubicBezTo>
                  <a:cubicBezTo>
                    <a:pt x="720670" y="825284"/>
                    <a:pt x="728449" y="820055"/>
                    <a:pt x="720670" y="812276"/>
                  </a:cubicBezTo>
                  <a:cubicBezTo>
                    <a:pt x="715441" y="804497"/>
                    <a:pt x="728449" y="801946"/>
                    <a:pt x="741457" y="799268"/>
                  </a:cubicBezTo>
                  <a:cubicBezTo>
                    <a:pt x="757016" y="799268"/>
                    <a:pt x="762244" y="791489"/>
                    <a:pt x="759566" y="781159"/>
                  </a:cubicBezTo>
                  <a:cubicBezTo>
                    <a:pt x="757016" y="770829"/>
                    <a:pt x="775125" y="770829"/>
                    <a:pt x="772574" y="781159"/>
                  </a:cubicBezTo>
                  <a:cubicBezTo>
                    <a:pt x="767345" y="788938"/>
                    <a:pt x="770024" y="799268"/>
                    <a:pt x="775125" y="791489"/>
                  </a:cubicBezTo>
                  <a:cubicBezTo>
                    <a:pt x="782904" y="786260"/>
                    <a:pt x="795912" y="791489"/>
                    <a:pt x="816572" y="783709"/>
                  </a:cubicBezTo>
                  <a:cubicBezTo>
                    <a:pt x="837359" y="778481"/>
                    <a:pt x="860697" y="760371"/>
                    <a:pt x="865798" y="742262"/>
                  </a:cubicBezTo>
                  <a:cubicBezTo>
                    <a:pt x="871027" y="724153"/>
                    <a:pt x="894365" y="726704"/>
                    <a:pt x="891687" y="716374"/>
                  </a:cubicBezTo>
                  <a:cubicBezTo>
                    <a:pt x="889136" y="703366"/>
                    <a:pt x="896916" y="698264"/>
                    <a:pt x="912474" y="706044"/>
                  </a:cubicBezTo>
                  <a:cubicBezTo>
                    <a:pt x="928033" y="713823"/>
                    <a:pt x="915025" y="700815"/>
                    <a:pt x="933262" y="700815"/>
                  </a:cubicBezTo>
                  <a:cubicBezTo>
                    <a:pt x="951498" y="700815"/>
                    <a:pt x="948820" y="695586"/>
                    <a:pt x="966929" y="695586"/>
                  </a:cubicBezTo>
                  <a:cubicBezTo>
                    <a:pt x="982488" y="693036"/>
                    <a:pt x="1029164" y="685256"/>
                    <a:pt x="1044722" y="672248"/>
                  </a:cubicBezTo>
                  <a:cubicBezTo>
                    <a:pt x="1060281" y="659240"/>
                    <a:pt x="1093949" y="648910"/>
                    <a:pt x="1106957" y="641131"/>
                  </a:cubicBezTo>
                  <a:cubicBezTo>
                    <a:pt x="1119965" y="633352"/>
                    <a:pt x="1122515" y="625573"/>
                    <a:pt x="1114736" y="630801"/>
                  </a:cubicBezTo>
                  <a:cubicBezTo>
                    <a:pt x="1106957" y="633352"/>
                    <a:pt x="1088848" y="636030"/>
                    <a:pt x="1075840" y="630801"/>
                  </a:cubicBezTo>
                  <a:cubicBezTo>
                    <a:pt x="1062832" y="628251"/>
                    <a:pt x="1042172" y="617793"/>
                    <a:pt x="1026613" y="625573"/>
                  </a:cubicBezTo>
                  <a:cubicBezTo>
                    <a:pt x="1013605" y="633352"/>
                    <a:pt x="1021384" y="612565"/>
                    <a:pt x="1034392" y="612565"/>
                  </a:cubicBezTo>
                  <a:cubicBezTo>
                    <a:pt x="1047401" y="610014"/>
                    <a:pt x="1042172" y="604785"/>
                    <a:pt x="1036943" y="591777"/>
                  </a:cubicBezTo>
                  <a:cubicBezTo>
                    <a:pt x="1034392" y="578769"/>
                    <a:pt x="1057730" y="586549"/>
                    <a:pt x="1068060" y="602107"/>
                  </a:cubicBezTo>
                  <a:cubicBezTo>
                    <a:pt x="1078390" y="615115"/>
                    <a:pt x="1099178" y="622894"/>
                    <a:pt x="1117287" y="617666"/>
                  </a:cubicBezTo>
                  <a:cubicBezTo>
                    <a:pt x="1135396" y="612437"/>
                    <a:pt x="1117287" y="596878"/>
                    <a:pt x="1125066" y="589099"/>
                  </a:cubicBezTo>
                  <a:cubicBezTo>
                    <a:pt x="1132845" y="578769"/>
                    <a:pt x="1070611" y="547652"/>
                    <a:pt x="1067933" y="537195"/>
                  </a:cubicBezTo>
                  <a:cubicBezTo>
                    <a:pt x="1065382" y="526865"/>
                    <a:pt x="1083491" y="534644"/>
                    <a:pt x="1099050" y="542423"/>
                  </a:cubicBezTo>
                  <a:cubicBezTo>
                    <a:pt x="1117159" y="550203"/>
                    <a:pt x="1119837" y="529415"/>
                    <a:pt x="1119837" y="519085"/>
                  </a:cubicBezTo>
                  <a:cubicBezTo>
                    <a:pt x="1119837" y="511306"/>
                    <a:pt x="1083491" y="508755"/>
                    <a:pt x="1067933" y="519085"/>
                  </a:cubicBezTo>
                  <a:cubicBezTo>
                    <a:pt x="1052374" y="526865"/>
                    <a:pt x="1036816" y="506077"/>
                    <a:pt x="1057603" y="503527"/>
                  </a:cubicBezTo>
                  <a:cubicBezTo>
                    <a:pt x="1080941" y="500976"/>
                    <a:pt x="1060154" y="493197"/>
                    <a:pt x="1067933" y="485418"/>
                  </a:cubicBezTo>
                  <a:cubicBezTo>
                    <a:pt x="1073162" y="480189"/>
                    <a:pt x="1101601" y="506205"/>
                    <a:pt x="1114609" y="500976"/>
                  </a:cubicBezTo>
                  <a:cubicBezTo>
                    <a:pt x="1130167" y="495747"/>
                    <a:pt x="1140497" y="500976"/>
                    <a:pt x="1150955" y="490646"/>
                  </a:cubicBezTo>
                  <a:cubicBezTo>
                    <a:pt x="1163963" y="482867"/>
                    <a:pt x="1130167" y="472537"/>
                    <a:pt x="1122388" y="464758"/>
                  </a:cubicBezTo>
                  <a:cubicBezTo>
                    <a:pt x="1117159" y="456978"/>
                    <a:pt x="1158734" y="459529"/>
                    <a:pt x="1171614" y="459529"/>
                  </a:cubicBezTo>
                  <a:cubicBezTo>
                    <a:pt x="1184495" y="459529"/>
                    <a:pt x="1187173" y="441420"/>
                    <a:pt x="1176843" y="443970"/>
                  </a:cubicBezTo>
                  <a:cubicBezTo>
                    <a:pt x="1166513" y="449199"/>
                    <a:pt x="1130167" y="430962"/>
                    <a:pt x="1137947" y="420633"/>
                  </a:cubicBezTo>
                  <a:cubicBezTo>
                    <a:pt x="1145726" y="410303"/>
                    <a:pt x="1158734" y="423183"/>
                    <a:pt x="1176843" y="415404"/>
                  </a:cubicBezTo>
                  <a:cubicBezTo>
                    <a:pt x="1192402" y="405074"/>
                    <a:pt x="1176843" y="373957"/>
                    <a:pt x="1166513" y="373957"/>
                  </a:cubicBezTo>
                  <a:cubicBezTo>
                    <a:pt x="1153505" y="373957"/>
                    <a:pt x="1127617" y="371406"/>
                    <a:pt x="1127617" y="363627"/>
                  </a:cubicBezTo>
                  <a:cubicBezTo>
                    <a:pt x="1127617" y="358398"/>
                    <a:pt x="1104279" y="353297"/>
                    <a:pt x="1112058" y="348068"/>
                  </a:cubicBezTo>
                  <a:cubicBezTo>
                    <a:pt x="1117287" y="342839"/>
                    <a:pt x="1125066" y="355848"/>
                    <a:pt x="1140625" y="342839"/>
                  </a:cubicBezTo>
                  <a:cubicBezTo>
                    <a:pt x="1156183" y="332510"/>
                    <a:pt x="1187301" y="345390"/>
                    <a:pt x="1200308" y="342839"/>
                  </a:cubicBezTo>
                  <a:cubicBezTo>
                    <a:pt x="1213317" y="340289"/>
                    <a:pt x="1195080" y="316951"/>
                    <a:pt x="1187301" y="319502"/>
                  </a:cubicBezTo>
                  <a:cubicBezTo>
                    <a:pt x="1179521" y="324730"/>
                    <a:pt x="1150955" y="327281"/>
                    <a:pt x="1150955" y="311722"/>
                  </a:cubicBezTo>
                  <a:cubicBezTo>
                    <a:pt x="1148404" y="298714"/>
                    <a:pt x="1174292" y="311722"/>
                    <a:pt x="1179521" y="306494"/>
                  </a:cubicBezTo>
                  <a:cubicBezTo>
                    <a:pt x="1184750" y="298714"/>
                    <a:pt x="1143175" y="283156"/>
                    <a:pt x="1135396" y="296164"/>
                  </a:cubicBezTo>
                  <a:cubicBezTo>
                    <a:pt x="1130167" y="309172"/>
                    <a:pt x="1106829" y="306494"/>
                    <a:pt x="1119837" y="298714"/>
                  </a:cubicBezTo>
                  <a:cubicBezTo>
                    <a:pt x="1130167" y="290935"/>
                    <a:pt x="1132845" y="267597"/>
                    <a:pt x="1132845" y="257267"/>
                  </a:cubicBezTo>
                  <a:cubicBezTo>
                    <a:pt x="1130295" y="246937"/>
                    <a:pt x="1176971" y="246937"/>
                    <a:pt x="1171742" y="228701"/>
                  </a:cubicBezTo>
                  <a:cubicBezTo>
                    <a:pt x="1166513" y="210591"/>
                    <a:pt x="1192529" y="205363"/>
                    <a:pt x="1208088" y="205363"/>
                  </a:cubicBezTo>
                  <a:cubicBezTo>
                    <a:pt x="1221096" y="205363"/>
                    <a:pt x="1205537" y="187253"/>
                    <a:pt x="1192529" y="187253"/>
                  </a:cubicBezTo>
                  <a:cubicBezTo>
                    <a:pt x="1176971" y="189804"/>
                    <a:pt x="1163963" y="205363"/>
                    <a:pt x="1156183" y="200261"/>
                  </a:cubicBezTo>
                  <a:cubicBezTo>
                    <a:pt x="1148404" y="192482"/>
                    <a:pt x="1171742" y="182152"/>
                    <a:pt x="1184750" y="182152"/>
                  </a:cubicBezTo>
                  <a:cubicBezTo>
                    <a:pt x="1197758" y="182152"/>
                    <a:pt x="1228875" y="179602"/>
                    <a:pt x="1241883" y="174373"/>
                  </a:cubicBezTo>
                  <a:cubicBezTo>
                    <a:pt x="1252213" y="166594"/>
                    <a:pt x="1221096" y="161365"/>
                    <a:pt x="1200436" y="164043"/>
                  </a:cubicBezTo>
                  <a:cubicBezTo>
                    <a:pt x="1179649" y="166594"/>
                    <a:pt x="1179649" y="158814"/>
                    <a:pt x="1210766" y="156264"/>
                  </a:cubicBezTo>
                  <a:cubicBezTo>
                    <a:pt x="1241883" y="156264"/>
                    <a:pt x="1236654" y="151035"/>
                    <a:pt x="1259993" y="148484"/>
                  </a:cubicBezTo>
                  <a:cubicBezTo>
                    <a:pt x="1280780" y="145934"/>
                    <a:pt x="1273000" y="135476"/>
                    <a:pt x="1288559" y="135476"/>
                  </a:cubicBezTo>
                  <a:cubicBezTo>
                    <a:pt x="1301567" y="135476"/>
                    <a:pt x="1335235" y="119918"/>
                    <a:pt x="1335235" y="112138"/>
                  </a:cubicBezTo>
                  <a:cubicBezTo>
                    <a:pt x="1335235" y="106910"/>
                    <a:pt x="1286008" y="91351"/>
                    <a:pt x="1262543" y="91351"/>
                  </a:cubicBezTo>
                  <a:lnTo>
                    <a:pt x="1262543" y="91351"/>
                  </a:lnTo>
                  <a:close/>
                  <a:moveTo>
                    <a:pt x="456428" y="654012"/>
                  </a:moveTo>
                  <a:cubicBezTo>
                    <a:pt x="458979" y="643682"/>
                    <a:pt x="446099" y="648783"/>
                    <a:pt x="440870" y="638453"/>
                  </a:cubicBezTo>
                  <a:cubicBezTo>
                    <a:pt x="433091" y="625445"/>
                    <a:pt x="399423" y="620344"/>
                    <a:pt x="396745" y="630674"/>
                  </a:cubicBezTo>
                  <a:cubicBezTo>
                    <a:pt x="396745" y="633224"/>
                    <a:pt x="386415" y="638453"/>
                    <a:pt x="394194" y="648783"/>
                  </a:cubicBezTo>
                  <a:cubicBezTo>
                    <a:pt x="401973" y="656562"/>
                    <a:pt x="407202" y="654012"/>
                    <a:pt x="417532" y="661791"/>
                  </a:cubicBezTo>
                  <a:cubicBezTo>
                    <a:pt x="427862" y="672121"/>
                    <a:pt x="456428" y="664342"/>
                    <a:pt x="456428" y="654012"/>
                  </a:cubicBezTo>
                  <a:lnTo>
                    <a:pt x="456428" y="654012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84885108-4863-5458-F893-709228E2B258}"/>
                </a:ext>
              </a:extLst>
            </p:cNvPr>
            <p:cNvSpPr/>
            <p:nvPr/>
          </p:nvSpPr>
          <p:spPr>
            <a:xfrm>
              <a:off x="6514970" y="5586109"/>
              <a:ext cx="44197" cy="26454"/>
            </a:xfrm>
            <a:custGeom>
              <a:avLst/>
              <a:gdLst>
                <a:gd name="connsiteX0" fmla="*/ 88 w 44197"/>
                <a:gd name="connsiteY0" fmla="*/ 1152 h 26454"/>
                <a:gd name="connsiteX1" fmla="*/ 17942 w 44197"/>
                <a:gd name="connsiteY1" fmla="*/ 11354 h 26454"/>
                <a:gd name="connsiteX2" fmla="*/ 43448 w 44197"/>
                <a:gd name="connsiteY2" fmla="*/ 21556 h 26454"/>
                <a:gd name="connsiteX3" fmla="*/ 88 w 44197"/>
                <a:gd name="connsiteY3" fmla="*/ 1152 h 26454"/>
                <a:gd name="connsiteX4" fmla="*/ 88 w 44197"/>
                <a:gd name="connsiteY4" fmla="*/ 1152 h 26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97" h="26454">
                  <a:moveTo>
                    <a:pt x="88" y="1152"/>
                  </a:moveTo>
                  <a:cubicBezTo>
                    <a:pt x="2639" y="8804"/>
                    <a:pt x="10291" y="6253"/>
                    <a:pt x="17942" y="11354"/>
                  </a:cubicBezTo>
                  <a:cubicBezTo>
                    <a:pt x="25594" y="19006"/>
                    <a:pt x="33246" y="34309"/>
                    <a:pt x="43448" y="21556"/>
                  </a:cubicBezTo>
                  <a:cubicBezTo>
                    <a:pt x="51100" y="8804"/>
                    <a:pt x="-2462" y="-3949"/>
                    <a:pt x="88" y="1152"/>
                  </a:cubicBezTo>
                  <a:lnTo>
                    <a:pt x="88" y="1152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6" name="Freeform: Shape 465">
              <a:extLst>
                <a:ext uri="{FF2B5EF4-FFF2-40B4-BE49-F238E27FC236}">
                  <a16:creationId xmlns:a16="http://schemas.microsoft.com/office/drawing/2014/main" id="{69B06D7E-D561-3044-DC96-B7BDE64413CB}"/>
                </a:ext>
              </a:extLst>
            </p:cNvPr>
            <p:cNvSpPr/>
            <p:nvPr/>
          </p:nvSpPr>
          <p:spPr>
            <a:xfrm>
              <a:off x="7147146" y="3232937"/>
              <a:ext cx="278984" cy="196481"/>
            </a:xfrm>
            <a:custGeom>
              <a:avLst/>
              <a:gdLst>
                <a:gd name="connsiteX0" fmla="*/ 276433 w 278984"/>
                <a:gd name="connsiteY0" fmla="*/ 33668 h 196481"/>
                <a:gd name="connsiteX1" fmla="*/ 252968 w 278984"/>
                <a:gd name="connsiteY1" fmla="*/ 33668 h 196481"/>
                <a:gd name="connsiteX2" fmla="*/ 226952 w 278984"/>
                <a:gd name="connsiteY2" fmla="*/ 28439 h 196481"/>
                <a:gd name="connsiteX3" fmla="*/ 216495 w 278984"/>
                <a:gd name="connsiteY3" fmla="*/ 25888 h 196481"/>
                <a:gd name="connsiteX4" fmla="*/ 200808 w 278984"/>
                <a:gd name="connsiteY4" fmla="*/ 25888 h 196481"/>
                <a:gd name="connsiteX5" fmla="*/ 179893 w 278984"/>
                <a:gd name="connsiteY5" fmla="*/ 18109 h 196481"/>
                <a:gd name="connsiteX6" fmla="*/ 166885 w 278984"/>
                <a:gd name="connsiteY6" fmla="*/ 10330 h 196481"/>
                <a:gd name="connsiteX7" fmla="*/ 127734 w 278984"/>
                <a:gd name="connsiteY7" fmla="*/ 7779 h 196481"/>
                <a:gd name="connsiteX8" fmla="*/ 54787 w 278984"/>
                <a:gd name="connsiteY8" fmla="*/ 5229 h 196481"/>
                <a:gd name="connsiteX9" fmla="*/ 28771 w 278984"/>
                <a:gd name="connsiteY9" fmla="*/ 0 h 196481"/>
                <a:gd name="connsiteX10" fmla="*/ 10534 w 278984"/>
                <a:gd name="connsiteY10" fmla="*/ 10330 h 196481"/>
                <a:gd name="connsiteX11" fmla="*/ 5306 w 278984"/>
                <a:gd name="connsiteY11" fmla="*/ 25888 h 196481"/>
                <a:gd name="connsiteX12" fmla="*/ 10534 w 278984"/>
                <a:gd name="connsiteY12" fmla="*/ 46548 h 196481"/>
                <a:gd name="connsiteX13" fmla="*/ 15763 w 278984"/>
                <a:gd name="connsiteY13" fmla="*/ 43998 h 196481"/>
                <a:gd name="connsiteX14" fmla="*/ 23542 w 278984"/>
                <a:gd name="connsiteY14" fmla="*/ 46548 h 196481"/>
                <a:gd name="connsiteX15" fmla="*/ 36550 w 278984"/>
                <a:gd name="connsiteY15" fmla="*/ 49099 h 196481"/>
                <a:gd name="connsiteX16" fmla="*/ 47008 w 278984"/>
                <a:gd name="connsiteY16" fmla="*/ 49099 h 196481"/>
                <a:gd name="connsiteX17" fmla="*/ 60016 w 278984"/>
                <a:gd name="connsiteY17" fmla="*/ 51650 h 196481"/>
                <a:gd name="connsiteX18" fmla="*/ 65244 w 278984"/>
                <a:gd name="connsiteY18" fmla="*/ 59429 h 196481"/>
                <a:gd name="connsiteX19" fmla="*/ 52236 w 278984"/>
                <a:gd name="connsiteY19" fmla="*/ 72309 h 196481"/>
                <a:gd name="connsiteX20" fmla="*/ 52236 w 278984"/>
                <a:gd name="connsiteY20" fmla="*/ 92969 h 196481"/>
                <a:gd name="connsiteX21" fmla="*/ 49686 w 278984"/>
                <a:gd name="connsiteY21" fmla="*/ 108528 h 196481"/>
                <a:gd name="connsiteX22" fmla="*/ 41907 w 278984"/>
                <a:gd name="connsiteY22" fmla="*/ 116307 h 196481"/>
                <a:gd name="connsiteX23" fmla="*/ 49686 w 278984"/>
                <a:gd name="connsiteY23" fmla="*/ 129187 h 196481"/>
                <a:gd name="connsiteX24" fmla="*/ 44457 w 278984"/>
                <a:gd name="connsiteY24" fmla="*/ 139517 h 196481"/>
                <a:gd name="connsiteX25" fmla="*/ 49686 w 278984"/>
                <a:gd name="connsiteY25" fmla="*/ 149847 h 196481"/>
                <a:gd name="connsiteX26" fmla="*/ 39228 w 278984"/>
                <a:gd name="connsiteY26" fmla="*/ 162728 h 196481"/>
                <a:gd name="connsiteX27" fmla="*/ 44457 w 278984"/>
                <a:gd name="connsiteY27" fmla="*/ 170507 h 196481"/>
                <a:gd name="connsiteX28" fmla="*/ 54915 w 278984"/>
                <a:gd name="connsiteY28" fmla="*/ 173058 h 196481"/>
                <a:gd name="connsiteX29" fmla="*/ 80931 w 278984"/>
                <a:gd name="connsiteY29" fmla="*/ 196268 h 196481"/>
                <a:gd name="connsiteX30" fmla="*/ 86159 w 278984"/>
                <a:gd name="connsiteY30" fmla="*/ 188489 h 196481"/>
                <a:gd name="connsiteX31" fmla="*/ 99167 w 278984"/>
                <a:gd name="connsiteY31" fmla="*/ 188489 h 196481"/>
                <a:gd name="connsiteX32" fmla="*/ 120082 w 278984"/>
                <a:gd name="connsiteY32" fmla="*/ 180709 h 196481"/>
                <a:gd name="connsiteX33" fmla="*/ 146098 w 278984"/>
                <a:gd name="connsiteY33" fmla="*/ 180709 h 196481"/>
                <a:gd name="connsiteX34" fmla="*/ 164335 w 278984"/>
                <a:gd name="connsiteY34" fmla="*/ 172930 h 196481"/>
                <a:gd name="connsiteX35" fmla="*/ 180021 w 278984"/>
                <a:gd name="connsiteY35" fmla="*/ 160050 h 196481"/>
                <a:gd name="connsiteX36" fmla="*/ 187801 w 278984"/>
                <a:gd name="connsiteY36" fmla="*/ 144491 h 196481"/>
                <a:gd name="connsiteX37" fmla="*/ 203486 w 278984"/>
                <a:gd name="connsiteY37" fmla="*/ 128932 h 196481"/>
                <a:gd name="connsiteX38" fmla="*/ 206037 w 278984"/>
                <a:gd name="connsiteY38" fmla="*/ 97943 h 196481"/>
                <a:gd name="connsiteX39" fmla="*/ 224274 w 278984"/>
                <a:gd name="connsiteY39" fmla="*/ 74732 h 196481"/>
                <a:gd name="connsiteX40" fmla="*/ 242510 w 278984"/>
                <a:gd name="connsiteY40" fmla="*/ 64402 h 196481"/>
                <a:gd name="connsiteX41" fmla="*/ 268527 w 278984"/>
                <a:gd name="connsiteY41" fmla="*/ 51522 h 196481"/>
                <a:gd name="connsiteX42" fmla="*/ 276306 w 278984"/>
                <a:gd name="connsiteY42" fmla="*/ 33413 h 196481"/>
                <a:gd name="connsiteX43" fmla="*/ 276306 w 278984"/>
                <a:gd name="connsiteY43" fmla="*/ 33413 h 196481"/>
                <a:gd name="connsiteX44" fmla="*/ 278984 w 278984"/>
                <a:gd name="connsiteY44" fmla="*/ 106105 h 196481"/>
                <a:gd name="connsiteX45" fmla="*/ 258069 w 278984"/>
                <a:gd name="connsiteY45" fmla="*/ 111333 h 196481"/>
                <a:gd name="connsiteX46" fmla="*/ 278984 w 278984"/>
                <a:gd name="connsiteY46" fmla="*/ 106105 h 196481"/>
                <a:gd name="connsiteX47" fmla="*/ 278984 w 278984"/>
                <a:gd name="connsiteY47" fmla="*/ 106105 h 19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78984" h="196481">
                  <a:moveTo>
                    <a:pt x="276433" y="33668"/>
                  </a:moveTo>
                  <a:cubicBezTo>
                    <a:pt x="268654" y="33668"/>
                    <a:pt x="260747" y="36218"/>
                    <a:pt x="252968" y="33668"/>
                  </a:cubicBezTo>
                  <a:cubicBezTo>
                    <a:pt x="247739" y="33668"/>
                    <a:pt x="232053" y="31117"/>
                    <a:pt x="226952" y="28439"/>
                  </a:cubicBezTo>
                  <a:cubicBezTo>
                    <a:pt x="224401" y="23210"/>
                    <a:pt x="216495" y="20660"/>
                    <a:pt x="216495" y="25888"/>
                  </a:cubicBezTo>
                  <a:cubicBezTo>
                    <a:pt x="216495" y="31117"/>
                    <a:pt x="206037" y="31117"/>
                    <a:pt x="200808" y="25888"/>
                  </a:cubicBezTo>
                  <a:cubicBezTo>
                    <a:pt x="193029" y="23338"/>
                    <a:pt x="182572" y="20660"/>
                    <a:pt x="179893" y="18109"/>
                  </a:cubicBezTo>
                  <a:cubicBezTo>
                    <a:pt x="177343" y="15559"/>
                    <a:pt x="172114" y="12881"/>
                    <a:pt x="166885" y="10330"/>
                  </a:cubicBezTo>
                  <a:cubicBezTo>
                    <a:pt x="159106" y="12881"/>
                    <a:pt x="140869" y="5101"/>
                    <a:pt x="127734" y="7779"/>
                  </a:cubicBezTo>
                  <a:cubicBezTo>
                    <a:pt x="114726" y="7779"/>
                    <a:pt x="73024" y="5229"/>
                    <a:pt x="54787" y="5229"/>
                  </a:cubicBezTo>
                  <a:cubicBezTo>
                    <a:pt x="39101" y="7779"/>
                    <a:pt x="39101" y="0"/>
                    <a:pt x="28771" y="0"/>
                  </a:cubicBezTo>
                  <a:cubicBezTo>
                    <a:pt x="20992" y="0"/>
                    <a:pt x="23542" y="10330"/>
                    <a:pt x="10534" y="10330"/>
                  </a:cubicBezTo>
                  <a:cubicBezTo>
                    <a:pt x="-2474" y="10330"/>
                    <a:pt x="-2474" y="18109"/>
                    <a:pt x="5306" y="25888"/>
                  </a:cubicBezTo>
                  <a:cubicBezTo>
                    <a:pt x="10534" y="31117"/>
                    <a:pt x="10534" y="38769"/>
                    <a:pt x="10534" y="46548"/>
                  </a:cubicBezTo>
                  <a:cubicBezTo>
                    <a:pt x="13085" y="46548"/>
                    <a:pt x="15763" y="46548"/>
                    <a:pt x="15763" y="43998"/>
                  </a:cubicBezTo>
                  <a:cubicBezTo>
                    <a:pt x="20992" y="41447"/>
                    <a:pt x="23542" y="41447"/>
                    <a:pt x="23542" y="46548"/>
                  </a:cubicBezTo>
                  <a:cubicBezTo>
                    <a:pt x="23542" y="51650"/>
                    <a:pt x="34000" y="49099"/>
                    <a:pt x="36550" y="49099"/>
                  </a:cubicBezTo>
                  <a:cubicBezTo>
                    <a:pt x="41779" y="49099"/>
                    <a:pt x="41779" y="51650"/>
                    <a:pt x="47008" y="49099"/>
                  </a:cubicBezTo>
                  <a:cubicBezTo>
                    <a:pt x="52236" y="43870"/>
                    <a:pt x="60016" y="46548"/>
                    <a:pt x="60016" y="51650"/>
                  </a:cubicBezTo>
                  <a:cubicBezTo>
                    <a:pt x="60016" y="56751"/>
                    <a:pt x="70473" y="54200"/>
                    <a:pt x="65244" y="59429"/>
                  </a:cubicBezTo>
                  <a:cubicBezTo>
                    <a:pt x="60016" y="67208"/>
                    <a:pt x="52236" y="67208"/>
                    <a:pt x="52236" y="72309"/>
                  </a:cubicBezTo>
                  <a:cubicBezTo>
                    <a:pt x="52236" y="77410"/>
                    <a:pt x="57465" y="87868"/>
                    <a:pt x="52236" y="92969"/>
                  </a:cubicBezTo>
                  <a:cubicBezTo>
                    <a:pt x="47008" y="98198"/>
                    <a:pt x="54787" y="108528"/>
                    <a:pt x="49686" y="108528"/>
                  </a:cubicBezTo>
                  <a:cubicBezTo>
                    <a:pt x="41907" y="108528"/>
                    <a:pt x="36678" y="111078"/>
                    <a:pt x="41907" y="116307"/>
                  </a:cubicBezTo>
                  <a:cubicBezTo>
                    <a:pt x="49686" y="121536"/>
                    <a:pt x="54915" y="129187"/>
                    <a:pt x="49686" y="129187"/>
                  </a:cubicBezTo>
                  <a:cubicBezTo>
                    <a:pt x="44457" y="129187"/>
                    <a:pt x="41907" y="136967"/>
                    <a:pt x="44457" y="139517"/>
                  </a:cubicBezTo>
                  <a:cubicBezTo>
                    <a:pt x="47008" y="142068"/>
                    <a:pt x="57465" y="149847"/>
                    <a:pt x="49686" y="149847"/>
                  </a:cubicBezTo>
                  <a:cubicBezTo>
                    <a:pt x="39228" y="152398"/>
                    <a:pt x="39228" y="160177"/>
                    <a:pt x="39228" y="162728"/>
                  </a:cubicBezTo>
                  <a:cubicBezTo>
                    <a:pt x="39228" y="165278"/>
                    <a:pt x="41779" y="167956"/>
                    <a:pt x="44457" y="170507"/>
                  </a:cubicBezTo>
                  <a:cubicBezTo>
                    <a:pt x="47008" y="170507"/>
                    <a:pt x="52236" y="170507"/>
                    <a:pt x="54915" y="173058"/>
                  </a:cubicBezTo>
                  <a:cubicBezTo>
                    <a:pt x="62694" y="175608"/>
                    <a:pt x="67922" y="198946"/>
                    <a:pt x="80931" y="196268"/>
                  </a:cubicBezTo>
                  <a:cubicBezTo>
                    <a:pt x="86159" y="196268"/>
                    <a:pt x="83481" y="191039"/>
                    <a:pt x="86159" y="188489"/>
                  </a:cubicBezTo>
                  <a:lnTo>
                    <a:pt x="99167" y="188489"/>
                  </a:lnTo>
                  <a:cubicBezTo>
                    <a:pt x="104396" y="188489"/>
                    <a:pt x="106946" y="180709"/>
                    <a:pt x="120082" y="180709"/>
                  </a:cubicBezTo>
                  <a:lnTo>
                    <a:pt x="146098" y="180709"/>
                  </a:lnTo>
                  <a:cubicBezTo>
                    <a:pt x="153878" y="180709"/>
                    <a:pt x="161784" y="178159"/>
                    <a:pt x="164335" y="172930"/>
                  </a:cubicBezTo>
                  <a:cubicBezTo>
                    <a:pt x="164335" y="167701"/>
                    <a:pt x="172114" y="162600"/>
                    <a:pt x="180021" y="160050"/>
                  </a:cubicBezTo>
                  <a:cubicBezTo>
                    <a:pt x="190479" y="160050"/>
                    <a:pt x="187801" y="149720"/>
                    <a:pt x="187801" y="144491"/>
                  </a:cubicBezTo>
                  <a:cubicBezTo>
                    <a:pt x="190351" y="139262"/>
                    <a:pt x="203486" y="131611"/>
                    <a:pt x="203486" y="128932"/>
                  </a:cubicBezTo>
                  <a:cubicBezTo>
                    <a:pt x="206037" y="123704"/>
                    <a:pt x="195707" y="110823"/>
                    <a:pt x="206037" y="97943"/>
                  </a:cubicBezTo>
                  <a:cubicBezTo>
                    <a:pt x="213816" y="85062"/>
                    <a:pt x="224274" y="82384"/>
                    <a:pt x="224274" y="74732"/>
                  </a:cubicBezTo>
                  <a:cubicBezTo>
                    <a:pt x="224274" y="69504"/>
                    <a:pt x="232053" y="66953"/>
                    <a:pt x="242510" y="64402"/>
                  </a:cubicBezTo>
                  <a:cubicBezTo>
                    <a:pt x="255519" y="64402"/>
                    <a:pt x="258197" y="56623"/>
                    <a:pt x="268527" y="51522"/>
                  </a:cubicBezTo>
                  <a:cubicBezTo>
                    <a:pt x="276306" y="48971"/>
                    <a:pt x="278984" y="43743"/>
                    <a:pt x="276306" y="33413"/>
                  </a:cubicBezTo>
                  <a:lnTo>
                    <a:pt x="276306" y="33413"/>
                  </a:lnTo>
                  <a:close/>
                  <a:moveTo>
                    <a:pt x="278984" y="106105"/>
                  </a:moveTo>
                  <a:cubicBezTo>
                    <a:pt x="276433" y="93224"/>
                    <a:pt x="255519" y="108655"/>
                    <a:pt x="258069" y="111333"/>
                  </a:cubicBezTo>
                  <a:cubicBezTo>
                    <a:pt x="268527" y="119113"/>
                    <a:pt x="278984" y="116562"/>
                    <a:pt x="278984" y="106105"/>
                  </a:cubicBezTo>
                  <a:lnTo>
                    <a:pt x="278984" y="106105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310200B2-DD45-3B25-7879-55C1953BA474}"/>
                </a:ext>
              </a:extLst>
            </p:cNvPr>
            <p:cNvSpPr/>
            <p:nvPr/>
          </p:nvSpPr>
          <p:spPr>
            <a:xfrm>
              <a:off x="7632728" y="3147658"/>
              <a:ext cx="75115" cy="37966"/>
            </a:xfrm>
            <a:custGeom>
              <a:avLst/>
              <a:gdLst>
                <a:gd name="connsiteX0" fmla="*/ 0 w 75115"/>
                <a:gd name="connsiteY0" fmla="*/ 32993 h 37966"/>
                <a:gd name="connsiteX1" fmla="*/ 15559 w 75115"/>
                <a:gd name="connsiteY1" fmla="*/ 32993 h 37966"/>
                <a:gd name="connsiteX2" fmla="*/ 18109 w 75115"/>
                <a:gd name="connsiteY2" fmla="*/ 37966 h 37966"/>
                <a:gd name="connsiteX3" fmla="*/ 33668 w 75115"/>
                <a:gd name="connsiteY3" fmla="*/ 35416 h 37966"/>
                <a:gd name="connsiteX4" fmla="*/ 46549 w 75115"/>
                <a:gd name="connsiteY4" fmla="*/ 35416 h 37966"/>
                <a:gd name="connsiteX5" fmla="*/ 54328 w 75115"/>
                <a:gd name="connsiteY5" fmla="*/ 25468 h 37966"/>
                <a:gd name="connsiteX6" fmla="*/ 59556 w 75115"/>
                <a:gd name="connsiteY6" fmla="*/ 15521 h 37966"/>
                <a:gd name="connsiteX7" fmla="*/ 75115 w 75115"/>
                <a:gd name="connsiteY7" fmla="*/ 8124 h 37966"/>
                <a:gd name="connsiteX8" fmla="*/ 67336 w 75115"/>
                <a:gd name="connsiteY8" fmla="*/ 728 h 37966"/>
                <a:gd name="connsiteX9" fmla="*/ 54455 w 75115"/>
                <a:gd name="connsiteY9" fmla="*/ 3151 h 37966"/>
                <a:gd name="connsiteX10" fmla="*/ 33796 w 75115"/>
                <a:gd name="connsiteY10" fmla="*/ 10675 h 37966"/>
                <a:gd name="connsiteX11" fmla="*/ 10585 w 75115"/>
                <a:gd name="connsiteY11" fmla="*/ 5701 h 37966"/>
                <a:gd name="connsiteX12" fmla="*/ 2806 w 75115"/>
                <a:gd name="connsiteY12" fmla="*/ 5701 h 37966"/>
                <a:gd name="connsiteX13" fmla="*/ 255 w 75115"/>
                <a:gd name="connsiteY13" fmla="*/ 33120 h 37966"/>
                <a:gd name="connsiteX14" fmla="*/ 255 w 75115"/>
                <a:gd name="connsiteY14" fmla="*/ 33120 h 37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115" h="37966">
                  <a:moveTo>
                    <a:pt x="0" y="32993"/>
                  </a:moveTo>
                  <a:cubicBezTo>
                    <a:pt x="5229" y="30442"/>
                    <a:pt x="12881" y="30442"/>
                    <a:pt x="15559" y="32993"/>
                  </a:cubicBezTo>
                  <a:cubicBezTo>
                    <a:pt x="18109" y="32993"/>
                    <a:pt x="18109" y="35543"/>
                    <a:pt x="18109" y="37966"/>
                  </a:cubicBezTo>
                  <a:cubicBezTo>
                    <a:pt x="23338" y="37966"/>
                    <a:pt x="30990" y="35416"/>
                    <a:pt x="33668" y="35416"/>
                  </a:cubicBezTo>
                  <a:cubicBezTo>
                    <a:pt x="38897" y="32865"/>
                    <a:pt x="46549" y="37966"/>
                    <a:pt x="46549" y="35416"/>
                  </a:cubicBezTo>
                  <a:cubicBezTo>
                    <a:pt x="49099" y="32865"/>
                    <a:pt x="51777" y="25468"/>
                    <a:pt x="54328" y="25468"/>
                  </a:cubicBezTo>
                  <a:cubicBezTo>
                    <a:pt x="59556" y="25468"/>
                    <a:pt x="56878" y="15521"/>
                    <a:pt x="59556" y="15521"/>
                  </a:cubicBezTo>
                  <a:cubicBezTo>
                    <a:pt x="64785" y="15521"/>
                    <a:pt x="75115" y="8124"/>
                    <a:pt x="75115" y="8124"/>
                  </a:cubicBezTo>
                  <a:cubicBezTo>
                    <a:pt x="75115" y="8124"/>
                    <a:pt x="69886" y="728"/>
                    <a:pt x="67336" y="728"/>
                  </a:cubicBezTo>
                  <a:cubicBezTo>
                    <a:pt x="67336" y="-1823"/>
                    <a:pt x="62107" y="3151"/>
                    <a:pt x="54455" y="3151"/>
                  </a:cubicBezTo>
                  <a:cubicBezTo>
                    <a:pt x="44126" y="3151"/>
                    <a:pt x="38897" y="10675"/>
                    <a:pt x="33796" y="10675"/>
                  </a:cubicBezTo>
                  <a:cubicBezTo>
                    <a:pt x="31245" y="10675"/>
                    <a:pt x="18237" y="5701"/>
                    <a:pt x="10585" y="5701"/>
                  </a:cubicBezTo>
                  <a:lnTo>
                    <a:pt x="2806" y="5701"/>
                  </a:lnTo>
                  <a:cubicBezTo>
                    <a:pt x="255" y="13098"/>
                    <a:pt x="255" y="23045"/>
                    <a:pt x="255" y="33120"/>
                  </a:cubicBezTo>
                  <a:lnTo>
                    <a:pt x="255" y="3312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690C8869-A359-A72E-A5A2-05D37000D705}"/>
                </a:ext>
              </a:extLst>
            </p:cNvPr>
            <p:cNvSpPr/>
            <p:nvPr/>
          </p:nvSpPr>
          <p:spPr>
            <a:xfrm>
              <a:off x="7784233" y="3284970"/>
              <a:ext cx="139262" cy="171019"/>
            </a:xfrm>
            <a:custGeom>
              <a:avLst/>
              <a:gdLst>
                <a:gd name="connsiteX0" fmla="*/ 136712 w 139262"/>
                <a:gd name="connsiteY0" fmla="*/ 128 h 171019"/>
                <a:gd name="connsiteX1" fmla="*/ 126382 w 139262"/>
                <a:gd name="connsiteY1" fmla="*/ 5229 h 171019"/>
                <a:gd name="connsiteX2" fmla="*/ 118603 w 139262"/>
                <a:gd name="connsiteY2" fmla="*/ 10330 h 171019"/>
                <a:gd name="connsiteX3" fmla="*/ 95392 w 139262"/>
                <a:gd name="connsiteY3" fmla="*/ 5229 h 171019"/>
                <a:gd name="connsiteX4" fmla="*/ 67081 w 139262"/>
                <a:gd name="connsiteY4" fmla="*/ 5229 h 171019"/>
                <a:gd name="connsiteX5" fmla="*/ 64530 w 139262"/>
                <a:gd name="connsiteY5" fmla="*/ 5229 h 171019"/>
                <a:gd name="connsiteX6" fmla="*/ 46421 w 139262"/>
                <a:gd name="connsiteY6" fmla="*/ 15559 h 171019"/>
                <a:gd name="connsiteX7" fmla="*/ 36091 w 139262"/>
                <a:gd name="connsiteY7" fmla="*/ 20660 h 171019"/>
                <a:gd name="connsiteX8" fmla="*/ 20660 w 139262"/>
                <a:gd name="connsiteY8" fmla="*/ 23210 h 171019"/>
                <a:gd name="connsiteX9" fmla="*/ 12881 w 139262"/>
                <a:gd name="connsiteY9" fmla="*/ 36091 h 171019"/>
                <a:gd name="connsiteX10" fmla="*/ 7780 w 139262"/>
                <a:gd name="connsiteY10" fmla="*/ 43870 h 171019"/>
                <a:gd name="connsiteX11" fmla="*/ 0 w 139262"/>
                <a:gd name="connsiteY11" fmla="*/ 56751 h 171019"/>
                <a:gd name="connsiteX12" fmla="*/ 2551 w 139262"/>
                <a:gd name="connsiteY12" fmla="*/ 56751 h 171019"/>
                <a:gd name="connsiteX13" fmla="*/ 12881 w 139262"/>
                <a:gd name="connsiteY13" fmla="*/ 74860 h 171019"/>
                <a:gd name="connsiteX14" fmla="*/ 28312 w 139262"/>
                <a:gd name="connsiteY14" fmla="*/ 79961 h 171019"/>
                <a:gd name="connsiteX15" fmla="*/ 48971 w 139262"/>
                <a:gd name="connsiteY15" fmla="*/ 87740 h 171019"/>
                <a:gd name="connsiteX16" fmla="*/ 25761 w 139262"/>
                <a:gd name="connsiteY16" fmla="*/ 90291 h 171019"/>
                <a:gd name="connsiteX17" fmla="*/ 30862 w 139262"/>
                <a:gd name="connsiteY17" fmla="*/ 108400 h 171019"/>
                <a:gd name="connsiteX18" fmla="*/ 41192 w 139262"/>
                <a:gd name="connsiteY18" fmla="*/ 123831 h 171019"/>
                <a:gd name="connsiteX19" fmla="*/ 61852 w 139262"/>
                <a:gd name="connsiteY19" fmla="*/ 131610 h 171019"/>
                <a:gd name="connsiteX20" fmla="*/ 56751 w 139262"/>
                <a:gd name="connsiteY20" fmla="*/ 110951 h 171019"/>
                <a:gd name="connsiteX21" fmla="*/ 72182 w 139262"/>
                <a:gd name="connsiteY21" fmla="*/ 110951 h 171019"/>
                <a:gd name="connsiteX22" fmla="*/ 61852 w 139262"/>
                <a:gd name="connsiteY22" fmla="*/ 100621 h 171019"/>
                <a:gd name="connsiteX23" fmla="*/ 69631 w 139262"/>
                <a:gd name="connsiteY23" fmla="*/ 98070 h 171019"/>
                <a:gd name="connsiteX24" fmla="*/ 85062 w 139262"/>
                <a:gd name="connsiteY24" fmla="*/ 95520 h 171019"/>
                <a:gd name="connsiteX25" fmla="*/ 79961 w 139262"/>
                <a:gd name="connsiteY25" fmla="*/ 77410 h 171019"/>
                <a:gd name="connsiteX26" fmla="*/ 61852 w 139262"/>
                <a:gd name="connsiteY26" fmla="*/ 77410 h 171019"/>
                <a:gd name="connsiteX27" fmla="*/ 66953 w 139262"/>
                <a:gd name="connsiteY27" fmla="*/ 67081 h 171019"/>
                <a:gd name="connsiteX28" fmla="*/ 51522 w 139262"/>
                <a:gd name="connsiteY28" fmla="*/ 41320 h 171019"/>
                <a:gd name="connsiteX29" fmla="*/ 61852 w 139262"/>
                <a:gd name="connsiteY29" fmla="*/ 36218 h 171019"/>
                <a:gd name="connsiteX30" fmla="*/ 79961 w 139262"/>
                <a:gd name="connsiteY30" fmla="*/ 38769 h 171019"/>
                <a:gd name="connsiteX31" fmla="*/ 82512 w 139262"/>
                <a:gd name="connsiteY31" fmla="*/ 23338 h 171019"/>
                <a:gd name="connsiteX32" fmla="*/ 95392 w 139262"/>
                <a:gd name="connsiteY32" fmla="*/ 25888 h 171019"/>
                <a:gd name="connsiteX33" fmla="*/ 113501 w 139262"/>
                <a:gd name="connsiteY33" fmla="*/ 18109 h 171019"/>
                <a:gd name="connsiteX34" fmla="*/ 126382 w 139262"/>
                <a:gd name="connsiteY34" fmla="*/ 25888 h 171019"/>
                <a:gd name="connsiteX35" fmla="*/ 131483 w 139262"/>
                <a:gd name="connsiteY35" fmla="*/ 18109 h 171019"/>
                <a:gd name="connsiteX36" fmla="*/ 139262 w 139262"/>
                <a:gd name="connsiteY36" fmla="*/ 7779 h 171019"/>
                <a:gd name="connsiteX37" fmla="*/ 136712 w 139262"/>
                <a:gd name="connsiteY37" fmla="*/ 0 h 171019"/>
                <a:gd name="connsiteX38" fmla="*/ 136712 w 139262"/>
                <a:gd name="connsiteY38" fmla="*/ 0 h 171019"/>
                <a:gd name="connsiteX39" fmla="*/ 118603 w 139262"/>
                <a:gd name="connsiteY39" fmla="*/ 162728 h 171019"/>
                <a:gd name="connsiteX40" fmla="*/ 85062 w 139262"/>
                <a:gd name="connsiteY40" fmla="*/ 157627 h 171019"/>
                <a:gd name="connsiteX41" fmla="*/ 72182 w 139262"/>
                <a:gd name="connsiteY41" fmla="*/ 162728 h 171019"/>
                <a:gd name="connsiteX42" fmla="*/ 103171 w 139262"/>
                <a:gd name="connsiteY42" fmla="*/ 170507 h 171019"/>
                <a:gd name="connsiteX43" fmla="*/ 131483 w 139262"/>
                <a:gd name="connsiteY43" fmla="*/ 162728 h 171019"/>
                <a:gd name="connsiteX44" fmla="*/ 118603 w 139262"/>
                <a:gd name="connsiteY44" fmla="*/ 162728 h 171019"/>
                <a:gd name="connsiteX45" fmla="*/ 118603 w 139262"/>
                <a:gd name="connsiteY45" fmla="*/ 162728 h 17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39262" h="171019">
                  <a:moveTo>
                    <a:pt x="136712" y="128"/>
                  </a:moveTo>
                  <a:cubicBezTo>
                    <a:pt x="131611" y="128"/>
                    <a:pt x="126382" y="2678"/>
                    <a:pt x="126382" y="5229"/>
                  </a:cubicBezTo>
                  <a:cubicBezTo>
                    <a:pt x="128933" y="7779"/>
                    <a:pt x="123832" y="10330"/>
                    <a:pt x="118603" y="10330"/>
                  </a:cubicBezTo>
                  <a:cubicBezTo>
                    <a:pt x="118603" y="10330"/>
                    <a:pt x="100493" y="7779"/>
                    <a:pt x="95392" y="5229"/>
                  </a:cubicBezTo>
                  <a:cubicBezTo>
                    <a:pt x="90291" y="2678"/>
                    <a:pt x="74733" y="5229"/>
                    <a:pt x="67081" y="5229"/>
                  </a:cubicBezTo>
                  <a:lnTo>
                    <a:pt x="64530" y="5229"/>
                  </a:lnTo>
                  <a:cubicBezTo>
                    <a:pt x="64530" y="10330"/>
                    <a:pt x="49099" y="18109"/>
                    <a:pt x="46421" y="15559"/>
                  </a:cubicBezTo>
                  <a:cubicBezTo>
                    <a:pt x="41320" y="15559"/>
                    <a:pt x="41320" y="20660"/>
                    <a:pt x="36091" y="20660"/>
                  </a:cubicBezTo>
                  <a:cubicBezTo>
                    <a:pt x="28312" y="23210"/>
                    <a:pt x="20660" y="20660"/>
                    <a:pt x="20660" y="23210"/>
                  </a:cubicBezTo>
                  <a:cubicBezTo>
                    <a:pt x="20660" y="25761"/>
                    <a:pt x="15559" y="33540"/>
                    <a:pt x="12881" y="36091"/>
                  </a:cubicBezTo>
                  <a:cubicBezTo>
                    <a:pt x="10330" y="38641"/>
                    <a:pt x="12881" y="43870"/>
                    <a:pt x="7780" y="43870"/>
                  </a:cubicBezTo>
                  <a:cubicBezTo>
                    <a:pt x="5229" y="46421"/>
                    <a:pt x="2678" y="51649"/>
                    <a:pt x="0" y="56751"/>
                  </a:cubicBezTo>
                  <a:lnTo>
                    <a:pt x="2551" y="56751"/>
                  </a:lnTo>
                  <a:cubicBezTo>
                    <a:pt x="10330" y="59301"/>
                    <a:pt x="15431" y="67081"/>
                    <a:pt x="12881" y="74860"/>
                  </a:cubicBezTo>
                  <a:cubicBezTo>
                    <a:pt x="12881" y="82639"/>
                    <a:pt x="23210" y="85190"/>
                    <a:pt x="28312" y="79961"/>
                  </a:cubicBezTo>
                  <a:cubicBezTo>
                    <a:pt x="33413" y="74860"/>
                    <a:pt x="48971" y="82512"/>
                    <a:pt x="48971" y="87740"/>
                  </a:cubicBezTo>
                  <a:cubicBezTo>
                    <a:pt x="48971" y="90291"/>
                    <a:pt x="33540" y="82639"/>
                    <a:pt x="25761" y="90291"/>
                  </a:cubicBezTo>
                  <a:cubicBezTo>
                    <a:pt x="17982" y="95392"/>
                    <a:pt x="30862" y="100621"/>
                    <a:pt x="30862" y="108400"/>
                  </a:cubicBezTo>
                  <a:cubicBezTo>
                    <a:pt x="28312" y="113501"/>
                    <a:pt x="33413" y="123831"/>
                    <a:pt x="41192" y="123831"/>
                  </a:cubicBezTo>
                  <a:cubicBezTo>
                    <a:pt x="48971" y="123831"/>
                    <a:pt x="56623" y="134161"/>
                    <a:pt x="61852" y="131610"/>
                  </a:cubicBezTo>
                  <a:cubicBezTo>
                    <a:pt x="66953" y="131610"/>
                    <a:pt x="56751" y="113501"/>
                    <a:pt x="56751" y="110951"/>
                  </a:cubicBezTo>
                  <a:cubicBezTo>
                    <a:pt x="59301" y="108400"/>
                    <a:pt x="67081" y="116052"/>
                    <a:pt x="72182" y="110951"/>
                  </a:cubicBezTo>
                  <a:cubicBezTo>
                    <a:pt x="77283" y="105850"/>
                    <a:pt x="69631" y="100621"/>
                    <a:pt x="61852" y="100621"/>
                  </a:cubicBezTo>
                  <a:cubicBezTo>
                    <a:pt x="56751" y="100621"/>
                    <a:pt x="61852" y="92842"/>
                    <a:pt x="69631" y="98070"/>
                  </a:cubicBezTo>
                  <a:cubicBezTo>
                    <a:pt x="77411" y="103171"/>
                    <a:pt x="82512" y="95520"/>
                    <a:pt x="85062" y="95520"/>
                  </a:cubicBezTo>
                  <a:cubicBezTo>
                    <a:pt x="90164" y="95520"/>
                    <a:pt x="90164" y="80089"/>
                    <a:pt x="79961" y="77410"/>
                  </a:cubicBezTo>
                  <a:cubicBezTo>
                    <a:pt x="67081" y="74860"/>
                    <a:pt x="69631" y="85190"/>
                    <a:pt x="61852" y="77410"/>
                  </a:cubicBezTo>
                  <a:cubicBezTo>
                    <a:pt x="54073" y="69631"/>
                    <a:pt x="66953" y="72309"/>
                    <a:pt x="66953" y="67081"/>
                  </a:cubicBezTo>
                  <a:cubicBezTo>
                    <a:pt x="66953" y="59301"/>
                    <a:pt x="56623" y="51649"/>
                    <a:pt x="51522" y="41320"/>
                  </a:cubicBezTo>
                  <a:cubicBezTo>
                    <a:pt x="43743" y="33540"/>
                    <a:pt x="59301" y="30990"/>
                    <a:pt x="61852" y="36218"/>
                  </a:cubicBezTo>
                  <a:cubicBezTo>
                    <a:pt x="64403" y="41447"/>
                    <a:pt x="74733" y="41320"/>
                    <a:pt x="79961" y="38769"/>
                  </a:cubicBezTo>
                  <a:cubicBezTo>
                    <a:pt x="85190" y="36218"/>
                    <a:pt x="72182" y="25888"/>
                    <a:pt x="82512" y="23338"/>
                  </a:cubicBezTo>
                  <a:cubicBezTo>
                    <a:pt x="92842" y="18237"/>
                    <a:pt x="92842" y="25888"/>
                    <a:pt x="95392" y="25888"/>
                  </a:cubicBezTo>
                  <a:cubicBezTo>
                    <a:pt x="100493" y="28439"/>
                    <a:pt x="103171" y="18109"/>
                    <a:pt x="113501" y="18109"/>
                  </a:cubicBezTo>
                  <a:cubicBezTo>
                    <a:pt x="118603" y="18109"/>
                    <a:pt x="123832" y="23210"/>
                    <a:pt x="126382" y="25888"/>
                  </a:cubicBezTo>
                  <a:cubicBezTo>
                    <a:pt x="131483" y="23338"/>
                    <a:pt x="131483" y="20787"/>
                    <a:pt x="131483" y="18109"/>
                  </a:cubicBezTo>
                  <a:cubicBezTo>
                    <a:pt x="131483" y="15431"/>
                    <a:pt x="139262" y="13008"/>
                    <a:pt x="139262" y="7779"/>
                  </a:cubicBezTo>
                  <a:cubicBezTo>
                    <a:pt x="139262" y="5229"/>
                    <a:pt x="136712" y="2678"/>
                    <a:pt x="136712" y="0"/>
                  </a:cubicBezTo>
                  <a:lnTo>
                    <a:pt x="136712" y="0"/>
                  </a:lnTo>
                  <a:close/>
                  <a:moveTo>
                    <a:pt x="118603" y="162728"/>
                  </a:moveTo>
                  <a:cubicBezTo>
                    <a:pt x="113501" y="157627"/>
                    <a:pt x="90291" y="162728"/>
                    <a:pt x="85062" y="157627"/>
                  </a:cubicBezTo>
                  <a:cubicBezTo>
                    <a:pt x="77283" y="152525"/>
                    <a:pt x="66953" y="162728"/>
                    <a:pt x="72182" y="162728"/>
                  </a:cubicBezTo>
                  <a:cubicBezTo>
                    <a:pt x="79961" y="165278"/>
                    <a:pt x="90291" y="170507"/>
                    <a:pt x="103171" y="170507"/>
                  </a:cubicBezTo>
                  <a:cubicBezTo>
                    <a:pt x="116052" y="173058"/>
                    <a:pt x="131483" y="165406"/>
                    <a:pt x="131483" y="162728"/>
                  </a:cubicBezTo>
                  <a:cubicBezTo>
                    <a:pt x="131483" y="160050"/>
                    <a:pt x="123704" y="165278"/>
                    <a:pt x="118603" y="162728"/>
                  </a:cubicBezTo>
                  <a:lnTo>
                    <a:pt x="118603" y="162728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69" name="Freeform: Shape 468">
              <a:extLst>
                <a:ext uri="{FF2B5EF4-FFF2-40B4-BE49-F238E27FC236}">
                  <a16:creationId xmlns:a16="http://schemas.microsoft.com/office/drawing/2014/main" id="{BA2F5127-33C6-D718-B3DD-CD5F70DDF6F9}"/>
                </a:ext>
              </a:extLst>
            </p:cNvPr>
            <p:cNvSpPr/>
            <p:nvPr/>
          </p:nvSpPr>
          <p:spPr>
            <a:xfrm>
              <a:off x="8046465" y="3435473"/>
              <a:ext cx="51620" cy="29354"/>
            </a:xfrm>
            <a:custGeom>
              <a:avLst/>
              <a:gdLst>
                <a:gd name="connsiteX0" fmla="*/ 33382 w 51620"/>
                <a:gd name="connsiteY0" fmla="*/ 20132 h 29354"/>
                <a:gd name="connsiteX1" fmla="*/ 46645 w 51620"/>
                <a:gd name="connsiteY1" fmla="*/ 6996 h 29354"/>
                <a:gd name="connsiteX2" fmla="*/ 46645 w 51620"/>
                <a:gd name="connsiteY2" fmla="*/ 1767 h 29354"/>
                <a:gd name="connsiteX3" fmla="*/ 14890 w 51620"/>
                <a:gd name="connsiteY3" fmla="*/ 12225 h 29354"/>
                <a:gd name="connsiteX4" fmla="*/ 4305 w 51620"/>
                <a:gd name="connsiteY4" fmla="*/ 27911 h 29354"/>
                <a:gd name="connsiteX5" fmla="*/ 33382 w 51620"/>
                <a:gd name="connsiteY5" fmla="*/ 20004 h 29354"/>
                <a:gd name="connsiteX6" fmla="*/ 33382 w 51620"/>
                <a:gd name="connsiteY6" fmla="*/ 20004 h 29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620" h="29354">
                  <a:moveTo>
                    <a:pt x="33382" y="20132"/>
                  </a:moveTo>
                  <a:cubicBezTo>
                    <a:pt x="33382" y="17453"/>
                    <a:pt x="38610" y="9674"/>
                    <a:pt x="46645" y="6996"/>
                  </a:cubicBezTo>
                  <a:cubicBezTo>
                    <a:pt x="54552" y="4318"/>
                    <a:pt x="51874" y="-3461"/>
                    <a:pt x="46645" y="1767"/>
                  </a:cubicBezTo>
                  <a:cubicBezTo>
                    <a:pt x="41416" y="6996"/>
                    <a:pt x="28153" y="9674"/>
                    <a:pt x="14890" y="12225"/>
                  </a:cubicBezTo>
                  <a:cubicBezTo>
                    <a:pt x="-923" y="12225"/>
                    <a:pt x="-3602" y="22682"/>
                    <a:pt x="4305" y="27911"/>
                  </a:cubicBezTo>
                  <a:cubicBezTo>
                    <a:pt x="14890" y="33139"/>
                    <a:pt x="36060" y="22682"/>
                    <a:pt x="33382" y="20004"/>
                  </a:cubicBezTo>
                  <a:lnTo>
                    <a:pt x="33382" y="20004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91406841-0EAD-065A-9B02-516D673222ED}"/>
                </a:ext>
              </a:extLst>
            </p:cNvPr>
            <p:cNvSpPr/>
            <p:nvPr/>
          </p:nvSpPr>
          <p:spPr>
            <a:xfrm>
              <a:off x="6819982" y="2525295"/>
              <a:ext cx="232255" cy="113526"/>
            </a:xfrm>
            <a:custGeom>
              <a:avLst/>
              <a:gdLst>
                <a:gd name="connsiteX0" fmla="*/ 197798 w 232255"/>
                <a:gd name="connsiteY0" fmla="*/ 80707 h 113526"/>
                <a:gd name="connsiteX1" fmla="*/ 216035 w 232255"/>
                <a:gd name="connsiteY1" fmla="*/ 67699 h 113526"/>
                <a:gd name="connsiteX2" fmla="*/ 231594 w 232255"/>
                <a:gd name="connsiteY2" fmla="*/ 52140 h 113526"/>
                <a:gd name="connsiteX3" fmla="*/ 221136 w 232255"/>
                <a:gd name="connsiteY3" fmla="*/ 34031 h 113526"/>
                <a:gd name="connsiteX4" fmla="*/ 208128 w 232255"/>
                <a:gd name="connsiteY4" fmla="*/ 23701 h 113526"/>
                <a:gd name="connsiteX5" fmla="*/ 205578 w 232255"/>
                <a:gd name="connsiteY5" fmla="*/ 8143 h 113526"/>
                <a:gd name="connsiteX6" fmla="*/ 190019 w 232255"/>
                <a:gd name="connsiteY6" fmla="*/ 10693 h 113526"/>
                <a:gd name="connsiteX7" fmla="*/ 169232 w 232255"/>
                <a:gd name="connsiteY7" fmla="*/ 363 h 113526"/>
                <a:gd name="connsiteX8" fmla="*/ 166681 w 232255"/>
                <a:gd name="connsiteY8" fmla="*/ 13371 h 113526"/>
                <a:gd name="connsiteX9" fmla="*/ 153673 w 232255"/>
                <a:gd name="connsiteY9" fmla="*/ 13371 h 113526"/>
                <a:gd name="connsiteX10" fmla="*/ 143215 w 232255"/>
                <a:gd name="connsiteY10" fmla="*/ 15922 h 113526"/>
                <a:gd name="connsiteX11" fmla="*/ 132758 w 232255"/>
                <a:gd name="connsiteY11" fmla="*/ 15922 h 113526"/>
                <a:gd name="connsiteX12" fmla="*/ 119750 w 232255"/>
                <a:gd name="connsiteY12" fmla="*/ 13371 h 113526"/>
                <a:gd name="connsiteX13" fmla="*/ 106742 w 232255"/>
                <a:gd name="connsiteY13" fmla="*/ 23701 h 113526"/>
                <a:gd name="connsiteX14" fmla="*/ 96285 w 232255"/>
                <a:gd name="connsiteY14" fmla="*/ 18472 h 113526"/>
                <a:gd name="connsiteX15" fmla="*/ 85827 w 232255"/>
                <a:gd name="connsiteY15" fmla="*/ 26252 h 113526"/>
                <a:gd name="connsiteX16" fmla="*/ 83277 w 232255"/>
                <a:gd name="connsiteY16" fmla="*/ 34031 h 113526"/>
                <a:gd name="connsiteX17" fmla="*/ 70269 w 232255"/>
                <a:gd name="connsiteY17" fmla="*/ 41810 h 113526"/>
                <a:gd name="connsiteX18" fmla="*/ 65040 w 232255"/>
                <a:gd name="connsiteY18" fmla="*/ 23701 h 113526"/>
                <a:gd name="connsiteX19" fmla="*/ 31245 w 232255"/>
                <a:gd name="connsiteY19" fmla="*/ 2914 h 113526"/>
                <a:gd name="connsiteX20" fmla="*/ 33795 w 232255"/>
                <a:gd name="connsiteY20" fmla="*/ 13244 h 113526"/>
                <a:gd name="connsiteX21" fmla="*/ 26016 w 232255"/>
                <a:gd name="connsiteY21" fmla="*/ 13244 h 113526"/>
                <a:gd name="connsiteX22" fmla="*/ 10457 w 232255"/>
                <a:gd name="connsiteY22" fmla="*/ 18472 h 113526"/>
                <a:gd name="connsiteX23" fmla="*/ 0 w 232255"/>
                <a:gd name="connsiteY23" fmla="*/ 34031 h 113526"/>
                <a:gd name="connsiteX24" fmla="*/ 20787 w 232255"/>
                <a:gd name="connsiteY24" fmla="*/ 39260 h 113526"/>
                <a:gd name="connsiteX25" fmla="*/ 46803 w 232255"/>
                <a:gd name="connsiteY25" fmla="*/ 39260 h 113526"/>
                <a:gd name="connsiteX26" fmla="*/ 44253 w 232255"/>
                <a:gd name="connsiteY26" fmla="*/ 49590 h 113526"/>
                <a:gd name="connsiteX27" fmla="*/ 31245 w 232255"/>
                <a:gd name="connsiteY27" fmla="*/ 54818 h 113526"/>
                <a:gd name="connsiteX28" fmla="*/ 7779 w 232255"/>
                <a:gd name="connsiteY28" fmla="*/ 62598 h 113526"/>
                <a:gd name="connsiteX29" fmla="*/ 39024 w 232255"/>
                <a:gd name="connsiteY29" fmla="*/ 62598 h 113526"/>
                <a:gd name="connsiteX30" fmla="*/ 46803 w 232255"/>
                <a:gd name="connsiteY30" fmla="*/ 70377 h 113526"/>
                <a:gd name="connsiteX31" fmla="*/ 54583 w 232255"/>
                <a:gd name="connsiteY31" fmla="*/ 78156 h 113526"/>
                <a:gd name="connsiteX32" fmla="*/ 46803 w 232255"/>
                <a:gd name="connsiteY32" fmla="*/ 88486 h 113526"/>
                <a:gd name="connsiteX33" fmla="*/ 33795 w 232255"/>
                <a:gd name="connsiteY33" fmla="*/ 96265 h 113526"/>
                <a:gd name="connsiteX34" fmla="*/ 62362 w 232255"/>
                <a:gd name="connsiteY34" fmla="*/ 93715 h 113526"/>
                <a:gd name="connsiteX35" fmla="*/ 101386 w 232255"/>
                <a:gd name="connsiteY35" fmla="*/ 111824 h 113526"/>
                <a:gd name="connsiteX36" fmla="*/ 140410 w 232255"/>
                <a:gd name="connsiteY36" fmla="*/ 101494 h 113526"/>
                <a:gd name="connsiteX37" fmla="*/ 166426 w 232255"/>
                <a:gd name="connsiteY37" fmla="*/ 93715 h 113526"/>
                <a:gd name="connsiteX38" fmla="*/ 197671 w 232255"/>
                <a:gd name="connsiteY38" fmla="*/ 80707 h 113526"/>
                <a:gd name="connsiteX39" fmla="*/ 197671 w 232255"/>
                <a:gd name="connsiteY39" fmla="*/ 80707 h 11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32255" h="113526">
                  <a:moveTo>
                    <a:pt x="197798" y="80707"/>
                  </a:moveTo>
                  <a:cubicBezTo>
                    <a:pt x="210806" y="80707"/>
                    <a:pt x="210806" y="67699"/>
                    <a:pt x="216035" y="67699"/>
                  </a:cubicBezTo>
                  <a:cubicBezTo>
                    <a:pt x="221264" y="67699"/>
                    <a:pt x="229043" y="57369"/>
                    <a:pt x="231594" y="52140"/>
                  </a:cubicBezTo>
                  <a:cubicBezTo>
                    <a:pt x="234144" y="44361"/>
                    <a:pt x="229043" y="34031"/>
                    <a:pt x="221136" y="34031"/>
                  </a:cubicBezTo>
                  <a:cubicBezTo>
                    <a:pt x="213229" y="34031"/>
                    <a:pt x="205578" y="26252"/>
                    <a:pt x="208128" y="23701"/>
                  </a:cubicBezTo>
                  <a:cubicBezTo>
                    <a:pt x="210679" y="18472"/>
                    <a:pt x="202900" y="13371"/>
                    <a:pt x="205578" y="8143"/>
                  </a:cubicBezTo>
                  <a:cubicBezTo>
                    <a:pt x="205578" y="5592"/>
                    <a:pt x="195120" y="8143"/>
                    <a:pt x="190019" y="10693"/>
                  </a:cubicBezTo>
                  <a:cubicBezTo>
                    <a:pt x="184790" y="10693"/>
                    <a:pt x="174460" y="-2315"/>
                    <a:pt x="169232" y="363"/>
                  </a:cubicBezTo>
                  <a:cubicBezTo>
                    <a:pt x="164003" y="2914"/>
                    <a:pt x="166681" y="10693"/>
                    <a:pt x="166681" y="13371"/>
                  </a:cubicBezTo>
                  <a:cubicBezTo>
                    <a:pt x="164131" y="18600"/>
                    <a:pt x="153673" y="10821"/>
                    <a:pt x="153673" y="13371"/>
                  </a:cubicBezTo>
                  <a:cubicBezTo>
                    <a:pt x="153673" y="18600"/>
                    <a:pt x="148444" y="18600"/>
                    <a:pt x="143215" y="15922"/>
                  </a:cubicBezTo>
                  <a:cubicBezTo>
                    <a:pt x="140665" y="10693"/>
                    <a:pt x="130208" y="13371"/>
                    <a:pt x="132758" y="15922"/>
                  </a:cubicBezTo>
                  <a:cubicBezTo>
                    <a:pt x="132758" y="21151"/>
                    <a:pt x="127530" y="18472"/>
                    <a:pt x="119750" y="13371"/>
                  </a:cubicBezTo>
                  <a:cubicBezTo>
                    <a:pt x="111971" y="8270"/>
                    <a:pt x="104192" y="18600"/>
                    <a:pt x="106742" y="23701"/>
                  </a:cubicBezTo>
                  <a:cubicBezTo>
                    <a:pt x="106742" y="28930"/>
                    <a:pt x="104192" y="28930"/>
                    <a:pt x="96285" y="18472"/>
                  </a:cubicBezTo>
                  <a:cubicBezTo>
                    <a:pt x="91056" y="8143"/>
                    <a:pt x="83277" y="18472"/>
                    <a:pt x="85827" y="26252"/>
                  </a:cubicBezTo>
                  <a:cubicBezTo>
                    <a:pt x="91056" y="31480"/>
                    <a:pt x="88378" y="39260"/>
                    <a:pt x="83277" y="34031"/>
                  </a:cubicBezTo>
                  <a:cubicBezTo>
                    <a:pt x="78048" y="31480"/>
                    <a:pt x="72819" y="36582"/>
                    <a:pt x="70269" y="41810"/>
                  </a:cubicBezTo>
                  <a:cubicBezTo>
                    <a:pt x="67718" y="47039"/>
                    <a:pt x="57261" y="28802"/>
                    <a:pt x="65040" y="23701"/>
                  </a:cubicBezTo>
                  <a:cubicBezTo>
                    <a:pt x="70269" y="21151"/>
                    <a:pt x="39024" y="2914"/>
                    <a:pt x="31245" y="2914"/>
                  </a:cubicBezTo>
                  <a:cubicBezTo>
                    <a:pt x="20787" y="2914"/>
                    <a:pt x="26016" y="8143"/>
                    <a:pt x="33795" y="13244"/>
                  </a:cubicBezTo>
                  <a:cubicBezTo>
                    <a:pt x="39024" y="18472"/>
                    <a:pt x="28567" y="18472"/>
                    <a:pt x="26016" y="13244"/>
                  </a:cubicBezTo>
                  <a:cubicBezTo>
                    <a:pt x="20787" y="8015"/>
                    <a:pt x="15558" y="13244"/>
                    <a:pt x="10457" y="18472"/>
                  </a:cubicBezTo>
                  <a:cubicBezTo>
                    <a:pt x="7907" y="26252"/>
                    <a:pt x="0" y="28802"/>
                    <a:pt x="0" y="34031"/>
                  </a:cubicBezTo>
                  <a:cubicBezTo>
                    <a:pt x="0" y="39260"/>
                    <a:pt x="10457" y="44361"/>
                    <a:pt x="20787" y="39260"/>
                  </a:cubicBezTo>
                  <a:cubicBezTo>
                    <a:pt x="31245" y="34031"/>
                    <a:pt x="41575" y="34031"/>
                    <a:pt x="46803" y="39260"/>
                  </a:cubicBezTo>
                  <a:cubicBezTo>
                    <a:pt x="52032" y="44488"/>
                    <a:pt x="39024" y="47039"/>
                    <a:pt x="44253" y="49590"/>
                  </a:cubicBezTo>
                  <a:cubicBezTo>
                    <a:pt x="49481" y="52140"/>
                    <a:pt x="44253" y="57369"/>
                    <a:pt x="31245" y="54818"/>
                  </a:cubicBezTo>
                  <a:cubicBezTo>
                    <a:pt x="20787" y="54818"/>
                    <a:pt x="5229" y="57369"/>
                    <a:pt x="7779" y="62598"/>
                  </a:cubicBezTo>
                  <a:cubicBezTo>
                    <a:pt x="10330" y="67826"/>
                    <a:pt x="39024" y="60047"/>
                    <a:pt x="39024" y="62598"/>
                  </a:cubicBezTo>
                  <a:cubicBezTo>
                    <a:pt x="39024" y="67826"/>
                    <a:pt x="39024" y="75606"/>
                    <a:pt x="46803" y="70377"/>
                  </a:cubicBezTo>
                  <a:cubicBezTo>
                    <a:pt x="54583" y="67826"/>
                    <a:pt x="49354" y="78156"/>
                    <a:pt x="54583" y="78156"/>
                  </a:cubicBezTo>
                  <a:cubicBezTo>
                    <a:pt x="57133" y="80707"/>
                    <a:pt x="57133" y="88486"/>
                    <a:pt x="46803" y="88486"/>
                  </a:cubicBezTo>
                  <a:cubicBezTo>
                    <a:pt x="36473" y="88486"/>
                    <a:pt x="31245" y="91037"/>
                    <a:pt x="33795" y="96265"/>
                  </a:cubicBezTo>
                  <a:cubicBezTo>
                    <a:pt x="41575" y="101494"/>
                    <a:pt x="52032" y="96265"/>
                    <a:pt x="62362" y="93715"/>
                  </a:cubicBezTo>
                  <a:cubicBezTo>
                    <a:pt x="72819" y="91164"/>
                    <a:pt x="88378" y="106723"/>
                    <a:pt x="101386" y="111824"/>
                  </a:cubicBezTo>
                  <a:cubicBezTo>
                    <a:pt x="114394" y="117053"/>
                    <a:pt x="137859" y="109274"/>
                    <a:pt x="140410" y="101494"/>
                  </a:cubicBezTo>
                  <a:cubicBezTo>
                    <a:pt x="142961" y="96265"/>
                    <a:pt x="161197" y="98944"/>
                    <a:pt x="166426" y="93715"/>
                  </a:cubicBezTo>
                  <a:cubicBezTo>
                    <a:pt x="174205" y="88486"/>
                    <a:pt x="184663" y="83385"/>
                    <a:pt x="197671" y="80707"/>
                  </a:cubicBezTo>
                  <a:lnTo>
                    <a:pt x="197671" y="80707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D703A746-AA17-6587-8F41-0D8629138780}"/>
                </a:ext>
              </a:extLst>
            </p:cNvPr>
            <p:cNvSpPr/>
            <p:nvPr/>
          </p:nvSpPr>
          <p:spPr>
            <a:xfrm>
              <a:off x="7123685" y="2905618"/>
              <a:ext cx="91333" cy="110009"/>
            </a:xfrm>
            <a:custGeom>
              <a:avLst/>
              <a:gdLst>
                <a:gd name="connsiteX0" fmla="*/ 85517 w 91333"/>
                <a:gd name="connsiteY0" fmla="*/ 34767 h 110009"/>
                <a:gd name="connsiteX1" fmla="*/ 77738 w 91333"/>
                <a:gd name="connsiteY1" fmla="*/ 26988 h 110009"/>
                <a:gd name="connsiteX2" fmla="*/ 64857 w 91333"/>
                <a:gd name="connsiteY2" fmla="*/ 32217 h 110009"/>
                <a:gd name="connsiteX3" fmla="*/ 51977 w 91333"/>
                <a:gd name="connsiteY3" fmla="*/ 29666 h 110009"/>
                <a:gd name="connsiteX4" fmla="*/ 57078 w 91333"/>
                <a:gd name="connsiteY4" fmla="*/ 16658 h 110009"/>
                <a:gd name="connsiteX5" fmla="*/ 62179 w 91333"/>
                <a:gd name="connsiteY5" fmla="*/ 3650 h 110009"/>
                <a:gd name="connsiteX6" fmla="*/ 59628 w 91333"/>
                <a:gd name="connsiteY6" fmla="*/ 3650 h 110009"/>
                <a:gd name="connsiteX7" fmla="*/ 38969 w 91333"/>
                <a:gd name="connsiteY7" fmla="*/ 6200 h 110009"/>
                <a:gd name="connsiteX8" fmla="*/ 49299 w 91333"/>
                <a:gd name="connsiteY8" fmla="*/ 16530 h 110009"/>
                <a:gd name="connsiteX9" fmla="*/ 31317 w 91333"/>
                <a:gd name="connsiteY9" fmla="*/ 26860 h 110009"/>
                <a:gd name="connsiteX10" fmla="*/ 8106 w 91333"/>
                <a:gd name="connsiteY10" fmla="*/ 26860 h 110009"/>
                <a:gd name="connsiteX11" fmla="*/ 10657 w 91333"/>
                <a:gd name="connsiteY11" fmla="*/ 42419 h 110009"/>
                <a:gd name="connsiteX12" fmla="*/ 20987 w 91333"/>
                <a:gd name="connsiteY12" fmla="*/ 57977 h 110009"/>
                <a:gd name="connsiteX13" fmla="*/ 13208 w 91333"/>
                <a:gd name="connsiteY13" fmla="*/ 76214 h 110009"/>
                <a:gd name="connsiteX14" fmla="*/ 327 w 91333"/>
                <a:gd name="connsiteY14" fmla="*/ 91773 h 110009"/>
                <a:gd name="connsiteX15" fmla="*/ 20987 w 91333"/>
                <a:gd name="connsiteY15" fmla="*/ 110010 h 110009"/>
                <a:gd name="connsiteX16" fmla="*/ 59628 w 91333"/>
                <a:gd name="connsiteY16" fmla="*/ 94451 h 110009"/>
                <a:gd name="connsiteX17" fmla="*/ 85389 w 91333"/>
                <a:gd name="connsiteY17" fmla="*/ 89222 h 110009"/>
                <a:gd name="connsiteX18" fmla="*/ 85389 w 91333"/>
                <a:gd name="connsiteY18" fmla="*/ 37318 h 110009"/>
                <a:gd name="connsiteX19" fmla="*/ 85389 w 91333"/>
                <a:gd name="connsiteY19" fmla="*/ 34767 h 110009"/>
                <a:gd name="connsiteX20" fmla="*/ 85389 w 91333"/>
                <a:gd name="connsiteY20" fmla="*/ 34767 h 1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333" h="110009">
                  <a:moveTo>
                    <a:pt x="85517" y="34767"/>
                  </a:moveTo>
                  <a:cubicBezTo>
                    <a:pt x="82966" y="32217"/>
                    <a:pt x="80416" y="29538"/>
                    <a:pt x="77738" y="26988"/>
                  </a:cubicBezTo>
                  <a:cubicBezTo>
                    <a:pt x="69958" y="16658"/>
                    <a:pt x="67408" y="24437"/>
                    <a:pt x="64857" y="32217"/>
                  </a:cubicBezTo>
                  <a:cubicBezTo>
                    <a:pt x="64857" y="37445"/>
                    <a:pt x="57078" y="29666"/>
                    <a:pt x="51977" y="29666"/>
                  </a:cubicBezTo>
                  <a:cubicBezTo>
                    <a:pt x="46875" y="27115"/>
                    <a:pt x="54527" y="19336"/>
                    <a:pt x="57078" y="16658"/>
                  </a:cubicBezTo>
                  <a:cubicBezTo>
                    <a:pt x="59628" y="14107"/>
                    <a:pt x="62179" y="8879"/>
                    <a:pt x="62179" y="3650"/>
                  </a:cubicBezTo>
                  <a:lnTo>
                    <a:pt x="59628" y="3650"/>
                  </a:lnTo>
                  <a:cubicBezTo>
                    <a:pt x="51849" y="-1579"/>
                    <a:pt x="38969" y="-1579"/>
                    <a:pt x="38969" y="6200"/>
                  </a:cubicBezTo>
                  <a:cubicBezTo>
                    <a:pt x="38969" y="16530"/>
                    <a:pt x="49299" y="11429"/>
                    <a:pt x="49299" y="16530"/>
                  </a:cubicBezTo>
                  <a:cubicBezTo>
                    <a:pt x="49299" y="21632"/>
                    <a:pt x="38969" y="21759"/>
                    <a:pt x="31317" y="26860"/>
                  </a:cubicBezTo>
                  <a:cubicBezTo>
                    <a:pt x="23538" y="32089"/>
                    <a:pt x="15886" y="24310"/>
                    <a:pt x="8106" y="26860"/>
                  </a:cubicBezTo>
                  <a:cubicBezTo>
                    <a:pt x="327" y="32089"/>
                    <a:pt x="15886" y="34640"/>
                    <a:pt x="10657" y="42419"/>
                  </a:cubicBezTo>
                  <a:cubicBezTo>
                    <a:pt x="5556" y="52749"/>
                    <a:pt x="10657" y="50198"/>
                    <a:pt x="20987" y="57977"/>
                  </a:cubicBezTo>
                  <a:cubicBezTo>
                    <a:pt x="28766" y="65757"/>
                    <a:pt x="13208" y="68307"/>
                    <a:pt x="13208" y="76214"/>
                  </a:cubicBezTo>
                  <a:cubicBezTo>
                    <a:pt x="13208" y="86544"/>
                    <a:pt x="2878" y="86544"/>
                    <a:pt x="327" y="91773"/>
                  </a:cubicBezTo>
                  <a:cubicBezTo>
                    <a:pt x="-2224" y="97002"/>
                    <a:pt x="10657" y="110010"/>
                    <a:pt x="20987" y="110010"/>
                  </a:cubicBezTo>
                  <a:cubicBezTo>
                    <a:pt x="28766" y="110010"/>
                    <a:pt x="49299" y="104781"/>
                    <a:pt x="59628" y="94451"/>
                  </a:cubicBezTo>
                  <a:cubicBezTo>
                    <a:pt x="69958" y="84121"/>
                    <a:pt x="75059" y="94451"/>
                    <a:pt x="85389" y="89222"/>
                  </a:cubicBezTo>
                  <a:cubicBezTo>
                    <a:pt x="95719" y="83994"/>
                    <a:pt x="90491" y="45097"/>
                    <a:pt x="85389" y="37318"/>
                  </a:cubicBezTo>
                  <a:lnTo>
                    <a:pt x="85389" y="34767"/>
                  </a:lnTo>
                  <a:lnTo>
                    <a:pt x="85389" y="34767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2" name="Freeform: Shape 471">
              <a:extLst>
                <a:ext uri="{FF2B5EF4-FFF2-40B4-BE49-F238E27FC236}">
                  <a16:creationId xmlns:a16="http://schemas.microsoft.com/office/drawing/2014/main" id="{BA57584D-0E18-03AE-E539-AC99B1F5FDFA}"/>
                </a:ext>
              </a:extLst>
            </p:cNvPr>
            <p:cNvSpPr/>
            <p:nvPr/>
          </p:nvSpPr>
          <p:spPr>
            <a:xfrm>
              <a:off x="7528550" y="2824474"/>
              <a:ext cx="100553" cy="97928"/>
            </a:xfrm>
            <a:custGeom>
              <a:avLst/>
              <a:gdLst>
                <a:gd name="connsiteX0" fmla="*/ 52656 w 100553"/>
                <a:gd name="connsiteY0" fmla="*/ 35057 h 97928"/>
                <a:gd name="connsiteX1" fmla="*/ 50105 w 100553"/>
                <a:gd name="connsiteY1" fmla="*/ 19370 h 97928"/>
                <a:gd name="connsiteX2" fmla="*/ 52656 w 100553"/>
                <a:gd name="connsiteY2" fmla="*/ 1006 h 97928"/>
                <a:gd name="connsiteX3" fmla="*/ 37224 w 100553"/>
                <a:gd name="connsiteY3" fmla="*/ 8913 h 97928"/>
                <a:gd name="connsiteX4" fmla="*/ 24344 w 100553"/>
                <a:gd name="connsiteY4" fmla="*/ 16820 h 97928"/>
                <a:gd name="connsiteX5" fmla="*/ 26895 w 100553"/>
                <a:gd name="connsiteY5" fmla="*/ 27277 h 97928"/>
                <a:gd name="connsiteX6" fmla="*/ 14014 w 100553"/>
                <a:gd name="connsiteY6" fmla="*/ 19370 h 97928"/>
                <a:gd name="connsiteX7" fmla="*/ 1134 w 100553"/>
                <a:gd name="connsiteY7" fmla="*/ 35057 h 97928"/>
                <a:gd name="connsiteX8" fmla="*/ 1134 w 100553"/>
                <a:gd name="connsiteY8" fmla="*/ 61200 h 97928"/>
                <a:gd name="connsiteX9" fmla="*/ 11464 w 100553"/>
                <a:gd name="connsiteY9" fmla="*/ 79564 h 97928"/>
                <a:gd name="connsiteX10" fmla="*/ 14014 w 100553"/>
                <a:gd name="connsiteY10" fmla="*/ 90022 h 97928"/>
                <a:gd name="connsiteX11" fmla="*/ 34674 w 100553"/>
                <a:gd name="connsiteY11" fmla="*/ 92700 h 97928"/>
                <a:gd name="connsiteX12" fmla="*/ 42453 w 100553"/>
                <a:gd name="connsiteY12" fmla="*/ 92700 h 97928"/>
                <a:gd name="connsiteX13" fmla="*/ 32123 w 100553"/>
                <a:gd name="connsiteY13" fmla="*/ 79564 h 97928"/>
                <a:gd name="connsiteX14" fmla="*/ 45004 w 100553"/>
                <a:gd name="connsiteY14" fmla="*/ 82243 h 97928"/>
                <a:gd name="connsiteX15" fmla="*/ 60435 w 100553"/>
                <a:gd name="connsiteY15" fmla="*/ 82243 h 97928"/>
                <a:gd name="connsiteX16" fmla="*/ 52656 w 100553"/>
                <a:gd name="connsiteY16" fmla="*/ 69107 h 97928"/>
                <a:gd name="connsiteX17" fmla="*/ 42326 w 100553"/>
                <a:gd name="connsiteY17" fmla="*/ 66429 h 97928"/>
                <a:gd name="connsiteX18" fmla="*/ 47427 w 100553"/>
                <a:gd name="connsiteY18" fmla="*/ 53293 h 97928"/>
                <a:gd name="connsiteX19" fmla="*/ 62858 w 100553"/>
                <a:gd name="connsiteY19" fmla="*/ 45387 h 97928"/>
                <a:gd name="connsiteX20" fmla="*/ 52528 w 100553"/>
                <a:gd name="connsiteY20" fmla="*/ 34929 h 97928"/>
                <a:gd name="connsiteX21" fmla="*/ 52528 w 100553"/>
                <a:gd name="connsiteY21" fmla="*/ 34929 h 97928"/>
                <a:gd name="connsiteX22" fmla="*/ 99076 w 100553"/>
                <a:gd name="connsiteY22" fmla="*/ 56099 h 97928"/>
                <a:gd name="connsiteX23" fmla="*/ 93975 w 100553"/>
                <a:gd name="connsiteY23" fmla="*/ 61328 h 97928"/>
                <a:gd name="connsiteX24" fmla="*/ 86196 w 100553"/>
                <a:gd name="connsiteY24" fmla="*/ 56099 h 97928"/>
                <a:gd name="connsiteX25" fmla="*/ 70765 w 100553"/>
                <a:gd name="connsiteY25" fmla="*/ 61328 h 97928"/>
                <a:gd name="connsiteX26" fmla="*/ 78544 w 100553"/>
                <a:gd name="connsiteY26" fmla="*/ 82243 h 97928"/>
                <a:gd name="connsiteX27" fmla="*/ 73443 w 100553"/>
                <a:gd name="connsiteY27" fmla="*/ 87471 h 97928"/>
                <a:gd name="connsiteX28" fmla="*/ 78544 w 100553"/>
                <a:gd name="connsiteY28" fmla="*/ 97929 h 97928"/>
                <a:gd name="connsiteX29" fmla="*/ 93975 w 100553"/>
                <a:gd name="connsiteY29" fmla="*/ 79564 h 97928"/>
                <a:gd name="connsiteX30" fmla="*/ 99076 w 100553"/>
                <a:gd name="connsiteY30" fmla="*/ 55972 h 97928"/>
                <a:gd name="connsiteX31" fmla="*/ 99076 w 100553"/>
                <a:gd name="connsiteY31" fmla="*/ 55972 h 9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0553" h="97928">
                  <a:moveTo>
                    <a:pt x="52656" y="35057"/>
                  </a:moveTo>
                  <a:cubicBezTo>
                    <a:pt x="47554" y="35057"/>
                    <a:pt x="47554" y="24599"/>
                    <a:pt x="50105" y="19370"/>
                  </a:cubicBezTo>
                  <a:cubicBezTo>
                    <a:pt x="55206" y="16692"/>
                    <a:pt x="55206" y="3684"/>
                    <a:pt x="52656" y="1006"/>
                  </a:cubicBezTo>
                  <a:cubicBezTo>
                    <a:pt x="50105" y="-1672"/>
                    <a:pt x="39775" y="1006"/>
                    <a:pt x="37224" y="8913"/>
                  </a:cubicBezTo>
                  <a:cubicBezTo>
                    <a:pt x="37224" y="19370"/>
                    <a:pt x="26895" y="14142"/>
                    <a:pt x="24344" y="16820"/>
                  </a:cubicBezTo>
                  <a:cubicBezTo>
                    <a:pt x="21793" y="19498"/>
                    <a:pt x="29445" y="22049"/>
                    <a:pt x="26895" y="27277"/>
                  </a:cubicBezTo>
                  <a:cubicBezTo>
                    <a:pt x="21793" y="29955"/>
                    <a:pt x="19115" y="22049"/>
                    <a:pt x="14014" y="19370"/>
                  </a:cubicBezTo>
                  <a:cubicBezTo>
                    <a:pt x="6235" y="19370"/>
                    <a:pt x="6235" y="29828"/>
                    <a:pt x="1134" y="35057"/>
                  </a:cubicBezTo>
                  <a:cubicBezTo>
                    <a:pt x="-1417" y="42964"/>
                    <a:pt x="1134" y="53421"/>
                    <a:pt x="1134" y="61200"/>
                  </a:cubicBezTo>
                  <a:cubicBezTo>
                    <a:pt x="3684" y="69107"/>
                    <a:pt x="14014" y="74336"/>
                    <a:pt x="11464" y="79564"/>
                  </a:cubicBezTo>
                  <a:cubicBezTo>
                    <a:pt x="8913" y="82243"/>
                    <a:pt x="11464" y="87471"/>
                    <a:pt x="14014" y="90022"/>
                  </a:cubicBezTo>
                  <a:cubicBezTo>
                    <a:pt x="21793" y="90022"/>
                    <a:pt x="29445" y="90022"/>
                    <a:pt x="34674" y="92700"/>
                  </a:cubicBezTo>
                  <a:lnTo>
                    <a:pt x="42453" y="92700"/>
                  </a:lnTo>
                  <a:cubicBezTo>
                    <a:pt x="39903" y="87471"/>
                    <a:pt x="32123" y="84793"/>
                    <a:pt x="32123" y="79564"/>
                  </a:cubicBezTo>
                  <a:cubicBezTo>
                    <a:pt x="34674" y="74336"/>
                    <a:pt x="39903" y="79564"/>
                    <a:pt x="45004" y="82243"/>
                  </a:cubicBezTo>
                  <a:cubicBezTo>
                    <a:pt x="50105" y="87471"/>
                    <a:pt x="57884" y="87471"/>
                    <a:pt x="60435" y="82243"/>
                  </a:cubicBezTo>
                  <a:cubicBezTo>
                    <a:pt x="60435" y="79564"/>
                    <a:pt x="57884" y="63878"/>
                    <a:pt x="52656" y="69107"/>
                  </a:cubicBezTo>
                  <a:cubicBezTo>
                    <a:pt x="44876" y="71785"/>
                    <a:pt x="44876" y="69107"/>
                    <a:pt x="42326" y="66429"/>
                  </a:cubicBezTo>
                  <a:cubicBezTo>
                    <a:pt x="39775" y="63751"/>
                    <a:pt x="47427" y="58522"/>
                    <a:pt x="47427" y="53293"/>
                  </a:cubicBezTo>
                  <a:cubicBezTo>
                    <a:pt x="49977" y="48065"/>
                    <a:pt x="60307" y="50615"/>
                    <a:pt x="62858" y="45387"/>
                  </a:cubicBezTo>
                  <a:cubicBezTo>
                    <a:pt x="62858" y="42708"/>
                    <a:pt x="55079" y="37480"/>
                    <a:pt x="52528" y="34929"/>
                  </a:cubicBezTo>
                  <a:lnTo>
                    <a:pt x="52528" y="34929"/>
                  </a:lnTo>
                  <a:close/>
                  <a:moveTo>
                    <a:pt x="99076" y="56099"/>
                  </a:moveTo>
                  <a:cubicBezTo>
                    <a:pt x="96526" y="53421"/>
                    <a:pt x="96526" y="58777"/>
                    <a:pt x="93975" y="61328"/>
                  </a:cubicBezTo>
                  <a:cubicBezTo>
                    <a:pt x="88874" y="61328"/>
                    <a:pt x="86196" y="48192"/>
                    <a:pt x="86196" y="56099"/>
                  </a:cubicBezTo>
                  <a:cubicBezTo>
                    <a:pt x="83645" y="61328"/>
                    <a:pt x="78417" y="53421"/>
                    <a:pt x="70765" y="61328"/>
                  </a:cubicBezTo>
                  <a:cubicBezTo>
                    <a:pt x="65664" y="71785"/>
                    <a:pt x="75866" y="79692"/>
                    <a:pt x="78544" y="82243"/>
                  </a:cubicBezTo>
                  <a:cubicBezTo>
                    <a:pt x="83645" y="84921"/>
                    <a:pt x="78544" y="90149"/>
                    <a:pt x="73443" y="87471"/>
                  </a:cubicBezTo>
                  <a:cubicBezTo>
                    <a:pt x="68342" y="87471"/>
                    <a:pt x="70892" y="95378"/>
                    <a:pt x="78544" y="97929"/>
                  </a:cubicBezTo>
                  <a:cubicBezTo>
                    <a:pt x="86323" y="97929"/>
                    <a:pt x="96526" y="82243"/>
                    <a:pt x="93975" y="79564"/>
                  </a:cubicBezTo>
                  <a:cubicBezTo>
                    <a:pt x="93975" y="74336"/>
                    <a:pt x="104305" y="55972"/>
                    <a:pt x="99076" y="55972"/>
                  </a:cubicBezTo>
                  <a:lnTo>
                    <a:pt x="99076" y="55972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3" name="Freeform: Shape 472">
              <a:extLst>
                <a:ext uri="{FF2B5EF4-FFF2-40B4-BE49-F238E27FC236}">
                  <a16:creationId xmlns:a16="http://schemas.microsoft.com/office/drawing/2014/main" id="{4D055481-D4C1-D5B3-2C17-16953FF69A9A}"/>
                </a:ext>
              </a:extLst>
            </p:cNvPr>
            <p:cNvSpPr/>
            <p:nvPr/>
          </p:nvSpPr>
          <p:spPr>
            <a:xfrm>
              <a:off x="7598933" y="2429232"/>
              <a:ext cx="272403" cy="470315"/>
            </a:xfrm>
            <a:custGeom>
              <a:avLst/>
              <a:gdLst>
                <a:gd name="connsiteX0" fmla="*/ 269980 w 272403"/>
                <a:gd name="connsiteY0" fmla="*/ 107394 h 470315"/>
                <a:gd name="connsiteX1" fmla="*/ 264752 w 272403"/>
                <a:gd name="connsiteY1" fmla="*/ 97065 h 470315"/>
                <a:gd name="connsiteX2" fmla="*/ 264752 w 272403"/>
                <a:gd name="connsiteY2" fmla="*/ 78955 h 470315"/>
                <a:gd name="connsiteX3" fmla="*/ 259523 w 272403"/>
                <a:gd name="connsiteY3" fmla="*/ 58168 h 470315"/>
                <a:gd name="connsiteX4" fmla="*/ 259523 w 272403"/>
                <a:gd name="connsiteY4" fmla="*/ 37381 h 470315"/>
                <a:gd name="connsiteX5" fmla="*/ 228406 w 272403"/>
                <a:gd name="connsiteY5" fmla="*/ 19272 h 470315"/>
                <a:gd name="connsiteX6" fmla="*/ 202517 w 272403"/>
                <a:gd name="connsiteY6" fmla="*/ 1162 h 470315"/>
                <a:gd name="connsiteX7" fmla="*/ 189509 w 272403"/>
                <a:gd name="connsiteY7" fmla="*/ 16721 h 470315"/>
                <a:gd name="connsiteX8" fmla="*/ 176501 w 272403"/>
                <a:gd name="connsiteY8" fmla="*/ 21950 h 470315"/>
                <a:gd name="connsiteX9" fmla="*/ 153163 w 272403"/>
                <a:gd name="connsiteY9" fmla="*/ 16721 h 470315"/>
                <a:gd name="connsiteX10" fmla="*/ 147934 w 272403"/>
                <a:gd name="connsiteY10" fmla="*/ 32280 h 470315"/>
                <a:gd name="connsiteX11" fmla="*/ 129825 w 272403"/>
                <a:gd name="connsiteY11" fmla="*/ 40059 h 470315"/>
                <a:gd name="connsiteX12" fmla="*/ 114266 w 272403"/>
                <a:gd name="connsiteY12" fmla="*/ 50389 h 470315"/>
                <a:gd name="connsiteX13" fmla="*/ 109038 w 272403"/>
                <a:gd name="connsiteY13" fmla="*/ 65947 h 470315"/>
                <a:gd name="connsiteX14" fmla="*/ 103809 w 272403"/>
                <a:gd name="connsiteY14" fmla="*/ 78955 h 470315"/>
                <a:gd name="connsiteX15" fmla="*/ 90801 w 272403"/>
                <a:gd name="connsiteY15" fmla="*/ 94514 h 470315"/>
                <a:gd name="connsiteX16" fmla="*/ 88251 w 272403"/>
                <a:gd name="connsiteY16" fmla="*/ 107522 h 470315"/>
                <a:gd name="connsiteX17" fmla="*/ 70141 w 272403"/>
                <a:gd name="connsiteY17" fmla="*/ 112751 h 470315"/>
                <a:gd name="connsiteX18" fmla="*/ 70141 w 272403"/>
                <a:gd name="connsiteY18" fmla="*/ 130860 h 470315"/>
                <a:gd name="connsiteX19" fmla="*/ 54583 w 272403"/>
                <a:gd name="connsiteY19" fmla="*/ 159427 h 470315"/>
                <a:gd name="connsiteX20" fmla="*/ 59811 w 272403"/>
                <a:gd name="connsiteY20" fmla="*/ 169756 h 470315"/>
                <a:gd name="connsiteX21" fmla="*/ 59811 w 272403"/>
                <a:gd name="connsiteY21" fmla="*/ 182764 h 470315"/>
                <a:gd name="connsiteX22" fmla="*/ 46804 w 272403"/>
                <a:gd name="connsiteY22" fmla="*/ 185315 h 470315"/>
                <a:gd name="connsiteX23" fmla="*/ 23465 w 272403"/>
                <a:gd name="connsiteY23" fmla="*/ 198323 h 470315"/>
                <a:gd name="connsiteX24" fmla="*/ 20915 w 272403"/>
                <a:gd name="connsiteY24" fmla="*/ 221661 h 470315"/>
                <a:gd name="connsiteX25" fmla="*/ 20915 w 272403"/>
                <a:gd name="connsiteY25" fmla="*/ 242448 h 470315"/>
                <a:gd name="connsiteX26" fmla="*/ 20915 w 272403"/>
                <a:gd name="connsiteY26" fmla="*/ 263236 h 470315"/>
                <a:gd name="connsiteX27" fmla="*/ 36474 w 272403"/>
                <a:gd name="connsiteY27" fmla="*/ 278794 h 470315"/>
                <a:gd name="connsiteX28" fmla="*/ 26144 w 272403"/>
                <a:gd name="connsiteY28" fmla="*/ 289124 h 470315"/>
                <a:gd name="connsiteX29" fmla="*/ 28694 w 272403"/>
                <a:gd name="connsiteY29" fmla="*/ 299454 h 470315"/>
                <a:gd name="connsiteX30" fmla="*/ 28694 w 272403"/>
                <a:gd name="connsiteY30" fmla="*/ 320241 h 470315"/>
                <a:gd name="connsiteX31" fmla="*/ 15686 w 272403"/>
                <a:gd name="connsiteY31" fmla="*/ 325470 h 470315"/>
                <a:gd name="connsiteX32" fmla="*/ 10458 w 272403"/>
                <a:gd name="connsiteY32" fmla="*/ 343579 h 470315"/>
                <a:gd name="connsiteX33" fmla="*/ 5229 w 272403"/>
                <a:gd name="connsiteY33" fmla="*/ 359138 h 470315"/>
                <a:gd name="connsiteX34" fmla="*/ 0 w 272403"/>
                <a:gd name="connsiteY34" fmla="*/ 356587 h 470315"/>
                <a:gd name="connsiteX35" fmla="*/ 0 w 272403"/>
                <a:gd name="connsiteY35" fmla="*/ 359138 h 470315"/>
                <a:gd name="connsiteX36" fmla="*/ 7780 w 272403"/>
                <a:gd name="connsiteY36" fmla="*/ 382476 h 470315"/>
                <a:gd name="connsiteX37" fmla="*/ 15559 w 272403"/>
                <a:gd name="connsiteY37" fmla="*/ 403263 h 470315"/>
                <a:gd name="connsiteX38" fmla="*/ 28567 w 272403"/>
                <a:gd name="connsiteY38" fmla="*/ 424050 h 470315"/>
                <a:gd name="connsiteX39" fmla="*/ 31117 w 272403"/>
                <a:gd name="connsiteY39" fmla="*/ 439609 h 470315"/>
                <a:gd name="connsiteX40" fmla="*/ 38897 w 272403"/>
                <a:gd name="connsiteY40" fmla="*/ 449939 h 470315"/>
                <a:gd name="connsiteX41" fmla="*/ 38897 w 272403"/>
                <a:gd name="connsiteY41" fmla="*/ 468048 h 470315"/>
                <a:gd name="connsiteX42" fmla="*/ 57006 w 272403"/>
                <a:gd name="connsiteY42" fmla="*/ 468048 h 470315"/>
                <a:gd name="connsiteX43" fmla="*/ 64785 w 272403"/>
                <a:gd name="connsiteY43" fmla="*/ 455040 h 470315"/>
                <a:gd name="connsiteX44" fmla="*/ 70014 w 272403"/>
                <a:gd name="connsiteY44" fmla="*/ 447261 h 470315"/>
                <a:gd name="connsiteX45" fmla="*/ 88123 w 272403"/>
                <a:gd name="connsiteY45" fmla="*/ 447261 h 470315"/>
                <a:gd name="connsiteX46" fmla="*/ 101131 w 272403"/>
                <a:gd name="connsiteY46" fmla="*/ 436931 h 470315"/>
                <a:gd name="connsiteX47" fmla="*/ 108910 w 272403"/>
                <a:gd name="connsiteY47" fmla="*/ 439482 h 470315"/>
                <a:gd name="connsiteX48" fmla="*/ 121918 w 272403"/>
                <a:gd name="connsiteY48" fmla="*/ 418694 h 470315"/>
                <a:gd name="connsiteX49" fmla="*/ 114139 w 272403"/>
                <a:gd name="connsiteY49" fmla="*/ 421245 h 470315"/>
                <a:gd name="connsiteX50" fmla="*/ 114139 w 272403"/>
                <a:gd name="connsiteY50" fmla="*/ 405686 h 470315"/>
                <a:gd name="connsiteX51" fmla="*/ 116689 w 272403"/>
                <a:gd name="connsiteY51" fmla="*/ 374569 h 470315"/>
                <a:gd name="connsiteX52" fmla="*/ 129698 w 272403"/>
                <a:gd name="connsiteY52" fmla="*/ 361561 h 470315"/>
                <a:gd name="connsiteX53" fmla="*/ 147807 w 272403"/>
                <a:gd name="connsiteY53" fmla="*/ 343452 h 470315"/>
                <a:gd name="connsiteX54" fmla="*/ 160815 w 272403"/>
                <a:gd name="connsiteY54" fmla="*/ 325342 h 470315"/>
                <a:gd name="connsiteX55" fmla="*/ 140028 w 272403"/>
                <a:gd name="connsiteY55" fmla="*/ 302005 h 470315"/>
                <a:gd name="connsiteX56" fmla="*/ 124469 w 272403"/>
                <a:gd name="connsiteY56" fmla="*/ 296776 h 470315"/>
                <a:gd name="connsiteX57" fmla="*/ 121918 w 272403"/>
                <a:gd name="connsiteY57" fmla="*/ 273438 h 470315"/>
                <a:gd name="connsiteX58" fmla="*/ 132248 w 272403"/>
                <a:gd name="connsiteY58" fmla="*/ 252651 h 470315"/>
                <a:gd name="connsiteX59" fmla="*/ 137477 w 272403"/>
                <a:gd name="connsiteY59" fmla="*/ 234541 h 470315"/>
                <a:gd name="connsiteX60" fmla="*/ 147807 w 272403"/>
                <a:gd name="connsiteY60" fmla="*/ 224212 h 470315"/>
                <a:gd name="connsiteX61" fmla="*/ 163365 w 272403"/>
                <a:gd name="connsiteY61" fmla="*/ 208653 h 470315"/>
                <a:gd name="connsiteX62" fmla="*/ 184153 w 272403"/>
                <a:gd name="connsiteY62" fmla="*/ 195645 h 470315"/>
                <a:gd name="connsiteX63" fmla="*/ 217821 w 272403"/>
                <a:gd name="connsiteY63" fmla="*/ 169756 h 470315"/>
                <a:gd name="connsiteX64" fmla="*/ 215270 w 272403"/>
                <a:gd name="connsiteY64" fmla="*/ 148969 h 470315"/>
                <a:gd name="connsiteX65" fmla="*/ 223050 w 272403"/>
                <a:gd name="connsiteY65" fmla="*/ 133411 h 470315"/>
                <a:gd name="connsiteX66" fmla="*/ 236057 w 272403"/>
                <a:gd name="connsiteY66" fmla="*/ 120402 h 470315"/>
                <a:gd name="connsiteX67" fmla="*/ 259395 w 272403"/>
                <a:gd name="connsiteY67" fmla="*/ 117852 h 470315"/>
                <a:gd name="connsiteX68" fmla="*/ 272403 w 272403"/>
                <a:gd name="connsiteY68" fmla="*/ 117852 h 470315"/>
                <a:gd name="connsiteX69" fmla="*/ 269853 w 272403"/>
                <a:gd name="connsiteY69" fmla="*/ 107522 h 470315"/>
                <a:gd name="connsiteX70" fmla="*/ 269853 w 272403"/>
                <a:gd name="connsiteY70" fmla="*/ 107522 h 470315"/>
                <a:gd name="connsiteX71" fmla="*/ 158392 w 272403"/>
                <a:gd name="connsiteY71" fmla="*/ 392806 h 470315"/>
                <a:gd name="connsiteX72" fmla="*/ 145384 w 272403"/>
                <a:gd name="connsiteY72" fmla="*/ 421372 h 470315"/>
                <a:gd name="connsiteX73" fmla="*/ 158392 w 272403"/>
                <a:gd name="connsiteY73" fmla="*/ 392806 h 470315"/>
                <a:gd name="connsiteX74" fmla="*/ 158392 w 272403"/>
                <a:gd name="connsiteY74" fmla="*/ 392806 h 470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272403" h="470315">
                  <a:moveTo>
                    <a:pt x="269980" y="107394"/>
                  </a:moveTo>
                  <a:cubicBezTo>
                    <a:pt x="264752" y="104844"/>
                    <a:pt x="259650" y="97065"/>
                    <a:pt x="264752" y="97065"/>
                  </a:cubicBezTo>
                  <a:cubicBezTo>
                    <a:pt x="269853" y="97065"/>
                    <a:pt x="272531" y="81506"/>
                    <a:pt x="264752" y="78955"/>
                  </a:cubicBezTo>
                  <a:cubicBezTo>
                    <a:pt x="259523" y="76405"/>
                    <a:pt x="264752" y="60846"/>
                    <a:pt x="259523" y="58168"/>
                  </a:cubicBezTo>
                  <a:cubicBezTo>
                    <a:pt x="254294" y="55617"/>
                    <a:pt x="259523" y="45160"/>
                    <a:pt x="259523" y="37381"/>
                  </a:cubicBezTo>
                  <a:cubicBezTo>
                    <a:pt x="259523" y="29601"/>
                    <a:pt x="238735" y="24373"/>
                    <a:pt x="228406" y="19272"/>
                  </a:cubicBezTo>
                  <a:cubicBezTo>
                    <a:pt x="218076" y="14043"/>
                    <a:pt x="212847" y="6264"/>
                    <a:pt x="202517" y="1162"/>
                  </a:cubicBezTo>
                  <a:cubicBezTo>
                    <a:pt x="192187" y="-3939"/>
                    <a:pt x="189509" y="8942"/>
                    <a:pt x="189509" y="16721"/>
                  </a:cubicBezTo>
                  <a:cubicBezTo>
                    <a:pt x="189509" y="24500"/>
                    <a:pt x="181730" y="27051"/>
                    <a:pt x="176501" y="21950"/>
                  </a:cubicBezTo>
                  <a:cubicBezTo>
                    <a:pt x="168722" y="16721"/>
                    <a:pt x="160942" y="21950"/>
                    <a:pt x="153163" y="16721"/>
                  </a:cubicBezTo>
                  <a:cubicBezTo>
                    <a:pt x="142833" y="14170"/>
                    <a:pt x="147934" y="27051"/>
                    <a:pt x="147934" y="32280"/>
                  </a:cubicBezTo>
                  <a:cubicBezTo>
                    <a:pt x="147934" y="40059"/>
                    <a:pt x="137605" y="40059"/>
                    <a:pt x="129825" y="40059"/>
                  </a:cubicBezTo>
                  <a:cubicBezTo>
                    <a:pt x="124597" y="40059"/>
                    <a:pt x="114266" y="45288"/>
                    <a:pt x="114266" y="50389"/>
                  </a:cubicBezTo>
                  <a:cubicBezTo>
                    <a:pt x="114266" y="58168"/>
                    <a:pt x="103937" y="63397"/>
                    <a:pt x="109038" y="65947"/>
                  </a:cubicBezTo>
                  <a:cubicBezTo>
                    <a:pt x="111588" y="71176"/>
                    <a:pt x="106487" y="76277"/>
                    <a:pt x="103809" y="78955"/>
                  </a:cubicBezTo>
                  <a:cubicBezTo>
                    <a:pt x="98581" y="81506"/>
                    <a:pt x="93479" y="91963"/>
                    <a:pt x="90801" y="94514"/>
                  </a:cubicBezTo>
                  <a:cubicBezTo>
                    <a:pt x="88123" y="97065"/>
                    <a:pt x="93352" y="102293"/>
                    <a:pt x="88251" y="107522"/>
                  </a:cubicBezTo>
                  <a:cubicBezTo>
                    <a:pt x="80471" y="112751"/>
                    <a:pt x="72692" y="107522"/>
                    <a:pt x="70141" y="112751"/>
                  </a:cubicBezTo>
                  <a:cubicBezTo>
                    <a:pt x="67591" y="115301"/>
                    <a:pt x="70141" y="123081"/>
                    <a:pt x="70141" y="130860"/>
                  </a:cubicBezTo>
                  <a:cubicBezTo>
                    <a:pt x="67591" y="141190"/>
                    <a:pt x="62362" y="151647"/>
                    <a:pt x="54583" y="159427"/>
                  </a:cubicBezTo>
                  <a:cubicBezTo>
                    <a:pt x="49354" y="167206"/>
                    <a:pt x="57133" y="169756"/>
                    <a:pt x="59811" y="169756"/>
                  </a:cubicBezTo>
                  <a:cubicBezTo>
                    <a:pt x="62362" y="172307"/>
                    <a:pt x="62362" y="177536"/>
                    <a:pt x="59811" y="182764"/>
                  </a:cubicBezTo>
                  <a:cubicBezTo>
                    <a:pt x="57261" y="190544"/>
                    <a:pt x="49482" y="185315"/>
                    <a:pt x="46804" y="185315"/>
                  </a:cubicBezTo>
                  <a:cubicBezTo>
                    <a:pt x="41575" y="182764"/>
                    <a:pt x="31245" y="187866"/>
                    <a:pt x="23465" y="198323"/>
                  </a:cubicBezTo>
                  <a:cubicBezTo>
                    <a:pt x="18237" y="208653"/>
                    <a:pt x="20915" y="216432"/>
                    <a:pt x="20915" y="221661"/>
                  </a:cubicBezTo>
                  <a:cubicBezTo>
                    <a:pt x="23465" y="226890"/>
                    <a:pt x="15686" y="231991"/>
                    <a:pt x="20915" y="242448"/>
                  </a:cubicBezTo>
                  <a:cubicBezTo>
                    <a:pt x="26144" y="252778"/>
                    <a:pt x="20915" y="255456"/>
                    <a:pt x="20915" y="263236"/>
                  </a:cubicBezTo>
                  <a:cubicBezTo>
                    <a:pt x="20915" y="271015"/>
                    <a:pt x="33923" y="271015"/>
                    <a:pt x="36474" y="278794"/>
                  </a:cubicBezTo>
                  <a:cubicBezTo>
                    <a:pt x="36474" y="286573"/>
                    <a:pt x="31245" y="289124"/>
                    <a:pt x="26144" y="289124"/>
                  </a:cubicBezTo>
                  <a:cubicBezTo>
                    <a:pt x="23593" y="289124"/>
                    <a:pt x="23593" y="299454"/>
                    <a:pt x="28694" y="299454"/>
                  </a:cubicBezTo>
                  <a:cubicBezTo>
                    <a:pt x="31245" y="302005"/>
                    <a:pt x="31245" y="317563"/>
                    <a:pt x="28694" y="320241"/>
                  </a:cubicBezTo>
                  <a:cubicBezTo>
                    <a:pt x="26144" y="325470"/>
                    <a:pt x="13136" y="320241"/>
                    <a:pt x="15686" y="325470"/>
                  </a:cubicBezTo>
                  <a:cubicBezTo>
                    <a:pt x="15686" y="330699"/>
                    <a:pt x="10458" y="341029"/>
                    <a:pt x="10458" y="343579"/>
                  </a:cubicBezTo>
                  <a:cubicBezTo>
                    <a:pt x="10458" y="348808"/>
                    <a:pt x="10458" y="361688"/>
                    <a:pt x="5229" y="359138"/>
                  </a:cubicBezTo>
                  <a:cubicBezTo>
                    <a:pt x="5229" y="356587"/>
                    <a:pt x="2678" y="356587"/>
                    <a:pt x="0" y="356587"/>
                  </a:cubicBezTo>
                  <a:lnTo>
                    <a:pt x="0" y="359138"/>
                  </a:lnTo>
                  <a:cubicBezTo>
                    <a:pt x="0" y="366917"/>
                    <a:pt x="2551" y="374696"/>
                    <a:pt x="7780" y="382476"/>
                  </a:cubicBezTo>
                  <a:cubicBezTo>
                    <a:pt x="15559" y="387704"/>
                    <a:pt x="10330" y="395484"/>
                    <a:pt x="15559" y="403263"/>
                  </a:cubicBezTo>
                  <a:cubicBezTo>
                    <a:pt x="23338" y="411042"/>
                    <a:pt x="20787" y="418822"/>
                    <a:pt x="28567" y="424050"/>
                  </a:cubicBezTo>
                  <a:cubicBezTo>
                    <a:pt x="33795" y="429279"/>
                    <a:pt x="36346" y="431830"/>
                    <a:pt x="31117" y="439609"/>
                  </a:cubicBezTo>
                  <a:cubicBezTo>
                    <a:pt x="28567" y="447388"/>
                    <a:pt x="38897" y="444838"/>
                    <a:pt x="38897" y="449939"/>
                  </a:cubicBezTo>
                  <a:cubicBezTo>
                    <a:pt x="38897" y="455040"/>
                    <a:pt x="36346" y="462947"/>
                    <a:pt x="38897" y="468048"/>
                  </a:cubicBezTo>
                  <a:cubicBezTo>
                    <a:pt x="41447" y="473149"/>
                    <a:pt x="46676" y="468048"/>
                    <a:pt x="57006" y="468048"/>
                  </a:cubicBezTo>
                  <a:cubicBezTo>
                    <a:pt x="64785" y="468048"/>
                    <a:pt x="62234" y="460269"/>
                    <a:pt x="64785" y="455040"/>
                  </a:cubicBezTo>
                  <a:cubicBezTo>
                    <a:pt x="64785" y="449811"/>
                    <a:pt x="70014" y="452489"/>
                    <a:pt x="70014" y="447261"/>
                  </a:cubicBezTo>
                  <a:cubicBezTo>
                    <a:pt x="72564" y="444710"/>
                    <a:pt x="80344" y="444710"/>
                    <a:pt x="88123" y="447261"/>
                  </a:cubicBezTo>
                  <a:cubicBezTo>
                    <a:pt x="95902" y="449811"/>
                    <a:pt x="101131" y="444710"/>
                    <a:pt x="101131" y="436931"/>
                  </a:cubicBezTo>
                  <a:cubicBezTo>
                    <a:pt x="103682" y="429152"/>
                    <a:pt x="106360" y="439482"/>
                    <a:pt x="108910" y="439482"/>
                  </a:cubicBezTo>
                  <a:cubicBezTo>
                    <a:pt x="111461" y="442032"/>
                    <a:pt x="119240" y="429152"/>
                    <a:pt x="121918" y="418694"/>
                  </a:cubicBezTo>
                  <a:cubicBezTo>
                    <a:pt x="124469" y="410915"/>
                    <a:pt x="121918" y="410915"/>
                    <a:pt x="114139" y="421245"/>
                  </a:cubicBezTo>
                  <a:cubicBezTo>
                    <a:pt x="106360" y="429024"/>
                    <a:pt x="111588" y="410915"/>
                    <a:pt x="114139" y="405686"/>
                  </a:cubicBezTo>
                  <a:cubicBezTo>
                    <a:pt x="116689" y="397907"/>
                    <a:pt x="116689" y="379798"/>
                    <a:pt x="116689" y="374569"/>
                  </a:cubicBezTo>
                  <a:cubicBezTo>
                    <a:pt x="116689" y="369340"/>
                    <a:pt x="119240" y="364239"/>
                    <a:pt x="129698" y="361561"/>
                  </a:cubicBezTo>
                  <a:cubicBezTo>
                    <a:pt x="137477" y="359010"/>
                    <a:pt x="150485" y="348553"/>
                    <a:pt x="147807" y="343452"/>
                  </a:cubicBezTo>
                  <a:cubicBezTo>
                    <a:pt x="147807" y="338223"/>
                    <a:pt x="160815" y="330444"/>
                    <a:pt x="160815" y="325342"/>
                  </a:cubicBezTo>
                  <a:cubicBezTo>
                    <a:pt x="160815" y="320241"/>
                    <a:pt x="145256" y="304555"/>
                    <a:pt x="140028" y="302005"/>
                  </a:cubicBezTo>
                  <a:cubicBezTo>
                    <a:pt x="134799" y="299454"/>
                    <a:pt x="124469" y="302005"/>
                    <a:pt x="124469" y="296776"/>
                  </a:cubicBezTo>
                  <a:cubicBezTo>
                    <a:pt x="127019" y="294225"/>
                    <a:pt x="124469" y="281217"/>
                    <a:pt x="121918" y="273438"/>
                  </a:cubicBezTo>
                  <a:cubicBezTo>
                    <a:pt x="121918" y="265659"/>
                    <a:pt x="132248" y="257879"/>
                    <a:pt x="132248" y="252651"/>
                  </a:cubicBezTo>
                  <a:cubicBezTo>
                    <a:pt x="132248" y="244871"/>
                    <a:pt x="129698" y="237092"/>
                    <a:pt x="137477" y="234541"/>
                  </a:cubicBezTo>
                  <a:cubicBezTo>
                    <a:pt x="142706" y="231991"/>
                    <a:pt x="140028" y="226762"/>
                    <a:pt x="147807" y="224212"/>
                  </a:cubicBezTo>
                  <a:cubicBezTo>
                    <a:pt x="155586" y="224212"/>
                    <a:pt x="153036" y="211204"/>
                    <a:pt x="163365" y="208653"/>
                  </a:cubicBezTo>
                  <a:cubicBezTo>
                    <a:pt x="171145" y="203424"/>
                    <a:pt x="171145" y="200874"/>
                    <a:pt x="184153" y="195645"/>
                  </a:cubicBezTo>
                  <a:cubicBezTo>
                    <a:pt x="194483" y="190416"/>
                    <a:pt x="212719" y="177536"/>
                    <a:pt x="217821" y="169756"/>
                  </a:cubicBezTo>
                  <a:cubicBezTo>
                    <a:pt x="220371" y="164528"/>
                    <a:pt x="204812" y="156748"/>
                    <a:pt x="215270" y="148969"/>
                  </a:cubicBezTo>
                  <a:cubicBezTo>
                    <a:pt x="223050" y="143740"/>
                    <a:pt x="215270" y="135961"/>
                    <a:pt x="223050" y="133411"/>
                  </a:cubicBezTo>
                  <a:cubicBezTo>
                    <a:pt x="228278" y="130860"/>
                    <a:pt x="230829" y="125631"/>
                    <a:pt x="236057" y="120402"/>
                  </a:cubicBezTo>
                  <a:cubicBezTo>
                    <a:pt x="241286" y="115174"/>
                    <a:pt x="249065" y="120402"/>
                    <a:pt x="259395" y="117852"/>
                  </a:cubicBezTo>
                  <a:lnTo>
                    <a:pt x="272403" y="117852"/>
                  </a:lnTo>
                  <a:cubicBezTo>
                    <a:pt x="272403" y="115301"/>
                    <a:pt x="269853" y="110073"/>
                    <a:pt x="269853" y="107522"/>
                  </a:cubicBezTo>
                  <a:lnTo>
                    <a:pt x="269853" y="107522"/>
                  </a:lnTo>
                  <a:close/>
                  <a:moveTo>
                    <a:pt x="158392" y="392806"/>
                  </a:moveTo>
                  <a:cubicBezTo>
                    <a:pt x="148062" y="392806"/>
                    <a:pt x="142833" y="416144"/>
                    <a:pt x="145384" y="421372"/>
                  </a:cubicBezTo>
                  <a:cubicBezTo>
                    <a:pt x="147934" y="423923"/>
                    <a:pt x="171272" y="392806"/>
                    <a:pt x="158392" y="392806"/>
                  </a:cubicBezTo>
                  <a:lnTo>
                    <a:pt x="158392" y="39280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3A8D8668-E319-7658-B8A4-6728F0104C51}"/>
                </a:ext>
              </a:extLst>
            </p:cNvPr>
            <p:cNvSpPr/>
            <p:nvPr/>
          </p:nvSpPr>
          <p:spPr>
            <a:xfrm>
              <a:off x="7825090" y="2763697"/>
              <a:ext cx="131783" cy="65482"/>
            </a:xfrm>
            <a:custGeom>
              <a:avLst/>
              <a:gdLst>
                <a:gd name="connsiteX0" fmla="*/ 124805 w 131783"/>
                <a:gd name="connsiteY0" fmla="*/ 16128 h 65482"/>
                <a:gd name="connsiteX1" fmla="*/ 130033 w 131783"/>
                <a:gd name="connsiteY1" fmla="*/ 569 h 65482"/>
                <a:gd name="connsiteX2" fmla="*/ 124805 w 131783"/>
                <a:gd name="connsiteY2" fmla="*/ 3120 h 65482"/>
                <a:gd name="connsiteX3" fmla="*/ 83230 w 131783"/>
                <a:gd name="connsiteY3" fmla="*/ 569 h 65482"/>
                <a:gd name="connsiteX4" fmla="*/ 44206 w 131783"/>
                <a:gd name="connsiteY4" fmla="*/ 8349 h 65482"/>
                <a:gd name="connsiteX5" fmla="*/ 28647 w 131783"/>
                <a:gd name="connsiteY5" fmla="*/ 21357 h 65482"/>
                <a:gd name="connsiteX6" fmla="*/ 33876 w 131783"/>
                <a:gd name="connsiteY6" fmla="*/ 34365 h 65482"/>
                <a:gd name="connsiteX7" fmla="*/ 46884 w 131783"/>
                <a:gd name="connsiteY7" fmla="*/ 42144 h 65482"/>
                <a:gd name="connsiteX8" fmla="*/ 52112 w 131783"/>
                <a:gd name="connsiteY8" fmla="*/ 49923 h 65482"/>
                <a:gd name="connsiteX9" fmla="*/ 75450 w 131783"/>
                <a:gd name="connsiteY9" fmla="*/ 49923 h 65482"/>
                <a:gd name="connsiteX10" fmla="*/ 96238 w 131783"/>
                <a:gd name="connsiteY10" fmla="*/ 62931 h 65482"/>
                <a:gd name="connsiteX11" fmla="*/ 117025 w 131783"/>
                <a:gd name="connsiteY11" fmla="*/ 65482 h 65482"/>
                <a:gd name="connsiteX12" fmla="*/ 119576 w 131783"/>
                <a:gd name="connsiteY12" fmla="*/ 57703 h 65482"/>
                <a:gd name="connsiteX13" fmla="*/ 124805 w 131783"/>
                <a:gd name="connsiteY13" fmla="*/ 52474 h 65482"/>
                <a:gd name="connsiteX14" fmla="*/ 119576 w 131783"/>
                <a:gd name="connsiteY14" fmla="*/ 39466 h 65482"/>
                <a:gd name="connsiteX15" fmla="*/ 117025 w 131783"/>
                <a:gd name="connsiteY15" fmla="*/ 26458 h 65482"/>
                <a:gd name="connsiteX16" fmla="*/ 124805 w 131783"/>
                <a:gd name="connsiteY16" fmla="*/ 16128 h 65482"/>
                <a:gd name="connsiteX17" fmla="*/ 124805 w 131783"/>
                <a:gd name="connsiteY17" fmla="*/ 16128 h 65482"/>
                <a:gd name="connsiteX18" fmla="*/ 10410 w 131783"/>
                <a:gd name="connsiteY18" fmla="*/ 31687 h 65482"/>
                <a:gd name="connsiteX19" fmla="*/ 2631 w 131783"/>
                <a:gd name="connsiteY19" fmla="*/ 49796 h 65482"/>
                <a:gd name="connsiteX20" fmla="*/ 25969 w 131783"/>
                <a:gd name="connsiteY20" fmla="*/ 36788 h 65482"/>
                <a:gd name="connsiteX21" fmla="*/ 10410 w 131783"/>
                <a:gd name="connsiteY21" fmla="*/ 31559 h 65482"/>
                <a:gd name="connsiteX22" fmla="*/ 10410 w 131783"/>
                <a:gd name="connsiteY22" fmla="*/ 31559 h 65482"/>
                <a:gd name="connsiteX23" fmla="*/ 20740 w 131783"/>
                <a:gd name="connsiteY23" fmla="*/ 21357 h 65482"/>
                <a:gd name="connsiteX24" fmla="*/ 7732 w 131783"/>
                <a:gd name="connsiteY24" fmla="*/ 23907 h 65482"/>
                <a:gd name="connsiteX25" fmla="*/ 20740 w 131783"/>
                <a:gd name="connsiteY25" fmla="*/ 21357 h 65482"/>
                <a:gd name="connsiteX26" fmla="*/ 20740 w 131783"/>
                <a:gd name="connsiteY26" fmla="*/ 21357 h 6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1783" h="65482">
                  <a:moveTo>
                    <a:pt x="124805" y="16128"/>
                  </a:moveTo>
                  <a:cubicBezTo>
                    <a:pt x="127355" y="10899"/>
                    <a:pt x="135262" y="8349"/>
                    <a:pt x="130033" y="569"/>
                  </a:cubicBezTo>
                  <a:cubicBezTo>
                    <a:pt x="130033" y="3120"/>
                    <a:pt x="127483" y="3120"/>
                    <a:pt x="124805" y="3120"/>
                  </a:cubicBezTo>
                  <a:cubicBezTo>
                    <a:pt x="117025" y="5671"/>
                    <a:pt x="96238" y="-2109"/>
                    <a:pt x="83230" y="569"/>
                  </a:cubicBezTo>
                  <a:cubicBezTo>
                    <a:pt x="72772" y="3120"/>
                    <a:pt x="49434" y="3120"/>
                    <a:pt x="44206" y="8349"/>
                  </a:cubicBezTo>
                  <a:cubicBezTo>
                    <a:pt x="36426" y="13578"/>
                    <a:pt x="23418" y="16128"/>
                    <a:pt x="28647" y="21357"/>
                  </a:cubicBezTo>
                  <a:cubicBezTo>
                    <a:pt x="36426" y="26585"/>
                    <a:pt x="28647" y="29136"/>
                    <a:pt x="33876" y="34365"/>
                  </a:cubicBezTo>
                  <a:cubicBezTo>
                    <a:pt x="39105" y="39593"/>
                    <a:pt x="41655" y="42144"/>
                    <a:pt x="46884" y="42144"/>
                  </a:cubicBezTo>
                  <a:cubicBezTo>
                    <a:pt x="54663" y="39593"/>
                    <a:pt x="57341" y="44695"/>
                    <a:pt x="52112" y="49923"/>
                  </a:cubicBezTo>
                  <a:lnTo>
                    <a:pt x="75450" y="49923"/>
                  </a:lnTo>
                  <a:cubicBezTo>
                    <a:pt x="78001" y="52474"/>
                    <a:pt x="93687" y="65482"/>
                    <a:pt x="96238" y="62931"/>
                  </a:cubicBezTo>
                  <a:cubicBezTo>
                    <a:pt x="98788" y="62931"/>
                    <a:pt x="109246" y="62931"/>
                    <a:pt x="117025" y="65482"/>
                  </a:cubicBezTo>
                  <a:cubicBezTo>
                    <a:pt x="117025" y="62931"/>
                    <a:pt x="117025" y="60253"/>
                    <a:pt x="119576" y="57703"/>
                  </a:cubicBezTo>
                  <a:cubicBezTo>
                    <a:pt x="122126" y="55152"/>
                    <a:pt x="127355" y="55152"/>
                    <a:pt x="124805" y="52474"/>
                  </a:cubicBezTo>
                  <a:cubicBezTo>
                    <a:pt x="122254" y="47245"/>
                    <a:pt x="119576" y="44695"/>
                    <a:pt x="119576" y="39466"/>
                  </a:cubicBezTo>
                  <a:cubicBezTo>
                    <a:pt x="119576" y="34237"/>
                    <a:pt x="117025" y="31687"/>
                    <a:pt x="117025" y="26458"/>
                  </a:cubicBezTo>
                  <a:cubicBezTo>
                    <a:pt x="119576" y="23907"/>
                    <a:pt x="122254" y="21229"/>
                    <a:pt x="124805" y="16128"/>
                  </a:cubicBezTo>
                  <a:lnTo>
                    <a:pt x="124805" y="16128"/>
                  </a:lnTo>
                  <a:close/>
                  <a:moveTo>
                    <a:pt x="10410" y="31687"/>
                  </a:moveTo>
                  <a:cubicBezTo>
                    <a:pt x="-47" y="34237"/>
                    <a:pt x="-2598" y="49796"/>
                    <a:pt x="2631" y="49796"/>
                  </a:cubicBezTo>
                  <a:cubicBezTo>
                    <a:pt x="7860" y="49796"/>
                    <a:pt x="20868" y="39466"/>
                    <a:pt x="25969" y="36788"/>
                  </a:cubicBezTo>
                  <a:cubicBezTo>
                    <a:pt x="28519" y="31559"/>
                    <a:pt x="23418" y="29009"/>
                    <a:pt x="10410" y="31559"/>
                  </a:cubicBezTo>
                  <a:lnTo>
                    <a:pt x="10410" y="31559"/>
                  </a:lnTo>
                  <a:close/>
                  <a:moveTo>
                    <a:pt x="20740" y="21357"/>
                  </a:moveTo>
                  <a:cubicBezTo>
                    <a:pt x="23291" y="18806"/>
                    <a:pt x="2503" y="18806"/>
                    <a:pt x="7732" y="23907"/>
                  </a:cubicBezTo>
                  <a:cubicBezTo>
                    <a:pt x="10283" y="26458"/>
                    <a:pt x="18190" y="26458"/>
                    <a:pt x="20740" y="21357"/>
                  </a:cubicBezTo>
                  <a:lnTo>
                    <a:pt x="20740" y="21357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5" name="Freeform: Shape 474">
              <a:extLst>
                <a:ext uri="{FF2B5EF4-FFF2-40B4-BE49-F238E27FC236}">
                  <a16:creationId xmlns:a16="http://schemas.microsoft.com/office/drawing/2014/main" id="{33E3B390-8112-0328-6237-AA01CFF43D34}"/>
                </a:ext>
              </a:extLst>
            </p:cNvPr>
            <p:cNvSpPr/>
            <p:nvPr/>
          </p:nvSpPr>
          <p:spPr>
            <a:xfrm>
              <a:off x="8078316" y="4151420"/>
              <a:ext cx="172675" cy="212577"/>
            </a:xfrm>
            <a:custGeom>
              <a:avLst/>
              <a:gdLst>
                <a:gd name="connsiteX0" fmla="*/ 152015 w 172675"/>
                <a:gd name="connsiteY0" fmla="*/ 47427 h 212577"/>
                <a:gd name="connsiteX1" fmla="*/ 162345 w 172675"/>
                <a:gd name="connsiteY1" fmla="*/ 31996 h 212577"/>
                <a:gd name="connsiteX2" fmla="*/ 172675 w 172675"/>
                <a:gd name="connsiteY2" fmla="*/ 16565 h 212577"/>
                <a:gd name="connsiteX3" fmla="*/ 162345 w 172675"/>
                <a:gd name="connsiteY3" fmla="*/ 21793 h 212577"/>
                <a:gd name="connsiteX4" fmla="*/ 152015 w 172675"/>
                <a:gd name="connsiteY4" fmla="*/ 16565 h 212577"/>
                <a:gd name="connsiteX5" fmla="*/ 133906 w 172675"/>
                <a:gd name="connsiteY5" fmla="*/ 19115 h 212577"/>
                <a:gd name="connsiteX6" fmla="*/ 118475 w 172675"/>
                <a:gd name="connsiteY6" fmla="*/ 31996 h 212577"/>
                <a:gd name="connsiteX7" fmla="*/ 92714 w 172675"/>
                <a:gd name="connsiteY7" fmla="*/ 26895 h 212577"/>
                <a:gd name="connsiteX8" fmla="*/ 69504 w 172675"/>
                <a:gd name="connsiteY8" fmla="*/ 14014 h 212577"/>
                <a:gd name="connsiteX9" fmla="*/ 46293 w 172675"/>
                <a:gd name="connsiteY9" fmla="*/ 8913 h 212577"/>
                <a:gd name="connsiteX10" fmla="*/ 33413 w 172675"/>
                <a:gd name="connsiteY10" fmla="*/ 1134 h 212577"/>
                <a:gd name="connsiteX11" fmla="*/ 20532 w 172675"/>
                <a:gd name="connsiteY11" fmla="*/ 1134 h 212577"/>
                <a:gd name="connsiteX12" fmla="*/ 5101 w 172675"/>
                <a:gd name="connsiteY12" fmla="*/ 11463 h 212577"/>
                <a:gd name="connsiteX13" fmla="*/ 0 w 172675"/>
                <a:gd name="connsiteY13" fmla="*/ 16565 h 212577"/>
                <a:gd name="connsiteX14" fmla="*/ 10330 w 172675"/>
                <a:gd name="connsiteY14" fmla="*/ 24344 h 212577"/>
                <a:gd name="connsiteX15" fmla="*/ 12881 w 172675"/>
                <a:gd name="connsiteY15" fmla="*/ 39775 h 212577"/>
                <a:gd name="connsiteX16" fmla="*/ 23210 w 172675"/>
                <a:gd name="connsiteY16" fmla="*/ 47554 h 212577"/>
                <a:gd name="connsiteX17" fmla="*/ 20660 w 172675"/>
                <a:gd name="connsiteY17" fmla="*/ 65664 h 212577"/>
                <a:gd name="connsiteX18" fmla="*/ 7780 w 172675"/>
                <a:gd name="connsiteY18" fmla="*/ 91425 h 212577"/>
                <a:gd name="connsiteX19" fmla="*/ 0 w 172675"/>
                <a:gd name="connsiteY19" fmla="*/ 104305 h 212577"/>
                <a:gd name="connsiteX20" fmla="*/ 15431 w 172675"/>
                <a:gd name="connsiteY20" fmla="*/ 112084 h 212577"/>
                <a:gd name="connsiteX21" fmla="*/ 0 w 172675"/>
                <a:gd name="connsiteY21" fmla="*/ 127515 h 212577"/>
                <a:gd name="connsiteX22" fmla="*/ 0 w 172675"/>
                <a:gd name="connsiteY22" fmla="*/ 130066 h 212577"/>
                <a:gd name="connsiteX23" fmla="*/ 79961 w 172675"/>
                <a:gd name="connsiteY23" fmla="*/ 173936 h 212577"/>
                <a:gd name="connsiteX24" fmla="*/ 79961 w 172675"/>
                <a:gd name="connsiteY24" fmla="*/ 186817 h 212577"/>
                <a:gd name="connsiteX25" fmla="*/ 116052 w 172675"/>
                <a:gd name="connsiteY25" fmla="*/ 212578 h 212577"/>
                <a:gd name="connsiteX26" fmla="*/ 136712 w 172675"/>
                <a:gd name="connsiteY26" fmla="*/ 163479 h 212577"/>
                <a:gd name="connsiteX27" fmla="*/ 152143 w 172675"/>
                <a:gd name="connsiteY27" fmla="*/ 153149 h 212577"/>
                <a:gd name="connsiteX28" fmla="*/ 162473 w 172675"/>
                <a:gd name="connsiteY28" fmla="*/ 145370 h 212577"/>
                <a:gd name="connsiteX29" fmla="*/ 165023 w 172675"/>
                <a:gd name="connsiteY29" fmla="*/ 142819 h 212577"/>
                <a:gd name="connsiteX30" fmla="*/ 154693 w 172675"/>
                <a:gd name="connsiteY30" fmla="*/ 124710 h 212577"/>
                <a:gd name="connsiteX31" fmla="*/ 152143 w 172675"/>
                <a:gd name="connsiteY31" fmla="*/ 47299 h 212577"/>
                <a:gd name="connsiteX32" fmla="*/ 152143 w 172675"/>
                <a:gd name="connsiteY32" fmla="*/ 47299 h 212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72675" h="212577">
                  <a:moveTo>
                    <a:pt x="152015" y="47427"/>
                  </a:moveTo>
                  <a:lnTo>
                    <a:pt x="162345" y="31996"/>
                  </a:lnTo>
                  <a:lnTo>
                    <a:pt x="172675" y="16565"/>
                  </a:lnTo>
                  <a:cubicBezTo>
                    <a:pt x="167574" y="19115"/>
                    <a:pt x="164896" y="19115"/>
                    <a:pt x="162345" y="21793"/>
                  </a:cubicBezTo>
                  <a:cubicBezTo>
                    <a:pt x="159795" y="21793"/>
                    <a:pt x="154566" y="19243"/>
                    <a:pt x="152015" y="16565"/>
                  </a:cubicBezTo>
                  <a:cubicBezTo>
                    <a:pt x="149465" y="14014"/>
                    <a:pt x="141686" y="16565"/>
                    <a:pt x="133906" y="19115"/>
                  </a:cubicBezTo>
                  <a:cubicBezTo>
                    <a:pt x="126127" y="24216"/>
                    <a:pt x="121026" y="34546"/>
                    <a:pt x="118475" y="31996"/>
                  </a:cubicBezTo>
                  <a:cubicBezTo>
                    <a:pt x="115924" y="29445"/>
                    <a:pt x="97815" y="26895"/>
                    <a:pt x="92714" y="26895"/>
                  </a:cubicBezTo>
                  <a:cubicBezTo>
                    <a:pt x="90164" y="26895"/>
                    <a:pt x="74605" y="16565"/>
                    <a:pt x="69504" y="14014"/>
                  </a:cubicBezTo>
                  <a:cubicBezTo>
                    <a:pt x="64403" y="8913"/>
                    <a:pt x="48844" y="11463"/>
                    <a:pt x="46293" y="8913"/>
                  </a:cubicBezTo>
                  <a:cubicBezTo>
                    <a:pt x="43743" y="6362"/>
                    <a:pt x="35963" y="6362"/>
                    <a:pt x="33413" y="1134"/>
                  </a:cubicBezTo>
                  <a:cubicBezTo>
                    <a:pt x="30862" y="-1417"/>
                    <a:pt x="25634" y="1134"/>
                    <a:pt x="20532" y="1134"/>
                  </a:cubicBezTo>
                  <a:cubicBezTo>
                    <a:pt x="15431" y="1134"/>
                    <a:pt x="5101" y="8913"/>
                    <a:pt x="5101" y="11463"/>
                  </a:cubicBezTo>
                  <a:lnTo>
                    <a:pt x="0" y="16565"/>
                  </a:lnTo>
                  <a:lnTo>
                    <a:pt x="10330" y="24344"/>
                  </a:lnTo>
                  <a:lnTo>
                    <a:pt x="12881" y="39775"/>
                  </a:lnTo>
                  <a:lnTo>
                    <a:pt x="23210" y="47554"/>
                  </a:lnTo>
                  <a:cubicBezTo>
                    <a:pt x="23210" y="47554"/>
                    <a:pt x="23210" y="57884"/>
                    <a:pt x="20660" y="65664"/>
                  </a:cubicBezTo>
                  <a:cubicBezTo>
                    <a:pt x="20660" y="75993"/>
                    <a:pt x="12881" y="86323"/>
                    <a:pt x="7780" y="91425"/>
                  </a:cubicBezTo>
                  <a:cubicBezTo>
                    <a:pt x="5229" y="93975"/>
                    <a:pt x="2678" y="99204"/>
                    <a:pt x="0" y="104305"/>
                  </a:cubicBezTo>
                  <a:cubicBezTo>
                    <a:pt x="7780" y="106856"/>
                    <a:pt x="15431" y="109406"/>
                    <a:pt x="15431" y="112084"/>
                  </a:cubicBezTo>
                  <a:cubicBezTo>
                    <a:pt x="12881" y="117186"/>
                    <a:pt x="0" y="117186"/>
                    <a:pt x="0" y="127515"/>
                  </a:cubicBezTo>
                  <a:lnTo>
                    <a:pt x="0" y="130066"/>
                  </a:lnTo>
                  <a:lnTo>
                    <a:pt x="79961" y="173936"/>
                  </a:lnTo>
                  <a:lnTo>
                    <a:pt x="79961" y="186817"/>
                  </a:lnTo>
                  <a:cubicBezTo>
                    <a:pt x="79961" y="186817"/>
                    <a:pt x="98070" y="199697"/>
                    <a:pt x="116052" y="212578"/>
                  </a:cubicBezTo>
                  <a:cubicBezTo>
                    <a:pt x="123832" y="191918"/>
                    <a:pt x="134161" y="168707"/>
                    <a:pt x="136712" y="163479"/>
                  </a:cubicBezTo>
                  <a:cubicBezTo>
                    <a:pt x="141813" y="158378"/>
                    <a:pt x="147042" y="158378"/>
                    <a:pt x="152143" y="153149"/>
                  </a:cubicBezTo>
                  <a:cubicBezTo>
                    <a:pt x="154693" y="148048"/>
                    <a:pt x="157244" y="155699"/>
                    <a:pt x="162473" y="145370"/>
                  </a:cubicBezTo>
                  <a:cubicBezTo>
                    <a:pt x="165023" y="145370"/>
                    <a:pt x="165023" y="142819"/>
                    <a:pt x="165023" y="142819"/>
                  </a:cubicBezTo>
                  <a:lnTo>
                    <a:pt x="154693" y="124710"/>
                  </a:lnTo>
                  <a:lnTo>
                    <a:pt x="152143" y="47299"/>
                  </a:lnTo>
                  <a:lnTo>
                    <a:pt x="152143" y="47299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8768CC7C-E2D4-ED0E-0515-82A5B02A56D3}"/>
                </a:ext>
              </a:extLst>
            </p:cNvPr>
            <p:cNvSpPr/>
            <p:nvPr/>
          </p:nvSpPr>
          <p:spPr>
            <a:xfrm>
              <a:off x="7981904" y="4168112"/>
              <a:ext cx="119240" cy="120770"/>
            </a:xfrm>
            <a:custGeom>
              <a:avLst/>
              <a:gdLst>
                <a:gd name="connsiteX0" fmla="*/ 108783 w 119240"/>
                <a:gd name="connsiteY0" fmla="*/ 23210 h 120770"/>
                <a:gd name="connsiteX1" fmla="*/ 106232 w 119240"/>
                <a:gd name="connsiteY1" fmla="*/ 7779 h 120770"/>
                <a:gd name="connsiteX2" fmla="*/ 95902 w 119240"/>
                <a:gd name="connsiteY2" fmla="*/ 0 h 120770"/>
                <a:gd name="connsiteX3" fmla="*/ 90674 w 119240"/>
                <a:gd name="connsiteY3" fmla="*/ 5101 h 120770"/>
                <a:gd name="connsiteX4" fmla="*/ 75115 w 119240"/>
                <a:gd name="connsiteY4" fmla="*/ 7652 h 120770"/>
                <a:gd name="connsiteX5" fmla="*/ 59556 w 119240"/>
                <a:gd name="connsiteY5" fmla="*/ 12753 h 120770"/>
                <a:gd name="connsiteX6" fmla="*/ 46548 w 119240"/>
                <a:gd name="connsiteY6" fmla="*/ 7652 h 120770"/>
                <a:gd name="connsiteX7" fmla="*/ 30990 w 119240"/>
                <a:gd name="connsiteY7" fmla="*/ 12753 h 120770"/>
                <a:gd name="connsiteX8" fmla="*/ 28439 w 119240"/>
                <a:gd name="connsiteY8" fmla="*/ 30735 h 120770"/>
                <a:gd name="connsiteX9" fmla="*/ 36218 w 119240"/>
                <a:gd name="connsiteY9" fmla="*/ 41065 h 120770"/>
                <a:gd name="connsiteX10" fmla="*/ 28439 w 119240"/>
                <a:gd name="connsiteY10" fmla="*/ 53945 h 120770"/>
                <a:gd name="connsiteX11" fmla="*/ 20660 w 119240"/>
                <a:gd name="connsiteY11" fmla="*/ 59046 h 120770"/>
                <a:gd name="connsiteX12" fmla="*/ 12881 w 119240"/>
                <a:gd name="connsiteY12" fmla="*/ 71927 h 120770"/>
                <a:gd name="connsiteX13" fmla="*/ 5101 w 119240"/>
                <a:gd name="connsiteY13" fmla="*/ 87358 h 120770"/>
                <a:gd name="connsiteX14" fmla="*/ 2551 w 119240"/>
                <a:gd name="connsiteY14" fmla="*/ 105339 h 120770"/>
                <a:gd name="connsiteX15" fmla="*/ 0 w 119240"/>
                <a:gd name="connsiteY15" fmla="*/ 120771 h 120770"/>
                <a:gd name="connsiteX16" fmla="*/ 10330 w 119240"/>
                <a:gd name="connsiteY16" fmla="*/ 118220 h 120770"/>
                <a:gd name="connsiteX17" fmla="*/ 31117 w 119240"/>
                <a:gd name="connsiteY17" fmla="*/ 113119 h 120770"/>
                <a:gd name="connsiteX18" fmla="*/ 49227 w 119240"/>
                <a:gd name="connsiteY18" fmla="*/ 110568 h 120770"/>
                <a:gd name="connsiteX19" fmla="*/ 67336 w 119240"/>
                <a:gd name="connsiteY19" fmla="*/ 87358 h 120770"/>
                <a:gd name="connsiteX20" fmla="*/ 95902 w 119240"/>
                <a:gd name="connsiteY20" fmla="*/ 87358 h 120770"/>
                <a:gd name="connsiteX21" fmla="*/ 103682 w 119240"/>
                <a:gd name="connsiteY21" fmla="*/ 74477 h 120770"/>
                <a:gd name="connsiteX22" fmla="*/ 116689 w 119240"/>
                <a:gd name="connsiteY22" fmla="*/ 48716 h 120770"/>
                <a:gd name="connsiteX23" fmla="*/ 119240 w 119240"/>
                <a:gd name="connsiteY23" fmla="*/ 30735 h 120770"/>
                <a:gd name="connsiteX24" fmla="*/ 108910 w 119240"/>
                <a:gd name="connsiteY24" fmla="*/ 23083 h 120770"/>
                <a:gd name="connsiteX25" fmla="*/ 108910 w 119240"/>
                <a:gd name="connsiteY25" fmla="*/ 23083 h 1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9240" h="120770">
                  <a:moveTo>
                    <a:pt x="108783" y="23210"/>
                  </a:moveTo>
                  <a:lnTo>
                    <a:pt x="106232" y="7779"/>
                  </a:lnTo>
                  <a:lnTo>
                    <a:pt x="95902" y="0"/>
                  </a:lnTo>
                  <a:cubicBezTo>
                    <a:pt x="93352" y="2551"/>
                    <a:pt x="90674" y="5101"/>
                    <a:pt x="90674" y="5101"/>
                  </a:cubicBezTo>
                  <a:cubicBezTo>
                    <a:pt x="88123" y="10202"/>
                    <a:pt x="80344" y="10202"/>
                    <a:pt x="75115" y="7652"/>
                  </a:cubicBezTo>
                  <a:cubicBezTo>
                    <a:pt x="72564" y="5101"/>
                    <a:pt x="62107" y="10202"/>
                    <a:pt x="59556" y="12753"/>
                  </a:cubicBezTo>
                  <a:cubicBezTo>
                    <a:pt x="57006" y="15304"/>
                    <a:pt x="51777" y="7652"/>
                    <a:pt x="46548" y="7652"/>
                  </a:cubicBezTo>
                  <a:cubicBezTo>
                    <a:pt x="41320" y="7652"/>
                    <a:pt x="30990" y="12753"/>
                    <a:pt x="30990" y="12753"/>
                  </a:cubicBezTo>
                  <a:cubicBezTo>
                    <a:pt x="30990" y="12753"/>
                    <a:pt x="28439" y="25633"/>
                    <a:pt x="28439" y="30735"/>
                  </a:cubicBezTo>
                  <a:cubicBezTo>
                    <a:pt x="28439" y="35836"/>
                    <a:pt x="36218" y="38514"/>
                    <a:pt x="36218" y="41065"/>
                  </a:cubicBezTo>
                  <a:cubicBezTo>
                    <a:pt x="36218" y="46166"/>
                    <a:pt x="28439" y="48716"/>
                    <a:pt x="28439" y="53945"/>
                  </a:cubicBezTo>
                  <a:cubicBezTo>
                    <a:pt x="28439" y="56496"/>
                    <a:pt x="25888" y="56496"/>
                    <a:pt x="20660" y="59046"/>
                  </a:cubicBezTo>
                  <a:cubicBezTo>
                    <a:pt x="15431" y="61597"/>
                    <a:pt x="15431" y="69376"/>
                    <a:pt x="12881" y="71927"/>
                  </a:cubicBezTo>
                  <a:cubicBezTo>
                    <a:pt x="7652" y="74477"/>
                    <a:pt x="7652" y="82257"/>
                    <a:pt x="5101" y="87358"/>
                  </a:cubicBezTo>
                  <a:cubicBezTo>
                    <a:pt x="5101" y="92459"/>
                    <a:pt x="2551" y="100238"/>
                    <a:pt x="2551" y="105339"/>
                  </a:cubicBezTo>
                  <a:cubicBezTo>
                    <a:pt x="2551" y="110441"/>
                    <a:pt x="2551" y="118220"/>
                    <a:pt x="0" y="120771"/>
                  </a:cubicBezTo>
                  <a:cubicBezTo>
                    <a:pt x="5229" y="120771"/>
                    <a:pt x="7780" y="120771"/>
                    <a:pt x="10330" y="118220"/>
                  </a:cubicBezTo>
                  <a:cubicBezTo>
                    <a:pt x="12881" y="115669"/>
                    <a:pt x="31117" y="113119"/>
                    <a:pt x="31117" y="113119"/>
                  </a:cubicBezTo>
                  <a:lnTo>
                    <a:pt x="49227" y="110568"/>
                  </a:lnTo>
                  <a:cubicBezTo>
                    <a:pt x="54455" y="100238"/>
                    <a:pt x="59556" y="90036"/>
                    <a:pt x="67336" y="87358"/>
                  </a:cubicBezTo>
                  <a:cubicBezTo>
                    <a:pt x="75115" y="84680"/>
                    <a:pt x="88123" y="84807"/>
                    <a:pt x="95902" y="87358"/>
                  </a:cubicBezTo>
                  <a:cubicBezTo>
                    <a:pt x="98453" y="82257"/>
                    <a:pt x="101131" y="77028"/>
                    <a:pt x="103682" y="74477"/>
                  </a:cubicBezTo>
                  <a:cubicBezTo>
                    <a:pt x="108910" y="69376"/>
                    <a:pt x="116689" y="59046"/>
                    <a:pt x="116689" y="48716"/>
                  </a:cubicBezTo>
                  <a:cubicBezTo>
                    <a:pt x="119240" y="41065"/>
                    <a:pt x="119240" y="30735"/>
                    <a:pt x="119240" y="30735"/>
                  </a:cubicBezTo>
                  <a:lnTo>
                    <a:pt x="108910" y="23083"/>
                  </a:lnTo>
                  <a:lnTo>
                    <a:pt x="108910" y="23083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BD5C46B4-5DCD-A12C-1C1C-49A296175949}"/>
                </a:ext>
              </a:extLst>
            </p:cNvPr>
            <p:cNvSpPr/>
            <p:nvPr/>
          </p:nvSpPr>
          <p:spPr>
            <a:xfrm>
              <a:off x="8567775" y="3184221"/>
              <a:ext cx="380278" cy="224962"/>
            </a:xfrm>
            <a:custGeom>
              <a:avLst/>
              <a:gdLst>
                <a:gd name="connsiteX0" fmla="*/ 376850 w 380278"/>
                <a:gd name="connsiteY0" fmla="*/ 126637 h 224962"/>
                <a:gd name="connsiteX1" fmla="*/ 348283 w 380278"/>
                <a:gd name="connsiteY1" fmla="*/ 113756 h 224962"/>
                <a:gd name="connsiteX2" fmla="*/ 330047 w 380278"/>
                <a:gd name="connsiteY2" fmla="*/ 113756 h 224962"/>
                <a:gd name="connsiteX3" fmla="*/ 309259 w 380278"/>
                <a:gd name="connsiteY3" fmla="*/ 108528 h 224962"/>
                <a:gd name="connsiteX4" fmla="*/ 285922 w 380278"/>
                <a:gd name="connsiteY4" fmla="*/ 124086 h 224962"/>
                <a:gd name="connsiteX5" fmla="*/ 275464 w 380278"/>
                <a:gd name="connsiteY5" fmla="*/ 129315 h 224962"/>
                <a:gd name="connsiteX6" fmla="*/ 257227 w 380278"/>
                <a:gd name="connsiteY6" fmla="*/ 116434 h 224962"/>
                <a:gd name="connsiteX7" fmla="*/ 238990 w 380278"/>
                <a:gd name="connsiteY7" fmla="*/ 111206 h 224962"/>
                <a:gd name="connsiteX8" fmla="*/ 228533 w 380278"/>
                <a:gd name="connsiteY8" fmla="*/ 90546 h 224962"/>
                <a:gd name="connsiteX9" fmla="*/ 223304 w 380278"/>
                <a:gd name="connsiteY9" fmla="*/ 69886 h 224962"/>
                <a:gd name="connsiteX10" fmla="*/ 205068 w 380278"/>
                <a:gd name="connsiteY10" fmla="*/ 57006 h 224962"/>
                <a:gd name="connsiteX11" fmla="*/ 160942 w 380278"/>
                <a:gd name="connsiteY11" fmla="*/ 54455 h 224962"/>
                <a:gd name="connsiteX12" fmla="*/ 132376 w 380278"/>
                <a:gd name="connsiteY12" fmla="*/ 57006 h 224962"/>
                <a:gd name="connsiteX13" fmla="*/ 106360 w 380278"/>
                <a:gd name="connsiteY13" fmla="*/ 28567 h 224962"/>
                <a:gd name="connsiteX14" fmla="*/ 101131 w 380278"/>
                <a:gd name="connsiteY14" fmla="*/ 38897 h 224962"/>
                <a:gd name="connsiteX15" fmla="*/ 72564 w 380278"/>
                <a:gd name="connsiteY15" fmla="*/ 33668 h 224962"/>
                <a:gd name="connsiteX16" fmla="*/ 70014 w 380278"/>
                <a:gd name="connsiteY16" fmla="*/ 2678 h 224962"/>
                <a:gd name="connsiteX17" fmla="*/ 62234 w 380278"/>
                <a:gd name="connsiteY17" fmla="*/ 33668 h 224962"/>
                <a:gd name="connsiteX18" fmla="*/ 59684 w 380278"/>
                <a:gd name="connsiteY18" fmla="*/ 0 h 224962"/>
                <a:gd name="connsiteX19" fmla="*/ 2551 w 380278"/>
                <a:gd name="connsiteY19" fmla="*/ 15559 h 224962"/>
                <a:gd name="connsiteX20" fmla="*/ 0 w 380278"/>
                <a:gd name="connsiteY20" fmla="*/ 111206 h 224962"/>
                <a:gd name="connsiteX21" fmla="*/ 0 w 380278"/>
                <a:gd name="connsiteY21" fmla="*/ 111206 h 224962"/>
                <a:gd name="connsiteX22" fmla="*/ 15559 w 380278"/>
                <a:gd name="connsiteY22" fmla="*/ 113756 h 224962"/>
                <a:gd name="connsiteX23" fmla="*/ 23338 w 380278"/>
                <a:gd name="connsiteY23" fmla="*/ 103426 h 224962"/>
                <a:gd name="connsiteX24" fmla="*/ 38897 w 380278"/>
                <a:gd name="connsiteY24" fmla="*/ 93097 h 224962"/>
                <a:gd name="connsiteX25" fmla="*/ 46676 w 380278"/>
                <a:gd name="connsiteY25" fmla="*/ 85317 h 224962"/>
                <a:gd name="connsiteX26" fmla="*/ 57133 w 380278"/>
                <a:gd name="connsiteY26" fmla="*/ 80089 h 224962"/>
                <a:gd name="connsiteX27" fmla="*/ 72692 w 380278"/>
                <a:gd name="connsiteY27" fmla="*/ 85317 h 224962"/>
                <a:gd name="connsiteX28" fmla="*/ 88251 w 380278"/>
                <a:gd name="connsiteY28" fmla="*/ 90546 h 224962"/>
                <a:gd name="connsiteX29" fmla="*/ 96030 w 380278"/>
                <a:gd name="connsiteY29" fmla="*/ 113756 h 224962"/>
                <a:gd name="connsiteX30" fmla="*/ 129825 w 380278"/>
                <a:gd name="connsiteY30" fmla="*/ 116307 h 224962"/>
                <a:gd name="connsiteX31" fmla="*/ 137605 w 380278"/>
                <a:gd name="connsiteY31" fmla="*/ 131866 h 224962"/>
                <a:gd name="connsiteX32" fmla="*/ 148062 w 380278"/>
                <a:gd name="connsiteY32" fmla="*/ 149975 h 224962"/>
                <a:gd name="connsiteX33" fmla="*/ 168849 w 380278"/>
                <a:gd name="connsiteY33" fmla="*/ 165533 h 224962"/>
                <a:gd name="connsiteX34" fmla="*/ 194865 w 380278"/>
                <a:gd name="connsiteY34" fmla="*/ 181092 h 224962"/>
                <a:gd name="connsiteX35" fmla="*/ 218203 w 380278"/>
                <a:gd name="connsiteY35" fmla="*/ 193972 h 224962"/>
                <a:gd name="connsiteX36" fmla="*/ 236440 w 380278"/>
                <a:gd name="connsiteY36" fmla="*/ 201752 h 224962"/>
                <a:gd name="connsiteX37" fmla="*/ 238990 w 380278"/>
                <a:gd name="connsiteY37" fmla="*/ 214632 h 224962"/>
                <a:gd name="connsiteX38" fmla="*/ 241541 w 380278"/>
                <a:gd name="connsiteY38" fmla="*/ 214632 h 224962"/>
                <a:gd name="connsiteX39" fmla="*/ 257100 w 380278"/>
                <a:gd name="connsiteY39" fmla="*/ 222412 h 224962"/>
                <a:gd name="connsiteX40" fmla="*/ 267557 w 380278"/>
                <a:gd name="connsiteY40" fmla="*/ 224962 h 224962"/>
                <a:gd name="connsiteX41" fmla="*/ 275336 w 380278"/>
                <a:gd name="connsiteY41" fmla="*/ 201752 h 224962"/>
                <a:gd name="connsiteX42" fmla="*/ 272786 w 380278"/>
                <a:gd name="connsiteY42" fmla="*/ 183643 h 224962"/>
                <a:gd name="connsiteX43" fmla="*/ 259778 w 380278"/>
                <a:gd name="connsiteY43" fmla="*/ 165533 h 224962"/>
                <a:gd name="connsiteX44" fmla="*/ 280565 w 380278"/>
                <a:gd name="connsiteY44" fmla="*/ 157754 h 224962"/>
                <a:gd name="connsiteX45" fmla="*/ 288345 w 380278"/>
                <a:gd name="connsiteY45" fmla="*/ 147424 h 224962"/>
                <a:gd name="connsiteX46" fmla="*/ 298802 w 380278"/>
                <a:gd name="connsiteY46" fmla="*/ 134544 h 224962"/>
                <a:gd name="connsiteX47" fmla="*/ 314360 w 380278"/>
                <a:gd name="connsiteY47" fmla="*/ 131993 h 224962"/>
                <a:gd name="connsiteX48" fmla="*/ 329919 w 380278"/>
                <a:gd name="connsiteY48" fmla="*/ 126764 h 224962"/>
                <a:gd name="connsiteX49" fmla="*/ 322140 w 380278"/>
                <a:gd name="connsiteY49" fmla="*/ 144874 h 224962"/>
                <a:gd name="connsiteX50" fmla="*/ 348156 w 380278"/>
                <a:gd name="connsiteY50" fmla="*/ 142323 h 224962"/>
                <a:gd name="connsiteX51" fmla="*/ 368943 w 380278"/>
                <a:gd name="connsiteY51" fmla="*/ 137094 h 224962"/>
                <a:gd name="connsiteX52" fmla="*/ 376722 w 380278"/>
                <a:gd name="connsiteY52" fmla="*/ 126764 h 224962"/>
                <a:gd name="connsiteX53" fmla="*/ 376722 w 380278"/>
                <a:gd name="connsiteY53" fmla="*/ 126764 h 22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80278" h="224962">
                  <a:moveTo>
                    <a:pt x="376850" y="126637"/>
                  </a:moveTo>
                  <a:cubicBezTo>
                    <a:pt x="366393" y="118858"/>
                    <a:pt x="348283" y="108528"/>
                    <a:pt x="348283" y="113756"/>
                  </a:cubicBezTo>
                  <a:cubicBezTo>
                    <a:pt x="345733" y="118985"/>
                    <a:pt x="335275" y="118985"/>
                    <a:pt x="330047" y="113756"/>
                  </a:cubicBezTo>
                  <a:cubicBezTo>
                    <a:pt x="324818" y="108528"/>
                    <a:pt x="322268" y="103426"/>
                    <a:pt x="309259" y="108528"/>
                  </a:cubicBezTo>
                  <a:cubicBezTo>
                    <a:pt x="296251" y="113629"/>
                    <a:pt x="288472" y="118858"/>
                    <a:pt x="285922" y="124086"/>
                  </a:cubicBezTo>
                  <a:cubicBezTo>
                    <a:pt x="285922" y="129315"/>
                    <a:pt x="278142" y="134416"/>
                    <a:pt x="275464" y="129315"/>
                  </a:cubicBezTo>
                  <a:cubicBezTo>
                    <a:pt x="275464" y="121536"/>
                    <a:pt x="265006" y="118985"/>
                    <a:pt x="257227" y="116434"/>
                  </a:cubicBezTo>
                  <a:cubicBezTo>
                    <a:pt x="251999" y="116434"/>
                    <a:pt x="241669" y="118985"/>
                    <a:pt x="238990" y="111206"/>
                  </a:cubicBezTo>
                  <a:cubicBezTo>
                    <a:pt x="238990" y="105977"/>
                    <a:pt x="228533" y="98325"/>
                    <a:pt x="228533" y="90546"/>
                  </a:cubicBezTo>
                  <a:cubicBezTo>
                    <a:pt x="225982" y="82767"/>
                    <a:pt x="228533" y="69886"/>
                    <a:pt x="223304" y="69886"/>
                  </a:cubicBezTo>
                  <a:cubicBezTo>
                    <a:pt x="215525" y="67336"/>
                    <a:pt x="210296" y="57006"/>
                    <a:pt x="205068" y="57006"/>
                  </a:cubicBezTo>
                  <a:cubicBezTo>
                    <a:pt x="199839" y="57006"/>
                    <a:pt x="166044" y="57006"/>
                    <a:pt x="160942" y="54455"/>
                  </a:cubicBezTo>
                  <a:cubicBezTo>
                    <a:pt x="155714" y="51905"/>
                    <a:pt x="134927" y="62234"/>
                    <a:pt x="132376" y="57006"/>
                  </a:cubicBezTo>
                  <a:cubicBezTo>
                    <a:pt x="129825" y="51777"/>
                    <a:pt x="114139" y="36346"/>
                    <a:pt x="106360" y="28567"/>
                  </a:cubicBezTo>
                  <a:cubicBezTo>
                    <a:pt x="106360" y="31117"/>
                    <a:pt x="103809" y="36346"/>
                    <a:pt x="101131" y="38897"/>
                  </a:cubicBezTo>
                  <a:cubicBezTo>
                    <a:pt x="82894" y="49226"/>
                    <a:pt x="67336" y="46676"/>
                    <a:pt x="72564" y="33668"/>
                  </a:cubicBezTo>
                  <a:cubicBezTo>
                    <a:pt x="77793" y="18109"/>
                    <a:pt x="80344" y="2678"/>
                    <a:pt x="70014" y="2678"/>
                  </a:cubicBezTo>
                  <a:cubicBezTo>
                    <a:pt x="62234" y="2678"/>
                    <a:pt x="67463" y="31117"/>
                    <a:pt x="62234" y="33668"/>
                  </a:cubicBezTo>
                  <a:cubicBezTo>
                    <a:pt x="57006" y="36218"/>
                    <a:pt x="54455" y="13008"/>
                    <a:pt x="59684" y="0"/>
                  </a:cubicBezTo>
                  <a:lnTo>
                    <a:pt x="2551" y="15559"/>
                  </a:lnTo>
                  <a:lnTo>
                    <a:pt x="0" y="111206"/>
                  </a:lnTo>
                  <a:lnTo>
                    <a:pt x="0" y="111206"/>
                  </a:lnTo>
                  <a:cubicBezTo>
                    <a:pt x="5229" y="113756"/>
                    <a:pt x="13008" y="113756"/>
                    <a:pt x="15559" y="113756"/>
                  </a:cubicBezTo>
                  <a:cubicBezTo>
                    <a:pt x="23338" y="116307"/>
                    <a:pt x="23338" y="108528"/>
                    <a:pt x="23338" y="103426"/>
                  </a:cubicBezTo>
                  <a:cubicBezTo>
                    <a:pt x="23338" y="100876"/>
                    <a:pt x="33795" y="93097"/>
                    <a:pt x="38897" y="93097"/>
                  </a:cubicBezTo>
                  <a:cubicBezTo>
                    <a:pt x="46676" y="93097"/>
                    <a:pt x="44125" y="85317"/>
                    <a:pt x="46676" y="85317"/>
                  </a:cubicBezTo>
                  <a:cubicBezTo>
                    <a:pt x="49227" y="85317"/>
                    <a:pt x="54455" y="82767"/>
                    <a:pt x="57133" y="80089"/>
                  </a:cubicBezTo>
                  <a:cubicBezTo>
                    <a:pt x="57133" y="77538"/>
                    <a:pt x="67591" y="80089"/>
                    <a:pt x="72692" y="85317"/>
                  </a:cubicBezTo>
                  <a:cubicBezTo>
                    <a:pt x="75242" y="87868"/>
                    <a:pt x="83150" y="87868"/>
                    <a:pt x="88251" y="90546"/>
                  </a:cubicBezTo>
                  <a:cubicBezTo>
                    <a:pt x="93479" y="90546"/>
                    <a:pt x="96030" y="108655"/>
                    <a:pt x="96030" y="113756"/>
                  </a:cubicBezTo>
                  <a:cubicBezTo>
                    <a:pt x="96030" y="116307"/>
                    <a:pt x="124597" y="116307"/>
                    <a:pt x="129825" y="116307"/>
                  </a:cubicBezTo>
                  <a:cubicBezTo>
                    <a:pt x="132376" y="116307"/>
                    <a:pt x="132376" y="124086"/>
                    <a:pt x="137605" y="131866"/>
                  </a:cubicBezTo>
                  <a:cubicBezTo>
                    <a:pt x="142833" y="137094"/>
                    <a:pt x="145384" y="144746"/>
                    <a:pt x="148062" y="149975"/>
                  </a:cubicBezTo>
                  <a:cubicBezTo>
                    <a:pt x="150612" y="152525"/>
                    <a:pt x="166299" y="160305"/>
                    <a:pt x="168849" y="165533"/>
                  </a:cubicBezTo>
                  <a:cubicBezTo>
                    <a:pt x="174078" y="170762"/>
                    <a:pt x="184408" y="175863"/>
                    <a:pt x="194865" y="181092"/>
                  </a:cubicBezTo>
                  <a:cubicBezTo>
                    <a:pt x="202645" y="183643"/>
                    <a:pt x="213102" y="196651"/>
                    <a:pt x="218203" y="193972"/>
                  </a:cubicBezTo>
                  <a:cubicBezTo>
                    <a:pt x="223432" y="193972"/>
                    <a:pt x="236440" y="201752"/>
                    <a:pt x="236440" y="201752"/>
                  </a:cubicBezTo>
                  <a:lnTo>
                    <a:pt x="238990" y="214632"/>
                  </a:lnTo>
                  <a:lnTo>
                    <a:pt x="241541" y="214632"/>
                  </a:lnTo>
                  <a:cubicBezTo>
                    <a:pt x="249321" y="212082"/>
                    <a:pt x="251999" y="222412"/>
                    <a:pt x="257100" y="222412"/>
                  </a:cubicBezTo>
                  <a:cubicBezTo>
                    <a:pt x="259650" y="222412"/>
                    <a:pt x="264879" y="222412"/>
                    <a:pt x="267557" y="224962"/>
                  </a:cubicBezTo>
                  <a:cubicBezTo>
                    <a:pt x="267557" y="212082"/>
                    <a:pt x="270108" y="206853"/>
                    <a:pt x="275336" y="201752"/>
                  </a:cubicBezTo>
                  <a:cubicBezTo>
                    <a:pt x="283116" y="199201"/>
                    <a:pt x="272786" y="191422"/>
                    <a:pt x="272786" y="183643"/>
                  </a:cubicBezTo>
                  <a:cubicBezTo>
                    <a:pt x="275336" y="175863"/>
                    <a:pt x="259778" y="173313"/>
                    <a:pt x="259778" y="165533"/>
                  </a:cubicBezTo>
                  <a:cubicBezTo>
                    <a:pt x="262328" y="160305"/>
                    <a:pt x="275336" y="160305"/>
                    <a:pt x="280565" y="157754"/>
                  </a:cubicBezTo>
                  <a:cubicBezTo>
                    <a:pt x="285794" y="155203"/>
                    <a:pt x="283116" y="147424"/>
                    <a:pt x="288345" y="147424"/>
                  </a:cubicBezTo>
                  <a:cubicBezTo>
                    <a:pt x="293573" y="147424"/>
                    <a:pt x="296124" y="139645"/>
                    <a:pt x="298802" y="134544"/>
                  </a:cubicBezTo>
                  <a:cubicBezTo>
                    <a:pt x="301480" y="129443"/>
                    <a:pt x="309259" y="134544"/>
                    <a:pt x="314360" y="131993"/>
                  </a:cubicBezTo>
                  <a:cubicBezTo>
                    <a:pt x="319589" y="126764"/>
                    <a:pt x="327369" y="124214"/>
                    <a:pt x="329919" y="126764"/>
                  </a:cubicBezTo>
                  <a:cubicBezTo>
                    <a:pt x="332470" y="129315"/>
                    <a:pt x="324690" y="142323"/>
                    <a:pt x="322140" y="144874"/>
                  </a:cubicBezTo>
                  <a:cubicBezTo>
                    <a:pt x="332597" y="144874"/>
                    <a:pt x="345478" y="144874"/>
                    <a:pt x="348156" y="142323"/>
                  </a:cubicBezTo>
                  <a:cubicBezTo>
                    <a:pt x="350706" y="137094"/>
                    <a:pt x="363715" y="147552"/>
                    <a:pt x="368943" y="137094"/>
                  </a:cubicBezTo>
                  <a:cubicBezTo>
                    <a:pt x="371494" y="129315"/>
                    <a:pt x="387180" y="134544"/>
                    <a:pt x="376722" y="126764"/>
                  </a:cubicBezTo>
                  <a:lnTo>
                    <a:pt x="376722" y="126764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8" name="Freeform: Shape 477">
              <a:extLst>
                <a:ext uri="{FF2B5EF4-FFF2-40B4-BE49-F238E27FC236}">
                  <a16:creationId xmlns:a16="http://schemas.microsoft.com/office/drawing/2014/main" id="{DC58F212-BF3B-B9FE-61F5-14067A0A7227}"/>
                </a:ext>
              </a:extLst>
            </p:cNvPr>
            <p:cNvSpPr/>
            <p:nvPr/>
          </p:nvSpPr>
          <p:spPr>
            <a:xfrm>
              <a:off x="11462107" y="2636917"/>
              <a:ext cx="69965" cy="20732"/>
            </a:xfrm>
            <a:custGeom>
              <a:avLst/>
              <a:gdLst>
                <a:gd name="connsiteX0" fmla="*/ 27753 w 69965"/>
                <a:gd name="connsiteY0" fmla="*/ 330 h 20732"/>
                <a:gd name="connsiteX1" fmla="*/ 1354 w 69965"/>
                <a:gd name="connsiteY1" fmla="*/ 10787 h 20732"/>
                <a:gd name="connsiteX2" fmla="*/ 40889 w 69965"/>
                <a:gd name="connsiteY2" fmla="*/ 18566 h 20732"/>
                <a:gd name="connsiteX3" fmla="*/ 69965 w 69965"/>
                <a:gd name="connsiteY3" fmla="*/ 13338 h 20732"/>
                <a:gd name="connsiteX4" fmla="*/ 27753 w 69965"/>
                <a:gd name="connsiteY4" fmla="*/ 330 h 20732"/>
                <a:gd name="connsiteX5" fmla="*/ 27753 w 69965"/>
                <a:gd name="connsiteY5" fmla="*/ 330 h 2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65" h="20732">
                  <a:moveTo>
                    <a:pt x="27753" y="330"/>
                  </a:moveTo>
                  <a:cubicBezTo>
                    <a:pt x="22524" y="5558"/>
                    <a:pt x="-6553" y="2880"/>
                    <a:pt x="1354" y="10787"/>
                  </a:cubicBezTo>
                  <a:cubicBezTo>
                    <a:pt x="6583" y="16016"/>
                    <a:pt x="30431" y="13338"/>
                    <a:pt x="40889" y="18566"/>
                  </a:cubicBezTo>
                  <a:cubicBezTo>
                    <a:pt x="54024" y="23795"/>
                    <a:pt x="69965" y="18566"/>
                    <a:pt x="69965" y="13338"/>
                  </a:cubicBezTo>
                  <a:cubicBezTo>
                    <a:pt x="69965" y="10787"/>
                    <a:pt x="32981" y="-2221"/>
                    <a:pt x="27753" y="330"/>
                  </a:cubicBezTo>
                  <a:lnTo>
                    <a:pt x="27753" y="33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49EAC616-1AB8-5043-1C44-2EBDBC80CF1F}"/>
                </a:ext>
              </a:extLst>
            </p:cNvPr>
            <p:cNvSpPr/>
            <p:nvPr/>
          </p:nvSpPr>
          <p:spPr>
            <a:xfrm>
              <a:off x="10412108" y="4325738"/>
              <a:ext cx="269678" cy="175990"/>
            </a:xfrm>
            <a:custGeom>
              <a:avLst/>
              <a:gdLst>
                <a:gd name="connsiteX0" fmla="*/ 197289 w 269678"/>
                <a:gd name="connsiteY0" fmla="*/ 163110 h 175990"/>
                <a:gd name="connsiteX1" fmla="*/ 181730 w 269678"/>
                <a:gd name="connsiteY1" fmla="*/ 147552 h 175990"/>
                <a:gd name="connsiteX2" fmla="*/ 160942 w 269678"/>
                <a:gd name="connsiteY2" fmla="*/ 137222 h 175990"/>
                <a:gd name="connsiteX3" fmla="*/ 145384 w 269678"/>
                <a:gd name="connsiteY3" fmla="*/ 108783 h 175990"/>
                <a:gd name="connsiteX4" fmla="*/ 140155 w 269678"/>
                <a:gd name="connsiteY4" fmla="*/ 90674 h 175990"/>
                <a:gd name="connsiteX5" fmla="*/ 145384 w 269678"/>
                <a:gd name="connsiteY5" fmla="*/ 75115 h 175990"/>
                <a:gd name="connsiteX6" fmla="*/ 101259 w 269678"/>
                <a:gd name="connsiteY6" fmla="*/ 51777 h 175990"/>
                <a:gd name="connsiteX7" fmla="*/ 15559 w 269678"/>
                <a:gd name="connsiteY7" fmla="*/ 5229 h 175990"/>
                <a:gd name="connsiteX8" fmla="*/ 0 w 269678"/>
                <a:gd name="connsiteY8" fmla="*/ 0 h 175990"/>
                <a:gd name="connsiteX9" fmla="*/ 0 w 269678"/>
                <a:gd name="connsiteY9" fmla="*/ 137222 h 175990"/>
                <a:gd name="connsiteX10" fmla="*/ 23338 w 269678"/>
                <a:gd name="connsiteY10" fmla="*/ 145001 h 175990"/>
                <a:gd name="connsiteX11" fmla="*/ 49354 w 269678"/>
                <a:gd name="connsiteY11" fmla="*/ 129442 h 175990"/>
                <a:gd name="connsiteX12" fmla="*/ 62362 w 269678"/>
                <a:gd name="connsiteY12" fmla="*/ 113884 h 175990"/>
                <a:gd name="connsiteX13" fmla="*/ 106488 w 269678"/>
                <a:gd name="connsiteY13" fmla="*/ 124214 h 175990"/>
                <a:gd name="connsiteX14" fmla="*/ 155842 w 269678"/>
                <a:gd name="connsiteY14" fmla="*/ 168212 h 175990"/>
                <a:gd name="connsiteX15" fmla="*/ 199966 w 269678"/>
                <a:gd name="connsiteY15" fmla="*/ 175991 h 175990"/>
                <a:gd name="connsiteX16" fmla="*/ 197416 w 269678"/>
                <a:gd name="connsiteY16" fmla="*/ 163110 h 175990"/>
                <a:gd name="connsiteX17" fmla="*/ 197416 w 269678"/>
                <a:gd name="connsiteY17" fmla="*/ 163110 h 175990"/>
                <a:gd name="connsiteX18" fmla="*/ 233634 w 269678"/>
                <a:gd name="connsiteY18" fmla="*/ 46548 h 175990"/>
                <a:gd name="connsiteX19" fmla="*/ 207619 w 269678"/>
                <a:gd name="connsiteY19" fmla="*/ 62107 h 175990"/>
                <a:gd name="connsiteX20" fmla="*/ 160815 w 269678"/>
                <a:gd name="connsiteY20" fmla="*/ 64657 h 175990"/>
                <a:gd name="connsiteX21" fmla="*/ 197161 w 269678"/>
                <a:gd name="connsiteY21" fmla="*/ 80216 h 175990"/>
                <a:gd name="connsiteX22" fmla="*/ 241286 w 269678"/>
                <a:gd name="connsiteY22" fmla="*/ 56878 h 175990"/>
                <a:gd name="connsiteX23" fmla="*/ 249066 w 269678"/>
                <a:gd name="connsiteY23" fmla="*/ 38769 h 175990"/>
                <a:gd name="connsiteX24" fmla="*/ 233507 w 269678"/>
                <a:gd name="connsiteY24" fmla="*/ 46548 h 175990"/>
                <a:gd name="connsiteX25" fmla="*/ 233507 w 269678"/>
                <a:gd name="connsiteY25" fmla="*/ 46548 h 175990"/>
                <a:gd name="connsiteX26" fmla="*/ 256972 w 269678"/>
                <a:gd name="connsiteY26" fmla="*/ 23338 h 175990"/>
                <a:gd name="connsiteX27" fmla="*/ 249193 w 269678"/>
                <a:gd name="connsiteY27" fmla="*/ 23338 h 175990"/>
                <a:gd name="connsiteX28" fmla="*/ 264752 w 269678"/>
                <a:gd name="connsiteY28" fmla="*/ 43998 h 175990"/>
                <a:gd name="connsiteX29" fmla="*/ 256972 w 269678"/>
                <a:gd name="connsiteY29" fmla="*/ 23338 h 175990"/>
                <a:gd name="connsiteX30" fmla="*/ 256972 w 269678"/>
                <a:gd name="connsiteY30" fmla="*/ 23338 h 17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69678" h="175990">
                  <a:moveTo>
                    <a:pt x="197289" y="163110"/>
                  </a:moveTo>
                  <a:cubicBezTo>
                    <a:pt x="194738" y="160560"/>
                    <a:pt x="181730" y="152780"/>
                    <a:pt x="181730" y="147552"/>
                  </a:cubicBezTo>
                  <a:cubicBezTo>
                    <a:pt x="184280" y="142323"/>
                    <a:pt x="168721" y="142323"/>
                    <a:pt x="160942" y="137222"/>
                  </a:cubicBezTo>
                  <a:cubicBezTo>
                    <a:pt x="150485" y="131993"/>
                    <a:pt x="155714" y="111333"/>
                    <a:pt x="145384" y="108783"/>
                  </a:cubicBezTo>
                  <a:cubicBezTo>
                    <a:pt x="134927" y="103554"/>
                    <a:pt x="127147" y="88123"/>
                    <a:pt x="140155" y="90674"/>
                  </a:cubicBezTo>
                  <a:cubicBezTo>
                    <a:pt x="150612" y="90674"/>
                    <a:pt x="153163" y="82894"/>
                    <a:pt x="145384" y="75115"/>
                  </a:cubicBezTo>
                  <a:cubicBezTo>
                    <a:pt x="134927" y="67336"/>
                    <a:pt x="101259" y="64785"/>
                    <a:pt x="101259" y="51777"/>
                  </a:cubicBezTo>
                  <a:cubicBezTo>
                    <a:pt x="98708" y="38897"/>
                    <a:pt x="41447" y="10330"/>
                    <a:pt x="15559" y="5229"/>
                  </a:cubicBezTo>
                  <a:cubicBezTo>
                    <a:pt x="10330" y="2678"/>
                    <a:pt x="5101" y="2678"/>
                    <a:pt x="0" y="0"/>
                  </a:cubicBezTo>
                  <a:lnTo>
                    <a:pt x="0" y="137222"/>
                  </a:lnTo>
                  <a:cubicBezTo>
                    <a:pt x="5229" y="142451"/>
                    <a:pt x="13008" y="145001"/>
                    <a:pt x="23338" y="145001"/>
                  </a:cubicBezTo>
                  <a:cubicBezTo>
                    <a:pt x="49354" y="147552"/>
                    <a:pt x="44126" y="129442"/>
                    <a:pt x="49354" y="129442"/>
                  </a:cubicBezTo>
                  <a:cubicBezTo>
                    <a:pt x="54583" y="129442"/>
                    <a:pt x="54583" y="121663"/>
                    <a:pt x="62362" y="113884"/>
                  </a:cubicBezTo>
                  <a:cubicBezTo>
                    <a:pt x="67591" y="106105"/>
                    <a:pt x="93607" y="113884"/>
                    <a:pt x="106488" y="124214"/>
                  </a:cubicBezTo>
                  <a:cubicBezTo>
                    <a:pt x="122046" y="137094"/>
                    <a:pt x="140283" y="170762"/>
                    <a:pt x="155842" y="168212"/>
                  </a:cubicBezTo>
                  <a:cubicBezTo>
                    <a:pt x="171400" y="162983"/>
                    <a:pt x="187086" y="175991"/>
                    <a:pt x="199966" y="175991"/>
                  </a:cubicBezTo>
                  <a:cubicBezTo>
                    <a:pt x="215525" y="175991"/>
                    <a:pt x="202517" y="163110"/>
                    <a:pt x="197416" y="163110"/>
                  </a:cubicBezTo>
                  <a:lnTo>
                    <a:pt x="197416" y="163110"/>
                  </a:lnTo>
                  <a:close/>
                  <a:moveTo>
                    <a:pt x="233634" y="46548"/>
                  </a:moveTo>
                  <a:cubicBezTo>
                    <a:pt x="233634" y="51777"/>
                    <a:pt x="223177" y="56878"/>
                    <a:pt x="207619" y="62107"/>
                  </a:cubicBezTo>
                  <a:cubicBezTo>
                    <a:pt x="192060" y="69886"/>
                    <a:pt x="163493" y="54328"/>
                    <a:pt x="160815" y="64657"/>
                  </a:cubicBezTo>
                  <a:cubicBezTo>
                    <a:pt x="160815" y="69886"/>
                    <a:pt x="179052" y="80216"/>
                    <a:pt x="197161" y="80216"/>
                  </a:cubicBezTo>
                  <a:cubicBezTo>
                    <a:pt x="215270" y="80216"/>
                    <a:pt x="241286" y="62107"/>
                    <a:pt x="241286" y="56878"/>
                  </a:cubicBezTo>
                  <a:cubicBezTo>
                    <a:pt x="241286" y="51650"/>
                    <a:pt x="254294" y="43998"/>
                    <a:pt x="249066" y="38769"/>
                  </a:cubicBezTo>
                  <a:cubicBezTo>
                    <a:pt x="243836" y="33540"/>
                    <a:pt x="233507" y="41320"/>
                    <a:pt x="233507" y="46548"/>
                  </a:cubicBezTo>
                  <a:lnTo>
                    <a:pt x="233507" y="46548"/>
                  </a:lnTo>
                  <a:close/>
                  <a:moveTo>
                    <a:pt x="256972" y="23338"/>
                  </a:moveTo>
                  <a:cubicBezTo>
                    <a:pt x="246515" y="15559"/>
                    <a:pt x="236185" y="13008"/>
                    <a:pt x="249193" y="23338"/>
                  </a:cubicBezTo>
                  <a:cubicBezTo>
                    <a:pt x="262201" y="36218"/>
                    <a:pt x="256972" y="46676"/>
                    <a:pt x="264752" y="43998"/>
                  </a:cubicBezTo>
                  <a:cubicBezTo>
                    <a:pt x="275209" y="41447"/>
                    <a:pt x="267302" y="28439"/>
                    <a:pt x="256972" y="23338"/>
                  </a:cubicBezTo>
                  <a:lnTo>
                    <a:pt x="256972" y="23338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6BAD461D-FDB2-16E9-FB14-5488F7228E6E}"/>
                </a:ext>
              </a:extLst>
            </p:cNvPr>
            <p:cNvSpPr/>
            <p:nvPr/>
          </p:nvSpPr>
          <p:spPr>
            <a:xfrm>
              <a:off x="9090296" y="4051805"/>
              <a:ext cx="46898" cy="84324"/>
            </a:xfrm>
            <a:custGeom>
              <a:avLst/>
              <a:gdLst>
                <a:gd name="connsiteX0" fmla="*/ 9915 w 46898"/>
                <a:gd name="connsiteY0" fmla="*/ 0 h 84324"/>
                <a:gd name="connsiteX1" fmla="*/ 2009 w 46898"/>
                <a:gd name="connsiteY1" fmla="*/ 20660 h 84324"/>
                <a:gd name="connsiteX2" fmla="*/ 2009 w 46898"/>
                <a:gd name="connsiteY2" fmla="*/ 49099 h 84324"/>
                <a:gd name="connsiteX3" fmla="*/ 12593 w 46898"/>
                <a:gd name="connsiteY3" fmla="*/ 82639 h 84324"/>
                <a:gd name="connsiteX4" fmla="*/ 46899 w 46898"/>
                <a:gd name="connsiteY4" fmla="*/ 51649 h 84324"/>
                <a:gd name="connsiteX5" fmla="*/ 10043 w 46898"/>
                <a:gd name="connsiteY5" fmla="*/ 0 h 84324"/>
                <a:gd name="connsiteX6" fmla="*/ 10043 w 46898"/>
                <a:gd name="connsiteY6" fmla="*/ 0 h 84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898" h="84324">
                  <a:moveTo>
                    <a:pt x="9915" y="0"/>
                  </a:moveTo>
                  <a:cubicBezTo>
                    <a:pt x="4687" y="0"/>
                    <a:pt x="4687" y="12880"/>
                    <a:pt x="2009" y="20660"/>
                  </a:cubicBezTo>
                  <a:cubicBezTo>
                    <a:pt x="-670" y="28439"/>
                    <a:pt x="-670" y="36091"/>
                    <a:pt x="2009" y="49099"/>
                  </a:cubicBezTo>
                  <a:cubicBezTo>
                    <a:pt x="2009" y="61979"/>
                    <a:pt x="2009" y="74860"/>
                    <a:pt x="12593" y="82639"/>
                  </a:cubicBezTo>
                  <a:cubicBezTo>
                    <a:pt x="25729" y="90418"/>
                    <a:pt x="46899" y="69759"/>
                    <a:pt x="46899" y="51649"/>
                  </a:cubicBezTo>
                  <a:cubicBezTo>
                    <a:pt x="46899" y="33540"/>
                    <a:pt x="15272" y="0"/>
                    <a:pt x="10043" y="0"/>
                  </a:cubicBezTo>
                  <a:lnTo>
                    <a:pt x="10043" y="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1" name="Freeform: Shape 480">
              <a:extLst>
                <a:ext uri="{FF2B5EF4-FFF2-40B4-BE49-F238E27FC236}">
                  <a16:creationId xmlns:a16="http://schemas.microsoft.com/office/drawing/2014/main" id="{41E0968D-0F24-6D39-083F-95223E3EC251}"/>
                </a:ext>
              </a:extLst>
            </p:cNvPr>
            <p:cNvSpPr/>
            <p:nvPr/>
          </p:nvSpPr>
          <p:spPr>
            <a:xfrm>
              <a:off x="8278848" y="4523411"/>
              <a:ext cx="158847" cy="308536"/>
            </a:xfrm>
            <a:custGeom>
              <a:avLst/>
              <a:gdLst>
                <a:gd name="connsiteX0" fmla="*/ 135509 w 158847"/>
                <a:gd name="connsiteY0" fmla="*/ 3952 h 308536"/>
                <a:gd name="connsiteX1" fmla="*/ 127730 w 158847"/>
                <a:gd name="connsiteY1" fmla="*/ 9180 h 308536"/>
                <a:gd name="connsiteX2" fmla="*/ 122501 w 158847"/>
                <a:gd name="connsiteY2" fmla="*/ 24739 h 308536"/>
                <a:gd name="connsiteX3" fmla="*/ 109493 w 158847"/>
                <a:gd name="connsiteY3" fmla="*/ 35069 h 308536"/>
                <a:gd name="connsiteX4" fmla="*/ 99163 w 158847"/>
                <a:gd name="connsiteY4" fmla="*/ 45399 h 308536"/>
                <a:gd name="connsiteX5" fmla="*/ 99163 w 158847"/>
                <a:gd name="connsiteY5" fmla="*/ 55729 h 308536"/>
                <a:gd name="connsiteX6" fmla="*/ 83605 w 158847"/>
                <a:gd name="connsiteY6" fmla="*/ 68609 h 308536"/>
                <a:gd name="connsiteX7" fmla="*/ 52487 w 158847"/>
                <a:gd name="connsiteY7" fmla="*/ 84168 h 308536"/>
                <a:gd name="connsiteX8" fmla="*/ 23921 w 158847"/>
                <a:gd name="connsiteY8" fmla="*/ 89396 h 308536"/>
                <a:gd name="connsiteX9" fmla="*/ 16142 w 158847"/>
                <a:gd name="connsiteY9" fmla="*/ 120514 h 308536"/>
                <a:gd name="connsiteX10" fmla="*/ 18692 w 158847"/>
                <a:gd name="connsiteY10" fmla="*/ 159283 h 308536"/>
                <a:gd name="connsiteX11" fmla="*/ 13463 w 158847"/>
                <a:gd name="connsiteY11" fmla="*/ 203280 h 308536"/>
                <a:gd name="connsiteX12" fmla="*/ 3133 w 158847"/>
                <a:gd name="connsiteY12" fmla="*/ 255057 h 308536"/>
                <a:gd name="connsiteX13" fmla="*/ 18692 w 158847"/>
                <a:gd name="connsiteY13" fmla="*/ 296505 h 308536"/>
                <a:gd name="connsiteX14" fmla="*/ 57589 w 158847"/>
                <a:gd name="connsiteY14" fmla="*/ 306834 h 308536"/>
                <a:gd name="connsiteX15" fmla="*/ 80927 w 158847"/>
                <a:gd name="connsiteY15" fmla="*/ 296505 h 308536"/>
                <a:gd name="connsiteX16" fmla="*/ 112044 w 158847"/>
                <a:gd name="connsiteY16" fmla="*/ 205958 h 308536"/>
                <a:gd name="connsiteX17" fmla="*/ 135382 w 158847"/>
                <a:gd name="connsiteY17" fmla="*/ 120514 h 308536"/>
                <a:gd name="connsiteX18" fmla="*/ 140610 w 158847"/>
                <a:gd name="connsiteY18" fmla="*/ 97176 h 308536"/>
                <a:gd name="connsiteX19" fmla="*/ 145839 w 158847"/>
                <a:gd name="connsiteY19" fmla="*/ 84295 h 308536"/>
                <a:gd name="connsiteX20" fmla="*/ 158847 w 158847"/>
                <a:gd name="connsiteY20" fmla="*/ 81745 h 308536"/>
                <a:gd name="connsiteX21" fmla="*/ 151068 w 158847"/>
                <a:gd name="connsiteY21" fmla="*/ 40298 h 308536"/>
                <a:gd name="connsiteX22" fmla="*/ 135509 w 158847"/>
                <a:gd name="connsiteY22" fmla="*/ 4079 h 308536"/>
                <a:gd name="connsiteX23" fmla="*/ 135509 w 158847"/>
                <a:gd name="connsiteY23" fmla="*/ 4079 h 30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58847" h="308536">
                  <a:moveTo>
                    <a:pt x="135509" y="3952"/>
                  </a:moveTo>
                  <a:cubicBezTo>
                    <a:pt x="130280" y="-6378"/>
                    <a:pt x="130280" y="6502"/>
                    <a:pt x="127730" y="9180"/>
                  </a:cubicBezTo>
                  <a:cubicBezTo>
                    <a:pt x="125179" y="11858"/>
                    <a:pt x="122501" y="19510"/>
                    <a:pt x="122501" y="24739"/>
                  </a:cubicBezTo>
                  <a:cubicBezTo>
                    <a:pt x="125052" y="29968"/>
                    <a:pt x="114722" y="35069"/>
                    <a:pt x="109493" y="35069"/>
                  </a:cubicBezTo>
                  <a:cubicBezTo>
                    <a:pt x="104265" y="35069"/>
                    <a:pt x="96485" y="37619"/>
                    <a:pt x="99163" y="45399"/>
                  </a:cubicBezTo>
                  <a:cubicBezTo>
                    <a:pt x="101714" y="50627"/>
                    <a:pt x="96613" y="50627"/>
                    <a:pt x="99163" y="55729"/>
                  </a:cubicBezTo>
                  <a:cubicBezTo>
                    <a:pt x="101714" y="60957"/>
                    <a:pt x="91384" y="68609"/>
                    <a:pt x="83605" y="68609"/>
                  </a:cubicBezTo>
                  <a:cubicBezTo>
                    <a:pt x="73275" y="71160"/>
                    <a:pt x="62818" y="86718"/>
                    <a:pt x="52487" y="84168"/>
                  </a:cubicBezTo>
                  <a:cubicBezTo>
                    <a:pt x="42158" y="84168"/>
                    <a:pt x="31700" y="91947"/>
                    <a:pt x="23921" y="89396"/>
                  </a:cubicBezTo>
                  <a:cubicBezTo>
                    <a:pt x="16142" y="89396"/>
                    <a:pt x="21371" y="107506"/>
                    <a:pt x="16142" y="120514"/>
                  </a:cubicBezTo>
                  <a:cubicBezTo>
                    <a:pt x="8362" y="130844"/>
                    <a:pt x="10913" y="143852"/>
                    <a:pt x="18692" y="159283"/>
                  </a:cubicBezTo>
                  <a:cubicBezTo>
                    <a:pt x="23921" y="172163"/>
                    <a:pt x="29022" y="185171"/>
                    <a:pt x="13463" y="203280"/>
                  </a:cubicBezTo>
                  <a:cubicBezTo>
                    <a:pt x="-2095" y="221390"/>
                    <a:pt x="-2095" y="242049"/>
                    <a:pt x="3133" y="255057"/>
                  </a:cubicBezTo>
                  <a:cubicBezTo>
                    <a:pt x="10913" y="267938"/>
                    <a:pt x="10913" y="288725"/>
                    <a:pt x="18692" y="296505"/>
                  </a:cubicBezTo>
                  <a:cubicBezTo>
                    <a:pt x="26472" y="304284"/>
                    <a:pt x="49809" y="312063"/>
                    <a:pt x="57589" y="306834"/>
                  </a:cubicBezTo>
                  <a:cubicBezTo>
                    <a:pt x="65368" y="299055"/>
                    <a:pt x="73147" y="306834"/>
                    <a:pt x="80927" y="296505"/>
                  </a:cubicBezTo>
                  <a:cubicBezTo>
                    <a:pt x="88706" y="288725"/>
                    <a:pt x="101714" y="239626"/>
                    <a:pt x="112044" y="205958"/>
                  </a:cubicBezTo>
                  <a:cubicBezTo>
                    <a:pt x="122374" y="172291"/>
                    <a:pt x="137932" y="130971"/>
                    <a:pt x="135382" y="120514"/>
                  </a:cubicBezTo>
                  <a:cubicBezTo>
                    <a:pt x="135382" y="112734"/>
                    <a:pt x="143161" y="107633"/>
                    <a:pt x="140610" y="97176"/>
                  </a:cubicBezTo>
                  <a:cubicBezTo>
                    <a:pt x="135382" y="86846"/>
                    <a:pt x="140610" y="76516"/>
                    <a:pt x="145839" y="84295"/>
                  </a:cubicBezTo>
                  <a:cubicBezTo>
                    <a:pt x="151068" y="92075"/>
                    <a:pt x="156169" y="92075"/>
                    <a:pt x="158847" y="81745"/>
                  </a:cubicBezTo>
                  <a:cubicBezTo>
                    <a:pt x="158847" y="71415"/>
                    <a:pt x="151068" y="53306"/>
                    <a:pt x="151068" y="40298"/>
                  </a:cubicBezTo>
                  <a:cubicBezTo>
                    <a:pt x="148517" y="24739"/>
                    <a:pt x="135509" y="9180"/>
                    <a:pt x="135509" y="4079"/>
                  </a:cubicBezTo>
                  <a:lnTo>
                    <a:pt x="135509" y="4079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9809D7AD-5D5F-8811-9A5D-0078C7C230C7}"/>
                </a:ext>
              </a:extLst>
            </p:cNvPr>
            <p:cNvSpPr/>
            <p:nvPr/>
          </p:nvSpPr>
          <p:spPr>
            <a:xfrm>
              <a:off x="8271079" y="3839086"/>
              <a:ext cx="259966" cy="152696"/>
            </a:xfrm>
            <a:custGeom>
              <a:avLst/>
              <a:gdLst>
                <a:gd name="connsiteX0" fmla="*/ 184852 w 259966"/>
                <a:gd name="connsiteY0" fmla="*/ 5229 h 152696"/>
                <a:gd name="connsiteX1" fmla="*/ 140854 w 259966"/>
                <a:gd name="connsiteY1" fmla="*/ 7779 h 152696"/>
                <a:gd name="connsiteX2" fmla="*/ 107187 w 259966"/>
                <a:gd name="connsiteY2" fmla="*/ 36218 h 152696"/>
                <a:gd name="connsiteX3" fmla="*/ 91628 w 259966"/>
                <a:gd name="connsiteY3" fmla="*/ 41447 h 152696"/>
                <a:gd name="connsiteX4" fmla="*/ 60511 w 259966"/>
                <a:gd name="connsiteY4" fmla="*/ 36218 h 152696"/>
                <a:gd name="connsiteX5" fmla="*/ 34622 w 259966"/>
                <a:gd name="connsiteY5" fmla="*/ 36218 h 152696"/>
                <a:gd name="connsiteX6" fmla="*/ 19064 w 259966"/>
                <a:gd name="connsiteY6" fmla="*/ 33668 h 152696"/>
                <a:gd name="connsiteX7" fmla="*/ 8734 w 259966"/>
                <a:gd name="connsiteY7" fmla="*/ 41447 h 152696"/>
                <a:gd name="connsiteX8" fmla="*/ 8734 w 259966"/>
                <a:gd name="connsiteY8" fmla="*/ 51777 h 152696"/>
                <a:gd name="connsiteX9" fmla="*/ 954 w 259966"/>
                <a:gd name="connsiteY9" fmla="*/ 57006 h 152696"/>
                <a:gd name="connsiteX10" fmla="*/ 954 w 259966"/>
                <a:gd name="connsiteY10" fmla="*/ 72564 h 152696"/>
                <a:gd name="connsiteX11" fmla="*/ 8734 w 259966"/>
                <a:gd name="connsiteY11" fmla="*/ 106105 h 152696"/>
                <a:gd name="connsiteX12" fmla="*/ 16513 w 259966"/>
                <a:gd name="connsiteY12" fmla="*/ 137094 h 152696"/>
                <a:gd name="connsiteX13" fmla="*/ 55410 w 259966"/>
                <a:gd name="connsiteY13" fmla="*/ 134544 h 152696"/>
                <a:gd name="connsiteX14" fmla="*/ 83849 w 259966"/>
                <a:gd name="connsiteY14" fmla="*/ 124214 h 152696"/>
                <a:gd name="connsiteX15" fmla="*/ 107187 w 259966"/>
                <a:gd name="connsiteY15" fmla="*/ 113884 h 152696"/>
                <a:gd name="connsiteX16" fmla="*/ 127974 w 259966"/>
                <a:gd name="connsiteY16" fmla="*/ 108655 h 152696"/>
                <a:gd name="connsiteX17" fmla="*/ 146083 w 259966"/>
                <a:gd name="connsiteY17" fmla="*/ 98325 h 152696"/>
                <a:gd name="connsiteX18" fmla="*/ 192759 w 259966"/>
                <a:gd name="connsiteY18" fmla="*/ 82767 h 152696"/>
                <a:gd name="connsiteX19" fmla="*/ 213546 w 259966"/>
                <a:gd name="connsiteY19" fmla="*/ 62107 h 152696"/>
                <a:gd name="connsiteX20" fmla="*/ 231655 w 259966"/>
                <a:gd name="connsiteY20" fmla="*/ 54328 h 152696"/>
                <a:gd name="connsiteX21" fmla="*/ 205767 w 259966"/>
                <a:gd name="connsiteY21" fmla="*/ 0 h 152696"/>
                <a:gd name="connsiteX22" fmla="*/ 184979 w 259966"/>
                <a:gd name="connsiteY22" fmla="*/ 5229 h 152696"/>
                <a:gd name="connsiteX23" fmla="*/ 184979 w 259966"/>
                <a:gd name="connsiteY23" fmla="*/ 5229 h 152696"/>
                <a:gd name="connsiteX24" fmla="*/ 236629 w 259966"/>
                <a:gd name="connsiteY24" fmla="*/ 149847 h 152696"/>
                <a:gd name="connsiteX25" fmla="*/ 259967 w 259966"/>
                <a:gd name="connsiteY25" fmla="*/ 144618 h 152696"/>
                <a:gd name="connsiteX26" fmla="*/ 236629 w 259966"/>
                <a:gd name="connsiteY26" fmla="*/ 149847 h 152696"/>
                <a:gd name="connsiteX27" fmla="*/ 236629 w 259966"/>
                <a:gd name="connsiteY27" fmla="*/ 149847 h 15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59966" h="152696">
                  <a:moveTo>
                    <a:pt x="184852" y="5229"/>
                  </a:moveTo>
                  <a:cubicBezTo>
                    <a:pt x="171844" y="7779"/>
                    <a:pt x="143405" y="5229"/>
                    <a:pt x="140854" y="7779"/>
                  </a:cubicBezTo>
                  <a:cubicBezTo>
                    <a:pt x="138304" y="10330"/>
                    <a:pt x="109737" y="28439"/>
                    <a:pt x="107187" y="36218"/>
                  </a:cubicBezTo>
                  <a:cubicBezTo>
                    <a:pt x="104636" y="46548"/>
                    <a:pt x="96857" y="46548"/>
                    <a:pt x="91628" y="41447"/>
                  </a:cubicBezTo>
                  <a:cubicBezTo>
                    <a:pt x="86399" y="38897"/>
                    <a:pt x="63189" y="38897"/>
                    <a:pt x="60511" y="36218"/>
                  </a:cubicBezTo>
                  <a:cubicBezTo>
                    <a:pt x="60511" y="36218"/>
                    <a:pt x="42402" y="33668"/>
                    <a:pt x="34622" y="36218"/>
                  </a:cubicBezTo>
                  <a:cubicBezTo>
                    <a:pt x="26843" y="36218"/>
                    <a:pt x="21614" y="30990"/>
                    <a:pt x="19064" y="33668"/>
                  </a:cubicBezTo>
                  <a:cubicBezTo>
                    <a:pt x="13835" y="33668"/>
                    <a:pt x="11284" y="38897"/>
                    <a:pt x="8734" y="41447"/>
                  </a:cubicBezTo>
                  <a:cubicBezTo>
                    <a:pt x="6183" y="43998"/>
                    <a:pt x="11284" y="49226"/>
                    <a:pt x="8734" y="51777"/>
                  </a:cubicBezTo>
                  <a:cubicBezTo>
                    <a:pt x="8734" y="54328"/>
                    <a:pt x="6183" y="54328"/>
                    <a:pt x="954" y="57006"/>
                  </a:cubicBezTo>
                  <a:cubicBezTo>
                    <a:pt x="954" y="62234"/>
                    <a:pt x="3505" y="67336"/>
                    <a:pt x="954" y="72564"/>
                  </a:cubicBezTo>
                  <a:cubicBezTo>
                    <a:pt x="-1596" y="77793"/>
                    <a:pt x="954" y="95775"/>
                    <a:pt x="8734" y="106105"/>
                  </a:cubicBezTo>
                  <a:cubicBezTo>
                    <a:pt x="13963" y="116435"/>
                    <a:pt x="11284" y="134544"/>
                    <a:pt x="16513" y="137094"/>
                  </a:cubicBezTo>
                  <a:cubicBezTo>
                    <a:pt x="19064" y="142323"/>
                    <a:pt x="44952" y="139645"/>
                    <a:pt x="55410" y="134544"/>
                  </a:cubicBezTo>
                  <a:cubicBezTo>
                    <a:pt x="65740" y="126764"/>
                    <a:pt x="73519" y="124214"/>
                    <a:pt x="83849" y="124214"/>
                  </a:cubicBezTo>
                  <a:cubicBezTo>
                    <a:pt x="91628" y="124214"/>
                    <a:pt x="104636" y="116435"/>
                    <a:pt x="107187" y="113884"/>
                  </a:cubicBezTo>
                  <a:cubicBezTo>
                    <a:pt x="109737" y="108655"/>
                    <a:pt x="122745" y="108655"/>
                    <a:pt x="127974" y="108655"/>
                  </a:cubicBezTo>
                  <a:cubicBezTo>
                    <a:pt x="133203" y="111206"/>
                    <a:pt x="140982" y="103426"/>
                    <a:pt x="146083" y="98325"/>
                  </a:cubicBezTo>
                  <a:cubicBezTo>
                    <a:pt x="151184" y="93224"/>
                    <a:pt x="171972" y="90546"/>
                    <a:pt x="192759" y="82767"/>
                  </a:cubicBezTo>
                  <a:cubicBezTo>
                    <a:pt x="213546" y="77538"/>
                    <a:pt x="208318" y="67208"/>
                    <a:pt x="213546" y="62107"/>
                  </a:cubicBezTo>
                  <a:cubicBezTo>
                    <a:pt x="216097" y="56878"/>
                    <a:pt x="223876" y="56878"/>
                    <a:pt x="231655" y="54328"/>
                  </a:cubicBezTo>
                  <a:cubicBezTo>
                    <a:pt x="221325" y="33668"/>
                    <a:pt x="210868" y="10458"/>
                    <a:pt x="205767" y="0"/>
                  </a:cubicBezTo>
                  <a:cubicBezTo>
                    <a:pt x="195437" y="2551"/>
                    <a:pt x="187658" y="5229"/>
                    <a:pt x="184979" y="5229"/>
                  </a:cubicBezTo>
                  <a:lnTo>
                    <a:pt x="184979" y="5229"/>
                  </a:lnTo>
                  <a:close/>
                  <a:moveTo>
                    <a:pt x="236629" y="149847"/>
                  </a:moveTo>
                  <a:cubicBezTo>
                    <a:pt x="244408" y="157627"/>
                    <a:pt x="257417" y="147297"/>
                    <a:pt x="259967" y="144618"/>
                  </a:cubicBezTo>
                  <a:cubicBezTo>
                    <a:pt x="259967" y="142068"/>
                    <a:pt x="228850" y="142068"/>
                    <a:pt x="236629" y="149847"/>
                  </a:cubicBezTo>
                  <a:lnTo>
                    <a:pt x="236629" y="149847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5BBC686E-76FC-7122-FE4E-831BA0BF425E}"/>
                </a:ext>
              </a:extLst>
            </p:cNvPr>
            <p:cNvSpPr/>
            <p:nvPr/>
          </p:nvSpPr>
          <p:spPr>
            <a:xfrm>
              <a:off x="8837275" y="5432372"/>
              <a:ext cx="41711" cy="27817"/>
            </a:xfrm>
            <a:custGeom>
              <a:avLst/>
              <a:gdLst>
                <a:gd name="connsiteX0" fmla="*/ 14126 w 41711"/>
                <a:gd name="connsiteY0" fmla="*/ 1598 h 27817"/>
                <a:gd name="connsiteX1" fmla="*/ 6602 w 41711"/>
                <a:gd name="connsiteY1" fmla="*/ 25191 h 27817"/>
                <a:gd name="connsiteX2" fmla="*/ 24074 w 41711"/>
                <a:gd name="connsiteY2" fmla="*/ 25191 h 27817"/>
                <a:gd name="connsiteX3" fmla="*/ 41545 w 41711"/>
                <a:gd name="connsiteY3" fmla="*/ 17284 h 27817"/>
                <a:gd name="connsiteX4" fmla="*/ 13999 w 41711"/>
                <a:gd name="connsiteY4" fmla="*/ 1598 h 27817"/>
                <a:gd name="connsiteX5" fmla="*/ 13999 w 41711"/>
                <a:gd name="connsiteY5" fmla="*/ 1598 h 2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11" h="27817">
                  <a:moveTo>
                    <a:pt x="14126" y="1598"/>
                  </a:moveTo>
                  <a:cubicBezTo>
                    <a:pt x="11576" y="-6309"/>
                    <a:pt x="-10870" y="17284"/>
                    <a:pt x="6602" y="25191"/>
                  </a:cubicBezTo>
                  <a:cubicBezTo>
                    <a:pt x="14126" y="30420"/>
                    <a:pt x="19100" y="19963"/>
                    <a:pt x="24074" y="25191"/>
                  </a:cubicBezTo>
                  <a:cubicBezTo>
                    <a:pt x="29047" y="30420"/>
                    <a:pt x="41545" y="27869"/>
                    <a:pt x="41545" y="17284"/>
                  </a:cubicBezTo>
                  <a:cubicBezTo>
                    <a:pt x="44096" y="6827"/>
                    <a:pt x="16549" y="6827"/>
                    <a:pt x="13999" y="1598"/>
                  </a:cubicBezTo>
                  <a:lnTo>
                    <a:pt x="13999" y="1598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49C2C94B-FEC8-A243-100E-1FE97F351E13}"/>
                </a:ext>
              </a:extLst>
            </p:cNvPr>
            <p:cNvSpPr/>
            <p:nvPr/>
          </p:nvSpPr>
          <p:spPr>
            <a:xfrm>
              <a:off x="10713332" y="4386955"/>
              <a:ext cx="171403" cy="120182"/>
            </a:xfrm>
            <a:custGeom>
              <a:avLst/>
              <a:gdLst>
                <a:gd name="connsiteX0" fmla="*/ 0 w 171403"/>
                <a:gd name="connsiteY0" fmla="*/ 635 h 120182"/>
                <a:gd name="connsiteX1" fmla="*/ 28440 w 171403"/>
                <a:gd name="connsiteY1" fmla="*/ 31752 h 120182"/>
                <a:gd name="connsiteX2" fmla="*/ 0 w 171403"/>
                <a:gd name="connsiteY2" fmla="*/ 635 h 120182"/>
                <a:gd name="connsiteX3" fmla="*/ 0 w 171403"/>
                <a:gd name="connsiteY3" fmla="*/ 635 h 120182"/>
                <a:gd name="connsiteX4" fmla="*/ 41447 w 171403"/>
                <a:gd name="connsiteY4" fmla="*/ 29074 h 120182"/>
                <a:gd name="connsiteX5" fmla="*/ 59557 w 171403"/>
                <a:gd name="connsiteY5" fmla="*/ 42082 h 120182"/>
                <a:gd name="connsiteX6" fmla="*/ 41447 w 171403"/>
                <a:gd name="connsiteY6" fmla="*/ 29074 h 120182"/>
                <a:gd name="connsiteX7" fmla="*/ 41447 w 171403"/>
                <a:gd name="connsiteY7" fmla="*/ 29074 h 120182"/>
                <a:gd name="connsiteX8" fmla="*/ 113884 w 171403"/>
                <a:gd name="connsiteY8" fmla="*/ 67970 h 120182"/>
                <a:gd name="connsiteX9" fmla="*/ 82767 w 171403"/>
                <a:gd name="connsiteY9" fmla="*/ 49861 h 120182"/>
                <a:gd name="connsiteX10" fmla="*/ 113884 w 171403"/>
                <a:gd name="connsiteY10" fmla="*/ 67970 h 120182"/>
                <a:gd name="connsiteX11" fmla="*/ 113884 w 171403"/>
                <a:gd name="connsiteY11" fmla="*/ 67970 h 120182"/>
                <a:gd name="connsiteX12" fmla="*/ 111334 w 171403"/>
                <a:gd name="connsiteY12" fmla="*/ 88758 h 120182"/>
                <a:gd name="connsiteX13" fmla="*/ 131994 w 171403"/>
                <a:gd name="connsiteY13" fmla="*/ 99088 h 120182"/>
                <a:gd name="connsiteX14" fmla="*/ 111334 w 171403"/>
                <a:gd name="connsiteY14" fmla="*/ 88758 h 120182"/>
                <a:gd name="connsiteX15" fmla="*/ 111334 w 171403"/>
                <a:gd name="connsiteY15" fmla="*/ 88758 h 120182"/>
                <a:gd name="connsiteX16" fmla="*/ 150103 w 171403"/>
                <a:gd name="connsiteY16" fmla="*/ 109418 h 120182"/>
                <a:gd name="connsiteX17" fmla="*/ 170762 w 171403"/>
                <a:gd name="connsiteY17" fmla="*/ 119747 h 120182"/>
                <a:gd name="connsiteX18" fmla="*/ 150103 w 171403"/>
                <a:gd name="connsiteY18" fmla="*/ 109418 h 120182"/>
                <a:gd name="connsiteX19" fmla="*/ 150103 w 171403"/>
                <a:gd name="connsiteY19" fmla="*/ 109418 h 120182"/>
                <a:gd name="connsiteX20" fmla="*/ 134544 w 171403"/>
                <a:gd name="connsiteY20" fmla="*/ 65420 h 120182"/>
                <a:gd name="connsiteX21" fmla="*/ 150103 w 171403"/>
                <a:gd name="connsiteY21" fmla="*/ 96537 h 120182"/>
                <a:gd name="connsiteX22" fmla="*/ 134544 w 171403"/>
                <a:gd name="connsiteY22" fmla="*/ 65420 h 120182"/>
                <a:gd name="connsiteX23" fmla="*/ 134544 w 171403"/>
                <a:gd name="connsiteY23" fmla="*/ 65420 h 12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1403" h="120182">
                  <a:moveTo>
                    <a:pt x="0" y="635"/>
                  </a:moveTo>
                  <a:cubicBezTo>
                    <a:pt x="0" y="5863"/>
                    <a:pt x="20660" y="36981"/>
                    <a:pt x="28440" y="31752"/>
                  </a:cubicBezTo>
                  <a:cubicBezTo>
                    <a:pt x="41319" y="23973"/>
                    <a:pt x="2551" y="-4594"/>
                    <a:pt x="0" y="635"/>
                  </a:cubicBezTo>
                  <a:lnTo>
                    <a:pt x="0" y="635"/>
                  </a:lnTo>
                  <a:close/>
                  <a:moveTo>
                    <a:pt x="41447" y="29074"/>
                  </a:moveTo>
                  <a:cubicBezTo>
                    <a:pt x="41447" y="31624"/>
                    <a:pt x="57006" y="44633"/>
                    <a:pt x="59557" y="42082"/>
                  </a:cubicBezTo>
                  <a:cubicBezTo>
                    <a:pt x="64785" y="42082"/>
                    <a:pt x="43998" y="23973"/>
                    <a:pt x="41447" y="29074"/>
                  </a:cubicBezTo>
                  <a:lnTo>
                    <a:pt x="41447" y="29074"/>
                  </a:lnTo>
                  <a:close/>
                  <a:moveTo>
                    <a:pt x="113884" y="67970"/>
                  </a:moveTo>
                  <a:cubicBezTo>
                    <a:pt x="119113" y="62742"/>
                    <a:pt x="85445" y="44633"/>
                    <a:pt x="82767" y="49861"/>
                  </a:cubicBezTo>
                  <a:cubicBezTo>
                    <a:pt x="82767" y="55090"/>
                    <a:pt x="108655" y="70648"/>
                    <a:pt x="113884" y="67970"/>
                  </a:cubicBezTo>
                  <a:lnTo>
                    <a:pt x="113884" y="67970"/>
                  </a:lnTo>
                  <a:close/>
                  <a:moveTo>
                    <a:pt x="111334" y="88758"/>
                  </a:moveTo>
                  <a:cubicBezTo>
                    <a:pt x="113884" y="96537"/>
                    <a:pt x="126892" y="104316"/>
                    <a:pt x="131994" y="99088"/>
                  </a:cubicBezTo>
                  <a:cubicBezTo>
                    <a:pt x="139773" y="96537"/>
                    <a:pt x="108655" y="78300"/>
                    <a:pt x="111334" y="88758"/>
                  </a:cubicBezTo>
                  <a:lnTo>
                    <a:pt x="111334" y="88758"/>
                  </a:lnTo>
                  <a:close/>
                  <a:moveTo>
                    <a:pt x="150103" y="109418"/>
                  </a:moveTo>
                  <a:cubicBezTo>
                    <a:pt x="150103" y="111968"/>
                    <a:pt x="162983" y="122425"/>
                    <a:pt x="170762" y="119747"/>
                  </a:cubicBezTo>
                  <a:cubicBezTo>
                    <a:pt x="175991" y="114519"/>
                    <a:pt x="147424" y="104189"/>
                    <a:pt x="150103" y="109418"/>
                  </a:cubicBezTo>
                  <a:lnTo>
                    <a:pt x="150103" y="109418"/>
                  </a:lnTo>
                  <a:close/>
                  <a:moveTo>
                    <a:pt x="134544" y="65420"/>
                  </a:moveTo>
                  <a:cubicBezTo>
                    <a:pt x="129315" y="75750"/>
                    <a:pt x="147424" y="93986"/>
                    <a:pt x="150103" y="96537"/>
                  </a:cubicBezTo>
                  <a:cubicBezTo>
                    <a:pt x="152653" y="96537"/>
                    <a:pt x="137222" y="57640"/>
                    <a:pt x="134544" y="65420"/>
                  </a:cubicBezTo>
                  <a:lnTo>
                    <a:pt x="134544" y="6542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CEED31DC-C814-7A49-0979-878AD5ACCDB0}"/>
                </a:ext>
              </a:extLst>
            </p:cNvPr>
            <p:cNvSpPr/>
            <p:nvPr/>
          </p:nvSpPr>
          <p:spPr>
            <a:xfrm>
              <a:off x="10713332" y="4386955"/>
              <a:ext cx="171403" cy="120182"/>
            </a:xfrm>
            <a:custGeom>
              <a:avLst/>
              <a:gdLst>
                <a:gd name="connsiteX0" fmla="*/ 0 w 171403"/>
                <a:gd name="connsiteY0" fmla="*/ 635 h 120182"/>
                <a:gd name="connsiteX1" fmla="*/ 28440 w 171403"/>
                <a:gd name="connsiteY1" fmla="*/ 31752 h 120182"/>
                <a:gd name="connsiteX2" fmla="*/ 0 w 171403"/>
                <a:gd name="connsiteY2" fmla="*/ 635 h 120182"/>
                <a:gd name="connsiteX3" fmla="*/ 0 w 171403"/>
                <a:gd name="connsiteY3" fmla="*/ 635 h 120182"/>
                <a:gd name="connsiteX4" fmla="*/ 41447 w 171403"/>
                <a:gd name="connsiteY4" fmla="*/ 29074 h 120182"/>
                <a:gd name="connsiteX5" fmla="*/ 59557 w 171403"/>
                <a:gd name="connsiteY5" fmla="*/ 42082 h 120182"/>
                <a:gd name="connsiteX6" fmla="*/ 41447 w 171403"/>
                <a:gd name="connsiteY6" fmla="*/ 29074 h 120182"/>
                <a:gd name="connsiteX7" fmla="*/ 41447 w 171403"/>
                <a:gd name="connsiteY7" fmla="*/ 29074 h 120182"/>
                <a:gd name="connsiteX8" fmla="*/ 113884 w 171403"/>
                <a:gd name="connsiteY8" fmla="*/ 67970 h 120182"/>
                <a:gd name="connsiteX9" fmla="*/ 82767 w 171403"/>
                <a:gd name="connsiteY9" fmla="*/ 49861 h 120182"/>
                <a:gd name="connsiteX10" fmla="*/ 113884 w 171403"/>
                <a:gd name="connsiteY10" fmla="*/ 67970 h 120182"/>
                <a:gd name="connsiteX11" fmla="*/ 113884 w 171403"/>
                <a:gd name="connsiteY11" fmla="*/ 67970 h 120182"/>
                <a:gd name="connsiteX12" fmla="*/ 111334 w 171403"/>
                <a:gd name="connsiteY12" fmla="*/ 88758 h 120182"/>
                <a:gd name="connsiteX13" fmla="*/ 131994 w 171403"/>
                <a:gd name="connsiteY13" fmla="*/ 99088 h 120182"/>
                <a:gd name="connsiteX14" fmla="*/ 111334 w 171403"/>
                <a:gd name="connsiteY14" fmla="*/ 88758 h 120182"/>
                <a:gd name="connsiteX15" fmla="*/ 111334 w 171403"/>
                <a:gd name="connsiteY15" fmla="*/ 88758 h 120182"/>
                <a:gd name="connsiteX16" fmla="*/ 150103 w 171403"/>
                <a:gd name="connsiteY16" fmla="*/ 109418 h 120182"/>
                <a:gd name="connsiteX17" fmla="*/ 170762 w 171403"/>
                <a:gd name="connsiteY17" fmla="*/ 119747 h 120182"/>
                <a:gd name="connsiteX18" fmla="*/ 150103 w 171403"/>
                <a:gd name="connsiteY18" fmla="*/ 109418 h 120182"/>
                <a:gd name="connsiteX19" fmla="*/ 150103 w 171403"/>
                <a:gd name="connsiteY19" fmla="*/ 109418 h 120182"/>
                <a:gd name="connsiteX20" fmla="*/ 134544 w 171403"/>
                <a:gd name="connsiteY20" fmla="*/ 65420 h 120182"/>
                <a:gd name="connsiteX21" fmla="*/ 150103 w 171403"/>
                <a:gd name="connsiteY21" fmla="*/ 96537 h 120182"/>
                <a:gd name="connsiteX22" fmla="*/ 134544 w 171403"/>
                <a:gd name="connsiteY22" fmla="*/ 65420 h 120182"/>
                <a:gd name="connsiteX23" fmla="*/ 134544 w 171403"/>
                <a:gd name="connsiteY23" fmla="*/ 65420 h 12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1403" h="120182">
                  <a:moveTo>
                    <a:pt x="0" y="635"/>
                  </a:moveTo>
                  <a:cubicBezTo>
                    <a:pt x="0" y="5863"/>
                    <a:pt x="20660" y="36981"/>
                    <a:pt x="28440" y="31752"/>
                  </a:cubicBezTo>
                  <a:cubicBezTo>
                    <a:pt x="41319" y="23973"/>
                    <a:pt x="2551" y="-4594"/>
                    <a:pt x="0" y="635"/>
                  </a:cubicBezTo>
                  <a:lnTo>
                    <a:pt x="0" y="635"/>
                  </a:lnTo>
                  <a:close/>
                  <a:moveTo>
                    <a:pt x="41447" y="29074"/>
                  </a:moveTo>
                  <a:cubicBezTo>
                    <a:pt x="41447" y="31624"/>
                    <a:pt x="57006" y="44633"/>
                    <a:pt x="59557" y="42082"/>
                  </a:cubicBezTo>
                  <a:cubicBezTo>
                    <a:pt x="64785" y="42082"/>
                    <a:pt x="43998" y="23973"/>
                    <a:pt x="41447" y="29074"/>
                  </a:cubicBezTo>
                  <a:lnTo>
                    <a:pt x="41447" y="29074"/>
                  </a:lnTo>
                  <a:close/>
                  <a:moveTo>
                    <a:pt x="113884" y="67970"/>
                  </a:moveTo>
                  <a:cubicBezTo>
                    <a:pt x="119113" y="62742"/>
                    <a:pt x="85445" y="44633"/>
                    <a:pt x="82767" y="49861"/>
                  </a:cubicBezTo>
                  <a:cubicBezTo>
                    <a:pt x="82767" y="55090"/>
                    <a:pt x="108655" y="70648"/>
                    <a:pt x="113884" y="67970"/>
                  </a:cubicBezTo>
                  <a:lnTo>
                    <a:pt x="113884" y="67970"/>
                  </a:lnTo>
                  <a:close/>
                  <a:moveTo>
                    <a:pt x="111334" y="88758"/>
                  </a:moveTo>
                  <a:cubicBezTo>
                    <a:pt x="113884" y="96537"/>
                    <a:pt x="126892" y="104316"/>
                    <a:pt x="131994" y="99088"/>
                  </a:cubicBezTo>
                  <a:cubicBezTo>
                    <a:pt x="139773" y="96537"/>
                    <a:pt x="108655" y="78300"/>
                    <a:pt x="111334" y="88758"/>
                  </a:cubicBezTo>
                  <a:lnTo>
                    <a:pt x="111334" y="88758"/>
                  </a:lnTo>
                  <a:close/>
                  <a:moveTo>
                    <a:pt x="150103" y="109418"/>
                  </a:moveTo>
                  <a:cubicBezTo>
                    <a:pt x="150103" y="111968"/>
                    <a:pt x="162983" y="122425"/>
                    <a:pt x="170762" y="119747"/>
                  </a:cubicBezTo>
                  <a:cubicBezTo>
                    <a:pt x="175991" y="114519"/>
                    <a:pt x="147424" y="104189"/>
                    <a:pt x="150103" y="109418"/>
                  </a:cubicBezTo>
                  <a:lnTo>
                    <a:pt x="150103" y="109418"/>
                  </a:lnTo>
                  <a:close/>
                  <a:moveTo>
                    <a:pt x="134544" y="65420"/>
                  </a:moveTo>
                  <a:cubicBezTo>
                    <a:pt x="129315" y="75750"/>
                    <a:pt x="147424" y="93986"/>
                    <a:pt x="150103" y="96537"/>
                  </a:cubicBezTo>
                  <a:cubicBezTo>
                    <a:pt x="152653" y="96537"/>
                    <a:pt x="137222" y="57640"/>
                    <a:pt x="134544" y="65420"/>
                  </a:cubicBezTo>
                  <a:lnTo>
                    <a:pt x="134544" y="6542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86650A4F-9353-0EF8-7E69-D8B5A67C3E30}"/>
                </a:ext>
              </a:extLst>
            </p:cNvPr>
            <p:cNvSpPr/>
            <p:nvPr/>
          </p:nvSpPr>
          <p:spPr>
            <a:xfrm>
              <a:off x="10972671" y="5066303"/>
              <a:ext cx="264770" cy="323032"/>
            </a:xfrm>
            <a:custGeom>
              <a:avLst/>
              <a:gdLst>
                <a:gd name="connsiteX0" fmla="*/ 163295 w 264770"/>
                <a:gd name="connsiteY0" fmla="*/ 155076 h 323032"/>
                <a:gd name="connsiteX1" fmla="*/ 145186 w 264770"/>
                <a:gd name="connsiteY1" fmla="*/ 162856 h 323032"/>
                <a:gd name="connsiteX2" fmla="*/ 124398 w 264770"/>
                <a:gd name="connsiteY2" fmla="*/ 152525 h 323032"/>
                <a:gd name="connsiteX3" fmla="*/ 114068 w 264770"/>
                <a:gd name="connsiteY3" fmla="*/ 170635 h 323032"/>
                <a:gd name="connsiteX4" fmla="*/ 95959 w 264770"/>
                <a:gd name="connsiteY4" fmla="*/ 201624 h 323032"/>
                <a:gd name="connsiteX5" fmla="*/ 36275 w 264770"/>
                <a:gd name="connsiteY5" fmla="*/ 242944 h 323032"/>
                <a:gd name="connsiteX6" fmla="*/ 7708 w 264770"/>
                <a:gd name="connsiteY6" fmla="*/ 268833 h 323032"/>
                <a:gd name="connsiteX7" fmla="*/ 2480 w 264770"/>
                <a:gd name="connsiteY7" fmla="*/ 292043 h 323032"/>
                <a:gd name="connsiteX8" fmla="*/ 23267 w 264770"/>
                <a:gd name="connsiteY8" fmla="*/ 299822 h 323032"/>
                <a:gd name="connsiteX9" fmla="*/ 38826 w 264770"/>
                <a:gd name="connsiteY9" fmla="*/ 307601 h 323032"/>
                <a:gd name="connsiteX10" fmla="*/ 77722 w 264770"/>
                <a:gd name="connsiteY10" fmla="*/ 297271 h 323032"/>
                <a:gd name="connsiteX11" fmla="*/ 93281 w 264770"/>
                <a:gd name="connsiteY11" fmla="*/ 271383 h 323032"/>
                <a:gd name="connsiteX12" fmla="*/ 103611 w 264770"/>
                <a:gd name="connsiteY12" fmla="*/ 248172 h 323032"/>
                <a:gd name="connsiteX13" fmla="*/ 126949 w 264770"/>
                <a:gd name="connsiteY13" fmla="*/ 235292 h 323032"/>
                <a:gd name="connsiteX14" fmla="*/ 134728 w 264770"/>
                <a:gd name="connsiteY14" fmla="*/ 222412 h 323032"/>
                <a:gd name="connsiteX15" fmla="*/ 150286 w 264770"/>
                <a:gd name="connsiteY15" fmla="*/ 201752 h 323032"/>
                <a:gd name="connsiteX16" fmla="*/ 165845 w 264770"/>
                <a:gd name="connsiteY16" fmla="*/ 173313 h 323032"/>
                <a:gd name="connsiteX17" fmla="*/ 163295 w 264770"/>
                <a:gd name="connsiteY17" fmla="*/ 155204 h 323032"/>
                <a:gd name="connsiteX18" fmla="*/ 163295 w 264770"/>
                <a:gd name="connsiteY18" fmla="*/ 155204 h 323032"/>
                <a:gd name="connsiteX19" fmla="*/ 23267 w 264770"/>
                <a:gd name="connsiteY19" fmla="*/ 323033 h 323032"/>
                <a:gd name="connsiteX20" fmla="*/ 31046 w 264770"/>
                <a:gd name="connsiteY20" fmla="*/ 312703 h 323032"/>
                <a:gd name="connsiteX21" fmla="*/ 23267 w 264770"/>
                <a:gd name="connsiteY21" fmla="*/ 323033 h 323032"/>
                <a:gd name="connsiteX22" fmla="*/ 23267 w 264770"/>
                <a:gd name="connsiteY22" fmla="*/ 323033 h 323032"/>
                <a:gd name="connsiteX23" fmla="*/ 243766 w 264770"/>
                <a:gd name="connsiteY23" fmla="*/ 77665 h 323032"/>
                <a:gd name="connsiteX24" fmla="*/ 220428 w 264770"/>
                <a:gd name="connsiteY24" fmla="*/ 77665 h 323032"/>
                <a:gd name="connsiteX25" fmla="*/ 207420 w 264770"/>
                <a:gd name="connsiteY25" fmla="*/ 64785 h 323032"/>
                <a:gd name="connsiteX26" fmla="*/ 199640 w 264770"/>
                <a:gd name="connsiteY26" fmla="*/ 46676 h 323032"/>
                <a:gd name="connsiteX27" fmla="*/ 197090 w 264770"/>
                <a:gd name="connsiteY27" fmla="*/ 59556 h 323032"/>
                <a:gd name="connsiteX28" fmla="*/ 189310 w 264770"/>
                <a:gd name="connsiteY28" fmla="*/ 54328 h 323032"/>
                <a:gd name="connsiteX29" fmla="*/ 181531 w 264770"/>
                <a:gd name="connsiteY29" fmla="*/ 38769 h 323032"/>
                <a:gd name="connsiteX30" fmla="*/ 173752 w 264770"/>
                <a:gd name="connsiteY30" fmla="*/ 18109 h 323032"/>
                <a:gd name="connsiteX31" fmla="*/ 145186 w 264770"/>
                <a:gd name="connsiteY31" fmla="*/ 0 h 323032"/>
                <a:gd name="connsiteX32" fmla="*/ 152965 w 264770"/>
                <a:gd name="connsiteY32" fmla="*/ 23210 h 323032"/>
                <a:gd name="connsiteX33" fmla="*/ 168523 w 264770"/>
                <a:gd name="connsiteY33" fmla="*/ 38769 h 323032"/>
                <a:gd name="connsiteX34" fmla="*/ 181531 w 264770"/>
                <a:gd name="connsiteY34" fmla="*/ 54328 h 323032"/>
                <a:gd name="connsiteX35" fmla="*/ 176303 w 264770"/>
                <a:gd name="connsiteY35" fmla="*/ 87868 h 323032"/>
                <a:gd name="connsiteX36" fmla="*/ 160744 w 264770"/>
                <a:gd name="connsiteY36" fmla="*/ 108528 h 323032"/>
                <a:gd name="connsiteX37" fmla="*/ 189310 w 264770"/>
                <a:gd name="connsiteY37" fmla="*/ 134416 h 323032"/>
                <a:gd name="connsiteX38" fmla="*/ 181531 w 264770"/>
                <a:gd name="connsiteY38" fmla="*/ 167957 h 323032"/>
                <a:gd name="connsiteX39" fmla="*/ 202319 w 264770"/>
                <a:gd name="connsiteY39" fmla="*/ 170507 h 323032"/>
                <a:gd name="connsiteX40" fmla="*/ 225657 w 264770"/>
                <a:gd name="connsiteY40" fmla="*/ 136967 h 323032"/>
                <a:gd name="connsiteX41" fmla="*/ 233436 w 264770"/>
                <a:gd name="connsiteY41" fmla="*/ 113757 h 323032"/>
                <a:gd name="connsiteX42" fmla="*/ 248994 w 264770"/>
                <a:gd name="connsiteY42" fmla="*/ 111206 h 323032"/>
                <a:gd name="connsiteX43" fmla="*/ 256774 w 264770"/>
                <a:gd name="connsiteY43" fmla="*/ 95647 h 323032"/>
                <a:gd name="connsiteX44" fmla="*/ 264553 w 264770"/>
                <a:gd name="connsiteY44" fmla="*/ 77538 h 323032"/>
                <a:gd name="connsiteX45" fmla="*/ 243766 w 264770"/>
                <a:gd name="connsiteY45" fmla="*/ 77538 h 323032"/>
                <a:gd name="connsiteX46" fmla="*/ 243766 w 264770"/>
                <a:gd name="connsiteY46" fmla="*/ 77538 h 32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64770" h="323032">
                  <a:moveTo>
                    <a:pt x="163295" y="155076"/>
                  </a:moveTo>
                  <a:cubicBezTo>
                    <a:pt x="158066" y="152525"/>
                    <a:pt x="152965" y="157627"/>
                    <a:pt x="145186" y="162856"/>
                  </a:cubicBezTo>
                  <a:cubicBezTo>
                    <a:pt x="139956" y="165406"/>
                    <a:pt x="134856" y="144746"/>
                    <a:pt x="124398" y="152525"/>
                  </a:cubicBezTo>
                  <a:cubicBezTo>
                    <a:pt x="116619" y="160305"/>
                    <a:pt x="124398" y="162856"/>
                    <a:pt x="114068" y="170635"/>
                  </a:cubicBezTo>
                  <a:cubicBezTo>
                    <a:pt x="103738" y="180965"/>
                    <a:pt x="108839" y="183515"/>
                    <a:pt x="95959" y="201624"/>
                  </a:cubicBezTo>
                  <a:cubicBezTo>
                    <a:pt x="82951" y="219734"/>
                    <a:pt x="41504" y="232614"/>
                    <a:pt x="36275" y="242944"/>
                  </a:cubicBezTo>
                  <a:cubicBezTo>
                    <a:pt x="28496" y="250723"/>
                    <a:pt x="7708" y="261053"/>
                    <a:pt x="7708" y="268833"/>
                  </a:cubicBezTo>
                  <a:cubicBezTo>
                    <a:pt x="7708" y="276612"/>
                    <a:pt x="-5299" y="281713"/>
                    <a:pt x="2480" y="292043"/>
                  </a:cubicBezTo>
                  <a:cubicBezTo>
                    <a:pt x="7708" y="299822"/>
                    <a:pt x="15487" y="294593"/>
                    <a:pt x="23267" y="299822"/>
                  </a:cubicBezTo>
                  <a:cubicBezTo>
                    <a:pt x="28496" y="307601"/>
                    <a:pt x="36275" y="299822"/>
                    <a:pt x="38826" y="307601"/>
                  </a:cubicBezTo>
                  <a:cubicBezTo>
                    <a:pt x="41376" y="312830"/>
                    <a:pt x="62164" y="312830"/>
                    <a:pt x="77722" y="297271"/>
                  </a:cubicBezTo>
                  <a:cubicBezTo>
                    <a:pt x="93281" y="281713"/>
                    <a:pt x="85502" y="276612"/>
                    <a:pt x="93281" y="271383"/>
                  </a:cubicBezTo>
                  <a:cubicBezTo>
                    <a:pt x="98509" y="268833"/>
                    <a:pt x="101060" y="255824"/>
                    <a:pt x="103611" y="248172"/>
                  </a:cubicBezTo>
                  <a:cubicBezTo>
                    <a:pt x="108839" y="242944"/>
                    <a:pt x="111390" y="235292"/>
                    <a:pt x="126949" y="235292"/>
                  </a:cubicBezTo>
                  <a:cubicBezTo>
                    <a:pt x="145058" y="235292"/>
                    <a:pt x="137279" y="230063"/>
                    <a:pt x="134728" y="222412"/>
                  </a:cubicBezTo>
                  <a:cubicBezTo>
                    <a:pt x="134728" y="214632"/>
                    <a:pt x="150286" y="212082"/>
                    <a:pt x="150286" y="201752"/>
                  </a:cubicBezTo>
                  <a:cubicBezTo>
                    <a:pt x="150286" y="191422"/>
                    <a:pt x="171074" y="183643"/>
                    <a:pt x="165845" y="173313"/>
                  </a:cubicBezTo>
                  <a:cubicBezTo>
                    <a:pt x="163295" y="165534"/>
                    <a:pt x="171074" y="160432"/>
                    <a:pt x="163295" y="155204"/>
                  </a:cubicBezTo>
                  <a:lnTo>
                    <a:pt x="163295" y="155204"/>
                  </a:lnTo>
                  <a:close/>
                  <a:moveTo>
                    <a:pt x="23267" y="323033"/>
                  </a:moveTo>
                  <a:cubicBezTo>
                    <a:pt x="28496" y="323033"/>
                    <a:pt x="38826" y="320482"/>
                    <a:pt x="31046" y="312703"/>
                  </a:cubicBezTo>
                  <a:cubicBezTo>
                    <a:pt x="25817" y="304923"/>
                    <a:pt x="15487" y="320482"/>
                    <a:pt x="23267" y="323033"/>
                  </a:cubicBezTo>
                  <a:lnTo>
                    <a:pt x="23267" y="323033"/>
                  </a:lnTo>
                  <a:close/>
                  <a:moveTo>
                    <a:pt x="243766" y="77665"/>
                  </a:moveTo>
                  <a:cubicBezTo>
                    <a:pt x="238537" y="85445"/>
                    <a:pt x="230757" y="77665"/>
                    <a:pt x="220428" y="77665"/>
                  </a:cubicBezTo>
                  <a:cubicBezTo>
                    <a:pt x="212648" y="77665"/>
                    <a:pt x="207420" y="69886"/>
                    <a:pt x="207420" y="64785"/>
                  </a:cubicBezTo>
                  <a:cubicBezTo>
                    <a:pt x="207420" y="57006"/>
                    <a:pt x="207420" y="46676"/>
                    <a:pt x="199640" y="46676"/>
                  </a:cubicBezTo>
                  <a:cubicBezTo>
                    <a:pt x="191861" y="46676"/>
                    <a:pt x="202191" y="54455"/>
                    <a:pt x="197090" y="59556"/>
                  </a:cubicBezTo>
                  <a:cubicBezTo>
                    <a:pt x="194539" y="62107"/>
                    <a:pt x="194539" y="54328"/>
                    <a:pt x="189310" y="54328"/>
                  </a:cubicBezTo>
                  <a:cubicBezTo>
                    <a:pt x="186760" y="54328"/>
                    <a:pt x="181531" y="49099"/>
                    <a:pt x="181531" y="38769"/>
                  </a:cubicBezTo>
                  <a:cubicBezTo>
                    <a:pt x="181531" y="28439"/>
                    <a:pt x="173752" y="30990"/>
                    <a:pt x="173752" y="18109"/>
                  </a:cubicBezTo>
                  <a:cubicBezTo>
                    <a:pt x="173752" y="7780"/>
                    <a:pt x="155643" y="0"/>
                    <a:pt x="145186" y="0"/>
                  </a:cubicBezTo>
                  <a:cubicBezTo>
                    <a:pt x="137406" y="0"/>
                    <a:pt x="147736" y="18109"/>
                    <a:pt x="152965" y="23210"/>
                  </a:cubicBezTo>
                  <a:cubicBezTo>
                    <a:pt x="158193" y="28439"/>
                    <a:pt x="168523" y="33540"/>
                    <a:pt x="168523" y="38769"/>
                  </a:cubicBezTo>
                  <a:cubicBezTo>
                    <a:pt x="168523" y="41320"/>
                    <a:pt x="176303" y="54328"/>
                    <a:pt x="181531" y="54328"/>
                  </a:cubicBezTo>
                  <a:cubicBezTo>
                    <a:pt x="186760" y="56878"/>
                    <a:pt x="176303" y="74987"/>
                    <a:pt x="176303" y="87868"/>
                  </a:cubicBezTo>
                  <a:cubicBezTo>
                    <a:pt x="176303" y="100748"/>
                    <a:pt x="165973" y="98198"/>
                    <a:pt x="160744" y="108528"/>
                  </a:cubicBezTo>
                  <a:cubicBezTo>
                    <a:pt x="152965" y="116307"/>
                    <a:pt x="178853" y="124086"/>
                    <a:pt x="189310" y="134416"/>
                  </a:cubicBezTo>
                  <a:cubicBezTo>
                    <a:pt x="199640" y="142195"/>
                    <a:pt x="178980" y="162856"/>
                    <a:pt x="181531" y="167957"/>
                  </a:cubicBezTo>
                  <a:cubicBezTo>
                    <a:pt x="184082" y="170507"/>
                    <a:pt x="191861" y="173185"/>
                    <a:pt x="202319" y="170507"/>
                  </a:cubicBezTo>
                  <a:cubicBezTo>
                    <a:pt x="212648" y="167957"/>
                    <a:pt x="217878" y="144618"/>
                    <a:pt x="225657" y="136967"/>
                  </a:cubicBezTo>
                  <a:cubicBezTo>
                    <a:pt x="233436" y="131738"/>
                    <a:pt x="228207" y="118858"/>
                    <a:pt x="233436" y="113757"/>
                  </a:cubicBezTo>
                  <a:cubicBezTo>
                    <a:pt x="235987" y="108528"/>
                    <a:pt x="241215" y="111206"/>
                    <a:pt x="248994" y="111206"/>
                  </a:cubicBezTo>
                  <a:cubicBezTo>
                    <a:pt x="254223" y="111206"/>
                    <a:pt x="248994" y="95647"/>
                    <a:pt x="256774" y="95647"/>
                  </a:cubicBezTo>
                  <a:cubicBezTo>
                    <a:pt x="264553" y="95647"/>
                    <a:pt x="259325" y="87868"/>
                    <a:pt x="264553" y="77538"/>
                  </a:cubicBezTo>
                  <a:cubicBezTo>
                    <a:pt x="267104" y="67208"/>
                    <a:pt x="246444" y="72309"/>
                    <a:pt x="243766" y="77538"/>
                  </a:cubicBezTo>
                  <a:lnTo>
                    <a:pt x="243766" y="77538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0ACF1DB6-BD17-252B-4DF6-C43DD1A814DE}"/>
                </a:ext>
              </a:extLst>
            </p:cNvPr>
            <p:cNvSpPr/>
            <p:nvPr/>
          </p:nvSpPr>
          <p:spPr>
            <a:xfrm>
              <a:off x="11214218" y="4631238"/>
              <a:ext cx="53103" cy="44051"/>
            </a:xfrm>
            <a:custGeom>
              <a:avLst/>
              <a:gdLst>
                <a:gd name="connsiteX0" fmla="*/ 1199 w 53103"/>
                <a:gd name="connsiteY0" fmla="*/ 38830 h 44051"/>
                <a:gd name="connsiteX1" fmla="*/ 27088 w 53103"/>
                <a:gd name="connsiteY1" fmla="*/ 33729 h 44051"/>
                <a:gd name="connsiteX2" fmla="*/ 1199 w 53103"/>
                <a:gd name="connsiteY2" fmla="*/ 38830 h 44051"/>
                <a:gd name="connsiteX3" fmla="*/ 1199 w 53103"/>
                <a:gd name="connsiteY3" fmla="*/ 38830 h 44051"/>
                <a:gd name="connsiteX4" fmla="*/ 32316 w 53103"/>
                <a:gd name="connsiteY4" fmla="*/ 13324 h 44051"/>
                <a:gd name="connsiteX5" fmla="*/ 53103 w 53103"/>
                <a:gd name="connsiteY5" fmla="*/ 3122 h 44051"/>
                <a:gd name="connsiteX6" fmla="*/ 32316 w 53103"/>
                <a:gd name="connsiteY6" fmla="*/ 13324 h 44051"/>
                <a:gd name="connsiteX7" fmla="*/ 32316 w 53103"/>
                <a:gd name="connsiteY7" fmla="*/ 13324 h 4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103" h="44051">
                  <a:moveTo>
                    <a:pt x="1199" y="38830"/>
                  </a:moveTo>
                  <a:cubicBezTo>
                    <a:pt x="8979" y="46482"/>
                    <a:pt x="27088" y="46482"/>
                    <a:pt x="27088" y="33729"/>
                  </a:cubicBezTo>
                  <a:cubicBezTo>
                    <a:pt x="27088" y="18425"/>
                    <a:pt x="-6708" y="33729"/>
                    <a:pt x="1199" y="38830"/>
                  </a:cubicBezTo>
                  <a:lnTo>
                    <a:pt x="1199" y="38830"/>
                  </a:lnTo>
                  <a:close/>
                  <a:moveTo>
                    <a:pt x="32316" y="13324"/>
                  </a:moveTo>
                  <a:cubicBezTo>
                    <a:pt x="37545" y="15874"/>
                    <a:pt x="53103" y="10773"/>
                    <a:pt x="53103" y="3122"/>
                  </a:cubicBezTo>
                  <a:cubicBezTo>
                    <a:pt x="53103" y="-7081"/>
                    <a:pt x="24537" y="10773"/>
                    <a:pt x="32316" y="13324"/>
                  </a:cubicBezTo>
                  <a:lnTo>
                    <a:pt x="32316" y="13324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39812F97-FD3D-9244-CB3B-1F1942DC3DED}"/>
                </a:ext>
              </a:extLst>
            </p:cNvPr>
            <p:cNvSpPr/>
            <p:nvPr/>
          </p:nvSpPr>
          <p:spPr>
            <a:xfrm>
              <a:off x="8497090" y="3263892"/>
              <a:ext cx="309420" cy="191452"/>
            </a:xfrm>
            <a:custGeom>
              <a:avLst/>
              <a:gdLst>
                <a:gd name="connsiteX0" fmla="*/ 306870 w 309420"/>
                <a:gd name="connsiteY0" fmla="*/ 121954 h 191452"/>
                <a:gd name="connsiteX1" fmla="*/ 288761 w 309420"/>
                <a:gd name="connsiteY1" fmla="*/ 114174 h 191452"/>
                <a:gd name="connsiteX2" fmla="*/ 265423 w 309420"/>
                <a:gd name="connsiteY2" fmla="*/ 101294 h 191452"/>
                <a:gd name="connsiteX3" fmla="*/ 239534 w 309420"/>
                <a:gd name="connsiteY3" fmla="*/ 85863 h 191452"/>
                <a:gd name="connsiteX4" fmla="*/ 218747 w 309420"/>
                <a:gd name="connsiteY4" fmla="*/ 70432 h 191452"/>
                <a:gd name="connsiteX5" fmla="*/ 208417 w 309420"/>
                <a:gd name="connsiteY5" fmla="*/ 52450 h 191452"/>
                <a:gd name="connsiteX6" fmla="*/ 200638 w 309420"/>
                <a:gd name="connsiteY6" fmla="*/ 37019 h 191452"/>
                <a:gd name="connsiteX7" fmla="*/ 166970 w 309420"/>
                <a:gd name="connsiteY7" fmla="*/ 34468 h 191452"/>
                <a:gd name="connsiteX8" fmla="*/ 159191 w 309420"/>
                <a:gd name="connsiteY8" fmla="*/ 11258 h 191452"/>
                <a:gd name="connsiteX9" fmla="*/ 143632 w 309420"/>
                <a:gd name="connsiteY9" fmla="*/ 6157 h 191452"/>
                <a:gd name="connsiteX10" fmla="*/ 128074 w 309420"/>
                <a:gd name="connsiteY10" fmla="*/ 1056 h 191452"/>
                <a:gd name="connsiteX11" fmla="*/ 117744 w 309420"/>
                <a:gd name="connsiteY11" fmla="*/ 6157 h 191452"/>
                <a:gd name="connsiteX12" fmla="*/ 109965 w 309420"/>
                <a:gd name="connsiteY12" fmla="*/ 13936 h 191452"/>
                <a:gd name="connsiteX13" fmla="*/ 94406 w 309420"/>
                <a:gd name="connsiteY13" fmla="*/ 24266 h 191452"/>
                <a:gd name="connsiteX14" fmla="*/ 86626 w 309420"/>
                <a:gd name="connsiteY14" fmla="*/ 34596 h 191452"/>
                <a:gd name="connsiteX15" fmla="*/ 71068 w 309420"/>
                <a:gd name="connsiteY15" fmla="*/ 32045 h 191452"/>
                <a:gd name="connsiteX16" fmla="*/ 55509 w 309420"/>
                <a:gd name="connsiteY16" fmla="*/ 29495 h 191452"/>
                <a:gd name="connsiteX17" fmla="*/ 29621 w 309420"/>
                <a:gd name="connsiteY17" fmla="*/ 8835 h 191452"/>
                <a:gd name="connsiteX18" fmla="*/ 6283 w 309420"/>
                <a:gd name="connsiteY18" fmla="*/ 19165 h 191452"/>
                <a:gd name="connsiteX19" fmla="*/ 16613 w 309420"/>
                <a:gd name="connsiteY19" fmla="*/ 16614 h 191452"/>
                <a:gd name="connsiteX20" fmla="*/ 34722 w 309420"/>
                <a:gd name="connsiteY20" fmla="*/ 34596 h 191452"/>
                <a:gd name="connsiteX21" fmla="*/ 45052 w 309420"/>
                <a:gd name="connsiteY21" fmla="*/ 47476 h 191452"/>
                <a:gd name="connsiteX22" fmla="*/ 21714 w 309420"/>
                <a:gd name="connsiteY22" fmla="*/ 52578 h 191452"/>
                <a:gd name="connsiteX23" fmla="*/ 3605 w 309420"/>
                <a:gd name="connsiteY23" fmla="*/ 52578 h 191452"/>
                <a:gd name="connsiteX24" fmla="*/ 6155 w 309420"/>
                <a:gd name="connsiteY24" fmla="*/ 70559 h 191452"/>
                <a:gd name="connsiteX25" fmla="*/ 8706 w 309420"/>
                <a:gd name="connsiteY25" fmla="*/ 83440 h 191452"/>
                <a:gd name="connsiteX26" fmla="*/ 21714 w 309420"/>
                <a:gd name="connsiteY26" fmla="*/ 88541 h 191452"/>
                <a:gd name="connsiteX27" fmla="*/ 24265 w 309420"/>
                <a:gd name="connsiteY27" fmla="*/ 106523 h 191452"/>
                <a:gd name="connsiteX28" fmla="*/ 24265 w 309420"/>
                <a:gd name="connsiteY28" fmla="*/ 134834 h 191452"/>
                <a:gd name="connsiteX29" fmla="*/ 42374 w 309420"/>
                <a:gd name="connsiteY29" fmla="*/ 132284 h 191452"/>
                <a:gd name="connsiteX30" fmla="*/ 63161 w 309420"/>
                <a:gd name="connsiteY30" fmla="*/ 119403 h 191452"/>
                <a:gd name="connsiteX31" fmla="*/ 78720 w 309420"/>
                <a:gd name="connsiteY31" fmla="*/ 116852 h 191452"/>
                <a:gd name="connsiteX32" fmla="*/ 102057 w 309420"/>
                <a:gd name="connsiteY32" fmla="*/ 116852 h 191452"/>
                <a:gd name="connsiteX33" fmla="*/ 120167 w 309420"/>
                <a:gd name="connsiteY33" fmla="*/ 124632 h 191452"/>
                <a:gd name="connsiteX34" fmla="*/ 130497 w 309420"/>
                <a:gd name="connsiteY34" fmla="*/ 129733 h 191452"/>
                <a:gd name="connsiteX35" fmla="*/ 148606 w 309420"/>
                <a:gd name="connsiteY35" fmla="*/ 134834 h 191452"/>
                <a:gd name="connsiteX36" fmla="*/ 158936 w 309420"/>
                <a:gd name="connsiteY36" fmla="*/ 142613 h 191452"/>
                <a:gd name="connsiteX37" fmla="*/ 171944 w 309420"/>
                <a:gd name="connsiteY37" fmla="*/ 155494 h 191452"/>
                <a:gd name="connsiteX38" fmla="*/ 187502 w 309420"/>
                <a:gd name="connsiteY38" fmla="*/ 158045 h 191452"/>
                <a:gd name="connsiteX39" fmla="*/ 192731 w 309420"/>
                <a:gd name="connsiteY39" fmla="*/ 183805 h 191452"/>
                <a:gd name="connsiteX40" fmla="*/ 197960 w 309420"/>
                <a:gd name="connsiteY40" fmla="*/ 183805 h 191452"/>
                <a:gd name="connsiteX41" fmla="*/ 213519 w 309420"/>
                <a:gd name="connsiteY41" fmla="*/ 188907 h 191452"/>
                <a:gd name="connsiteX42" fmla="*/ 231628 w 309420"/>
                <a:gd name="connsiteY42" fmla="*/ 181127 h 191452"/>
                <a:gd name="connsiteX43" fmla="*/ 262745 w 309420"/>
                <a:gd name="connsiteY43" fmla="*/ 163146 h 191452"/>
                <a:gd name="connsiteX44" fmla="*/ 275753 w 309420"/>
                <a:gd name="connsiteY44" fmla="*/ 142486 h 191452"/>
                <a:gd name="connsiteX45" fmla="*/ 293862 w 309420"/>
                <a:gd name="connsiteY45" fmla="*/ 132156 h 191452"/>
                <a:gd name="connsiteX46" fmla="*/ 309421 w 309420"/>
                <a:gd name="connsiteY46" fmla="*/ 134707 h 191452"/>
                <a:gd name="connsiteX47" fmla="*/ 306870 w 309420"/>
                <a:gd name="connsiteY47" fmla="*/ 121826 h 191452"/>
                <a:gd name="connsiteX48" fmla="*/ 306870 w 309420"/>
                <a:gd name="connsiteY48" fmla="*/ 121826 h 19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09420" h="191452">
                  <a:moveTo>
                    <a:pt x="306870" y="121954"/>
                  </a:moveTo>
                  <a:cubicBezTo>
                    <a:pt x="306870" y="121954"/>
                    <a:pt x="293862" y="114174"/>
                    <a:pt x="288761" y="114174"/>
                  </a:cubicBezTo>
                  <a:cubicBezTo>
                    <a:pt x="283532" y="116725"/>
                    <a:pt x="273202" y="103844"/>
                    <a:pt x="265423" y="101294"/>
                  </a:cubicBezTo>
                  <a:cubicBezTo>
                    <a:pt x="255093" y="96193"/>
                    <a:pt x="244636" y="90964"/>
                    <a:pt x="239534" y="85863"/>
                  </a:cubicBezTo>
                  <a:cubicBezTo>
                    <a:pt x="236984" y="80762"/>
                    <a:pt x="221425" y="72982"/>
                    <a:pt x="218747" y="70432"/>
                  </a:cubicBezTo>
                  <a:cubicBezTo>
                    <a:pt x="216197" y="65331"/>
                    <a:pt x="213519" y="57551"/>
                    <a:pt x="208417" y="52450"/>
                  </a:cubicBezTo>
                  <a:cubicBezTo>
                    <a:pt x="203189" y="44671"/>
                    <a:pt x="203189" y="37019"/>
                    <a:pt x="200638" y="37019"/>
                  </a:cubicBezTo>
                  <a:cubicBezTo>
                    <a:pt x="195409" y="37019"/>
                    <a:pt x="166970" y="37019"/>
                    <a:pt x="166970" y="34468"/>
                  </a:cubicBezTo>
                  <a:cubicBezTo>
                    <a:pt x="166970" y="29367"/>
                    <a:pt x="164420" y="11258"/>
                    <a:pt x="159191" y="11258"/>
                  </a:cubicBezTo>
                  <a:cubicBezTo>
                    <a:pt x="153962" y="8707"/>
                    <a:pt x="146183" y="8707"/>
                    <a:pt x="143632" y="6157"/>
                  </a:cubicBezTo>
                  <a:cubicBezTo>
                    <a:pt x="138403" y="1056"/>
                    <a:pt x="128074" y="-1623"/>
                    <a:pt x="128074" y="1056"/>
                  </a:cubicBezTo>
                  <a:cubicBezTo>
                    <a:pt x="125523" y="3606"/>
                    <a:pt x="120294" y="6157"/>
                    <a:pt x="117744" y="6157"/>
                  </a:cubicBezTo>
                  <a:cubicBezTo>
                    <a:pt x="115193" y="6157"/>
                    <a:pt x="117744" y="13936"/>
                    <a:pt x="109965" y="13936"/>
                  </a:cubicBezTo>
                  <a:cubicBezTo>
                    <a:pt x="104736" y="13936"/>
                    <a:pt x="94406" y="21715"/>
                    <a:pt x="94406" y="24266"/>
                  </a:cubicBezTo>
                  <a:cubicBezTo>
                    <a:pt x="94406" y="29367"/>
                    <a:pt x="94406" y="37146"/>
                    <a:pt x="86626" y="34596"/>
                  </a:cubicBezTo>
                  <a:cubicBezTo>
                    <a:pt x="84076" y="34596"/>
                    <a:pt x="76297" y="34596"/>
                    <a:pt x="71068" y="32045"/>
                  </a:cubicBezTo>
                  <a:cubicBezTo>
                    <a:pt x="71068" y="32045"/>
                    <a:pt x="63289" y="37146"/>
                    <a:pt x="55509" y="29495"/>
                  </a:cubicBezTo>
                  <a:cubicBezTo>
                    <a:pt x="47730" y="19165"/>
                    <a:pt x="37400" y="8835"/>
                    <a:pt x="29621" y="8835"/>
                  </a:cubicBezTo>
                  <a:cubicBezTo>
                    <a:pt x="24392" y="8835"/>
                    <a:pt x="3732" y="8835"/>
                    <a:pt x="6283" y="19165"/>
                  </a:cubicBezTo>
                  <a:cubicBezTo>
                    <a:pt x="8833" y="16614"/>
                    <a:pt x="11512" y="16614"/>
                    <a:pt x="16613" y="16614"/>
                  </a:cubicBezTo>
                  <a:cubicBezTo>
                    <a:pt x="32171" y="16614"/>
                    <a:pt x="26943" y="34596"/>
                    <a:pt x="34722" y="34596"/>
                  </a:cubicBezTo>
                  <a:cubicBezTo>
                    <a:pt x="42501" y="37146"/>
                    <a:pt x="52831" y="50027"/>
                    <a:pt x="45052" y="47476"/>
                  </a:cubicBezTo>
                  <a:cubicBezTo>
                    <a:pt x="37273" y="47476"/>
                    <a:pt x="29493" y="55256"/>
                    <a:pt x="21714" y="52578"/>
                  </a:cubicBezTo>
                  <a:cubicBezTo>
                    <a:pt x="13935" y="49899"/>
                    <a:pt x="6155" y="44798"/>
                    <a:pt x="3605" y="52578"/>
                  </a:cubicBezTo>
                  <a:cubicBezTo>
                    <a:pt x="1054" y="62907"/>
                    <a:pt x="-4175" y="70559"/>
                    <a:pt x="6155" y="70559"/>
                  </a:cubicBezTo>
                  <a:cubicBezTo>
                    <a:pt x="16485" y="70559"/>
                    <a:pt x="16485" y="78338"/>
                    <a:pt x="8706" y="83440"/>
                  </a:cubicBezTo>
                  <a:cubicBezTo>
                    <a:pt x="927" y="91219"/>
                    <a:pt x="19036" y="83440"/>
                    <a:pt x="21714" y="88541"/>
                  </a:cubicBezTo>
                  <a:cubicBezTo>
                    <a:pt x="21714" y="96320"/>
                    <a:pt x="26943" y="96320"/>
                    <a:pt x="24265" y="106523"/>
                  </a:cubicBezTo>
                  <a:lnTo>
                    <a:pt x="24265" y="134834"/>
                  </a:lnTo>
                  <a:cubicBezTo>
                    <a:pt x="32044" y="134834"/>
                    <a:pt x="42374" y="134834"/>
                    <a:pt x="42374" y="132284"/>
                  </a:cubicBezTo>
                  <a:cubicBezTo>
                    <a:pt x="47602" y="127182"/>
                    <a:pt x="57932" y="119403"/>
                    <a:pt x="63161" y="119403"/>
                  </a:cubicBezTo>
                  <a:cubicBezTo>
                    <a:pt x="68390" y="119403"/>
                    <a:pt x="76169" y="121954"/>
                    <a:pt x="78720" y="116852"/>
                  </a:cubicBezTo>
                  <a:cubicBezTo>
                    <a:pt x="81270" y="111751"/>
                    <a:pt x="99507" y="114302"/>
                    <a:pt x="102057" y="116852"/>
                  </a:cubicBezTo>
                  <a:cubicBezTo>
                    <a:pt x="107286" y="121954"/>
                    <a:pt x="117616" y="124632"/>
                    <a:pt x="120167" y="124632"/>
                  </a:cubicBezTo>
                  <a:cubicBezTo>
                    <a:pt x="122718" y="124632"/>
                    <a:pt x="122718" y="129733"/>
                    <a:pt x="130497" y="129733"/>
                  </a:cubicBezTo>
                  <a:cubicBezTo>
                    <a:pt x="135725" y="129733"/>
                    <a:pt x="148606" y="132284"/>
                    <a:pt x="148606" y="134834"/>
                  </a:cubicBezTo>
                  <a:cubicBezTo>
                    <a:pt x="148606" y="139935"/>
                    <a:pt x="153835" y="142613"/>
                    <a:pt x="158936" y="142613"/>
                  </a:cubicBezTo>
                  <a:cubicBezTo>
                    <a:pt x="164037" y="142613"/>
                    <a:pt x="166715" y="155494"/>
                    <a:pt x="171944" y="155494"/>
                  </a:cubicBezTo>
                  <a:cubicBezTo>
                    <a:pt x="177173" y="155494"/>
                    <a:pt x="187502" y="155494"/>
                    <a:pt x="187502" y="158045"/>
                  </a:cubicBezTo>
                  <a:cubicBezTo>
                    <a:pt x="187502" y="160595"/>
                    <a:pt x="190053" y="176026"/>
                    <a:pt x="192731" y="183805"/>
                  </a:cubicBezTo>
                  <a:lnTo>
                    <a:pt x="197960" y="183805"/>
                  </a:lnTo>
                  <a:cubicBezTo>
                    <a:pt x="200510" y="186356"/>
                    <a:pt x="210968" y="181255"/>
                    <a:pt x="213519" y="188907"/>
                  </a:cubicBezTo>
                  <a:cubicBezTo>
                    <a:pt x="213519" y="194008"/>
                    <a:pt x="231628" y="191457"/>
                    <a:pt x="231628" y="181127"/>
                  </a:cubicBezTo>
                  <a:cubicBezTo>
                    <a:pt x="231628" y="170798"/>
                    <a:pt x="260194" y="170798"/>
                    <a:pt x="262745" y="163146"/>
                  </a:cubicBezTo>
                  <a:cubicBezTo>
                    <a:pt x="265296" y="155366"/>
                    <a:pt x="267974" y="139935"/>
                    <a:pt x="275753" y="142486"/>
                  </a:cubicBezTo>
                  <a:cubicBezTo>
                    <a:pt x="283532" y="145037"/>
                    <a:pt x="286083" y="132156"/>
                    <a:pt x="293862" y="132156"/>
                  </a:cubicBezTo>
                  <a:cubicBezTo>
                    <a:pt x="299091" y="132156"/>
                    <a:pt x="301642" y="137257"/>
                    <a:pt x="309421" y="134707"/>
                  </a:cubicBezTo>
                  <a:lnTo>
                    <a:pt x="306870" y="121826"/>
                  </a:lnTo>
                  <a:lnTo>
                    <a:pt x="306870" y="12182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ED8A1614-8DCC-453E-9544-22F2E0A27776}"/>
                </a:ext>
              </a:extLst>
            </p:cNvPr>
            <p:cNvSpPr/>
            <p:nvPr/>
          </p:nvSpPr>
          <p:spPr>
            <a:xfrm>
              <a:off x="8306056" y="3334068"/>
              <a:ext cx="427481" cy="362949"/>
            </a:xfrm>
            <a:custGeom>
              <a:avLst/>
              <a:gdLst>
                <a:gd name="connsiteX0" fmla="*/ 418581 w 427481"/>
                <a:gd name="connsiteY0" fmla="*/ 313468 h 362949"/>
                <a:gd name="connsiteX1" fmla="*/ 408123 w 427481"/>
                <a:gd name="connsiteY1" fmla="*/ 290130 h 362949"/>
                <a:gd name="connsiteX2" fmla="*/ 384658 w 427481"/>
                <a:gd name="connsiteY2" fmla="*/ 269470 h 362949"/>
                <a:gd name="connsiteX3" fmla="*/ 371649 w 427481"/>
                <a:gd name="connsiteY3" fmla="*/ 251361 h 362949"/>
                <a:gd name="connsiteX4" fmla="*/ 392437 w 427481"/>
                <a:gd name="connsiteY4" fmla="*/ 220244 h 362949"/>
                <a:gd name="connsiteX5" fmla="*/ 371649 w 427481"/>
                <a:gd name="connsiteY5" fmla="*/ 209914 h 362949"/>
                <a:gd name="connsiteX6" fmla="*/ 369099 w 427481"/>
                <a:gd name="connsiteY6" fmla="*/ 184025 h 362949"/>
                <a:gd name="connsiteX7" fmla="*/ 369099 w 427481"/>
                <a:gd name="connsiteY7" fmla="*/ 160687 h 362949"/>
                <a:gd name="connsiteX8" fmla="*/ 371649 w 427481"/>
                <a:gd name="connsiteY8" fmla="*/ 142578 h 362949"/>
                <a:gd name="connsiteX9" fmla="*/ 379429 w 427481"/>
                <a:gd name="connsiteY9" fmla="*/ 124469 h 362949"/>
                <a:gd name="connsiteX10" fmla="*/ 384658 w 427481"/>
                <a:gd name="connsiteY10" fmla="*/ 114139 h 362949"/>
                <a:gd name="connsiteX11" fmla="*/ 379429 w 427481"/>
                <a:gd name="connsiteY11" fmla="*/ 88251 h 362949"/>
                <a:gd name="connsiteX12" fmla="*/ 363870 w 427481"/>
                <a:gd name="connsiteY12" fmla="*/ 85700 h 362949"/>
                <a:gd name="connsiteX13" fmla="*/ 350862 w 427481"/>
                <a:gd name="connsiteY13" fmla="*/ 72692 h 362949"/>
                <a:gd name="connsiteX14" fmla="*/ 340405 w 427481"/>
                <a:gd name="connsiteY14" fmla="*/ 64913 h 362949"/>
                <a:gd name="connsiteX15" fmla="*/ 322168 w 427481"/>
                <a:gd name="connsiteY15" fmla="*/ 59684 h 362949"/>
                <a:gd name="connsiteX16" fmla="*/ 311711 w 427481"/>
                <a:gd name="connsiteY16" fmla="*/ 54455 h 362949"/>
                <a:gd name="connsiteX17" fmla="*/ 293474 w 427481"/>
                <a:gd name="connsiteY17" fmla="*/ 46676 h 362949"/>
                <a:gd name="connsiteX18" fmla="*/ 270008 w 427481"/>
                <a:gd name="connsiteY18" fmla="*/ 46676 h 362949"/>
                <a:gd name="connsiteX19" fmla="*/ 254450 w 427481"/>
                <a:gd name="connsiteY19" fmla="*/ 49226 h 362949"/>
                <a:gd name="connsiteX20" fmla="*/ 233663 w 427481"/>
                <a:gd name="connsiteY20" fmla="*/ 62234 h 362949"/>
                <a:gd name="connsiteX21" fmla="*/ 215426 w 427481"/>
                <a:gd name="connsiteY21" fmla="*/ 64785 h 362949"/>
                <a:gd name="connsiteX22" fmla="*/ 215426 w 427481"/>
                <a:gd name="connsiteY22" fmla="*/ 77793 h 362949"/>
                <a:gd name="connsiteX23" fmla="*/ 168623 w 427481"/>
                <a:gd name="connsiteY23" fmla="*/ 88123 h 362949"/>
                <a:gd name="connsiteX24" fmla="*/ 129599 w 427481"/>
                <a:gd name="connsiteY24" fmla="*/ 64785 h 362949"/>
                <a:gd name="connsiteX25" fmla="*/ 101032 w 427481"/>
                <a:gd name="connsiteY25" fmla="*/ 38897 h 362949"/>
                <a:gd name="connsiteX26" fmla="*/ 85473 w 427481"/>
                <a:gd name="connsiteY26" fmla="*/ 25888 h 362949"/>
                <a:gd name="connsiteX27" fmla="*/ 82923 w 427481"/>
                <a:gd name="connsiteY27" fmla="*/ 7779 h 362949"/>
                <a:gd name="connsiteX28" fmla="*/ 38670 w 427481"/>
                <a:gd name="connsiteY28" fmla="*/ 25888 h 362949"/>
                <a:gd name="connsiteX29" fmla="*/ 23111 w 427481"/>
                <a:gd name="connsiteY29" fmla="*/ 18109 h 362949"/>
                <a:gd name="connsiteX30" fmla="*/ 10103 w 427481"/>
                <a:gd name="connsiteY30" fmla="*/ 0 h 362949"/>
                <a:gd name="connsiteX31" fmla="*/ 2324 w 427481"/>
                <a:gd name="connsiteY31" fmla="*/ 13008 h 362949"/>
                <a:gd name="connsiteX32" fmla="*/ 2324 w 427481"/>
                <a:gd name="connsiteY32" fmla="*/ 31117 h 362949"/>
                <a:gd name="connsiteX33" fmla="*/ 2324 w 427481"/>
                <a:gd name="connsiteY33" fmla="*/ 54455 h 362949"/>
                <a:gd name="connsiteX34" fmla="*/ 12781 w 427481"/>
                <a:gd name="connsiteY34" fmla="*/ 70014 h 362949"/>
                <a:gd name="connsiteX35" fmla="*/ 20561 w 427481"/>
                <a:gd name="connsiteY35" fmla="*/ 88123 h 362949"/>
                <a:gd name="connsiteX36" fmla="*/ 33569 w 427481"/>
                <a:gd name="connsiteY36" fmla="*/ 101131 h 362949"/>
                <a:gd name="connsiteX37" fmla="*/ 41348 w 427481"/>
                <a:gd name="connsiteY37" fmla="*/ 108910 h 362949"/>
                <a:gd name="connsiteX38" fmla="*/ 38798 w 427481"/>
                <a:gd name="connsiteY38" fmla="*/ 121918 h 362949"/>
                <a:gd name="connsiteX39" fmla="*/ 31018 w 427481"/>
                <a:gd name="connsiteY39" fmla="*/ 137477 h 362949"/>
                <a:gd name="connsiteX40" fmla="*/ 33569 w 427481"/>
                <a:gd name="connsiteY40" fmla="*/ 158137 h 362949"/>
                <a:gd name="connsiteX41" fmla="*/ 44026 w 427481"/>
                <a:gd name="connsiteY41" fmla="*/ 171145 h 362949"/>
                <a:gd name="connsiteX42" fmla="*/ 67492 w 427481"/>
                <a:gd name="connsiteY42" fmla="*/ 186703 h 362949"/>
                <a:gd name="connsiteX43" fmla="*/ 77949 w 427481"/>
                <a:gd name="connsiteY43" fmla="*/ 199711 h 362949"/>
                <a:gd name="connsiteX44" fmla="*/ 77949 w 427481"/>
                <a:gd name="connsiteY44" fmla="*/ 215270 h 362949"/>
                <a:gd name="connsiteX45" fmla="*/ 85728 w 427481"/>
                <a:gd name="connsiteY45" fmla="*/ 228278 h 362949"/>
                <a:gd name="connsiteX46" fmla="*/ 96186 w 427481"/>
                <a:gd name="connsiteY46" fmla="*/ 246387 h 362949"/>
                <a:gd name="connsiteX47" fmla="*/ 101414 w 427481"/>
                <a:gd name="connsiteY47" fmla="*/ 246387 h 362949"/>
                <a:gd name="connsiteX48" fmla="*/ 111872 w 427481"/>
                <a:gd name="connsiteY48" fmla="*/ 243837 h 362949"/>
                <a:gd name="connsiteX49" fmla="*/ 127430 w 427481"/>
                <a:gd name="connsiteY49" fmla="*/ 241286 h 362949"/>
                <a:gd name="connsiteX50" fmla="*/ 150896 w 427481"/>
                <a:gd name="connsiteY50" fmla="*/ 277504 h 362949"/>
                <a:gd name="connsiteX51" fmla="*/ 163904 w 427481"/>
                <a:gd name="connsiteY51" fmla="*/ 295614 h 362949"/>
                <a:gd name="connsiteX52" fmla="*/ 189920 w 427481"/>
                <a:gd name="connsiteY52" fmla="*/ 308622 h 362949"/>
                <a:gd name="connsiteX53" fmla="*/ 239401 w 427481"/>
                <a:gd name="connsiteY53" fmla="*/ 329281 h 362949"/>
                <a:gd name="connsiteX54" fmla="*/ 275875 w 427481"/>
                <a:gd name="connsiteY54" fmla="*/ 318952 h 362949"/>
                <a:gd name="connsiteX55" fmla="*/ 291434 w 427481"/>
                <a:gd name="connsiteY55" fmla="*/ 347391 h 362949"/>
                <a:gd name="connsiteX56" fmla="*/ 366931 w 427481"/>
                <a:gd name="connsiteY56" fmla="*/ 362949 h 362949"/>
                <a:gd name="connsiteX57" fmla="*/ 390396 w 427481"/>
                <a:gd name="connsiteY57" fmla="*/ 362949 h 362949"/>
                <a:gd name="connsiteX58" fmla="*/ 390396 w 427481"/>
                <a:gd name="connsiteY58" fmla="*/ 357720 h 362949"/>
                <a:gd name="connsiteX59" fmla="*/ 403405 w 427481"/>
                <a:gd name="connsiteY59" fmla="*/ 337061 h 362949"/>
                <a:gd name="connsiteX60" fmla="*/ 424192 w 427481"/>
                <a:gd name="connsiteY60" fmla="*/ 329281 h 362949"/>
                <a:gd name="connsiteX61" fmla="*/ 418963 w 427481"/>
                <a:gd name="connsiteY61" fmla="*/ 313723 h 362949"/>
                <a:gd name="connsiteX62" fmla="*/ 418963 w 427481"/>
                <a:gd name="connsiteY62" fmla="*/ 313723 h 362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27481" h="362949">
                  <a:moveTo>
                    <a:pt x="418581" y="313468"/>
                  </a:moveTo>
                  <a:cubicBezTo>
                    <a:pt x="413352" y="310917"/>
                    <a:pt x="418581" y="292680"/>
                    <a:pt x="408123" y="290130"/>
                  </a:cubicBezTo>
                  <a:cubicBezTo>
                    <a:pt x="397666" y="284901"/>
                    <a:pt x="387336" y="277122"/>
                    <a:pt x="384658" y="269470"/>
                  </a:cubicBezTo>
                  <a:cubicBezTo>
                    <a:pt x="382107" y="264241"/>
                    <a:pt x="369099" y="256462"/>
                    <a:pt x="371649" y="251361"/>
                  </a:cubicBezTo>
                  <a:cubicBezTo>
                    <a:pt x="371649" y="246132"/>
                    <a:pt x="397666" y="230701"/>
                    <a:pt x="392437" y="220244"/>
                  </a:cubicBezTo>
                  <a:cubicBezTo>
                    <a:pt x="389886" y="209914"/>
                    <a:pt x="374200" y="212464"/>
                    <a:pt x="371649" y="209914"/>
                  </a:cubicBezTo>
                  <a:cubicBezTo>
                    <a:pt x="369099" y="204685"/>
                    <a:pt x="371649" y="194355"/>
                    <a:pt x="369099" y="184025"/>
                  </a:cubicBezTo>
                  <a:cubicBezTo>
                    <a:pt x="363870" y="173695"/>
                    <a:pt x="371649" y="165916"/>
                    <a:pt x="369099" y="160687"/>
                  </a:cubicBezTo>
                  <a:cubicBezTo>
                    <a:pt x="363870" y="155458"/>
                    <a:pt x="369099" y="145129"/>
                    <a:pt x="371649" y="142578"/>
                  </a:cubicBezTo>
                  <a:cubicBezTo>
                    <a:pt x="371649" y="137349"/>
                    <a:pt x="379429" y="132248"/>
                    <a:pt x="379429" y="124469"/>
                  </a:cubicBezTo>
                  <a:cubicBezTo>
                    <a:pt x="379429" y="119240"/>
                    <a:pt x="381979" y="116690"/>
                    <a:pt x="384658" y="114139"/>
                  </a:cubicBezTo>
                  <a:cubicBezTo>
                    <a:pt x="382107" y="106360"/>
                    <a:pt x="379429" y="90801"/>
                    <a:pt x="379429" y="88251"/>
                  </a:cubicBezTo>
                  <a:cubicBezTo>
                    <a:pt x="379429" y="85700"/>
                    <a:pt x="368971" y="85700"/>
                    <a:pt x="363870" y="85700"/>
                  </a:cubicBezTo>
                  <a:cubicBezTo>
                    <a:pt x="358769" y="85700"/>
                    <a:pt x="356091" y="72692"/>
                    <a:pt x="350862" y="72692"/>
                  </a:cubicBezTo>
                  <a:cubicBezTo>
                    <a:pt x="345634" y="72692"/>
                    <a:pt x="340405" y="70141"/>
                    <a:pt x="340405" y="64913"/>
                  </a:cubicBezTo>
                  <a:cubicBezTo>
                    <a:pt x="340405" y="62362"/>
                    <a:pt x="327397" y="59684"/>
                    <a:pt x="322168" y="59684"/>
                  </a:cubicBezTo>
                  <a:cubicBezTo>
                    <a:pt x="314389" y="59684"/>
                    <a:pt x="314389" y="54455"/>
                    <a:pt x="311711" y="54455"/>
                  </a:cubicBezTo>
                  <a:cubicBezTo>
                    <a:pt x="309032" y="54455"/>
                    <a:pt x="298703" y="51905"/>
                    <a:pt x="293474" y="46676"/>
                  </a:cubicBezTo>
                  <a:cubicBezTo>
                    <a:pt x="290923" y="44125"/>
                    <a:pt x="272687" y="41447"/>
                    <a:pt x="270008" y="46676"/>
                  </a:cubicBezTo>
                  <a:cubicBezTo>
                    <a:pt x="267330" y="51905"/>
                    <a:pt x="259551" y="49226"/>
                    <a:pt x="254450" y="49226"/>
                  </a:cubicBezTo>
                  <a:cubicBezTo>
                    <a:pt x="249349" y="49226"/>
                    <a:pt x="238891" y="57006"/>
                    <a:pt x="233663" y="62234"/>
                  </a:cubicBezTo>
                  <a:cubicBezTo>
                    <a:pt x="233663" y="64785"/>
                    <a:pt x="223205" y="64785"/>
                    <a:pt x="215426" y="64785"/>
                  </a:cubicBezTo>
                  <a:lnTo>
                    <a:pt x="215426" y="77793"/>
                  </a:lnTo>
                  <a:cubicBezTo>
                    <a:pt x="212875" y="83022"/>
                    <a:pt x="186859" y="88123"/>
                    <a:pt x="168623" y="88123"/>
                  </a:cubicBezTo>
                  <a:cubicBezTo>
                    <a:pt x="150386" y="88123"/>
                    <a:pt x="147835" y="64785"/>
                    <a:pt x="129599" y="64785"/>
                  </a:cubicBezTo>
                  <a:cubicBezTo>
                    <a:pt x="114040" y="64785"/>
                    <a:pt x="103582" y="49226"/>
                    <a:pt x="101032" y="38897"/>
                  </a:cubicBezTo>
                  <a:cubicBezTo>
                    <a:pt x="93253" y="33668"/>
                    <a:pt x="85473" y="28567"/>
                    <a:pt x="85473" y="25888"/>
                  </a:cubicBezTo>
                  <a:cubicBezTo>
                    <a:pt x="88024" y="23338"/>
                    <a:pt x="93253" y="2551"/>
                    <a:pt x="82923" y="7779"/>
                  </a:cubicBezTo>
                  <a:cubicBezTo>
                    <a:pt x="72593" y="13008"/>
                    <a:pt x="56907" y="28567"/>
                    <a:pt x="38670" y="25888"/>
                  </a:cubicBezTo>
                  <a:cubicBezTo>
                    <a:pt x="17883" y="23338"/>
                    <a:pt x="33441" y="20660"/>
                    <a:pt x="23111" y="18109"/>
                  </a:cubicBezTo>
                  <a:cubicBezTo>
                    <a:pt x="12654" y="12881"/>
                    <a:pt x="20561" y="2551"/>
                    <a:pt x="10103" y="0"/>
                  </a:cubicBezTo>
                  <a:cubicBezTo>
                    <a:pt x="-354" y="0"/>
                    <a:pt x="7553" y="13008"/>
                    <a:pt x="2324" y="13008"/>
                  </a:cubicBezTo>
                  <a:cubicBezTo>
                    <a:pt x="-2905" y="13008"/>
                    <a:pt x="2324" y="26016"/>
                    <a:pt x="2324" y="31117"/>
                  </a:cubicBezTo>
                  <a:cubicBezTo>
                    <a:pt x="4875" y="33668"/>
                    <a:pt x="-227" y="51777"/>
                    <a:pt x="2324" y="54455"/>
                  </a:cubicBezTo>
                  <a:cubicBezTo>
                    <a:pt x="7553" y="54455"/>
                    <a:pt x="15332" y="67463"/>
                    <a:pt x="12781" y="70014"/>
                  </a:cubicBezTo>
                  <a:cubicBezTo>
                    <a:pt x="12781" y="72564"/>
                    <a:pt x="20561" y="83022"/>
                    <a:pt x="20561" y="88123"/>
                  </a:cubicBezTo>
                  <a:cubicBezTo>
                    <a:pt x="20561" y="93224"/>
                    <a:pt x="28340" y="101131"/>
                    <a:pt x="33569" y="101131"/>
                  </a:cubicBezTo>
                  <a:cubicBezTo>
                    <a:pt x="38798" y="101131"/>
                    <a:pt x="44026" y="103682"/>
                    <a:pt x="41348" y="108910"/>
                  </a:cubicBezTo>
                  <a:cubicBezTo>
                    <a:pt x="41348" y="114139"/>
                    <a:pt x="43899" y="121918"/>
                    <a:pt x="38798" y="121918"/>
                  </a:cubicBezTo>
                  <a:cubicBezTo>
                    <a:pt x="33696" y="121918"/>
                    <a:pt x="36247" y="134926"/>
                    <a:pt x="31018" y="137477"/>
                  </a:cubicBezTo>
                  <a:cubicBezTo>
                    <a:pt x="25789" y="140028"/>
                    <a:pt x="31018" y="155586"/>
                    <a:pt x="33569" y="158137"/>
                  </a:cubicBezTo>
                  <a:cubicBezTo>
                    <a:pt x="36119" y="160687"/>
                    <a:pt x="44026" y="163365"/>
                    <a:pt x="44026" y="171145"/>
                  </a:cubicBezTo>
                  <a:cubicBezTo>
                    <a:pt x="44026" y="176373"/>
                    <a:pt x="62263" y="186703"/>
                    <a:pt x="67492" y="186703"/>
                  </a:cubicBezTo>
                  <a:cubicBezTo>
                    <a:pt x="75271" y="186703"/>
                    <a:pt x="75271" y="197033"/>
                    <a:pt x="77949" y="199711"/>
                  </a:cubicBezTo>
                  <a:cubicBezTo>
                    <a:pt x="83178" y="202262"/>
                    <a:pt x="75398" y="210041"/>
                    <a:pt x="77949" y="215270"/>
                  </a:cubicBezTo>
                  <a:cubicBezTo>
                    <a:pt x="77949" y="217820"/>
                    <a:pt x="85728" y="223049"/>
                    <a:pt x="85728" y="228278"/>
                  </a:cubicBezTo>
                  <a:cubicBezTo>
                    <a:pt x="83178" y="233507"/>
                    <a:pt x="90957" y="241286"/>
                    <a:pt x="96186" y="246387"/>
                  </a:cubicBezTo>
                  <a:lnTo>
                    <a:pt x="101414" y="246387"/>
                  </a:lnTo>
                  <a:cubicBezTo>
                    <a:pt x="109194" y="246387"/>
                    <a:pt x="109194" y="238608"/>
                    <a:pt x="111872" y="243837"/>
                  </a:cubicBezTo>
                  <a:cubicBezTo>
                    <a:pt x="117101" y="246387"/>
                    <a:pt x="122329" y="241286"/>
                    <a:pt x="127430" y="241286"/>
                  </a:cubicBezTo>
                  <a:cubicBezTo>
                    <a:pt x="132531" y="241286"/>
                    <a:pt x="145667" y="264624"/>
                    <a:pt x="150896" y="277504"/>
                  </a:cubicBezTo>
                  <a:cubicBezTo>
                    <a:pt x="156125" y="287834"/>
                    <a:pt x="156125" y="290512"/>
                    <a:pt x="163904" y="295614"/>
                  </a:cubicBezTo>
                  <a:cubicBezTo>
                    <a:pt x="169132" y="300842"/>
                    <a:pt x="179463" y="298164"/>
                    <a:pt x="189920" y="308622"/>
                  </a:cubicBezTo>
                  <a:cubicBezTo>
                    <a:pt x="200377" y="321630"/>
                    <a:pt x="226393" y="326731"/>
                    <a:pt x="239401" y="329281"/>
                  </a:cubicBezTo>
                  <a:cubicBezTo>
                    <a:pt x="249859" y="329281"/>
                    <a:pt x="260189" y="316273"/>
                    <a:pt x="275875" y="318952"/>
                  </a:cubicBezTo>
                  <a:cubicBezTo>
                    <a:pt x="288883" y="321502"/>
                    <a:pt x="286332" y="339739"/>
                    <a:pt x="291434" y="347391"/>
                  </a:cubicBezTo>
                  <a:cubicBezTo>
                    <a:pt x="296535" y="355042"/>
                    <a:pt x="356473" y="357720"/>
                    <a:pt x="366931" y="362949"/>
                  </a:cubicBezTo>
                  <a:lnTo>
                    <a:pt x="390396" y="362949"/>
                  </a:lnTo>
                  <a:lnTo>
                    <a:pt x="390396" y="357720"/>
                  </a:lnTo>
                  <a:cubicBezTo>
                    <a:pt x="390396" y="347391"/>
                    <a:pt x="398176" y="339611"/>
                    <a:pt x="403405" y="337061"/>
                  </a:cubicBezTo>
                  <a:cubicBezTo>
                    <a:pt x="411184" y="331832"/>
                    <a:pt x="416412" y="331832"/>
                    <a:pt x="424192" y="329281"/>
                  </a:cubicBezTo>
                  <a:cubicBezTo>
                    <a:pt x="431971" y="329281"/>
                    <a:pt x="424192" y="316273"/>
                    <a:pt x="418963" y="313723"/>
                  </a:cubicBezTo>
                  <a:lnTo>
                    <a:pt x="418963" y="313723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0" name="Freeform: Shape 489">
              <a:extLst>
                <a:ext uri="{FF2B5EF4-FFF2-40B4-BE49-F238E27FC236}">
                  <a16:creationId xmlns:a16="http://schemas.microsoft.com/office/drawing/2014/main" id="{7BA78E1F-4711-ECB2-4DA7-FF9C1E2EFEB8}"/>
                </a:ext>
              </a:extLst>
            </p:cNvPr>
            <p:cNvSpPr/>
            <p:nvPr/>
          </p:nvSpPr>
          <p:spPr>
            <a:xfrm>
              <a:off x="8359984" y="2904058"/>
              <a:ext cx="888926" cy="410315"/>
            </a:xfrm>
            <a:custGeom>
              <a:avLst/>
              <a:gdLst>
                <a:gd name="connsiteX0" fmla="*/ 886249 w 888926"/>
                <a:gd name="connsiteY0" fmla="*/ 168447 h 410315"/>
                <a:gd name="connsiteX1" fmla="*/ 878469 w 888926"/>
                <a:gd name="connsiteY1" fmla="*/ 168447 h 410315"/>
                <a:gd name="connsiteX2" fmla="*/ 860233 w 888926"/>
                <a:gd name="connsiteY2" fmla="*/ 170998 h 410315"/>
                <a:gd name="connsiteX3" fmla="*/ 849903 w 888926"/>
                <a:gd name="connsiteY3" fmla="*/ 160668 h 410315"/>
                <a:gd name="connsiteX4" fmla="*/ 844674 w 888926"/>
                <a:gd name="connsiteY4" fmla="*/ 152888 h 410315"/>
                <a:gd name="connsiteX5" fmla="*/ 831666 w 888926"/>
                <a:gd name="connsiteY5" fmla="*/ 142558 h 410315"/>
                <a:gd name="connsiteX6" fmla="*/ 816107 w 888926"/>
                <a:gd name="connsiteY6" fmla="*/ 129678 h 410315"/>
                <a:gd name="connsiteX7" fmla="*/ 795320 w 888926"/>
                <a:gd name="connsiteY7" fmla="*/ 137457 h 410315"/>
                <a:gd name="connsiteX8" fmla="*/ 774533 w 888926"/>
                <a:gd name="connsiteY8" fmla="*/ 132356 h 410315"/>
                <a:gd name="connsiteX9" fmla="*/ 756296 w 888926"/>
                <a:gd name="connsiteY9" fmla="*/ 122026 h 410315"/>
                <a:gd name="connsiteX10" fmla="*/ 743288 w 888926"/>
                <a:gd name="connsiteY10" fmla="*/ 134907 h 410315"/>
                <a:gd name="connsiteX11" fmla="*/ 722501 w 888926"/>
                <a:gd name="connsiteY11" fmla="*/ 96265 h 410315"/>
                <a:gd name="connsiteX12" fmla="*/ 680926 w 888926"/>
                <a:gd name="connsiteY12" fmla="*/ 49844 h 410315"/>
                <a:gd name="connsiteX13" fmla="*/ 675697 w 888926"/>
                <a:gd name="connsiteY13" fmla="*/ 31863 h 410315"/>
                <a:gd name="connsiteX14" fmla="*/ 660139 w 888926"/>
                <a:gd name="connsiteY14" fmla="*/ 31863 h 410315"/>
                <a:gd name="connsiteX15" fmla="*/ 639351 w 888926"/>
                <a:gd name="connsiteY15" fmla="*/ 42193 h 410315"/>
                <a:gd name="connsiteX16" fmla="*/ 616013 w 888926"/>
                <a:gd name="connsiteY16" fmla="*/ 52523 h 410315"/>
                <a:gd name="connsiteX17" fmla="*/ 600455 w 888926"/>
                <a:gd name="connsiteY17" fmla="*/ 55073 h 410315"/>
                <a:gd name="connsiteX18" fmla="*/ 608234 w 888926"/>
                <a:gd name="connsiteY18" fmla="*/ 42193 h 410315"/>
                <a:gd name="connsiteX19" fmla="*/ 595226 w 888926"/>
                <a:gd name="connsiteY19" fmla="*/ 39642 h 410315"/>
                <a:gd name="connsiteX20" fmla="*/ 584896 w 888926"/>
                <a:gd name="connsiteY20" fmla="*/ 39642 h 410315"/>
                <a:gd name="connsiteX21" fmla="*/ 579667 w 888926"/>
                <a:gd name="connsiteY21" fmla="*/ 37091 h 410315"/>
                <a:gd name="connsiteX22" fmla="*/ 571888 w 888926"/>
                <a:gd name="connsiteY22" fmla="*/ 31990 h 410315"/>
                <a:gd name="connsiteX23" fmla="*/ 551101 w 888926"/>
                <a:gd name="connsiteY23" fmla="*/ 37091 h 410315"/>
                <a:gd name="connsiteX24" fmla="*/ 553651 w 888926"/>
                <a:gd name="connsiteY24" fmla="*/ 26762 h 410315"/>
                <a:gd name="connsiteX25" fmla="*/ 551101 w 888926"/>
                <a:gd name="connsiteY25" fmla="*/ 11330 h 410315"/>
                <a:gd name="connsiteX26" fmla="*/ 535542 w 888926"/>
                <a:gd name="connsiteY26" fmla="*/ 3551 h 410315"/>
                <a:gd name="connsiteX27" fmla="*/ 519984 w 888926"/>
                <a:gd name="connsiteY27" fmla="*/ 1001 h 410315"/>
                <a:gd name="connsiteX28" fmla="*/ 491417 w 888926"/>
                <a:gd name="connsiteY28" fmla="*/ 6102 h 410315"/>
                <a:gd name="connsiteX29" fmla="*/ 460300 w 888926"/>
                <a:gd name="connsiteY29" fmla="*/ 16432 h 410315"/>
                <a:gd name="connsiteX30" fmla="*/ 429183 w 888926"/>
                <a:gd name="connsiteY30" fmla="*/ 24211 h 410315"/>
                <a:gd name="connsiteX31" fmla="*/ 405845 w 888926"/>
                <a:gd name="connsiteY31" fmla="*/ 29312 h 410315"/>
                <a:gd name="connsiteX32" fmla="*/ 374727 w 888926"/>
                <a:gd name="connsiteY32" fmla="*/ 37091 h 410315"/>
                <a:gd name="connsiteX33" fmla="*/ 348712 w 888926"/>
                <a:gd name="connsiteY33" fmla="*/ 39642 h 410315"/>
                <a:gd name="connsiteX34" fmla="*/ 327924 w 888926"/>
                <a:gd name="connsiteY34" fmla="*/ 39642 h 410315"/>
                <a:gd name="connsiteX35" fmla="*/ 330475 w 888926"/>
                <a:gd name="connsiteY35" fmla="*/ 57624 h 410315"/>
                <a:gd name="connsiteX36" fmla="*/ 348712 w 888926"/>
                <a:gd name="connsiteY36" fmla="*/ 67954 h 410315"/>
                <a:gd name="connsiteX37" fmla="*/ 325373 w 888926"/>
                <a:gd name="connsiteY37" fmla="*/ 73055 h 410315"/>
                <a:gd name="connsiteX38" fmla="*/ 322823 w 888926"/>
                <a:gd name="connsiteY38" fmla="*/ 88486 h 410315"/>
                <a:gd name="connsiteX39" fmla="*/ 309815 w 888926"/>
                <a:gd name="connsiteY39" fmla="*/ 98816 h 410315"/>
                <a:gd name="connsiteX40" fmla="*/ 315044 w 888926"/>
                <a:gd name="connsiteY40" fmla="*/ 111696 h 410315"/>
                <a:gd name="connsiteX41" fmla="*/ 330602 w 888926"/>
                <a:gd name="connsiteY41" fmla="*/ 114247 h 410315"/>
                <a:gd name="connsiteX42" fmla="*/ 335831 w 888926"/>
                <a:gd name="connsiteY42" fmla="*/ 129678 h 410315"/>
                <a:gd name="connsiteX43" fmla="*/ 322823 w 888926"/>
                <a:gd name="connsiteY43" fmla="*/ 137457 h 410315"/>
                <a:gd name="connsiteX44" fmla="*/ 307264 w 888926"/>
                <a:gd name="connsiteY44" fmla="*/ 132356 h 410315"/>
                <a:gd name="connsiteX45" fmla="*/ 299485 w 888926"/>
                <a:gd name="connsiteY45" fmla="*/ 142686 h 410315"/>
                <a:gd name="connsiteX46" fmla="*/ 286477 w 888926"/>
                <a:gd name="connsiteY46" fmla="*/ 134907 h 410315"/>
                <a:gd name="connsiteX47" fmla="*/ 273469 w 888926"/>
                <a:gd name="connsiteY47" fmla="*/ 129805 h 410315"/>
                <a:gd name="connsiteX48" fmla="*/ 252682 w 888926"/>
                <a:gd name="connsiteY48" fmla="*/ 127255 h 410315"/>
                <a:gd name="connsiteX49" fmla="*/ 239674 w 888926"/>
                <a:gd name="connsiteY49" fmla="*/ 127255 h 410315"/>
                <a:gd name="connsiteX50" fmla="*/ 218886 w 888926"/>
                <a:gd name="connsiteY50" fmla="*/ 132356 h 410315"/>
                <a:gd name="connsiteX51" fmla="*/ 198099 w 888926"/>
                <a:gd name="connsiteY51" fmla="*/ 134907 h 410315"/>
                <a:gd name="connsiteX52" fmla="*/ 185091 w 888926"/>
                <a:gd name="connsiteY52" fmla="*/ 134907 h 410315"/>
                <a:gd name="connsiteX53" fmla="*/ 179862 w 888926"/>
                <a:gd name="connsiteY53" fmla="*/ 132356 h 410315"/>
                <a:gd name="connsiteX54" fmla="*/ 159075 w 888926"/>
                <a:gd name="connsiteY54" fmla="*/ 116925 h 410315"/>
                <a:gd name="connsiteX55" fmla="*/ 135737 w 888926"/>
                <a:gd name="connsiteY55" fmla="*/ 109146 h 410315"/>
                <a:gd name="connsiteX56" fmla="*/ 120178 w 888926"/>
                <a:gd name="connsiteY56" fmla="*/ 109146 h 410315"/>
                <a:gd name="connsiteX57" fmla="*/ 107171 w 888926"/>
                <a:gd name="connsiteY57" fmla="*/ 109146 h 410315"/>
                <a:gd name="connsiteX58" fmla="*/ 91612 w 888926"/>
                <a:gd name="connsiteY58" fmla="*/ 114247 h 410315"/>
                <a:gd name="connsiteX59" fmla="*/ 68274 w 888926"/>
                <a:gd name="connsiteY59" fmla="*/ 124577 h 410315"/>
                <a:gd name="connsiteX60" fmla="*/ 57944 w 888926"/>
                <a:gd name="connsiteY60" fmla="*/ 134907 h 410315"/>
                <a:gd name="connsiteX61" fmla="*/ 50165 w 888926"/>
                <a:gd name="connsiteY61" fmla="*/ 147787 h 410315"/>
                <a:gd name="connsiteX62" fmla="*/ 50165 w 888926"/>
                <a:gd name="connsiteY62" fmla="*/ 160668 h 410315"/>
                <a:gd name="connsiteX63" fmla="*/ 31928 w 888926"/>
                <a:gd name="connsiteY63" fmla="*/ 145237 h 410315"/>
                <a:gd name="connsiteX64" fmla="*/ 18920 w 888926"/>
                <a:gd name="connsiteY64" fmla="*/ 153016 h 410315"/>
                <a:gd name="connsiteX65" fmla="*/ 5912 w 888926"/>
                <a:gd name="connsiteY65" fmla="*/ 168447 h 410315"/>
                <a:gd name="connsiteX66" fmla="*/ 13691 w 888926"/>
                <a:gd name="connsiteY66" fmla="*/ 178777 h 410315"/>
                <a:gd name="connsiteX67" fmla="*/ 5912 w 888926"/>
                <a:gd name="connsiteY67" fmla="*/ 183878 h 410315"/>
                <a:gd name="connsiteX68" fmla="*/ 683 w 888926"/>
                <a:gd name="connsiteY68" fmla="*/ 199309 h 410315"/>
                <a:gd name="connsiteX69" fmla="*/ 13691 w 888926"/>
                <a:gd name="connsiteY69" fmla="*/ 207088 h 410315"/>
                <a:gd name="connsiteX70" fmla="*/ 18920 w 888926"/>
                <a:gd name="connsiteY70" fmla="*/ 217418 h 410315"/>
                <a:gd name="connsiteX71" fmla="*/ 34478 w 888926"/>
                <a:gd name="connsiteY71" fmla="*/ 217418 h 410315"/>
                <a:gd name="connsiteX72" fmla="*/ 47486 w 888926"/>
                <a:gd name="connsiteY72" fmla="*/ 232849 h 410315"/>
                <a:gd name="connsiteX73" fmla="*/ 50037 w 888926"/>
                <a:gd name="connsiteY73" fmla="*/ 245730 h 410315"/>
                <a:gd name="connsiteX74" fmla="*/ 55266 w 888926"/>
                <a:gd name="connsiteY74" fmla="*/ 256060 h 410315"/>
                <a:gd name="connsiteX75" fmla="*/ 63045 w 888926"/>
                <a:gd name="connsiteY75" fmla="*/ 261161 h 410315"/>
                <a:gd name="connsiteX76" fmla="*/ 65596 w 888926"/>
                <a:gd name="connsiteY76" fmla="*/ 256060 h 410315"/>
                <a:gd name="connsiteX77" fmla="*/ 112399 w 888926"/>
                <a:gd name="connsiteY77" fmla="*/ 243179 h 410315"/>
                <a:gd name="connsiteX78" fmla="*/ 146195 w 888926"/>
                <a:gd name="connsiteY78" fmla="*/ 248280 h 410315"/>
                <a:gd name="connsiteX79" fmla="*/ 148745 w 888926"/>
                <a:gd name="connsiteY79" fmla="*/ 281821 h 410315"/>
                <a:gd name="connsiteX80" fmla="*/ 125407 w 888926"/>
                <a:gd name="connsiteY80" fmla="*/ 286922 h 410315"/>
                <a:gd name="connsiteX81" fmla="*/ 99391 w 888926"/>
                <a:gd name="connsiteY81" fmla="*/ 297252 h 410315"/>
                <a:gd name="connsiteX82" fmla="*/ 96841 w 888926"/>
                <a:gd name="connsiteY82" fmla="*/ 307582 h 410315"/>
                <a:gd name="connsiteX83" fmla="*/ 83832 w 888926"/>
                <a:gd name="connsiteY83" fmla="*/ 315361 h 410315"/>
                <a:gd name="connsiteX84" fmla="*/ 102069 w 888926"/>
                <a:gd name="connsiteY84" fmla="*/ 330792 h 410315"/>
                <a:gd name="connsiteX85" fmla="*/ 109849 w 888926"/>
                <a:gd name="connsiteY85" fmla="*/ 346223 h 410315"/>
                <a:gd name="connsiteX86" fmla="*/ 125407 w 888926"/>
                <a:gd name="connsiteY86" fmla="*/ 356553 h 410315"/>
                <a:gd name="connsiteX87" fmla="*/ 135737 w 888926"/>
                <a:gd name="connsiteY87" fmla="*/ 366883 h 410315"/>
                <a:gd name="connsiteX88" fmla="*/ 140966 w 888926"/>
                <a:gd name="connsiteY88" fmla="*/ 392644 h 410315"/>
                <a:gd name="connsiteX89" fmla="*/ 143516 w 888926"/>
                <a:gd name="connsiteY89" fmla="*/ 377213 h 410315"/>
                <a:gd name="connsiteX90" fmla="*/ 166854 w 888926"/>
                <a:gd name="connsiteY90" fmla="*/ 366883 h 410315"/>
                <a:gd name="connsiteX91" fmla="*/ 192870 w 888926"/>
                <a:gd name="connsiteY91" fmla="*/ 387543 h 410315"/>
                <a:gd name="connsiteX92" fmla="*/ 208429 w 888926"/>
                <a:gd name="connsiteY92" fmla="*/ 390093 h 410315"/>
                <a:gd name="connsiteX93" fmla="*/ 210979 w 888926"/>
                <a:gd name="connsiteY93" fmla="*/ 294829 h 410315"/>
                <a:gd name="connsiteX94" fmla="*/ 268113 w 888926"/>
                <a:gd name="connsiteY94" fmla="*/ 279398 h 410315"/>
                <a:gd name="connsiteX95" fmla="*/ 268113 w 888926"/>
                <a:gd name="connsiteY95" fmla="*/ 276847 h 410315"/>
                <a:gd name="connsiteX96" fmla="*/ 288900 w 888926"/>
                <a:gd name="connsiteY96" fmla="*/ 276847 h 410315"/>
                <a:gd name="connsiteX97" fmla="*/ 299230 w 888926"/>
                <a:gd name="connsiteY97" fmla="*/ 266517 h 410315"/>
                <a:gd name="connsiteX98" fmla="*/ 304459 w 888926"/>
                <a:gd name="connsiteY98" fmla="*/ 279398 h 410315"/>
                <a:gd name="connsiteX99" fmla="*/ 314789 w 888926"/>
                <a:gd name="connsiteY99" fmla="*/ 307709 h 410315"/>
                <a:gd name="connsiteX100" fmla="*/ 340804 w 888926"/>
                <a:gd name="connsiteY100" fmla="*/ 336021 h 410315"/>
                <a:gd name="connsiteX101" fmla="*/ 369371 w 888926"/>
                <a:gd name="connsiteY101" fmla="*/ 333470 h 410315"/>
                <a:gd name="connsiteX102" fmla="*/ 413496 w 888926"/>
                <a:gd name="connsiteY102" fmla="*/ 336021 h 410315"/>
                <a:gd name="connsiteX103" fmla="*/ 431733 w 888926"/>
                <a:gd name="connsiteY103" fmla="*/ 348901 h 410315"/>
                <a:gd name="connsiteX104" fmla="*/ 436962 w 888926"/>
                <a:gd name="connsiteY104" fmla="*/ 369561 h 410315"/>
                <a:gd name="connsiteX105" fmla="*/ 447292 w 888926"/>
                <a:gd name="connsiteY105" fmla="*/ 390221 h 410315"/>
                <a:gd name="connsiteX106" fmla="*/ 465528 w 888926"/>
                <a:gd name="connsiteY106" fmla="*/ 395322 h 410315"/>
                <a:gd name="connsiteX107" fmla="*/ 483765 w 888926"/>
                <a:gd name="connsiteY107" fmla="*/ 408203 h 410315"/>
                <a:gd name="connsiteX108" fmla="*/ 494095 w 888926"/>
                <a:gd name="connsiteY108" fmla="*/ 403101 h 410315"/>
                <a:gd name="connsiteX109" fmla="*/ 517433 w 888926"/>
                <a:gd name="connsiteY109" fmla="*/ 387670 h 410315"/>
                <a:gd name="connsiteX110" fmla="*/ 530441 w 888926"/>
                <a:gd name="connsiteY110" fmla="*/ 385120 h 410315"/>
                <a:gd name="connsiteX111" fmla="*/ 538220 w 888926"/>
                <a:gd name="connsiteY111" fmla="*/ 372239 h 410315"/>
                <a:gd name="connsiteX112" fmla="*/ 551228 w 888926"/>
                <a:gd name="connsiteY112" fmla="*/ 359359 h 410315"/>
                <a:gd name="connsiteX113" fmla="*/ 579795 w 888926"/>
                <a:gd name="connsiteY113" fmla="*/ 359359 h 410315"/>
                <a:gd name="connsiteX114" fmla="*/ 600583 w 888926"/>
                <a:gd name="connsiteY114" fmla="*/ 354257 h 410315"/>
                <a:gd name="connsiteX115" fmla="*/ 621370 w 888926"/>
                <a:gd name="connsiteY115" fmla="*/ 346478 h 410315"/>
                <a:gd name="connsiteX116" fmla="*/ 652487 w 888926"/>
                <a:gd name="connsiteY116" fmla="*/ 354257 h 410315"/>
                <a:gd name="connsiteX117" fmla="*/ 707069 w 888926"/>
                <a:gd name="connsiteY117" fmla="*/ 356808 h 410315"/>
                <a:gd name="connsiteX118" fmla="*/ 727857 w 888926"/>
                <a:gd name="connsiteY118" fmla="*/ 364587 h 410315"/>
                <a:gd name="connsiteX119" fmla="*/ 746093 w 888926"/>
                <a:gd name="connsiteY119" fmla="*/ 369689 h 410315"/>
                <a:gd name="connsiteX120" fmla="*/ 746093 w 888926"/>
                <a:gd name="connsiteY120" fmla="*/ 361909 h 410315"/>
                <a:gd name="connsiteX121" fmla="*/ 759102 w 888926"/>
                <a:gd name="connsiteY121" fmla="*/ 343928 h 410315"/>
                <a:gd name="connsiteX122" fmla="*/ 748772 w 888926"/>
                <a:gd name="connsiteY122" fmla="*/ 320717 h 410315"/>
                <a:gd name="connsiteX123" fmla="*/ 743543 w 888926"/>
                <a:gd name="connsiteY123" fmla="*/ 302736 h 410315"/>
                <a:gd name="connsiteX124" fmla="*/ 756551 w 888926"/>
                <a:gd name="connsiteY124" fmla="*/ 294956 h 410315"/>
                <a:gd name="connsiteX125" fmla="*/ 777338 w 888926"/>
                <a:gd name="connsiteY125" fmla="*/ 289855 h 410315"/>
                <a:gd name="connsiteX126" fmla="*/ 792897 w 888926"/>
                <a:gd name="connsiteY126" fmla="*/ 294956 h 410315"/>
                <a:gd name="connsiteX127" fmla="*/ 792897 w 888926"/>
                <a:gd name="connsiteY127" fmla="*/ 284626 h 410315"/>
                <a:gd name="connsiteX128" fmla="*/ 805905 w 888926"/>
                <a:gd name="connsiteY128" fmla="*/ 240884 h 410315"/>
                <a:gd name="connsiteX129" fmla="*/ 821463 w 888926"/>
                <a:gd name="connsiteY129" fmla="*/ 240884 h 410315"/>
                <a:gd name="connsiteX130" fmla="*/ 842251 w 888926"/>
                <a:gd name="connsiteY130" fmla="*/ 243434 h 410315"/>
                <a:gd name="connsiteX131" fmla="*/ 863038 w 888926"/>
                <a:gd name="connsiteY131" fmla="*/ 235655 h 410315"/>
                <a:gd name="connsiteX132" fmla="*/ 857809 w 888926"/>
                <a:gd name="connsiteY132" fmla="*/ 217673 h 410315"/>
                <a:gd name="connsiteX133" fmla="*/ 873368 w 888926"/>
                <a:gd name="connsiteY133" fmla="*/ 202242 h 410315"/>
                <a:gd name="connsiteX134" fmla="*/ 883698 w 888926"/>
                <a:gd name="connsiteY134" fmla="*/ 189362 h 410315"/>
                <a:gd name="connsiteX135" fmla="*/ 888927 w 888926"/>
                <a:gd name="connsiteY135" fmla="*/ 176481 h 410315"/>
                <a:gd name="connsiteX136" fmla="*/ 886376 w 888926"/>
                <a:gd name="connsiteY136" fmla="*/ 168702 h 410315"/>
                <a:gd name="connsiteX137" fmla="*/ 886376 w 888926"/>
                <a:gd name="connsiteY137" fmla="*/ 168702 h 410315"/>
                <a:gd name="connsiteX138" fmla="*/ 333153 w 888926"/>
                <a:gd name="connsiteY138" fmla="*/ 261161 h 410315"/>
                <a:gd name="connsiteX139" fmla="*/ 302036 w 888926"/>
                <a:gd name="connsiteY139" fmla="*/ 253382 h 410315"/>
                <a:gd name="connsiteX140" fmla="*/ 333153 w 888926"/>
                <a:gd name="connsiteY140" fmla="*/ 261161 h 410315"/>
                <a:gd name="connsiteX141" fmla="*/ 333153 w 888926"/>
                <a:gd name="connsiteY141" fmla="*/ 261161 h 410315"/>
                <a:gd name="connsiteX142" fmla="*/ 699290 w 888926"/>
                <a:gd name="connsiteY142" fmla="*/ 258610 h 410315"/>
                <a:gd name="connsiteX143" fmla="*/ 624048 w 888926"/>
                <a:gd name="connsiteY143" fmla="*/ 268940 h 410315"/>
                <a:gd name="connsiteX144" fmla="*/ 613718 w 888926"/>
                <a:gd name="connsiteY144" fmla="*/ 294701 h 410315"/>
                <a:gd name="connsiteX145" fmla="*/ 611167 w 888926"/>
                <a:gd name="connsiteY145" fmla="*/ 261161 h 410315"/>
                <a:gd name="connsiteX146" fmla="*/ 668301 w 888926"/>
                <a:gd name="connsiteY146" fmla="*/ 250831 h 410315"/>
                <a:gd name="connsiteX147" fmla="*/ 722883 w 888926"/>
                <a:gd name="connsiteY147" fmla="*/ 248280 h 410315"/>
                <a:gd name="connsiteX148" fmla="*/ 699545 w 888926"/>
                <a:gd name="connsiteY148" fmla="*/ 258610 h 410315"/>
                <a:gd name="connsiteX149" fmla="*/ 699545 w 888926"/>
                <a:gd name="connsiteY149" fmla="*/ 258610 h 410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888926" h="410315">
                  <a:moveTo>
                    <a:pt x="886249" y="168447"/>
                  </a:moveTo>
                  <a:cubicBezTo>
                    <a:pt x="883698" y="163346"/>
                    <a:pt x="881020" y="165896"/>
                    <a:pt x="878469" y="168447"/>
                  </a:cubicBezTo>
                  <a:cubicBezTo>
                    <a:pt x="873240" y="168447"/>
                    <a:pt x="862911" y="170998"/>
                    <a:pt x="860233" y="170998"/>
                  </a:cubicBezTo>
                  <a:cubicBezTo>
                    <a:pt x="855004" y="170998"/>
                    <a:pt x="849903" y="165896"/>
                    <a:pt x="849903" y="160668"/>
                  </a:cubicBezTo>
                  <a:cubicBezTo>
                    <a:pt x="849903" y="158117"/>
                    <a:pt x="847352" y="152888"/>
                    <a:pt x="844674" y="152888"/>
                  </a:cubicBezTo>
                  <a:cubicBezTo>
                    <a:pt x="839445" y="152888"/>
                    <a:pt x="834344" y="150338"/>
                    <a:pt x="831666" y="142558"/>
                  </a:cubicBezTo>
                  <a:cubicBezTo>
                    <a:pt x="826437" y="132229"/>
                    <a:pt x="821336" y="132229"/>
                    <a:pt x="816107" y="129678"/>
                  </a:cubicBezTo>
                  <a:cubicBezTo>
                    <a:pt x="813557" y="127127"/>
                    <a:pt x="800549" y="134779"/>
                    <a:pt x="795320" y="137457"/>
                  </a:cubicBezTo>
                  <a:cubicBezTo>
                    <a:pt x="790091" y="140008"/>
                    <a:pt x="779761" y="134907"/>
                    <a:pt x="774533" y="132356"/>
                  </a:cubicBezTo>
                  <a:cubicBezTo>
                    <a:pt x="766754" y="132356"/>
                    <a:pt x="764203" y="119476"/>
                    <a:pt x="756296" y="122026"/>
                  </a:cubicBezTo>
                  <a:cubicBezTo>
                    <a:pt x="751067" y="122026"/>
                    <a:pt x="748517" y="134907"/>
                    <a:pt x="743288" y="134907"/>
                  </a:cubicBezTo>
                  <a:cubicBezTo>
                    <a:pt x="738059" y="134907"/>
                    <a:pt x="730280" y="111696"/>
                    <a:pt x="722501" y="96265"/>
                  </a:cubicBezTo>
                  <a:cubicBezTo>
                    <a:pt x="712171" y="83385"/>
                    <a:pt x="696485" y="55073"/>
                    <a:pt x="680926" y="49844"/>
                  </a:cubicBezTo>
                  <a:cubicBezTo>
                    <a:pt x="665367" y="44743"/>
                    <a:pt x="670596" y="36964"/>
                    <a:pt x="675697" y="31863"/>
                  </a:cubicBezTo>
                  <a:cubicBezTo>
                    <a:pt x="678248" y="29312"/>
                    <a:pt x="665367" y="29312"/>
                    <a:pt x="660139" y="31863"/>
                  </a:cubicBezTo>
                  <a:cubicBezTo>
                    <a:pt x="654910" y="34413"/>
                    <a:pt x="647131" y="42193"/>
                    <a:pt x="639351" y="42193"/>
                  </a:cubicBezTo>
                  <a:cubicBezTo>
                    <a:pt x="634122" y="44743"/>
                    <a:pt x="623793" y="55073"/>
                    <a:pt x="616013" y="52523"/>
                  </a:cubicBezTo>
                  <a:cubicBezTo>
                    <a:pt x="608234" y="49972"/>
                    <a:pt x="605684" y="60302"/>
                    <a:pt x="600455" y="55073"/>
                  </a:cubicBezTo>
                  <a:cubicBezTo>
                    <a:pt x="595226" y="49972"/>
                    <a:pt x="608234" y="47294"/>
                    <a:pt x="608234" y="42193"/>
                  </a:cubicBezTo>
                  <a:cubicBezTo>
                    <a:pt x="608234" y="37091"/>
                    <a:pt x="597904" y="44743"/>
                    <a:pt x="595226" y="39642"/>
                  </a:cubicBezTo>
                  <a:cubicBezTo>
                    <a:pt x="592675" y="37091"/>
                    <a:pt x="584896" y="34541"/>
                    <a:pt x="584896" y="39642"/>
                  </a:cubicBezTo>
                  <a:cubicBezTo>
                    <a:pt x="584896" y="44743"/>
                    <a:pt x="579667" y="42193"/>
                    <a:pt x="579667" y="37091"/>
                  </a:cubicBezTo>
                  <a:cubicBezTo>
                    <a:pt x="579667" y="34541"/>
                    <a:pt x="574439" y="29312"/>
                    <a:pt x="571888" y="31990"/>
                  </a:cubicBezTo>
                  <a:cubicBezTo>
                    <a:pt x="566660" y="37091"/>
                    <a:pt x="553651" y="39770"/>
                    <a:pt x="551101" y="37091"/>
                  </a:cubicBezTo>
                  <a:cubicBezTo>
                    <a:pt x="548550" y="31990"/>
                    <a:pt x="553651" y="31990"/>
                    <a:pt x="553651" y="26762"/>
                  </a:cubicBezTo>
                  <a:cubicBezTo>
                    <a:pt x="553651" y="21533"/>
                    <a:pt x="548423" y="16432"/>
                    <a:pt x="551101" y="11330"/>
                  </a:cubicBezTo>
                  <a:cubicBezTo>
                    <a:pt x="551101" y="6229"/>
                    <a:pt x="540771" y="1001"/>
                    <a:pt x="535542" y="3551"/>
                  </a:cubicBezTo>
                  <a:cubicBezTo>
                    <a:pt x="530314" y="3551"/>
                    <a:pt x="525212" y="3551"/>
                    <a:pt x="519984" y="1001"/>
                  </a:cubicBezTo>
                  <a:cubicBezTo>
                    <a:pt x="514755" y="-1550"/>
                    <a:pt x="493968" y="1001"/>
                    <a:pt x="491417" y="6102"/>
                  </a:cubicBezTo>
                  <a:cubicBezTo>
                    <a:pt x="491417" y="11203"/>
                    <a:pt x="465401" y="16432"/>
                    <a:pt x="460300" y="16432"/>
                  </a:cubicBezTo>
                  <a:cubicBezTo>
                    <a:pt x="455071" y="18982"/>
                    <a:pt x="436962" y="21533"/>
                    <a:pt x="429183" y="24211"/>
                  </a:cubicBezTo>
                  <a:cubicBezTo>
                    <a:pt x="421403" y="24211"/>
                    <a:pt x="416174" y="29312"/>
                    <a:pt x="405845" y="29312"/>
                  </a:cubicBezTo>
                  <a:cubicBezTo>
                    <a:pt x="398065" y="29312"/>
                    <a:pt x="382507" y="31863"/>
                    <a:pt x="374727" y="37091"/>
                  </a:cubicBezTo>
                  <a:cubicBezTo>
                    <a:pt x="366948" y="42320"/>
                    <a:pt x="353940" y="37091"/>
                    <a:pt x="348712" y="39642"/>
                  </a:cubicBezTo>
                  <a:cubicBezTo>
                    <a:pt x="340932" y="42193"/>
                    <a:pt x="333153" y="39642"/>
                    <a:pt x="327924" y="39642"/>
                  </a:cubicBezTo>
                  <a:cubicBezTo>
                    <a:pt x="325373" y="42193"/>
                    <a:pt x="327924" y="52523"/>
                    <a:pt x="330475" y="57624"/>
                  </a:cubicBezTo>
                  <a:cubicBezTo>
                    <a:pt x="333025" y="62725"/>
                    <a:pt x="348712" y="65403"/>
                    <a:pt x="348712" y="67954"/>
                  </a:cubicBezTo>
                  <a:cubicBezTo>
                    <a:pt x="351262" y="70504"/>
                    <a:pt x="333153" y="70504"/>
                    <a:pt x="325373" y="73055"/>
                  </a:cubicBezTo>
                  <a:cubicBezTo>
                    <a:pt x="317594" y="73055"/>
                    <a:pt x="320145" y="83385"/>
                    <a:pt x="322823" y="88486"/>
                  </a:cubicBezTo>
                  <a:cubicBezTo>
                    <a:pt x="325373" y="91036"/>
                    <a:pt x="315044" y="96265"/>
                    <a:pt x="309815" y="98816"/>
                  </a:cubicBezTo>
                  <a:cubicBezTo>
                    <a:pt x="302036" y="101366"/>
                    <a:pt x="309815" y="111696"/>
                    <a:pt x="315044" y="111696"/>
                  </a:cubicBezTo>
                  <a:cubicBezTo>
                    <a:pt x="320272" y="111696"/>
                    <a:pt x="325373" y="114247"/>
                    <a:pt x="330602" y="114247"/>
                  </a:cubicBezTo>
                  <a:cubicBezTo>
                    <a:pt x="335831" y="114247"/>
                    <a:pt x="335831" y="124577"/>
                    <a:pt x="335831" y="129678"/>
                  </a:cubicBezTo>
                  <a:cubicBezTo>
                    <a:pt x="335831" y="137457"/>
                    <a:pt x="330602" y="137457"/>
                    <a:pt x="322823" y="137457"/>
                  </a:cubicBezTo>
                  <a:cubicBezTo>
                    <a:pt x="315044" y="137457"/>
                    <a:pt x="309815" y="132356"/>
                    <a:pt x="307264" y="132356"/>
                  </a:cubicBezTo>
                  <a:cubicBezTo>
                    <a:pt x="302036" y="129805"/>
                    <a:pt x="302036" y="140135"/>
                    <a:pt x="299485" y="142686"/>
                  </a:cubicBezTo>
                  <a:cubicBezTo>
                    <a:pt x="294256" y="145237"/>
                    <a:pt x="294256" y="134907"/>
                    <a:pt x="286477" y="134907"/>
                  </a:cubicBezTo>
                  <a:cubicBezTo>
                    <a:pt x="281248" y="134907"/>
                    <a:pt x="276147" y="134907"/>
                    <a:pt x="273469" y="129805"/>
                  </a:cubicBezTo>
                  <a:cubicBezTo>
                    <a:pt x="270918" y="122026"/>
                    <a:pt x="257910" y="122026"/>
                    <a:pt x="252682" y="127255"/>
                  </a:cubicBezTo>
                  <a:cubicBezTo>
                    <a:pt x="244902" y="132356"/>
                    <a:pt x="244902" y="129805"/>
                    <a:pt x="239674" y="127255"/>
                  </a:cubicBezTo>
                  <a:cubicBezTo>
                    <a:pt x="234445" y="122154"/>
                    <a:pt x="218886" y="129805"/>
                    <a:pt x="218886" y="132356"/>
                  </a:cubicBezTo>
                  <a:cubicBezTo>
                    <a:pt x="216336" y="137457"/>
                    <a:pt x="205878" y="140135"/>
                    <a:pt x="198099" y="134907"/>
                  </a:cubicBezTo>
                  <a:cubicBezTo>
                    <a:pt x="190320" y="129678"/>
                    <a:pt x="185091" y="129805"/>
                    <a:pt x="185091" y="134907"/>
                  </a:cubicBezTo>
                  <a:cubicBezTo>
                    <a:pt x="185091" y="142686"/>
                    <a:pt x="179862" y="137457"/>
                    <a:pt x="179862" y="132356"/>
                  </a:cubicBezTo>
                  <a:cubicBezTo>
                    <a:pt x="179862" y="129805"/>
                    <a:pt x="166854" y="122026"/>
                    <a:pt x="159075" y="116925"/>
                  </a:cubicBezTo>
                  <a:cubicBezTo>
                    <a:pt x="153846" y="114374"/>
                    <a:pt x="135737" y="114374"/>
                    <a:pt x="135737" y="109146"/>
                  </a:cubicBezTo>
                  <a:cubicBezTo>
                    <a:pt x="133186" y="106595"/>
                    <a:pt x="122729" y="104045"/>
                    <a:pt x="120178" y="109146"/>
                  </a:cubicBezTo>
                  <a:cubicBezTo>
                    <a:pt x="117628" y="116925"/>
                    <a:pt x="112399" y="111696"/>
                    <a:pt x="107171" y="109146"/>
                  </a:cubicBezTo>
                  <a:cubicBezTo>
                    <a:pt x="104620" y="106595"/>
                    <a:pt x="94162" y="111696"/>
                    <a:pt x="91612" y="114247"/>
                  </a:cubicBezTo>
                  <a:cubicBezTo>
                    <a:pt x="86383" y="116797"/>
                    <a:pt x="76053" y="124577"/>
                    <a:pt x="68274" y="124577"/>
                  </a:cubicBezTo>
                  <a:cubicBezTo>
                    <a:pt x="60495" y="124577"/>
                    <a:pt x="65723" y="132356"/>
                    <a:pt x="57944" y="134907"/>
                  </a:cubicBezTo>
                  <a:cubicBezTo>
                    <a:pt x="47614" y="137457"/>
                    <a:pt x="50165" y="142686"/>
                    <a:pt x="50165" y="147787"/>
                  </a:cubicBezTo>
                  <a:cubicBezTo>
                    <a:pt x="52715" y="150338"/>
                    <a:pt x="57944" y="158117"/>
                    <a:pt x="50165" y="160668"/>
                  </a:cubicBezTo>
                  <a:cubicBezTo>
                    <a:pt x="42385" y="163218"/>
                    <a:pt x="37157" y="150338"/>
                    <a:pt x="31928" y="145237"/>
                  </a:cubicBezTo>
                  <a:cubicBezTo>
                    <a:pt x="24149" y="140135"/>
                    <a:pt x="18920" y="147787"/>
                    <a:pt x="18920" y="153016"/>
                  </a:cubicBezTo>
                  <a:cubicBezTo>
                    <a:pt x="18920" y="160795"/>
                    <a:pt x="11141" y="160795"/>
                    <a:pt x="5912" y="168447"/>
                  </a:cubicBezTo>
                  <a:cubicBezTo>
                    <a:pt x="3361" y="173548"/>
                    <a:pt x="13691" y="176226"/>
                    <a:pt x="13691" y="178777"/>
                  </a:cubicBezTo>
                  <a:cubicBezTo>
                    <a:pt x="13691" y="181327"/>
                    <a:pt x="8462" y="183878"/>
                    <a:pt x="5912" y="183878"/>
                  </a:cubicBezTo>
                  <a:cubicBezTo>
                    <a:pt x="3361" y="186429"/>
                    <a:pt x="-1868" y="194208"/>
                    <a:pt x="683" y="199309"/>
                  </a:cubicBezTo>
                  <a:cubicBezTo>
                    <a:pt x="3234" y="201860"/>
                    <a:pt x="13691" y="199309"/>
                    <a:pt x="13691" y="207088"/>
                  </a:cubicBezTo>
                  <a:cubicBezTo>
                    <a:pt x="13691" y="212190"/>
                    <a:pt x="11141" y="219969"/>
                    <a:pt x="18920" y="217418"/>
                  </a:cubicBezTo>
                  <a:lnTo>
                    <a:pt x="34478" y="217418"/>
                  </a:lnTo>
                  <a:cubicBezTo>
                    <a:pt x="37029" y="217418"/>
                    <a:pt x="39707" y="225198"/>
                    <a:pt x="47486" y="232849"/>
                  </a:cubicBezTo>
                  <a:cubicBezTo>
                    <a:pt x="52715" y="240629"/>
                    <a:pt x="57816" y="243179"/>
                    <a:pt x="50037" y="245730"/>
                  </a:cubicBezTo>
                  <a:cubicBezTo>
                    <a:pt x="42258" y="248280"/>
                    <a:pt x="44808" y="250831"/>
                    <a:pt x="55266" y="256060"/>
                  </a:cubicBezTo>
                  <a:cubicBezTo>
                    <a:pt x="57816" y="256060"/>
                    <a:pt x="60495" y="258610"/>
                    <a:pt x="63045" y="261161"/>
                  </a:cubicBezTo>
                  <a:cubicBezTo>
                    <a:pt x="63045" y="258610"/>
                    <a:pt x="65596" y="258610"/>
                    <a:pt x="65596" y="256060"/>
                  </a:cubicBezTo>
                  <a:cubicBezTo>
                    <a:pt x="75926" y="248280"/>
                    <a:pt x="96713" y="238078"/>
                    <a:pt x="112399" y="243179"/>
                  </a:cubicBezTo>
                  <a:cubicBezTo>
                    <a:pt x="125407" y="245730"/>
                    <a:pt x="138415" y="240629"/>
                    <a:pt x="146195" y="248280"/>
                  </a:cubicBezTo>
                  <a:cubicBezTo>
                    <a:pt x="151423" y="258610"/>
                    <a:pt x="146195" y="274041"/>
                    <a:pt x="148745" y="281821"/>
                  </a:cubicBezTo>
                  <a:cubicBezTo>
                    <a:pt x="151296" y="286922"/>
                    <a:pt x="135737" y="286922"/>
                    <a:pt x="125407" y="286922"/>
                  </a:cubicBezTo>
                  <a:cubicBezTo>
                    <a:pt x="117628" y="284371"/>
                    <a:pt x="96841" y="289473"/>
                    <a:pt x="99391" y="297252"/>
                  </a:cubicBezTo>
                  <a:cubicBezTo>
                    <a:pt x="101942" y="302353"/>
                    <a:pt x="109721" y="315233"/>
                    <a:pt x="96841" y="307582"/>
                  </a:cubicBezTo>
                  <a:cubicBezTo>
                    <a:pt x="83832" y="302481"/>
                    <a:pt x="78604" y="315361"/>
                    <a:pt x="83832" y="315361"/>
                  </a:cubicBezTo>
                  <a:cubicBezTo>
                    <a:pt x="91612" y="315361"/>
                    <a:pt x="102069" y="323140"/>
                    <a:pt x="102069" y="330792"/>
                  </a:cubicBezTo>
                  <a:cubicBezTo>
                    <a:pt x="102069" y="335893"/>
                    <a:pt x="102069" y="348774"/>
                    <a:pt x="109849" y="346223"/>
                  </a:cubicBezTo>
                  <a:cubicBezTo>
                    <a:pt x="115077" y="343673"/>
                    <a:pt x="115077" y="356553"/>
                    <a:pt x="125407" y="356553"/>
                  </a:cubicBezTo>
                  <a:cubicBezTo>
                    <a:pt x="133186" y="354002"/>
                    <a:pt x="140966" y="359104"/>
                    <a:pt x="135737" y="366883"/>
                  </a:cubicBezTo>
                  <a:cubicBezTo>
                    <a:pt x="127958" y="374662"/>
                    <a:pt x="138288" y="397745"/>
                    <a:pt x="140966" y="392644"/>
                  </a:cubicBezTo>
                  <a:cubicBezTo>
                    <a:pt x="143516" y="390093"/>
                    <a:pt x="140966" y="382314"/>
                    <a:pt x="143516" y="377213"/>
                  </a:cubicBezTo>
                  <a:cubicBezTo>
                    <a:pt x="140966" y="366883"/>
                    <a:pt x="161753" y="366883"/>
                    <a:pt x="166854" y="366883"/>
                  </a:cubicBezTo>
                  <a:cubicBezTo>
                    <a:pt x="174633" y="366883"/>
                    <a:pt x="185091" y="377213"/>
                    <a:pt x="192870" y="387543"/>
                  </a:cubicBezTo>
                  <a:cubicBezTo>
                    <a:pt x="200650" y="397873"/>
                    <a:pt x="208429" y="390093"/>
                    <a:pt x="208429" y="390093"/>
                  </a:cubicBezTo>
                  <a:lnTo>
                    <a:pt x="210979" y="294829"/>
                  </a:lnTo>
                  <a:lnTo>
                    <a:pt x="268113" y="279398"/>
                  </a:lnTo>
                  <a:lnTo>
                    <a:pt x="268113" y="276847"/>
                  </a:lnTo>
                  <a:cubicBezTo>
                    <a:pt x="275892" y="266517"/>
                    <a:pt x="286349" y="274296"/>
                    <a:pt x="288900" y="276847"/>
                  </a:cubicBezTo>
                  <a:cubicBezTo>
                    <a:pt x="291451" y="279398"/>
                    <a:pt x="291451" y="266517"/>
                    <a:pt x="299230" y="266517"/>
                  </a:cubicBezTo>
                  <a:cubicBezTo>
                    <a:pt x="307009" y="266517"/>
                    <a:pt x="296679" y="279398"/>
                    <a:pt x="304459" y="279398"/>
                  </a:cubicBezTo>
                  <a:cubicBezTo>
                    <a:pt x="307009" y="279398"/>
                    <a:pt x="317467" y="294829"/>
                    <a:pt x="314789" y="307709"/>
                  </a:cubicBezTo>
                  <a:cubicBezTo>
                    <a:pt x="322568" y="315488"/>
                    <a:pt x="338126" y="330920"/>
                    <a:pt x="340804" y="336021"/>
                  </a:cubicBezTo>
                  <a:cubicBezTo>
                    <a:pt x="343355" y="341122"/>
                    <a:pt x="364143" y="330920"/>
                    <a:pt x="369371" y="333470"/>
                  </a:cubicBezTo>
                  <a:cubicBezTo>
                    <a:pt x="374600" y="336021"/>
                    <a:pt x="408268" y="336021"/>
                    <a:pt x="413496" y="336021"/>
                  </a:cubicBezTo>
                  <a:cubicBezTo>
                    <a:pt x="418725" y="336021"/>
                    <a:pt x="423826" y="346351"/>
                    <a:pt x="431733" y="348901"/>
                  </a:cubicBezTo>
                  <a:cubicBezTo>
                    <a:pt x="436962" y="348901"/>
                    <a:pt x="434284" y="361782"/>
                    <a:pt x="436962" y="369561"/>
                  </a:cubicBezTo>
                  <a:cubicBezTo>
                    <a:pt x="436962" y="377340"/>
                    <a:pt x="447292" y="384992"/>
                    <a:pt x="447292" y="390221"/>
                  </a:cubicBezTo>
                  <a:cubicBezTo>
                    <a:pt x="449842" y="398000"/>
                    <a:pt x="460300" y="395322"/>
                    <a:pt x="465528" y="395322"/>
                  </a:cubicBezTo>
                  <a:cubicBezTo>
                    <a:pt x="473308" y="397873"/>
                    <a:pt x="483765" y="400423"/>
                    <a:pt x="483765" y="408203"/>
                  </a:cubicBezTo>
                  <a:cubicBezTo>
                    <a:pt x="486316" y="413304"/>
                    <a:pt x="494095" y="408203"/>
                    <a:pt x="494095" y="403101"/>
                  </a:cubicBezTo>
                  <a:cubicBezTo>
                    <a:pt x="496646" y="398000"/>
                    <a:pt x="504425" y="392771"/>
                    <a:pt x="517433" y="387670"/>
                  </a:cubicBezTo>
                  <a:cubicBezTo>
                    <a:pt x="522662" y="385120"/>
                    <a:pt x="527763" y="385120"/>
                    <a:pt x="530441" y="385120"/>
                  </a:cubicBezTo>
                  <a:cubicBezTo>
                    <a:pt x="532992" y="380019"/>
                    <a:pt x="535670" y="374790"/>
                    <a:pt x="538220" y="372239"/>
                  </a:cubicBezTo>
                  <a:cubicBezTo>
                    <a:pt x="540771" y="372239"/>
                    <a:pt x="548550" y="364460"/>
                    <a:pt x="551228" y="359359"/>
                  </a:cubicBezTo>
                  <a:cubicBezTo>
                    <a:pt x="551228" y="351579"/>
                    <a:pt x="569465" y="351579"/>
                    <a:pt x="579795" y="359359"/>
                  </a:cubicBezTo>
                  <a:cubicBezTo>
                    <a:pt x="592803" y="364460"/>
                    <a:pt x="598032" y="364460"/>
                    <a:pt x="600583" y="354257"/>
                  </a:cubicBezTo>
                  <a:cubicBezTo>
                    <a:pt x="600583" y="346478"/>
                    <a:pt x="616141" y="343928"/>
                    <a:pt x="621370" y="346478"/>
                  </a:cubicBezTo>
                  <a:cubicBezTo>
                    <a:pt x="626598" y="349029"/>
                    <a:pt x="644708" y="356808"/>
                    <a:pt x="652487" y="354257"/>
                  </a:cubicBezTo>
                  <a:cubicBezTo>
                    <a:pt x="660266" y="351707"/>
                    <a:pt x="696612" y="354257"/>
                    <a:pt x="707069" y="356808"/>
                  </a:cubicBezTo>
                  <a:cubicBezTo>
                    <a:pt x="717399" y="359359"/>
                    <a:pt x="720078" y="354257"/>
                    <a:pt x="727857" y="364587"/>
                  </a:cubicBezTo>
                  <a:cubicBezTo>
                    <a:pt x="735636" y="372367"/>
                    <a:pt x="738187" y="364587"/>
                    <a:pt x="746093" y="369689"/>
                  </a:cubicBezTo>
                  <a:lnTo>
                    <a:pt x="746093" y="361909"/>
                  </a:lnTo>
                  <a:cubicBezTo>
                    <a:pt x="746093" y="354130"/>
                    <a:pt x="756424" y="349029"/>
                    <a:pt x="759102" y="343928"/>
                  </a:cubicBezTo>
                  <a:cubicBezTo>
                    <a:pt x="759102" y="341377"/>
                    <a:pt x="748772" y="325946"/>
                    <a:pt x="748772" y="320717"/>
                  </a:cubicBezTo>
                  <a:cubicBezTo>
                    <a:pt x="748772" y="315488"/>
                    <a:pt x="748772" y="305286"/>
                    <a:pt x="743543" y="302736"/>
                  </a:cubicBezTo>
                  <a:cubicBezTo>
                    <a:pt x="738314" y="300185"/>
                    <a:pt x="753873" y="292406"/>
                    <a:pt x="756551" y="294956"/>
                  </a:cubicBezTo>
                  <a:cubicBezTo>
                    <a:pt x="764330" y="294956"/>
                    <a:pt x="774788" y="287177"/>
                    <a:pt x="777338" y="289855"/>
                  </a:cubicBezTo>
                  <a:cubicBezTo>
                    <a:pt x="779889" y="292406"/>
                    <a:pt x="787668" y="294956"/>
                    <a:pt x="792897" y="294956"/>
                  </a:cubicBezTo>
                  <a:cubicBezTo>
                    <a:pt x="798126" y="294956"/>
                    <a:pt x="795448" y="287177"/>
                    <a:pt x="792897" y="284626"/>
                  </a:cubicBezTo>
                  <a:cubicBezTo>
                    <a:pt x="790346" y="279525"/>
                    <a:pt x="803227" y="251086"/>
                    <a:pt x="805905" y="240884"/>
                  </a:cubicBezTo>
                  <a:cubicBezTo>
                    <a:pt x="808456" y="233104"/>
                    <a:pt x="813684" y="240884"/>
                    <a:pt x="821463" y="240884"/>
                  </a:cubicBezTo>
                  <a:cubicBezTo>
                    <a:pt x="829243" y="243434"/>
                    <a:pt x="837022" y="240884"/>
                    <a:pt x="842251" y="243434"/>
                  </a:cubicBezTo>
                  <a:cubicBezTo>
                    <a:pt x="844802" y="245985"/>
                    <a:pt x="857809" y="240884"/>
                    <a:pt x="863038" y="235655"/>
                  </a:cubicBezTo>
                  <a:cubicBezTo>
                    <a:pt x="865589" y="230554"/>
                    <a:pt x="857809" y="230554"/>
                    <a:pt x="857809" y="217673"/>
                  </a:cubicBezTo>
                  <a:cubicBezTo>
                    <a:pt x="860360" y="207343"/>
                    <a:pt x="865589" y="202242"/>
                    <a:pt x="873368" y="202242"/>
                  </a:cubicBezTo>
                  <a:cubicBezTo>
                    <a:pt x="881148" y="202242"/>
                    <a:pt x="883698" y="194463"/>
                    <a:pt x="883698" y="189362"/>
                  </a:cubicBezTo>
                  <a:cubicBezTo>
                    <a:pt x="883698" y="186811"/>
                    <a:pt x="888927" y="181582"/>
                    <a:pt x="888927" y="176481"/>
                  </a:cubicBezTo>
                  <a:cubicBezTo>
                    <a:pt x="888927" y="173931"/>
                    <a:pt x="886376" y="171380"/>
                    <a:pt x="886376" y="168702"/>
                  </a:cubicBezTo>
                  <a:lnTo>
                    <a:pt x="886376" y="168702"/>
                  </a:lnTo>
                  <a:close/>
                  <a:moveTo>
                    <a:pt x="333153" y="261161"/>
                  </a:moveTo>
                  <a:cubicBezTo>
                    <a:pt x="330602" y="266262"/>
                    <a:pt x="304586" y="258610"/>
                    <a:pt x="302036" y="253382"/>
                  </a:cubicBezTo>
                  <a:cubicBezTo>
                    <a:pt x="299485" y="248280"/>
                    <a:pt x="338381" y="253382"/>
                    <a:pt x="333153" y="261161"/>
                  </a:cubicBezTo>
                  <a:lnTo>
                    <a:pt x="333153" y="261161"/>
                  </a:lnTo>
                  <a:close/>
                  <a:moveTo>
                    <a:pt x="699290" y="258610"/>
                  </a:moveTo>
                  <a:cubicBezTo>
                    <a:pt x="681054" y="258610"/>
                    <a:pt x="642157" y="250831"/>
                    <a:pt x="624048" y="268940"/>
                  </a:cubicBezTo>
                  <a:cubicBezTo>
                    <a:pt x="608489" y="284371"/>
                    <a:pt x="621497" y="294701"/>
                    <a:pt x="613718" y="294701"/>
                  </a:cubicBezTo>
                  <a:cubicBezTo>
                    <a:pt x="605939" y="297252"/>
                    <a:pt x="600710" y="268940"/>
                    <a:pt x="611167" y="261161"/>
                  </a:cubicBezTo>
                  <a:cubicBezTo>
                    <a:pt x="618946" y="250831"/>
                    <a:pt x="650064" y="248280"/>
                    <a:pt x="668301" y="250831"/>
                  </a:cubicBezTo>
                  <a:cubicBezTo>
                    <a:pt x="686537" y="255932"/>
                    <a:pt x="717655" y="248280"/>
                    <a:pt x="722883" y="248280"/>
                  </a:cubicBezTo>
                  <a:cubicBezTo>
                    <a:pt x="725434" y="250831"/>
                    <a:pt x="717655" y="258610"/>
                    <a:pt x="699545" y="258610"/>
                  </a:cubicBezTo>
                  <a:lnTo>
                    <a:pt x="699545" y="25861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8B4E0D45-9153-4EBA-2717-3A2E3BE2D732}"/>
                </a:ext>
              </a:extLst>
            </p:cNvPr>
            <p:cNvSpPr/>
            <p:nvPr/>
          </p:nvSpPr>
          <p:spPr>
            <a:xfrm>
              <a:off x="7773521" y="1874972"/>
              <a:ext cx="3732785" cy="1423926"/>
            </a:xfrm>
            <a:custGeom>
              <a:avLst/>
              <a:gdLst>
                <a:gd name="connsiteX0" fmla="*/ 57133 w 3732785"/>
                <a:gd name="connsiteY0" fmla="*/ 1030852 h 1423926"/>
                <a:gd name="connsiteX1" fmla="*/ 44125 w 3732785"/>
                <a:gd name="connsiteY1" fmla="*/ 1025624 h 1423926"/>
                <a:gd name="connsiteX2" fmla="*/ 31117 w 3732785"/>
                <a:gd name="connsiteY2" fmla="*/ 1025624 h 1423926"/>
                <a:gd name="connsiteX3" fmla="*/ 33668 w 3732785"/>
                <a:gd name="connsiteY3" fmla="*/ 1028174 h 1423926"/>
                <a:gd name="connsiteX4" fmla="*/ 25888 w 3732785"/>
                <a:gd name="connsiteY4" fmla="*/ 1038504 h 1423926"/>
                <a:gd name="connsiteX5" fmla="*/ 15559 w 3732785"/>
                <a:gd name="connsiteY5" fmla="*/ 1038504 h 1423926"/>
                <a:gd name="connsiteX6" fmla="*/ 2551 w 3732785"/>
                <a:gd name="connsiteY6" fmla="*/ 1041055 h 1423926"/>
                <a:gd name="connsiteX7" fmla="*/ 0 w 3732785"/>
                <a:gd name="connsiteY7" fmla="*/ 1046283 h 1423926"/>
                <a:gd name="connsiteX8" fmla="*/ 10330 w 3732785"/>
                <a:gd name="connsiteY8" fmla="*/ 1048834 h 1423926"/>
                <a:gd name="connsiteX9" fmla="*/ 67463 w 3732785"/>
                <a:gd name="connsiteY9" fmla="*/ 1051385 h 1423926"/>
                <a:gd name="connsiteX10" fmla="*/ 70014 w 3732785"/>
                <a:gd name="connsiteY10" fmla="*/ 1038377 h 1423926"/>
                <a:gd name="connsiteX11" fmla="*/ 57006 w 3732785"/>
                <a:gd name="connsiteY11" fmla="*/ 1030597 h 1423926"/>
                <a:gd name="connsiteX12" fmla="*/ 57006 w 3732785"/>
                <a:gd name="connsiteY12" fmla="*/ 1030597 h 1423926"/>
                <a:gd name="connsiteX13" fmla="*/ 992053 w 3732785"/>
                <a:gd name="connsiteY13" fmla="*/ 36504 h 1423926"/>
                <a:gd name="connsiteX14" fmla="*/ 1002383 w 3732785"/>
                <a:gd name="connsiteY14" fmla="*/ 18395 h 1423926"/>
                <a:gd name="connsiteX15" fmla="*/ 981595 w 3732785"/>
                <a:gd name="connsiteY15" fmla="*/ 26174 h 1423926"/>
                <a:gd name="connsiteX16" fmla="*/ 955579 w 3732785"/>
                <a:gd name="connsiteY16" fmla="*/ 36504 h 1423926"/>
                <a:gd name="connsiteX17" fmla="*/ 991925 w 3732785"/>
                <a:gd name="connsiteY17" fmla="*/ 36504 h 1423926"/>
                <a:gd name="connsiteX18" fmla="*/ 991925 w 3732785"/>
                <a:gd name="connsiteY18" fmla="*/ 36504 h 1423926"/>
                <a:gd name="connsiteX19" fmla="*/ 1116777 w 3732785"/>
                <a:gd name="connsiteY19" fmla="*/ 396393 h 1423926"/>
                <a:gd name="connsiteX20" fmla="*/ 1150572 w 3732785"/>
                <a:gd name="connsiteY20" fmla="*/ 388613 h 1423926"/>
                <a:gd name="connsiteX21" fmla="*/ 1127234 w 3732785"/>
                <a:gd name="connsiteY21" fmla="*/ 378283 h 1423926"/>
                <a:gd name="connsiteX22" fmla="*/ 1116904 w 3732785"/>
                <a:gd name="connsiteY22" fmla="*/ 396393 h 1423926"/>
                <a:gd name="connsiteX23" fmla="*/ 1116904 w 3732785"/>
                <a:gd name="connsiteY23" fmla="*/ 396393 h 1423926"/>
                <a:gd name="connsiteX24" fmla="*/ 1594630 w 3732785"/>
                <a:gd name="connsiteY24" fmla="*/ 67494 h 1423926"/>
                <a:gd name="connsiteX25" fmla="*/ 1589401 w 3732785"/>
                <a:gd name="connsiteY25" fmla="*/ 75273 h 1423926"/>
                <a:gd name="connsiteX26" fmla="*/ 1573843 w 3732785"/>
                <a:gd name="connsiteY26" fmla="*/ 83053 h 1423926"/>
                <a:gd name="connsiteX27" fmla="*/ 1594630 w 3732785"/>
                <a:gd name="connsiteY27" fmla="*/ 96061 h 1423926"/>
                <a:gd name="connsiteX28" fmla="*/ 1620646 w 3732785"/>
                <a:gd name="connsiteY28" fmla="*/ 80502 h 1423926"/>
                <a:gd name="connsiteX29" fmla="*/ 1680330 w 3732785"/>
                <a:gd name="connsiteY29" fmla="*/ 62393 h 1423926"/>
                <a:gd name="connsiteX30" fmla="*/ 1685559 w 3732785"/>
                <a:gd name="connsiteY30" fmla="*/ 44284 h 1423926"/>
                <a:gd name="connsiteX31" fmla="*/ 1677779 w 3732785"/>
                <a:gd name="connsiteY31" fmla="*/ 33954 h 1423926"/>
                <a:gd name="connsiteX32" fmla="*/ 1659543 w 3732785"/>
                <a:gd name="connsiteY32" fmla="*/ 10616 h 1423926"/>
                <a:gd name="connsiteX33" fmla="*/ 1628425 w 3732785"/>
                <a:gd name="connsiteY33" fmla="*/ 20946 h 1423926"/>
                <a:gd name="connsiteX34" fmla="*/ 1605088 w 3732785"/>
                <a:gd name="connsiteY34" fmla="*/ 36504 h 1423926"/>
                <a:gd name="connsiteX35" fmla="*/ 1594758 w 3732785"/>
                <a:gd name="connsiteY35" fmla="*/ 52063 h 1423926"/>
                <a:gd name="connsiteX36" fmla="*/ 1594758 w 3732785"/>
                <a:gd name="connsiteY36" fmla="*/ 67621 h 1423926"/>
                <a:gd name="connsiteX37" fmla="*/ 1594758 w 3732785"/>
                <a:gd name="connsiteY37" fmla="*/ 67621 h 1423926"/>
                <a:gd name="connsiteX38" fmla="*/ 1628298 w 3732785"/>
                <a:gd name="connsiteY38" fmla="*/ 85603 h 1423926"/>
                <a:gd name="connsiteX39" fmla="*/ 1615290 w 3732785"/>
                <a:gd name="connsiteY39" fmla="*/ 103712 h 1423926"/>
                <a:gd name="connsiteX40" fmla="*/ 1630848 w 3732785"/>
                <a:gd name="connsiteY40" fmla="*/ 108941 h 1423926"/>
                <a:gd name="connsiteX41" fmla="*/ 1651636 w 3732785"/>
                <a:gd name="connsiteY41" fmla="*/ 124500 h 1423926"/>
                <a:gd name="connsiteX42" fmla="*/ 1713998 w 3732785"/>
                <a:gd name="connsiteY42" fmla="*/ 137508 h 1423926"/>
                <a:gd name="connsiteX43" fmla="*/ 1729556 w 3732785"/>
                <a:gd name="connsiteY43" fmla="*/ 119398 h 1423926"/>
                <a:gd name="connsiteX44" fmla="*/ 1739886 w 3732785"/>
                <a:gd name="connsiteY44" fmla="*/ 96061 h 1423926"/>
                <a:gd name="connsiteX45" fmla="*/ 1706091 w 3732785"/>
                <a:gd name="connsiteY45" fmla="*/ 80502 h 1423926"/>
                <a:gd name="connsiteX46" fmla="*/ 1690532 w 3732785"/>
                <a:gd name="connsiteY46" fmla="*/ 72723 h 1423926"/>
                <a:gd name="connsiteX47" fmla="*/ 1628170 w 3732785"/>
                <a:gd name="connsiteY47" fmla="*/ 85731 h 1423926"/>
                <a:gd name="connsiteX48" fmla="*/ 1628170 w 3732785"/>
                <a:gd name="connsiteY48" fmla="*/ 85731 h 1423926"/>
                <a:gd name="connsiteX49" fmla="*/ 1306285 w 3732785"/>
                <a:gd name="connsiteY49" fmla="*/ 406723 h 1423926"/>
                <a:gd name="connsiteX50" fmla="*/ 1321844 w 3732785"/>
                <a:gd name="connsiteY50" fmla="*/ 398943 h 1423926"/>
                <a:gd name="connsiteX51" fmla="*/ 1306285 w 3732785"/>
                <a:gd name="connsiteY51" fmla="*/ 406723 h 1423926"/>
                <a:gd name="connsiteX52" fmla="*/ 1306285 w 3732785"/>
                <a:gd name="connsiteY52" fmla="*/ 406723 h 1423926"/>
                <a:gd name="connsiteX53" fmla="*/ 1578944 w 3732785"/>
                <a:gd name="connsiteY53" fmla="*/ 20946 h 1423926"/>
                <a:gd name="connsiteX54" fmla="*/ 1550377 w 3732785"/>
                <a:gd name="connsiteY54" fmla="*/ 23496 h 1423926"/>
                <a:gd name="connsiteX55" fmla="*/ 1578944 w 3732785"/>
                <a:gd name="connsiteY55" fmla="*/ 20946 h 1423926"/>
                <a:gd name="connsiteX56" fmla="*/ 1578944 w 3732785"/>
                <a:gd name="connsiteY56" fmla="*/ 20946 h 1423926"/>
                <a:gd name="connsiteX57" fmla="*/ 3480027 w 3732785"/>
                <a:gd name="connsiteY57" fmla="*/ 487066 h 1423926"/>
                <a:gd name="connsiteX58" fmla="*/ 3511144 w 3732785"/>
                <a:gd name="connsiteY58" fmla="*/ 487066 h 1423926"/>
                <a:gd name="connsiteX59" fmla="*/ 3557948 w 3732785"/>
                <a:gd name="connsiteY59" fmla="*/ 481837 h 1423926"/>
                <a:gd name="connsiteX60" fmla="*/ 3534610 w 3732785"/>
                <a:gd name="connsiteY60" fmla="*/ 463728 h 1423926"/>
                <a:gd name="connsiteX61" fmla="*/ 3480027 w 3732785"/>
                <a:gd name="connsiteY61" fmla="*/ 487066 h 1423926"/>
                <a:gd name="connsiteX62" fmla="*/ 3480027 w 3732785"/>
                <a:gd name="connsiteY62" fmla="*/ 487066 h 1423926"/>
                <a:gd name="connsiteX63" fmla="*/ 1729684 w 3732785"/>
                <a:gd name="connsiteY63" fmla="*/ 176277 h 1423926"/>
                <a:gd name="connsiteX64" fmla="*/ 1786817 w 3732785"/>
                <a:gd name="connsiteY64" fmla="*/ 168497 h 1423926"/>
                <a:gd name="connsiteX65" fmla="*/ 1862187 w 3732785"/>
                <a:gd name="connsiteY65" fmla="*/ 145159 h 1423926"/>
                <a:gd name="connsiteX66" fmla="*/ 1833620 w 3732785"/>
                <a:gd name="connsiteY66" fmla="*/ 127050 h 1423926"/>
                <a:gd name="connsiteX67" fmla="*/ 1802503 w 3732785"/>
                <a:gd name="connsiteY67" fmla="*/ 132279 h 1423926"/>
                <a:gd name="connsiteX68" fmla="*/ 1805054 w 3732785"/>
                <a:gd name="connsiteY68" fmla="*/ 121949 h 1423926"/>
                <a:gd name="connsiteX69" fmla="*/ 1792046 w 3732785"/>
                <a:gd name="connsiteY69" fmla="*/ 106390 h 1423926"/>
                <a:gd name="connsiteX70" fmla="*/ 1768708 w 3732785"/>
                <a:gd name="connsiteY70" fmla="*/ 114170 h 1423926"/>
                <a:gd name="connsiteX71" fmla="*/ 1760929 w 3732785"/>
                <a:gd name="connsiteY71" fmla="*/ 132279 h 1423926"/>
                <a:gd name="connsiteX72" fmla="*/ 1745370 w 3732785"/>
                <a:gd name="connsiteY72" fmla="*/ 145287 h 1423926"/>
                <a:gd name="connsiteX73" fmla="*/ 1729811 w 3732785"/>
                <a:gd name="connsiteY73" fmla="*/ 176404 h 1423926"/>
                <a:gd name="connsiteX74" fmla="*/ 1729811 w 3732785"/>
                <a:gd name="connsiteY74" fmla="*/ 176404 h 1423926"/>
                <a:gd name="connsiteX75" fmla="*/ 2563217 w 3732785"/>
                <a:gd name="connsiteY75" fmla="*/ 308397 h 1423926"/>
                <a:gd name="connsiteX76" fmla="*/ 2581454 w 3732785"/>
                <a:gd name="connsiteY76" fmla="*/ 321405 h 1423926"/>
                <a:gd name="connsiteX77" fmla="*/ 2612571 w 3732785"/>
                <a:gd name="connsiteY77" fmla="*/ 316177 h 1423926"/>
                <a:gd name="connsiteX78" fmla="*/ 2633359 w 3732785"/>
                <a:gd name="connsiteY78" fmla="*/ 321405 h 1423926"/>
                <a:gd name="connsiteX79" fmla="*/ 2672255 w 3732785"/>
                <a:gd name="connsiteY79" fmla="*/ 316177 h 1423926"/>
                <a:gd name="connsiteX80" fmla="*/ 2672255 w 3732785"/>
                <a:gd name="connsiteY80" fmla="*/ 292839 h 1423926"/>
                <a:gd name="connsiteX81" fmla="*/ 2682585 w 3732785"/>
                <a:gd name="connsiteY81" fmla="*/ 295389 h 1423926"/>
                <a:gd name="connsiteX82" fmla="*/ 2711151 w 3732785"/>
                <a:gd name="connsiteY82" fmla="*/ 316049 h 1423926"/>
                <a:gd name="connsiteX83" fmla="*/ 2726710 w 3732785"/>
                <a:gd name="connsiteY83" fmla="*/ 297940 h 1423926"/>
                <a:gd name="connsiteX84" fmla="*/ 2721481 w 3732785"/>
                <a:gd name="connsiteY84" fmla="*/ 279831 h 1423926"/>
                <a:gd name="connsiteX85" fmla="*/ 2674678 w 3732785"/>
                <a:gd name="connsiteY85" fmla="*/ 269501 h 1423926"/>
                <a:gd name="connsiteX86" fmla="*/ 2643561 w 3732785"/>
                <a:gd name="connsiteY86" fmla="*/ 277280 h 1423926"/>
                <a:gd name="connsiteX87" fmla="*/ 2599435 w 3732785"/>
                <a:gd name="connsiteY87" fmla="*/ 256620 h 1423926"/>
                <a:gd name="connsiteX88" fmla="*/ 2563090 w 3732785"/>
                <a:gd name="connsiteY88" fmla="*/ 308397 h 1423926"/>
                <a:gd name="connsiteX89" fmla="*/ 2563090 w 3732785"/>
                <a:gd name="connsiteY89" fmla="*/ 308397 h 1423926"/>
                <a:gd name="connsiteX90" fmla="*/ 2698271 w 3732785"/>
                <a:gd name="connsiteY90" fmla="*/ 391164 h 1423926"/>
                <a:gd name="connsiteX91" fmla="*/ 2669704 w 3732785"/>
                <a:gd name="connsiteY91" fmla="*/ 362725 h 1423926"/>
                <a:gd name="connsiteX92" fmla="*/ 2633359 w 3732785"/>
                <a:gd name="connsiteY92" fmla="*/ 380834 h 1423926"/>
                <a:gd name="connsiteX93" fmla="*/ 2698271 w 3732785"/>
                <a:gd name="connsiteY93" fmla="*/ 391164 h 1423926"/>
                <a:gd name="connsiteX94" fmla="*/ 2698271 w 3732785"/>
                <a:gd name="connsiteY94" fmla="*/ 391164 h 1423926"/>
                <a:gd name="connsiteX95" fmla="*/ 2646366 w 3732785"/>
                <a:gd name="connsiteY95" fmla="*/ 347166 h 1423926"/>
                <a:gd name="connsiteX96" fmla="*/ 2625579 w 3732785"/>
                <a:gd name="connsiteY96" fmla="*/ 357496 h 1423926"/>
                <a:gd name="connsiteX97" fmla="*/ 2646366 w 3732785"/>
                <a:gd name="connsiteY97" fmla="*/ 347166 h 1423926"/>
                <a:gd name="connsiteX98" fmla="*/ 2646366 w 3732785"/>
                <a:gd name="connsiteY98" fmla="*/ 347166 h 1423926"/>
                <a:gd name="connsiteX99" fmla="*/ 2760633 w 3732785"/>
                <a:gd name="connsiteY99" fmla="*/ 308397 h 1423926"/>
                <a:gd name="connsiteX100" fmla="*/ 2812538 w 3732785"/>
                <a:gd name="connsiteY100" fmla="*/ 326506 h 1423926"/>
                <a:gd name="connsiteX101" fmla="*/ 2864442 w 3732785"/>
                <a:gd name="connsiteY101" fmla="*/ 316177 h 1423926"/>
                <a:gd name="connsiteX102" fmla="*/ 2830647 w 3732785"/>
                <a:gd name="connsiteY102" fmla="*/ 305847 h 1423926"/>
                <a:gd name="connsiteX103" fmla="*/ 2804631 w 3732785"/>
                <a:gd name="connsiteY103" fmla="*/ 300618 h 1423926"/>
                <a:gd name="connsiteX104" fmla="*/ 2773514 w 3732785"/>
                <a:gd name="connsiteY104" fmla="*/ 292839 h 1423926"/>
                <a:gd name="connsiteX105" fmla="*/ 2760505 w 3732785"/>
                <a:gd name="connsiteY105" fmla="*/ 308397 h 1423926"/>
                <a:gd name="connsiteX106" fmla="*/ 2760505 w 3732785"/>
                <a:gd name="connsiteY106" fmla="*/ 308397 h 1423926"/>
                <a:gd name="connsiteX107" fmla="*/ 599899 w 3732785"/>
                <a:gd name="connsiteY107" fmla="*/ 46834 h 1423926"/>
                <a:gd name="connsiteX108" fmla="*/ 636245 w 3732785"/>
                <a:gd name="connsiteY108" fmla="*/ 39055 h 1423926"/>
                <a:gd name="connsiteX109" fmla="*/ 597349 w 3732785"/>
                <a:gd name="connsiteY109" fmla="*/ 36504 h 1423926"/>
                <a:gd name="connsiteX110" fmla="*/ 563553 w 3732785"/>
                <a:gd name="connsiteY110" fmla="*/ 44284 h 1423926"/>
                <a:gd name="connsiteX111" fmla="*/ 599899 w 3732785"/>
                <a:gd name="connsiteY111" fmla="*/ 46834 h 1423926"/>
                <a:gd name="connsiteX112" fmla="*/ 599899 w 3732785"/>
                <a:gd name="connsiteY112" fmla="*/ 46834 h 1423926"/>
                <a:gd name="connsiteX113" fmla="*/ 2693170 w 3732785"/>
                <a:gd name="connsiteY113" fmla="*/ 1134406 h 1423926"/>
                <a:gd name="connsiteX114" fmla="*/ 2690619 w 3732785"/>
                <a:gd name="connsiteY114" fmla="*/ 1087858 h 1423926"/>
                <a:gd name="connsiteX115" fmla="*/ 2677611 w 3732785"/>
                <a:gd name="connsiteY115" fmla="*/ 1064520 h 1423926"/>
                <a:gd name="connsiteX116" fmla="*/ 2667281 w 3732785"/>
                <a:gd name="connsiteY116" fmla="*/ 1085180 h 1423926"/>
                <a:gd name="connsiteX117" fmla="*/ 2662053 w 3732785"/>
                <a:gd name="connsiteY117" fmla="*/ 1108518 h 1423926"/>
                <a:gd name="connsiteX118" fmla="*/ 2669832 w 3732785"/>
                <a:gd name="connsiteY118" fmla="*/ 1152516 h 1423926"/>
                <a:gd name="connsiteX119" fmla="*/ 2667281 w 3732785"/>
                <a:gd name="connsiteY119" fmla="*/ 1237960 h 1423926"/>
                <a:gd name="connsiteX120" fmla="*/ 2664730 w 3732785"/>
                <a:gd name="connsiteY120" fmla="*/ 1297517 h 1423926"/>
                <a:gd name="connsiteX121" fmla="*/ 2677739 w 3732785"/>
                <a:gd name="connsiteY121" fmla="*/ 1284509 h 1423926"/>
                <a:gd name="connsiteX122" fmla="*/ 2695975 w 3732785"/>
                <a:gd name="connsiteY122" fmla="*/ 1300067 h 1423926"/>
                <a:gd name="connsiteX123" fmla="*/ 2693425 w 3732785"/>
                <a:gd name="connsiteY123" fmla="*/ 1279408 h 1423926"/>
                <a:gd name="connsiteX124" fmla="*/ 2677866 w 3732785"/>
                <a:gd name="connsiteY124" fmla="*/ 1253519 h 1423926"/>
                <a:gd name="connsiteX125" fmla="*/ 2683095 w 3732785"/>
                <a:gd name="connsiteY125" fmla="*/ 1219851 h 1423926"/>
                <a:gd name="connsiteX126" fmla="*/ 2709111 w 3732785"/>
                <a:gd name="connsiteY126" fmla="*/ 1217301 h 1423926"/>
                <a:gd name="connsiteX127" fmla="*/ 2716890 w 3732785"/>
                <a:gd name="connsiteY127" fmla="*/ 1212072 h 1423926"/>
                <a:gd name="connsiteX128" fmla="*/ 2693552 w 3732785"/>
                <a:gd name="connsiteY128" fmla="*/ 1134406 h 1423926"/>
                <a:gd name="connsiteX129" fmla="*/ 2693552 w 3732785"/>
                <a:gd name="connsiteY129" fmla="*/ 1134406 h 1423926"/>
                <a:gd name="connsiteX130" fmla="*/ 659711 w 3732785"/>
                <a:gd name="connsiteY130" fmla="*/ 39055 h 1423926"/>
                <a:gd name="connsiteX131" fmla="*/ 631144 w 3732785"/>
                <a:gd name="connsiteY131" fmla="*/ 52063 h 1423926"/>
                <a:gd name="connsiteX132" fmla="*/ 610357 w 3732785"/>
                <a:gd name="connsiteY132" fmla="*/ 62393 h 1423926"/>
                <a:gd name="connsiteX133" fmla="*/ 646702 w 3732785"/>
                <a:gd name="connsiteY133" fmla="*/ 64943 h 1423926"/>
                <a:gd name="connsiteX134" fmla="*/ 662261 w 3732785"/>
                <a:gd name="connsiteY134" fmla="*/ 57164 h 1423926"/>
                <a:gd name="connsiteX135" fmla="*/ 688277 w 3732785"/>
                <a:gd name="connsiteY135" fmla="*/ 44156 h 1423926"/>
                <a:gd name="connsiteX136" fmla="*/ 690828 w 3732785"/>
                <a:gd name="connsiteY136" fmla="*/ 28597 h 1423926"/>
                <a:gd name="connsiteX137" fmla="*/ 659711 w 3732785"/>
                <a:gd name="connsiteY137" fmla="*/ 38927 h 1423926"/>
                <a:gd name="connsiteX138" fmla="*/ 659711 w 3732785"/>
                <a:gd name="connsiteY138" fmla="*/ 38927 h 1423926"/>
                <a:gd name="connsiteX139" fmla="*/ 633695 w 3732785"/>
                <a:gd name="connsiteY139" fmla="*/ 562054 h 1423926"/>
                <a:gd name="connsiteX140" fmla="*/ 672591 w 3732785"/>
                <a:gd name="connsiteY140" fmla="*/ 551724 h 1423926"/>
                <a:gd name="connsiteX141" fmla="*/ 654354 w 3732785"/>
                <a:gd name="connsiteY141" fmla="*/ 538716 h 1423926"/>
                <a:gd name="connsiteX142" fmla="*/ 633567 w 3732785"/>
                <a:gd name="connsiteY142" fmla="*/ 562054 h 1423926"/>
                <a:gd name="connsiteX143" fmla="*/ 633567 w 3732785"/>
                <a:gd name="connsiteY143" fmla="*/ 562054 h 1423926"/>
                <a:gd name="connsiteX144" fmla="*/ 3729348 w 3732785"/>
                <a:gd name="connsiteY144" fmla="*/ 670836 h 1423926"/>
                <a:gd name="connsiteX145" fmla="*/ 3698231 w 3732785"/>
                <a:gd name="connsiteY145" fmla="*/ 647498 h 1423926"/>
                <a:gd name="connsiteX146" fmla="*/ 3667113 w 3732785"/>
                <a:gd name="connsiteY146" fmla="*/ 639719 h 1423926"/>
                <a:gd name="connsiteX147" fmla="*/ 3656784 w 3732785"/>
                <a:gd name="connsiteY147" fmla="*/ 634490 h 1423926"/>
                <a:gd name="connsiteX148" fmla="*/ 3628217 w 3732785"/>
                <a:gd name="connsiteY148" fmla="*/ 634490 h 1423926"/>
                <a:gd name="connsiteX149" fmla="*/ 3638547 w 3732785"/>
                <a:gd name="connsiteY149" fmla="*/ 644820 h 1423926"/>
                <a:gd name="connsiteX150" fmla="*/ 3635996 w 3732785"/>
                <a:gd name="connsiteY150" fmla="*/ 660379 h 1423926"/>
                <a:gd name="connsiteX151" fmla="*/ 3622988 w 3732785"/>
                <a:gd name="connsiteY151" fmla="*/ 652600 h 1423926"/>
                <a:gd name="connsiteX152" fmla="*/ 3620437 w 3732785"/>
                <a:gd name="connsiteY152" fmla="*/ 631940 h 1423926"/>
                <a:gd name="connsiteX153" fmla="*/ 3612658 w 3732785"/>
                <a:gd name="connsiteY153" fmla="*/ 618932 h 1423926"/>
                <a:gd name="connsiteX154" fmla="*/ 3571083 w 3732785"/>
                <a:gd name="connsiteY154" fmla="*/ 595594 h 1423926"/>
                <a:gd name="connsiteX155" fmla="*/ 3537288 w 3732785"/>
                <a:gd name="connsiteY155" fmla="*/ 577485 h 1423926"/>
                <a:gd name="connsiteX156" fmla="*/ 3503493 w 3732785"/>
                <a:gd name="connsiteY156" fmla="*/ 561926 h 1423926"/>
                <a:gd name="connsiteX157" fmla="*/ 3441131 w 3732785"/>
                <a:gd name="connsiteY157" fmla="*/ 538588 h 1423926"/>
                <a:gd name="connsiteX158" fmla="*/ 3422894 w 3732785"/>
                <a:gd name="connsiteY158" fmla="*/ 528258 h 1423926"/>
                <a:gd name="connsiteX159" fmla="*/ 3370989 w 3732785"/>
                <a:gd name="connsiteY159" fmla="*/ 528258 h 1423926"/>
                <a:gd name="connsiteX160" fmla="*/ 3350202 w 3732785"/>
                <a:gd name="connsiteY160" fmla="*/ 530809 h 1423926"/>
                <a:gd name="connsiteX161" fmla="*/ 3300848 w 3732785"/>
                <a:gd name="connsiteY161" fmla="*/ 517801 h 1423926"/>
                <a:gd name="connsiteX162" fmla="*/ 3293069 w 3732785"/>
                <a:gd name="connsiteY162" fmla="*/ 533359 h 1423926"/>
                <a:gd name="connsiteX163" fmla="*/ 3303399 w 3732785"/>
                <a:gd name="connsiteY163" fmla="*/ 548918 h 1423926"/>
                <a:gd name="connsiteX164" fmla="*/ 3298170 w 3732785"/>
                <a:gd name="connsiteY164" fmla="*/ 572256 h 1423926"/>
                <a:gd name="connsiteX165" fmla="*/ 3267053 w 3732785"/>
                <a:gd name="connsiteY165" fmla="*/ 559248 h 1423926"/>
                <a:gd name="connsiteX166" fmla="*/ 3246266 w 3732785"/>
                <a:gd name="connsiteY166" fmla="*/ 546240 h 1423926"/>
                <a:gd name="connsiteX167" fmla="*/ 3256596 w 3732785"/>
                <a:gd name="connsiteY167" fmla="*/ 541011 h 1423926"/>
                <a:gd name="connsiteX168" fmla="*/ 3272154 w 3732785"/>
                <a:gd name="connsiteY168" fmla="*/ 533232 h 1423926"/>
                <a:gd name="connsiteX169" fmla="*/ 3246138 w 3732785"/>
                <a:gd name="connsiteY169" fmla="*/ 522902 h 1423926"/>
                <a:gd name="connsiteX170" fmla="*/ 3220122 w 3732785"/>
                <a:gd name="connsiteY170" fmla="*/ 543562 h 1423926"/>
                <a:gd name="connsiteX171" fmla="*/ 3165539 w 3732785"/>
                <a:gd name="connsiteY171" fmla="*/ 535783 h 1423926"/>
                <a:gd name="connsiteX172" fmla="*/ 3098076 w 3732785"/>
                <a:gd name="connsiteY172" fmla="*/ 541011 h 1423926"/>
                <a:gd name="connsiteX173" fmla="*/ 3095526 w 3732785"/>
                <a:gd name="connsiteY173" fmla="*/ 561671 h 1423926"/>
                <a:gd name="connsiteX174" fmla="*/ 3087747 w 3732785"/>
                <a:gd name="connsiteY174" fmla="*/ 541011 h 1423926"/>
                <a:gd name="connsiteX175" fmla="*/ 3072188 w 3732785"/>
                <a:gd name="connsiteY175" fmla="*/ 533232 h 1423926"/>
                <a:gd name="connsiteX176" fmla="*/ 3061858 w 3732785"/>
                <a:gd name="connsiteY176" fmla="*/ 530681 h 1423926"/>
                <a:gd name="connsiteX177" fmla="*/ 3064408 w 3732785"/>
                <a:gd name="connsiteY177" fmla="*/ 515123 h 1423926"/>
                <a:gd name="connsiteX178" fmla="*/ 3028063 w 3732785"/>
                <a:gd name="connsiteY178" fmla="*/ 484006 h 1423926"/>
                <a:gd name="connsiteX179" fmla="*/ 2944913 w 3732785"/>
                <a:gd name="connsiteY179" fmla="*/ 484006 h 1423926"/>
                <a:gd name="connsiteX180" fmla="*/ 2895559 w 3732785"/>
                <a:gd name="connsiteY180" fmla="*/ 486556 h 1423926"/>
                <a:gd name="connsiteX181" fmla="*/ 2890330 w 3732785"/>
                <a:gd name="connsiteY181" fmla="*/ 476226 h 1423926"/>
                <a:gd name="connsiteX182" fmla="*/ 2861764 w 3732785"/>
                <a:gd name="connsiteY182" fmla="*/ 468447 h 1423926"/>
                <a:gd name="connsiteX183" fmla="*/ 2853985 w 3732785"/>
                <a:gd name="connsiteY183" fmla="*/ 465896 h 1423926"/>
                <a:gd name="connsiteX184" fmla="*/ 2825418 w 3732785"/>
                <a:gd name="connsiteY184" fmla="*/ 455566 h 1423926"/>
                <a:gd name="connsiteX185" fmla="*/ 2822867 w 3732785"/>
                <a:gd name="connsiteY185" fmla="*/ 450338 h 1423926"/>
                <a:gd name="connsiteX186" fmla="*/ 2841104 w 3732785"/>
                <a:gd name="connsiteY186" fmla="*/ 440008 h 1423926"/>
                <a:gd name="connsiteX187" fmla="*/ 2770963 w 3732785"/>
                <a:gd name="connsiteY187" fmla="*/ 429678 h 1423926"/>
                <a:gd name="connsiteX188" fmla="*/ 2757955 w 3732785"/>
                <a:gd name="connsiteY188" fmla="*/ 450338 h 1423926"/>
                <a:gd name="connsiteX189" fmla="*/ 2734617 w 3732785"/>
                <a:gd name="connsiteY189" fmla="*/ 447787 h 1423926"/>
                <a:gd name="connsiteX190" fmla="*/ 2752854 w 3732785"/>
                <a:gd name="connsiteY190" fmla="*/ 437457 h 1423926"/>
                <a:gd name="connsiteX191" fmla="*/ 2726837 w 3732785"/>
                <a:gd name="connsiteY191" fmla="*/ 429678 h 1423926"/>
                <a:gd name="connsiteX192" fmla="*/ 2739846 w 3732785"/>
                <a:gd name="connsiteY192" fmla="*/ 424449 h 1423926"/>
                <a:gd name="connsiteX193" fmla="*/ 2760633 w 3732785"/>
                <a:gd name="connsiteY193" fmla="*/ 424449 h 1423926"/>
                <a:gd name="connsiteX194" fmla="*/ 2739846 w 3732785"/>
                <a:gd name="connsiteY194" fmla="*/ 419220 h 1423926"/>
                <a:gd name="connsiteX195" fmla="*/ 2680162 w 3732785"/>
                <a:gd name="connsiteY195" fmla="*/ 411441 h 1423926"/>
                <a:gd name="connsiteX196" fmla="*/ 2646366 w 3732785"/>
                <a:gd name="connsiteY196" fmla="*/ 403662 h 1423926"/>
                <a:gd name="connsiteX197" fmla="*/ 2641138 w 3732785"/>
                <a:gd name="connsiteY197" fmla="*/ 413992 h 1423926"/>
                <a:gd name="connsiteX198" fmla="*/ 2622901 w 3732785"/>
                <a:gd name="connsiteY198" fmla="*/ 419220 h 1423926"/>
                <a:gd name="connsiteX199" fmla="*/ 2602114 w 3732785"/>
                <a:gd name="connsiteY199" fmla="*/ 434779 h 1423926"/>
                <a:gd name="connsiteX200" fmla="*/ 2620350 w 3732785"/>
                <a:gd name="connsiteY200" fmla="*/ 434779 h 1423926"/>
                <a:gd name="connsiteX201" fmla="*/ 2615122 w 3732785"/>
                <a:gd name="connsiteY201" fmla="*/ 445109 h 1423926"/>
                <a:gd name="connsiteX202" fmla="*/ 2620350 w 3732785"/>
                <a:gd name="connsiteY202" fmla="*/ 460668 h 1423926"/>
                <a:gd name="connsiteX203" fmla="*/ 2602114 w 3732785"/>
                <a:gd name="connsiteY203" fmla="*/ 460668 h 1423926"/>
                <a:gd name="connsiteX204" fmla="*/ 2581326 w 3732785"/>
                <a:gd name="connsiteY204" fmla="*/ 460668 h 1423926"/>
                <a:gd name="connsiteX205" fmla="*/ 2576098 w 3732785"/>
                <a:gd name="connsiteY205" fmla="*/ 463218 h 1423926"/>
                <a:gd name="connsiteX206" fmla="*/ 2576098 w 3732785"/>
                <a:gd name="connsiteY206" fmla="*/ 473548 h 1423926"/>
                <a:gd name="connsiteX207" fmla="*/ 2557861 w 3732785"/>
                <a:gd name="connsiteY207" fmla="*/ 463218 h 1423926"/>
                <a:gd name="connsiteX208" fmla="*/ 2524066 w 3732785"/>
                <a:gd name="connsiteY208" fmla="*/ 457989 h 1423926"/>
                <a:gd name="connsiteX209" fmla="*/ 2500728 w 3732785"/>
                <a:gd name="connsiteY209" fmla="*/ 465769 h 1423926"/>
                <a:gd name="connsiteX210" fmla="*/ 2466933 w 3732785"/>
                <a:gd name="connsiteY210" fmla="*/ 452761 h 1423926"/>
                <a:gd name="connsiteX211" fmla="*/ 2453924 w 3732785"/>
                <a:gd name="connsiteY211" fmla="*/ 452761 h 1423926"/>
                <a:gd name="connsiteX212" fmla="*/ 2443595 w 3732785"/>
                <a:gd name="connsiteY212" fmla="*/ 473421 h 1423926"/>
                <a:gd name="connsiteX213" fmla="*/ 2428036 w 3732785"/>
                <a:gd name="connsiteY213" fmla="*/ 491530 h 1423926"/>
                <a:gd name="connsiteX214" fmla="*/ 2415028 w 3732785"/>
                <a:gd name="connsiteY214" fmla="*/ 486301 h 1423926"/>
                <a:gd name="connsiteX215" fmla="*/ 2381232 w 3732785"/>
                <a:gd name="connsiteY215" fmla="*/ 457862 h 1423926"/>
                <a:gd name="connsiteX216" fmla="*/ 2362996 w 3732785"/>
                <a:gd name="connsiteY216" fmla="*/ 434524 h 1423926"/>
                <a:gd name="connsiteX217" fmla="*/ 2370775 w 3732785"/>
                <a:gd name="connsiteY217" fmla="*/ 434524 h 1423926"/>
                <a:gd name="connsiteX218" fmla="*/ 2386334 w 3732785"/>
                <a:gd name="connsiteY218" fmla="*/ 437075 h 1423926"/>
                <a:gd name="connsiteX219" fmla="*/ 2383783 w 3732785"/>
                <a:gd name="connsiteY219" fmla="*/ 421516 h 1423926"/>
                <a:gd name="connsiteX220" fmla="*/ 2381232 w 3732785"/>
                <a:gd name="connsiteY220" fmla="*/ 413737 h 1423926"/>
                <a:gd name="connsiteX221" fmla="*/ 2376004 w 3732785"/>
                <a:gd name="connsiteY221" fmla="*/ 398178 h 1423926"/>
                <a:gd name="connsiteX222" fmla="*/ 2373453 w 3732785"/>
                <a:gd name="connsiteY222" fmla="*/ 390399 h 1423926"/>
                <a:gd name="connsiteX223" fmla="*/ 2357895 w 3732785"/>
                <a:gd name="connsiteY223" fmla="*/ 380069 h 1423926"/>
                <a:gd name="connsiteX224" fmla="*/ 2329328 w 3732785"/>
                <a:gd name="connsiteY224" fmla="*/ 380069 h 1423926"/>
                <a:gd name="connsiteX225" fmla="*/ 2321549 w 3732785"/>
                <a:gd name="connsiteY225" fmla="*/ 380069 h 1423926"/>
                <a:gd name="connsiteX226" fmla="*/ 2295533 w 3732785"/>
                <a:gd name="connsiteY226" fmla="*/ 372290 h 1423926"/>
                <a:gd name="connsiteX227" fmla="*/ 2277296 w 3732785"/>
                <a:gd name="connsiteY227" fmla="*/ 359282 h 1423926"/>
                <a:gd name="connsiteX228" fmla="*/ 2266966 w 3732785"/>
                <a:gd name="connsiteY228" fmla="*/ 369611 h 1423926"/>
                <a:gd name="connsiteX229" fmla="*/ 2256636 w 3732785"/>
                <a:gd name="connsiteY229" fmla="*/ 379941 h 1423926"/>
                <a:gd name="connsiteX230" fmla="*/ 2254085 w 3732785"/>
                <a:gd name="connsiteY230" fmla="*/ 395500 h 1423926"/>
                <a:gd name="connsiteX231" fmla="*/ 2241078 w 3732785"/>
                <a:gd name="connsiteY231" fmla="*/ 398051 h 1423926"/>
                <a:gd name="connsiteX232" fmla="*/ 2215061 w 3732785"/>
                <a:gd name="connsiteY232" fmla="*/ 400601 h 1423926"/>
                <a:gd name="connsiteX233" fmla="*/ 2186495 w 3732785"/>
                <a:gd name="connsiteY233" fmla="*/ 395372 h 1423926"/>
                <a:gd name="connsiteX234" fmla="*/ 2176165 w 3732785"/>
                <a:gd name="connsiteY234" fmla="*/ 392822 h 1423926"/>
                <a:gd name="connsiteX235" fmla="*/ 2145048 w 3732785"/>
                <a:gd name="connsiteY235" fmla="*/ 387593 h 1423926"/>
                <a:gd name="connsiteX236" fmla="*/ 2155378 w 3732785"/>
                <a:gd name="connsiteY236" fmla="*/ 379814 h 1423926"/>
                <a:gd name="connsiteX237" fmla="*/ 2134590 w 3732785"/>
                <a:gd name="connsiteY237" fmla="*/ 374585 h 1423926"/>
                <a:gd name="connsiteX238" fmla="*/ 2095694 w 3732785"/>
                <a:gd name="connsiteY238" fmla="*/ 369356 h 1423926"/>
                <a:gd name="connsiteX239" fmla="*/ 2041111 w 3732785"/>
                <a:gd name="connsiteY239" fmla="*/ 374585 h 1423926"/>
                <a:gd name="connsiteX240" fmla="*/ 2038560 w 3732785"/>
                <a:gd name="connsiteY240" fmla="*/ 387593 h 1423926"/>
                <a:gd name="connsiteX241" fmla="*/ 2033332 w 3732785"/>
                <a:gd name="connsiteY241" fmla="*/ 366933 h 1423926"/>
                <a:gd name="connsiteX242" fmla="*/ 2023002 w 3732785"/>
                <a:gd name="connsiteY242" fmla="*/ 364383 h 1423926"/>
                <a:gd name="connsiteX243" fmla="*/ 1999664 w 3732785"/>
                <a:gd name="connsiteY243" fmla="*/ 366933 h 1423926"/>
                <a:gd name="connsiteX244" fmla="*/ 1976326 w 3732785"/>
                <a:gd name="connsiteY244" fmla="*/ 353925 h 1423926"/>
                <a:gd name="connsiteX245" fmla="*/ 1950310 w 3732785"/>
                <a:gd name="connsiteY245" fmla="*/ 366933 h 1423926"/>
                <a:gd name="connsiteX246" fmla="*/ 1963318 w 3732785"/>
                <a:gd name="connsiteY246" fmla="*/ 372162 h 1423926"/>
                <a:gd name="connsiteX247" fmla="*/ 1937302 w 3732785"/>
                <a:gd name="connsiteY247" fmla="*/ 379941 h 1423926"/>
                <a:gd name="connsiteX248" fmla="*/ 1903507 w 3732785"/>
                <a:gd name="connsiteY248" fmla="*/ 390271 h 1423926"/>
                <a:gd name="connsiteX249" fmla="*/ 1867161 w 3732785"/>
                <a:gd name="connsiteY249" fmla="*/ 400601 h 1423926"/>
                <a:gd name="connsiteX250" fmla="*/ 1872389 w 3732785"/>
                <a:gd name="connsiteY250" fmla="*/ 387593 h 1423926"/>
                <a:gd name="connsiteX251" fmla="*/ 1893177 w 3732785"/>
                <a:gd name="connsiteY251" fmla="*/ 377263 h 1423926"/>
                <a:gd name="connsiteX252" fmla="*/ 1916515 w 3732785"/>
                <a:gd name="connsiteY252" fmla="*/ 369484 h 1423926"/>
                <a:gd name="connsiteX253" fmla="*/ 1934751 w 3732785"/>
                <a:gd name="connsiteY253" fmla="*/ 356476 h 1423926"/>
                <a:gd name="connsiteX254" fmla="*/ 1958089 w 3732785"/>
                <a:gd name="connsiteY254" fmla="*/ 343468 h 1423926"/>
                <a:gd name="connsiteX255" fmla="*/ 1994435 w 3732785"/>
                <a:gd name="connsiteY255" fmla="*/ 327909 h 1423926"/>
                <a:gd name="connsiteX256" fmla="*/ 2004765 w 3732785"/>
                <a:gd name="connsiteY256" fmla="*/ 314901 h 1423926"/>
                <a:gd name="connsiteX257" fmla="*/ 2030781 w 3732785"/>
                <a:gd name="connsiteY257" fmla="*/ 307122 h 1423926"/>
                <a:gd name="connsiteX258" fmla="*/ 2041111 w 3732785"/>
                <a:gd name="connsiteY258" fmla="*/ 291563 h 1423926"/>
                <a:gd name="connsiteX259" fmla="*/ 2033332 w 3732785"/>
                <a:gd name="connsiteY259" fmla="*/ 286335 h 1423926"/>
                <a:gd name="connsiteX260" fmla="*/ 2043662 w 3732785"/>
                <a:gd name="connsiteY260" fmla="*/ 281106 h 1423926"/>
                <a:gd name="connsiteX261" fmla="*/ 2038433 w 3732785"/>
                <a:gd name="connsiteY261" fmla="*/ 270776 h 1423926"/>
                <a:gd name="connsiteX262" fmla="*/ 2035882 w 3732785"/>
                <a:gd name="connsiteY262" fmla="*/ 260446 h 1423926"/>
                <a:gd name="connsiteX263" fmla="*/ 2020324 w 3732785"/>
                <a:gd name="connsiteY263" fmla="*/ 257896 h 1423926"/>
                <a:gd name="connsiteX264" fmla="*/ 2017773 w 3732785"/>
                <a:gd name="connsiteY264" fmla="*/ 239786 h 1423926"/>
                <a:gd name="connsiteX265" fmla="*/ 1996986 w 3732785"/>
                <a:gd name="connsiteY265" fmla="*/ 239786 h 1423926"/>
                <a:gd name="connsiteX266" fmla="*/ 1965868 w 3732785"/>
                <a:gd name="connsiteY266" fmla="*/ 234558 h 1423926"/>
                <a:gd name="connsiteX267" fmla="*/ 1952861 w 3732785"/>
                <a:gd name="connsiteY267" fmla="*/ 232007 h 1423926"/>
                <a:gd name="connsiteX268" fmla="*/ 1926844 w 3732785"/>
                <a:gd name="connsiteY268" fmla="*/ 232007 h 1423926"/>
                <a:gd name="connsiteX269" fmla="*/ 1911286 w 3732785"/>
                <a:gd name="connsiteY269" fmla="*/ 239786 h 1423926"/>
                <a:gd name="connsiteX270" fmla="*/ 1885270 w 3732785"/>
                <a:gd name="connsiteY270" fmla="*/ 242337 h 1423926"/>
                <a:gd name="connsiteX271" fmla="*/ 1900829 w 3732785"/>
                <a:gd name="connsiteY271" fmla="*/ 224228 h 1423926"/>
                <a:gd name="connsiteX272" fmla="*/ 1864483 w 3732785"/>
                <a:gd name="connsiteY272" fmla="*/ 221677 h 1423926"/>
                <a:gd name="connsiteX273" fmla="*/ 1838467 w 3732785"/>
                <a:gd name="connsiteY273" fmla="*/ 216448 h 1423926"/>
                <a:gd name="connsiteX274" fmla="*/ 1843695 w 3732785"/>
                <a:gd name="connsiteY274" fmla="*/ 213898 h 1423926"/>
                <a:gd name="connsiteX275" fmla="*/ 1864483 w 3732785"/>
                <a:gd name="connsiteY275" fmla="*/ 206119 h 1423926"/>
                <a:gd name="connsiteX276" fmla="*/ 1867033 w 3732785"/>
                <a:gd name="connsiteY276" fmla="*/ 198339 h 1423926"/>
                <a:gd name="connsiteX277" fmla="*/ 1848796 w 3732785"/>
                <a:gd name="connsiteY277" fmla="*/ 193111 h 1423926"/>
                <a:gd name="connsiteX278" fmla="*/ 1825459 w 3732785"/>
                <a:gd name="connsiteY278" fmla="*/ 187882 h 1423926"/>
                <a:gd name="connsiteX279" fmla="*/ 1796892 w 3732785"/>
                <a:gd name="connsiteY279" fmla="*/ 193111 h 1423926"/>
                <a:gd name="connsiteX280" fmla="*/ 1773554 w 3732785"/>
                <a:gd name="connsiteY280" fmla="*/ 211220 h 1423926"/>
                <a:gd name="connsiteX281" fmla="*/ 1757995 w 3732785"/>
                <a:gd name="connsiteY281" fmla="*/ 231880 h 1423926"/>
                <a:gd name="connsiteX282" fmla="*/ 1763224 w 3732785"/>
                <a:gd name="connsiteY282" fmla="*/ 239659 h 1423926"/>
                <a:gd name="connsiteX283" fmla="*/ 1750216 w 3732785"/>
                <a:gd name="connsiteY283" fmla="*/ 244888 h 1423926"/>
                <a:gd name="connsiteX284" fmla="*/ 1716421 w 3732785"/>
                <a:gd name="connsiteY284" fmla="*/ 247438 h 1423926"/>
                <a:gd name="connsiteX285" fmla="*/ 1731979 w 3732785"/>
                <a:gd name="connsiteY285" fmla="*/ 260446 h 1423926"/>
                <a:gd name="connsiteX286" fmla="*/ 1713743 w 3732785"/>
                <a:gd name="connsiteY286" fmla="*/ 255217 h 1423926"/>
                <a:gd name="connsiteX287" fmla="*/ 1695506 w 3732785"/>
                <a:gd name="connsiteY287" fmla="*/ 260446 h 1423926"/>
                <a:gd name="connsiteX288" fmla="*/ 1679947 w 3732785"/>
                <a:gd name="connsiteY288" fmla="*/ 262997 h 1423926"/>
                <a:gd name="connsiteX289" fmla="*/ 1666939 w 3732785"/>
                <a:gd name="connsiteY289" fmla="*/ 265547 h 1423926"/>
                <a:gd name="connsiteX290" fmla="*/ 1672168 w 3732785"/>
                <a:gd name="connsiteY290" fmla="*/ 252539 h 1423926"/>
                <a:gd name="connsiteX291" fmla="*/ 1651380 w 3732785"/>
                <a:gd name="connsiteY291" fmla="*/ 257768 h 1423926"/>
                <a:gd name="connsiteX292" fmla="*/ 1638373 w 3732785"/>
                <a:gd name="connsiteY292" fmla="*/ 255217 h 1423926"/>
                <a:gd name="connsiteX293" fmla="*/ 1622814 w 3732785"/>
                <a:gd name="connsiteY293" fmla="*/ 262997 h 1423926"/>
                <a:gd name="connsiteX294" fmla="*/ 1602027 w 3732785"/>
                <a:gd name="connsiteY294" fmla="*/ 265547 h 1423926"/>
                <a:gd name="connsiteX295" fmla="*/ 1615035 w 3732785"/>
                <a:gd name="connsiteY295" fmla="*/ 273327 h 1423926"/>
                <a:gd name="connsiteX296" fmla="*/ 1578689 w 3732785"/>
                <a:gd name="connsiteY296" fmla="*/ 278555 h 1423926"/>
                <a:gd name="connsiteX297" fmla="*/ 1552673 w 3732785"/>
                <a:gd name="connsiteY297" fmla="*/ 283784 h 1423926"/>
                <a:gd name="connsiteX298" fmla="*/ 1531885 w 3732785"/>
                <a:gd name="connsiteY298" fmla="*/ 291563 h 1423926"/>
                <a:gd name="connsiteX299" fmla="*/ 1511098 w 3732785"/>
                <a:gd name="connsiteY299" fmla="*/ 301893 h 1423926"/>
                <a:gd name="connsiteX300" fmla="*/ 1495539 w 3732785"/>
                <a:gd name="connsiteY300" fmla="*/ 304444 h 1423926"/>
                <a:gd name="connsiteX301" fmla="*/ 1485209 w 3732785"/>
                <a:gd name="connsiteY301" fmla="*/ 306994 h 1423926"/>
                <a:gd name="connsiteX302" fmla="*/ 1482659 w 3732785"/>
                <a:gd name="connsiteY302" fmla="*/ 312223 h 1423926"/>
                <a:gd name="connsiteX303" fmla="*/ 1474880 w 3732785"/>
                <a:gd name="connsiteY303" fmla="*/ 317452 h 1423926"/>
                <a:gd name="connsiteX304" fmla="*/ 1480108 w 3732785"/>
                <a:gd name="connsiteY304" fmla="*/ 325231 h 1423926"/>
                <a:gd name="connsiteX305" fmla="*/ 1461872 w 3732785"/>
                <a:gd name="connsiteY305" fmla="*/ 322681 h 1423926"/>
                <a:gd name="connsiteX306" fmla="*/ 1472202 w 3732785"/>
                <a:gd name="connsiteY306" fmla="*/ 330460 h 1423926"/>
                <a:gd name="connsiteX307" fmla="*/ 1482531 w 3732785"/>
                <a:gd name="connsiteY307" fmla="*/ 338239 h 1423926"/>
                <a:gd name="connsiteX308" fmla="*/ 1466973 w 3732785"/>
                <a:gd name="connsiteY308" fmla="*/ 338239 h 1423926"/>
                <a:gd name="connsiteX309" fmla="*/ 1474752 w 3732785"/>
                <a:gd name="connsiteY309" fmla="*/ 343468 h 1423926"/>
                <a:gd name="connsiteX310" fmla="*/ 1482531 w 3732785"/>
                <a:gd name="connsiteY310" fmla="*/ 351247 h 1423926"/>
                <a:gd name="connsiteX311" fmla="*/ 1482531 w 3732785"/>
                <a:gd name="connsiteY311" fmla="*/ 353798 h 1423926"/>
                <a:gd name="connsiteX312" fmla="*/ 1479981 w 3732785"/>
                <a:gd name="connsiteY312" fmla="*/ 361577 h 1423926"/>
                <a:gd name="connsiteX313" fmla="*/ 1474752 w 3732785"/>
                <a:gd name="connsiteY313" fmla="*/ 364128 h 1423926"/>
                <a:gd name="connsiteX314" fmla="*/ 1453965 w 3732785"/>
                <a:gd name="connsiteY314" fmla="*/ 364128 h 1423926"/>
                <a:gd name="connsiteX315" fmla="*/ 1443635 w 3732785"/>
                <a:gd name="connsiteY315" fmla="*/ 366678 h 1423926"/>
                <a:gd name="connsiteX316" fmla="*/ 1412518 w 3732785"/>
                <a:gd name="connsiteY316" fmla="*/ 369229 h 1423926"/>
                <a:gd name="connsiteX317" fmla="*/ 1355384 w 3732785"/>
                <a:gd name="connsiteY317" fmla="*/ 374458 h 1423926"/>
                <a:gd name="connsiteX318" fmla="*/ 1347605 w 3732785"/>
                <a:gd name="connsiteY318" fmla="*/ 395117 h 1423926"/>
                <a:gd name="connsiteX319" fmla="*/ 1347605 w 3732785"/>
                <a:gd name="connsiteY319" fmla="*/ 410676 h 1423926"/>
                <a:gd name="connsiteX320" fmla="*/ 1376172 w 3732785"/>
                <a:gd name="connsiteY320" fmla="*/ 426235 h 1423926"/>
                <a:gd name="connsiteX321" fmla="*/ 1389180 w 3732785"/>
                <a:gd name="connsiteY321" fmla="*/ 446894 h 1423926"/>
                <a:gd name="connsiteX322" fmla="*/ 1352834 w 3732785"/>
                <a:gd name="connsiteY322" fmla="*/ 436564 h 1423926"/>
                <a:gd name="connsiteX323" fmla="*/ 1303480 w 3732785"/>
                <a:gd name="connsiteY323" fmla="*/ 423556 h 1423926"/>
                <a:gd name="connsiteX324" fmla="*/ 1287921 w 3732785"/>
                <a:gd name="connsiteY324" fmla="*/ 415777 h 1423926"/>
                <a:gd name="connsiteX325" fmla="*/ 1272363 w 3732785"/>
                <a:gd name="connsiteY325" fmla="*/ 426107 h 1423926"/>
                <a:gd name="connsiteX326" fmla="*/ 1282693 w 3732785"/>
                <a:gd name="connsiteY326" fmla="*/ 428658 h 1423926"/>
                <a:gd name="connsiteX327" fmla="*/ 1293023 w 3732785"/>
                <a:gd name="connsiteY327" fmla="*/ 436437 h 1423926"/>
                <a:gd name="connsiteX328" fmla="*/ 1274786 w 3732785"/>
                <a:gd name="connsiteY328" fmla="*/ 438988 h 1423926"/>
                <a:gd name="connsiteX329" fmla="*/ 1251448 w 3732785"/>
                <a:gd name="connsiteY329" fmla="*/ 444216 h 1423926"/>
                <a:gd name="connsiteX330" fmla="*/ 1280014 w 3732785"/>
                <a:gd name="connsiteY330" fmla="*/ 467554 h 1423926"/>
                <a:gd name="connsiteX331" fmla="*/ 1300802 w 3732785"/>
                <a:gd name="connsiteY331" fmla="*/ 477884 h 1423926"/>
                <a:gd name="connsiteX332" fmla="*/ 1298251 w 3732785"/>
                <a:gd name="connsiteY332" fmla="*/ 483113 h 1423926"/>
                <a:gd name="connsiteX333" fmla="*/ 1272235 w 3732785"/>
                <a:gd name="connsiteY333" fmla="*/ 470105 h 1423926"/>
                <a:gd name="connsiteX334" fmla="*/ 1235889 w 3732785"/>
                <a:gd name="connsiteY334" fmla="*/ 467554 h 1423926"/>
                <a:gd name="connsiteX335" fmla="*/ 1233339 w 3732785"/>
                <a:gd name="connsiteY335" fmla="*/ 454546 h 1423926"/>
                <a:gd name="connsiteX336" fmla="*/ 1238567 w 3732785"/>
                <a:gd name="connsiteY336" fmla="*/ 431208 h 1423926"/>
                <a:gd name="connsiteX337" fmla="*/ 1230788 w 3732785"/>
                <a:gd name="connsiteY337" fmla="*/ 405320 h 1423926"/>
                <a:gd name="connsiteX338" fmla="*/ 1223009 w 3732785"/>
                <a:gd name="connsiteY338" fmla="*/ 413099 h 1423926"/>
                <a:gd name="connsiteX339" fmla="*/ 1217780 w 3732785"/>
                <a:gd name="connsiteY339" fmla="*/ 436437 h 1423926"/>
                <a:gd name="connsiteX340" fmla="*/ 1191764 w 3732785"/>
                <a:gd name="connsiteY340" fmla="*/ 449445 h 1423926"/>
                <a:gd name="connsiteX341" fmla="*/ 1183985 w 3732785"/>
                <a:gd name="connsiteY341" fmla="*/ 462453 h 1423926"/>
                <a:gd name="connsiteX342" fmla="*/ 1207323 w 3732785"/>
                <a:gd name="connsiteY342" fmla="*/ 493570 h 1423926"/>
                <a:gd name="connsiteX343" fmla="*/ 1196993 w 3732785"/>
                <a:gd name="connsiteY343" fmla="*/ 529789 h 1423926"/>
                <a:gd name="connsiteX344" fmla="*/ 1196993 w 3732785"/>
                <a:gd name="connsiteY344" fmla="*/ 553127 h 1423926"/>
                <a:gd name="connsiteX345" fmla="*/ 1212552 w 3732785"/>
                <a:gd name="connsiteY345" fmla="*/ 555677 h 1423926"/>
                <a:gd name="connsiteX346" fmla="*/ 1238567 w 3732785"/>
                <a:gd name="connsiteY346" fmla="*/ 550448 h 1423926"/>
                <a:gd name="connsiteX347" fmla="*/ 1280142 w 3732785"/>
                <a:gd name="connsiteY347" fmla="*/ 563456 h 1423926"/>
                <a:gd name="connsiteX348" fmla="*/ 1287921 w 3732785"/>
                <a:gd name="connsiteY348" fmla="*/ 581566 h 1423926"/>
                <a:gd name="connsiteX349" fmla="*/ 1280142 w 3732785"/>
                <a:gd name="connsiteY349" fmla="*/ 597124 h 1423926"/>
                <a:gd name="connsiteX350" fmla="*/ 1303480 w 3732785"/>
                <a:gd name="connsiteY350" fmla="*/ 612683 h 1423926"/>
                <a:gd name="connsiteX351" fmla="*/ 1280142 w 3732785"/>
                <a:gd name="connsiteY351" fmla="*/ 612683 h 1423926"/>
                <a:gd name="connsiteX352" fmla="*/ 1269812 w 3732785"/>
                <a:gd name="connsiteY352" fmla="*/ 597124 h 1423926"/>
                <a:gd name="connsiteX353" fmla="*/ 1275041 w 3732785"/>
                <a:gd name="connsiteY353" fmla="*/ 581566 h 1423926"/>
                <a:gd name="connsiteX354" fmla="*/ 1264711 w 3732785"/>
                <a:gd name="connsiteY354" fmla="*/ 568558 h 1423926"/>
                <a:gd name="connsiteX355" fmla="*/ 1251703 w 3732785"/>
                <a:gd name="connsiteY355" fmla="*/ 558228 h 1423926"/>
                <a:gd name="connsiteX356" fmla="*/ 1217908 w 3732785"/>
                <a:gd name="connsiteY356" fmla="*/ 568558 h 1423926"/>
                <a:gd name="connsiteX357" fmla="*/ 1220458 w 3732785"/>
                <a:gd name="connsiteY357" fmla="*/ 599675 h 1423926"/>
                <a:gd name="connsiteX358" fmla="*/ 1202221 w 3732785"/>
                <a:gd name="connsiteY358" fmla="*/ 623013 h 1423926"/>
                <a:gd name="connsiteX359" fmla="*/ 1186663 w 3732785"/>
                <a:gd name="connsiteY359" fmla="*/ 638571 h 1423926"/>
                <a:gd name="connsiteX360" fmla="*/ 1165876 w 3732785"/>
                <a:gd name="connsiteY360" fmla="*/ 656681 h 1423926"/>
                <a:gd name="connsiteX361" fmla="*/ 1147639 w 3732785"/>
                <a:gd name="connsiteY361" fmla="*/ 656681 h 1423926"/>
                <a:gd name="connsiteX362" fmla="*/ 1121623 w 3732785"/>
                <a:gd name="connsiteY362" fmla="*/ 659231 h 1423926"/>
                <a:gd name="connsiteX363" fmla="*/ 1103386 w 3732785"/>
                <a:gd name="connsiteY363" fmla="*/ 651452 h 1423926"/>
                <a:gd name="connsiteX364" fmla="*/ 1093056 w 3732785"/>
                <a:gd name="connsiteY364" fmla="*/ 643673 h 1423926"/>
                <a:gd name="connsiteX365" fmla="*/ 1106064 w 3732785"/>
                <a:gd name="connsiteY365" fmla="*/ 646223 h 1423926"/>
                <a:gd name="connsiteX366" fmla="*/ 1119072 w 3732785"/>
                <a:gd name="connsiteY366" fmla="*/ 643673 h 1423926"/>
                <a:gd name="connsiteX367" fmla="*/ 1129402 w 3732785"/>
                <a:gd name="connsiteY367" fmla="*/ 648901 h 1423926"/>
                <a:gd name="connsiteX368" fmla="*/ 1142410 w 3732785"/>
                <a:gd name="connsiteY368" fmla="*/ 646351 h 1423926"/>
                <a:gd name="connsiteX369" fmla="*/ 1147639 w 3732785"/>
                <a:gd name="connsiteY369" fmla="*/ 641122 h 1423926"/>
                <a:gd name="connsiteX370" fmla="*/ 1155418 w 3732785"/>
                <a:gd name="connsiteY370" fmla="*/ 633343 h 1423926"/>
                <a:gd name="connsiteX371" fmla="*/ 1163197 w 3732785"/>
                <a:gd name="connsiteY371" fmla="*/ 620335 h 1423926"/>
                <a:gd name="connsiteX372" fmla="*/ 1168426 w 3732785"/>
                <a:gd name="connsiteY372" fmla="*/ 615106 h 1423926"/>
                <a:gd name="connsiteX373" fmla="*/ 1178756 w 3732785"/>
                <a:gd name="connsiteY373" fmla="*/ 607327 h 1423926"/>
                <a:gd name="connsiteX374" fmla="*/ 1183985 w 3732785"/>
                <a:gd name="connsiteY374" fmla="*/ 596997 h 1423926"/>
                <a:gd name="connsiteX375" fmla="*/ 1189213 w 3732785"/>
                <a:gd name="connsiteY375" fmla="*/ 581438 h 1423926"/>
                <a:gd name="connsiteX376" fmla="*/ 1189213 w 3732785"/>
                <a:gd name="connsiteY376" fmla="*/ 573659 h 1423926"/>
                <a:gd name="connsiteX377" fmla="*/ 1173655 w 3732785"/>
                <a:gd name="connsiteY377" fmla="*/ 555550 h 1423926"/>
                <a:gd name="connsiteX378" fmla="*/ 1173655 w 3732785"/>
                <a:gd name="connsiteY378" fmla="*/ 532212 h 1423926"/>
                <a:gd name="connsiteX379" fmla="*/ 1171104 w 3732785"/>
                <a:gd name="connsiteY379" fmla="*/ 511552 h 1423926"/>
                <a:gd name="connsiteX380" fmla="*/ 1178884 w 3732785"/>
                <a:gd name="connsiteY380" fmla="*/ 488214 h 1423926"/>
                <a:gd name="connsiteX381" fmla="*/ 1160647 w 3732785"/>
                <a:gd name="connsiteY381" fmla="*/ 464876 h 1423926"/>
                <a:gd name="connsiteX382" fmla="*/ 1165876 w 3732785"/>
                <a:gd name="connsiteY382" fmla="*/ 449317 h 1423926"/>
                <a:gd name="connsiteX383" fmla="*/ 1176206 w 3732785"/>
                <a:gd name="connsiteY383" fmla="*/ 410421 h 1423926"/>
                <a:gd name="connsiteX384" fmla="*/ 1150189 w 3732785"/>
                <a:gd name="connsiteY384" fmla="*/ 402642 h 1423926"/>
                <a:gd name="connsiteX385" fmla="*/ 1108615 w 3732785"/>
                <a:gd name="connsiteY385" fmla="*/ 400091 h 1423926"/>
                <a:gd name="connsiteX386" fmla="*/ 1095607 w 3732785"/>
                <a:gd name="connsiteY386" fmla="*/ 413099 h 1423926"/>
                <a:gd name="connsiteX387" fmla="*/ 1080048 w 3732785"/>
                <a:gd name="connsiteY387" fmla="*/ 444216 h 1423926"/>
                <a:gd name="connsiteX388" fmla="*/ 1051482 w 3732785"/>
                <a:gd name="connsiteY388" fmla="*/ 464876 h 1423926"/>
                <a:gd name="connsiteX389" fmla="*/ 1043702 w 3732785"/>
                <a:gd name="connsiteY389" fmla="*/ 485536 h 1423926"/>
                <a:gd name="connsiteX390" fmla="*/ 1054032 w 3732785"/>
                <a:gd name="connsiteY390" fmla="*/ 488086 h 1423926"/>
                <a:gd name="connsiteX391" fmla="*/ 1051482 w 3732785"/>
                <a:gd name="connsiteY391" fmla="*/ 503645 h 1423926"/>
                <a:gd name="connsiteX392" fmla="*/ 1051482 w 3732785"/>
                <a:gd name="connsiteY392" fmla="*/ 513975 h 1423926"/>
                <a:gd name="connsiteX393" fmla="*/ 1043702 w 3732785"/>
                <a:gd name="connsiteY393" fmla="*/ 529534 h 1423926"/>
                <a:gd name="connsiteX394" fmla="*/ 1069718 w 3732785"/>
                <a:gd name="connsiteY394" fmla="*/ 539863 h 1423926"/>
                <a:gd name="connsiteX395" fmla="*/ 1077497 w 3732785"/>
                <a:gd name="connsiteY395" fmla="*/ 557973 h 1423926"/>
                <a:gd name="connsiteX396" fmla="*/ 1093056 w 3732785"/>
                <a:gd name="connsiteY396" fmla="*/ 563201 h 1423926"/>
                <a:gd name="connsiteX397" fmla="*/ 1077497 w 3732785"/>
                <a:gd name="connsiteY397" fmla="*/ 586539 h 1423926"/>
                <a:gd name="connsiteX398" fmla="*/ 1051482 w 3732785"/>
                <a:gd name="connsiteY398" fmla="*/ 565879 h 1423926"/>
                <a:gd name="connsiteX399" fmla="*/ 1017686 w 3732785"/>
                <a:gd name="connsiteY399" fmla="*/ 550321 h 1423926"/>
                <a:gd name="connsiteX400" fmla="*/ 986569 w 3732785"/>
                <a:gd name="connsiteY400" fmla="*/ 537313 h 1423926"/>
                <a:gd name="connsiteX401" fmla="*/ 947672 w 3732785"/>
                <a:gd name="connsiteY401" fmla="*/ 526983 h 1423926"/>
                <a:gd name="connsiteX402" fmla="*/ 906098 w 3732785"/>
                <a:gd name="connsiteY402" fmla="*/ 524432 h 1423926"/>
                <a:gd name="connsiteX403" fmla="*/ 890539 w 3732785"/>
                <a:gd name="connsiteY403" fmla="*/ 511424 h 1423926"/>
                <a:gd name="connsiteX404" fmla="*/ 864523 w 3732785"/>
                <a:gd name="connsiteY404" fmla="*/ 503645 h 1423926"/>
                <a:gd name="connsiteX405" fmla="*/ 869752 w 3732785"/>
                <a:gd name="connsiteY405" fmla="*/ 521754 h 1423926"/>
                <a:gd name="connsiteX406" fmla="*/ 887989 w 3732785"/>
                <a:gd name="connsiteY406" fmla="*/ 526983 h 1423926"/>
                <a:gd name="connsiteX407" fmla="*/ 900996 w 3732785"/>
                <a:gd name="connsiteY407" fmla="*/ 537313 h 1423926"/>
                <a:gd name="connsiteX408" fmla="*/ 911326 w 3732785"/>
                <a:gd name="connsiteY408" fmla="*/ 555422 h 1423926"/>
                <a:gd name="connsiteX409" fmla="*/ 903547 w 3732785"/>
                <a:gd name="connsiteY409" fmla="*/ 568430 h 1423926"/>
                <a:gd name="connsiteX410" fmla="*/ 890539 w 3732785"/>
                <a:gd name="connsiteY410" fmla="*/ 573659 h 1423926"/>
                <a:gd name="connsiteX411" fmla="*/ 877531 w 3732785"/>
                <a:gd name="connsiteY411" fmla="*/ 578888 h 1423926"/>
                <a:gd name="connsiteX412" fmla="*/ 877531 w 3732785"/>
                <a:gd name="connsiteY412" fmla="*/ 565879 h 1423926"/>
                <a:gd name="connsiteX413" fmla="*/ 864523 w 3732785"/>
                <a:gd name="connsiteY413" fmla="*/ 555550 h 1423926"/>
                <a:gd name="connsiteX414" fmla="*/ 830728 w 3732785"/>
                <a:gd name="connsiteY414" fmla="*/ 573659 h 1423926"/>
                <a:gd name="connsiteX415" fmla="*/ 794382 w 3732785"/>
                <a:gd name="connsiteY415" fmla="*/ 573659 h 1423926"/>
                <a:gd name="connsiteX416" fmla="*/ 773595 w 3732785"/>
                <a:gd name="connsiteY416" fmla="*/ 589217 h 1423926"/>
                <a:gd name="connsiteX417" fmla="*/ 745028 w 3732785"/>
                <a:gd name="connsiteY417" fmla="*/ 586667 h 1423926"/>
                <a:gd name="connsiteX418" fmla="*/ 750257 w 3732785"/>
                <a:gd name="connsiteY418" fmla="*/ 578888 h 1423926"/>
                <a:gd name="connsiteX419" fmla="*/ 755485 w 3732785"/>
                <a:gd name="connsiteY419" fmla="*/ 573659 h 1423926"/>
                <a:gd name="connsiteX420" fmla="*/ 760714 w 3732785"/>
                <a:gd name="connsiteY420" fmla="*/ 558100 h 1423926"/>
                <a:gd name="connsiteX421" fmla="*/ 729597 w 3732785"/>
                <a:gd name="connsiteY421" fmla="*/ 568430 h 1423926"/>
                <a:gd name="connsiteX422" fmla="*/ 727046 w 3732785"/>
                <a:gd name="connsiteY422" fmla="*/ 578760 h 1423926"/>
                <a:gd name="connsiteX423" fmla="*/ 716716 w 3732785"/>
                <a:gd name="connsiteY423" fmla="*/ 573531 h 1423926"/>
                <a:gd name="connsiteX424" fmla="*/ 667363 w 3732785"/>
                <a:gd name="connsiteY424" fmla="*/ 589090 h 1423926"/>
                <a:gd name="connsiteX425" fmla="*/ 646575 w 3732785"/>
                <a:gd name="connsiteY425" fmla="*/ 602098 h 1423926"/>
                <a:gd name="connsiteX426" fmla="*/ 620559 w 3732785"/>
                <a:gd name="connsiteY426" fmla="*/ 609877 h 1423926"/>
                <a:gd name="connsiteX427" fmla="*/ 615330 w 3732785"/>
                <a:gd name="connsiteY427" fmla="*/ 630537 h 1423926"/>
                <a:gd name="connsiteX428" fmla="*/ 578984 w 3732785"/>
                <a:gd name="connsiteY428" fmla="*/ 635766 h 1423926"/>
                <a:gd name="connsiteX429" fmla="*/ 560748 w 3732785"/>
                <a:gd name="connsiteY429" fmla="*/ 620207 h 1423926"/>
                <a:gd name="connsiteX430" fmla="*/ 560748 w 3732785"/>
                <a:gd name="connsiteY430" fmla="*/ 607199 h 1423926"/>
                <a:gd name="connsiteX431" fmla="*/ 576306 w 3732785"/>
                <a:gd name="connsiteY431" fmla="*/ 599420 h 1423926"/>
                <a:gd name="connsiteX432" fmla="*/ 594543 w 3732785"/>
                <a:gd name="connsiteY432" fmla="*/ 599420 h 1423926"/>
                <a:gd name="connsiteX433" fmla="*/ 581535 w 3732785"/>
                <a:gd name="connsiteY433" fmla="*/ 578760 h 1423926"/>
                <a:gd name="connsiteX434" fmla="*/ 555519 w 3732785"/>
                <a:gd name="connsiteY434" fmla="*/ 570981 h 1423926"/>
                <a:gd name="connsiteX435" fmla="*/ 526952 w 3732785"/>
                <a:gd name="connsiteY435" fmla="*/ 568430 h 1423926"/>
                <a:gd name="connsiteX436" fmla="*/ 532181 w 3732785"/>
                <a:gd name="connsiteY436" fmla="*/ 576209 h 1423926"/>
                <a:gd name="connsiteX437" fmla="*/ 537410 w 3732785"/>
                <a:gd name="connsiteY437" fmla="*/ 591768 h 1423926"/>
                <a:gd name="connsiteX438" fmla="*/ 529630 w 3732785"/>
                <a:gd name="connsiteY438" fmla="*/ 615106 h 1423926"/>
                <a:gd name="connsiteX439" fmla="*/ 537410 w 3732785"/>
                <a:gd name="connsiteY439" fmla="*/ 622885 h 1423926"/>
                <a:gd name="connsiteX440" fmla="*/ 545189 w 3732785"/>
                <a:gd name="connsiteY440" fmla="*/ 643545 h 1423926"/>
                <a:gd name="connsiteX441" fmla="*/ 537410 w 3732785"/>
                <a:gd name="connsiteY441" fmla="*/ 659104 h 1423926"/>
                <a:gd name="connsiteX442" fmla="*/ 529630 w 3732785"/>
                <a:gd name="connsiteY442" fmla="*/ 659104 h 1423926"/>
                <a:gd name="connsiteX443" fmla="*/ 521851 w 3732785"/>
                <a:gd name="connsiteY443" fmla="*/ 653875 h 1423926"/>
                <a:gd name="connsiteX444" fmla="*/ 501064 w 3732785"/>
                <a:gd name="connsiteY444" fmla="*/ 648646 h 1423926"/>
                <a:gd name="connsiteX445" fmla="*/ 485505 w 3732785"/>
                <a:gd name="connsiteY445" fmla="*/ 656426 h 1423926"/>
                <a:gd name="connsiteX446" fmla="*/ 467269 w 3732785"/>
                <a:gd name="connsiteY446" fmla="*/ 664205 h 1423926"/>
                <a:gd name="connsiteX447" fmla="*/ 446481 w 3732785"/>
                <a:gd name="connsiteY447" fmla="*/ 679763 h 1423926"/>
                <a:gd name="connsiteX448" fmla="*/ 446481 w 3732785"/>
                <a:gd name="connsiteY448" fmla="*/ 697873 h 1423926"/>
                <a:gd name="connsiteX449" fmla="*/ 456811 w 3732785"/>
                <a:gd name="connsiteY449" fmla="*/ 715982 h 1423926"/>
                <a:gd name="connsiteX450" fmla="*/ 430795 w 3732785"/>
                <a:gd name="connsiteY450" fmla="*/ 713431 h 1423926"/>
                <a:gd name="connsiteX451" fmla="*/ 407457 w 3732785"/>
                <a:gd name="connsiteY451" fmla="*/ 708203 h 1423926"/>
                <a:gd name="connsiteX452" fmla="*/ 381441 w 3732785"/>
                <a:gd name="connsiteY452" fmla="*/ 692644 h 1423926"/>
                <a:gd name="connsiteX453" fmla="*/ 368433 w 3732785"/>
                <a:gd name="connsiteY453" fmla="*/ 705652 h 1423926"/>
                <a:gd name="connsiteX454" fmla="*/ 376212 w 3732785"/>
                <a:gd name="connsiteY454" fmla="*/ 718660 h 1423926"/>
                <a:gd name="connsiteX455" fmla="*/ 397000 w 3732785"/>
                <a:gd name="connsiteY455" fmla="*/ 726439 h 1423926"/>
                <a:gd name="connsiteX456" fmla="*/ 399550 w 3732785"/>
                <a:gd name="connsiteY456" fmla="*/ 739447 h 1423926"/>
                <a:gd name="connsiteX457" fmla="*/ 381313 w 3732785"/>
                <a:gd name="connsiteY457" fmla="*/ 741998 h 1423926"/>
                <a:gd name="connsiteX458" fmla="*/ 365755 w 3732785"/>
                <a:gd name="connsiteY458" fmla="*/ 736769 h 1423926"/>
                <a:gd name="connsiteX459" fmla="*/ 344968 w 3732785"/>
                <a:gd name="connsiteY459" fmla="*/ 723761 h 1423926"/>
                <a:gd name="connsiteX460" fmla="*/ 334638 w 3732785"/>
                <a:gd name="connsiteY460" fmla="*/ 713431 h 1423926"/>
                <a:gd name="connsiteX461" fmla="*/ 329409 w 3732785"/>
                <a:gd name="connsiteY461" fmla="*/ 695322 h 1423926"/>
                <a:gd name="connsiteX462" fmla="*/ 329409 w 3732785"/>
                <a:gd name="connsiteY462" fmla="*/ 682314 h 1423926"/>
                <a:gd name="connsiteX463" fmla="*/ 331959 w 3732785"/>
                <a:gd name="connsiteY463" fmla="*/ 669306 h 1423926"/>
                <a:gd name="connsiteX464" fmla="*/ 313723 w 3732785"/>
                <a:gd name="connsiteY464" fmla="*/ 656298 h 1423926"/>
                <a:gd name="connsiteX465" fmla="*/ 300715 w 3732785"/>
                <a:gd name="connsiteY465" fmla="*/ 645968 h 1423926"/>
                <a:gd name="connsiteX466" fmla="*/ 279928 w 3732785"/>
                <a:gd name="connsiteY466" fmla="*/ 627859 h 1423926"/>
                <a:gd name="connsiteX467" fmla="*/ 272148 w 3732785"/>
                <a:gd name="connsiteY467" fmla="*/ 622630 h 1423926"/>
                <a:gd name="connsiteX468" fmla="*/ 287707 w 3732785"/>
                <a:gd name="connsiteY468" fmla="*/ 627859 h 1423926"/>
                <a:gd name="connsiteX469" fmla="*/ 318824 w 3732785"/>
                <a:gd name="connsiteY469" fmla="*/ 640867 h 1423926"/>
                <a:gd name="connsiteX470" fmla="*/ 357721 w 3732785"/>
                <a:gd name="connsiteY470" fmla="*/ 653875 h 1423926"/>
                <a:gd name="connsiteX471" fmla="*/ 409625 w 3732785"/>
                <a:gd name="connsiteY471" fmla="*/ 661654 h 1423926"/>
                <a:gd name="connsiteX472" fmla="*/ 471987 w 3732785"/>
                <a:gd name="connsiteY472" fmla="*/ 633215 h 1423926"/>
                <a:gd name="connsiteX473" fmla="*/ 469436 w 3732785"/>
                <a:gd name="connsiteY473" fmla="*/ 607327 h 1423926"/>
                <a:gd name="connsiteX474" fmla="*/ 456428 w 3732785"/>
                <a:gd name="connsiteY474" fmla="*/ 599547 h 1423926"/>
                <a:gd name="connsiteX475" fmla="*/ 438192 w 3732785"/>
                <a:gd name="connsiteY475" fmla="*/ 586539 h 1423926"/>
                <a:gd name="connsiteX476" fmla="*/ 419955 w 3732785"/>
                <a:gd name="connsiteY476" fmla="*/ 576209 h 1423926"/>
                <a:gd name="connsiteX477" fmla="*/ 388838 w 3732785"/>
                <a:gd name="connsiteY477" fmla="*/ 560651 h 1423926"/>
                <a:gd name="connsiteX478" fmla="*/ 336933 w 3732785"/>
                <a:gd name="connsiteY478" fmla="*/ 539991 h 1423926"/>
                <a:gd name="connsiteX479" fmla="*/ 326603 w 3732785"/>
                <a:gd name="connsiteY479" fmla="*/ 539991 h 1423926"/>
                <a:gd name="connsiteX480" fmla="*/ 311045 w 3732785"/>
                <a:gd name="connsiteY480" fmla="*/ 539991 h 1423926"/>
                <a:gd name="connsiteX481" fmla="*/ 290257 w 3732785"/>
                <a:gd name="connsiteY481" fmla="*/ 537440 h 1423926"/>
                <a:gd name="connsiteX482" fmla="*/ 277249 w 3732785"/>
                <a:gd name="connsiteY482" fmla="*/ 532212 h 1423926"/>
                <a:gd name="connsiteX483" fmla="*/ 295486 w 3732785"/>
                <a:gd name="connsiteY483" fmla="*/ 526983 h 1423926"/>
                <a:gd name="connsiteX484" fmla="*/ 279928 w 3732785"/>
                <a:gd name="connsiteY484" fmla="*/ 519204 h 1423926"/>
                <a:gd name="connsiteX485" fmla="*/ 264369 w 3732785"/>
                <a:gd name="connsiteY485" fmla="*/ 524432 h 1423926"/>
                <a:gd name="connsiteX486" fmla="*/ 251361 w 3732785"/>
                <a:gd name="connsiteY486" fmla="*/ 521882 h 1423926"/>
                <a:gd name="connsiteX487" fmla="*/ 248810 w 3732785"/>
                <a:gd name="connsiteY487" fmla="*/ 521882 h 1423926"/>
                <a:gd name="connsiteX488" fmla="*/ 238480 w 3732785"/>
                <a:gd name="connsiteY488" fmla="*/ 529661 h 1423926"/>
                <a:gd name="connsiteX489" fmla="*/ 220243 w 3732785"/>
                <a:gd name="connsiteY489" fmla="*/ 537440 h 1423926"/>
                <a:gd name="connsiteX490" fmla="*/ 204685 w 3732785"/>
                <a:gd name="connsiteY490" fmla="*/ 550448 h 1423926"/>
                <a:gd name="connsiteX491" fmla="*/ 196906 w 3732785"/>
                <a:gd name="connsiteY491" fmla="*/ 558228 h 1423926"/>
                <a:gd name="connsiteX492" fmla="*/ 194355 w 3732785"/>
                <a:gd name="connsiteY492" fmla="*/ 568558 h 1423926"/>
                <a:gd name="connsiteX493" fmla="*/ 196906 w 3732785"/>
                <a:gd name="connsiteY493" fmla="*/ 581566 h 1423926"/>
                <a:gd name="connsiteX494" fmla="*/ 209914 w 3732785"/>
                <a:gd name="connsiteY494" fmla="*/ 589345 h 1423926"/>
                <a:gd name="connsiteX495" fmla="*/ 225472 w 3732785"/>
                <a:gd name="connsiteY495" fmla="*/ 604904 h 1423926"/>
                <a:gd name="connsiteX496" fmla="*/ 212464 w 3732785"/>
                <a:gd name="connsiteY496" fmla="*/ 620462 h 1423926"/>
                <a:gd name="connsiteX497" fmla="*/ 207236 w 3732785"/>
                <a:gd name="connsiteY497" fmla="*/ 633470 h 1423926"/>
                <a:gd name="connsiteX498" fmla="*/ 228023 w 3732785"/>
                <a:gd name="connsiteY498" fmla="*/ 667138 h 1423926"/>
                <a:gd name="connsiteX499" fmla="*/ 220243 w 3732785"/>
                <a:gd name="connsiteY499" fmla="*/ 680146 h 1423926"/>
                <a:gd name="connsiteX500" fmla="*/ 222794 w 3732785"/>
                <a:gd name="connsiteY500" fmla="*/ 695705 h 1423926"/>
                <a:gd name="connsiteX501" fmla="*/ 217565 w 3732785"/>
                <a:gd name="connsiteY501" fmla="*/ 703484 h 1423926"/>
                <a:gd name="connsiteX502" fmla="*/ 227895 w 3732785"/>
                <a:gd name="connsiteY502" fmla="*/ 711263 h 1423926"/>
                <a:gd name="connsiteX503" fmla="*/ 225345 w 3732785"/>
                <a:gd name="connsiteY503" fmla="*/ 721593 h 1423926"/>
                <a:gd name="connsiteX504" fmla="*/ 238353 w 3732785"/>
                <a:gd name="connsiteY504" fmla="*/ 731923 h 1423926"/>
                <a:gd name="connsiteX505" fmla="*/ 222794 w 3732785"/>
                <a:gd name="connsiteY505" fmla="*/ 744931 h 1423926"/>
                <a:gd name="connsiteX506" fmla="*/ 251361 w 3732785"/>
                <a:gd name="connsiteY506" fmla="*/ 765591 h 1423926"/>
                <a:gd name="connsiteX507" fmla="*/ 256589 w 3732785"/>
                <a:gd name="connsiteY507" fmla="*/ 783700 h 1423926"/>
                <a:gd name="connsiteX508" fmla="*/ 225472 w 3732785"/>
                <a:gd name="connsiteY508" fmla="*/ 814817 h 1423926"/>
                <a:gd name="connsiteX509" fmla="*/ 191677 w 3732785"/>
                <a:gd name="connsiteY509" fmla="*/ 840706 h 1423926"/>
                <a:gd name="connsiteX510" fmla="*/ 181347 w 3732785"/>
                <a:gd name="connsiteY510" fmla="*/ 856264 h 1423926"/>
                <a:gd name="connsiteX511" fmla="*/ 191677 w 3732785"/>
                <a:gd name="connsiteY511" fmla="*/ 851036 h 1423926"/>
                <a:gd name="connsiteX512" fmla="*/ 204685 w 3732785"/>
                <a:gd name="connsiteY512" fmla="*/ 866594 h 1423926"/>
                <a:gd name="connsiteX513" fmla="*/ 222922 w 3732785"/>
                <a:gd name="connsiteY513" fmla="*/ 869145 h 1423926"/>
                <a:gd name="connsiteX514" fmla="*/ 212592 w 3732785"/>
                <a:gd name="connsiteY514" fmla="*/ 871695 h 1423926"/>
                <a:gd name="connsiteX515" fmla="*/ 191805 w 3732785"/>
                <a:gd name="connsiteY515" fmla="*/ 879475 h 1423926"/>
                <a:gd name="connsiteX516" fmla="*/ 181475 w 3732785"/>
                <a:gd name="connsiteY516" fmla="*/ 887254 h 1423926"/>
                <a:gd name="connsiteX517" fmla="*/ 176246 w 3732785"/>
                <a:gd name="connsiteY517" fmla="*/ 902813 h 1423926"/>
                <a:gd name="connsiteX518" fmla="*/ 168466 w 3732785"/>
                <a:gd name="connsiteY518" fmla="*/ 913143 h 1423926"/>
                <a:gd name="connsiteX519" fmla="*/ 171017 w 3732785"/>
                <a:gd name="connsiteY519" fmla="*/ 926151 h 1423926"/>
                <a:gd name="connsiteX520" fmla="*/ 176246 w 3732785"/>
                <a:gd name="connsiteY520" fmla="*/ 939159 h 1423926"/>
                <a:gd name="connsiteX521" fmla="*/ 171017 w 3732785"/>
                <a:gd name="connsiteY521" fmla="*/ 944387 h 1423926"/>
                <a:gd name="connsiteX522" fmla="*/ 173568 w 3732785"/>
                <a:gd name="connsiteY522" fmla="*/ 957395 h 1423926"/>
                <a:gd name="connsiteX523" fmla="*/ 176118 w 3732785"/>
                <a:gd name="connsiteY523" fmla="*/ 970403 h 1423926"/>
                <a:gd name="connsiteX524" fmla="*/ 181347 w 3732785"/>
                <a:gd name="connsiteY524" fmla="*/ 980733 h 1423926"/>
                <a:gd name="connsiteX525" fmla="*/ 189127 w 3732785"/>
                <a:gd name="connsiteY525" fmla="*/ 996292 h 1423926"/>
                <a:gd name="connsiteX526" fmla="*/ 199456 w 3732785"/>
                <a:gd name="connsiteY526" fmla="*/ 1001521 h 1423926"/>
                <a:gd name="connsiteX527" fmla="*/ 209786 w 3732785"/>
                <a:gd name="connsiteY527" fmla="*/ 1006749 h 1423926"/>
                <a:gd name="connsiteX528" fmla="*/ 222794 w 3732785"/>
                <a:gd name="connsiteY528" fmla="*/ 1006749 h 1423926"/>
                <a:gd name="connsiteX529" fmla="*/ 243582 w 3732785"/>
                <a:gd name="connsiteY529" fmla="*/ 1011978 h 1423926"/>
                <a:gd name="connsiteX530" fmla="*/ 243582 w 3732785"/>
                <a:gd name="connsiteY530" fmla="*/ 1027537 h 1423926"/>
                <a:gd name="connsiteX531" fmla="*/ 246132 w 3732785"/>
                <a:gd name="connsiteY531" fmla="*/ 1043095 h 1423926"/>
                <a:gd name="connsiteX532" fmla="*/ 256462 w 3732785"/>
                <a:gd name="connsiteY532" fmla="*/ 1056103 h 1423926"/>
                <a:gd name="connsiteX533" fmla="*/ 269470 w 3732785"/>
                <a:gd name="connsiteY533" fmla="*/ 1066433 h 1423926"/>
                <a:gd name="connsiteX534" fmla="*/ 282478 w 3732785"/>
                <a:gd name="connsiteY534" fmla="*/ 1079441 h 1423926"/>
                <a:gd name="connsiteX535" fmla="*/ 269470 w 3732785"/>
                <a:gd name="connsiteY535" fmla="*/ 1089771 h 1423926"/>
                <a:gd name="connsiteX536" fmla="*/ 256462 w 3732785"/>
                <a:gd name="connsiteY536" fmla="*/ 1087220 h 1423926"/>
                <a:gd name="connsiteX537" fmla="*/ 259013 w 3732785"/>
                <a:gd name="connsiteY537" fmla="*/ 1107880 h 1423926"/>
                <a:gd name="connsiteX538" fmla="*/ 266792 w 3732785"/>
                <a:gd name="connsiteY538" fmla="*/ 1118210 h 1423926"/>
                <a:gd name="connsiteX539" fmla="*/ 277122 w 3732785"/>
                <a:gd name="connsiteY539" fmla="*/ 1112981 h 1423926"/>
                <a:gd name="connsiteX540" fmla="*/ 292681 w 3732785"/>
                <a:gd name="connsiteY540" fmla="*/ 1112981 h 1423926"/>
                <a:gd name="connsiteX541" fmla="*/ 310917 w 3732785"/>
                <a:gd name="connsiteY541" fmla="*/ 1115532 h 1423926"/>
                <a:gd name="connsiteX542" fmla="*/ 313468 w 3732785"/>
                <a:gd name="connsiteY542" fmla="*/ 1131091 h 1423926"/>
                <a:gd name="connsiteX543" fmla="*/ 318696 w 3732785"/>
                <a:gd name="connsiteY543" fmla="*/ 1144099 h 1423926"/>
                <a:gd name="connsiteX544" fmla="*/ 334255 w 3732785"/>
                <a:gd name="connsiteY544" fmla="*/ 1146649 h 1423926"/>
                <a:gd name="connsiteX545" fmla="*/ 344585 w 3732785"/>
                <a:gd name="connsiteY545" fmla="*/ 1164758 h 1423926"/>
                <a:gd name="connsiteX546" fmla="*/ 352364 w 3732785"/>
                <a:gd name="connsiteY546" fmla="*/ 1167309 h 1423926"/>
                <a:gd name="connsiteX547" fmla="*/ 362694 w 3732785"/>
                <a:gd name="connsiteY547" fmla="*/ 1172538 h 1423926"/>
                <a:gd name="connsiteX548" fmla="*/ 373024 w 3732785"/>
                <a:gd name="connsiteY548" fmla="*/ 1172538 h 1423926"/>
                <a:gd name="connsiteX549" fmla="*/ 386032 w 3732785"/>
                <a:gd name="connsiteY549" fmla="*/ 1169987 h 1423926"/>
                <a:gd name="connsiteX550" fmla="*/ 396362 w 3732785"/>
                <a:gd name="connsiteY550" fmla="*/ 1182995 h 1423926"/>
                <a:gd name="connsiteX551" fmla="*/ 414599 w 3732785"/>
                <a:gd name="connsiteY551" fmla="*/ 1185546 h 1423926"/>
                <a:gd name="connsiteX552" fmla="*/ 432835 w 3732785"/>
                <a:gd name="connsiteY552" fmla="*/ 1190774 h 1423926"/>
                <a:gd name="connsiteX553" fmla="*/ 445843 w 3732785"/>
                <a:gd name="connsiteY553" fmla="*/ 1198554 h 1423926"/>
                <a:gd name="connsiteX554" fmla="*/ 438064 w 3732785"/>
                <a:gd name="connsiteY554" fmla="*/ 1206333 h 1423926"/>
                <a:gd name="connsiteX555" fmla="*/ 443293 w 3732785"/>
                <a:gd name="connsiteY555" fmla="*/ 1214112 h 1423926"/>
                <a:gd name="connsiteX556" fmla="*/ 435513 w 3732785"/>
                <a:gd name="connsiteY556" fmla="*/ 1219341 h 1423926"/>
                <a:gd name="connsiteX557" fmla="*/ 440742 w 3732785"/>
                <a:gd name="connsiteY557" fmla="*/ 1227120 h 1423926"/>
                <a:gd name="connsiteX558" fmla="*/ 438192 w 3732785"/>
                <a:gd name="connsiteY558" fmla="*/ 1240128 h 1423926"/>
                <a:gd name="connsiteX559" fmla="*/ 419955 w 3732785"/>
                <a:gd name="connsiteY559" fmla="*/ 1240128 h 1423926"/>
                <a:gd name="connsiteX560" fmla="*/ 401718 w 3732785"/>
                <a:gd name="connsiteY560" fmla="*/ 1250458 h 1423926"/>
                <a:gd name="connsiteX561" fmla="*/ 401718 w 3732785"/>
                <a:gd name="connsiteY561" fmla="*/ 1260788 h 1423926"/>
                <a:gd name="connsiteX562" fmla="*/ 425056 w 3732785"/>
                <a:gd name="connsiteY562" fmla="*/ 1260788 h 1423926"/>
                <a:gd name="connsiteX563" fmla="*/ 396489 w 3732785"/>
                <a:gd name="connsiteY563" fmla="*/ 1276347 h 1423926"/>
                <a:gd name="connsiteX564" fmla="*/ 404269 w 3732785"/>
                <a:gd name="connsiteY564" fmla="*/ 1289355 h 1423926"/>
                <a:gd name="connsiteX565" fmla="*/ 391261 w 3732785"/>
                <a:gd name="connsiteY565" fmla="*/ 1302363 h 1423926"/>
                <a:gd name="connsiteX566" fmla="*/ 380931 w 3732785"/>
                <a:gd name="connsiteY566" fmla="*/ 1312693 h 1423926"/>
                <a:gd name="connsiteX567" fmla="*/ 373152 w 3732785"/>
                <a:gd name="connsiteY567" fmla="*/ 1315243 h 1423926"/>
                <a:gd name="connsiteX568" fmla="*/ 391388 w 3732785"/>
                <a:gd name="connsiteY568" fmla="*/ 1330802 h 1423926"/>
                <a:gd name="connsiteX569" fmla="*/ 432963 w 3732785"/>
                <a:gd name="connsiteY569" fmla="*/ 1359241 h 1423926"/>
                <a:gd name="connsiteX570" fmla="*/ 438192 w 3732785"/>
                <a:gd name="connsiteY570" fmla="*/ 1364470 h 1423926"/>
                <a:gd name="connsiteX571" fmla="*/ 445971 w 3732785"/>
                <a:gd name="connsiteY571" fmla="*/ 1359241 h 1423926"/>
                <a:gd name="connsiteX572" fmla="*/ 471987 w 3732785"/>
                <a:gd name="connsiteY572" fmla="*/ 1367020 h 1423926"/>
                <a:gd name="connsiteX573" fmla="*/ 505782 w 3732785"/>
                <a:gd name="connsiteY573" fmla="*/ 1372249 h 1423926"/>
                <a:gd name="connsiteX574" fmla="*/ 518790 w 3732785"/>
                <a:gd name="connsiteY574" fmla="*/ 1380028 h 1423926"/>
                <a:gd name="connsiteX575" fmla="*/ 534349 w 3732785"/>
                <a:gd name="connsiteY575" fmla="*/ 1387808 h 1423926"/>
                <a:gd name="connsiteX576" fmla="*/ 555136 w 3732785"/>
                <a:gd name="connsiteY576" fmla="*/ 1382579 h 1423926"/>
                <a:gd name="connsiteX577" fmla="*/ 562916 w 3732785"/>
                <a:gd name="connsiteY577" fmla="*/ 1387808 h 1423926"/>
                <a:gd name="connsiteX578" fmla="*/ 570695 w 3732785"/>
                <a:gd name="connsiteY578" fmla="*/ 1400816 h 1423926"/>
                <a:gd name="connsiteX579" fmla="*/ 591482 w 3732785"/>
                <a:gd name="connsiteY579" fmla="*/ 1408595 h 1423926"/>
                <a:gd name="connsiteX580" fmla="*/ 607041 w 3732785"/>
                <a:gd name="connsiteY580" fmla="*/ 1421603 h 1423926"/>
                <a:gd name="connsiteX581" fmla="*/ 617371 w 3732785"/>
                <a:gd name="connsiteY581" fmla="*/ 1421603 h 1423926"/>
                <a:gd name="connsiteX582" fmla="*/ 630379 w 3732785"/>
                <a:gd name="connsiteY582" fmla="*/ 1411273 h 1423926"/>
                <a:gd name="connsiteX583" fmla="*/ 607041 w 3732785"/>
                <a:gd name="connsiteY583" fmla="*/ 1372377 h 1423926"/>
                <a:gd name="connsiteX584" fmla="*/ 596711 w 3732785"/>
                <a:gd name="connsiteY584" fmla="*/ 1343937 h 1423926"/>
                <a:gd name="connsiteX585" fmla="*/ 609719 w 3732785"/>
                <a:gd name="connsiteY585" fmla="*/ 1312820 h 1423926"/>
                <a:gd name="connsiteX586" fmla="*/ 648616 w 3732785"/>
                <a:gd name="connsiteY586" fmla="*/ 1289482 h 1423926"/>
                <a:gd name="connsiteX587" fmla="*/ 640836 w 3732785"/>
                <a:gd name="connsiteY587" fmla="*/ 1284254 h 1423926"/>
                <a:gd name="connsiteX588" fmla="*/ 635607 w 3732785"/>
                <a:gd name="connsiteY588" fmla="*/ 1273924 h 1423926"/>
                <a:gd name="connsiteX589" fmla="*/ 633057 w 3732785"/>
                <a:gd name="connsiteY589" fmla="*/ 1260916 h 1423926"/>
                <a:gd name="connsiteX590" fmla="*/ 620049 w 3732785"/>
                <a:gd name="connsiteY590" fmla="*/ 1245357 h 1423926"/>
                <a:gd name="connsiteX591" fmla="*/ 604490 w 3732785"/>
                <a:gd name="connsiteY591" fmla="*/ 1245357 h 1423926"/>
                <a:gd name="connsiteX592" fmla="*/ 599261 w 3732785"/>
                <a:gd name="connsiteY592" fmla="*/ 1235027 h 1423926"/>
                <a:gd name="connsiteX593" fmla="*/ 586254 w 3732785"/>
                <a:gd name="connsiteY593" fmla="*/ 1227248 h 1423926"/>
                <a:gd name="connsiteX594" fmla="*/ 591482 w 3732785"/>
                <a:gd name="connsiteY594" fmla="*/ 1211689 h 1423926"/>
                <a:gd name="connsiteX595" fmla="*/ 599261 w 3732785"/>
                <a:gd name="connsiteY595" fmla="*/ 1206461 h 1423926"/>
                <a:gd name="connsiteX596" fmla="*/ 591482 w 3732785"/>
                <a:gd name="connsiteY596" fmla="*/ 1196131 h 1423926"/>
                <a:gd name="connsiteX597" fmla="*/ 604490 w 3732785"/>
                <a:gd name="connsiteY597" fmla="*/ 1180572 h 1423926"/>
                <a:gd name="connsiteX598" fmla="*/ 617498 w 3732785"/>
                <a:gd name="connsiteY598" fmla="*/ 1172793 h 1423926"/>
                <a:gd name="connsiteX599" fmla="*/ 635735 w 3732785"/>
                <a:gd name="connsiteY599" fmla="*/ 1188351 h 1423926"/>
                <a:gd name="connsiteX600" fmla="*/ 635735 w 3732785"/>
                <a:gd name="connsiteY600" fmla="*/ 1175343 h 1423926"/>
                <a:gd name="connsiteX601" fmla="*/ 643514 w 3732785"/>
                <a:gd name="connsiteY601" fmla="*/ 1162335 h 1423926"/>
                <a:gd name="connsiteX602" fmla="*/ 653844 w 3732785"/>
                <a:gd name="connsiteY602" fmla="*/ 1152005 h 1423926"/>
                <a:gd name="connsiteX603" fmla="*/ 677182 w 3732785"/>
                <a:gd name="connsiteY603" fmla="*/ 1141676 h 1423926"/>
                <a:gd name="connsiteX604" fmla="*/ 692741 w 3732785"/>
                <a:gd name="connsiteY604" fmla="*/ 1136447 h 1423926"/>
                <a:gd name="connsiteX605" fmla="*/ 705749 w 3732785"/>
                <a:gd name="connsiteY605" fmla="*/ 1136447 h 1423926"/>
                <a:gd name="connsiteX606" fmla="*/ 721307 w 3732785"/>
                <a:gd name="connsiteY606" fmla="*/ 1136447 h 1423926"/>
                <a:gd name="connsiteX607" fmla="*/ 744645 w 3732785"/>
                <a:gd name="connsiteY607" fmla="*/ 1144226 h 1423926"/>
                <a:gd name="connsiteX608" fmla="*/ 765432 w 3732785"/>
                <a:gd name="connsiteY608" fmla="*/ 1159785 h 1423926"/>
                <a:gd name="connsiteX609" fmla="*/ 770661 w 3732785"/>
                <a:gd name="connsiteY609" fmla="*/ 1162335 h 1423926"/>
                <a:gd name="connsiteX610" fmla="*/ 783669 w 3732785"/>
                <a:gd name="connsiteY610" fmla="*/ 1162335 h 1423926"/>
                <a:gd name="connsiteX611" fmla="*/ 804457 w 3732785"/>
                <a:gd name="connsiteY611" fmla="*/ 1159785 h 1423926"/>
                <a:gd name="connsiteX612" fmla="*/ 825244 w 3732785"/>
                <a:gd name="connsiteY612" fmla="*/ 1154556 h 1423926"/>
                <a:gd name="connsiteX613" fmla="*/ 838252 w 3732785"/>
                <a:gd name="connsiteY613" fmla="*/ 1154556 h 1423926"/>
                <a:gd name="connsiteX614" fmla="*/ 859039 w 3732785"/>
                <a:gd name="connsiteY614" fmla="*/ 1157107 h 1423926"/>
                <a:gd name="connsiteX615" fmla="*/ 872047 w 3732785"/>
                <a:gd name="connsiteY615" fmla="*/ 1162335 h 1423926"/>
                <a:gd name="connsiteX616" fmla="*/ 885055 w 3732785"/>
                <a:gd name="connsiteY616" fmla="*/ 1170115 h 1423926"/>
                <a:gd name="connsiteX617" fmla="*/ 892835 w 3732785"/>
                <a:gd name="connsiteY617" fmla="*/ 1159785 h 1423926"/>
                <a:gd name="connsiteX618" fmla="*/ 908393 w 3732785"/>
                <a:gd name="connsiteY618" fmla="*/ 1165013 h 1423926"/>
                <a:gd name="connsiteX619" fmla="*/ 921401 w 3732785"/>
                <a:gd name="connsiteY619" fmla="*/ 1157234 h 1423926"/>
                <a:gd name="connsiteX620" fmla="*/ 916172 w 3732785"/>
                <a:gd name="connsiteY620" fmla="*/ 1141676 h 1423926"/>
                <a:gd name="connsiteX621" fmla="*/ 900614 w 3732785"/>
                <a:gd name="connsiteY621" fmla="*/ 1139125 h 1423926"/>
                <a:gd name="connsiteX622" fmla="*/ 895385 w 3732785"/>
                <a:gd name="connsiteY622" fmla="*/ 1126117 h 1423926"/>
                <a:gd name="connsiteX623" fmla="*/ 908393 w 3732785"/>
                <a:gd name="connsiteY623" fmla="*/ 1115787 h 1423926"/>
                <a:gd name="connsiteX624" fmla="*/ 910944 w 3732785"/>
                <a:gd name="connsiteY624" fmla="*/ 1100228 h 1423926"/>
                <a:gd name="connsiteX625" fmla="*/ 934282 w 3732785"/>
                <a:gd name="connsiteY625" fmla="*/ 1095000 h 1423926"/>
                <a:gd name="connsiteX626" fmla="*/ 916045 w 3732785"/>
                <a:gd name="connsiteY626" fmla="*/ 1084670 h 1423926"/>
                <a:gd name="connsiteX627" fmla="*/ 913494 w 3732785"/>
                <a:gd name="connsiteY627" fmla="*/ 1066561 h 1423926"/>
                <a:gd name="connsiteX628" fmla="*/ 934282 w 3732785"/>
                <a:gd name="connsiteY628" fmla="*/ 1066561 h 1423926"/>
                <a:gd name="connsiteX629" fmla="*/ 960298 w 3732785"/>
                <a:gd name="connsiteY629" fmla="*/ 1064010 h 1423926"/>
                <a:gd name="connsiteX630" fmla="*/ 991415 w 3732785"/>
                <a:gd name="connsiteY630" fmla="*/ 1056231 h 1423926"/>
                <a:gd name="connsiteX631" fmla="*/ 1014753 w 3732785"/>
                <a:gd name="connsiteY631" fmla="*/ 1051002 h 1423926"/>
                <a:gd name="connsiteX632" fmla="*/ 1045870 w 3732785"/>
                <a:gd name="connsiteY632" fmla="*/ 1043223 h 1423926"/>
                <a:gd name="connsiteX633" fmla="*/ 1076988 w 3732785"/>
                <a:gd name="connsiteY633" fmla="*/ 1032893 h 1423926"/>
                <a:gd name="connsiteX634" fmla="*/ 1105554 w 3732785"/>
                <a:gd name="connsiteY634" fmla="*/ 1027664 h 1423926"/>
                <a:gd name="connsiteX635" fmla="*/ 1121113 w 3732785"/>
                <a:gd name="connsiteY635" fmla="*/ 1030215 h 1423926"/>
                <a:gd name="connsiteX636" fmla="*/ 1136671 w 3732785"/>
                <a:gd name="connsiteY636" fmla="*/ 1037994 h 1423926"/>
                <a:gd name="connsiteX637" fmla="*/ 1139222 w 3732785"/>
                <a:gd name="connsiteY637" fmla="*/ 1053553 h 1423926"/>
                <a:gd name="connsiteX638" fmla="*/ 1136671 w 3732785"/>
                <a:gd name="connsiteY638" fmla="*/ 1063883 h 1423926"/>
                <a:gd name="connsiteX639" fmla="*/ 1157459 w 3732785"/>
                <a:gd name="connsiteY639" fmla="*/ 1058654 h 1423926"/>
                <a:gd name="connsiteX640" fmla="*/ 1165238 w 3732785"/>
                <a:gd name="connsiteY640" fmla="*/ 1063883 h 1423926"/>
                <a:gd name="connsiteX641" fmla="*/ 1170467 w 3732785"/>
                <a:gd name="connsiteY641" fmla="*/ 1066433 h 1423926"/>
                <a:gd name="connsiteX642" fmla="*/ 1180796 w 3732785"/>
                <a:gd name="connsiteY642" fmla="*/ 1066433 h 1423926"/>
                <a:gd name="connsiteX643" fmla="*/ 1193805 w 3732785"/>
                <a:gd name="connsiteY643" fmla="*/ 1068984 h 1423926"/>
                <a:gd name="connsiteX644" fmla="*/ 1186025 w 3732785"/>
                <a:gd name="connsiteY644" fmla="*/ 1081992 h 1423926"/>
                <a:gd name="connsiteX645" fmla="*/ 1201584 w 3732785"/>
                <a:gd name="connsiteY645" fmla="*/ 1079441 h 1423926"/>
                <a:gd name="connsiteX646" fmla="*/ 1224922 w 3732785"/>
                <a:gd name="connsiteY646" fmla="*/ 1069111 h 1423926"/>
                <a:gd name="connsiteX647" fmla="*/ 1245709 w 3732785"/>
                <a:gd name="connsiteY647" fmla="*/ 1058781 h 1423926"/>
                <a:gd name="connsiteX648" fmla="*/ 1261268 w 3732785"/>
                <a:gd name="connsiteY648" fmla="*/ 1058781 h 1423926"/>
                <a:gd name="connsiteX649" fmla="*/ 1266496 w 3732785"/>
                <a:gd name="connsiteY649" fmla="*/ 1076891 h 1423926"/>
                <a:gd name="connsiteX650" fmla="*/ 1308071 w 3732785"/>
                <a:gd name="connsiteY650" fmla="*/ 1123439 h 1423926"/>
                <a:gd name="connsiteX651" fmla="*/ 1328858 w 3732785"/>
                <a:gd name="connsiteY651" fmla="*/ 1162335 h 1423926"/>
                <a:gd name="connsiteX652" fmla="*/ 1341866 w 3732785"/>
                <a:gd name="connsiteY652" fmla="*/ 1149327 h 1423926"/>
                <a:gd name="connsiteX653" fmla="*/ 1360103 w 3732785"/>
                <a:gd name="connsiteY653" fmla="*/ 1159657 h 1423926"/>
                <a:gd name="connsiteX654" fmla="*/ 1380890 w 3732785"/>
                <a:gd name="connsiteY654" fmla="*/ 1164886 h 1423926"/>
                <a:gd name="connsiteX655" fmla="*/ 1401678 w 3732785"/>
                <a:gd name="connsiteY655" fmla="*/ 1157107 h 1423926"/>
                <a:gd name="connsiteX656" fmla="*/ 1417236 w 3732785"/>
                <a:gd name="connsiteY656" fmla="*/ 1170115 h 1423926"/>
                <a:gd name="connsiteX657" fmla="*/ 1430244 w 3732785"/>
                <a:gd name="connsiteY657" fmla="*/ 1180445 h 1423926"/>
                <a:gd name="connsiteX658" fmla="*/ 1435473 w 3732785"/>
                <a:gd name="connsiteY658" fmla="*/ 1188224 h 1423926"/>
                <a:gd name="connsiteX659" fmla="*/ 1445803 w 3732785"/>
                <a:gd name="connsiteY659" fmla="*/ 1198554 h 1423926"/>
                <a:gd name="connsiteX660" fmla="*/ 1464040 w 3732785"/>
                <a:gd name="connsiteY660" fmla="*/ 1196003 h 1423926"/>
                <a:gd name="connsiteX661" fmla="*/ 1471819 w 3732785"/>
                <a:gd name="connsiteY661" fmla="*/ 1196003 h 1423926"/>
                <a:gd name="connsiteX662" fmla="*/ 1482149 w 3732785"/>
                <a:gd name="connsiteY662" fmla="*/ 1206333 h 1423926"/>
                <a:gd name="connsiteX663" fmla="*/ 1492479 w 3732785"/>
                <a:gd name="connsiteY663" fmla="*/ 1206333 h 1423926"/>
                <a:gd name="connsiteX664" fmla="*/ 1508037 w 3732785"/>
                <a:gd name="connsiteY664" fmla="*/ 1201104 h 1423926"/>
                <a:gd name="connsiteX665" fmla="*/ 1528825 w 3732785"/>
                <a:gd name="connsiteY665" fmla="*/ 1193325 h 1423926"/>
                <a:gd name="connsiteX666" fmla="*/ 1544383 w 3732785"/>
                <a:gd name="connsiteY666" fmla="*/ 1182995 h 1423926"/>
                <a:gd name="connsiteX667" fmla="*/ 1559942 w 3732785"/>
                <a:gd name="connsiteY667" fmla="*/ 1172665 h 1423926"/>
                <a:gd name="connsiteX668" fmla="*/ 1575501 w 3732785"/>
                <a:gd name="connsiteY668" fmla="*/ 1167436 h 1423926"/>
                <a:gd name="connsiteX669" fmla="*/ 1591059 w 3732785"/>
                <a:gd name="connsiteY669" fmla="*/ 1164886 h 1423926"/>
                <a:gd name="connsiteX670" fmla="*/ 1619626 w 3732785"/>
                <a:gd name="connsiteY670" fmla="*/ 1170115 h 1423926"/>
                <a:gd name="connsiteX671" fmla="*/ 1627405 w 3732785"/>
                <a:gd name="connsiteY671" fmla="*/ 1180445 h 1423926"/>
                <a:gd name="connsiteX672" fmla="*/ 1645642 w 3732785"/>
                <a:gd name="connsiteY672" fmla="*/ 1188224 h 1423926"/>
                <a:gd name="connsiteX673" fmla="*/ 1663878 w 3732785"/>
                <a:gd name="connsiteY673" fmla="*/ 1188224 h 1423926"/>
                <a:gd name="connsiteX674" fmla="*/ 1679437 w 3732785"/>
                <a:gd name="connsiteY674" fmla="*/ 1190774 h 1423926"/>
                <a:gd name="connsiteX675" fmla="*/ 1697674 w 3732785"/>
                <a:gd name="connsiteY675" fmla="*/ 1182995 h 1423926"/>
                <a:gd name="connsiteX676" fmla="*/ 1697674 w 3732785"/>
                <a:gd name="connsiteY676" fmla="*/ 1169987 h 1423926"/>
                <a:gd name="connsiteX677" fmla="*/ 1689895 w 3732785"/>
                <a:gd name="connsiteY677" fmla="*/ 1151878 h 1423926"/>
                <a:gd name="connsiteX678" fmla="*/ 1697674 w 3732785"/>
                <a:gd name="connsiteY678" fmla="*/ 1141548 h 1423926"/>
                <a:gd name="connsiteX679" fmla="*/ 1710682 w 3732785"/>
                <a:gd name="connsiteY679" fmla="*/ 1133769 h 1423926"/>
                <a:gd name="connsiteX680" fmla="*/ 1718461 w 3732785"/>
                <a:gd name="connsiteY680" fmla="*/ 1125989 h 1423926"/>
                <a:gd name="connsiteX681" fmla="*/ 1734020 w 3732785"/>
                <a:gd name="connsiteY681" fmla="*/ 1131218 h 1423926"/>
                <a:gd name="connsiteX682" fmla="*/ 1747028 w 3732785"/>
                <a:gd name="connsiteY682" fmla="*/ 1136447 h 1423926"/>
                <a:gd name="connsiteX683" fmla="*/ 1762586 w 3732785"/>
                <a:gd name="connsiteY683" fmla="*/ 1141676 h 1423926"/>
                <a:gd name="connsiteX684" fmla="*/ 1785924 w 3732785"/>
                <a:gd name="connsiteY684" fmla="*/ 1149455 h 1423926"/>
                <a:gd name="connsiteX685" fmla="*/ 1788475 w 3732785"/>
                <a:gd name="connsiteY685" fmla="*/ 1167564 h 1423926"/>
                <a:gd name="connsiteX686" fmla="*/ 1801483 w 3732785"/>
                <a:gd name="connsiteY686" fmla="*/ 1177894 h 1423926"/>
                <a:gd name="connsiteX687" fmla="*/ 1819720 w 3732785"/>
                <a:gd name="connsiteY687" fmla="*/ 1183123 h 1423926"/>
                <a:gd name="connsiteX688" fmla="*/ 1835278 w 3732785"/>
                <a:gd name="connsiteY688" fmla="*/ 1175343 h 1423926"/>
                <a:gd name="connsiteX689" fmla="*/ 1856066 w 3732785"/>
                <a:gd name="connsiteY689" fmla="*/ 1172793 h 1423926"/>
                <a:gd name="connsiteX690" fmla="*/ 1876853 w 3732785"/>
                <a:gd name="connsiteY690" fmla="*/ 1178021 h 1423926"/>
                <a:gd name="connsiteX691" fmla="*/ 1892412 w 3732785"/>
                <a:gd name="connsiteY691" fmla="*/ 1183250 h 1423926"/>
                <a:gd name="connsiteX692" fmla="*/ 1910648 w 3732785"/>
                <a:gd name="connsiteY692" fmla="*/ 1191030 h 1423926"/>
                <a:gd name="connsiteX693" fmla="*/ 1923656 w 3732785"/>
                <a:gd name="connsiteY693" fmla="*/ 1204038 h 1423926"/>
                <a:gd name="connsiteX694" fmla="*/ 1949672 w 3732785"/>
                <a:gd name="connsiteY694" fmla="*/ 1209266 h 1423926"/>
                <a:gd name="connsiteX695" fmla="*/ 1980790 w 3732785"/>
                <a:gd name="connsiteY695" fmla="*/ 1209266 h 1423926"/>
                <a:gd name="connsiteX696" fmla="*/ 2009356 w 3732785"/>
                <a:gd name="connsiteY696" fmla="*/ 1201487 h 1423926"/>
                <a:gd name="connsiteX697" fmla="*/ 2024915 w 3732785"/>
                <a:gd name="connsiteY697" fmla="*/ 1193708 h 1423926"/>
                <a:gd name="connsiteX698" fmla="*/ 2043151 w 3732785"/>
                <a:gd name="connsiteY698" fmla="*/ 1183378 h 1423926"/>
                <a:gd name="connsiteX699" fmla="*/ 2069167 w 3732785"/>
                <a:gd name="connsiteY699" fmla="*/ 1183378 h 1423926"/>
                <a:gd name="connsiteX700" fmla="*/ 2089955 w 3732785"/>
                <a:gd name="connsiteY700" fmla="*/ 1188606 h 1423926"/>
                <a:gd name="connsiteX701" fmla="*/ 2110742 w 3732785"/>
                <a:gd name="connsiteY701" fmla="*/ 1193835 h 1423926"/>
                <a:gd name="connsiteX702" fmla="*/ 2131530 w 3732785"/>
                <a:gd name="connsiteY702" fmla="*/ 1199064 h 1423926"/>
                <a:gd name="connsiteX703" fmla="*/ 2152317 w 3732785"/>
                <a:gd name="connsiteY703" fmla="*/ 1188734 h 1423926"/>
                <a:gd name="connsiteX704" fmla="*/ 2162647 w 3732785"/>
                <a:gd name="connsiteY704" fmla="*/ 1178404 h 1423926"/>
                <a:gd name="connsiteX705" fmla="*/ 2172977 w 3732785"/>
                <a:gd name="connsiteY705" fmla="*/ 1155066 h 1423926"/>
                <a:gd name="connsiteX706" fmla="*/ 2185985 w 3732785"/>
                <a:gd name="connsiteY706" fmla="*/ 1134406 h 1423926"/>
                <a:gd name="connsiteX707" fmla="*/ 2196315 w 3732785"/>
                <a:gd name="connsiteY707" fmla="*/ 1124077 h 1423926"/>
                <a:gd name="connsiteX708" fmla="*/ 2188535 w 3732785"/>
                <a:gd name="connsiteY708" fmla="*/ 1108518 h 1423926"/>
                <a:gd name="connsiteX709" fmla="*/ 2185985 w 3732785"/>
                <a:gd name="connsiteY709" fmla="*/ 1098188 h 1423926"/>
                <a:gd name="connsiteX710" fmla="*/ 2214551 w 3732785"/>
                <a:gd name="connsiteY710" fmla="*/ 1087858 h 1423926"/>
                <a:gd name="connsiteX711" fmla="*/ 2245668 w 3732785"/>
                <a:gd name="connsiteY711" fmla="*/ 1085308 h 1423926"/>
                <a:gd name="connsiteX712" fmla="*/ 2271685 w 3732785"/>
                <a:gd name="connsiteY712" fmla="*/ 1090536 h 1423926"/>
                <a:gd name="connsiteX713" fmla="*/ 2297701 w 3732785"/>
                <a:gd name="connsiteY713" fmla="*/ 1098315 h 1423926"/>
                <a:gd name="connsiteX714" fmla="*/ 2313259 w 3732785"/>
                <a:gd name="connsiteY714" fmla="*/ 1113874 h 1423926"/>
                <a:gd name="connsiteX715" fmla="*/ 2323589 w 3732785"/>
                <a:gd name="connsiteY715" fmla="*/ 1134534 h 1423926"/>
                <a:gd name="connsiteX716" fmla="*/ 2336597 w 3732785"/>
                <a:gd name="connsiteY716" fmla="*/ 1160422 h 1423926"/>
                <a:gd name="connsiteX717" fmla="*/ 2346927 w 3732785"/>
                <a:gd name="connsiteY717" fmla="*/ 1186311 h 1423926"/>
                <a:gd name="connsiteX718" fmla="*/ 2354706 w 3732785"/>
                <a:gd name="connsiteY718" fmla="*/ 1199319 h 1423926"/>
                <a:gd name="connsiteX719" fmla="*/ 2375493 w 3732785"/>
                <a:gd name="connsiteY719" fmla="*/ 1207098 h 1423926"/>
                <a:gd name="connsiteX720" fmla="*/ 2398832 w 3732785"/>
                <a:gd name="connsiteY720" fmla="*/ 1214878 h 1423926"/>
                <a:gd name="connsiteX721" fmla="*/ 2414390 w 3732785"/>
                <a:gd name="connsiteY721" fmla="*/ 1225207 h 1423926"/>
                <a:gd name="connsiteX722" fmla="*/ 2416941 w 3732785"/>
                <a:gd name="connsiteY722" fmla="*/ 1243317 h 1423926"/>
                <a:gd name="connsiteX723" fmla="*/ 2440279 w 3732785"/>
                <a:gd name="connsiteY723" fmla="*/ 1253647 h 1423926"/>
                <a:gd name="connsiteX724" fmla="*/ 2458515 w 3732785"/>
                <a:gd name="connsiteY724" fmla="*/ 1248418 h 1423926"/>
                <a:gd name="connsiteX725" fmla="*/ 2479303 w 3732785"/>
                <a:gd name="connsiteY725" fmla="*/ 1240639 h 1423926"/>
                <a:gd name="connsiteX726" fmla="*/ 2497539 w 3732785"/>
                <a:gd name="connsiteY726" fmla="*/ 1245867 h 1423926"/>
                <a:gd name="connsiteX727" fmla="*/ 2497539 w 3732785"/>
                <a:gd name="connsiteY727" fmla="*/ 1263976 h 1423926"/>
                <a:gd name="connsiteX728" fmla="*/ 2487209 w 3732785"/>
                <a:gd name="connsiteY728" fmla="*/ 1289865 h 1423926"/>
                <a:gd name="connsiteX729" fmla="*/ 2474201 w 3732785"/>
                <a:gd name="connsiteY729" fmla="*/ 1307974 h 1423926"/>
                <a:gd name="connsiteX730" fmla="*/ 2463871 w 3732785"/>
                <a:gd name="connsiteY730" fmla="*/ 1320982 h 1423926"/>
                <a:gd name="connsiteX731" fmla="*/ 2443084 w 3732785"/>
                <a:gd name="connsiteY731" fmla="*/ 1320982 h 1423926"/>
                <a:gd name="connsiteX732" fmla="*/ 2424847 w 3732785"/>
                <a:gd name="connsiteY732" fmla="*/ 1331312 h 1423926"/>
                <a:gd name="connsiteX733" fmla="*/ 2422297 w 3732785"/>
                <a:gd name="connsiteY733" fmla="*/ 1346871 h 1423926"/>
                <a:gd name="connsiteX734" fmla="*/ 2424847 w 3732785"/>
                <a:gd name="connsiteY734" fmla="*/ 1364980 h 1423926"/>
                <a:gd name="connsiteX735" fmla="*/ 2424847 w 3732785"/>
                <a:gd name="connsiteY735" fmla="*/ 1385640 h 1423926"/>
                <a:gd name="connsiteX736" fmla="*/ 2443084 w 3732785"/>
                <a:gd name="connsiteY736" fmla="*/ 1375310 h 1423926"/>
                <a:gd name="connsiteX737" fmla="*/ 2469100 w 3732785"/>
                <a:gd name="connsiteY737" fmla="*/ 1388318 h 1423926"/>
                <a:gd name="connsiteX738" fmla="*/ 2518454 w 3732785"/>
                <a:gd name="connsiteY738" fmla="*/ 1357201 h 1423926"/>
                <a:gd name="connsiteX739" fmla="*/ 2554800 w 3732785"/>
                <a:gd name="connsiteY739" fmla="*/ 1318304 h 1423926"/>
                <a:gd name="connsiteX740" fmla="*/ 2585917 w 3732785"/>
                <a:gd name="connsiteY740" fmla="*/ 1274306 h 1423926"/>
                <a:gd name="connsiteX741" fmla="*/ 2609255 w 3732785"/>
                <a:gd name="connsiteY741" fmla="*/ 1243189 h 1423926"/>
                <a:gd name="connsiteX742" fmla="*/ 2624814 w 3732785"/>
                <a:gd name="connsiteY742" fmla="*/ 1222529 h 1423926"/>
                <a:gd name="connsiteX743" fmla="*/ 2632594 w 3732785"/>
                <a:gd name="connsiteY743" fmla="*/ 1165524 h 1423926"/>
                <a:gd name="connsiteX744" fmla="*/ 2637822 w 3732785"/>
                <a:gd name="connsiteY744" fmla="*/ 1149965 h 1423926"/>
                <a:gd name="connsiteX745" fmla="*/ 2645601 w 3732785"/>
                <a:gd name="connsiteY745" fmla="*/ 1134406 h 1423926"/>
                <a:gd name="connsiteX746" fmla="*/ 2648152 w 3732785"/>
                <a:gd name="connsiteY746" fmla="*/ 1121398 h 1423926"/>
                <a:gd name="connsiteX747" fmla="*/ 2648152 w 3732785"/>
                <a:gd name="connsiteY747" fmla="*/ 1103289 h 1423926"/>
                <a:gd name="connsiteX748" fmla="*/ 2650702 w 3732785"/>
                <a:gd name="connsiteY748" fmla="*/ 1098060 h 1423926"/>
                <a:gd name="connsiteX749" fmla="*/ 2642923 w 3732785"/>
                <a:gd name="connsiteY749" fmla="*/ 1087731 h 1423926"/>
                <a:gd name="connsiteX750" fmla="*/ 2629915 w 3732785"/>
                <a:gd name="connsiteY750" fmla="*/ 1077401 h 1423926"/>
                <a:gd name="connsiteX751" fmla="*/ 2611678 w 3732785"/>
                <a:gd name="connsiteY751" fmla="*/ 1064393 h 1423926"/>
                <a:gd name="connsiteX752" fmla="*/ 2593442 w 3732785"/>
                <a:gd name="connsiteY752" fmla="*/ 1064393 h 1423926"/>
                <a:gd name="connsiteX753" fmla="*/ 2588213 w 3732785"/>
                <a:gd name="connsiteY753" fmla="*/ 1072172 h 1423926"/>
                <a:gd name="connsiteX754" fmla="*/ 2580434 w 3732785"/>
                <a:gd name="connsiteY754" fmla="*/ 1079951 h 1423926"/>
                <a:gd name="connsiteX755" fmla="*/ 2567425 w 3732785"/>
                <a:gd name="connsiteY755" fmla="*/ 1079951 h 1423926"/>
                <a:gd name="connsiteX756" fmla="*/ 2564875 w 3732785"/>
                <a:gd name="connsiteY756" fmla="*/ 1066943 h 1423926"/>
                <a:gd name="connsiteX757" fmla="*/ 2564875 w 3732785"/>
                <a:gd name="connsiteY757" fmla="*/ 1059164 h 1423926"/>
                <a:gd name="connsiteX758" fmla="*/ 2551867 w 3732785"/>
                <a:gd name="connsiteY758" fmla="*/ 1074723 h 1423926"/>
                <a:gd name="connsiteX759" fmla="*/ 2549316 w 3732785"/>
                <a:gd name="connsiteY759" fmla="*/ 1051385 h 1423926"/>
                <a:gd name="connsiteX760" fmla="*/ 2523301 w 3732785"/>
                <a:gd name="connsiteY760" fmla="*/ 1051385 h 1423926"/>
                <a:gd name="connsiteX761" fmla="*/ 2525851 w 3732785"/>
                <a:gd name="connsiteY761" fmla="*/ 1035826 h 1423926"/>
                <a:gd name="connsiteX762" fmla="*/ 2538859 w 3732785"/>
                <a:gd name="connsiteY762" fmla="*/ 1022818 h 1423926"/>
                <a:gd name="connsiteX763" fmla="*/ 2567425 w 3732785"/>
                <a:gd name="connsiteY763" fmla="*/ 1004709 h 1423926"/>
                <a:gd name="connsiteX764" fmla="*/ 2580434 w 3732785"/>
                <a:gd name="connsiteY764" fmla="*/ 989150 h 1423926"/>
                <a:gd name="connsiteX765" fmla="*/ 2611551 w 3732785"/>
                <a:gd name="connsiteY765" fmla="*/ 965812 h 1423926"/>
                <a:gd name="connsiteX766" fmla="*/ 2634889 w 3732785"/>
                <a:gd name="connsiteY766" fmla="*/ 942474 h 1423926"/>
                <a:gd name="connsiteX767" fmla="*/ 2658227 w 3732785"/>
                <a:gd name="connsiteY767" fmla="*/ 921815 h 1423926"/>
                <a:gd name="connsiteX768" fmla="*/ 2699801 w 3732785"/>
                <a:gd name="connsiteY768" fmla="*/ 901155 h 1423926"/>
                <a:gd name="connsiteX769" fmla="*/ 2749155 w 3732785"/>
                <a:gd name="connsiteY769" fmla="*/ 906384 h 1423926"/>
                <a:gd name="connsiteX770" fmla="*/ 2759485 w 3732785"/>
                <a:gd name="connsiteY770" fmla="*/ 906384 h 1423926"/>
                <a:gd name="connsiteX771" fmla="*/ 2780272 w 3732785"/>
                <a:gd name="connsiteY771" fmla="*/ 906384 h 1423926"/>
                <a:gd name="connsiteX772" fmla="*/ 2801060 w 3732785"/>
                <a:gd name="connsiteY772" fmla="*/ 903833 h 1423926"/>
                <a:gd name="connsiteX773" fmla="*/ 2819296 w 3732785"/>
                <a:gd name="connsiteY773" fmla="*/ 898604 h 1423926"/>
                <a:gd name="connsiteX774" fmla="*/ 2850413 w 3732785"/>
                <a:gd name="connsiteY774" fmla="*/ 893375 h 1423926"/>
                <a:gd name="connsiteX775" fmla="*/ 2865972 w 3732785"/>
                <a:gd name="connsiteY775" fmla="*/ 895926 h 1423926"/>
                <a:gd name="connsiteX776" fmla="*/ 2881531 w 3732785"/>
                <a:gd name="connsiteY776" fmla="*/ 903705 h 1423926"/>
                <a:gd name="connsiteX777" fmla="*/ 2876302 w 3732785"/>
                <a:gd name="connsiteY777" fmla="*/ 911485 h 1423926"/>
                <a:gd name="connsiteX778" fmla="*/ 2871073 w 3732785"/>
                <a:gd name="connsiteY778" fmla="*/ 919264 h 1423926"/>
                <a:gd name="connsiteX779" fmla="*/ 2891861 w 3732785"/>
                <a:gd name="connsiteY779" fmla="*/ 916713 h 1423926"/>
                <a:gd name="connsiteX780" fmla="*/ 2915199 w 3732785"/>
                <a:gd name="connsiteY780" fmla="*/ 911485 h 1423926"/>
                <a:gd name="connsiteX781" fmla="*/ 2930758 w 3732785"/>
                <a:gd name="connsiteY781" fmla="*/ 911485 h 1423926"/>
                <a:gd name="connsiteX782" fmla="*/ 2954095 w 3732785"/>
                <a:gd name="connsiteY782" fmla="*/ 906256 h 1423926"/>
                <a:gd name="connsiteX783" fmla="*/ 2943765 w 3732785"/>
                <a:gd name="connsiteY783" fmla="*/ 898477 h 1423926"/>
                <a:gd name="connsiteX784" fmla="*/ 2943765 w 3732785"/>
                <a:gd name="connsiteY784" fmla="*/ 880367 h 1423926"/>
                <a:gd name="connsiteX785" fmla="*/ 2974882 w 3732785"/>
                <a:gd name="connsiteY785" fmla="*/ 851928 h 1423926"/>
                <a:gd name="connsiteX786" fmla="*/ 2990441 w 3732785"/>
                <a:gd name="connsiteY786" fmla="*/ 844149 h 1423926"/>
                <a:gd name="connsiteX787" fmla="*/ 3003449 w 3732785"/>
                <a:gd name="connsiteY787" fmla="*/ 823489 h 1423926"/>
                <a:gd name="connsiteX788" fmla="*/ 3037245 w 3732785"/>
                <a:gd name="connsiteY788" fmla="*/ 820939 h 1423926"/>
                <a:gd name="connsiteX789" fmla="*/ 3052803 w 3732785"/>
                <a:gd name="connsiteY789" fmla="*/ 826167 h 1423926"/>
                <a:gd name="connsiteX790" fmla="*/ 3068362 w 3732785"/>
                <a:gd name="connsiteY790" fmla="*/ 820939 h 1423926"/>
                <a:gd name="connsiteX791" fmla="*/ 3058032 w 3732785"/>
                <a:gd name="connsiteY791" fmla="*/ 841598 h 1423926"/>
                <a:gd name="connsiteX792" fmla="*/ 3071040 w 3732785"/>
                <a:gd name="connsiteY792" fmla="*/ 849378 h 1423926"/>
                <a:gd name="connsiteX793" fmla="*/ 3065811 w 3732785"/>
                <a:gd name="connsiteY793" fmla="*/ 857157 h 1423926"/>
                <a:gd name="connsiteX794" fmla="*/ 3091828 w 3732785"/>
                <a:gd name="connsiteY794" fmla="*/ 846827 h 1423926"/>
                <a:gd name="connsiteX795" fmla="*/ 3128173 w 3732785"/>
                <a:gd name="connsiteY795" fmla="*/ 828718 h 1423926"/>
                <a:gd name="connsiteX796" fmla="*/ 3130724 w 3732785"/>
                <a:gd name="connsiteY796" fmla="*/ 808058 h 1423926"/>
                <a:gd name="connsiteX797" fmla="*/ 3169620 w 3732785"/>
                <a:gd name="connsiteY797" fmla="*/ 795050 h 1423926"/>
                <a:gd name="connsiteX798" fmla="*/ 3169620 w 3732785"/>
                <a:gd name="connsiteY798" fmla="*/ 800279 h 1423926"/>
                <a:gd name="connsiteX799" fmla="*/ 3151384 w 3732785"/>
                <a:gd name="connsiteY799" fmla="*/ 815837 h 1423926"/>
                <a:gd name="connsiteX800" fmla="*/ 3148833 w 3732785"/>
                <a:gd name="connsiteY800" fmla="*/ 833947 h 1423926"/>
                <a:gd name="connsiteX801" fmla="*/ 3141054 w 3732785"/>
                <a:gd name="connsiteY801" fmla="*/ 844277 h 1423926"/>
                <a:gd name="connsiteX802" fmla="*/ 3135825 w 3732785"/>
                <a:gd name="connsiteY802" fmla="*/ 854606 h 1423926"/>
                <a:gd name="connsiteX803" fmla="*/ 3107258 w 3732785"/>
                <a:gd name="connsiteY803" fmla="*/ 867615 h 1423926"/>
                <a:gd name="connsiteX804" fmla="*/ 3089022 w 3732785"/>
                <a:gd name="connsiteY804" fmla="*/ 885724 h 1423926"/>
                <a:gd name="connsiteX805" fmla="*/ 3050125 w 3732785"/>
                <a:gd name="connsiteY805" fmla="*/ 924620 h 1423926"/>
                <a:gd name="connsiteX806" fmla="*/ 3013779 w 3732785"/>
                <a:gd name="connsiteY806" fmla="*/ 947958 h 1423926"/>
                <a:gd name="connsiteX807" fmla="*/ 2992992 w 3732785"/>
                <a:gd name="connsiteY807" fmla="*/ 953187 h 1423926"/>
                <a:gd name="connsiteX808" fmla="*/ 2985212 w 3732785"/>
                <a:gd name="connsiteY808" fmla="*/ 979075 h 1423926"/>
                <a:gd name="connsiteX809" fmla="*/ 2964425 w 3732785"/>
                <a:gd name="connsiteY809" fmla="*/ 1028302 h 1423926"/>
                <a:gd name="connsiteX810" fmla="*/ 2977433 w 3732785"/>
                <a:gd name="connsiteY810" fmla="*/ 1108518 h 1423926"/>
                <a:gd name="connsiteX811" fmla="*/ 2985212 w 3732785"/>
                <a:gd name="connsiteY811" fmla="*/ 1147414 h 1423926"/>
                <a:gd name="connsiteX812" fmla="*/ 2990441 w 3732785"/>
                <a:gd name="connsiteY812" fmla="*/ 1162973 h 1423926"/>
                <a:gd name="connsiteX813" fmla="*/ 3013779 w 3732785"/>
                <a:gd name="connsiteY813" fmla="*/ 1142313 h 1423926"/>
                <a:gd name="connsiteX814" fmla="*/ 3024109 w 3732785"/>
                <a:gd name="connsiteY814" fmla="*/ 1129305 h 1423926"/>
                <a:gd name="connsiteX815" fmla="*/ 3029338 w 3732785"/>
                <a:gd name="connsiteY815" fmla="*/ 1108645 h 1423926"/>
                <a:gd name="connsiteX816" fmla="*/ 3042346 w 3732785"/>
                <a:gd name="connsiteY816" fmla="*/ 1098315 h 1423926"/>
                <a:gd name="connsiteX817" fmla="*/ 3060583 w 3732785"/>
                <a:gd name="connsiteY817" fmla="*/ 1095765 h 1423926"/>
                <a:gd name="connsiteX818" fmla="*/ 3058032 w 3732785"/>
                <a:gd name="connsiteY818" fmla="*/ 1077656 h 1423926"/>
                <a:gd name="connsiteX819" fmla="*/ 3078819 w 3732785"/>
                <a:gd name="connsiteY819" fmla="*/ 1056996 h 1423926"/>
                <a:gd name="connsiteX820" fmla="*/ 3104835 w 3732785"/>
                <a:gd name="connsiteY820" fmla="*/ 1051767 h 1423926"/>
                <a:gd name="connsiteX821" fmla="*/ 3102284 w 3732785"/>
                <a:gd name="connsiteY821" fmla="*/ 1031107 h 1423926"/>
                <a:gd name="connsiteX822" fmla="*/ 3117843 w 3732785"/>
                <a:gd name="connsiteY822" fmla="*/ 1005219 h 1423926"/>
                <a:gd name="connsiteX823" fmla="*/ 3133402 w 3732785"/>
                <a:gd name="connsiteY823" fmla="*/ 1002668 h 1423926"/>
                <a:gd name="connsiteX824" fmla="*/ 3123072 w 3732785"/>
                <a:gd name="connsiteY824" fmla="*/ 989660 h 1423926"/>
                <a:gd name="connsiteX825" fmla="*/ 3128301 w 3732785"/>
                <a:gd name="connsiteY825" fmla="*/ 963772 h 1423926"/>
                <a:gd name="connsiteX826" fmla="*/ 3128301 w 3732785"/>
                <a:gd name="connsiteY826" fmla="*/ 953442 h 1423926"/>
                <a:gd name="connsiteX827" fmla="*/ 3112742 w 3732785"/>
                <a:gd name="connsiteY827" fmla="*/ 953442 h 1423926"/>
                <a:gd name="connsiteX828" fmla="*/ 3110191 w 3732785"/>
                <a:gd name="connsiteY828" fmla="*/ 930104 h 1423926"/>
                <a:gd name="connsiteX829" fmla="*/ 3128429 w 3732785"/>
                <a:gd name="connsiteY829" fmla="*/ 911995 h 1423926"/>
                <a:gd name="connsiteX830" fmla="*/ 3146665 w 3732785"/>
                <a:gd name="connsiteY830" fmla="*/ 883556 h 1423926"/>
                <a:gd name="connsiteX831" fmla="*/ 3164902 w 3732785"/>
                <a:gd name="connsiteY831" fmla="*/ 883556 h 1423926"/>
                <a:gd name="connsiteX832" fmla="*/ 3172681 w 3732785"/>
                <a:gd name="connsiteY832" fmla="*/ 886106 h 1423926"/>
                <a:gd name="connsiteX833" fmla="*/ 3196019 w 3732785"/>
                <a:gd name="connsiteY833" fmla="*/ 865446 h 1423926"/>
                <a:gd name="connsiteX834" fmla="*/ 3198570 w 3732785"/>
                <a:gd name="connsiteY834" fmla="*/ 886106 h 1423926"/>
                <a:gd name="connsiteX835" fmla="*/ 3219357 w 3732785"/>
                <a:gd name="connsiteY835" fmla="*/ 873098 h 1423926"/>
                <a:gd name="connsiteX836" fmla="*/ 3273939 w 3732785"/>
                <a:gd name="connsiteY836" fmla="*/ 870548 h 1423926"/>
                <a:gd name="connsiteX837" fmla="*/ 3292176 w 3732785"/>
                <a:gd name="connsiteY837" fmla="*/ 883556 h 1423926"/>
                <a:gd name="connsiteX838" fmla="*/ 3299955 w 3732785"/>
                <a:gd name="connsiteY838" fmla="*/ 870548 h 1423926"/>
                <a:gd name="connsiteX839" fmla="*/ 3331072 w 3732785"/>
                <a:gd name="connsiteY839" fmla="*/ 852438 h 1423926"/>
                <a:gd name="connsiteX840" fmla="*/ 3344081 w 3732785"/>
                <a:gd name="connsiteY840" fmla="*/ 844659 h 1423926"/>
                <a:gd name="connsiteX841" fmla="*/ 3357089 w 3732785"/>
                <a:gd name="connsiteY841" fmla="*/ 836880 h 1423926"/>
                <a:gd name="connsiteX842" fmla="*/ 3393435 w 3732785"/>
                <a:gd name="connsiteY842" fmla="*/ 818771 h 1423926"/>
                <a:gd name="connsiteX843" fmla="*/ 3440238 w 3732785"/>
                <a:gd name="connsiteY843" fmla="*/ 798111 h 1423926"/>
                <a:gd name="connsiteX844" fmla="*/ 3448018 w 3732785"/>
                <a:gd name="connsiteY844" fmla="*/ 795560 h 1423926"/>
                <a:gd name="connsiteX845" fmla="*/ 3468805 w 3732785"/>
                <a:gd name="connsiteY845" fmla="*/ 800789 h 1423926"/>
                <a:gd name="connsiteX846" fmla="*/ 3492142 w 3732785"/>
                <a:gd name="connsiteY846" fmla="*/ 798238 h 1423926"/>
                <a:gd name="connsiteX847" fmla="*/ 3492142 w 3732785"/>
                <a:gd name="connsiteY847" fmla="*/ 780129 h 1423926"/>
                <a:gd name="connsiteX848" fmla="*/ 3479135 w 3732785"/>
                <a:gd name="connsiteY848" fmla="*/ 759469 h 1423926"/>
                <a:gd name="connsiteX849" fmla="*/ 3463576 w 3732785"/>
                <a:gd name="connsiteY849" fmla="*/ 738810 h 1423926"/>
                <a:gd name="connsiteX850" fmla="*/ 3450568 w 3732785"/>
                <a:gd name="connsiteY850" fmla="*/ 731030 h 1423926"/>
                <a:gd name="connsiteX851" fmla="*/ 3442789 w 3732785"/>
                <a:gd name="connsiteY851" fmla="*/ 723251 h 1423926"/>
                <a:gd name="connsiteX852" fmla="*/ 3424552 w 3732785"/>
                <a:gd name="connsiteY852" fmla="*/ 720700 h 1423926"/>
                <a:gd name="connsiteX853" fmla="*/ 3447890 w 3732785"/>
                <a:gd name="connsiteY853" fmla="*/ 712921 h 1423926"/>
                <a:gd name="connsiteX854" fmla="*/ 3458220 w 3732785"/>
                <a:gd name="connsiteY854" fmla="*/ 723251 h 1423926"/>
                <a:gd name="connsiteX855" fmla="*/ 3484236 w 3732785"/>
                <a:gd name="connsiteY855" fmla="*/ 723251 h 1423926"/>
                <a:gd name="connsiteX856" fmla="*/ 3512802 w 3732785"/>
                <a:gd name="connsiteY856" fmla="*/ 707692 h 1423926"/>
                <a:gd name="connsiteX857" fmla="*/ 3518031 w 3732785"/>
                <a:gd name="connsiteY857" fmla="*/ 697362 h 1423926"/>
                <a:gd name="connsiteX858" fmla="*/ 3515481 w 3732785"/>
                <a:gd name="connsiteY858" fmla="*/ 684354 h 1423926"/>
                <a:gd name="connsiteX859" fmla="*/ 3515481 w 3732785"/>
                <a:gd name="connsiteY859" fmla="*/ 674025 h 1423926"/>
                <a:gd name="connsiteX860" fmla="*/ 3525810 w 3732785"/>
                <a:gd name="connsiteY860" fmla="*/ 666245 h 1423926"/>
                <a:gd name="connsiteX861" fmla="*/ 3536140 w 3732785"/>
                <a:gd name="connsiteY861" fmla="*/ 666245 h 1423926"/>
                <a:gd name="connsiteX862" fmla="*/ 3533590 w 3732785"/>
                <a:gd name="connsiteY862" fmla="*/ 676575 h 1423926"/>
                <a:gd name="connsiteX863" fmla="*/ 3541369 w 3732785"/>
                <a:gd name="connsiteY863" fmla="*/ 692134 h 1423926"/>
                <a:gd name="connsiteX864" fmla="*/ 3564707 w 3732785"/>
                <a:gd name="connsiteY864" fmla="*/ 692134 h 1423926"/>
                <a:gd name="connsiteX865" fmla="*/ 3598502 w 3732785"/>
                <a:gd name="connsiteY865" fmla="*/ 702464 h 1423926"/>
                <a:gd name="connsiteX866" fmla="*/ 3614061 w 3732785"/>
                <a:gd name="connsiteY866" fmla="*/ 723123 h 1423926"/>
                <a:gd name="connsiteX867" fmla="*/ 3634848 w 3732785"/>
                <a:gd name="connsiteY867" fmla="*/ 730903 h 1423926"/>
                <a:gd name="connsiteX868" fmla="*/ 3647856 w 3732785"/>
                <a:gd name="connsiteY868" fmla="*/ 736131 h 1423926"/>
                <a:gd name="connsiteX869" fmla="*/ 3660865 w 3732785"/>
                <a:gd name="connsiteY869" fmla="*/ 738682 h 1423926"/>
                <a:gd name="connsiteX870" fmla="*/ 3671194 w 3732785"/>
                <a:gd name="connsiteY870" fmla="*/ 736131 h 1423926"/>
                <a:gd name="connsiteX871" fmla="*/ 3663415 w 3732785"/>
                <a:gd name="connsiteY871" fmla="*/ 723123 h 1423926"/>
                <a:gd name="connsiteX872" fmla="*/ 3673744 w 3732785"/>
                <a:gd name="connsiteY872" fmla="*/ 725674 h 1423926"/>
                <a:gd name="connsiteX873" fmla="*/ 3676295 w 3732785"/>
                <a:gd name="connsiteY873" fmla="*/ 715344 h 1423926"/>
                <a:gd name="connsiteX874" fmla="*/ 3671067 w 3732785"/>
                <a:gd name="connsiteY874" fmla="*/ 694684 h 1423926"/>
                <a:gd name="connsiteX875" fmla="*/ 3678846 w 3732785"/>
                <a:gd name="connsiteY875" fmla="*/ 692134 h 1423926"/>
                <a:gd name="connsiteX876" fmla="*/ 3702184 w 3732785"/>
                <a:gd name="connsiteY876" fmla="*/ 697362 h 1423926"/>
                <a:gd name="connsiteX877" fmla="*/ 3696955 w 3732785"/>
                <a:gd name="connsiteY877" fmla="*/ 689583 h 1423926"/>
                <a:gd name="connsiteX878" fmla="*/ 3702184 w 3732785"/>
                <a:gd name="connsiteY878" fmla="*/ 687033 h 1423926"/>
                <a:gd name="connsiteX879" fmla="*/ 3715192 w 3732785"/>
                <a:gd name="connsiteY879" fmla="*/ 689583 h 1423926"/>
                <a:gd name="connsiteX880" fmla="*/ 3725521 w 3732785"/>
                <a:gd name="connsiteY880" fmla="*/ 676575 h 1423926"/>
                <a:gd name="connsiteX881" fmla="*/ 3728072 w 3732785"/>
                <a:gd name="connsiteY881" fmla="*/ 671346 h 1423926"/>
                <a:gd name="connsiteX882" fmla="*/ 3728072 w 3732785"/>
                <a:gd name="connsiteY882" fmla="*/ 671346 h 1423926"/>
                <a:gd name="connsiteX883" fmla="*/ 1926972 w 3732785"/>
                <a:gd name="connsiteY883" fmla="*/ 1092959 h 1423926"/>
                <a:gd name="connsiteX884" fmla="*/ 1872389 w 3732785"/>
                <a:gd name="connsiteY884" fmla="*/ 1126627 h 1423926"/>
                <a:gd name="connsiteX885" fmla="*/ 1823036 w 3732785"/>
                <a:gd name="connsiteY885" fmla="*/ 1142186 h 1423926"/>
                <a:gd name="connsiteX886" fmla="*/ 1864610 w 3732785"/>
                <a:gd name="connsiteY886" fmla="*/ 1116297 h 1423926"/>
                <a:gd name="connsiteX887" fmla="*/ 1921743 w 3732785"/>
                <a:gd name="connsiteY887" fmla="*/ 1061970 h 1423926"/>
                <a:gd name="connsiteX888" fmla="*/ 1950310 w 3732785"/>
                <a:gd name="connsiteY888" fmla="*/ 1015421 h 1423926"/>
                <a:gd name="connsiteX889" fmla="*/ 1926972 w 3732785"/>
                <a:gd name="connsiteY889" fmla="*/ 1093087 h 1423926"/>
                <a:gd name="connsiteX890" fmla="*/ 1926972 w 3732785"/>
                <a:gd name="connsiteY890" fmla="*/ 1093087 h 1423926"/>
                <a:gd name="connsiteX891" fmla="*/ 2010121 w 3732785"/>
                <a:gd name="connsiteY891" fmla="*/ 336836 h 1423926"/>
                <a:gd name="connsiteX892" fmla="*/ 1997113 w 3732785"/>
                <a:gd name="connsiteY892" fmla="*/ 347166 h 1423926"/>
                <a:gd name="connsiteX893" fmla="*/ 2036010 w 3732785"/>
                <a:gd name="connsiteY893" fmla="*/ 339387 h 1423926"/>
                <a:gd name="connsiteX894" fmla="*/ 2009994 w 3732785"/>
                <a:gd name="connsiteY894" fmla="*/ 336836 h 1423926"/>
                <a:gd name="connsiteX895" fmla="*/ 2009994 w 3732785"/>
                <a:gd name="connsiteY895" fmla="*/ 336836 h 1423926"/>
                <a:gd name="connsiteX896" fmla="*/ 831110 w 3732785"/>
                <a:gd name="connsiteY896" fmla="*/ 18395 h 1423926"/>
                <a:gd name="connsiteX897" fmla="*/ 851898 w 3732785"/>
                <a:gd name="connsiteY897" fmla="*/ 10616 h 1423926"/>
                <a:gd name="connsiteX898" fmla="*/ 872685 w 3732785"/>
                <a:gd name="connsiteY898" fmla="*/ 2836 h 1423926"/>
                <a:gd name="connsiteX899" fmla="*/ 833788 w 3732785"/>
                <a:gd name="connsiteY899" fmla="*/ 5387 h 1423926"/>
                <a:gd name="connsiteX900" fmla="*/ 802671 w 3732785"/>
                <a:gd name="connsiteY900" fmla="*/ 10616 h 1423926"/>
                <a:gd name="connsiteX901" fmla="*/ 831238 w 3732785"/>
                <a:gd name="connsiteY901" fmla="*/ 18395 h 1423926"/>
                <a:gd name="connsiteX902" fmla="*/ 831238 w 3732785"/>
                <a:gd name="connsiteY902" fmla="*/ 18395 h 1423926"/>
                <a:gd name="connsiteX903" fmla="*/ 750512 w 3732785"/>
                <a:gd name="connsiteY903" fmla="*/ 62393 h 1423926"/>
                <a:gd name="connsiteX904" fmla="*/ 724496 w 3732785"/>
                <a:gd name="connsiteY904" fmla="*/ 64943 h 1423926"/>
                <a:gd name="connsiteX905" fmla="*/ 750512 w 3732785"/>
                <a:gd name="connsiteY905" fmla="*/ 62393 h 1423926"/>
                <a:gd name="connsiteX906" fmla="*/ 750512 w 3732785"/>
                <a:gd name="connsiteY906" fmla="*/ 62393 h 1423926"/>
                <a:gd name="connsiteX907" fmla="*/ 833661 w 3732785"/>
                <a:gd name="connsiteY907" fmla="*/ 51935 h 1423926"/>
                <a:gd name="connsiteX908" fmla="*/ 818102 w 3732785"/>
                <a:gd name="connsiteY908" fmla="*/ 59715 h 1423926"/>
                <a:gd name="connsiteX909" fmla="*/ 805094 w 3732785"/>
                <a:gd name="connsiteY909" fmla="*/ 72723 h 1423926"/>
                <a:gd name="connsiteX910" fmla="*/ 854448 w 3732785"/>
                <a:gd name="connsiteY910" fmla="*/ 67494 h 1423926"/>
                <a:gd name="connsiteX911" fmla="*/ 877786 w 3732785"/>
                <a:gd name="connsiteY911" fmla="*/ 59715 h 1423926"/>
                <a:gd name="connsiteX912" fmla="*/ 833661 w 3732785"/>
                <a:gd name="connsiteY912" fmla="*/ 51935 h 1423926"/>
                <a:gd name="connsiteX913" fmla="*/ 833661 w 3732785"/>
                <a:gd name="connsiteY913" fmla="*/ 51935 h 1423926"/>
                <a:gd name="connsiteX914" fmla="*/ 945377 w 3732785"/>
                <a:gd name="connsiteY914" fmla="*/ 41605 h 1423926"/>
                <a:gd name="connsiteX915" fmla="*/ 935047 w 3732785"/>
                <a:gd name="connsiteY915" fmla="*/ 28597 h 1423926"/>
                <a:gd name="connsiteX916" fmla="*/ 901252 w 3732785"/>
                <a:gd name="connsiteY916" fmla="*/ 28597 h 1423926"/>
                <a:gd name="connsiteX917" fmla="*/ 883015 w 3732785"/>
                <a:gd name="connsiteY917" fmla="*/ 49257 h 1423926"/>
                <a:gd name="connsiteX918" fmla="*/ 945377 w 3732785"/>
                <a:gd name="connsiteY918" fmla="*/ 41478 h 1423926"/>
                <a:gd name="connsiteX919" fmla="*/ 945377 w 3732785"/>
                <a:gd name="connsiteY919" fmla="*/ 41478 h 1423926"/>
                <a:gd name="connsiteX920" fmla="*/ 841440 w 3732785"/>
                <a:gd name="connsiteY920" fmla="*/ 31276 h 1423926"/>
                <a:gd name="connsiteX921" fmla="*/ 805094 w 3732785"/>
                <a:gd name="connsiteY921" fmla="*/ 20946 h 1423926"/>
                <a:gd name="connsiteX922" fmla="*/ 789536 w 3732785"/>
                <a:gd name="connsiteY922" fmla="*/ 23496 h 1423926"/>
                <a:gd name="connsiteX923" fmla="*/ 766198 w 3732785"/>
                <a:gd name="connsiteY923" fmla="*/ 36504 h 1423926"/>
                <a:gd name="connsiteX924" fmla="*/ 841568 w 3732785"/>
                <a:gd name="connsiteY924" fmla="*/ 31276 h 1423926"/>
                <a:gd name="connsiteX925" fmla="*/ 841568 w 3732785"/>
                <a:gd name="connsiteY925" fmla="*/ 31276 h 1423926"/>
                <a:gd name="connsiteX926" fmla="*/ 745411 w 3732785"/>
                <a:gd name="connsiteY926" fmla="*/ 388613 h 1423926"/>
                <a:gd name="connsiteX927" fmla="*/ 729852 w 3732785"/>
                <a:gd name="connsiteY927" fmla="*/ 398943 h 1423926"/>
                <a:gd name="connsiteX928" fmla="*/ 737631 w 3732785"/>
                <a:gd name="connsiteY928" fmla="*/ 414502 h 1423926"/>
                <a:gd name="connsiteX929" fmla="*/ 724623 w 3732785"/>
                <a:gd name="connsiteY929" fmla="*/ 427510 h 1423926"/>
                <a:gd name="connsiteX930" fmla="*/ 698607 w 3732785"/>
                <a:gd name="connsiteY930" fmla="*/ 440518 h 1423926"/>
                <a:gd name="connsiteX931" fmla="*/ 719394 w 3732785"/>
                <a:gd name="connsiteY931" fmla="*/ 453526 h 1423926"/>
                <a:gd name="connsiteX932" fmla="*/ 724623 w 3732785"/>
                <a:gd name="connsiteY932" fmla="*/ 469085 h 1423926"/>
                <a:gd name="connsiteX933" fmla="*/ 732402 w 3732785"/>
                <a:gd name="connsiteY933" fmla="*/ 463856 h 1423926"/>
                <a:gd name="connsiteX934" fmla="*/ 750639 w 3732785"/>
                <a:gd name="connsiteY934" fmla="*/ 474186 h 1423926"/>
                <a:gd name="connsiteX935" fmla="*/ 776655 w 3732785"/>
                <a:gd name="connsiteY935" fmla="*/ 489744 h 1423926"/>
                <a:gd name="connsiteX936" fmla="*/ 833788 w 3732785"/>
                <a:gd name="connsiteY936" fmla="*/ 489744 h 1423926"/>
                <a:gd name="connsiteX937" fmla="*/ 805222 w 3732785"/>
                <a:gd name="connsiteY937" fmla="*/ 463856 h 1423926"/>
                <a:gd name="connsiteX938" fmla="*/ 797442 w 3732785"/>
                <a:gd name="connsiteY938" fmla="*/ 417308 h 1423926"/>
                <a:gd name="connsiteX939" fmla="*/ 815679 w 3732785"/>
                <a:gd name="connsiteY939" fmla="*/ 391419 h 1423926"/>
                <a:gd name="connsiteX940" fmla="*/ 833916 w 3732785"/>
                <a:gd name="connsiteY940" fmla="*/ 370759 h 1423926"/>
                <a:gd name="connsiteX941" fmla="*/ 844246 w 3732785"/>
                <a:gd name="connsiteY941" fmla="*/ 355201 h 1423926"/>
                <a:gd name="connsiteX942" fmla="*/ 859805 w 3732785"/>
                <a:gd name="connsiteY942" fmla="*/ 334541 h 1423926"/>
                <a:gd name="connsiteX943" fmla="*/ 880592 w 3732785"/>
                <a:gd name="connsiteY943" fmla="*/ 326762 h 1423926"/>
                <a:gd name="connsiteX944" fmla="*/ 909159 w 3732785"/>
                <a:gd name="connsiteY944" fmla="*/ 313754 h 1423926"/>
                <a:gd name="connsiteX945" fmla="*/ 1031204 w 3732785"/>
                <a:gd name="connsiteY945" fmla="*/ 267205 h 1423926"/>
                <a:gd name="connsiteX946" fmla="*/ 1085787 w 3732785"/>
                <a:gd name="connsiteY946" fmla="*/ 228309 h 1423926"/>
                <a:gd name="connsiteX947" fmla="*/ 1018324 w 3732785"/>
                <a:gd name="connsiteY947" fmla="*/ 241317 h 1423926"/>
                <a:gd name="connsiteX948" fmla="*/ 984529 w 3732785"/>
                <a:gd name="connsiteY948" fmla="*/ 249096 h 1423926"/>
                <a:gd name="connsiteX949" fmla="*/ 940403 w 3732785"/>
                <a:gd name="connsiteY949" fmla="*/ 254325 h 1423926"/>
                <a:gd name="connsiteX950" fmla="*/ 909286 w 3732785"/>
                <a:gd name="connsiteY950" fmla="*/ 262104 h 1423926"/>
                <a:gd name="connsiteX951" fmla="*/ 880719 w 3732785"/>
                <a:gd name="connsiteY951" fmla="*/ 269883 h 1423926"/>
                <a:gd name="connsiteX952" fmla="*/ 852153 w 3732785"/>
                <a:gd name="connsiteY952" fmla="*/ 282891 h 1423926"/>
                <a:gd name="connsiteX953" fmla="*/ 836594 w 3732785"/>
                <a:gd name="connsiteY953" fmla="*/ 293221 h 1423926"/>
                <a:gd name="connsiteX954" fmla="*/ 815807 w 3732785"/>
                <a:gd name="connsiteY954" fmla="*/ 298450 h 1423926"/>
                <a:gd name="connsiteX955" fmla="*/ 813256 w 3732785"/>
                <a:gd name="connsiteY955" fmla="*/ 314009 h 1423926"/>
                <a:gd name="connsiteX956" fmla="*/ 800248 w 3732785"/>
                <a:gd name="connsiteY956" fmla="*/ 327017 h 1423926"/>
                <a:gd name="connsiteX957" fmla="*/ 792469 w 3732785"/>
                <a:gd name="connsiteY957" fmla="*/ 342575 h 1423926"/>
                <a:gd name="connsiteX958" fmla="*/ 774232 w 3732785"/>
                <a:gd name="connsiteY958" fmla="*/ 350355 h 1423926"/>
                <a:gd name="connsiteX959" fmla="*/ 771682 w 3732785"/>
                <a:gd name="connsiteY959" fmla="*/ 365913 h 1423926"/>
                <a:gd name="connsiteX960" fmla="*/ 766453 w 3732785"/>
                <a:gd name="connsiteY960" fmla="*/ 378921 h 1423926"/>
                <a:gd name="connsiteX961" fmla="*/ 745665 w 3732785"/>
                <a:gd name="connsiteY961" fmla="*/ 389251 h 1423926"/>
                <a:gd name="connsiteX962" fmla="*/ 745665 w 3732785"/>
                <a:gd name="connsiteY962" fmla="*/ 389251 h 1423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</a:cxnLst>
              <a:rect l="l" t="t" r="r" b="b"/>
              <a:pathLst>
                <a:path w="3732785" h="1423926">
                  <a:moveTo>
                    <a:pt x="57133" y="1030852"/>
                  </a:moveTo>
                  <a:cubicBezTo>
                    <a:pt x="54583" y="1030852"/>
                    <a:pt x="46804" y="1028302"/>
                    <a:pt x="44125" y="1025624"/>
                  </a:cubicBezTo>
                  <a:cubicBezTo>
                    <a:pt x="41575" y="1023073"/>
                    <a:pt x="36346" y="1023073"/>
                    <a:pt x="31117" y="1025624"/>
                  </a:cubicBezTo>
                  <a:cubicBezTo>
                    <a:pt x="31117" y="1025624"/>
                    <a:pt x="33668" y="1025624"/>
                    <a:pt x="33668" y="1028174"/>
                  </a:cubicBezTo>
                  <a:cubicBezTo>
                    <a:pt x="36218" y="1033403"/>
                    <a:pt x="23338" y="1033403"/>
                    <a:pt x="25888" y="1038504"/>
                  </a:cubicBezTo>
                  <a:cubicBezTo>
                    <a:pt x="31117" y="1046283"/>
                    <a:pt x="15559" y="1046283"/>
                    <a:pt x="15559" y="1038504"/>
                  </a:cubicBezTo>
                  <a:cubicBezTo>
                    <a:pt x="15559" y="1033275"/>
                    <a:pt x="0" y="1035954"/>
                    <a:pt x="2551" y="1041055"/>
                  </a:cubicBezTo>
                  <a:cubicBezTo>
                    <a:pt x="2551" y="1041055"/>
                    <a:pt x="2551" y="1043605"/>
                    <a:pt x="0" y="1046283"/>
                  </a:cubicBezTo>
                  <a:cubicBezTo>
                    <a:pt x="5229" y="1046283"/>
                    <a:pt x="10330" y="1048834"/>
                    <a:pt x="10330" y="1048834"/>
                  </a:cubicBezTo>
                  <a:cubicBezTo>
                    <a:pt x="15559" y="1051385"/>
                    <a:pt x="51905" y="1054063"/>
                    <a:pt x="67463" y="1051385"/>
                  </a:cubicBezTo>
                  <a:cubicBezTo>
                    <a:pt x="67463" y="1048834"/>
                    <a:pt x="70014" y="1041055"/>
                    <a:pt x="70014" y="1038377"/>
                  </a:cubicBezTo>
                  <a:cubicBezTo>
                    <a:pt x="70014" y="1033148"/>
                    <a:pt x="59684" y="1028047"/>
                    <a:pt x="57006" y="1030597"/>
                  </a:cubicBezTo>
                  <a:lnTo>
                    <a:pt x="57006" y="1030597"/>
                  </a:lnTo>
                  <a:close/>
                  <a:moveTo>
                    <a:pt x="992053" y="36504"/>
                  </a:moveTo>
                  <a:cubicBezTo>
                    <a:pt x="1018069" y="33954"/>
                    <a:pt x="1015390" y="20946"/>
                    <a:pt x="1002383" y="18395"/>
                  </a:cubicBezTo>
                  <a:cubicBezTo>
                    <a:pt x="989375" y="15844"/>
                    <a:pt x="989375" y="26174"/>
                    <a:pt x="981595" y="26174"/>
                  </a:cubicBezTo>
                  <a:cubicBezTo>
                    <a:pt x="976366" y="26174"/>
                    <a:pt x="950478" y="31403"/>
                    <a:pt x="955579" y="36504"/>
                  </a:cubicBezTo>
                  <a:cubicBezTo>
                    <a:pt x="963359" y="41733"/>
                    <a:pt x="978917" y="39055"/>
                    <a:pt x="991925" y="36504"/>
                  </a:cubicBezTo>
                  <a:lnTo>
                    <a:pt x="991925" y="36504"/>
                  </a:lnTo>
                  <a:close/>
                  <a:moveTo>
                    <a:pt x="1116777" y="396393"/>
                  </a:moveTo>
                  <a:cubicBezTo>
                    <a:pt x="1127107" y="396393"/>
                    <a:pt x="1147894" y="393842"/>
                    <a:pt x="1150572" y="388613"/>
                  </a:cubicBezTo>
                  <a:cubicBezTo>
                    <a:pt x="1153123" y="383385"/>
                    <a:pt x="1142793" y="378283"/>
                    <a:pt x="1127234" y="378283"/>
                  </a:cubicBezTo>
                  <a:cubicBezTo>
                    <a:pt x="1111676" y="378283"/>
                    <a:pt x="1108997" y="393842"/>
                    <a:pt x="1116904" y="396393"/>
                  </a:cubicBezTo>
                  <a:lnTo>
                    <a:pt x="1116904" y="396393"/>
                  </a:lnTo>
                  <a:close/>
                  <a:moveTo>
                    <a:pt x="1594630" y="67494"/>
                  </a:moveTo>
                  <a:cubicBezTo>
                    <a:pt x="1607638" y="72723"/>
                    <a:pt x="1602409" y="75273"/>
                    <a:pt x="1589401" y="75273"/>
                  </a:cubicBezTo>
                  <a:cubicBezTo>
                    <a:pt x="1576393" y="75273"/>
                    <a:pt x="1566064" y="80502"/>
                    <a:pt x="1573843" y="83053"/>
                  </a:cubicBezTo>
                  <a:cubicBezTo>
                    <a:pt x="1581622" y="85603"/>
                    <a:pt x="1581622" y="93382"/>
                    <a:pt x="1594630" y="96061"/>
                  </a:cubicBezTo>
                  <a:cubicBezTo>
                    <a:pt x="1607638" y="98611"/>
                    <a:pt x="1620646" y="88281"/>
                    <a:pt x="1620646" y="80502"/>
                  </a:cubicBezTo>
                  <a:cubicBezTo>
                    <a:pt x="1618095" y="72723"/>
                    <a:pt x="1667449" y="64943"/>
                    <a:pt x="1680330" y="62393"/>
                  </a:cubicBezTo>
                  <a:cubicBezTo>
                    <a:pt x="1693338" y="59842"/>
                    <a:pt x="1672550" y="44284"/>
                    <a:pt x="1685559" y="44284"/>
                  </a:cubicBezTo>
                  <a:cubicBezTo>
                    <a:pt x="1701117" y="41733"/>
                    <a:pt x="1693338" y="36504"/>
                    <a:pt x="1677779" y="33954"/>
                  </a:cubicBezTo>
                  <a:cubicBezTo>
                    <a:pt x="1659543" y="31403"/>
                    <a:pt x="1667449" y="15844"/>
                    <a:pt x="1659543" y="10616"/>
                  </a:cubicBezTo>
                  <a:cubicBezTo>
                    <a:pt x="1654314" y="5387"/>
                    <a:pt x="1651763" y="18395"/>
                    <a:pt x="1628425" y="20946"/>
                  </a:cubicBezTo>
                  <a:cubicBezTo>
                    <a:pt x="1605088" y="26174"/>
                    <a:pt x="1594630" y="31276"/>
                    <a:pt x="1605088" y="36504"/>
                  </a:cubicBezTo>
                  <a:cubicBezTo>
                    <a:pt x="1612867" y="41733"/>
                    <a:pt x="1605088" y="52063"/>
                    <a:pt x="1594758" y="52063"/>
                  </a:cubicBezTo>
                  <a:cubicBezTo>
                    <a:pt x="1584427" y="52063"/>
                    <a:pt x="1584427" y="62393"/>
                    <a:pt x="1594758" y="67621"/>
                  </a:cubicBezTo>
                  <a:lnTo>
                    <a:pt x="1594758" y="67621"/>
                  </a:lnTo>
                  <a:close/>
                  <a:moveTo>
                    <a:pt x="1628298" y="85603"/>
                  </a:moveTo>
                  <a:cubicBezTo>
                    <a:pt x="1628298" y="90832"/>
                    <a:pt x="1607511" y="98611"/>
                    <a:pt x="1615290" y="103712"/>
                  </a:cubicBezTo>
                  <a:cubicBezTo>
                    <a:pt x="1620519" y="108941"/>
                    <a:pt x="1623069" y="106263"/>
                    <a:pt x="1630848" y="108941"/>
                  </a:cubicBezTo>
                  <a:cubicBezTo>
                    <a:pt x="1636077" y="108941"/>
                    <a:pt x="1641178" y="127050"/>
                    <a:pt x="1651636" y="124500"/>
                  </a:cubicBezTo>
                  <a:cubicBezTo>
                    <a:pt x="1664644" y="121949"/>
                    <a:pt x="1695761" y="137508"/>
                    <a:pt x="1713998" y="137508"/>
                  </a:cubicBezTo>
                  <a:cubicBezTo>
                    <a:pt x="1732235" y="137508"/>
                    <a:pt x="1734785" y="121949"/>
                    <a:pt x="1729556" y="119398"/>
                  </a:cubicBezTo>
                  <a:cubicBezTo>
                    <a:pt x="1724327" y="119398"/>
                    <a:pt x="1729556" y="111619"/>
                    <a:pt x="1739886" y="96061"/>
                  </a:cubicBezTo>
                  <a:cubicBezTo>
                    <a:pt x="1747666" y="80502"/>
                    <a:pt x="1706091" y="70172"/>
                    <a:pt x="1706091" y="80502"/>
                  </a:cubicBezTo>
                  <a:cubicBezTo>
                    <a:pt x="1706091" y="93510"/>
                    <a:pt x="1693083" y="77951"/>
                    <a:pt x="1690532" y="72723"/>
                  </a:cubicBezTo>
                  <a:cubicBezTo>
                    <a:pt x="1685303" y="64943"/>
                    <a:pt x="1628170" y="77951"/>
                    <a:pt x="1628170" y="85731"/>
                  </a:cubicBezTo>
                  <a:lnTo>
                    <a:pt x="1628170" y="85731"/>
                  </a:lnTo>
                  <a:close/>
                  <a:moveTo>
                    <a:pt x="1306285" y="406723"/>
                  </a:moveTo>
                  <a:cubicBezTo>
                    <a:pt x="1316615" y="411951"/>
                    <a:pt x="1324522" y="409273"/>
                    <a:pt x="1321844" y="398943"/>
                  </a:cubicBezTo>
                  <a:cubicBezTo>
                    <a:pt x="1321844" y="388613"/>
                    <a:pt x="1298506" y="401494"/>
                    <a:pt x="1306285" y="406723"/>
                  </a:cubicBezTo>
                  <a:lnTo>
                    <a:pt x="1306285" y="406723"/>
                  </a:lnTo>
                  <a:close/>
                  <a:moveTo>
                    <a:pt x="1578944" y="20946"/>
                  </a:moveTo>
                  <a:cubicBezTo>
                    <a:pt x="1581494" y="10616"/>
                    <a:pt x="1537369" y="15717"/>
                    <a:pt x="1550377" y="23496"/>
                  </a:cubicBezTo>
                  <a:cubicBezTo>
                    <a:pt x="1552928" y="28725"/>
                    <a:pt x="1576393" y="31276"/>
                    <a:pt x="1578944" y="20946"/>
                  </a:cubicBezTo>
                  <a:lnTo>
                    <a:pt x="1578944" y="20946"/>
                  </a:lnTo>
                  <a:close/>
                  <a:moveTo>
                    <a:pt x="3480027" y="487066"/>
                  </a:moveTo>
                  <a:cubicBezTo>
                    <a:pt x="3493035" y="494846"/>
                    <a:pt x="3500814" y="479287"/>
                    <a:pt x="3511144" y="487066"/>
                  </a:cubicBezTo>
                  <a:cubicBezTo>
                    <a:pt x="3521474" y="494846"/>
                    <a:pt x="3547491" y="484516"/>
                    <a:pt x="3557948" y="481837"/>
                  </a:cubicBezTo>
                  <a:cubicBezTo>
                    <a:pt x="3568278" y="479287"/>
                    <a:pt x="3563176" y="466279"/>
                    <a:pt x="3534610" y="463728"/>
                  </a:cubicBezTo>
                  <a:cubicBezTo>
                    <a:pt x="3506043" y="461178"/>
                    <a:pt x="3467147" y="481837"/>
                    <a:pt x="3480027" y="487066"/>
                  </a:cubicBezTo>
                  <a:lnTo>
                    <a:pt x="3480027" y="487066"/>
                  </a:lnTo>
                  <a:close/>
                  <a:moveTo>
                    <a:pt x="1729684" y="176277"/>
                  </a:moveTo>
                  <a:cubicBezTo>
                    <a:pt x="1740014" y="181505"/>
                    <a:pt x="1768580" y="168497"/>
                    <a:pt x="1786817" y="168497"/>
                  </a:cubicBezTo>
                  <a:cubicBezTo>
                    <a:pt x="1807604" y="171048"/>
                    <a:pt x="1862187" y="155489"/>
                    <a:pt x="1862187" y="145159"/>
                  </a:cubicBezTo>
                  <a:cubicBezTo>
                    <a:pt x="1864738" y="134830"/>
                    <a:pt x="1843950" y="134830"/>
                    <a:pt x="1833620" y="127050"/>
                  </a:cubicBezTo>
                  <a:cubicBezTo>
                    <a:pt x="1825841" y="116720"/>
                    <a:pt x="1807604" y="124500"/>
                    <a:pt x="1802503" y="132279"/>
                  </a:cubicBezTo>
                  <a:cubicBezTo>
                    <a:pt x="1797402" y="140058"/>
                    <a:pt x="1792173" y="132279"/>
                    <a:pt x="1805054" y="121949"/>
                  </a:cubicBezTo>
                  <a:cubicBezTo>
                    <a:pt x="1818062" y="108941"/>
                    <a:pt x="1792046" y="98611"/>
                    <a:pt x="1792046" y="106390"/>
                  </a:cubicBezTo>
                  <a:cubicBezTo>
                    <a:pt x="1792046" y="114170"/>
                    <a:pt x="1768708" y="108941"/>
                    <a:pt x="1768708" y="114170"/>
                  </a:cubicBezTo>
                  <a:cubicBezTo>
                    <a:pt x="1768708" y="121949"/>
                    <a:pt x="1760929" y="124500"/>
                    <a:pt x="1760929" y="132279"/>
                  </a:cubicBezTo>
                  <a:cubicBezTo>
                    <a:pt x="1760929" y="140058"/>
                    <a:pt x="1745370" y="129728"/>
                    <a:pt x="1745370" y="145287"/>
                  </a:cubicBezTo>
                  <a:cubicBezTo>
                    <a:pt x="1745370" y="160846"/>
                    <a:pt x="1719354" y="171175"/>
                    <a:pt x="1729811" y="176404"/>
                  </a:cubicBezTo>
                  <a:lnTo>
                    <a:pt x="1729811" y="176404"/>
                  </a:lnTo>
                  <a:close/>
                  <a:moveTo>
                    <a:pt x="2563217" y="308397"/>
                  </a:moveTo>
                  <a:cubicBezTo>
                    <a:pt x="2573547" y="313626"/>
                    <a:pt x="2576225" y="316177"/>
                    <a:pt x="2581454" y="321405"/>
                  </a:cubicBezTo>
                  <a:cubicBezTo>
                    <a:pt x="2586682" y="326634"/>
                    <a:pt x="2604792" y="318855"/>
                    <a:pt x="2612571" y="316177"/>
                  </a:cubicBezTo>
                  <a:cubicBezTo>
                    <a:pt x="2620350" y="313626"/>
                    <a:pt x="2622901" y="329185"/>
                    <a:pt x="2633359" y="321405"/>
                  </a:cubicBezTo>
                  <a:cubicBezTo>
                    <a:pt x="2646366" y="313626"/>
                    <a:pt x="2659374" y="316177"/>
                    <a:pt x="2672255" y="316177"/>
                  </a:cubicBezTo>
                  <a:cubicBezTo>
                    <a:pt x="2687813" y="316177"/>
                    <a:pt x="2669704" y="300618"/>
                    <a:pt x="2672255" y="292839"/>
                  </a:cubicBezTo>
                  <a:cubicBezTo>
                    <a:pt x="2672255" y="285059"/>
                    <a:pt x="2687813" y="290288"/>
                    <a:pt x="2682585" y="295389"/>
                  </a:cubicBezTo>
                  <a:cubicBezTo>
                    <a:pt x="2677357" y="303169"/>
                    <a:pt x="2690364" y="316049"/>
                    <a:pt x="2711151" y="316049"/>
                  </a:cubicBezTo>
                  <a:cubicBezTo>
                    <a:pt x="2731939" y="313498"/>
                    <a:pt x="2716381" y="303041"/>
                    <a:pt x="2726710" y="297940"/>
                  </a:cubicBezTo>
                  <a:cubicBezTo>
                    <a:pt x="2737040" y="292711"/>
                    <a:pt x="2734490" y="287610"/>
                    <a:pt x="2721481" y="279831"/>
                  </a:cubicBezTo>
                  <a:cubicBezTo>
                    <a:pt x="2705923" y="269501"/>
                    <a:pt x="2685136" y="274602"/>
                    <a:pt x="2674678" y="269501"/>
                  </a:cubicBezTo>
                  <a:cubicBezTo>
                    <a:pt x="2659119" y="264272"/>
                    <a:pt x="2643561" y="264272"/>
                    <a:pt x="2643561" y="277280"/>
                  </a:cubicBezTo>
                  <a:cubicBezTo>
                    <a:pt x="2641010" y="292839"/>
                    <a:pt x="2614994" y="261721"/>
                    <a:pt x="2599435" y="256620"/>
                  </a:cubicBezTo>
                  <a:cubicBezTo>
                    <a:pt x="2586428" y="254070"/>
                    <a:pt x="2542302" y="298067"/>
                    <a:pt x="2563090" y="308397"/>
                  </a:cubicBezTo>
                  <a:lnTo>
                    <a:pt x="2563090" y="308397"/>
                  </a:lnTo>
                  <a:close/>
                  <a:moveTo>
                    <a:pt x="2698271" y="391164"/>
                  </a:moveTo>
                  <a:cubicBezTo>
                    <a:pt x="2711279" y="388613"/>
                    <a:pt x="2690492" y="367826"/>
                    <a:pt x="2669704" y="362725"/>
                  </a:cubicBezTo>
                  <a:cubicBezTo>
                    <a:pt x="2651468" y="360174"/>
                    <a:pt x="2630808" y="378283"/>
                    <a:pt x="2633359" y="380834"/>
                  </a:cubicBezTo>
                  <a:cubicBezTo>
                    <a:pt x="2641138" y="388613"/>
                    <a:pt x="2687941" y="393842"/>
                    <a:pt x="2698271" y="391164"/>
                  </a:cubicBezTo>
                  <a:lnTo>
                    <a:pt x="2698271" y="391164"/>
                  </a:lnTo>
                  <a:close/>
                  <a:moveTo>
                    <a:pt x="2646366" y="347166"/>
                  </a:moveTo>
                  <a:cubicBezTo>
                    <a:pt x="2646366" y="339387"/>
                    <a:pt x="2612571" y="352395"/>
                    <a:pt x="2625579" y="357496"/>
                  </a:cubicBezTo>
                  <a:cubicBezTo>
                    <a:pt x="2633359" y="360047"/>
                    <a:pt x="2646366" y="357496"/>
                    <a:pt x="2646366" y="347166"/>
                  </a:cubicBezTo>
                  <a:lnTo>
                    <a:pt x="2646366" y="347166"/>
                  </a:lnTo>
                  <a:close/>
                  <a:moveTo>
                    <a:pt x="2760633" y="308397"/>
                  </a:moveTo>
                  <a:cubicBezTo>
                    <a:pt x="2776192" y="308397"/>
                    <a:pt x="2783971" y="323956"/>
                    <a:pt x="2812538" y="326506"/>
                  </a:cubicBezTo>
                  <a:cubicBezTo>
                    <a:pt x="2841104" y="326506"/>
                    <a:pt x="2864442" y="321278"/>
                    <a:pt x="2864442" y="316177"/>
                  </a:cubicBezTo>
                  <a:cubicBezTo>
                    <a:pt x="2864442" y="308397"/>
                    <a:pt x="2838426" y="300618"/>
                    <a:pt x="2830647" y="305847"/>
                  </a:cubicBezTo>
                  <a:cubicBezTo>
                    <a:pt x="2820317" y="308397"/>
                    <a:pt x="2815088" y="295517"/>
                    <a:pt x="2804631" y="300618"/>
                  </a:cubicBezTo>
                  <a:cubicBezTo>
                    <a:pt x="2794301" y="303169"/>
                    <a:pt x="2778614" y="303169"/>
                    <a:pt x="2773514" y="292839"/>
                  </a:cubicBezTo>
                  <a:cubicBezTo>
                    <a:pt x="2768284" y="285059"/>
                    <a:pt x="2752726" y="308397"/>
                    <a:pt x="2760505" y="308397"/>
                  </a:cubicBezTo>
                  <a:lnTo>
                    <a:pt x="2760505" y="308397"/>
                  </a:lnTo>
                  <a:close/>
                  <a:moveTo>
                    <a:pt x="599899" y="46834"/>
                  </a:moveTo>
                  <a:cubicBezTo>
                    <a:pt x="615458" y="31276"/>
                    <a:pt x="633695" y="44284"/>
                    <a:pt x="636245" y="39055"/>
                  </a:cubicBezTo>
                  <a:cubicBezTo>
                    <a:pt x="638796" y="31276"/>
                    <a:pt x="607678" y="31276"/>
                    <a:pt x="597349" y="36504"/>
                  </a:cubicBezTo>
                  <a:cubicBezTo>
                    <a:pt x="587019" y="41733"/>
                    <a:pt x="561003" y="36504"/>
                    <a:pt x="563553" y="44284"/>
                  </a:cubicBezTo>
                  <a:cubicBezTo>
                    <a:pt x="566104" y="49512"/>
                    <a:pt x="584341" y="59842"/>
                    <a:pt x="599899" y="46834"/>
                  </a:cubicBezTo>
                  <a:lnTo>
                    <a:pt x="599899" y="46834"/>
                  </a:lnTo>
                  <a:close/>
                  <a:moveTo>
                    <a:pt x="2693170" y="1134406"/>
                  </a:moveTo>
                  <a:cubicBezTo>
                    <a:pt x="2685390" y="1116297"/>
                    <a:pt x="2703500" y="1098188"/>
                    <a:pt x="2690619" y="1087858"/>
                  </a:cubicBezTo>
                  <a:cubicBezTo>
                    <a:pt x="2677611" y="1080079"/>
                    <a:pt x="2682840" y="1059419"/>
                    <a:pt x="2677611" y="1064520"/>
                  </a:cubicBezTo>
                  <a:cubicBezTo>
                    <a:pt x="2669832" y="1067071"/>
                    <a:pt x="2677611" y="1085180"/>
                    <a:pt x="2667281" y="1085180"/>
                  </a:cubicBezTo>
                  <a:cubicBezTo>
                    <a:pt x="2656951" y="1087731"/>
                    <a:pt x="2667281" y="1095510"/>
                    <a:pt x="2662053" y="1108518"/>
                  </a:cubicBezTo>
                  <a:cubicBezTo>
                    <a:pt x="2659502" y="1121526"/>
                    <a:pt x="2664604" y="1142186"/>
                    <a:pt x="2669832" y="1152516"/>
                  </a:cubicBezTo>
                  <a:cubicBezTo>
                    <a:pt x="2675060" y="1165524"/>
                    <a:pt x="2662053" y="1227630"/>
                    <a:pt x="2667281" y="1237960"/>
                  </a:cubicBezTo>
                  <a:cubicBezTo>
                    <a:pt x="2672510" y="1245740"/>
                    <a:pt x="2659502" y="1292288"/>
                    <a:pt x="2664730" y="1297517"/>
                  </a:cubicBezTo>
                  <a:cubicBezTo>
                    <a:pt x="2672510" y="1307847"/>
                    <a:pt x="2667281" y="1284509"/>
                    <a:pt x="2677739" y="1284509"/>
                  </a:cubicBezTo>
                  <a:cubicBezTo>
                    <a:pt x="2688069" y="1281958"/>
                    <a:pt x="2688069" y="1297517"/>
                    <a:pt x="2695975" y="1300067"/>
                  </a:cubicBezTo>
                  <a:cubicBezTo>
                    <a:pt x="2703754" y="1302618"/>
                    <a:pt x="2698526" y="1279408"/>
                    <a:pt x="2693425" y="1279408"/>
                  </a:cubicBezTo>
                  <a:cubicBezTo>
                    <a:pt x="2685645" y="1281958"/>
                    <a:pt x="2680417" y="1263849"/>
                    <a:pt x="2677866" y="1253519"/>
                  </a:cubicBezTo>
                  <a:cubicBezTo>
                    <a:pt x="2675316" y="1243189"/>
                    <a:pt x="2683095" y="1232859"/>
                    <a:pt x="2683095" y="1219851"/>
                  </a:cubicBezTo>
                  <a:cubicBezTo>
                    <a:pt x="2683095" y="1206843"/>
                    <a:pt x="2701331" y="1206843"/>
                    <a:pt x="2709111" y="1217301"/>
                  </a:cubicBezTo>
                  <a:cubicBezTo>
                    <a:pt x="2719441" y="1227630"/>
                    <a:pt x="2722119" y="1219851"/>
                    <a:pt x="2716890" y="1212072"/>
                  </a:cubicBezTo>
                  <a:cubicBezTo>
                    <a:pt x="2714340" y="1206843"/>
                    <a:pt x="2701331" y="1155066"/>
                    <a:pt x="2693552" y="1134406"/>
                  </a:cubicBezTo>
                  <a:lnTo>
                    <a:pt x="2693552" y="1134406"/>
                  </a:lnTo>
                  <a:close/>
                  <a:moveTo>
                    <a:pt x="659711" y="39055"/>
                  </a:moveTo>
                  <a:cubicBezTo>
                    <a:pt x="670041" y="46834"/>
                    <a:pt x="636373" y="44284"/>
                    <a:pt x="631144" y="52063"/>
                  </a:cubicBezTo>
                  <a:cubicBezTo>
                    <a:pt x="625915" y="57292"/>
                    <a:pt x="605128" y="54613"/>
                    <a:pt x="610357" y="62393"/>
                  </a:cubicBezTo>
                  <a:cubicBezTo>
                    <a:pt x="612907" y="70172"/>
                    <a:pt x="646702" y="70172"/>
                    <a:pt x="646702" y="64943"/>
                  </a:cubicBezTo>
                  <a:cubicBezTo>
                    <a:pt x="646702" y="57164"/>
                    <a:pt x="662261" y="64943"/>
                    <a:pt x="662261" y="57164"/>
                  </a:cubicBezTo>
                  <a:cubicBezTo>
                    <a:pt x="664812" y="51935"/>
                    <a:pt x="670041" y="46834"/>
                    <a:pt x="688277" y="44156"/>
                  </a:cubicBezTo>
                  <a:cubicBezTo>
                    <a:pt x="706514" y="44156"/>
                    <a:pt x="706514" y="36377"/>
                    <a:pt x="690828" y="28597"/>
                  </a:cubicBezTo>
                  <a:cubicBezTo>
                    <a:pt x="672591" y="20818"/>
                    <a:pt x="651931" y="33826"/>
                    <a:pt x="659711" y="38927"/>
                  </a:cubicBezTo>
                  <a:lnTo>
                    <a:pt x="659711" y="38927"/>
                  </a:lnTo>
                  <a:close/>
                  <a:moveTo>
                    <a:pt x="633695" y="562054"/>
                  </a:moveTo>
                  <a:cubicBezTo>
                    <a:pt x="649253" y="577612"/>
                    <a:pt x="664812" y="554274"/>
                    <a:pt x="672591" y="551724"/>
                  </a:cubicBezTo>
                  <a:cubicBezTo>
                    <a:pt x="680370" y="551724"/>
                    <a:pt x="667363" y="541394"/>
                    <a:pt x="654354" y="538716"/>
                  </a:cubicBezTo>
                  <a:cubicBezTo>
                    <a:pt x="638796" y="533487"/>
                    <a:pt x="618008" y="549046"/>
                    <a:pt x="633567" y="562054"/>
                  </a:cubicBezTo>
                  <a:lnTo>
                    <a:pt x="633567" y="562054"/>
                  </a:lnTo>
                  <a:close/>
                  <a:moveTo>
                    <a:pt x="3729348" y="670836"/>
                  </a:moveTo>
                  <a:cubicBezTo>
                    <a:pt x="3724119" y="668286"/>
                    <a:pt x="3703331" y="655278"/>
                    <a:pt x="3698231" y="647498"/>
                  </a:cubicBezTo>
                  <a:cubicBezTo>
                    <a:pt x="3693001" y="639719"/>
                    <a:pt x="3667113" y="637169"/>
                    <a:pt x="3667113" y="639719"/>
                  </a:cubicBezTo>
                  <a:cubicBezTo>
                    <a:pt x="3667113" y="644948"/>
                    <a:pt x="3659334" y="639719"/>
                    <a:pt x="3656784" y="634490"/>
                  </a:cubicBezTo>
                  <a:cubicBezTo>
                    <a:pt x="3656784" y="631940"/>
                    <a:pt x="3628217" y="631940"/>
                    <a:pt x="3628217" y="634490"/>
                  </a:cubicBezTo>
                  <a:cubicBezTo>
                    <a:pt x="3628217" y="639719"/>
                    <a:pt x="3635996" y="639719"/>
                    <a:pt x="3638547" y="644820"/>
                  </a:cubicBezTo>
                  <a:cubicBezTo>
                    <a:pt x="3643775" y="650049"/>
                    <a:pt x="3633318" y="652600"/>
                    <a:pt x="3635996" y="660379"/>
                  </a:cubicBezTo>
                  <a:cubicBezTo>
                    <a:pt x="3638547" y="665608"/>
                    <a:pt x="3625666" y="655150"/>
                    <a:pt x="3622988" y="652600"/>
                  </a:cubicBezTo>
                  <a:cubicBezTo>
                    <a:pt x="3617760" y="650049"/>
                    <a:pt x="3620437" y="637041"/>
                    <a:pt x="3620437" y="631940"/>
                  </a:cubicBezTo>
                  <a:cubicBezTo>
                    <a:pt x="3622988" y="624160"/>
                    <a:pt x="3612658" y="626711"/>
                    <a:pt x="3612658" y="618932"/>
                  </a:cubicBezTo>
                  <a:cubicBezTo>
                    <a:pt x="3612658" y="613703"/>
                    <a:pt x="3581541" y="600823"/>
                    <a:pt x="3571083" y="595594"/>
                  </a:cubicBezTo>
                  <a:cubicBezTo>
                    <a:pt x="3558076" y="590365"/>
                    <a:pt x="3542517" y="585264"/>
                    <a:pt x="3537288" y="577485"/>
                  </a:cubicBezTo>
                  <a:cubicBezTo>
                    <a:pt x="3534738" y="572256"/>
                    <a:pt x="3511272" y="572256"/>
                    <a:pt x="3503493" y="561926"/>
                  </a:cubicBezTo>
                  <a:cubicBezTo>
                    <a:pt x="3495714" y="554147"/>
                    <a:pt x="3456690" y="538588"/>
                    <a:pt x="3441131" y="538588"/>
                  </a:cubicBezTo>
                  <a:cubicBezTo>
                    <a:pt x="3425572" y="536038"/>
                    <a:pt x="3430801" y="528258"/>
                    <a:pt x="3422894" y="528258"/>
                  </a:cubicBezTo>
                  <a:cubicBezTo>
                    <a:pt x="3415115" y="530809"/>
                    <a:pt x="3381319" y="528258"/>
                    <a:pt x="3370989" y="528258"/>
                  </a:cubicBezTo>
                  <a:cubicBezTo>
                    <a:pt x="3360659" y="525708"/>
                    <a:pt x="3357982" y="533487"/>
                    <a:pt x="3350202" y="530809"/>
                  </a:cubicBezTo>
                  <a:cubicBezTo>
                    <a:pt x="3342423" y="528258"/>
                    <a:pt x="3303399" y="512700"/>
                    <a:pt x="3300848" y="517801"/>
                  </a:cubicBezTo>
                  <a:cubicBezTo>
                    <a:pt x="3295620" y="523030"/>
                    <a:pt x="3298297" y="530809"/>
                    <a:pt x="3293069" y="533359"/>
                  </a:cubicBezTo>
                  <a:cubicBezTo>
                    <a:pt x="3287841" y="533359"/>
                    <a:pt x="3293069" y="541139"/>
                    <a:pt x="3303399" y="548918"/>
                  </a:cubicBezTo>
                  <a:cubicBezTo>
                    <a:pt x="3313729" y="559248"/>
                    <a:pt x="3308628" y="567027"/>
                    <a:pt x="3298170" y="572256"/>
                  </a:cubicBezTo>
                  <a:cubicBezTo>
                    <a:pt x="3287841" y="574807"/>
                    <a:pt x="3272154" y="567027"/>
                    <a:pt x="3267053" y="559248"/>
                  </a:cubicBezTo>
                  <a:cubicBezTo>
                    <a:pt x="3264502" y="551469"/>
                    <a:pt x="3248817" y="556697"/>
                    <a:pt x="3246266" y="546240"/>
                  </a:cubicBezTo>
                  <a:cubicBezTo>
                    <a:pt x="3243715" y="535910"/>
                    <a:pt x="3251494" y="535910"/>
                    <a:pt x="3256596" y="541011"/>
                  </a:cubicBezTo>
                  <a:cubicBezTo>
                    <a:pt x="3264375" y="546240"/>
                    <a:pt x="3272154" y="541011"/>
                    <a:pt x="3272154" y="533232"/>
                  </a:cubicBezTo>
                  <a:cubicBezTo>
                    <a:pt x="3274705" y="528003"/>
                    <a:pt x="3256596" y="522902"/>
                    <a:pt x="3246138" y="522902"/>
                  </a:cubicBezTo>
                  <a:cubicBezTo>
                    <a:pt x="3235681" y="522902"/>
                    <a:pt x="3230579" y="538461"/>
                    <a:pt x="3220122" y="543562"/>
                  </a:cubicBezTo>
                  <a:cubicBezTo>
                    <a:pt x="3209793" y="548791"/>
                    <a:pt x="3168218" y="541011"/>
                    <a:pt x="3165539" y="535783"/>
                  </a:cubicBezTo>
                  <a:cubicBezTo>
                    <a:pt x="3160311" y="533232"/>
                    <a:pt x="3105856" y="535783"/>
                    <a:pt x="3098076" y="541011"/>
                  </a:cubicBezTo>
                  <a:cubicBezTo>
                    <a:pt x="3092847" y="543562"/>
                    <a:pt x="3098076" y="559120"/>
                    <a:pt x="3095526" y="561671"/>
                  </a:cubicBezTo>
                  <a:cubicBezTo>
                    <a:pt x="3092975" y="561671"/>
                    <a:pt x="3087747" y="543562"/>
                    <a:pt x="3087747" y="541011"/>
                  </a:cubicBezTo>
                  <a:cubicBezTo>
                    <a:pt x="3087747" y="535783"/>
                    <a:pt x="3082517" y="533232"/>
                    <a:pt x="3072188" y="533232"/>
                  </a:cubicBezTo>
                  <a:cubicBezTo>
                    <a:pt x="3061858" y="533232"/>
                    <a:pt x="3056629" y="533232"/>
                    <a:pt x="3061858" y="530681"/>
                  </a:cubicBezTo>
                  <a:cubicBezTo>
                    <a:pt x="3064408" y="525453"/>
                    <a:pt x="3056629" y="520351"/>
                    <a:pt x="3064408" y="515123"/>
                  </a:cubicBezTo>
                  <a:cubicBezTo>
                    <a:pt x="3072188" y="509894"/>
                    <a:pt x="3051400" y="491785"/>
                    <a:pt x="3028063" y="484006"/>
                  </a:cubicBezTo>
                  <a:cubicBezTo>
                    <a:pt x="3007275" y="476226"/>
                    <a:pt x="2957922" y="481455"/>
                    <a:pt x="2944913" y="484006"/>
                  </a:cubicBezTo>
                  <a:cubicBezTo>
                    <a:pt x="2931905" y="489234"/>
                    <a:pt x="2908567" y="486556"/>
                    <a:pt x="2895559" y="486556"/>
                  </a:cubicBezTo>
                  <a:cubicBezTo>
                    <a:pt x="2882551" y="489107"/>
                    <a:pt x="2893009" y="484006"/>
                    <a:pt x="2890330" y="476226"/>
                  </a:cubicBezTo>
                  <a:cubicBezTo>
                    <a:pt x="2885102" y="470997"/>
                    <a:pt x="2864315" y="463218"/>
                    <a:pt x="2861764" y="468447"/>
                  </a:cubicBezTo>
                  <a:cubicBezTo>
                    <a:pt x="2859213" y="473676"/>
                    <a:pt x="2853985" y="468447"/>
                    <a:pt x="2853985" y="465896"/>
                  </a:cubicBezTo>
                  <a:cubicBezTo>
                    <a:pt x="2853985" y="463346"/>
                    <a:pt x="2833197" y="455566"/>
                    <a:pt x="2825418" y="455566"/>
                  </a:cubicBezTo>
                  <a:cubicBezTo>
                    <a:pt x="2817639" y="458117"/>
                    <a:pt x="2815088" y="450338"/>
                    <a:pt x="2822867" y="450338"/>
                  </a:cubicBezTo>
                  <a:cubicBezTo>
                    <a:pt x="2833197" y="450338"/>
                    <a:pt x="2848883" y="450338"/>
                    <a:pt x="2841104" y="440008"/>
                  </a:cubicBezTo>
                  <a:cubicBezTo>
                    <a:pt x="2833325" y="429678"/>
                    <a:pt x="2776192" y="427000"/>
                    <a:pt x="2770963" y="429678"/>
                  </a:cubicBezTo>
                  <a:cubicBezTo>
                    <a:pt x="2765734" y="432228"/>
                    <a:pt x="2770963" y="440008"/>
                    <a:pt x="2757955" y="450338"/>
                  </a:cubicBezTo>
                  <a:cubicBezTo>
                    <a:pt x="2744947" y="463346"/>
                    <a:pt x="2731939" y="455566"/>
                    <a:pt x="2734617" y="447787"/>
                  </a:cubicBezTo>
                  <a:cubicBezTo>
                    <a:pt x="2737167" y="442558"/>
                    <a:pt x="2752854" y="445237"/>
                    <a:pt x="2752854" y="437457"/>
                  </a:cubicBezTo>
                  <a:cubicBezTo>
                    <a:pt x="2752854" y="432228"/>
                    <a:pt x="2729516" y="434907"/>
                    <a:pt x="2726837" y="429678"/>
                  </a:cubicBezTo>
                  <a:cubicBezTo>
                    <a:pt x="2724287" y="427127"/>
                    <a:pt x="2732066" y="421899"/>
                    <a:pt x="2739846" y="424449"/>
                  </a:cubicBezTo>
                  <a:cubicBezTo>
                    <a:pt x="2747625" y="427000"/>
                    <a:pt x="2760633" y="429678"/>
                    <a:pt x="2760633" y="424449"/>
                  </a:cubicBezTo>
                  <a:cubicBezTo>
                    <a:pt x="2763184" y="421899"/>
                    <a:pt x="2752854" y="421899"/>
                    <a:pt x="2739846" y="419220"/>
                  </a:cubicBezTo>
                  <a:cubicBezTo>
                    <a:pt x="2726837" y="416670"/>
                    <a:pt x="2695720" y="408891"/>
                    <a:pt x="2680162" y="411441"/>
                  </a:cubicBezTo>
                  <a:cubicBezTo>
                    <a:pt x="2664604" y="411441"/>
                    <a:pt x="2656824" y="403662"/>
                    <a:pt x="2646366" y="403662"/>
                  </a:cubicBezTo>
                  <a:cubicBezTo>
                    <a:pt x="2638587" y="403662"/>
                    <a:pt x="2638587" y="408891"/>
                    <a:pt x="2641138" y="413992"/>
                  </a:cubicBezTo>
                  <a:cubicBezTo>
                    <a:pt x="2646366" y="419220"/>
                    <a:pt x="2633359" y="421771"/>
                    <a:pt x="2622901" y="419220"/>
                  </a:cubicBezTo>
                  <a:cubicBezTo>
                    <a:pt x="2612571" y="419220"/>
                    <a:pt x="2596885" y="427000"/>
                    <a:pt x="2602114" y="434779"/>
                  </a:cubicBezTo>
                  <a:cubicBezTo>
                    <a:pt x="2607342" y="442558"/>
                    <a:pt x="2615122" y="432228"/>
                    <a:pt x="2620350" y="434779"/>
                  </a:cubicBezTo>
                  <a:cubicBezTo>
                    <a:pt x="2625579" y="437330"/>
                    <a:pt x="2607342" y="442558"/>
                    <a:pt x="2615122" y="445109"/>
                  </a:cubicBezTo>
                  <a:cubicBezTo>
                    <a:pt x="2622901" y="450338"/>
                    <a:pt x="2620350" y="458117"/>
                    <a:pt x="2620350" y="460668"/>
                  </a:cubicBezTo>
                  <a:cubicBezTo>
                    <a:pt x="2620350" y="463218"/>
                    <a:pt x="2607342" y="465896"/>
                    <a:pt x="2602114" y="460668"/>
                  </a:cubicBezTo>
                  <a:cubicBezTo>
                    <a:pt x="2599563" y="455439"/>
                    <a:pt x="2591784" y="460668"/>
                    <a:pt x="2581326" y="460668"/>
                  </a:cubicBezTo>
                  <a:cubicBezTo>
                    <a:pt x="2573547" y="458117"/>
                    <a:pt x="2565768" y="463218"/>
                    <a:pt x="2576098" y="463218"/>
                  </a:cubicBezTo>
                  <a:cubicBezTo>
                    <a:pt x="2586428" y="465769"/>
                    <a:pt x="2589105" y="470997"/>
                    <a:pt x="2576098" y="473548"/>
                  </a:cubicBezTo>
                  <a:cubicBezTo>
                    <a:pt x="2563090" y="473548"/>
                    <a:pt x="2565768" y="460540"/>
                    <a:pt x="2557861" y="463218"/>
                  </a:cubicBezTo>
                  <a:cubicBezTo>
                    <a:pt x="2550081" y="463218"/>
                    <a:pt x="2534523" y="455439"/>
                    <a:pt x="2524066" y="457989"/>
                  </a:cubicBezTo>
                  <a:cubicBezTo>
                    <a:pt x="2516287" y="457989"/>
                    <a:pt x="2511057" y="463218"/>
                    <a:pt x="2500728" y="465769"/>
                  </a:cubicBezTo>
                  <a:cubicBezTo>
                    <a:pt x="2487719" y="465769"/>
                    <a:pt x="2472161" y="457989"/>
                    <a:pt x="2466933" y="452761"/>
                  </a:cubicBezTo>
                  <a:cubicBezTo>
                    <a:pt x="2461704" y="444981"/>
                    <a:pt x="2459153" y="444981"/>
                    <a:pt x="2453924" y="452761"/>
                  </a:cubicBezTo>
                  <a:cubicBezTo>
                    <a:pt x="2448695" y="457989"/>
                    <a:pt x="2448695" y="473421"/>
                    <a:pt x="2443595" y="473421"/>
                  </a:cubicBezTo>
                  <a:cubicBezTo>
                    <a:pt x="2435815" y="475971"/>
                    <a:pt x="2435815" y="486429"/>
                    <a:pt x="2428036" y="491530"/>
                  </a:cubicBezTo>
                  <a:cubicBezTo>
                    <a:pt x="2422807" y="494080"/>
                    <a:pt x="2422807" y="486301"/>
                    <a:pt x="2415028" y="486301"/>
                  </a:cubicBezTo>
                  <a:cubicBezTo>
                    <a:pt x="2407249" y="486301"/>
                    <a:pt x="2383910" y="462963"/>
                    <a:pt x="2381232" y="457862"/>
                  </a:cubicBezTo>
                  <a:cubicBezTo>
                    <a:pt x="2381232" y="450083"/>
                    <a:pt x="2365674" y="437202"/>
                    <a:pt x="2362996" y="434524"/>
                  </a:cubicBezTo>
                  <a:cubicBezTo>
                    <a:pt x="2357767" y="431973"/>
                    <a:pt x="2365546" y="431973"/>
                    <a:pt x="2370775" y="434524"/>
                  </a:cubicBezTo>
                  <a:cubicBezTo>
                    <a:pt x="2376004" y="439753"/>
                    <a:pt x="2381105" y="439753"/>
                    <a:pt x="2386334" y="437075"/>
                  </a:cubicBezTo>
                  <a:cubicBezTo>
                    <a:pt x="2391562" y="434524"/>
                    <a:pt x="2391562" y="421516"/>
                    <a:pt x="2383783" y="421516"/>
                  </a:cubicBezTo>
                  <a:cubicBezTo>
                    <a:pt x="2373453" y="421516"/>
                    <a:pt x="2378554" y="413737"/>
                    <a:pt x="2381232" y="413737"/>
                  </a:cubicBezTo>
                  <a:cubicBezTo>
                    <a:pt x="2386461" y="411186"/>
                    <a:pt x="2370903" y="398178"/>
                    <a:pt x="2376004" y="398178"/>
                  </a:cubicBezTo>
                  <a:cubicBezTo>
                    <a:pt x="2381232" y="395628"/>
                    <a:pt x="2381232" y="390399"/>
                    <a:pt x="2373453" y="390399"/>
                  </a:cubicBezTo>
                  <a:cubicBezTo>
                    <a:pt x="2365674" y="390399"/>
                    <a:pt x="2357895" y="382619"/>
                    <a:pt x="2357895" y="380069"/>
                  </a:cubicBezTo>
                  <a:cubicBezTo>
                    <a:pt x="2357895" y="377518"/>
                    <a:pt x="2326777" y="374840"/>
                    <a:pt x="2329328" y="380069"/>
                  </a:cubicBezTo>
                  <a:cubicBezTo>
                    <a:pt x="2329328" y="385298"/>
                    <a:pt x="2318998" y="385298"/>
                    <a:pt x="2321549" y="380069"/>
                  </a:cubicBezTo>
                  <a:cubicBezTo>
                    <a:pt x="2321549" y="374840"/>
                    <a:pt x="2311219" y="377518"/>
                    <a:pt x="2295533" y="372290"/>
                  </a:cubicBezTo>
                  <a:cubicBezTo>
                    <a:pt x="2282525" y="369739"/>
                    <a:pt x="2282525" y="359282"/>
                    <a:pt x="2277296" y="359282"/>
                  </a:cubicBezTo>
                  <a:cubicBezTo>
                    <a:pt x="2272067" y="356731"/>
                    <a:pt x="2274745" y="372290"/>
                    <a:pt x="2266966" y="369611"/>
                  </a:cubicBezTo>
                  <a:cubicBezTo>
                    <a:pt x="2259187" y="366933"/>
                    <a:pt x="2251407" y="372162"/>
                    <a:pt x="2256636" y="379941"/>
                  </a:cubicBezTo>
                  <a:cubicBezTo>
                    <a:pt x="2259187" y="387721"/>
                    <a:pt x="2256636" y="390271"/>
                    <a:pt x="2254085" y="395500"/>
                  </a:cubicBezTo>
                  <a:cubicBezTo>
                    <a:pt x="2254085" y="403279"/>
                    <a:pt x="2251535" y="400729"/>
                    <a:pt x="2241078" y="398051"/>
                  </a:cubicBezTo>
                  <a:cubicBezTo>
                    <a:pt x="2233298" y="395500"/>
                    <a:pt x="2233298" y="405830"/>
                    <a:pt x="2215061" y="400601"/>
                  </a:cubicBezTo>
                  <a:cubicBezTo>
                    <a:pt x="2196825" y="395372"/>
                    <a:pt x="2189045" y="400601"/>
                    <a:pt x="2186495" y="395372"/>
                  </a:cubicBezTo>
                  <a:cubicBezTo>
                    <a:pt x="2183944" y="387593"/>
                    <a:pt x="2178715" y="387593"/>
                    <a:pt x="2176165" y="392822"/>
                  </a:cubicBezTo>
                  <a:cubicBezTo>
                    <a:pt x="2176165" y="398051"/>
                    <a:pt x="2147598" y="395372"/>
                    <a:pt x="2145048" y="387593"/>
                  </a:cubicBezTo>
                  <a:cubicBezTo>
                    <a:pt x="2145048" y="382364"/>
                    <a:pt x="2150277" y="379814"/>
                    <a:pt x="2155378" y="379814"/>
                  </a:cubicBezTo>
                  <a:cubicBezTo>
                    <a:pt x="2160606" y="377263"/>
                    <a:pt x="2150149" y="374585"/>
                    <a:pt x="2134590" y="374585"/>
                  </a:cubicBezTo>
                  <a:cubicBezTo>
                    <a:pt x="2121582" y="374585"/>
                    <a:pt x="2111253" y="366806"/>
                    <a:pt x="2095694" y="369356"/>
                  </a:cubicBezTo>
                  <a:cubicBezTo>
                    <a:pt x="2080135" y="369356"/>
                    <a:pt x="2046340" y="374585"/>
                    <a:pt x="2041111" y="374585"/>
                  </a:cubicBezTo>
                  <a:cubicBezTo>
                    <a:pt x="2035882" y="377136"/>
                    <a:pt x="2043662" y="387593"/>
                    <a:pt x="2038560" y="387593"/>
                  </a:cubicBezTo>
                  <a:cubicBezTo>
                    <a:pt x="2030781" y="387593"/>
                    <a:pt x="2036010" y="372035"/>
                    <a:pt x="2033332" y="366933"/>
                  </a:cubicBezTo>
                  <a:cubicBezTo>
                    <a:pt x="2033332" y="359154"/>
                    <a:pt x="2020324" y="359154"/>
                    <a:pt x="2023002" y="364383"/>
                  </a:cubicBezTo>
                  <a:cubicBezTo>
                    <a:pt x="2025553" y="369611"/>
                    <a:pt x="2004765" y="372162"/>
                    <a:pt x="1999664" y="366933"/>
                  </a:cubicBezTo>
                  <a:cubicBezTo>
                    <a:pt x="1994435" y="361705"/>
                    <a:pt x="1986656" y="356603"/>
                    <a:pt x="1976326" y="353925"/>
                  </a:cubicBezTo>
                  <a:cubicBezTo>
                    <a:pt x="1963318" y="351375"/>
                    <a:pt x="1947759" y="364255"/>
                    <a:pt x="1950310" y="366933"/>
                  </a:cubicBezTo>
                  <a:cubicBezTo>
                    <a:pt x="1952861" y="372162"/>
                    <a:pt x="1963318" y="369484"/>
                    <a:pt x="1963318" y="372162"/>
                  </a:cubicBezTo>
                  <a:cubicBezTo>
                    <a:pt x="1963318" y="377391"/>
                    <a:pt x="1937302" y="374713"/>
                    <a:pt x="1937302" y="379941"/>
                  </a:cubicBezTo>
                  <a:cubicBezTo>
                    <a:pt x="1937302" y="385170"/>
                    <a:pt x="1911286" y="390271"/>
                    <a:pt x="1903507" y="390271"/>
                  </a:cubicBezTo>
                  <a:cubicBezTo>
                    <a:pt x="1882719" y="392822"/>
                    <a:pt x="1877491" y="392822"/>
                    <a:pt x="1867161" y="400601"/>
                  </a:cubicBezTo>
                  <a:cubicBezTo>
                    <a:pt x="1856831" y="410931"/>
                    <a:pt x="1864610" y="395372"/>
                    <a:pt x="1872389" y="387593"/>
                  </a:cubicBezTo>
                  <a:cubicBezTo>
                    <a:pt x="1880169" y="379814"/>
                    <a:pt x="1887948" y="382364"/>
                    <a:pt x="1893177" y="377263"/>
                  </a:cubicBezTo>
                  <a:cubicBezTo>
                    <a:pt x="1898406" y="369484"/>
                    <a:pt x="1906185" y="369484"/>
                    <a:pt x="1916515" y="369484"/>
                  </a:cubicBezTo>
                  <a:cubicBezTo>
                    <a:pt x="1929523" y="366933"/>
                    <a:pt x="1929523" y="359154"/>
                    <a:pt x="1934751" y="356476"/>
                  </a:cubicBezTo>
                  <a:cubicBezTo>
                    <a:pt x="1939980" y="353925"/>
                    <a:pt x="1955539" y="348697"/>
                    <a:pt x="1958089" y="343468"/>
                  </a:cubicBezTo>
                  <a:cubicBezTo>
                    <a:pt x="1960640" y="338239"/>
                    <a:pt x="1989207" y="327909"/>
                    <a:pt x="1994435" y="327909"/>
                  </a:cubicBezTo>
                  <a:cubicBezTo>
                    <a:pt x="1999664" y="327909"/>
                    <a:pt x="2002214" y="314901"/>
                    <a:pt x="2004765" y="314901"/>
                  </a:cubicBezTo>
                  <a:cubicBezTo>
                    <a:pt x="2007316" y="314901"/>
                    <a:pt x="2025553" y="309673"/>
                    <a:pt x="2030781" y="307122"/>
                  </a:cubicBezTo>
                  <a:cubicBezTo>
                    <a:pt x="2038560" y="301893"/>
                    <a:pt x="2041111" y="296792"/>
                    <a:pt x="2041111" y="291563"/>
                  </a:cubicBezTo>
                  <a:cubicBezTo>
                    <a:pt x="2041111" y="289013"/>
                    <a:pt x="2033332" y="289013"/>
                    <a:pt x="2033332" y="286335"/>
                  </a:cubicBezTo>
                  <a:cubicBezTo>
                    <a:pt x="2030781" y="281106"/>
                    <a:pt x="2035882" y="283784"/>
                    <a:pt x="2043662" y="281106"/>
                  </a:cubicBezTo>
                  <a:cubicBezTo>
                    <a:pt x="2048890" y="278555"/>
                    <a:pt x="2043662" y="270776"/>
                    <a:pt x="2038433" y="270776"/>
                  </a:cubicBezTo>
                  <a:cubicBezTo>
                    <a:pt x="2033204" y="273327"/>
                    <a:pt x="2040984" y="265547"/>
                    <a:pt x="2035882" y="260446"/>
                  </a:cubicBezTo>
                  <a:cubicBezTo>
                    <a:pt x="2030781" y="255345"/>
                    <a:pt x="2020324" y="262997"/>
                    <a:pt x="2020324" y="257896"/>
                  </a:cubicBezTo>
                  <a:cubicBezTo>
                    <a:pt x="2022874" y="252667"/>
                    <a:pt x="2020324" y="244888"/>
                    <a:pt x="2017773" y="239786"/>
                  </a:cubicBezTo>
                  <a:cubicBezTo>
                    <a:pt x="2012544" y="237236"/>
                    <a:pt x="2004765" y="247566"/>
                    <a:pt x="1996986" y="239786"/>
                  </a:cubicBezTo>
                  <a:cubicBezTo>
                    <a:pt x="1989207" y="234558"/>
                    <a:pt x="1965868" y="232007"/>
                    <a:pt x="1965868" y="234558"/>
                  </a:cubicBezTo>
                  <a:cubicBezTo>
                    <a:pt x="1965868" y="237108"/>
                    <a:pt x="1955539" y="229329"/>
                    <a:pt x="1952861" y="232007"/>
                  </a:cubicBezTo>
                  <a:cubicBezTo>
                    <a:pt x="1950310" y="234558"/>
                    <a:pt x="1932073" y="234558"/>
                    <a:pt x="1926844" y="232007"/>
                  </a:cubicBezTo>
                  <a:cubicBezTo>
                    <a:pt x="1919065" y="232007"/>
                    <a:pt x="1911286" y="234558"/>
                    <a:pt x="1911286" y="239786"/>
                  </a:cubicBezTo>
                  <a:cubicBezTo>
                    <a:pt x="1911286" y="247566"/>
                    <a:pt x="1887948" y="245015"/>
                    <a:pt x="1885270" y="242337"/>
                  </a:cubicBezTo>
                  <a:cubicBezTo>
                    <a:pt x="1880041" y="242337"/>
                    <a:pt x="1900829" y="226778"/>
                    <a:pt x="1900829" y="224228"/>
                  </a:cubicBezTo>
                  <a:cubicBezTo>
                    <a:pt x="1900829" y="221677"/>
                    <a:pt x="1867033" y="224228"/>
                    <a:pt x="1864483" y="221677"/>
                  </a:cubicBezTo>
                  <a:cubicBezTo>
                    <a:pt x="1861932" y="216448"/>
                    <a:pt x="1846246" y="216448"/>
                    <a:pt x="1838467" y="216448"/>
                  </a:cubicBezTo>
                  <a:cubicBezTo>
                    <a:pt x="1830687" y="216448"/>
                    <a:pt x="1838467" y="213898"/>
                    <a:pt x="1843695" y="213898"/>
                  </a:cubicBezTo>
                  <a:cubicBezTo>
                    <a:pt x="1851474" y="213898"/>
                    <a:pt x="1856703" y="208669"/>
                    <a:pt x="1864483" y="206119"/>
                  </a:cubicBezTo>
                  <a:cubicBezTo>
                    <a:pt x="1872262" y="206119"/>
                    <a:pt x="1869711" y="203568"/>
                    <a:pt x="1867033" y="198339"/>
                  </a:cubicBezTo>
                  <a:cubicBezTo>
                    <a:pt x="1864355" y="193111"/>
                    <a:pt x="1856703" y="195789"/>
                    <a:pt x="1848796" y="193111"/>
                  </a:cubicBezTo>
                  <a:cubicBezTo>
                    <a:pt x="1841017" y="190560"/>
                    <a:pt x="1833238" y="187882"/>
                    <a:pt x="1825459" y="187882"/>
                  </a:cubicBezTo>
                  <a:cubicBezTo>
                    <a:pt x="1820230" y="187882"/>
                    <a:pt x="1812450" y="190432"/>
                    <a:pt x="1796892" y="193111"/>
                  </a:cubicBezTo>
                  <a:cubicBezTo>
                    <a:pt x="1781333" y="195661"/>
                    <a:pt x="1781333" y="208669"/>
                    <a:pt x="1773554" y="211220"/>
                  </a:cubicBezTo>
                  <a:cubicBezTo>
                    <a:pt x="1765774" y="216448"/>
                    <a:pt x="1752767" y="229329"/>
                    <a:pt x="1757995" y="231880"/>
                  </a:cubicBezTo>
                  <a:cubicBezTo>
                    <a:pt x="1765774" y="231880"/>
                    <a:pt x="1760546" y="237108"/>
                    <a:pt x="1763224" y="239659"/>
                  </a:cubicBezTo>
                  <a:cubicBezTo>
                    <a:pt x="1763224" y="244888"/>
                    <a:pt x="1757995" y="244888"/>
                    <a:pt x="1750216" y="244888"/>
                  </a:cubicBezTo>
                  <a:cubicBezTo>
                    <a:pt x="1742437" y="242337"/>
                    <a:pt x="1716421" y="242337"/>
                    <a:pt x="1716421" y="247438"/>
                  </a:cubicBezTo>
                  <a:cubicBezTo>
                    <a:pt x="1716421" y="255217"/>
                    <a:pt x="1731979" y="257768"/>
                    <a:pt x="1731979" y="260446"/>
                  </a:cubicBezTo>
                  <a:cubicBezTo>
                    <a:pt x="1729429" y="262997"/>
                    <a:pt x="1718971" y="260446"/>
                    <a:pt x="1713743" y="255217"/>
                  </a:cubicBezTo>
                  <a:cubicBezTo>
                    <a:pt x="1708514" y="252667"/>
                    <a:pt x="1698184" y="255217"/>
                    <a:pt x="1695506" y="260446"/>
                  </a:cubicBezTo>
                  <a:cubicBezTo>
                    <a:pt x="1692828" y="265675"/>
                    <a:pt x="1685176" y="265675"/>
                    <a:pt x="1679947" y="262997"/>
                  </a:cubicBezTo>
                  <a:cubicBezTo>
                    <a:pt x="1677397" y="262997"/>
                    <a:pt x="1672168" y="265547"/>
                    <a:pt x="1666939" y="265547"/>
                  </a:cubicBezTo>
                  <a:cubicBezTo>
                    <a:pt x="1661711" y="262997"/>
                    <a:pt x="1677269" y="255217"/>
                    <a:pt x="1672168" y="252539"/>
                  </a:cubicBezTo>
                  <a:cubicBezTo>
                    <a:pt x="1669617" y="247311"/>
                    <a:pt x="1653931" y="252539"/>
                    <a:pt x="1651380" y="257768"/>
                  </a:cubicBezTo>
                  <a:cubicBezTo>
                    <a:pt x="1651380" y="262997"/>
                    <a:pt x="1641051" y="252539"/>
                    <a:pt x="1638373" y="255217"/>
                  </a:cubicBezTo>
                  <a:cubicBezTo>
                    <a:pt x="1633144" y="257768"/>
                    <a:pt x="1630593" y="260446"/>
                    <a:pt x="1622814" y="262997"/>
                  </a:cubicBezTo>
                  <a:cubicBezTo>
                    <a:pt x="1617585" y="265547"/>
                    <a:pt x="1604577" y="260446"/>
                    <a:pt x="1602027" y="265547"/>
                  </a:cubicBezTo>
                  <a:cubicBezTo>
                    <a:pt x="1599476" y="270776"/>
                    <a:pt x="1615035" y="270776"/>
                    <a:pt x="1615035" y="273327"/>
                  </a:cubicBezTo>
                  <a:cubicBezTo>
                    <a:pt x="1615035" y="275877"/>
                    <a:pt x="1581239" y="275877"/>
                    <a:pt x="1578689" y="278555"/>
                  </a:cubicBezTo>
                  <a:cubicBezTo>
                    <a:pt x="1578689" y="283784"/>
                    <a:pt x="1565681" y="283784"/>
                    <a:pt x="1552673" y="283784"/>
                  </a:cubicBezTo>
                  <a:cubicBezTo>
                    <a:pt x="1537114" y="283784"/>
                    <a:pt x="1542343" y="291563"/>
                    <a:pt x="1531885" y="291563"/>
                  </a:cubicBezTo>
                  <a:cubicBezTo>
                    <a:pt x="1518877" y="294114"/>
                    <a:pt x="1513649" y="294114"/>
                    <a:pt x="1511098" y="301893"/>
                  </a:cubicBezTo>
                  <a:cubicBezTo>
                    <a:pt x="1508548" y="307122"/>
                    <a:pt x="1498090" y="307122"/>
                    <a:pt x="1495539" y="304444"/>
                  </a:cubicBezTo>
                  <a:cubicBezTo>
                    <a:pt x="1490311" y="299215"/>
                    <a:pt x="1479981" y="304444"/>
                    <a:pt x="1485209" y="306994"/>
                  </a:cubicBezTo>
                  <a:cubicBezTo>
                    <a:pt x="1490438" y="306994"/>
                    <a:pt x="1485209" y="312223"/>
                    <a:pt x="1482659" y="312223"/>
                  </a:cubicBezTo>
                  <a:cubicBezTo>
                    <a:pt x="1480108" y="309673"/>
                    <a:pt x="1469651" y="317452"/>
                    <a:pt x="1474880" y="317452"/>
                  </a:cubicBezTo>
                  <a:cubicBezTo>
                    <a:pt x="1480108" y="314901"/>
                    <a:pt x="1482659" y="320002"/>
                    <a:pt x="1480108" y="325231"/>
                  </a:cubicBezTo>
                  <a:cubicBezTo>
                    <a:pt x="1477558" y="327782"/>
                    <a:pt x="1464550" y="320002"/>
                    <a:pt x="1461872" y="322681"/>
                  </a:cubicBezTo>
                  <a:cubicBezTo>
                    <a:pt x="1459321" y="327909"/>
                    <a:pt x="1467100" y="330460"/>
                    <a:pt x="1472202" y="330460"/>
                  </a:cubicBezTo>
                  <a:cubicBezTo>
                    <a:pt x="1479981" y="330460"/>
                    <a:pt x="1482531" y="333010"/>
                    <a:pt x="1482531" y="338239"/>
                  </a:cubicBezTo>
                  <a:cubicBezTo>
                    <a:pt x="1482531" y="340790"/>
                    <a:pt x="1469524" y="335689"/>
                    <a:pt x="1466973" y="338239"/>
                  </a:cubicBezTo>
                  <a:cubicBezTo>
                    <a:pt x="1464422" y="343468"/>
                    <a:pt x="1469524" y="343468"/>
                    <a:pt x="1474752" y="343468"/>
                  </a:cubicBezTo>
                  <a:cubicBezTo>
                    <a:pt x="1479981" y="346019"/>
                    <a:pt x="1477303" y="348697"/>
                    <a:pt x="1482531" y="351247"/>
                  </a:cubicBezTo>
                  <a:lnTo>
                    <a:pt x="1482531" y="353798"/>
                  </a:lnTo>
                  <a:cubicBezTo>
                    <a:pt x="1485082" y="356348"/>
                    <a:pt x="1479981" y="359027"/>
                    <a:pt x="1479981" y="361577"/>
                  </a:cubicBezTo>
                  <a:cubicBezTo>
                    <a:pt x="1482531" y="366806"/>
                    <a:pt x="1474752" y="369356"/>
                    <a:pt x="1474752" y="364128"/>
                  </a:cubicBezTo>
                  <a:cubicBezTo>
                    <a:pt x="1474752" y="361577"/>
                    <a:pt x="1456515" y="358899"/>
                    <a:pt x="1453965" y="364128"/>
                  </a:cubicBezTo>
                  <a:cubicBezTo>
                    <a:pt x="1451414" y="366678"/>
                    <a:pt x="1448736" y="371907"/>
                    <a:pt x="1443635" y="366678"/>
                  </a:cubicBezTo>
                  <a:cubicBezTo>
                    <a:pt x="1438406" y="364128"/>
                    <a:pt x="1428076" y="369229"/>
                    <a:pt x="1412518" y="369229"/>
                  </a:cubicBezTo>
                  <a:cubicBezTo>
                    <a:pt x="1394281" y="369229"/>
                    <a:pt x="1363164" y="371779"/>
                    <a:pt x="1355384" y="374458"/>
                  </a:cubicBezTo>
                  <a:cubicBezTo>
                    <a:pt x="1347605" y="377008"/>
                    <a:pt x="1339826" y="387466"/>
                    <a:pt x="1347605" y="395117"/>
                  </a:cubicBezTo>
                  <a:cubicBezTo>
                    <a:pt x="1355384" y="402897"/>
                    <a:pt x="1347605" y="405447"/>
                    <a:pt x="1347605" y="410676"/>
                  </a:cubicBezTo>
                  <a:cubicBezTo>
                    <a:pt x="1347605" y="415905"/>
                    <a:pt x="1365842" y="426235"/>
                    <a:pt x="1376172" y="426235"/>
                  </a:cubicBezTo>
                  <a:cubicBezTo>
                    <a:pt x="1386502" y="426235"/>
                    <a:pt x="1396959" y="439243"/>
                    <a:pt x="1389180" y="446894"/>
                  </a:cubicBezTo>
                  <a:cubicBezTo>
                    <a:pt x="1383951" y="454674"/>
                    <a:pt x="1365842" y="444344"/>
                    <a:pt x="1352834" y="436564"/>
                  </a:cubicBezTo>
                  <a:cubicBezTo>
                    <a:pt x="1339826" y="426235"/>
                    <a:pt x="1311259" y="421006"/>
                    <a:pt x="1303480" y="423556"/>
                  </a:cubicBezTo>
                  <a:cubicBezTo>
                    <a:pt x="1293150" y="423556"/>
                    <a:pt x="1298251" y="413227"/>
                    <a:pt x="1287921" y="415777"/>
                  </a:cubicBezTo>
                  <a:cubicBezTo>
                    <a:pt x="1274913" y="415777"/>
                    <a:pt x="1264583" y="426107"/>
                    <a:pt x="1272363" y="426107"/>
                  </a:cubicBezTo>
                  <a:cubicBezTo>
                    <a:pt x="1280142" y="426107"/>
                    <a:pt x="1285371" y="426107"/>
                    <a:pt x="1282693" y="428658"/>
                  </a:cubicBezTo>
                  <a:cubicBezTo>
                    <a:pt x="1277464" y="433886"/>
                    <a:pt x="1285243" y="431208"/>
                    <a:pt x="1293023" y="436437"/>
                  </a:cubicBezTo>
                  <a:cubicBezTo>
                    <a:pt x="1303353" y="438988"/>
                    <a:pt x="1285243" y="446767"/>
                    <a:pt x="1274786" y="438988"/>
                  </a:cubicBezTo>
                  <a:cubicBezTo>
                    <a:pt x="1267007" y="431208"/>
                    <a:pt x="1253999" y="438988"/>
                    <a:pt x="1251448" y="444216"/>
                  </a:cubicBezTo>
                  <a:cubicBezTo>
                    <a:pt x="1248897" y="449445"/>
                    <a:pt x="1264456" y="464876"/>
                    <a:pt x="1280014" y="467554"/>
                  </a:cubicBezTo>
                  <a:cubicBezTo>
                    <a:pt x="1298251" y="470105"/>
                    <a:pt x="1293023" y="475333"/>
                    <a:pt x="1300802" y="477884"/>
                  </a:cubicBezTo>
                  <a:cubicBezTo>
                    <a:pt x="1308581" y="480435"/>
                    <a:pt x="1303353" y="483113"/>
                    <a:pt x="1298251" y="483113"/>
                  </a:cubicBezTo>
                  <a:cubicBezTo>
                    <a:pt x="1293150" y="483113"/>
                    <a:pt x="1280014" y="475333"/>
                    <a:pt x="1272235" y="470105"/>
                  </a:cubicBezTo>
                  <a:cubicBezTo>
                    <a:pt x="1264456" y="467554"/>
                    <a:pt x="1241118" y="472655"/>
                    <a:pt x="1235889" y="467554"/>
                  </a:cubicBezTo>
                  <a:cubicBezTo>
                    <a:pt x="1230660" y="462325"/>
                    <a:pt x="1238440" y="457224"/>
                    <a:pt x="1233339" y="454546"/>
                  </a:cubicBezTo>
                  <a:cubicBezTo>
                    <a:pt x="1230788" y="449317"/>
                    <a:pt x="1233339" y="441538"/>
                    <a:pt x="1238567" y="431208"/>
                  </a:cubicBezTo>
                  <a:cubicBezTo>
                    <a:pt x="1246347" y="423429"/>
                    <a:pt x="1238567" y="407870"/>
                    <a:pt x="1230788" y="405320"/>
                  </a:cubicBezTo>
                  <a:cubicBezTo>
                    <a:pt x="1220458" y="402769"/>
                    <a:pt x="1223009" y="410548"/>
                    <a:pt x="1223009" y="413099"/>
                  </a:cubicBezTo>
                  <a:cubicBezTo>
                    <a:pt x="1225559" y="415650"/>
                    <a:pt x="1225559" y="428658"/>
                    <a:pt x="1217780" y="436437"/>
                  </a:cubicBezTo>
                  <a:cubicBezTo>
                    <a:pt x="1212552" y="444216"/>
                    <a:pt x="1191764" y="444216"/>
                    <a:pt x="1191764" y="449445"/>
                  </a:cubicBezTo>
                  <a:cubicBezTo>
                    <a:pt x="1191764" y="454674"/>
                    <a:pt x="1178756" y="459775"/>
                    <a:pt x="1183985" y="462453"/>
                  </a:cubicBezTo>
                  <a:cubicBezTo>
                    <a:pt x="1189213" y="467682"/>
                    <a:pt x="1204772" y="488342"/>
                    <a:pt x="1207323" y="493570"/>
                  </a:cubicBezTo>
                  <a:cubicBezTo>
                    <a:pt x="1209873" y="498799"/>
                    <a:pt x="1191764" y="519459"/>
                    <a:pt x="1196993" y="529789"/>
                  </a:cubicBezTo>
                  <a:cubicBezTo>
                    <a:pt x="1199543" y="542797"/>
                    <a:pt x="1194442" y="547898"/>
                    <a:pt x="1196993" y="553127"/>
                  </a:cubicBezTo>
                  <a:cubicBezTo>
                    <a:pt x="1199543" y="558355"/>
                    <a:pt x="1207323" y="553127"/>
                    <a:pt x="1212552" y="555677"/>
                  </a:cubicBezTo>
                  <a:cubicBezTo>
                    <a:pt x="1217780" y="558228"/>
                    <a:pt x="1228110" y="553127"/>
                    <a:pt x="1238567" y="550448"/>
                  </a:cubicBezTo>
                  <a:cubicBezTo>
                    <a:pt x="1251576" y="547898"/>
                    <a:pt x="1272363" y="560778"/>
                    <a:pt x="1280142" y="563456"/>
                  </a:cubicBezTo>
                  <a:cubicBezTo>
                    <a:pt x="1287921" y="568685"/>
                    <a:pt x="1285371" y="573786"/>
                    <a:pt x="1287921" y="581566"/>
                  </a:cubicBezTo>
                  <a:cubicBezTo>
                    <a:pt x="1293150" y="586794"/>
                    <a:pt x="1280142" y="586794"/>
                    <a:pt x="1280142" y="597124"/>
                  </a:cubicBezTo>
                  <a:cubicBezTo>
                    <a:pt x="1280142" y="607454"/>
                    <a:pt x="1303480" y="610132"/>
                    <a:pt x="1303480" y="612683"/>
                  </a:cubicBezTo>
                  <a:cubicBezTo>
                    <a:pt x="1306031" y="617912"/>
                    <a:pt x="1287921" y="615233"/>
                    <a:pt x="1280142" y="612683"/>
                  </a:cubicBezTo>
                  <a:cubicBezTo>
                    <a:pt x="1272363" y="610132"/>
                    <a:pt x="1272363" y="599675"/>
                    <a:pt x="1269812" y="597124"/>
                  </a:cubicBezTo>
                  <a:cubicBezTo>
                    <a:pt x="1267261" y="597124"/>
                    <a:pt x="1275041" y="589345"/>
                    <a:pt x="1275041" y="581566"/>
                  </a:cubicBezTo>
                  <a:cubicBezTo>
                    <a:pt x="1275041" y="576337"/>
                    <a:pt x="1267261" y="571236"/>
                    <a:pt x="1264711" y="568558"/>
                  </a:cubicBezTo>
                  <a:cubicBezTo>
                    <a:pt x="1262160" y="563329"/>
                    <a:pt x="1256932" y="558228"/>
                    <a:pt x="1251703" y="558228"/>
                  </a:cubicBezTo>
                  <a:cubicBezTo>
                    <a:pt x="1243924" y="560778"/>
                    <a:pt x="1223136" y="563456"/>
                    <a:pt x="1217908" y="568558"/>
                  </a:cubicBezTo>
                  <a:cubicBezTo>
                    <a:pt x="1210128" y="573786"/>
                    <a:pt x="1217908" y="589217"/>
                    <a:pt x="1220458" y="599675"/>
                  </a:cubicBezTo>
                  <a:cubicBezTo>
                    <a:pt x="1225687" y="607454"/>
                    <a:pt x="1202221" y="617784"/>
                    <a:pt x="1202221" y="623013"/>
                  </a:cubicBezTo>
                  <a:cubicBezTo>
                    <a:pt x="1204772" y="630792"/>
                    <a:pt x="1196993" y="633343"/>
                    <a:pt x="1186663" y="638571"/>
                  </a:cubicBezTo>
                  <a:cubicBezTo>
                    <a:pt x="1176333" y="643800"/>
                    <a:pt x="1165876" y="648901"/>
                    <a:pt x="1165876" y="656681"/>
                  </a:cubicBezTo>
                  <a:cubicBezTo>
                    <a:pt x="1165876" y="664460"/>
                    <a:pt x="1152867" y="659231"/>
                    <a:pt x="1147639" y="656681"/>
                  </a:cubicBezTo>
                  <a:cubicBezTo>
                    <a:pt x="1139859" y="651452"/>
                    <a:pt x="1132080" y="659231"/>
                    <a:pt x="1121623" y="659231"/>
                  </a:cubicBezTo>
                  <a:cubicBezTo>
                    <a:pt x="1111293" y="656681"/>
                    <a:pt x="1111293" y="648901"/>
                    <a:pt x="1103386" y="651452"/>
                  </a:cubicBezTo>
                  <a:cubicBezTo>
                    <a:pt x="1095607" y="656681"/>
                    <a:pt x="1090378" y="648901"/>
                    <a:pt x="1093056" y="643673"/>
                  </a:cubicBezTo>
                  <a:cubicBezTo>
                    <a:pt x="1095607" y="638444"/>
                    <a:pt x="1103386" y="641122"/>
                    <a:pt x="1106064" y="646223"/>
                  </a:cubicBezTo>
                  <a:cubicBezTo>
                    <a:pt x="1106064" y="651452"/>
                    <a:pt x="1111293" y="648774"/>
                    <a:pt x="1119072" y="643673"/>
                  </a:cubicBezTo>
                  <a:cubicBezTo>
                    <a:pt x="1124301" y="641122"/>
                    <a:pt x="1121623" y="648901"/>
                    <a:pt x="1129402" y="648901"/>
                  </a:cubicBezTo>
                  <a:cubicBezTo>
                    <a:pt x="1139732" y="651452"/>
                    <a:pt x="1134631" y="646351"/>
                    <a:pt x="1142410" y="646351"/>
                  </a:cubicBezTo>
                  <a:cubicBezTo>
                    <a:pt x="1147639" y="646351"/>
                    <a:pt x="1150189" y="643800"/>
                    <a:pt x="1147639" y="641122"/>
                  </a:cubicBezTo>
                  <a:cubicBezTo>
                    <a:pt x="1145088" y="635893"/>
                    <a:pt x="1152867" y="633343"/>
                    <a:pt x="1155418" y="633343"/>
                  </a:cubicBezTo>
                  <a:cubicBezTo>
                    <a:pt x="1160647" y="630792"/>
                    <a:pt x="1157969" y="623013"/>
                    <a:pt x="1163197" y="620335"/>
                  </a:cubicBezTo>
                  <a:cubicBezTo>
                    <a:pt x="1168426" y="617784"/>
                    <a:pt x="1165748" y="615106"/>
                    <a:pt x="1168426" y="615106"/>
                  </a:cubicBezTo>
                  <a:cubicBezTo>
                    <a:pt x="1173655" y="612555"/>
                    <a:pt x="1176206" y="607327"/>
                    <a:pt x="1178756" y="607327"/>
                  </a:cubicBezTo>
                  <a:cubicBezTo>
                    <a:pt x="1183985" y="607327"/>
                    <a:pt x="1186535" y="599547"/>
                    <a:pt x="1183985" y="596997"/>
                  </a:cubicBezTo>
                  <a:cubicBezTo>
                    <a:pt x="1181434" y="591768"/>
                    <a:pt x="1186535" y="583989"/>
                    <a:pt x="1189213" y="581438"/>
                  </a:cubicBezTo>
                  <a:cubicBezTo>
                    <a:pt x="1194442" y="581438"/>
                    <a:pt x="1194442" y="576209"/>
                    <a:pt x="1189213" y="573659"/>
                  </a:cubicBezTo>
                  <a:cubicBezTo>
                    <a:pt x="1186663" y="571108"/>
                    <a:pt x="1170977" y="560651"/>
                    <a:pt x="1173655" y="555550"/>
                  </a:cubicBezTo>
                  <a:cubicBezTo>
                    <a:pt x="1173655" y="547770"/>
                    <a:pt x="1171104" y="537440"/>
                    <a:pt x="1173655" y="532212"/>
                  </a:cubicBezTo>
                  <a:cubicBezTo>
                    <a:pt x="1173655" y="526983"/>
                    <a:pt x="1173655" y="519204"/>
                    <a:pt x="1171104" y="511552"/>
                  </a:cubicBezTo>
                  <a:cubicBezTo>
                    <a:pt x="1171104" y="506323"/>
                    <a:pt x="1176333" y="501222"/>
                    <a:pt x="1178884" y="488214"/>
                  </a:cubicBezTo>
                  <a:cubicBezTo>
                    <a:pt x="1178884" y="477884"/>
                    <a:pt x="1165876" y="467554"/>
                    <a:pt x="1160647" y="464876"/>
                  </a:cubicBezTo>
                  <a:cubicBezTo>
                    <a:pt x="1152867" y="462325"/>
                    <a:pt x="1158096" y="457097"/>
                    <a:pt x="1165876" y="449317"/>
                  </a:cubicBezTo>
                  <a:cubicBezTo>
                    <a:pt x="1176206" y="441538"/>
                    <a:pt x="1176206" y="415650"/>
                    <a:pt x="1176206" y="410421"/>
                  </a:cubicBezTo>
                  <a:cubicBezTo>
                    <a:pt x="1176206" y="405192"/>
                    <a:pt x="1155418" y="400091"/>
                    <a:pt x="1150189" y="402642"/>
                  </a:cubicBezTo>
                  <a:cubicBezTo>
                    <a:pt x="1142410" y="402642"/>
                    <a:pt x="1113843" y="400091"/>
                    <a:pt x="1108615" y="400091"/>
                  </a:cubicBezTo>
                  <a:cubicBezTo>
                    <a:pt x="1100835" y="397540"/>
                    <a:pt x="1098285" y="405320"/>
                    <a:pt x="1095607" y="413099"/>
                  </a:cubicBezTo>
                  <a:cubicBezTo>
                    <a:pt x="1093056" y="418328"/>
                    <a:pt x="1085277" y="428658"/>
                    <a:pt x="1080048" y="444216"/>
                  </a:cubicBezTo>
                  <a:cubicBezTo>
                    <a:pt x="1077497" y="457224"/>
                    <a:pt x="1059261" y="462325"/>
                    <a:pt x="1051482" y="464876"/>
                  </a:cubicBezTo>
                  <a:cubicBezTo>
                    <a:pt x="1043702" y="467427"/>
                    <a:pt x="1038473" y="480435"/>
                    <a:pt x="1043702" y="485536"/>
                  </a:cubicBezTo>
                  <a:cubicBezTo>
                    <a:pt x="1046253" y="490765"/>
                    <a:pt x="1051482" y="485536"/>
                    <a:pt x="1054032" y="488086"/>
                  </a:cubicBezTo>
                  <a:cubicBezTo>
                    <a:pt x="1059261" y="488086"/>
                    <a:pt x="1054032" y="503645"/>
                    <a:pt x="1051482" y="503645"/>
                  </a:cubicBezTo>
                  <a:cubicBezTo>
                    <a:pt x="1048931" y="506196"/>
                    <a:pt x="1056710" y="511424"/>
                    <a:pt x="1051482" y="513975"/>
                  </a:cubicBezTo>
                  <a:cubicBezTo>
                    <a:pt x="1046253" y="519204"/>
                    <a:pt x="1041152" y="526983"/>
                    <a:pt x="1043702" y="529534"/>
                  </a:cubicBezTo>
                  <a:cubicBezTo>
                    <a:pt x="1046253" y="534762"/>
                    <a:pt x="1061939" y="534762"/>
                    <a:pt x="1069718" y="539863"/>
                  </a:cubicBezTo>
                  <a:cubicBezTo>
                    <a:pt x="1074947" y="542414"/>
                    <a:pt x="1072269" y="550193"/>
                    <a:pt x="1077497" y="557973"/>
                  </a:cubicBezTo>
                  <a:cubicBezTo>
                    <a:pt x="1082726" y="563201"/>
                    <a:pt x="1090506" y="560523"/>
                    <a:pt x="1093056" y="563201"/>
                  </a:cubicBezTo>
                  <a:cubicBezTo>
                    <a:pt x="1095607" y="568430"/>
                    <a:pt x="1082726" y="583861"/>
                    <a:pt x="1077497" y="586539"/>
                  </a:cubicBezTo>
                  <a:cubicBezTo>
                    <a:pt x="1074947" y="586539"/>
                    <a:pt x="1056710" y="568430"/>
                    <a:pt x="1051482" y="565879"/>
                  </a:cubicBezTo>
                  <a:cubicBezTo>
                    <a:pt x="1046253" y="560651"/>
                    <a:pt x="1025465" y="555550"/>
                    <a:pt x="1017686" y="550321"/>
                  </a:cubicBezTo>
                  <a:cubicBezTo>
                    <a:pt x="1007356" y="545092"/>
                    <a:pt x="999449" y="545092"/>
                    <a:pt x="986569" y="537313"/>
                  </a:cubicBezTo>
                  <a:cubicBezTo>
                    <a:pt x="976239" y="529534"/>
                    <a:pt x="968332" y="526983"/>
                    <a:pt x="947672" y="526983"/>
                  </a:cubicBezTo>
                  <a:cubicBezTo>
                    <a:pt x="927013" y="526983"/>
                    <a:pt x="913877" y="521754"/>
                    <a:pt x="906098" y="524432"/>
                  </a:cubicBezTo>
                  <a:cubicBezTo>
                    <a:pt x="900869" y="524432"/>
                    <a:pt x="903547" y="516653"/>
                    <a:pt x="890539" y="511424"/>
                  </a:cubicBezTo>
                  <a:cubicBezTo>
                    <a:pt x="880209" y="506196"/>
                    <a:pt x="872302" y="498416"/>
                    <a:pt x="864523" y="503645"/>
                  </a:cubicBezTo>
                  <a:cubicBezTo>
                    <a:pt x="856744" y="506196"/>
                    <a:pt x="859294" y="519204"/>
                    <a:pt x="869752" y="521754"/>
                  </a:cubicBezTo>
                  <a:cubicBezTo>
                    <a:pt x="880082" y="521754"/>
                    <a:pt x="874981" y="526983"/>
                    <a:pt x="887989" y="526983"/>
                  </a:cubicBezTo>
                  <a:cubicBezTo>
                    <a:pt x="898318" y="526983"/>
                    <a:pt x="900996" y="529534"/>
                    <a:pt x="900996" y="537313"/>
                  </a:cubicBezTo>
                  <a:cubicBezTo>
                    <a:pt x="900996" y="545092"/>
                    <a:pt x="906225" y="550321"/>
                    <a:pt x="911326" y="555422"/>
                  </a:cubicBezTo>
                  <a:cubicBezTo>
                    <a:pt x="916428" y="560523"/>
                    <a:pt x="913877" y="568430"/>
                    <a:pt x="903547" y="568430"/>
                  </a:cubicBezTo>
                  <a:cubicBezTo>
                    <a:pt x="895768" y="568430"/>
                    <a:pt x="885311" y="568430"/>
                    <a:pt x="890539" y="573659"/>
                  </a:cubicBezTo>
                  <a:cubicBezTo>
                    <a:pt x="893090" y="581438"/>
                    <a:pt x="887989" y="581438"/>
                    <a:pt x="877531" y="578888"/>
                  </a:cubicBezTo>
                  <a:cubicBezTo>
                    <a:pt x="869752" y="576337"/>
                    <a:pt x="874981" y="571108"/>
                    <a:pt x="877531" y="565879"/>
                  </a:cubicBezTo>
                  <a:cubicBezTo>
                    <a:pt x="882760" y="563329"/>
                    <a:pt x="869752" y="558100"/>
                    <a:pt x="864523" y="555550"/>
                  </a:cubicBezTo>
                  <a:cubicBezTo>
                    <a:pt x="859294" y="555550"/>
                    <a:pt x="835957" y="571108"/>
                    <a:pt x="830728" y="573659"/>
                  </a:cubicBezTo>
                  <a:cubicBezTo>
                    <a:pt x="825499" y="576209"/>
                    <a:pt x="809941" y="568430"/>
                    <a:pt x="794382" y="573659"/>
                  </a:cubicBezTo>
                  <a:cubicBezTo>
                    <a:pt x="778823" y="576209"/>
                    <a:pt x="778823" y="589217"/>
                    <a:pt x="773595" y="589217"/>
                  </a:cubicBezTo>
                  <a:cubicBezTo>
                    <a:pt x="768366" y="586667"/>
                    <a:pt x="750257" y="589217"/>
                    <a:pt x="745028" y="586667"/>
                  </a:cubicBezTo>
                  <a:cubicBezTo>
                    <a:pt x="737248" y="581438"/>
                    <a:pt x="742477" y="578888"/>
                    <a:pt x="750257" y="578888"/>
                  </a:cubicBezTo>
                  <a:cubicBezTo>
                    <a:pt x="755485" y="581438"/>
                    <a:pt x="758036" y="578888"/>
                    <a:pt x="755485" y="573659"/>
                  </a:cubicBezTo>
                  <a:cubicBezTo>
                    <a:pt x="750257" y="568430"/>
                    <a:pt x="760714" y="560651"/>
                    <a:pt x="760714" y="558100"/>
                  </a:cubicBezTo>
                  <a:cubicBezTo>
                    <a:pt x="760714" y="555550"/>
                    <a:pt x="734698" y="563329"/>
                    <a:pt x="729597" y="568430"/>
                  </a:cubicBezTo>
                  <a:cubicBezTo>
                    <a:pt x="727046" y="570981"/>
                    <a:pt x="729597" y="576209"/>
                    <a:pt x="727046" y="578760"/>
                  </a:cubicBezTo>
                  <a:cubicBezTo>
                    <a:pt x="721818" y="581311"/>
                    <a:pt x="721818" y="576209"/>
                    <a:pt x="716716" y="573531"/>
                  </a:cubicBezTo>
                  <a:cubicBezTo>
                    <a:pt x="711488" y="570981"/>
                    <a:pt x="672591" y="581311"/>
                    <a:pt x="667363" y="589090"/>
                  </a:cubicBezTo>
                  <a:cubicBezTo>
                    <a:pt x="659583" y="596869"/>
                    <a:pt x="646575" y="596869"/>
                    <a:pt x="646575" y="602098"/>
                  </a:cubicBezTo>
                  <a:cubicBezTo>
                    <a:pt x="646575" y="607327"/>
                    <a:pt x="628338" y="604648"/>
                    <a:pt x="620559" y="609877"/>
                  </a:cubicBezTo>
                  <a:cubicBezTo>
                    <a:pt x="615330" y="612428"/>
                    <a:pt x="618008" y="625436"/>
                    <a:pt x="615330" y="630537"/>
                  </a:cubicBezTo>
                  <a:cubicBezTo>
                    <a:pt x="612780" y="638316"/>
                    <a:pt x="586764" y="635766"/>
                    <a:pt x="578984" y="635766"/>
                  </a:cubicBezTo>
                  <a:cubicBezTo>
                    <a:pt x="571205" y="635766"/>
                    <a:pt x="568654" y="620207"/>
                    <a:pt x="560748" y="620207"/>
                  </a:cubicBezTo>
                  <a:cubicBezTo>
                    <a:pt x="555519" y="620207"/>
                    <a:pt x="558197" y="609877"/>
                    <a:pt x="560748" y="607199"/>
                  </a:cubicBezTo>
                  <a:cubicBezTo>
                    <a:pt x="563298" y="601970"/>
                    <a:pt x="568527" y="604648"/>
                    <a:pt x="576306" y="599420"/>
                  </a:cubicBezTo>
                  <a:cubicBezTo>
                    <a:pt x="584086" y="594191"/>
                    <a:pt x="591865" y="601970"/>
                    <a:pt x="594543" y="599420"/>
                  </a:cubicBezTo>
                  <a:cubicBezTo>
                    <a:pt x="599772" y="596869"/>
                    <a:pt x="584213" y="586412"/>
                    <a:pt x="581535" y="578760"/>
                  </a:cubicBezTo>
                  <a:cubicBezTo>
                    <a:pt x="581535" y="570981"/>
                    <a:pt x="563298" y="568430"/>
                    <a:pt x="555519" y="570981"/>
                  </a:cubicBezTo>
                  <a:cubicBezTo>
                    <a:pt x="545189" y="573531"/>
                    <a:pt x="534731" y="570981"/>
                    <a:pt x="526952" y="568430"/>
                  </a:cubicBezTo>
                  <a:cubicBezTo>
                    <a:pt x="521724" y="565879"/>
                    <a:pt x="521724" y="573659"/>
                    <a:pt x="532181" y="576209"/>
                  </a:cubicBezTo>
                  <a:cubicBezTo>
                    <a:pt x="542511" y="578760"/>
                    <a:pt x="537410" y="586539"/>
                    <a:pt x="537410" y="591768"/>
                  </a:cubicBezTo>
                  <a:cubicBezTo>
                    <a:pt x="539960" y="596997"/>
                    <a:pt x="534859" y="607327"/>
                    <a:pt x="529630" y="615106"/>
                  </a:cubicBezTo>
                  <a:cubicBezTo>
                    <a:pt x="524402" y="622885"/>
                    <a:pt x="527080" y="622885"/>
                    <a:pt x="537410" y="622885"/>
                  </a:cubicBezTo>
                  <a:cubicBezTo>
                    <a:pt x="545189" y="622885"/>
                    <a:pt x="545189" y="633215"/>
                    <a:pt x="545189" y="643545"/>
                  </a:cubicBezTo>
                  <a:cubicBezTo>
                    <a:pt x="545189" y="651324"/>
                    <a:pt x="537410" y="653875"/>
                    <a:pt x="537410" y="659104"/>
                  </a:cubicBezTo>
                  <a:cubicBezTo>
                    <a:pt x="537410" y="666883"/>
                    <a:pt x="529630" y="656553"/>
                    <a:pt x="529630" y="659104"/>
                  </a:cubicBezTo>
                  <a:cubicBezTo>
                    <a:pt x="527080" y="661654"/>
                    <a:pt x="524402" y="659104"/>
                    <a:pt x="521851" y="653875"/>
                  </a:cubicBezTo>
                  <a:cubicBezTo>
                    <a:pt x="521851" y="648646"/>
                    <a:pt x="506293" y="651324"/>
                    <a:pt x="501064" y="648646"/>
                  </a:cubicBezTo>
                  <a:cubicBezTo>
                    <a:pt x="493284" y="646096"/>
                    <a:pt x="490734" y="648646"/>
                    <a:pt x="485505" y="656426"/>
                  </a:cubicBezTo>
                  <a:cubicBezTo>
                    <a:pt x="482954" y="661654"/>
                    <a:pt x="472497" y="664205"/>
                    <a:pt x="467269" y="664205"/>
                  </a:cubicBezTo>
                  <a:cubicBezTo>
                    <a:pt x="459489" y="664205"/>
                    <a:pt x="451710" y="674535"/>
                    <a:pt x="446481" y="679763"/>
                  </a:cubicBezTo>
                  <a:cubicBezTo>
                    <a:pt x="438702" y="682314"/>
                    <a:pt x="438702" y="690093"/>
                    <a:pt x="446481" y="697873"/>
                  </a:cubicBezTo>
                  <a:cubicBezTo>
                    <a:pt x="454260" y="705652"/>
                    <a:pt x="456811" y="710881"/>
                    <a:pt x="456811" y="715982"/>
                  </a:cubicBezTo>
                  <a:cubicBezTo>
                    <a:pt x="454260" y="718532"/>
                    <a:pt x="433473" y="718532"/>
                    <a:pt x="430795" y="713431"/>
                  </a:cubicBezTo>
                  <a:cubicBezTo>
                    <a:pt x="425566" y="708203"/>
                    <a:pt x="412558" y="708203"/>
                    <a:pt x="407457" y="708203"/>
                  </a:cubicBezTo>
                  <a:cubicBezTo>
                    <a:pt x="402356" y="708203"/>
                    <a:pt x="389220" y="692644"/>
                    <a:pt x="381441" y="692644"/>
                  </a:cubicBezTo>
                  <a:cubicBezTo>
                    <a:pt x="376212" y="692644"/>
                    <a:pt x="371111" y="700423"/>
                    <a:pt x="368433" y="705652"/>
                  </a:cubicBezTo>
                  <a:cubicBezTo>
                    <a:pt x="365882" y="710881"/>
                    <a:pt x="370984" y="710881"/>
                    <a:pt x="376212" y="718660"/>
                  </a:cubicBezTo>
                  <a:cubicBezTo>
                    <a:pt x="378763" y="726439"/>
                    <a:pt x="391771" y="726439"/>
                    <a:pt x="397000" y="726439"/>
                  </a:cubicBezTo>
                  <a:cubicBezTo>
                    <a:pt x="402228" y="726439"/>
                    <a:pt x="399550" y="734219"/>
                    <a:pt x="399550" y="739447"/>
                  </a:cubicBezTo>
                  <a:cubicBezTo>
                    <a:pt x="397000" y="741998"/>
                    <a:pt x="386542" y="744676"/>
                    <a:pt x="381313" y="741998"/>
                  </a:cubicBezTo>
                  <a:cubicBezTo>
                    <a:pt x="378763" y="736769"/>
                    <a:pt x="365755" y="741998"/>
                    <a:pt x="365755" y="736769"/>
                  </a:cubicBezTo>
                  <a:cubicBezTo>
                    <a:pt x="365755" y="731540"/>
                    <a:pt x="355425" y="723761"/>
                    <a:pt x="344968" y="723761"/>
                  </a:cubicBezTo>
                  <a:cubicBezTo>
                    <a:pt x="334638" y="726312"/>
                    <a:pt x="331959" y="721211"/>
                    <a:pt x="334638" y="713431"/>
                  </a:cubicBezTo>
                  <a:cubicBezTo>
                    <a:pt x="334638" y="705652"/>
                    <a:pt x="329409" y="700423"/>
                    <a:pt x="329409" y="695322"/>
                  </a:cubicBezTo>
                  <a:cubicBezTo>
                    <a:pt x="329409" y="692771"/>
                    <a:pt x="324180" y="684992"/>
                    <a:pt x="329409" y="682314"/>
                  </a:cubicBezTo>
                  <a:cubicBezTo>
                    <a:pt x="334638" y="679763"/>
                    <a:pt x="329409" y="674535"/>
                    <a:pt x="331959" y="669306"/>
                  </a:cubicBezTo>
                  <a:cubicBezTo>
                    <a:pt x="331959" y="664077"/>
                    <a:pt x="321630" y="656298"/>
                    <a:pt x="313723" y="656298"/>
                  </a:cubicBezTo>
                  <a:cubicBezTo>
                    <a:pt x="305816" y="656298"/>
                    <a:pt x="308494" y="648519"/>
                    <a:pt x="300715" y="645968"/>
                  </a:cubicBezTo>
                  <a:cubicBezTo>
                    <a:pt x="292935" y="645968"/>
                    <a:pt x="279928" y="632960"/>
                    <a:pt x="279928" y="627859"/>
                  </a:cubicBezTo>
                  <a:cubicBezTo>
                    <a:pt x="277377" y="622630"/>
                    <a:pt x="266919" y="622630"/>
                    <a:pt x="272148" y="622630"/>
                  </a:cubicBezTo>
                  <a:cubicBezTo>
                    <a:pt x="274699" y="620080"/>
                    <a:pt x="282478" y="622630"/>
                    <a:pt x="287707" y="627859"/>
                  </a:cubicBezTo>
                  <a:cubicBezTo>
                    <a:pt x="295486" y="633088"/>
                    <a:pt x="303265" y="638189"/>
                    <a:pt x="318824" y="640867"/>
                  </a:cubicBezTo>
                  <a:cubicBezTo>
                    <a:pt x="334383" y="643417"/>
                    <a:pt x="339611" y="651197"/>
                    <a:pt x="357721" y="653875"/>
                  </a:cubicBezTo>
                  <a:cubicBezTo>
                    <a:pt x="373279" y="656426"/>
                    <a:pt x="383736" y="659104"/>
                    <a:pt x="409625" y="661654"/>
                  </a:cubicBezTo>
                  <a:cubicBezTo>
                    <a:pt x="432963" y="664205"/>
                    <a:pt x="464208" y="640994"/>
                    <a:pt x="471987" y="633215"/>
                  </a:cubicBezTo>
                  <a:cubicBezTo>
                    <a:pt x="479766" y="627986"/>
                    <a:pt x="469436" y="612555"/>
                    <a:pt x="469436" y="607327"/>
                  </a:cubicBezTo>
                  <a:cubicBezTo>
                    <a:pt x="469436" y="602098"/>
                    <a:pt x="459106" y="602098"/>
                    <a:pt x="456428" y="599547"/>
                  </a:cubicBezTo>
                  <a:cubicBezTo>
                    <a:pt x="456428" y="594319"/>
                    <a:pt x="448649" y="586539"/>
                    <a:pt x="438192" y="586539"/>
                  </a:cubicBezTo>
                  <a:cubicBezTo>
                    <a:pt x="430412" y="586539"/>
                    <a:pt x="427862" y="576209"/>
                    <a:pt x="419955" y="576209"/>
                  </a:cubicBezTo>
                  <a:cubicBezTo>
                    <a:pt x="414726" y="578760"/>
                    <a:pt x="409625" y="573659"/>
                    <a:pt x="388838" y="560651"/>
                  </a:cubicBezTo>
                  <a:cubicBezTo>
                    <a:pt x="370601" y="547643"/>
                    <a:pt x="342034" y="539991"/>
                    <a:pt x="336933" y="539991"/>
                  </a:cubicBezTo>
                  <a:cubicBezTo>
                    <a:pt x="334383" y="542542"/>
                    <a:pt x="329154" y="545220"/>
                    <a:pt x="326603" y="539991"/>
                  </a:cubicBezTo>
                  <a:cubicBezTo>
                    <a:pt x="324053" y="534762"/>
                    <a:pt x="316274" y="534762"/>
                    <a:pt x="311045" y="539991"/>
                  </a:cubicBezTo>
                  <a:cubicBezTo>
                    <a:pt x="305816" y="542542"/>
                    <a:pt x="300715" y="537440"/>
                    <a:pt x="290257" y="537440"/>
                  </a:cubicBezTo>
                  <a:cubicBezTo>
                    <a:pt x="279928" y="539991"/>
                    <a:pt x="274699" y="534890"/>
                    <a:pt x="277249" y="532212"/>
                  </a:cubicBezTo>
                  <a:cubicBezTo>
                    <a:pt x="279800" y="529534"/>
                    <a:pt x="295486" y="532212"/>
                    <a:pt x="295486" y="526983"/>
                  </a:cubicBezTo>
                  <a:cubicBezTo>
                    <a:pt x="292935" y="521754"/>
                    <a:pt x="287707" y="526983"/>
                    <a:pt x="279928" y="519204"/>
                  </a:cubicBezTo>
                  <a:cubicBezTo>
                    <a:pt x="272148" y="513975"/>
                    <a:pt x="266919" y="519204"/>
                    <a:pt x="264369" y="524432"/>
                  </a:cubicBezTo>
                  <a:cubicBezTo>
                    <a:pt x="261818" y="526983"/>
                    <a:pt x="256589" y="526983"/>
                    <a:pt x="251361" y="521882"/>
                  </a:cubicBezTo>
                  <a:lnTo>
                    <a:pt x="248810" y="521882"/>
                  </a:lnTo>
                  <a:cubicBezTo>
                    <a:pt x="248810" y="529661"/>
                    <a:pt x="243582" y="529661"/>
                    <a:pt x="238480" y="529661"/>
                  </a:cubicBezTo>
                  <a:cubicBezTo>
                    <a:pt x="233252" y="527111"/>
                    <a:pt x="228151" y="537440"/>
                    <a:pt x="220243" y="537440"/>
                  </a:cubicBezTo>
                  <a:cubicBezTo>
                    <a:pt x="215015" y="537440"/>
                    <a:pt x="207236" y="545220"/>
                    <a:pt x="204685" y="550448"/>
                  </a:cubicBezTo>
                  <a:cubicBezTo>
                    <a:pt x="204685" y="555677"/>
                    <a:pt x="196906" y="552999"/>
                    <a:pt x="196906" y="558228"/>
                  </a:cubicBezTo>
                  <a:cubicBezTo>
                    <a:pt x="196906" y="560778"/>
                    <a:pt x="196906" y="566007"/>
                    <a:pt x="194355" y="568558"/>
                  </a:cubicBezTo>
                  <a:cubicBezTo>
                    <a:pt x="191805" y="573786"/>
                    <a:pt x="194355" y="573786"/>
                    <a:pt x="196906" y="581566"/>
                  </a:cubicBezTo>
                  <a:cubicBezTo>
                    <a:pt x="199456" y="586794"/>
                    <a:pt x="207236" y="586794"/>
                    <a:pt x="209914" y="589345"/>
                  </a:cubicBezTo>
                  <a:cubicBezTo>
                    <a:pt x="215142" y="591896"/>
                    <a:pt x="225472" y="602353"/>
                    <a:pt x="225472" y="604904"/>
                  </a:cubicBezTo>
                  <a:cubicBezTo>
                    <a:pt x="225472" y="610132"/>
                    <a:pt x="217693" y="617912"/>
                    <a:pt x="212464" y="620462"/>
                  </a:cubicBezTo>
                  <a:cubicBezTo>
                    <a:pt x="209914" y="623013"/>
                    <a:pt x="204685" y="630792"/>
                    <a:pt x="207236" y="633470"/>
                  </a:cubicBezTo>
                  <a:cubicBezTo>
                    <a:pt x="209786" y="638699"/>
                    <a:pt x="220243" y="654130"/>
                    <a:pt x="228023" y="667138"/>
                  </a:cubicBezTo>
                  <a:cubicBezTo>
                    <a:pt x="233252" y="680146"/>
                    <a:pt x="225472" y="674917"/>
                    <a:pt x="220243" y="680146"/>
                  </a:cubicBezTo>
                  <a:cubicBezTo>
                    <a:pt x="215015" y="685375"/>
                    <a:pt x="222794" y="693154"/>
                    <a:pt x="222794" y="695705"/>
                  </a:cubicBezTo>
                  <a:cubicBezTo>
                    <a:pt x="225345" y="700933"/>
                    <a:pt x="217565" y="700933"/>
                    <a:pt x="217565" y="703484"/>
                  </a:cubicBezTo>
                  <a:cubicBezTo>
                    <a:pt x="217565" y="706034"/>
                    <a:pt x="227895" y="708713"/>
                    <a:pt x="227895" y="711263"/>
                  </a:cubicBezTo>
                  <a:cubicBezTo>
                    <a:pt x="230446" y="713814"/>
                    <a:pt x="222667" y="716492"/>
                    <a:pt x="225345" y="721593"/>
                  </a:cubicBezTo>
                  <a:cubicBezTo>
                    <a:pt x="227895" y="726822"/>
                    <a:pt x="235675" y="726822"/>
                    <a:pt x="238353" y="731923"/>
                  </a:cubicBezTo>
                  <a:cubicBezTo>
                    <a:pt x="238353" y="739702"/>
                    <a:pt x="222794" y="739702"/>
                    <a:pt x="222794" y="744931"/>
                  </a:cubicBezTo>
                  <a:cubicBezTo>
                    <a:pt x="225345" y="750160"/>
                    <a:pt x="243582" y="757939"/>
                    <a:pt x="251361" y="765591"/>
                  </a:cubicBezTo>
                  <a:cubicBezTo>
                    <a:pt x="259140" y="775921"/>
                    <a:pt x="259140" y="778599"/>
                    <a:pt x="256589" y="783700"/>
                  </a:cubicBezTo>
                  <a:cubicBezTo>
                    <a:pt x="254039" y="794030"/>
                    <a:pt x="230574" y="801809"/>
                    <a:pt x="225472" y="814817"/>
                  </a:cubicBezTo>
                  <a:cubicBezTo>
                    <a:pt x="220243" y="825147"/>
                    <a:pt x="199456" y="832926"/>
                    <a:pt x="191677" y="840706"/>
                  </a:cubicBezTo>
                  <a:cubicBezTo>
                    <a:pt x="189127" y="845934"/>
                    <a:pt x="183898" y="851036"/>
                    <a:pt x="181347" y="856264"/>
                  </a:cubicBezTo>
                  <a:cubicBezTo>
                    <a:pt x="183898" y="853714"/>
                    <a:pt x="189127" y="853714"/>
                    <a:pt x="191677" y="851036"/>
                  </a:cubicBezTo>
                  <a:cubicBezTo>
                    <a:pt x="194228" y="848485"/>
                    <a:pt x="199456" y="861365"/>
                    <a:pt x="204685" y="866594"/>
                  </a:cubicBezTo>
                  <a:cubicBezTo>
                    <a:pt x="209914" y="869145"/>
                    <a:pt x="220243" y="866594"/>
                    <a:pt x="222922" y="869145"/>
                  </a:cubicBezTo>
                  <a:cubicBezTo>
                    <a:pt x="228151" y="874374"/>
                    <a:pt x="220371" y="874374"/>
                    <a:pt x="212592" y="871695"/>
                  </a:cubicBezTo>
                  <a:cubicBezTo>
                    <a:pt x="204812" y="871695"/>
                    <a:pt x="204812" y="876924"/>
                    <a:pt x="191805" y="879475"/>
                  </a:cubicBezTo>
                  <a:cubicBezTo>
                    <a:pt x="184025" y="882025"/>
                    <a:pt x="184025" y="887254"/>
                    <a:pt x="181475" y="887254"/>
                  </a:cubicBezTo>
                  <a:cubicBezTo>
                    <a:pt x="186703" y="895033"/>
                    <a:pt x="178924" y="897584"/>
                    <a:pt x="176246" y="902813"/>
                  </a:cubicBezTo>
                  <a:cubicBezTo>
                    <a:pt x="173568" y="908041"/>
                    <a:pt x="171017" y="910592"/>
                    <a:pt x="168466" y="913143"/>
                  </a:cubicBezTo>
                  <a:cubicBezTo>
                    <a:pt x="168466" y="918371"/>
                    <a:pt x="171017" y="920922"/>
                    <a:pt x="171017" y="926151"/>
                  </a:cubicBezTo>
                  <a:cubicBezTo>
                    <a:pt x="171017" y="931379"/>
                    <a:pt x="173568" y="933930"/>
                    <a:pt x="176246" y="939159"/>
                  </a:cubicBezTo>
                  <a:cubicBezTo>
                    <a:pt x="178796" y="941709"/>
                    <a:pt x="173695" y="941709"/>
                    <a:pt x="171017" y="944387"/>
                  </a:cubicBezTo>
                  <a:cubicBezTo>
                    <a:pt x="168466" y="946938"/>
                    <a:pt x="168466" y="952167"/>
                    <a:pt x="173568" y="957395"/>
                  </a:cubicBezTo>
                  <a:cubicBezTo>
                    <a:pt x="176118" y="959946"/>
                    <a:pt x="176118" y="965175"/>
                    <a:pt x="176118" y="970403"/>
                  </a:cubicBezTo>
                  <a:cubicBezTo>
                    <a:pt x="173568" y="972954"/>
                    <a:pt x="178669" y="978183"/>
                    <a:pt x="181347" y="980733"/>
                  </a:cubicBezTo>
                  <a:cubicBezTo>
                    <a:pt x="186576" y="985962"/>
                    <a:pt x="183898" y="993741"/>
                    <a:pt x="189127" y="996292"/>
                  </a:cubicBezTo>
                  <a:cubicBezTo>
                    <a:pt x="191677" y="998842"/>
                    <a:pt x="194355" y="1001521"/>
                    <a:pt x="199456" y="1001521"/>
                  </a:cubicBezTo>
                  <a:cubicBezTo>
                    <a:pt x="204685" y="998970"/>
                    <a:pt x="207236" y="1001521"/>
                    <a:pt x="209786" y="1006749"/>
                  </a:cubicBezTo>
                  <a:cubicBezTo>
                    <a:pt x="212337" y="1009300"/>
                    <a:pt x="217565" y="1006749"/>
                    <a:pt x="222794" y="1006749"/>
                  </a:cubicBezTo>
                  <a:cubicBezTo>
                    <a:pt x="228023" y="1004199"/>
                    <a:pt x="241031" y="1009300"/>
                    <a:pt x="243582" y="1011978"/>
                  </a:cubicBezTo>
                  <a:cubicBezTo>
                    <a:pt x="246132" y="1011978"/>
                    <a:pt x="243582" y="1022308"/>
                    <a:pt x="243582" y="1027537"/>
                  </a:cubicBezTo>
                  <a:cubicBezTo>
                    <a:pt x="246132" y="1032765"/>
                    <a:pt x="241031" y="1037866"/>
                    <a:pt x="246132" y="1043095"/>
                  </a:cubicBezTo>
                  <a:cubicBezTo>
                    <a:pt x="251361" y="1045646"/>
                    <a:pt x="251361" y="1053425"/>
                    <a:pt x="256462" y="1056103"/>
                  </a:cubicBezTo>
                  <a:cubicBezTo>
                    <a:pt x="264241" y="1058654"/>
                    <a:pt x="266792" y="1066433"/>
                    <a:pt x="269470" y="1066433"/>
                  </a:cubicBezTo>
                  <a:cubicBezTo>
                    <a:pt x="274699" y="1068984"/>
                    <a:pt x="279800" y="1074212"/>
                    <a:pt x="282478" y="1079441"/>
                  </a:cubicBezTo>
                  <a:cubicBezTo>
                    <a:pt x="282478" y="1081992"/>
                    <a:pt x="274699" y="1087220"/>
                    <a:pt x="269470" y="1089771"/>
                  </a:cubicBezTo>
                  <a:cubicBezTo>
                    <a:pt x="266919" y="1089771"/>
                    <a:pt x="259140" y="1081992"/>
                    <a:pt x="256462" y="1087220"/>
                  </a:cubicBezTo>
                  <a:cubicBezTo>
                    <a:pt x="251233" y="1089771"/>
                    <a:pt x="256462" y="1095000"/>
                    <a:pt x="259013" y="1107880"/>
                  </a:cubicBezTo>
                  <a:cubicBezTo>
                    <a:pt x="261563" y="1118210"/>
                    <a:pt x="264241" y="1118210"/>
                    <a:pt x="266792" y="1118210"/>
                  </a:cubicBezTo>
                  <a:cubicBezTo>
                    <a:pt x="272021" y="1118210"/>
                    <a:pt x="274571" y="1115660"/>
                    <a:pt x="277122" y="1112981"/>
                  </a:cubicBezTo>
                  <a:cubicBezTo>
                    <a:pt x="282351" y="1110431"/>
                    <a:pt x="290130" y="1112981"/>
                    <a:pt x="292681" y="1112981"/>
                  </a:cubicBezTo>
                  <a:cubicBezTo>
                    <a:pt x="295231" y="1110431"/>
                    <a:pt x="308239" y="1110431"/>
                    <a:pt x="310917" y="1115532"/>
                  </a:cubicBezTo>
                  <a:cubicBezTo>
                    <a:pt x="313468" y="1118083"/>
                    <a:pt x="316146" y="1128540"/>
                    <a:pt x="313468" y="1131091"/>
                  </a:cubicBezTo>
                  <a:cubicBezTo>
                    <a:pt x="310917" y="1133641"/>
                    <a:pt x="316018" y="1138870"/>
                    <a:pt x="318696" y="1144099"/>
                  </a:cubicBezTo>
                  <a:cubicBezTo>
                    <a:pt x="321247" y="1146649"/>
                    <a:pt x="331705" y="1146649"/>
                    <a:pt x="334255" y="1146649"/>
                  </a:cubicBezTo>
                  <a:cubicBezTo>
                    <a:pt x="336806" y="1149200"/>
                    <a:pt x="344585" y="1159657"/>
                    <a:pt x="344585" y="1164758"/>
                  </a:cubicBezTo>
                  <a:cubicBezTo>
                    <a:pt x="342034" y="1167309"/>
                    <a:pt x="349814" y="1169987"/>
                    <a:pt x="352364" y="1167309"/>
                  </a:cubicBezTo>
                  <a:cubicBezTo>
                    <a:pt x="354915" y="1167309"/>
                    <a:pt x="357593" y="1169860"/>
                    <a:pt x="362694" y="1172538"/>
                  </a:cubicBezTo>
                  <a:cubicBezTo>
                    <a:pt x="365245" y="1175088"/>
                    <a:pt x="370474" y="1175088"/>
                    <a:pt x="373024" y="1172538"/>
                  </a:cubicBezTo>
                  <a:cubicBezTo>
                    <a:pt x="378253" y="1169987"/>
                    <a:pt x="383354" y="1167309"/>
                    <a:pt x="386032" y="1169987"/>
                  </a:cubicBezTo>
                  <a:cubicBezTo>
                    <a:pt x="388583" y="1175216"/>
                    <a:pt x="396362" y="1180317"/>
                    <a:pt x="396362" y="1182995"/>
                  </a:cubicBezTo>
                  <a:cubicBezTo>
                    <a:pt x="396362" y="1185673"/>
                    <a:pt x="406692" y="1182995"/>
                    <a:pt x="414599" y="1185546"/>
                  </a:cubicBezTo>
                  <a:cubicBezTo>
                    <a:pt x="419828" y="1188096"/>
                    <a:pt x="424929" y="1188096"/>
                    <a:pt x="432835" y="1190774"/>
                  </a:cubicBezTo>
                  <a:cubicBezTo>
                    <a:pt x="438064" y="1193325"/>
                    <a:pt x="443165" y="1193325"/>
                    <a:pt x="445843" y="1198554"/>
                  </a:cubicBezTo>
                  <a:cubicBezTo>
                    <a:pt x="445843" y="1201104"/>
                    <a:pt x="438064" y="1206333"/>
                    <a:pt x="438064" y="1206333"/>
                  </a:cubicBezTo>
                  <a:cubicBezTo>
                    <a:pt x="438064" y="1208884"/>
                    <a:pt x="443293" y="1211562"/>
                    <a:pt x="443293" y="1214112"/>
                  </a:cubicBezTo>
                  <a:cubicBezTo>
                    <a:pt x="443293" y="1216663"/>
                    <a:pt x="438064" y="1216663"/>
                    <a:pt x="435513" y="1219341"/>
                  </a:cubicBezTo>
                  <a:cubicBezTo>
                    <a:pt x="435513" y="1221892"/>
                    <a:pt x="440742" y="1224570"/>
                    <a:pt x="440742" y="1227120"/>
                  </a:cubicBezTo>
                  <a:cubicBezTo>
                    <a:pt x="440742" y="1229671"/>
                    <a:pt x="438192" y="1237450"/>
                    <a:pt x="438192" y="1240128"/>
                  </a:cubicBezTo>
                  <a:cubicBezTo>
                    <a:pt x="438192" y="1242807"/>
                    <a:pt x="422633" y="1240128"/>
                    <a:pt x="419955" y="1240128"/>
                  </a:cubicBezTo>
                  <a:cubicBezTo>
                    <a:pt x="414726" y="1240128"/>
                    <a:pt x="404396" y="1250458"/>
                    <a:pt x="401718" y="1250458"/>
                  </a:cubicBezTo>
                  <a:cubicBezTo>
                    <a:pt x="399168" y="1253009"/>
                    <a:pt x="401718" y="1258238"/>
                    <a:pt x="401718" y="1260788"/>
                  </a:cubicBezTo>
                  <a:cubicBezTo>
                    <a:pt x="412048" y="1260788"/>
                    <a:pt x="422506" y="1258238"/>
                    <a:pt x="425056" y="1260788"/>
                  </a:cubicBezTo>
                  <a:cubicBezTo>
                    <a:pt x="425056" y="1266017"/>
                    <a:pt x="401718" y="1276347"/>
                    <a:pt x="396489" y="1276347"/>
                  </a:cubicBezTo>
                  <a:cubicBezTo>
                    <a:pt x="391261" y="1278897"/>
                    <a:pt x="404269" y="1286677"/>
                    <a:pt x="404269" y="1289355"/>
                  </a:cubicBezTo>
                  <a:cubicBezTo>
                    <a:pt x="404269" y="1294583"/>
                    <a:pt x="391261" y="1294583"/>
                    <a:pt x="391261" y="1302363"/>
                  </a:cubicBezTo>
                  <a:cubicBezTo>
                    <a:pt x="393811" y="1310142"/>
                    <a:pt x="388710" y="1312693"/>
                    <a:pt x="380931" y="1312693"/>
                  </a:cubicBezTo>
                  <a:cubicBezTo>
                    <a:pt x="373152" y="1312693"/>
                    <a:pt x="370601" y="1315243"/>
                    <a:pt x="373152" y="1315243"/>
                  </a:cubicBezTo>
                  <a:cubicBezTo>
                    <a:pt x="378380" y="1317794"/>
                    <a:pt x="378380" y="1325573"/>
                    <a:pt x="391388" y="1330802"/>
                  </a:cubicBezTo>
                  <a:cubicBezTo>
                    <a:pt x="404396" y="1333352"/>
                    <a:pt x="419955" y="1346361"/>
                    <a:pt x="432963" y="1359241"/>
                  </a:cubicBezTo>
                  <a:cubicBezTo>
                    <a:pt x="432963" y="1361792"/>
                    <a:pt x="435513" y="1361792"/>
                    <a:pt x="438192" y="1364470"/>
                  </a:cubicBezTo>
                  <a:cubicBezTo>
                    <a:pt x="440742" y="1361919"/>
                    <a:pt x="443420" y="1361919"/>
                    <a:pt x="445971" y="1359241"/>
                  </a:cubicBezTo>
                  <a:cubicBezTo>
                    <a:pt x="453750" y="1359241"/>
                    <a:pt x="466758" y="1364470"/>
                    <a:pt x="471987" y="1367020"/>
                  </a:cubicBezTo>
                  <a:cubicBezTo>
                    <a:pt x="479766" y="1372249"/>
                    <a:pt x="503104" y="1367020"/>
                    <a:pt x="505782" y="1372249"/>
                  </a:cubicBezTo>
                  <a:cubicBezTo>
                    <a:pt x="508333" y="1374800"/>
                    <a:pt x="516112" y="1380028"/>
                    <a:pt x="518790" y="1380028"/>
                  </a:cubicBezTo>
                  <a:cubicBezTo>
                    <a:pt x="524019" y="1380028"/>
                    <a:pt x="529120" y="1390358"/>
                    <a:pt x="534349" y="1387808"/>
                  </a:cubicBezTo>
                  <a:cubicBezTo>
                    <a:pt x="536900" y="1382579"/>
                    <a:pt x="552586" y="1382579"/>
                    <a:pt x="555136" y="1382579"/>
                  </a:cubicBezTo>
                  <a:cubicBezTo>
                    <a:pt x="560365" y="1382579"/>
                    <a:pt x="560365" y="1387808"/>
                    <a:pt x="562916" y="1387808"/>
                  </a:cubicBezTo>
                  <a:cubicBezTo>
                    <a:pt x="568145" y="1387808"/>
                    <a:pt x="568145" y="1400816"/>
                    <a:pt x="570695" y="1400816"/>
                  </a:cubicBezTo>
                  <a:cubicBezTo>
                    <a:pt x="573246" y="1398265"/>
                    <a:pt x="583703" y="1408595"/>
                    <a:pt x="591482" y="1408595"/>
                  </a:cubicBezTo>
                  <a:cubicBezTo>
                    <a:pt x="596711" y="1411146"/>
                    <a:pt x="604490" y="1421603"/>
                    <a:pt x="607041" y="1421603"/>
                  </a:cubicBezTo>
                  <a:cubicBezTo>
                    <a:pt x="609592" y="1421603"/>
                    <a:pt x="614820" y="1426832"/>
                    <a:pt x="617371" y="1421603"/>
                  </a:cubicBezTo>
                  <a:cubicBezTo>
                    <a:pt x="619922" y="1416374"/>
                    <a:pt x="627701" y="1419052"/>
                    <a:pt x="630379" y="1411273"/>
                  </a:cubicBezTo>
                  <a:cubicBezTo>
                    <a:pt x="620049" y="1395714"/>
                    <a:pt x="604363" y="1380156"/>
                    <a:pt x="607041" y="1372377"/>
                  </a:cubicBezTo>
                  <a:cubicBezTo>
                    <a:pt x="607041" y="1362047"/>
                    <a:pt x="612270" y="1354267"/>
                    <a:pt x="596711" y="1343937"/>
                  </a:cubicBezTo>
                  <a:cubicBezTo>
                    <a:pt x="583703" y="1330929"/>
                    <a:pt x="599261" y="1323278"/>
                    <a:pt x="609719" y="1312820"/>
                  </a:cubicBezTo>
                  <a:cubicBezTo>
                    <a:pt x="617498" y="1299812"/>
                    <a:pt x="635735" y="1297262"/>
                    <a:pt x="648616" y="1289482"/>
                  </a:cubicBezTo>
                  <a:cubicBezTo>
                    <a:pt x="646065" y="1286932"/>
                    <a:pt x="643387" y="1284254"/>
                    <a:pt x="640836" y="1284254"/>
                  </a:cubicBezTo>
                  <a:cubicBezTo>
                    <a:pt x="630506" y="1279025"/>
                    <a:pt x="627828" y="1276474"/>
                    <a:pt x="635607" y="1273924"/>
                  </a:cubicBezTo>
                  <a:cubicBezTo>
                    <a:pt x="643387" y="1271373"/>
                    <a:pt x="638158" y="1268695"/>
                    <a:pt x="633057" y="1260916"/>
                  </a:cubicBezTo>
                  <a:cubicBezTo>
                    <a:pt x="625278" y="1253136"/>
                    <a:pt x="622727" y="1245357"/>
                    <a:pt x="620049" y="1245357"/>
                  </a:cubicBezTo>
                  <a:lnTo>
                    <a:pt x="604490" y="1245357"/>
                  </a:lnTo>
                  <a:cubicBezTo>
                    <a:pt x="596711" y="1247908"/>
                    <a:pt x="599261" y="1240128"/>
                    <a:pt x="599261" y="1235027"/>
                  </a:cubicBezTo>
                  <a:cubicBezTo>
                    <a:pt x="599261" y="1227248"/>
                    <a:pt x="588932" y="1229798"/>
                    <a:pt x="586254" y="1227248"/>
                  </a:cubicBezTo>
                  <a:cubicBezTo>
                    <a:pt x="583703" y="1222019"/>
                    <a:pt x="588804" y="1214240"/>
                    <a:pt x="591482" y="1211689"/>
                  </a:cubicBezTo>
                  <a:cubicBezTo>
                    <a:pt x="594033" y="1211689"/>
                    <a:pt x="599261" y="1209139"/>
                    <a:pt x="599261" y="1206461"/>
                  </a:cubicBezTo>
                  <a:cubicBezTo>
                    <a:pt x="599261" y="1203782"/>
                    <a:pt x="588932" y="1201232"/>
                    <a:pt x="591482" y="1196131"/>
                  </a:cubicBezTo>
                  <a:cubicBezTo>
                    <a:pt x="596711" y="1188351"/>
                    <a:pt x="604490" y="1188351"/>
                    <a:pt x="604490" y="1180572"/>
                  </a:cubicBezTo>
                  <a:cubicBezTo>
                    <a:pt x="604490" y="1175343"/>
                    <a:pt x="609719" y="1167564"/>
                    <a:pt x="617498" y="1172793"/>
                  </a:cubicBezTo>
                  <a:cubicBezTo>
                    <a:pt x="622727" y="1178021"/>
                    <a:pt x="627828" y="1190902"/>
                    <a:pt x="635735" y="1188351"/>
                  </a:cubicBezTo>
                  <a:cubicBezTo>
                    <a:pt x="643514" y="1185801"/>
                    <a:pt x="638286" y="1178021"/>
                    <a:pt x="635735" y="1175343"/>
                  </a:cubicBezTo>
                  <a:cubicBezTo>
                    <a:pt x="635735" y="1170115"/>
                    <a:pt x="633184" y="1165013"/>
                    <a:pt x="643514" y="1162335"/>
                  </a:cubicBezTo>
                  <a:cubicBezTo>
                    <a:pt x="651294" y="1159785"/>
                    <a:pt x="646065" y="1152005"/>
                    <a:pt x="653844" y="1152005"/>
                  </a:cubicBezTo>
                  <a:cubicBezTo>
                    <a:pt x="661624" y="1152005"/>
                    <a:pt x="672081" y="1144226"/>
                    <a:pt x="677182" y="1141676"/>
                  </a:cubicBezTo>
                  <a:cubicBezTo>
                    <a:pt x="679733" y="1139125"/>
                    <a:pt x="690190" y="1133896"/>
                    <a:pt x="692741" y="1136447"/>
                  </a:cubicBezTo>
                  <a:cubicBezTo>
                    <a:pt x="697970" y="1138997"/>
                    <a:pt x="703071" y="1144226"/>
                    <a:pt x="705749" y="1136447"/>
                  </a:cubicBezTo>
                  <a:cubicBezTo>
                    <a:pt x="708299" y="1131218"/>
                    <a:pt x="718757" y="1133896"/>
                    <a:pt x="721307" y="1136447"/>
                  </a:cubicBezTo>
                  <a:cubicBezTo>
                    <a:pt x="721307" y="1141676"/>
                    <a:pt x="739544" y="1141676"/>
                    <a:pt x="744645" y="1144226"/>
                  </a:cubicBezTo>
                  <a:cubicBezTo>
                    <a:pt x="752425" y="1149455"/>
                    <a:pt x="765432" y="1157234"/>
                    <a:pt x="765432" y="1159785"/>
                  </a:cubicBezTo>
                  <a:cubicBezTo>
                    <a:pt x="765432" y="1165013"/>
                    <a:pt x="770661" y="1170115"/>
                    <a:pt x="770661" y="1162335"/>
                  </a:cubicBezTo>
                  <a:cubicBezTo>
                    <a:pt x="770661" y="1157107"/>
                    <a:pt x="775890" y="1157107"/>
                    <a:pt x="783669" y="1162335"/>
                  </a:cubicBezTo>
                  <a:cubicBezTo>
                    <a:pt x="791449" y="1167564"/>
                    <a:pt x="801906" y="1164886"/>
                    <a:pt x="804457" y="1159785"/>
                  </a:cubicBezTo>
                  <a:cubicBezTo>
                    <a:pt x="804457" y="1157234"/>
                    <a:pt x="820015" y="1149455"/>
                    <a:pt x="825244" y="1154556"/>
                  </a:cubicBezTo>
                  <a:cubicBezTo>
                    <a:pt x="830473" y="1157107"/>
                    <a:pt x="830473" y="1159785"/>
                    <a:pt x="838252" y="1154556"/>
                  </a:cubicBezTo>
                  <a:cubicBezTo>
                    <a:pt x="843481" y="1149327"/>
                    <a:pt x="856489" y="1149327"/>
                    <a:pt x="859039" y="1157107"/>
                  </a:cubicBezTo>
                  <a:cubicBezTo>
                    <a:pt x="861590" y="1162335"/>
                    <a:pt x="866819" y="1162335"/>
                    <a:pt x="872047" y="1162335"/>
                  </a:cubicBezTo>
                  <a:cubicBezTo>
                    <a:pt x="879826" y="1162335"/>
                    <a:pt x="879826" y="1172665"/>
                    <a:pt x="885055" y="1170115"/>
                  </a:cubicBezTo>
                  <a:cubicBezTo>
                    <a:pt x="887606" y="1167564"/>
                    <a:pt x="887606" y="1157107"/>
                    <a:pt x="892835" y="1159785"/>
                  </a:cubicBezTo>
                  <a:cubicBezTo>
                    <a:pt x="895385" y="1159785"/>
                    <a:pt x="900614" y="1165013"/>
                    <a:pt x="908393" y="1165013"/>
                  </a:cubicBezTo>
                  <a:cubicBezTo>
                    <a:pt x="916172" y="1165013"/>
                    <a:pt x="921401" y="1165013"/>
                    <a:pt x="921401" y="1157234"/>
                  </a:cubicBezTo>
                  <a:cubicBezTo>
                    <a:pt x="921401" y="1152005"/>
                    <a:pt x="921401" y="1141676"/>
                    <a:pt x="916172" y="1141676"/>
                  </a:cubicBezTo>
                  <a:cubicBezTo>
                    <a:pt x="910944" y="1141676"/>
                    <a:pt x="905843" y="1139125"/>
                    <a:pt x="900614" y="1139125"/>
                  </a:cubicBezTo>
                  <a:cubicBezTo>
                    <a:pt x="895385" y="1139125"/>
                    <a:pt x="887606" y="1128795"/>
                    <a:pt x="895385" y="1126117"/>
                  </a:cubicBezTo>
                  <a:cubicBezTo>
                    <a:pt x="900614" y="1123566"/>
                    <a:pt x="910944" y="1118338"/>
                    <a:pt x="908393" y="1115787"/>
                  </a:cubicBezTo>
                  <a:cubicBezTo>
                    <a:pt x="905843" y="1110558"/>
                    <a:pt x="903165" y="1100228"/>
                    <a:pt x="910944" y="1100228"/>
                  </a:cubicBezTo>
                  <a:cubicBezTo>
                    <a:pt x="918723" y="1097678"/>
                    <a:pt x="936960" y="1097678"/>
                    <a:pt x="934282" y="1095000"/>
                  </a:cubicBezTo>
                  <a:cubicBezTo>
                    <a:pt x="934282" y="1092449"/>
                    <a:pt x="918723" y="1089771"/>
                    <a:pt x="916045" y="1084670"/>
                  </a:cubicBezTo>
                  <a:cubicBezTo>
                    <a:pt x="913494" y="1079441"/>
                    <a:pt x="910816" y="1069111"/>
                    <a:pt x="913494" y="1066561"/>
                  </a:cubicBezTo>
                  <a:cubicBezTo>
                    <a:pt x="918723" y="1066561"/>
                    <a:pt x="926502" y="1069111"/>
                    <a:pt x="934282" y="1066561"/>
                  </a:cubicBezTo>
                  <a:cubicBezTo>
                    <a:pt x="939511" y="1064010"/>
                    <a:pt x="952518" y="1069111"/>
                    <a:pt x="960298" y="1064010"/>
                  </a:cubicBezTo>
                  <a:cubicBezTo>
                    <a:pt x="968077" y="1058781"/>
                    <a:pt x="983636" y="1056231"/>
                    <a:pt x="991415" y="1056231"/>
                  </a:cubicBezTo>
                  <a:cubicBezTo>
                    <a:pt x="1001745" y="1056231"/>
                    <a:pt x="1006973" y="1051002"/>
                    <a:pt x="1014753" y="1051002"/>
                  </a:cubicBezTo>
                  <a:cubicBezTo>
                    <a:pt x="1022532" y="1048451"/>
                    <a:pt x="1040769" y="1045773"/>
                    <a:pt x="1045870" y="1043223"/>
                  </a:cubicBezTo>
                  <a:cubicBezTo>
                    <a:pt x="1051099" y="1043223"/>
                    <a:pt x="1076988" y="1037994"/>
                    <a:pt x="1076988" y="1032893"/>
                  </a:cubicBezTo>
                  <a:cubicBezTo>
                    <a:pt x="1079538" y="1027664"/>
                    <a:pt x="1100325" y="1025114"/>
                    <a:pt x="1105554" y="1027664"/>
                  </a:cubicBezTo>
                  <a:cubicBezTo>
                    <a:pt x="1110783" y="1030215"/>
                    <a:pt x="1115884" y="1030215"/>
                    <a:pt x="1121113" y="1030215"/>
                  </a:cubicBezTo>
                  <a:cubicBezTo>
                    <a:pt x="1126341" y="1027664"/>
                    <a:pt x="1136671" y="1032765"/>
                    <a:pt x="1136671" y="1037994"/>
                  </a:cubicBezTo>
                  <a:cubicBezTo>
                    <a:pt x="1134121" y="1043223"/>
                    <a:pt x="1139222" y="1048324"/>
                    <a:pt x="1139222" y="1053553"/>
                  </a:cubicBezTo>
                  <a:cubicBezTo>
                    <a:pt x="1139222" y="1058781"/>
                    <a:pt x="1133993" y="1058781"/>
                    <a:pt x="1136671" y="1063883"/>
                  </a:cubicBezTo>
                  <a:cubicBezTo>
                    <a:pt x="1139222" y="1066433"/>
                    <a:pt x="1152230" y="1063883"/>
                    <a:pt x="1157459" y="1058654"/>
                  </a:cubicBezTo>
                  <a:cubicBezTo>
                    <a:pt x="1160009" y="1056103"/>
                    <a:pt x="1165238" y="1061204"/>
                    <a:pt x="1165238" y="1063883"/>
                  </a:cubicBezTo>
                  <a:cubicBezTo>
                    <a:pt x="1165238" y="1069111"/>
                    <a:pt x="1170467" y="1071662"/>
                    <a:pt x="1170467" y="1066433"/>
                  </a:cubicBezTo>
                  <a:cubicBezTo>
                    <a:pt x="1170467" y="1061204"/>
                    <a:pt x="1178246" y="1063883"/>
                    <a:pt x="1180796" y="1066433"/>
                  </a:cubicBezTo>
                  <a:cubicBezTo>
                    <a:pt x="1183347" y="1071662"/>
                    <a:pt x="1193805" y="1063883"/>
                    <a:pt x="1193805" y="1068984"/>
                  </a:cubicBezTo>
                  <a:cubicBezTo>
                    <a:pt x="1193805" y="1074085"/>
                    <a:pt x="1180796" y="1076763"/>
                    <a:pt x="1186025" y="1081992"/>
                  </a:cubicBezTo>
                  <a:cubicBezTo>
                    <a:pt x="1191254" y="1087220"/>
                    <a:pt x="1193805" y="1076763"/>
                    <a:pt x="1201584" y="1079441"/>
                  </a:cubicBezTo>
                  <a:cubicBezTo>
                    <a:pt x="1209363" y="1081992"/>
                    <a:pt x="1219820" y="1071662"/>
                    <a:pt x="1224922" y="1069111"/>
                  </a:cubicBezTo>
                  <a:cubicBezTo>
                    <a:pt x="1232701" y="1069111"/>
                    <a:pt x="1240480" y="1061332"/>
                    <a:pt x="1245709" y="1058781"/>
                  </a:cubicBezTo>
                  <a:cubicBezTo>
                    <a:pt x="1250938" y="1056231"/>
                    <a:pt x="1263946" y="1056231"/>
                    <a:pt x="1261268" y="1058781"/>
                  </a:cubicBezTo>
                  <a:cubicBezTo>
                    <a:pt x="1256039" y="1064010"/>
                    <a:pt x="1250938" y="1071789"/>
                    <a:pt x="1266496" y="1076891"/>
                  </a:cubicBezTo>
                  <a:cubicBezTo>
                    <a:pt x="1282055" y="1082119"/>
                    <a:pt x="1297614" y="1110558"/>
                    <a:pt x="1308071" y="1123439"/>
                  </a:cubicBezTo>
                  <a:cubicBezTo>
                    <a:pt x="1315850" y="1138997"/>
                    <a:pt x="1323630" y="1162335"/>
                    <a:pt x="1328858" y="1162335"/>
                  </a:cubicBezTo>
                  <a:cubicBezTo>
                    <a:pt x="1334087" y="1162335"/>
                    <a:pt x="1336638" y="1149327"/>
                    <a:pt x="1341866" y="1149327"/>
                  </a:cubicBezTo>
                  <a:cubicBezTo>
                    <a:pt x="1349646" y="1146777"/>
                    <a:pt x="1352196" y="1159657"/>
                    <a:pt x="1360103" y="1159657"/>
                  </a:cubicBezTo>
                  <a:cubicBezTo>
                    <a:pt x="1365332" y="1162208"/>
                    <a:pt x="1375662" y="1167436"/>
                    <a:pt x="1380890" y="1164886"/>
                  </a:cubicBezTo>
                  <a:cubicBezTo>
                    <a:pt x="1386119" y="1162335"/>
                    <a:pt x="1399127" y="1154556"/>
                    <a:pt x="1401678" y="1157107"/>
                  </a:cubicBezTo>
                  <a:cubicBezTo>
                    <a:pt x="1406906" y="1159657"/>
                    <a:pt x="1412008" y="1159657"/>
                    <a:pt x="1417236" y="1170115"/>
                  </a:cubicBezTo>
                  <a:cubicBezTo>
                    <a:pt x="1419787" y="1177894"/>
                    <a:pt x="1425015" y="1180445"/>
                    <a:pt x="1430244" y="1180445"/>
                  </a:cubicBezTo>
                  <a:cubicBezTo>
                    <a:pt x="1432795" y="1180445"/>
                    <a:pt x="1435473" y="1185673"/>
                    <a:pt x="1435473" y="1188224"/>
                  </a:cubicBezTo>
                  <a:cubicBezTo>
                    <a:pt x="1435473" y="1193453"/>
                    <a:pt x="1440702" y="1198554"/>
                    <a:pt x="1445803" y="1198554"/>
                  </a:cubicBezTo>
                  <a:cubicBezTo>
                    <a:pt x="1448354" y="1198554"/>
                    <a:pt x="1458811" y="1196003"/>
                    <a:pt x="1464040" y="1196003"/>
                  </a:cubicBezTo>
                  <a:cubicBezTo>
                    <a:pt x="1466590" y="1193453"/>
                    <a:pt x="1469268" y="1190774"/>
                    <a:pt x="1471819" y="1196003"/>
                  </a:cubicBezTo>
                  <a:cubicBezTo>
                    <a:pt x="1471819" y="1201232"/>
                    <a:pt x="1477048" y="1206333"/>
                    <a:pt x="1482149" y="1206333"/>
                  </a:cubicBezTo>
                  <a:cubicBezTo>
                    <a:pt x="1484700" y="1206333"/>
                    <a:pt x="1492479" y="1211562"/>
                    <a:pt x="1492479" y="1206333"/>
                  </a:cubicBezTo>
                  <a:cubicBezTo>
                    <a:pt x="1495029" y="1203782"/>
                    <a:pt x="1505487" y="1201104"/>
                    <a:pt x="1508037" y="1201104"/>
                  </a:cubicBezTo>
                  <a:cubicBezTo>
                    <a:pt x="1513266" y="1201104"/>
                    <a:pt x="1526274" y="1198554"/>
                    <a:pt x="1528825" y="1193325"/>
                  </a:cubicBezTo>
                  <a:cubicBezTo>
                    <a:pt x="1531375" y="1185546"/>
                    <a:pt x="1541833" y="1185546"/>
                    <a:pt x="1544383" y="1182995"/>
                  </a:cubicBezTo>
                  <a:cubicBezTo>
                    <a:pt x="1549612" y="1177766"/>
                    <a:pt x="1557391" y="1177766"/>
                    <a:pt x="1559942" y="1172665"/>
                  </a:cubicBezTo>
                  <a:cubicBezTo>
                    <a:pt x="1562492" y="1170115"/>
                    <a:pt x="1572950" y="1170115"/>
                    <a:pt x="1575501" y="1167436"/>
                  </a:cubicBezTo>
                  <a:cubicBezTo>
                    <a:pt x="1575501" y="1162208"/>
                    <a:pt x="1585830" y="1162208"/>
                    <a:pt x="1591059" y="1164886"/>
                  </a:cubicBezTo>
                  <a:cubicBezTo>
                    <a:pt x="1593610" y="1164886"/>
                    <a:pt x="1617075" y="1170115"/>
                    <a:pt x="1619626" y="1170115"/>
                  </a:cubicBezTo>
                  <a:cubicBezTo>
                    <a:pt x="1622176" y="1167564"/>
                    <a:pt x="1624854" y="1180445"/>
                    <a:pt x="1627405" y="1180445"/>
                  </a:cubicBezTo>
                  <a:cubicBezTo>
                    <a:pt x="1629956" y="1182995"/>
                    <a:pt x="1642964" y="1190774"/>
                    <a:pt x="1645642" y="1188224"/>
                  </a:cubicBezTo>
                  <a:cubicBezTo>
                    <a:pt x="1648192" y="1185673"/>
                    <a:pt x="1655972" y="1182995"/>
                    <a:pt x="1663878" y="1188224"/>
                  </a:cubicBezTo>
                  <a:cubicBezTo>
                    <a:pt x="1669107" y="1190774"/>
                    <a:pt x="1676886" y="1196003"/>
                    <a:pt x="1679437" y="1190774"/>
                  </a:cubicBezTo>
                  <a:cubicBezTo>
                    <a:pt x="1681988" y="1188224"/>
                    <a:pt x="1694996" y="1185546"/>
                    <a:pt x="1697674" y="1182995"/>
                  </a:cubicBezTo>
                  <a:cubicBezTo>
                    <a:pt x="1697674" y="1180445"/>
                    <a:pt x="1700224" y="1172665"/>
                    <a:pt x="1697674" y="1169987"/>
                  </a:cubicBezTo>
                  <a:cubicBezTo>
                    <a:pt x="1695123" y="1167436"/>
                    <a:pt x="1689895" y="1156979"/>
                    <a:pt x="1689895" y="1151878"/>
                  </a:cubicBezTo>
                  <a:cubicBezTo>
                    <a:pt x="1687344" y="1146649"/>
                    <a:pt x="1697674" y="1144099"/>
                    <a:pt x="1697674" y="1141548"/>
                  </a:cubicBezTo>
                  <a:cubicBezTo>
                    <a:pt x="1700224" y="1136319"/>
                    <a:pt x="1708004" y="1136319"/>
                    <a:pt x="1710682" y="1133769"/>
                  </a:cubicBezTo>
                  <a:cubicBezTo>
                    <a:pt x="1713232" y="1131218"/>
                    <a:pt x="1713232" y="1123439"/>
                    <a:pt x="1718461" y="1125989"/>
                  </a:cubicBezTo>
                  <a:cubicBezTo>
                    <a:pt x="1723690" y="1125989"/>
                    <a:pt x="1731469" y="1131218"/>
                    <a:pt x="1734020" y="1131218"/>
                  </a:cubicBezTo>
                  <a:cubicBezTo>
                    <a:pt x="1736571" y="1133769"/>
                    <a:pt x="1744350" y="1136447"/>
                    <a:pt x="1747028" y="1136447"/>
                  </a:cubicBezTo>
                  <a:cubicBezTo>
                    <a:pt x="1752256" y="1136447"/>
                    <a:pt x="1760036" y="1138997"/>
                    <a:pt x="1762586" y="1141676"/>
                  </a:cubicBezTo>
                  <a:cubicBezTo>
                    <a:pt x="1767815" y="1144226"/>
                    <a:pt x="1783374" y="1144226"/>
                    <a:pt x="1785924" y="1149455"/>
                  </a:cubicBezTo>
                  <a:cubicBezTo>
                    <a:pt x="1788475" y="1152005"/>
                    <a:pt x="1783374" y="1162463"/>
                    <a:pt x="1788475" y="1167564"/>
                  </a:cubicBezTo>
                  <a:cubicBezTo>
                    <a:pt x="1791025" y="1170115"/>
                    <a:pt x="1798805" y="1180572"/>
                    <a:pt x="1801483" y="1177894"/>
                  </a:cubicBezTo>
                  <a:cubicBezTo>
                    <a:pt x="1804033" y="1175343"/>
                    <a:pt x="1817042" y="1183123"/>
                    <a:pt x="1819720" y="1183123"/>
                  </a:cubicBezTo>
                  <a:cubicBezTo>
                    <a:pt x="1824948" y="1183123"/>
                    <a:pt x="1832728" y="1175343"/>
                    <a:pt x="1835278" y="1175343"/>
                  </a:cubicBezTo>
                  <a:cubicBezTo>
                    <a:pt x="1840507" y="1175343"/>
                    <a:pt x="1853515" y="1172793"/>
                    <a:pt x="1856066" y="1172793"/>
                  </a:cubicBezTo>
                  <a:cubicBezTo>
                    <a:pt x="1861294" y="1172793"/>
                    <a:pt x="1874302" y="1178021"/>
                    <a:pt x="1876853" y="1178021"/>
                  </a:cubicBezTo>
                  <a:cubicBezTo>
                    <a:pt x="1879403" y="1175471"/>
                    <a:pt x="1892412" y="1178021"/>
                    <a:pt x="1892412" y="1183250"/>
                  </a:cubicBezTo>
                  <a:cubicBezTo>
                    <a:pt x="1894962" y="1185801"/>
                    <a:pt x="1910648" y="1185801"/>
                    <a:pt x="1910648" y="1191030"/>
                  </a:cubicBezTo>
                  <a:cubicBezTo>
                    <a:pt x="1910648" y="1196258"/>
                    <a:pt x="1920978" y="1198809"/>
                    <a:pt x="1923656" y="1204038"/>
                  </a:cubicBezTo>
                  <a:cubicBezTo>
                    <a:pt x="1926207" y="1209266"/>
                    <a:pt x="1946994" y="1204038"/>
                    <a:pt x="1949672" y="1209266"/>
                  </a:cubicBezTo>
                  <a:cubicBezTo>
                    <a:pt x="1954901" y="1211817"/>
                    <a:pt x="1978239" y="1211817"/>
                    <a:pt x="1980790" y="1209266"/>
                  </a:cubicBezTo>
                  <a:cubicBezTo>
                    <a:pt x="1980790" y="1206716"/>
                    <a:pt x="2004127" y="1204038"/>
                    <a:pt x="2009356" y="1201487"/>
                  </a:cubicBezTo>
                  <a:cubicBezTo>
                    <a:pt x="2011907" y="1198936"/>
                    <a:pt x="2024915" y="1198936"/>
                    <a:pt x="2024915" y="1193708"/>
                  </a:cubicBezTo>
                  <a:cubicBezTo>
                    <a:pt x="2027465" y="1191157"/>
                    <a:pt x="2037923" y="1185928"/>
                    <a:pt x="2043151" y="1183378"/>
                  </a:cubicBezTo>
                  <a:cubicBezTo>
                    <a:pt x="2048380" y="1178149"/>
                    <a:pt x="2069167" y="1180827"/>
                    <a:pt x="2069167" y="1183378"/>
                  </a:cubicBezTo>
                  <a:cubicBezTo>
                    <a:pt x="2071718" y="1188606"/>
                    <a:pt x="2084726" y="1191157"/>
                    <a:pt x="2089955" y="1188606"/>
                  </a:cubicBezTo>
                  <a:cubicBezTo>
                    <a:pt x="2095184" y="1186056"/>
                    <a:pt x="2108192" y="1188606"/>
                    <a:pt x="2110742" y="1193835"/>
                  </a:cubicBezTo>
                  <a:cubicBezTo>
                    <a:pt x="2110742" y="1199064"/>
                    <a:pt x="2126301" y="1201614"/>
                    <a:pt x="2131530" y="1199064"/>
                  </a:cubicBezTo>
                  <a:cubicBezTo>
                    <a:pt x="2134080" y="1199064"/>
                    <a:pt x="2147088" y="1188734"/>
                    <a:pt x="2152317" y="1188734"/>
                  </a:cubicBezTo>
                  <a:cubicBezTo>
                    <a:pt x="2157545" y="1188734"/>
                    <a:pt x="2162647" y="1183505"/>
                    <a:pt x="2162647" y="1178404"/>
                  </a:cubicBezTo>
                  <a:cubicBezTo>
                    <a:pt x="2160096" y="1173175"/>
                    <a:pt x="2170426" y="1160295"/>
                    <a:pt x="2172977" y="1155066"/>
                  </a:cubicBezTo>
                  <a:cubicBezTo>
                    <a:pt x="2172977" y="1149837"/>
                    <a:pt x="2183307" y="1136957"/>
                    <a:pt x="2185985" y="1134406"/>
                  </a:cubicBezTo>
                  <a:cubicBezTo>
                    <a:pt x="2188535" y="1134406"/>
                    <a:pt x="2196315" y="1129178"/>
                    <a:pt x="2196315" y="1124077"/>
                  </a:cubicBezTo>
                  <a:cubicBezTo>
                    <a:pt x="2193764" y="1121526"/>
                    <a:pt x="2193764" y="1108518"/>
                    <a:pt x="2188535" y="1108518"/>
                  </a:cubicBezTo>
                  <a:cubicBezTo>
                    <a:pt x="2185985" y="1108518"/>
                    <a:pt x="2178206" y="1108518"/>
                    <a:pt x="2185985" y="1098188"/>
                  </a:cubicBezTo>
                  <a:cubicBezTo>
                    <a:pt x="2196315" y="1085180"/>
                    <a:pt x="2212001" y="1087858"/>
                    <a:pt x="2214551" y="1087858"/>
                  </a:cubicBezTo>
                  <a:cubicBezTo>
                    <a:pt x="2217102" y="1087858"/>
                    <a:pt x="2237889" y="1082629"/>
                    <a:pt x="2245668" y="1085308"/>
                  </a:cubicBezTo>
                  <a:cubicBezTo>
                    <a:pt x="2255998" y="1087858"/>
                    <a:pt x="2261227" y="1085308"/>
                    <a:pt x="2271685" y="1090536"/>
                  </a:cubicBezTo>
                  <a:cubicBezTo>
                    <a:pt x="2282014" y="1095765"/>
                    <a:pt x="2295022" y="1093087"/>
                    <a:pt x="2297701" y="1098315"/>
                  </a:cubicBezTo>
                  <a:cubicBezTo>
                    <a:pt x="2300251" y="1100866"/>
                    <a:pt x="2313259" y="1106095"/>
                    <a:pt x="2313259" y="1113874"/>
                  </a:cubicBezTo>
                  <a:cubicBezTo>
                    <a:pt x="2310709" y="1121653"/>
                    <a:pt x="2318488" y="1116425"/>
                    <a:pt x="2323589" y="1134534"/>
                  </a:cubicBezTo>
                  <a:cubicBezTo>
                    <a:pt x="2326140" y="1150092"/>
                    <a:pt x="2333919" y="1152643"/>
                    <a:pt x="2336597" y="1160422"/>
                  </a:cubicBezTo>
                  <a:cubicBezTo>
                    <a:pt x="2336597" y="1168202"/>
                    <a:pt x="2346927" y="1181082"/>
                    <a:pt x="2346927" y="1186311"/>
                  </a:cubicBezTo>
                  <a:cubicBezTo>
                    <a:pt x="2344377" y="1191540"/>
                    <a:pt x="2344377" y="1196641"/>
                    <a:pt x="2354706" y="1199319"/>
                  </a:cubicBezTo>
                  <a:cubicBezTo>
                    <a:pt x="2365036" y="1199319"/>
                    <a:pt x="2372943" y="1207098"/>
                    <a:pt x="2375493" y="1207098"/>
                  </a:cubicBezTo>
                  <a:cubicBezTo>
                    <a:pt x="2378044" y="1204548"/>
                    <a:pt x="2391052" y="1209649"/>
                    <a:pt x="2398832" y="1214878"/>
                  </a:cubicBezTo>
                  <a:cubicBezTo>
                    <a:pt x="2404060" y="1222657"/>
                    <a:pt x="2414390" y="1220106"/>
                    <a:pt x="2414390" y="1225207"/>
                  </a:cubicBezTo>
                  <a:cubicBezTo>
                    <a:pt x="2411839" y="1232987"/>
                    <a:pt x="2419619" y="1238215"/>
                    <a:pt x="2416941" y="1243317"/>
                  </a:cubicBezTo>
                  <a:cubicBezTo>
                    <a:pt x="2416941" y="1251096"/>
                    <a:pt x="2429949" y="1253647"/>
                    <a:pt x="2440279" y="1253647"/>
                  </a:cubicBezTo>
                  <a:cubicBezTo>
                    <a:pt x="2448058" y="1251096"/>
                    <a:pt x="2455837" y="1256197"/>
                    <a:pt x="2458515" y="1248418"/>
                  </a:cubicBezTo>
                  <a:cubicBezTo>
                    <a:pt x="2463744" y="1240639"/>
                    <a:pt x="2476752" y="1243189"/>
                    <a:pt x="2479303" y="1240639"/>
                  </a:cubicBezTo>
                  <a:cubicBezTo>
                    <a:pt x="2484531" y="1238088"/>
                    <a:pt x="2497539" y="1232859"/>
                    <a:pt x="2497539" y="1245867"/>
                  </a:cubicBezTo>
                  <a:cubicBezTo>
                    <a:pt x="2497539" y="1256197"/>
                    <a:pt x="2505318" y="1258875"/>
                    <a:pt x="2497539" y="1263976"/>
                  </a:cubicBezTo>
                  <a:cubicBezTo>
                    <a:pt x="2492311" y="1266527"/>
                    <a:pt x="2489760" y="1284636"/>
                    <a:pt x="2487209" y="1289865"/>
                  </a:cubicBezTo>
                  <a:cubicBezTo>
                    <a:pt x="2484659" y="1297644"/>
                    <a:pt x="2474201" y="1300195"/>
                    <a:pt x="2474201" y="1307974"/>
                  </a:cubicBezTo>
                  <a:cubicBezTo>
                    <a:pt x="2471651" y="1315753"/>
                    <a:pt x="2463871" y="1315753"/>
                    <a:pt x="2463871" y="1320982"/>
                  </a:cubicBezTo>
                  <a:cubicBezTo>
                    <a:pt x="2463871" y="1328761"/>
                    <a:pt x="2450864" y="1326211"/>
                    <a:pt x="2443084" y="1320982"/>
                  </a:cubicBezTo>
                  <a:cubicBezTo>
                    <a:pt x="2437856" y="1318432"/>
                    <a:pt x="2430076" y="1331312"/>
                    <a:pt x="2424847" y="1331312"/>
                  </a:cubicBezTo>
                  <a:cubicBezTo>
                    <a:pt x="2419619" y="1331312"/>
                    <a:pt x="2422297" y="1341642"/>
                    <a:pt x="2422297" y="1346871"/>
                  </a:cubicBezTo>
                  <a:cubicBezTo>
                    <a:pt x="2424847" y="1349421"/>
                    <a:pt x="2419746" y="1357201"/>
                    <a:pt x="2424847" y="1364980"/>
                  </a:cubicBezTo>
                  <a:lnTo>
                    <a:pt x="2424847" y="1385640"/>
                  </a:lnTo>
                  <a:cubicBezTo>
                    <a:pt x="2432627" y="1377860"/>
                    <a:pt x="2440406" y="1375310"/>
                    <a:pt x="2443084" y="1375310"/>
                  </a:cubicBezTo>
                  <a:cubicBezTo>
                    <a:pt x="2450864" y="1375310"/>
                    <a:pt x="2458643" y="1388318"/>
                    <a:pt x="2469100" y="1388318"/>
                  </a:cubicBezTo>
                  <a:cubicBezTo>
                    <a:pt x="2476880" y="1388318"/>
                    <a:pt x="2518454" y="1362429"/>
                    <a:pt x="2518454" y="1357201"/>
                  </a:cubicBezTo>
                  <a:cubicBezTo>
                    <a:pt x="2521005" y="1351972"/>
                    <a:pt x="2544470" y="1328761"/>
                    <a:pt x="2554800" y="1318304"/>
                  </a:cubicBezTo>
                  <a:cubicBezTo>
                    <a:pt x="2565130" y="1305296"/>
                    <a:pt x="2580817" y="1289865"/>
                    <a:pt x="2585917" y="1274306"/>
                  </a:cubicBezTo>
                  <a:cubicBezTo>
                    <a:pt x="2591146" y="1266527"/>
                    <a:pt x="2606705" y="1250968"/>
                    <a:pt x="2609255" y="1243189"/>
                  </a:cubicBezTo>
                  <a:cubicBezTo>
                    <a:pt x="2614484" y="1237960"/>
                    <a:pt x="2617034" y="1237960"/>
                    <a:pt x="2624814" y="1222529"/>
                  </a:cubicBezTo>
                  <a:cubicBezTo>
                    <a:pt x="2630043" y="1206971"/>
                    <a:pt x="2630043" y="1168202"/>
                    <a:pt x="2632594" y="1165524"/>
                  </a:cubicBezTo>
                  <a:cubicBezTo>
                    <a:pt x="2635143" y="1162973"/>
                    <a:pt x="2635143" y="1155194"/>
                    <a:pt x="2637822" y="1149965"/>
                  </a:cubicBezTo>
                  <a:cubicBezTo>
                    <a:pt x="2640373" y="1147414"/>
                    <a:pt x="2637822" y="1142186"/>
                    <a:pt x="2645601" y="1134406"/>
                  </a:cubicBezTo>
                  <a:cubicBezTo>
                    <a:pt x="2650830" y="1129178"/>
                    <a:pt x="2650830" y="1124077"/>
                    <a:pt x="2648152" y="1121398"/>
                  </a:cubicBezTo>
                  <a:lnTo>
                    <a:pt x="2648152" y="1103289"/>
                  </a:lnTo>
                  <a:cubicBezTo>
                    <a:pt x="2646456" y="1101589"/>
                    <a:pt x="2647297" y="1099846"/>
                    <a:pt x="2650702" y="1098060"/>
                  </a:cubicBezTo>
                  <a:cubicBezTo>
                    <a:pt x="2653253" y="1095510"/>
                    <a:pt x="2648152" y="1090281"/>
                    <a:pt x="2642923" y="1087731"/>
                  </a:cubicBezTo>
                  <a:cubicBezTo>
                    <a:pt x="2637694" y="1085180"/>
                    <a:pt x="2629915" y="1082502"/>
                    <a:pt x="2629915" y="1077401"/>
                  </a:cubicBezTo>
                  <a:cubicBezTo>
                    <a:pt x="2627364" y="1069621"/>
                    <a:pt x="2619585" y="1061842"/>
                    <a:pt x="2611678" y="1064393"/>
                  </a:cubicBezTo>
                  <a:cubicBezTo>
                    <a:pt x="2603899" y="1064393"/>
                    <a:pt x="2590891" y="1059164"/>
                    <a:pt x="2593442" y="1064393"/>
                  </a:cubicBezTo>
                  <a:cubicBezTo>
                    <a:pt x="2593442" y="1069621"/>
                    <a:pt x="2593442" y="1072172"/>
                    <a:pt x="2588213" y="1072172"/>
                  </a:cubicBezTo>
                  <a:cubicBezTo>
                    <a:pt x="2585663" y="1069621"/>
                    <a:pt x="2582984" y="1074723"/>
                    <a:pt x="2580434" y="1079951"/>
                  </a:cubicBezTo>
                  <a:cubicBezTo>
                    <a:pt x="2575205" y="1085180"/>
                    <a:pt x="2559646" y="1087731"/>
                    <a:pt x="2567425" y="1079951"/>
                  </a:cubicBezTo>
                  <a:cubicBezTo>
                    <a:pt x="2572654" y="1074723"/>
                    <a:pt x="2564875" y="1074723"/>
                    <a:pt x="2564875" y="1066943"/>
                  </a:cubicBezTo>
                  <a:cubicBezTo>
                    <a:pt x="2567425" y="1061715"/>
                    <a:pt x="2572654" y="1053935"/>
                    <a:pt x="2564875" y="1059164"/>
                  </a:cubicBezTo>
                  <a:cubicBezTo>
                    <a:pt x="2557095" y="1064393"/>
                    <a:pt x="2557095" y="1074723"/>
                    <a:pt x="2551867" y="1074723"/>
                  </a:cubicBezTo>
                  <a:cubicBezTo>
                    <a:pt x="2546639" y="1077273"/>
                    <a:pt x="2546639" y="1056613"/>
                    <a:pt x="2549316" y="1051385"/>
                  </a:cubicBezTo>
                  <a:cubicBezTo>
                    <a:pt x="2551867" y="1048834"/>
                    <a:pt x="2538986" y="1053935"/>
                    <a:pt x="2523301" y="1051385"/>
                  </a:cubicBezTo>
                  <a:cubicBezTo>
                    <a:pt x="2510292" y="1051385"/>
                    <a:pt x="2515521" y="1041055"/>
                    <a:pt x="2525851" y="1035826"/>
                  </a:cubicBezTo>
                  <a:cubicBezTo>
                    <a:pt x="2536181" y="1030597"/>
                    <a:pt x="2533630" y="1025496"/>
                    <a:pt x="2538859" y="1022818"/>
                  </a:cubicBezTo>
                  <a:cubicBezTo>
                    <a:pt x="2544088" y="1020267"/>
                    <a:pt x="2559646" y="1009810"/>
                    <a:pt x="2567425" y="1004709"/>
                  </a:cubicBezTo>
                  <a:cubicBezTo>
                    <a:pt x="2575205" y="1002158"/>
                    <a:pt x="2577755" y="994379"/>
                    <a:pt x="2580434" y="989150"/>
                  </a:cubicBezTo>
                  <a:cubicBezTo>
                    <a:pt x="2582984" y="983921"/>
                    <a:pt x="2598670" y="978820"/>
                    <a:pt x="2611551" y="965812"/>
                  </a:cubicBezTo>
                  <a:cubicBezTo>
                    <a:pt x="2624559" y="955482"/>
                    <a:pt x="2632338" y="947703"/>
                    <a:pt x="2634889" y="942474"/>
                  </a:cubicBezTo>
                  <a:cubicBezTo>
                    <a:pt x="2637440" y="934695"/>
                    <a:pt x="2658227" y="926916"/>
                    <a:pt x="2658227" y="921815"/>
                  </a:cubicBezTo>
                  <a:cubicBezTo>
                    <a:pt x="2660777" y="916586"/>
                    <a:pt x="2684243" y="903705"/>
                    <a:pt x="2699801" y="901155"/>
                  </a:cubicBezTo>
                  <a:cubicBezTo>
                    <a:pt x="2718038" y="895926"/>
                    <a:pt x="2743927" y="901155"/>
                    <a:pt x="2749155" y="906384"/>
                  </a:cubicBezTo>
                  <a:cubicBezTo>
                    <a:pt x="2751706" y="911612"/>
                    <a:pt x="2756935" y="908934"/>
                    <a:pt x="2759485" y="906384"/>
                  </a:cubicBezTo>
                  <a:cubicBezTo>
                    <a:pt x="2762036" y="903833"/>
                    <a:pt x="2767265" y="903833"/>
                    <a:pt x="2780272" y="906384"/>
                  </a:cubicBezTo>
                  <a:cubicBezTo>
                    <a:pt x="2790602" y="906384"/>
                    <a:pt x="2793280" y="901155"/>
                    <a:pt x="2801060" y="903833"/>
                  </a:cubicBezTo>
                  <a:cubicBezTo>
                    <a:pt x="2808839" y="903833"/>
                    <a:pt x="2814068" y="906384"/>
                    <a:pt x="2819296" y="898604"/>
                  </a:cubicBezTo>
                  <a:cubicBezTo>
                    <a:pt x="2824525" y="888274"/>
                    <a:pt x="2845313" y="890825"/>
                    <a:pt x="2850413" y="893375"/>
                  </a:cubicBezTo>
                  <a:cubicBezTo>
                    <a:pt x="2852964" y="898604"/>
                    <a:pt x="2858193" y="901155"/>
                    <a:pt x="2865972" y="895926"/>
                  </a:cubicBezTo>
                  <a:cubicBezTo>
                    <a:pt x="2873752" y="890697"/>
                    <a:pt x="2873752" y="903705"/>
                    <a:pt x="2881531" y="903705"/>
                  </a:cubicBezTo>
                  <a:cubicBezTo>
                    <a:pt x="2889311" y="906256"/>
                    <a:pt x="2884081" y="911485"/>
                    <a:pt x="2876302" y="911485"/>
                  </a:cubicBezTo>
                  <a:cubicBezTo>
                    <a:pt x="2871073" y="911485"/>
                    <a:pt x="2863294" y="914035"/>
                    <a:pt x="2871073" y="919264"/>
                  </a:cubicBezTo>
                  <a:cubicBezTo>
                    <a:pt x="2876302" y="924493"/>
                    <a:pt x="2886632" y="914035"/>
                    <a:pt x="2891861" y="916713"/>
                  </a:cubicBezTo>
                  <a:cubicBezTo>
                    <a:pt x="2897090" y="916713"/>
                    <a:pt x="2907420" y="916713"/>
                    <a:pt x="2915199" y="911485"/>
                  </a:cubicBezTo>
                  <a:cubicBezTo>
                    <a:pt x="2922978" y="906256"/>
                    <a:pt x="2925529" y="916713"/>
                    <a:pt x="2930758" y="911485"/>
                  </a:cubicBezTo>
                  <a:cubicBezTo>
                    <a:pt x="2935986" y="906256"/>
                    <a:pt x="2946316" y="906256"/>
                    <a:pt x="2954095" y="906256"/>
                  </a:cubicBezTo>
                  <a:cubicBezTo>
                    <a:pt x="2959324" y="906256"/>
                    <a:pt x="2954095" y="898477"/>
                    <a:pt x="2943765" y="898477"/>
                  </a:cubicBezTo>
                  <a:cubicBezTo>
                    <a:pt x="2933435" y="898477"/>
                    <a:pt x="2935986" y="893248"/>
                    <a:pt x="2943765" y="880367"/>
                  </a:cubicBezTo>
                  <a:cubicBezTo>
                    <a:pt x="2951545" y="867487"/>
                    <a:pt x="2964553" y="859708"/>
                    <a:pt x="2974882" y="851928"/>
                  </a:cubicBezTo>
                  <a:cubicBezTo>
                    <a:pt x="2985212" y="844149"/>
                    <a:pt x="2990441" y="849378"/>
                    <a:pt x="2990441" y="844149"/>
                  </a:cubicBezTo>
                  <a:cubicBezTo>
                    <a:pt x="2990441" y="838920"/>
                    <a:pt x="2995670" y="823489"/>
                    <a:pt x="3003449" y="823489"/>
                  </a:cubicBezTo>
                  <a:cubicBezTo>
                    <a:pt x="3008678" y="823489"/>
                    <a:pt x="3026787" y="826040"/>
                    <a:pt x="3037245" y="820939"/>
                  </a:cubicBezTo>
                  <a:cubicBezTo>
                    <a:pt x="3050253" y="813159"/>
                    <a:pt x="3047574" y="823489"/>
                    <a:pt x="3052803" y="826167"/>
                  </a:cubicBezTo>
                  <a:cubicBezTo>
                    <a:pt x="3058032" y="828718"/>
                    <a:pt x="3063133" y="815837"/>
                    <a:pt x="3068362" y="820939"/>
                  </a:cubicBezTo>
                  <a:cubicBezTo>
                    <a:pt x="3073590" y="823489"/>
                    <a:pt x="3060583" y="831268"/>
                    <a:pt x="3058032" y="841598"/>
                  </a:cubicBezTo>
                  <a:cubicBezTo>
                    <a:pt x="3055481" y="849378"/>
                    <a:pt x="3065811" y="846827"/>
                    <a:pt x="3071040" y="849378"/>
                  </a:cubicBezTo>
                  <a:cubicBezTo>
                    <a:pt x="3076269" y="851928"/>
                    <a:pt x="3063260" y="854606"/>
                    <a:pt x="3065811" y="857157"/>
                  </a:cubicBezTo>
                  <a:cubicBezTo>
                    <a:pt x="3065811" y="859708"/>
                    <a:pt x="3076141" y="859708"/>
                    <a:pt x="3091828" y="846827"/>
                  </a:cubicBezTo>
                  <a:cubicBezTo>
                    <a:pt x="3104835" y="831268"/>
                    <a:pt x="3117843" y="828718"/>
                    <a:pt x="3128173" y="828718"/>
                  </a:cubicBezTo>
                  <a:cubicBezTo>
                    <a:pt x="3135952" y="831268"/>
                    <a:pt x="3130724" y="820939"/>
                    <a:pt x="3130724" y="808058"/>
                  </a:cubicBezTo>
                  <a:cubicBezTo>
                    <a:pt x="3133275" y="795050"/>
                    <a:pt x="3159291" y="789949"/>
                    <a:pt x="3169620" y="795050"/>
                  </a:cubicBezTo>
                  <a:cubicBezTo>
                    <a:pt x="3177399" y="797601"/>
                    <a:pt x="3177399" y="802829"/>
                    <a:pt x="3169620" y="800279"/>
                  </a:cubicBezTo>
                  <a:cubicBezTo>
                    <a:pt x="3159291" y="797728"/>
                    <a:pt x="3151384" y="805508"/>
                    <a:pt x="3151384" y="815837"/>
                  </a:cubicBezTo>
                  <a:cubicBezTo>
                    <a:pt x="3151384" y="826167"/>
                    <a:pt x="3143605" y="831396"/>
                    <a:pt x="3148833" y="833947"/>
                  </a:cubicBezTo>
                  <a:cubicBezTo>
                    <a:pt x="3154061" y="839175"/>
                    <a:pt x="3143605" y="839175"/>
                    <a:pt x="3141054" y="844277"/>
                  </a:cubicBezTo>
                  <a:cubicBezTo>
                    <a:pt x="3141054" y="849505"/>
                    <a:pt x="3141054" y="852056"/>
                    <a:pt x="3135825" y="854606"/>
                  </a:cubicBezTo>
                  <a:cubicBezTo>
                    <a:pt x="3130596" y="857157"/>
                    <a:pt x="3107258" y="859835"/>
                    <a:pt x="3107258" y="867615"/>
                  </a:cubicBezTo>
                  <a:cubicBezTo>
                    <a:pt x="3107258" y="875394"/>
                    <a:pt x="3094250" y="875394"/>
                    <a:pt x="3089022" y="885724"/>
                  </a:cubicBezTo>
                  <a:cubicBezTo>
                    <a:pt x="3083793" y="896054"/>
                    <a:pt x="3063006" y="903833"/>
                    <a:pt x="3050125" y="924620"/>
                  </a:cubicBezTo>
                  <a:cubicBezTo>
                    <a:pt x="3034566" y="945280"/>
                    <a:pt x="3013779" y="945280"/>
                    <a:pt x="3013779" y="947958"/>
                  </a:cubicBezTo>
                  <a:cubicBezTo>
                    <a:pt x="3013779" y="953187"/>
                    <a:pt x="2998221" y="953187"/>
                    <a:pt x="2992992" y="953187"/>
                  </a:cubicBezTo>
                  <a:cubicBezTo>
                    <a:pt x="2987763" y="953187"/>
                    <a:pt x="2998221" y="966195"/>
                    <a:pt x="2985212" y="979075"/>
                  </a:cubicBezTo>
                  <a:cubicBezTo>
                    <a:pt x="2972205" y="992083"/>
                    <a:pt x="2964425" y="1010193"/>
                    <a:pt x="2964425" y="1028302"/>
                  </a:cubicBezTo>
                  <a:cubicBezTo>
                    <a:pt x="2964425" y="1046411"/>
                    <a:pt x="2972205" y="1100866"/>
                    <a:pt x="2977433" y="1108518"/>
                  </a:cubicBezTo>
                  <a:cubicBezTo>
                    <a:pt x="2982662" y="1118848"/>
                    <a:pt x="2979984" y="1142186"/>
                    <a:pt x="2985212" y="1147414"/>
                  </a:cubicBezTo>
                  <a:cubicBezTo>
                    <a:pt x="2987763" y="1152643"/>
                    <a:pt x="2987763" y="1160422"/>
                    <a:pt x="2990441" y="1162973"/>
                  </a:cubicBezTo>
                  <a:cubicBezTo>
                    <a:pt x="2992992" y="1165524"/>
                    <a:pt x="3003449" y="1149965"/>
                    <a:pt x="3013779" y="1142313"/>
                  </a:cubicBezTo>
                  <a:cubicBezTo>
                    <a:pt x="3021559" y="1137084"/>
                    <a:pt x="3019008" y="1134534"/>
                    <a:pt x="3024109" y="1129305"/>
                  </a:cubicBezTo>
                  <a:cubicBezTo>
                    <a:pt x="3029338" y="1126755"/>
                    <a:pt x="3026659" y="1111196"/>
                    <a:pt x="3029338" y="1108645"/>
                  </a:cubicBezTo>
                  <a:cubicBezTo>
                    <a:pt x="3029338" y="1103417"/>
                    <a:pt x="3039668" y="1103417"/>
                    <a:pt x="3042346" y="1098315"/>
                  </a:cubicBezTo>
                  <a:cubicBezTo>
                    <a:pt x="3047574" y="1093087"/>
                    <a:pt x="3055354" y="1095765"/>
                    <a:pt x="3060583" y="1095765"/>
                  </a:cubicBezTo>
                  <a:cubicBezTo>
                    <a:pt x="3063133" y="1093214"/>
                    <a:pt x="3060583" y="1082757"/>
                    <a:pt x="3058032" y="1077656"/>
                  </a:cubicBezTo>
                  <a:cubicBezTo>
                    <a:pt x="3055481" y="1069876"/>
                    <a:pt x="3071040" y="1062097"/>
                    <a:pt x="3078819" y="1056996"/>
                  </a:cubicBezTo>
                  <a:cubicBezTo>
                    <a:pt x="3086599" y="1051767"/>
                    <a:pt x="3097056" y="1059546"/>
                    <a:pt x="3104835" y="1051767"/>
                  </a:cubicBezTo>
                  <a:cubicBezTo>
                    <a:pt x="3112614" y="1043988"/>
                    <a:pt x="3104835" y="1033658"/>
                    <a:pt x="3102284" y="1031107"/>
                  </a:cubicBezTo>
                  <a:cubicBezTo>
                    <a:pt x="3097056" y="1025879"/>
                    <a:pt x="3110064" y="1005219"/>
                    <a:pt x="3117843" y="1005219"/>
                  </a:cubicBezTo>
                  <a:cubicBezTo>
                    <a:pt x="3123072" y="1002668"/>
                    <a:pt x="3128173" y="1007769"/>
                    <a:pt x="3133402" y="1002668"/>
                  </a:cubicBezTo>
                  <a:cubicBezTo>
                    <a:pt x="3138631" y="997440"/>
                    <a:pt x="3128173" y="987110"/>
                    <a:pt x="3123072" y="989660"/>
                  </a:cubicBezTo>
                  <a:cubicBezTo>
                    <a:pt x="3117843" y="989660"/>
                    <a:pt x="3117843" y="971551"/>
                    <a:pt x="3128301" y="963772"/>
                  </a:cubicBezTo>
                  <a:cubicBezTo>
                    <a:pt x="3138758" y="955993"/>
                    <a:pt x="3133529" y="953442"/>
                    <a:pt x="3128301" y="953442"/>
                  </a:cubicBezTo>
                  <a:cubicBezTo>
                    <a:pt x="3120522" y="950891"/>
                    <a:pt x="3117971" y="953442"/>
                    <a:pt x="3112742" y="953442"/>
                  </a:cubicBezTo>
                  <a:cubicBezTo>
                    <a:pt x="3107514" y="953442"/>
                    <a:pt x="3102412" y="943112"/>
                    <a:pt x="3110191" y="930104"/>
                  </a:cubicBezTo>
                  <a:cubicBezTo>
                    <a:pt x="3117971" y="919774"/>
                    <a:pt x="3128429" y="922325"/>
                    <a:pt x="3128429" y="911995"/>
                  </a:cubicBezTo>
                  <a:cubicBezTo>
                    <a:pt x="3130979" y="901665"/>
                    <a:pt x="3141436" y="888657"/>
                    <a:pt x="3146665" y="883556"/>
                  </a:cubicBezTo>
                  <a:cubicBezTo>
                    <a:pt x="3149216" y="878327"/>
                    <a:pt x="3159673" y="883556"/>
                    <a:pt x="3164902" y="883556"/>
                  </a:cubicBezTo>
                  <a:cubicBezTo>
                    <a:pt x="3170130" y="883556"/>
                    <a:pt x="3167453" y="891335"/>
                    <a:pt x="3172681" y="886106"/>
                  </a:cubicBezTo>
                  <a:cubicBezTo>
                    <a:pt x="3177910" y="883556"/>
                    <a:pt x="3188240" y="865446"/>
                    <a:pt x="3196019" y="865446"/>
                  </a:cubicBezTo>
                  <a:cubicBezTo>
                    <a:pt x="3203798" y="865446"/>
                    <a:pt x="3198570" y="878454"/>
                    <a:pt x="3198570" y="886106"/>
                  </a:cubicBezTo>
                  <a:cubicBezTo>
                    <a:pt x="3201120" y="891335"/>
                    <a:pt x="3206349" y="883556"/>
                    <a:pt x="3219357" y="873098"/>
                  </a:cubicBezTo>
                  <a:cubicBezTo>
                    <a:pt x="3234915" y="862768"/>
                    <a:pt x="3266160" y="865319"/>
                    <a:pt x="3273939" y="870548"/>
                  </a:cubicBezTo>
                  <a:cubicBezTo>
                    <a:pt x="3284269" y="873098"/>
                    <a:pt x="3286948" y="883556"/>
                    <a:pt x="3292176" y="883556"/>
                  </a:cubicBezTo>
                  <a:cubicBezTo>
                    <a:pt x="3299955" y="881005"/>
                    <a:pt x="3292176" y="873226"/>
                    <a:pt x="3299955" y="870548"/>
                  </a:cubicBezTo>
                  <a:cubicBezTo>
                    <a:pt x="3307735" y="867997"/>
                    <a:pt x="3320743" y="860218"/>
                    <a:pt x="3331072" y="852438"/>
                  </a:cubicBezTo>
                  <a:cubicBezTo>
                    <a:pt x="3341402" y="844659"/>
                    <a:pt x="3338852" y="849888"/>
                    <a:pt x="3344081" y="844659"/>
                  </a:cubicBezTo>
                  <a:cubicBezTo>
                    <a:pt x="3349309" y="836880"/>
                    <a:pt x="3354411" y="839430"/>
                    <a:pt x="3357089" y="836880"/>
                  </a:cubicBezTo>
                  <a:cubicBezTo>
                    <a:pt x="3359640" y="831651"/>
                    <a:pt x="3372647" y="823872"/>
                    <a:pt x="3393435" y="818771"/>
                  </a:cubicBezTo>
                  <a:cubicBezTo>
                    <a:pt x="3414222" y="813542"/>
                    <a:pt x="3440238" y="800661"/>
                    <a:pt x="3440238" y="798111"/>
                  </a:cubicBezTo>
                  <a:cubicBezTo>
                    <a:pt x="3437688" y="792882"/>
                    <a:pt x="3448018" y="790332"/>
                    <a:pt x="3448018" y="795560"/>
                  </a:cubicBezTo>
                  <a:cubicBezTo>
                    <a:pt x="3450568" y="798111"/>
                    <a:pt x="3455797" y="798111"/>
                    <a:pt x="3468805" y="800789"/>
                  </a:cubicBezTo>
                  <a:cubicBezTo>
                    <a:pt x="3479135" y="803340"/>
                    <a:pt x="3484363" y="806018"/>
                    <a:pt x="3492142" y="798238"/>
                  </a:cubicBezTo>
                  <a:cubicBezTo>
                    <a:pt x="3499922" y="790459"/>
                    <a:pt x="3489592" y="787909"/>
                    <a:pt x="3492142" y="780129"/>
                  </a:cubicBezTo>
                  <a:cubicBezTo>
                    <a:pt x="3492142" y="774900"/>
                    <a:pt x="3476584" y="767121"/>
                    <a:pt x="3479135" y="759469"/>
                  </a:cubicBezTo>
                  <a:cubicBezTo>
                    <a:pt x="3479135" y="754241"/>
                    <a:pt x="3466127" y="736131"/>
                    <a:pt x="3463576" y="738810"/>
                  </a:cubicBezTo>
                  <a:cubicBezTo>
                    <a:pt x="3458348" y="744038"/>
                    <a:pt x="3450568" y="736259"/>
                    <a:pt x="3450568" y="731030"/>
                  </a:cubicBezTo>
                  <a:cubicBezTo>
                    <a:pt x="3450568" y="725802"/>
                    <a:pt x="3450568" y="720700"/>
                    <a:pt x="3442789" y="723251"/>
                  </a:cubicBezTo>
                  <a:cubicBezTo>
                    <a:pt x="3437560" y="728480"/>
                    <a:pt x="3427230" y="725802"/>
                    <a:pt x="3424552" y="720700"/>
                  </a:cubicBezTo>
                  <a:cubicBezTo>
                    <a:pt x="3424552" y="712921"/>
                    <a:pt x="3437560" y="710371"/>
                    <a:pt x="3447890" y="712921"/>
                  </a:cubicBezTo>
                  <a:cubicBezTo>
                    <a:pt x="3455669" y="718150"/>
                    <a:pt x="3453118" y="720700"/>
                    <a:pt x="3458220" y="723251"/>
                  </a:cubicBezTo>
                  <a:cubicBezTo>
                    <a:pt x="3463448" y="728480"/>
                    <a:pt x="3476457" y="725802"/>
                    <a:pt x="3484236" y="723251"/>
                  </a:cubicBezTo>
                  <a:cubicBezTo>
                    <a:pt x="3489465" y="720700"/>
                    <a:pt x="3510252" y="712921"/>
                    <a:pt x="3512802" y="707692"/>
                  </a:cubicBezTo>
                  <a:cubicBezTo>
                    <a:pt x="3515353" y="702464"/>
                    <a:pt x="3512802" y="699913"/>
                    <a:pt x="3518031" y="697362"/>
                  </a:cubicBezTo>
                  <a:cubicBezTo>
                    <a:pt x="3525810" y="694812"/>
                    <a:pt x="3520582" y="687033"/>
                    <a:pt x="3515481" y="684354"/>
                  </a:cubicBezTo>
                  <a:cubicBezTo>
                    <a:pt x="3510252" y="681804"/>
                    <a:pt x="3510252" y="674025"/>
                    <a:pt x="3515481" y="674025"/>
                  </a:cubicBezTo>
                  <a:cubicBezTo>
                    <a:pt x="3523260" y="674025"/>
                    <a:pt x="3520709" y="666245"/>
                    <a:pt x="3525810" y="666245"/>
                  </a:cubicBezTo>
                  <a:cubicBezTo>
                    <a:pt x="3528361" y="666245"/>
                    <a:pt x="3528361" y="668796"/>
                    <a:pt x="3536140" y="666245"/>
                  </a:cubicBezTo>
                  <a:cubicBezTo>
                    <a:pt x="3543919" y="661017"/>
                    <a:pt x="3536140" y="671474"/>
                    <a:pt x="3533590" y="676575"/>
                  </a:cubicBezTo>
                  <a:cubicBezTo>
                    <a:pt x="3531039" y="684354"/>
                    <a:pt x="3538819" y="689583"/>
                    <a:pt x="3541369" y="692134"/>
                  </a:cubicBezTo>
                  <a:cubicBezTo>
                    <a:pt x="3541369" y="694684"/>
                    <a:pt x="3556928" y="697362"/>
                    <a:pt x="3564707" y="692134"/>
                  </a:cubicBezTo>
                  <a:cubicBezTo>
                    <a:pt x="3572486" y="689583"/>
                    <a:pt x="3595824" y="697362"/>
                    <a:pt x="3598502" y="702464"/>
                  </a:cubicBezTo>
                  <a:cubicBezTo>
                    <a:pt x="3598502" y="710243"/>
                    <a:pt x="3603731" y="718022"/>
                    <a:pt x="3614061" y="723123"/>
                  </a:cubicBezTo>
                  <a:cubicBezTo>
                    <a:pt x="3624391" y="728352"/>
                    <a:pt x="3632297" y="725674"/>
                    <a:pt x="3634848" y="730903"/>
                  </a:cubicBezTo>
                  <a:cubicBezTo>
                    <a:pt x="3637399" y="736131"/>
                    <a:pt x="3640077" y="738682"/>
                    <a:pt x="3647856" y="736131"/>
                  </a:cubicBezTo>
                  <a:cubicBezTo>
                    <a:pt x="3653085" y="736131"/>
                    <a:pt x="3655635" y="741360"/>
                    <a:pt x="3660865" y="738682"/>
                  </a:cubicBezTo>
                  <a:cubicBezTo>
                    <a:pt x="3663415" y="733453"/>
                    <a:pt x="3666093" y="738682"/>
                    <a:pt x="3671194" y="736131"/>
                  </a:cubicBezTo>
                  <a:cubicBezTo>
                    <a:pt x="3676423" y="730903"/>
                    <a:pt x="3660865" y="725802"/>
                    <a:pt x="3663415" y="723123"/>
                  </a:cubicBezTo>
                  <a:cubicBezTo>
                    <a:pt x="3663415" y="717895"/>
                    <a:pt x="3668644" y="725674"/>
                    <a:pt x="3673744" y="725674"/>
                  </a:cubicBezTo>
                  <a:cubicBezTo>
                    <a:pt x="3678846" y="725674"/>
                    <a:pt x="3671194" y="715344"/>
                    <a:pt x="3676295" y="715344"/>
                  </a:cubicBezTo>
                  <a:cubicBezTo>
                    <a:pt x="3678846" y="712794"/>
                    <a:pt x="3676295" y="694684"/>
                    <a:pt x="3671067" y="694684"/>
                  </a:cubicBezTo>
                  <a:cubicBezTo>
                    <a:pt x="3668516" y="692134"/>
                    <a:pt x="3671067" y="684354"/>
                    <a:pt x="3678846" y="692134"/>
                  </a:cubicBezTo>
                  <a:cubicBezTo>
                    <a:pt x="3686625" y="697362"/>
                    <a:pt x="3697083" y="697362"/>
                    <a:pt x="3702184" y="697362"/>
                  </a:cubicBezTo>
                  <a:cubicBezTo>
                    <a:pt x="3707285" y="697362"/>
                    <a:pt x="3702184" y="692134"/>
                    <a:pt x="3696955" y="689583"/>
                  </a:cubicBezTo>
                  <a:cubicBezTo>
                    <a:pt x="3691727" y="689583"/>
                    <a:pt x="3699506" y="684354"/>
                    <a:pt x="3702184" y="687033"/>
                  </a:cubicBezTo>
                  <a:cubicBezTo>
                    <a:pt x="3707412" y="692261"/>
                    <a:pt x="3715192" y="692261"/>
                    <a:pt x="3715192" y="689583"/>
                  </a:cubicBezTo>
                  <a:cubicBezTo>
                    <a:pt x="3715192" y="684354"/>
                    <a:pt x="3720421" y="676575"/>
                    <a:pt x="3725521" y="676575"/>
                  </a:cubicBezTo>
                  <a:cubicBezTo>
                    <a:pt x="3733301" y="676575"/>
                    <a:pt x="3735852" y="674025"/>
                    <a:pt x="3728072" y="671346"/>
                  </a:cubicBezTo>
                  <a:lnTo>
                    <a:pt x="3728072" y="671346"/>
                  </a:lnTo>
                  <a:close/>
                  <a:moveTo>
                    <a:pt x="1926972" y="1092959"/>
                  </a:moveTo>
                  <a:cubicBezTo>
                    <a:pt x="1908735" y="1111068"/>
                    <a:pt x="1872389" y="1113619"/>
                    <a:pt x="1872389" y="1126627"/>
                  </a:cubicBezTo>
                  <a:cubicBezTo>
                    <a:pt x="1872389" y="1142186"/>
                    <a:pt x="1825586" y="1147287"/>
                    <a:pt x="1823036" y="1142186"/>
                  </a:cubicBezTo>
                  <a:cubicBezTo>
                    <a:pt x="1820485" y="1136957"/>
                    <a:pt x="1856831" y="1134406"/>
                    <a:pt x="1864610" y="1116297"/>
                  </a:cubicBezTo>
                  <a:cubicBezTo>
                    <a:pt x="1872389" y="1095637"/>
                    <a:pt x="1906185" y="1087858"/>
                    <a:pt x="1921743" y="1061970"/>
                  </a:cubicBezTo>
                  <a:cubicBezTo>
                    <a:pt x="1934751" y="1043860"/>
                    <a:pt x="1945081" y="1015421"/>
                    <a:pt x="1950310" y="1015421"/>
                  </a:cubicBezTo>
                  <a:cubicBezTo>
                    <a:pt x="1958089" y="1017972"/>
                    <a:pt x="1945081" y="1077528"/>
                    <a:pt x="1926972" y="1093087"/>
                  </a:cubicBezTo>
                  <a:lnTo>
                    <a:pt x="1926972" y="1093087"/>
                  </a:lnTo>
                  <a:close/>
                  <a:moveTo>
                    <a:pt x="2010121" y="336836"/>
                  </a:moveTo>
                  <a:cubicBezTo>
                    <a:pt x="2007571" y="342065"/>
                    <a:pt x="1991885" y="342065"/>
                    <a:pt x="1997113" y="347166"/>
                  </a:cubicBezTo>
                  <a:cubicBezTo>
                    <a:pt x="2002342" y="354946"/>
                    <a:pt x="2036010" y="349717"/>
                    <a:pt x="2036010" y="339387"/>
                  </a:cubicBezTo>
                  <a:cubicBezTo>
                    <a:pt x="2036010" y="329057"/>
                    <a:pt x="2012672" y="331608"/>
                    <a:pt x="2009994" y="336836"/>
                  </a:cubicBezTo>
                  <a:lnTo>
                    <a:pt x="2009994" y="336836"/>
                  </a:lnTo>
                  <a:close/>
                  <a:moveTo>
                    <a:pt x="831110" y="18395"/>
                  </a:moveTo>
                  <a:cubicBezTo>
                    <a:pt x="846669" y="18395"/>
                    <a:pt x="841440" y="8065"/>
                    <a:pt x="851898" y="10616"/>
                  </a:cubicBezTo>
                  <a:cubicBezTo>
                    <a:pt x="862228" y="10616"/>
                    <a:pt x="877914" y="10616"/>
                    <a:pt x="872685" y="2836"/>
                  </a:cubicBezTo>
                  <a:cubicBezTo>
                    <a:pt x="867456" y="-2392"/>
                    <a:pt x="828560" y="286"/>
                    <a:pt x="833788" y="5387"/>
                  </a:cubicBezTo>
                  <a:cubicBezTo>
                    <a:pt x="836339" y="10616"/>
                    <a:pt x="802671" y="7938"/>
                    <a:pt x="802671" y="10616"/>
                  </a:cubicBezTo>
                  <a:cubicBezTo>
                    <a:pt x="805222" y="13166"/>
                    <a:pt x="815679" y="18395"/>
                    <a:pt x="831238" y="18395"/>
                  </a:cubicBezTo>
                  <a:lnTo>
                    <a:pt x="831238" y="18395"/>
                  </a:lnTo>
                  <a:close/>
                  <a:moveTo>
                    <a:pt x="750512" y="62393"/>
                  </a:moveTo>
                  <a:cubicBezTo>
                    <a:pt x="750512" y="52063"/>
                    <a:pt x="716716" y="62393"/>
                    <a:pt x="724496" y="64943"/>
                  </a:cubicBezTo>
                  <a:cubicBezTo>
                    <a:pt x="729724" y="67494"/>
                    <a:pt x="750512" y="72723"/>
                    <a:pt x="750512" y="62393"/>
                  </a:cubicBezTo>
                  <a:lnTo>
                    <a:pt x="750512" y="62393"/>
                  </a:lnTo>
                  <a:close/>
                  <a:moveTo>
                    <a:pt x="833661" y="51935"/>
                  </a:moveTo>
                  <a:cubicBezTo>
                    <a:pt x="836212" y="57164"/>
                    <a:pt x="831110" y="59715"/>
                    <a:pt x="818102" y="59715"/>
                  </a:cubicBezTo>
                  <a:cubicBezTo>
                    <a:pt x="805094" y="59715"/>
                    <a:pt x="799866" y="64943"/>
                    <a:pt x="805094" y="72723"/>
                  </a:cubicBezTo>
                  <a:cubicBezTo>
                    <a:pt x="812873" y="77951"/>
                    <a:pt x="846669" y="75273"/>
                    <a:pt x="854448" y="67494"/>
                  </a:cubicBezTo>
                  <a:cubicBezTo>
                    <a:pt x="859677" y="59715"/>
                    <a:pt x="875236" y="67494"/>
                    <a:pt x="877786" y="59715"/>
                  </a:cubicBezTo>
                  <a:cubicBezTo>
                    <a:pt x="880337" y="51935"/>
                    <a:pt x="833661" y="46707"/>
                    <a:pt x="833661" y="51935"/>
                  </a:cubicBezTo>
                  <a:lnTo>
                    <a:pt x="833661" y="51935"/>
                  </a:lnTo>
                  <a:close/>
                  <a:moveTo>
                    <a:pt x="945377" y="41605"/>
                  </a:moveTo>
                  <a:cubicBezTo>
                    <a:pt x="950606" y="33826"/>
                    <a:pt x="937597" y="33826"/>
                    <a:pt x="935047" y="28597"/>
                  </a:cubicBezTo>
                  <a:cubicBezTo>
                    <a:pt x="935047" y="23369"/>
                    <a:pt x="898701" y="20818"/>
                    <a:pt x="901252" y="28597"/>
                  </a:cubicBezTo>
                  <a:cubicBezTo>
                    <a:pt x="901252" y="33826"/>
                    <a:pt x="875236" y="41605"/>
                    <a:pt x="883015" y="49257"/>
                  </a:cubicBezTo>
                  <a:cubicBezTo>
                    <a:pt x="898573" y="59587"/>
                    <a:pt x="940148" y="46707"/>
                    <a:pt x="945377" y="41478"/>
                  </a:cubicBezTo>
                  <a:lnTo>
                    <a:pt x="945377" y="41478"/>
                  </a:lnTo>
                  <a:close/>
                  <a:moveTo>
                    <a:pt x="841440" y="31276"/>
                  </a:moveTo>
                  <a:cubicBezTo>
                    <a:pt x="843991" y="15717"/>
                    <a:pt x="820653" y="28725"/>
                    <a:pt x="805094" y="20946"/>
                  </a:cubicBezTo>
                  <a:cubicBezTo>
                    <a:pt x="789536" y="13166"/>
                    <a:pt x="779078" y="13166"/>
                    <a:pt x="789536" y="23496"/>
                  </a:cubicBezTo>
                  <a:cubicBezTo>
                    <a:pt x="794764" y="28725"/>
                    <a:pt x="760969" y="31276"/>
                    <a:pt x="766198" y="36504"/>
                  </a:cubicBezTo>
                  <a:cubicBezTo>
                    <a:pt x="779206" y="49512"/>
                    <a:pt x="841568" y="44284"/>
                    <a:pt x="841568" y="31276"/>
                  </a:cubicBezTo>
                  <a:lnTo>
                    <a:pt x="841568" y="31276"/>
                  </a:lnTo>
                  <a:close/>
                  <a:moveTo>
                    <a:pt x="745411" y="388613"/>
                  </a:moveTo>
                  <a:cubicBezTo>
                    <a:pt x="747961" y="393842"/>
                    <a:pt x="742860" y="398943"/>
                    <a:pt x="729852" y="398943"/>
                  </a:cubicBezTo>
                  <a:cubicBezTo>
                    <a:pt x="719522" y="398943"/>
                    <a:pt x="737631" y="406723"/>
                    <a:pt x="737631" y="414502"/>
                  </a:cubicBezTo>
                  <a:cubicBezTo>
                    <a:pt x="740182" y="422281"/>
                    <a:pt x="724623" y="417052"/>
                    <a:pt x="724623" y="427510"/>
                  </a:cubicBezTo>
                  <a:cubicBezTo>
                    <a:pt x="724623" y="437967"/>
                    <a:pt x="701285" y="427510"/>
                    <a:pt x="698607" y="440518"/>
                  </a:cubicBezTo>
                  <a:cubicBezTo>
                    <a:pt x="693378" y="456077"/>
                    <a:pt x="708937" y="453526"/>
                    <a:pt x="719394" y="453526"/>
                  </a:cubicBezTo>
                  <a:cubicBezTo>
                    <a:pt x="729724" y="456077"/>
                    <a:pt x="716844" y="463856"/>
                    <a:pt x="724623" y="469085"/>
                  </a:cubicBezTo>
                  <a:cubicBezTo>
                    <a:pt x="732402" y="476864"/>
                    <a:pt x="737631" y="474313"/>
                    <a:pt x="732402" y="463856"/>
                  </a:cubicBezTo>
                  <a:cubicBezTo>
                    <a:pt x="727174" y="453398"/>
                    <a:pt x="758418" y="466406"/>
                    <a:pt x="750639" y="474186"/>
                  </a:cubicBezTo>
                  <a:cubicBezTo>
                    <a:pt x="740309" y="484516"/>
                    <a:pt x="766198" y="489744"/>
                    <a:pt x="776655" y="489744"/>
                  </a:cubicBezTo>
                  <a:cubicBezTo>
                    <a:pt x="789663" y="492295"/>
                    <a:pt x="833788" y="500074"/>
                    <a:pt x="833788" y="489744"/>
                  </a:cubicBezTo>
                  <a:cubicBezTo>
                    <a:pt x="833788" y="484516"/>
                    <a:pt x="818230" y="479414"/>
                    <a:pt x="805222" y="463856"/>
                  </a:cubicBezTo>
                  <a:cubicBezTo>
                    <a:pt x="792214" y="450848"/>
                    <a:pt x="781884" y="427637"/>
                    <a:pt x="797442" y="417308"/>
                  </a:cubicBezTo>
                  <a:cubicBezTo>
                    <a:pt x="813001" y="406978"/>
                    <a:pt x="799993" y="404300"/>
                    <a:pt x="815679" y="391419"/>
                  </a:cubicBezTo>
                  <a:cubicBezTo>
                    <a:pt x="828687" y="381089"/>
                    <a:pt x="820908" y="370759"/>
                    <a:pt x="833916" y="370759"/>
                  </a:cubicBezTo>
                  <a:cubicBezTo>
                    <a:pt x="846924" y="368209"/>
                    <a:pt x="831365" y="357751"/>
                    <a:pt x="844246" y="355201"/>
                  </a:cubicBezTo>
                  <a:cubicBezTo>
                    <a:pt x="857254" y="352650"/>
                    <a:pt x="859805" y="339642"/>
                    <a:pt x="859805" y="334541"/>
                  </a:cubicBezTo>
                  <a:cubicBezTo>
                    <a:pt x="857254" y="329312"/>
                    <a:pt x="872812" y="334541"/>
                    <a:pt x="880592" y="326762"/>
                  </a:cubicBezTo>
                  <a:cubicBezTo>
                    <a:pt x="885820" y="318982"/>
                    <a:pt x="903930" y="324211"/>
                    <a:pt x="909159" y="313754"/>
                  </a:cubicBezTo>
                  <a:cubicBezTo>
                    <a:pt x="914387" y="303424"/>
                    <a:pt x="987079" y="277535"/>
                    <a:pt x="1031204" y="267205"/>
                  </a:cubicBezTo>
                  <a:cubicBezTo>
                    <a:pt x="1072779" y="256875"/>
                    <a:pt x="1101346" y="241317"/>
                    <a:pt x="1085787" y="228309"/>
                  </a:cubicBezTo>
                  <a:cubicBezTo>
                    <a:pt x="1072779" y="217979"/>
                    <a:pt x="1028654" y="233537"/>
                    <a:pt x="1018324" y="241317"/>
                  </a:cubicBezTo>
                  <a:cubicBezTo>
                    <a:pt x="1007994" y="249096"/>
                    <a:pt x="994986" y="243867"/>
                    <a:pt x="984529" y="249096"/>
                  </a:cubicBezTo>
                  <a:cubicBezTo>
                    <a:pt x="974199" y="256875"/>
                    <a:pt x="950733" y="262104"/>
                    <a:pt x="940403" y="254325"/>
                  </a:cubicBezTo>
                  <a:cubicBezTo>
                    <a:pt x="930073" y="246545"/>
                    <a:pt x="917065" y="262104"/>
                    <a:pt x="909286" y="262104"/>
                  </a:cubicBezTo>
                  <a:cubicBezTo>
                    <a:pt x="898956" y="262104"/>
                    <a:pt x="891049" y="269883"/>
                    <a:pt x="880719" y="269883"/>
                  </a:cubicBezTo>
                  <a:cubicBezTo>
                    <a:pt x="872940" y="269883"/>
                    <a:pt x="854703" y="277663"/>
                    <a:pt x="852153" y="282891"/>
                  </a:cubicBezTo>
                  <a:cubicBezTo>
                    <a:pt x="852153" y="288120"/>
                    <a:pt x="836594" y="285442"/>
                    <a:pt x="836594" y="293221"/>
                  </a:cubicBezTo>
                  <a:cubicBezTo>
                    <a:pt x="836594" y="298450"/>
                    <a:pt x="823586" y="303551"/>
                    <a:pt x="815807" y="298450"/>
                  </a:cubicBezTo>
                  <a:cubicBezTo>
                    <a:pt x="810578" y="293221"/>
                    <a:pt x="802799" y="306229"/>
                    <a:pt x="813256" y="314009"/>
                  </a:cubicBezTo>
                  <a:cubicBezTo>
                    <a:pt x="821036" y="321788"/>
                    <a:pt x="795019" y="321788"/>
                    <a:pt x="800248" y="327017"/>
                  </a:cubicBezTo>
                  <a:cubicBezTo>
                    <a:pt x="805477" y="332245"/>
                    <a:pt x="789918" y="334796"/>
                    <a:pt x="792469" y="342575"/>
                  </a:cubicBezTo>
                  <a:cubicBezTo>
                    <a:pt x="797698" y="347804"/>
                    <a:pt x="784690" y="350355"/>
                    <a:pt x="774232" y="350355"/>
                  </a:cubicBezTo>
                  <a:cubicBezTo>
                    <a:pt x="763902" y="352905"/>
                    <a:pt x="758673" y="365913"/>
                    <a:pt x="771682" y="365913"/>
                  </a:cubicBezTo>
                  <a:cubicBezTo>
                    <a:pt x="784690" y="368464"/>
                    <a:pt x="763902" y="368464"/>
                    <a:pt x="766453" y="378921"/>
                  </a:cubicBezTo>
                  <a:cubicBezTo>
                    <a:pt x="766453" y="389251"/>
                    <a:pt x="745665" y="381472"/>
                    <a:pt x="745665" y="389251"/>
                  </a:cubicBezTo>
                  <a:lnTo>
                    <a:pt x="745665" y="389251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B22E17DF-3739-EBE0-CD5B-D585B4AB2E69}"/>
                </a:ext>
              </a:extLst>
            </p:cNvPr>
            <p:cNvSpPr/>
            <p:nvPr/>
          </p:nvSpPr>
          <p:spPr>
            <a:xfrm>
              <a:off x="7613981" y="4140853"/>
              <a:ext cx="404014" cy="414552"/>
            </a:xfrm>
            <a:custGeom>
              <a:avLst/>
              <a:gdLst>
                <a:gd name="connsiteX0" fmla="*/ 370474 w 404014"/>
                <a:gd name="connsiteY0" fmla="*/ 273136 h 414552"/>
                <a:gd name="connsiteX1" fmla="*/ 360016 w 404014"/>
                <a:gd name="connsiteY1" fmla="*/ 192665 h 414552"/>
                <a:gd name="connsiteX2" fmla="*/ 362567 w 404014"/>
                <a:gd name="connsiteY2" fmla="*/ 195216 h 414552"/>
                <a:gd name="connsiteX3" fmla="*/ 360016 w 404014"/>
                <a:gd name="connsiteY3" fmla="*/ 176979 h 414552"/>
                <a:gd name="connsiteX4" fmla="*/ 360016 w 404014"/>
                <a:gd name="connsiteY4" fmla="*/ 176979 h 414552"/>
                <a:gd name="connsiteX5" fmla="*/ 354787 w 404014"/>
                <a:gd name="connsiteY5" fmla="*/ 171750 h 414552"/>
                <a:gd name="connsiteX6" fmla="*/ 360016 w 404014"/>
                <a:gd name="connsiteY6" fmla="*/ 163971 h 414552"/>
                <a:gd name="connsiteX7" fmla="*/ 365245 w 404014"/>
                <a:gd name="connsiteY7" fmla="*/ 150963 h 414552"/>
                <a:gd name="connsiteX8" fmla="*/ 367796 w 404014"/>
                <a:gd name="connsiteY8" fmla="*/ 148412 h 414552"/>
                <a:gd name="connsiteX9" fmla="*/ 370346 w 404014"/>
                <a:gd name="connsiteY9" fmla="*/ 132854 h 414552"/>
                <a:gd name="connsiteX10" fmla="*/ 372897 w 404014"/>
                <a:gd name="connsiteY10" fmla="*/ 114617 h 414552"/>
                <a:gd name="connsiteX11" fmla="*/ 380676 w 404014"/>
                <a:gd name="connsiteY11" fmla="*/ 99058 h 414552"/>
                <a:gd name="connsiteX12" fmla="*/ 388455 w 404014"/>
                <a:gd name="connsiteY12" fmla="*/ 86050 h 414552"/>
                <a:gd name="connsiteX13" fmla="*/ 396235 w 404014"/>
                <a:gd name="connsiteY13" fmla="*/ 80822 h 414552"/>
                <a:gd name="connsiteX14" fmla="*/ 404014 w 404014"/>
                <a:gd name="connsiteY14" fmla="*/ 67813 h 414552"/>
                <a:gd name="connsiteX15" fmla="*/ 396235 w 404014"/>
                <a:gd name="connsiteY15" fmla="*/ 57484 h 414552"/>
                <a:gd name="connsiteX16" fmla="*/ 398785 w 404014"/>
                <a:gd name="connsiteY16" fmla="*/ 39247 h 414552"/>
                <a:gd name="connsiteX17" fmla="*/ 398785 w 404014"/>
                <a:gd name="connsiteY17" fmla="*/ 39247 h 414552"/>
                <a:gd name="connsiteX18" fmla="*/ 372769 w 404014"/>
                <a:gd name="connsiteY18" fmla="*/ 18460 h 414552"/>
                <a:gd name="connsiteX19" fmla="*/ 362312 w 404014"/>
                <a:gd name="connsiteY19" fmla="*/ 21010 h 414552"/>
                <a:gd name="connsiteX20" fmla="*/ 349304 w 404014"/>
                <a:gd name="connsiteY20" fmla="*/ 18460 h 414552"/>
                <a:gd name="connsiteX21" fmla="*/ 336296 w 404014"/>
                <a:gd name="connsiteY21" fmla="*/ 18460 h 414552"/>
                <a:gd name="connsiteX22" fmla="*/ 325838 w 404014"/>
                <a:gd name="connsiteY22" fmla="*/ 8130 h 414552"/>
                <a:gd name="connsiteX23" fmla="*/ 320610 w 404014"/>
                <a:gd name="connsiteY23" fmla="*/ 2901 h 414552"/>
                <a:gd name="connsiteX24" fmla="*/ 320610 w 404014"/>
                <a:gd name="connsiteY24" fmla="*/ 2901 h 414552"/>
                <a:gd name="connsiteX25" fmla="*/ 304923 w 404014"/>
                <a:gd name="connsiteY25" fmla="*/ 5451 h 414552"/>
                <a:gd name="connsiteX26" fmla="*/ 281458 w 404014"/>
                <a:gd name="connsiteY26" fmla="*/ 2901 h 414552"/>
                <a:gd name="connsiteX27" fmla="*/ 263221 w 404014"/>
                <a:gd name="connsiteY27" fmla="*/ 5451 h 414552"/>
                <a:gd name="connsiteX28" fmla="*/ 239756 w 404014"/>
                <a:gd name="connsiteY28" fmla="*/ 13231 h 414552"/>
                <a:gd name="connsiteX29" fmla="*/ 221519 w 404014"/>
                <a:gd name="connsiteY29" fmla="*/ 13231 h 414552"/>
                <a:gd name="connsiteX30" fmla="*/ 216290 w 404014"/>
                <a:gd name="connsiteY30" fmla="*/ 26239 h 414552"/>
                <a:gd name="connsiteX31" fmla="*/ 174588 w 404014"/>
                <a:gd name="connsiteY31" fmla="*/ 18460 h 414552"/>
                <a:gd name="connsiteX32" fmla="*/ 156351 w 404014"/>
                <a:gd name="connsiteY32" fmla="*/ 8130 h 414552"/>
                <a:gd name="connsiteX33" fmla="*/ 132886 w 404014"/>
                <a:gd name="connsiteY33" fmla="*/ 23688 h 414552"/>
                <a:gd name="connsiteX34" fmla="*/ 132886 w 404014"/>
                <a:gd name="connsiteY34" fmla="*/ 39247 h 414552"/>
                <a:gd name="connsiteX35" fmla="*/ 130335 w 404014"/>
                <a:gd name="connsiteY35" fmla="*/ 62585 h 414552"/>
                <a:gd name="connsiteX36" fmla="*/ 122556 w 404014"/>
                <a:gd name="connsiteY36" fmla="*/ 85923 h 414552"/>
                <a:gd name="connsiteX37" fmla="*/ 104319 w 404014"/>
                <a:gd name="connsiteY37" fmla="*/ 130048 h 414552"/>
                <a:gd name="connsiteX38" fmla="*/ 86082 w 404014"/>
                <a:gd name="connsiteY38" fmla="*/ 156064 h 414552"/>
                <a:gd name="connsiteX39" fmla="*/ 86082 w 404014"/>
                <a:gd name="connsiteY39" fmla="*/ 192410 h 414552"/>
                <a:gd name="connsiteX40" fmla="*/ 78303 w 404014"/>
                <a:gd name="connsiteY40" fmla="*/ 207969 h 414552"/>
                <a:gd name="connsiteX41" fmla="*/ 62617 w 404014"/>
                <a:gd name="connsiteY41" fmla="*/ 220977 h 414552"/>
                <a:gd name="connsiteX42" fmla="*/ 54838 w 404014"/>
                <a:gd name="connsiteY42" fmla="*/ 220977 h 414552"/>
                <a:gd name="connsiteX43" fmla="*/ 36601 w 404014"/>
                <a:gd name="connsiteY43" fmla="*/ 220977 h 414552"/>
                <a:gd name="connsiteX44" fmla="*/ 20915 w 404014"/>
                <a:gd name="connsiteY44" fmla="*/ 218426 h 414552"/>
                <a:gd name="connsiteX45" fmla="*/ 0 w 404014"/>
                <a:gd name="connsiteY45" fmla="*/ 228756 h 414552"/>
                <a:gd name="connsiteX46" fmla="*/ 7780 w 404014"/>
                <a:gd name="connsiteY46" fmla="*/ 254772 h 414552"/>
                <a:gd name="connsiteX47" fmla="*/ 10330 w 404014"/>
                <a:gd name="connsiteY47" fmla="*/ 257322 h 414552"/>
                <a:gd name="connsiteX48" fmla="*/ 20787 w 404014"/>
                <a:gd name="connsiteY48" fmla="*/ 249543 h 414552"/>
                <a:gd name="connsiteX49" fmla="*/ 93734 w 404014"/>
                <a:gd name="connsiteY49" fmla="*/ 249543 h 414552"/>
                <a:gd name="connsiteX50" fmla="*/ 96285 w 404014"/>
                <a:gd name="connsiteY50" fmla="*/ 267780 h 414552"/>
                <a:gd name="connsiteX51" fmla="*/ 104064 w 404014"/>
                <a:gd name="connsiteY51" fmla="*/ 283339 h 414552"/>
                <a:gd name="connsiteX52" fmla="*/ 122301 w 404014"/>
                <a:gd name="connsiteY52" fmla="*/ 298897 h 414552"/>
                <a:gd name="connsiteX53" fmla="*/ 148317 w 404014"/>
                <a:gd name="connsiteY53" fmla="*/ 293668 h 414552"/>
                <a:gd name="connsiteX54" fmla="*/ 158774 w 404014"/>
                <a:gd name="connsiteY54" fmla="*/ 275432 h 414552"/>
                <a:gd name="connsiteX55" fmla="*/ 174461 w 404014"/>
                <a:gd name="connsiteY55" fmla="*/ 275432 h 414552"/>
                <a:gd name="connsiteX56" fmla="*/ 184918 w 404014"/>
                <a:gd name="connsiteY56" fmla="*/ 280660 h 414552"/>
                <a:gd name="connsiteX57" fmla="*/ 200604 w 404014"/>
                <a:gd name="connsiteY57" fmla="*/ 283211 h 414552"/>
                <a:gd name="connsiteX58" fmla="*/ 203155 w 404014"/>
                <a:gd name="connsiteY58" fmla="*/ 298770 h 414552"/>
                <a:gd name="connsiteX59" fmla="*/ 200604 w 404014"/>
                <a:gd name="connsiteY59" fmla="*/ 329887 h 414552"/>
                <a:gd name="connsiteX60" fmla="*/ 211062 w 404014"/>
                <a:gd name="connsiteY60" fmla="*/ 348124 h 414552"/>
                <a:gd name="connsiteX61" fmla="*/ 211062 w 404014"/>
                <a:gd name="connsiteY61" fmla="*/ 366360 h 414552"/>
                <a:gd name="connsiteX62" fmla="*/ 224070 w 404014"/>
                <a:gd name="connsiteY62" fmla="*/ 361131 h 414552"/>
                <a:gd name="connsiteX63" fmla="*/ 242306 w 404014"/>
                <a:gd name="connsiteY63" fmla="*/ 358581 h 414552"/>
                <a:gd name="connsiteX64" fmla="*/ 250086 w 404014"/>
                <a:gd name="connsiteY64" fmla="*/ 358581 h 414552"/>
                <a:gd name="connsiteX65" fmla="*/ 255314 w 404014"/>
                <a:gd name="connsiteY65" fmla="*/ 363810 h 414552"/>
                <a:gd name="connsiteX66" fmla="*/ 260543 w 404014"/>
                <a:gd name="connsiteY66" fmla="*/ 369038 h 414552"/>
                <a:gd name="connsiteX67" fmla="*/ 273551 w 404014"/>
                <a:gd name="connsiteY67" fmla="*/ 366488 h 414552"/>
                <a:gd name="connsiteX68" fmla="*/ 281331 w 404014"/>
                <a:gd name="connsiteY68" fmla="*/ 379496 h 414552"/>
                <a:gd name="connsiteX69" fmla="*/ 299567 w 404014"/>
                <a:gd name="connsiteY69" fmla="*/ 384725 h 414552"/>
                <a:gd name="connsiteX70" fmla="*/ 310025 w 404014"/>
                <a:gd name="connsiteY70" fmla="*/ 382174 h 414552"/>
                <a:gd name="connsiteX71" fmla="*/ 317804 w 404014"/>
                <a:gd name="connsiteY71" fmla="*/ 376945 h 414552"/>
                <a:gd name="connsiteX72" fmla="*/ 328261 w 404014"/>
                <a:gd name="connsiteY72" fmla="*/ 389953 h 414552"/>
                <a:gd name="connsiteX73" fmla="*/ 346498 w 404014"/>
                <a:gd name="connsiteY73" fmla="*/ 395182 h 414552"/>
                <a:gd name="connsiteX74" fmla="*/ 354277 w 404014"/>
                <a:gd name="connsiteY74" fmla="*/ 413419 h 414552"/>
                <a:gd name="connsiteX75" fmla="*/ 369963 w 404014"/>
                <a:gd name="connsiteY75" fmla="*/ 413419 h 414552"/>
                <a:gd name="connsiteX76" fmla="*/ 372514 w 404014"/>
                <a:gd name="connsiteY76" fmla="*/ 403089 h 414552"/>
                <a:gd name="connsiteX77" fmla="*/ 369963 w 404014"/>
                <a:gd name="connsiteY77" fmla="*/ 387530 h 414552"/>
                <a:gd name="connsiteX78" fmla="*/ 356956 w 404014"/>
                <a:gd name="connsiteY78" fmla="*/ 392759 h 414552"/>
                <a:gd name="connsiteX79" fmla="*/ 341269 w 404014"/>
                <a:gd name="connsiteY79" fmla="*/ 374522 h 414552"/>
                <a:gd name="connsiteX80" fmla="*/ 346498 w 404014"/>
                <a:gd name="connsiteY80" fmla="*/ 353735 h 414552"/>
                <a:gd name="connsiteX81" fmla="*/ 346498 w 404014"/>
                <a:gd name="connsiteY81" fmla="*/ 330397 h 414552"/>
                <a:gd name="connsiteX82" fmla="*/ 351727 w 404014"/>
                <a:gd name="connsiteY82" fmla="*/ 317389 h 414552"/>
                <a:gd name="connsiteX83" fmla="*/ 356956 w 404014"/>
                <a:gd name="connsiteY83" fmla="*/ 304381 h 414552"/>
                <a:gd name="connsiteX84" fmla="*/ 382971 w 404014"/>
                <a:gd name="connsiteY84" fmla="*/ 299152 h 414552"/>
                <a:gd name="connsiteX85" fmla="*/ 382971 w 404014"/>
                <a:gd name="connsiteY85" fmla="*/ 299152 h 414552"/>
                <a:gd name="connsiteX86" fmla="*/ 385522 w 404014"/>
                <a:gd name="connsiteY86" fmla="*/ 296602 h 414552"/>
                <a:gd name="connsiteX87" fmla="*/ 369836 w 404014"/>
                <a:gd name="connsiteY87" fmla="*/ 273264 h 414552"/>
                <a:gd name="connsiteX88" fmla="*/ 369836 w 404014"/>
                <a:gd name="connsiteY88" fmla="*/ 273264 h 414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404014" h="414552">
                  <a:moveTo>
                    <a:pt x="370474" y="273136"/>
                  </a:moveTo>
                  <a:cubicBezTo>
                    <a:pt x="357465" y="267907"/>
                    <a:pt x="354787" y="195216"/>
                    <a:pt x="360016" y="192665"/>
                  </a:cubicBezTo>
                  <a:lnTo>
                    <a:pt x="362567" y="195216"/>
                  </a:lnTo>
                  <a:lnTo>
                    <a:pt x="360016" y="176979"/>
                  </a:lnTo>
                  <a:lnTo>
                    <a:pt x="360016" y="176979"/>
                  </a:lnTo>
                  <a:cubicBezTo>
                    <a:pt x="357465" y="176979"/>
                    <a:pt x="354787" y="174428"/>
                    <a:pt x="354787" y="171750"/>
                  </a:cubicBezTo>
                  <a:cubicBezTo>
                    <a:pt x="354787" y="163971"/>
                    <a:pt x="360016" y="163971"/>
                    <a:pt x="360016" y="163971"/>
                  </a:cubicBezTo>
                  <a:cubicBezTo>
                    <a:pt x="360016" y="163971"/>
                    <a:pt x="357465" y="153641"/>
                    <a:pt x="365245" y="150963"/>
                  </a:cubicBezTo>
                  <a:cubicBezTo>
                    <a:pt x="365245" y="150963"/>
                    <a:pt x="365245" y="148412"/>
                    <a:pt x="367796" y="148412"/>
                  </a:cubicBezTo>
                  <a:cubicBezTo>
                    <a:pt x="370346" y="145862"/>
                    <a:pt x="370346" y="138082"/>
                    <a:pt x="370346" y="132854"/>
                  </a:cubicBezTo>
                  <a:cubicBezTo>
                    <a:pt x="370346" y="127625"/>
                    <a:pt x="372897" y="119846"/>
                    <a:pt x="372897" y="114617"/>
                  </a:cubicBezTo>
                  <a:cubicBezTo>
                    <a:pt x="375447" y="109388"/>
                    <a:pt x="375447" y="101609"/>
                    <a:pt x="380676" y="99058"/>
                  </a:cubicBezTo>
                  <a:cubicBezTo>
                    <a:pt x="383227" y="96508"/>
                    <a:pt x="383227" y="88728"/>
                    <a:pt x="388455" y="86050"/>
                  </a:cubicBezTo>
                  <a:cubicBezTo>
                    <a:pt x="393684" y="83372"/>
                    <a:pt x="396235" y="83500"/>
                    <a:pt x="396235" y="80822"/>
                  </a:cubicBezTo>
                  <a:cubicBezTo>
                    <a:pt x="396235" y="75593"/>
                    <a:pt x="404014" y="73042"/>
                    <a:pt x="404014" y="67813"/>
                  </a:cubicBezTo>
                  <a:cubicBezTo>
                    <a:pt x="404014" y="65263"/>
                    <a:pt x="396235" y="62585"/>
                    <a:pt x="396235" y="57484"/>
                  </a:cubicBezTo>
                  <a:cubicBezTo>
                    <a:pt x="396235" y="52382"/>
                    <a:pt x="398785" y="39247"/>
                    <a:pt x="398785" y="39247"/>
                  </a:cubicBezTo>
                  <a:lnTo>
                    <a:pt x="398785" y="39247"/>
                  </a:lnTo>
                  <a:cubicBezTo>
                    <a:pt x="388328" y="28917"/>
                    <a:pt x="375320" y="18460"/>
                    <a:pt x="372769" y="18460"/>
                  </a:cubicBezTo>
                  <a:cubicBezTo>
                    <a:pt x="367540" y="15909"/>
                    <a:pt x="362312" y="21010"/>
                    <a:pt x="362312" y="21010"/>
                  </a:cubicBezTo>
                  <a:cubicBezTo>
                    <a:pt x="362312" y="21010"/>
                    <a:pt x="354532" y="13231"/>
                    <a:pt x="349304" y="18460"/>
                  </a:cubicBezTo>
                  <a:cubicBezTo>
                    <a:pt x="344075" y="23688"/>
                    <a:pt x="336296" y="18460"/>
                    <a:pt x="336296" y="18460"/>
                  </a:cubicBezTo>
                  <a:cubicBezTo>
                    <a:pt x="336296" y="18460"/>
                    <a:pt x="328516" y="15909"/>
                    <a:pt x="325838" y="8130"/>
                  </a:cubicBezTo>
                  <a:cubicBezTo>
                    <a:pt x="325838" y="5579"/>
                    <a:pt x="323288" y="2901"/>
                    <a:pt x="320610" y="2901"/>
                  </a:cubicBezTo>
                  <a:lnTo>
                    <a:pt x="320610" y="2901"/>
                  </a:lnTo>
                  <a:lnTo>
                    <a:pt x="304923" y="5451"/>
                  </a:lnTo>
                  <a:cubicBezTo>
                    <a:pt x="304923" y="5451"/>
                    <a:pt x="284009" y="-4878"/>
                    <a:pt x="281458" y="2901"/>
                  </a:cubicBezTo>
                  <a:cubicBezTo>
                    <a:pt x="276229" y="10680"/>
                    <a:pt x="273679" y="5451"/>
                    <a:pt x="263221" y="5451"/>
                  </a:cubicBezTo>
                  <a:cubicBezTo>
                    <a:pt x="252764" y="5451"/>
                    <a:pt x="244985" y="10680"/>
                    <a:pt x="239756" y="13231"/>
                  </a:cubicBezTo>
                  <a:cubicBezTo>
                    <a:pt x="234527" y="15782"/>
                    <a:pt x="226748" y="10680"/>
                    <a:pt x="221519" y="13231"/>
                  </a:cubicBezTo>
                  <a:cubicBezTo>
                    <a:pt x="218968" y="15782"/>
                    <a:pt x="216290" y="26239"/>
                    <a:pt x="216290" y="26239"/>
                  </a:cubicBezTo>
                  <a:lnTo>
                    <a:pt x="174588" y="18460"/>
                  </a:lnTo>
                  <a:cubicBezTo>
                    <a:pt x="174588" y="18460"/>
                    <a:pt x="166809" y="8130"/>
                    <a:pt x="156351" y="8130"/>
                  </a:cubicBezTo>
                  <a:cubicBezTo>
                    <a:pt x="145894" y="8130"/>
                    <a:pt x="132886" y="23688"/>
                    <a:pt x="132886" y="23688"/>
                  </a:cubicBezTo>
                  <a:lnTo>
                    <a:pt x="132886" y="39247"/>
                  </a:lnTo>
                  <a:cubicBezTo>
                    <a:pt x="135437" y="47026"/>
                    <a:pt x="132886" y="57484"/>
                    <a:pt x="130335" y="62585"/>
                  </a:cubicBezTo>
                  <a:cubicBezTo>
                    <a:pt x="125107" y="67813"/>
                    <a:pt x="122556" y="70364"/>
                    <a:pt x="122556" y="85923"/>
                  </a:cubicBezTo>
                  <a:cubicBezTo>
                    <a:pt x="122556" y="98931"/>
                    <a:pt x="104319" y="119718"/>
                    <a:pt x="104319" y="130048"/>
                  </a:cubicBezTo>
                  <a:cubicBezTo>
                    <a:pt x="104319" y="143056"/>
                    <a:pt x="86082" y="148285"/>
                    <a:pt x="86082" y="156064"/>
                  </a:cubicBezTo>
                  <a:lnTo>
                    <a:pt x="86082" y="192410"/>
                  </a:lnTo>
                  <a:cubicBezTo>
                    <a:pt x="86082" y="207969"/>
                    <a:pt x="78303" y="194960"/>
                    <a:pt x="78303" y="207969"/>
                  </a:cubicBezTo>
                  <a:cubicBezTo>
                    <a:pt x="78303" y="220977"/>
                    <a:pt x="70524" y="213197"/>
                    <a:pt x="62617" y="220977"/>
                  </a:cubicBezTo>
                  <a:cubicBezTo>
                    <a:pt x="57388" y="226205"/>
                    <a:pt x="54838" y="228756"/>
                    <a:pt x="54838" y="220977"/>
                  </a:cubicBezTo>
                  <a:cubicBezTo>
                    <a:pt x="54838" y="215748"/>
                    <a:pt x="44380" y="213197"/>
                    <a:pt x="36601" y="220977"/>
                  </a:cubicBezTo>
                  <a:cubicBezTo>
                    <a:pt x="28822" y="226205"/>
                    <a:pt x="26144" y="220977"/>
                    <a:pt x="20915" y="218426"/>
                  </a:cubicBezTo>
                  <a:cubicBezTo>
                    <a:pt x="18364" y="218426"/>
                    <a:pt x="10458" y="223655"/>
                    <a:pt x="0" y="228756"/>
                  </a:cubicBezTo>
                  <a:cubicBezTo>
                    <a:pt x="5229" y="239086"/>
                    <a:pt x="7780" y="246993"/>
                    <a:pt x="7780" y="254772"/>
                  </a:cubicBezTo>
                  <a:lnTo>
                    <a:pt x="10330" y="257322"/>
                  </a:lnTo>
                  <a:cubicBezTo>
                    <a:pt x="12881" y="252094"/>
                    <a:pt x="18109" y="249543"/>
                    <a:pt x="20787" y="249543"/>
                  </a:cubicBezTo>
                  <a:lnTo>
                    <a:pt x="93734" y="249543"/>
                  </a:lnTo>
                  <a:cubicBezTo>
                    <a:pt x="93734" y="249543"/>
                    <a:pt x="98963" y="259873"/>
                    <a:pt x="96285" y="267780"/>
                  </a:cubicBezTo>
                  <a:cubicBezTo>
                    <a:pt x="93734" y="275559"/>
                    <a:pt x="101514" y="273009"/>
                    <a:pt x="104064" y="283339"/>
                  </a:cubicBezTo>
                  <a:cubicBezTo>
                    <a:pt x="109293" y="296347"/>
                    <a:pt x="114522" y="301575"/>
                    <a:pt x="122301" y="298897"/>
                  </a:cubicBezTo>
                  <a:cubicBezTo>
                    <a:pt x="132758" y="293668"/>
                    <a:pt x="145767" y="293668"/>
                    <a:pt x="148317" y="293668"/>
                  </a:cubicBezTo>
                  <a:cubicBezTo>
                    <a:pt x="153546" y="293668"/>
                    <a:pt x="150868" y="278110"/>
                    <a:pt x="158774" y="275432"/>
                  </a:cubicBezTo>
                  <a:cubicBezTo>
                    <a:pt x="164003" y="272881"/>
                    <a:pt x="174461" y="275432"/>
                    <a:pt x="174461" y="275432"/>
                  </a:cubicBezTo>
                  <a:cubicBezTo>
                    <a:pt x="174461" y="275432"/>
                    <a:pt x="177011" y="280660"/>
                    <a:pt x="184918" y="280660"/>
                  </a:cubicBezTo>
                  <a:cubicBezTo>
                    <a:pt x="195375" y="280660"/>
                    <a:pt x="200604" y="275432"/>
                    <a:pt x="200604" y="283211"/>
                  </a:cubicBezTo>
                  <a:cubicBezTo>
                    <a:pt x="200604" y="288440"/>
                    <a:pt x="200604" y="296219"/>
                    <a:pt x="203155" y="298770"/>
                  </a:cubicBezTo>
                  <a:cubicBezTo>
                    <a:pt x="208384" y="301320"/>
                    <a:pt x="197926" y="327336"/>
                    <a:pt x="200604" y="329887"/>
                  </a:cubicBezTo>
                  <a:cubicBezTo>
                    <a:pt x="205833" y="335116"/>
                    <a:pt x="213612" y="342895"/>
                    <a:pt x="211062" y="348124"/>
                  </a:cubicBezTo>
                  <a:cubicBezTo>
                    <a:pt x="211062" y="353352"/>
                    <a:pt x="208511" y="363682"/>
                    <a:pt x="211062" y="366360"/>
                  </a:cubicBezTo>
                  <a:cubicBezTo>
                    <a:pt x="216290" y="366360"/>
                    <a:pt x="216290" y="361131"/>
                    <a:pt x="224070" y="361131"/>
                  </a:cubicBezTo>
                  <a:cubicBezTo>
                    <a:pt x="231849" y="361131"/>
                    <a:pt x="237078" y="361131"/>
                    <a:pt x="242306" y="358581"/>
                  </a:cubicBezTo>
                  <a:cubicBezTo>
                    <a:pt x="244857" y="356030"/>
                    <a:pt x="247535" y="358581"/>
                    <a:pt x="250086" y="358581"/>
                  </a:cubicBezTo>
                  <a:cubicBezTo>
                    <a:pt x="252636" y="358581"/>
                    <a:pt x="255314" y="363810"/>
                    <a:pt x="255314" y="363810"/>
                  </a:cubicBezTo>
                  <a:cubicBezTo>
                    <a:pt x="255314" y="363810"/>
                    <a:pt x="257865" y="371589"/>
                    <a:pt x="260543" y="369038"/>
                  </a:cubicBezTo>
                  <a:cubicBezTo>
                    <a:pt x="265772" y="366488"/>
                    <a:pt x="276229" y="363810"/>
                    <a:pt x="273551" y="366488"/>
                  </a:cubicBezTo>
                  <a:cubicBezTo>
                    <a:pt x="273551" y="371716"/>
                    <a:pt x="276102" y="379496"/>
                    <a:pt x="281331" y="379496"/>
                  </a:cubicBezTo>
                  <a:cubicBezTo>
                    <a:pt x="283881" y="376945"/>
                    <a:pt x="294339" y="384725"/>
                    <a:pt x="299567" y="384725"/>
                  </a:cubicBezTo>
                  <a:cubicBezTo>
                    <a:pt x="304796" y="384725"/>
                    <a:pt x="310025" y="384725"/>
                    <a:pt x="310025" y="382174"/>
                  </a:cubicBezTo>
                  <a:cubicBezTo>
                    <a:pt x="310025" y="379623"/>
                    <a:pt x="315253" y="374395"/>
                    <a:pt x="317804" y="376945"/>
                  </a:cubicBezTo>
                  <a:cubicBezTo>
                    <a:pt x="320355" y="382174"/>
                    <a:pt x="323033" y="389953"/>
                    <a:pt x="328261" y="389953"/>
                  </a:cubicBezTo>
                  <a:cubicBezTo>
                    <a:pt x="333490" y="389953"/>
                    <a:pt x="346498" y="389953"/>
                    <a:pt x="346498" y="395182"/>
                  </a:cubicBezTo>
                  <a:cubicBezTo>
                    <a:pt x="346498" y="397733"/>
                    <a:pt x="349049" y="408190"/>
                    <a:pt x="354277" y="413419"/>
                  </a:cubicBezTo>
                  <a:cubicBezTo>
                    <a:pt x="359506" y="415969"/>
                    <a:pt x="369963" y="413419"/>
                    <a:pt x="369963" y="413419"/>
                  </a:cubicBezTo>
                  <a:cubicBezTo>
                    <a:pt x="369963" y="413419"/>
                    <a:pt x="372514" y="410868"/>
                    <a:pt x="372514" y="403089"/>
                  </a:cubicBezTo>
                  <a:cubicBezTo>
                    <a:pt x="372514" y="395309"/>
                    <a:pt x="372514" y="387530"/>
                    <a:pt x="369963" y="387530"/>
                  </a:cubicBezTo>
                  <a:cubicBezTo>
                    <a:pt x="367413" y="387530"/>
                    <a:pt x="362184" y="395309"/>
                    <a:pt x="356956" y="392759"/>
                  </a:cubicBezTo>
                  <a:cubicBezTo>
                    <a:pt x="349176" y="390208"/>
                    <a:pt x="343947" y="377200"/>
                    <a:pt x="341269" y="374522"/>
                  </a:cubicBezTo>
                  <a:cubicBezTo>
                    <a:pt x="338719" y="371972"/>
                    <a:pt x="346498" y="361514"/>
                    <a:pt x="346498" y="353735"/>
                  </a:cubicBezTo>
                  <a:cubicBezTo>
                    <a:pt x="346498" y="348506"/>
                    <a:pt x="351727" y="332948"/>
                    <a:pt x="346498" y="330397"/>
                  </a:cubicBezTo>
                  <a:cubicBezTo>
                    <a:pt x="343947" y="327846"/>
                    <a:pt x="346498" y="322618"/>
                    <a:pt x="351727" y="317389"/>
                  </a:cubicBezTo>
                  <a:cubicBezTo>
                    <a:pt x="354277" y="314838"/>
                    <a:pt x="349176" y="304381"/>
                    <a:pt x="356956" y="304381"/>
                  </a:cubicBezTo>
                  <a:cubicBezTo>
                    <a:pt x="364735" y="304381"/>
                    <a:pt x="377870" y="304381"/>
                    <a:pt x="382971" y="299152"/>
                  </a:cubicBezTo>
                  <a:lnTo>
                    <a:pt x="382971" y="299152"/>
                  </a:lnTo>
                  <a:lnTo>
                    <a:pt x="385522" y="296602"/>
                  </a:lnTo>
                  <a:cubicBezTo>
                    <a:pt x="380293" y="288822"/>
                    <a:pt x="375065" y="275814"/>
                    <a:pt x="369836" y="273264"/>
                  </a:cubicBezTo>
                  <a:lnTo>
                    <a:pt x="369836" y="273264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ABB61C44-1599-536F-DBDA-CC438C268B0D}"/>
                </a:ext>
              </a:extLst>
            </p:cNvPr>
            <p:cNvSpPr/>
            <p:nvPr/>
          </p:nvSpPr>
          <p:spPr>
            <a:xfrm>
              <a:off x="7973870" y="4311965"/>
              <a:ext cx="32264" cy="44380"/>
            </a:xfrm>
            <a:custGeom>
              <a:avLst/>
              <a:gdLst>
                <a:gd name="connsiteX0" fmla="*/ 2551 w 32264"/>
                <a:gd name="connsiteY0" fmla="*/ 23465 h 44380"/>
                <a:gd name="connsiteX1" fmla="*/ 7525 w 32264"/>
                <a:gd name="connsiteY1" fmla="*/ 44380 h 44380"/>
                <a:gd name="connsiteX2" fmla="*/ 14921 w 32264"/>
                <a:gd name="connsiteY2" fmla="*/ 39152 h 44380"/>
                <a:gd name="connsiteX3" fmla="*/ 32265 w 32264"/>
                <a:gd name="connsiteY3" fmla="*/ 13008 h 44380"/>
                <a:gd name="connsiteX4" fmla="*/ 27292 w 32264"/>
                <a:gd name="connsiteY4" fmla="*/ 10458 h 44380"/>
                <a:gd name="connsiteX5" fmla="*/ 27292 w 32264"/>
                <a:gd name="connsiteY5" fmla="*/ 0 h 44380"/>
                <a:gd name="connsiteX6" fmla="*/ 17344 w 32264"/>
                <a:gd name="connsiteY6" fmla="*/ 0 h 44380"/>
                <a:gd name="connsiteX7" fmla="*/ 4974 w 32264"/>
                <a:gd name="connsiteY7" fmla="*/ 5229 h 44380"/>
                <a:gd name="connsiteX8" fmla="*/ 0 w 32264"/>
                <a:gd name="connsiteY8" fmla="*/ 5229 h 44380"/>
                <a:gd name="connsiteX9" fmla="*/ 2423 w 32264"/>
                <a:gd name="connsiteY9" fmla="*/ 23465 h 44380"/>
                <a:gd name="connsiteX10" fmla="*/ 2423 w 32264"/>
                <a:gd name="connsiteY10" fmla="*/ 23465 h 4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264" h="44380">
                  <a:moveTo>
                    <a:pt x="2551" y="23465"/>
                  </a:moveTo>
                  <a:cubicBezTo>
                    <a:pt x="2551" y="26016"/>
                    <a:pt x="4974" y="36473"/>
                    <a:pt x="7525" y="44380"/>
                  </a:cubicBezTo>
                  <a:cubicBezTo>
                    <a:pt x="9947" y="41830"/>
                    <a:pt x="14921" y="41830"/>
                    <a:pt x="14921" y="39152"/>
                  </a:cubicBezTo>
                  <a:cubicBezTo>
                    <a:pt x="19895" y="36601"/>
                    <a:pt x="32265" y="13008"/>
                    <a:pt x="32265" y="13008"/>
                  </a:cubicBezTo>
                  <a:lnTo>
                    <a:pt x="27292" y="10458"/>
                  </a:lnTo>
                  <a:lnTo>
                    <a:pt x="27292" y="0"/>
                  </a:lnTo>
                  <a:lnTo>
                    <a:pt x="17344" y="0"/>
                  </a:lnTo>
                  <a:cubicBezTo>
                    <a:pt x="17344" y="0"/>
                    <a:pt x="17344" y="7779"/>
                    <a:pt x="4974" y="5229"/>
                  </a:cubicBezTo>
                  <a:lnTo>
                    <a:pt x="0" y="5229"/>
                  </a:lnTo>
                  <a:lnTo>
                    <a:pt x="2423" y="23465"/>
                  </a:lnTo>
                  <a:lnTo>
                    <a:pt x="2423" y="23465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4" name="Freeform: Shape 493">
              <a:extLst>
                <a:ext uri="{FF2B5EF4-FFF2-40B4-BE49-F238E27FC236}">
                  <a16:creationId xmlns:a16="http://schemas.microsoft.com/office/drawing/2014/main" id="{1B3CA899-2C66-6413-5597-24645E6663E0}"/>
                </a:ext>
              </a:extLst>
            </p:cNvPr>
            <p:cNvSpPr/>
            <p:nvPr/>
          </p:nvSpPr>
          <p:spPr>
            <a:xfrm>
              <a:off x="7995677" y="4491017"/>
              <a:ext cx="230147" cy="373279"/>
            </a:xfrm>
            <a:custGeom>
              <a:avLst/>
              <a:gdLst>
                <a:gd name="connsiteX0" fmla="*/ 229808 w 230147"/>
                <a:gd name="connsiteY0" fmla="*/ 95902 h 373279"/>
                <a:gd name="connsiteX1" fmla="*/ 224579 w 230147"/>
                <a:gd name="connsiteY1" fmla="*/ 54455 h 373279"/>
                <a:gd name="connsiteX2" fmla="*/ 222029 w 230147"/>
                <a:gd name="connsiteY2" fmla="*/ 2551 h 373279"/>
                <a:gd name="connsiteX3" fmla="*/ 222029 w 230147"/>
                <a:gd name="connsiteY3" fmla="*/ 0 h 373279"/>
                <a:gd name="connsiteX4" fmla="*/ 198819 w 230147"/>
                <a:gd name="connsiteY4" fmla="*/ 13008 h 373279"/>
                <a:gd name="connsiteX5" fmla="*/ 183260 w 230147"/>
                <a:gd name="connsiteY5" fmla="*/ 15559 h 373279"/>
                <a:gd name="connsiteX6" fmla="*/ 170379 w 230147"/>
                <a:gd name="connsiteY6" fmla="*/ 15559 h 373279"/>
                <a:gd name="connsiteX7" fmla="*/ 165151 w 230147"/>
                <a:gd name="connsiteY7" fmla="*/ 23338 h 373279"/>
                <a:gd name="connsiteX8" fmla="*/ 152270 w 230147"/>
                <a:gd name="connsiteY8" fmla="*/ 25889 h 373279"/>
                <a:gd name="connsiteX9" fmla="*/ 131610 w 230147"/>
                <a:gd name="connsiteY9" fmla="*/ 28439 h 373279"/>
                <a:gd name="connsiteX10" fmla="*/ 126382 w 230147"/>
                <a:gd name="connsiteY10" fmla="*/ 20660 h 373279"/>
                <a:gd name="connsiteX11" fmla="*/ 113501 w 230147"/>
                <a:gd name="connsiteY11" fmla="*/ 23210 h 373279"/>
                <a:gd name="connsiteX12" fmla="*/ 100621 w 230147"/>
                <a:gd name="connsiteY12" fmla="*/ 23210 h 373279"/>
                <a:gd name="connsiteX13" fmla="*/ 100621 w 230147"/>
                <a:gd name="connsiteY13" fmla="*/ 30990 h 373279"/>
                <a:gd name="connsiteX14" fmla="*/ 108400 w 230147"/>
                <a:gd name="connsiteY14" fmla="*/ 77666 h 373279"/>
                <a:gd name="connsiteX15" fmla="*/ 121280 w 230147"/>
                <a:gd name="connsiteY15" fmla="*/ 90674 h 373279"/>
                <a:gd name="connsiteX16" fmla="*/ 123831 w 230147"/>
                <a:gd name="connsiteY16" fmla="*/ 111461 h 373279"/>
                <a:gd name="connsiteX17" fmla="*/ 110951 w 230147"/>
                <a:gd name="connsiteY17" fmla="*/ 127020 h 373279"/>
                <a:gd name="connsiteX18" fmla="*/ 108400 w 230147"/>
                <a:gd name="connsiteY18" fmla="*/ 145129 h 373279"/>
                <a:gd name="connsiteX19" fmla="*/ 87740 w 230147"/>
                <a:gd name="connsiteY19" fmla="*/ 119240 h 373279"/>
                <a:gd name="connsiteX20" fmla="*/ 92969 w 230147"/>
                <a:gd name="connsiteY20" fmla="*/ 90674 h 373279"/>
                <a:gd name="connsiteX21" fmla="*/ 74860 w 230147"/>
                <a:gd name="connsiteY21" fmla="*/ 88123 h 373279"/>
                <a:gd name="connsiteX22" fmla="*/ 61979 w 230147"/>
                <a:gd name="connsiteY22" fmla="*/ 77793 h 373279"/>
                <a:gd name="connsiteX23" fmla="*/ 0 w 230147"/>
                <a:gd name="connsiteY23" fmla="*/ 101131 h 373279"/>
                <a:gd name="connsiteX24" fmla="*/ 5229 w 230147"/>
                <a:gd name="connsiteY24" fmla="*/ 116690 h 373279"/>
                <a:gd name="connsiteX25" fmla="*/ 2678 w 230147"/>
                <a:gd name="connsiteY25" fmla="*/ 116690 h 373279"/>
                <a:gd name="connsiteX26" fmla="*/ 7907 w 230147"/>
                <a:gd name="connsiteY26" fmla="*/ 124469 h 373279"/>
                <a:gd name="connsiteX27" fmla="*/ 36346 w 230147"/>
                <a:gd name="connsiteY27" fmla="*/ 129698 h 373279"/>
                <a:gd name="connsiteX28" fmla="*/ 59556 w 230147"/>
                <a:gd name="connsiteY28" fmla="*/ 140028 h 373279"/>
                <a:gd name="connsiteX29" fmla="*/ 62107 w 230147"/>
                <a:gd name="connsiteY29" fmla="*/ 173695 h 373279"/>
                <a:gd name="connsiteX30" fmla="*/ 54327 w 230147"/>
                <a:gd name="connsiteY30" fmla="*/ 191805 h 373279"/>
                <a:gd name="connsiteX31" fmla="*/ 62107 w 230147"/>
                <a:gd name="connsiteY31" fmla="*/ 207363 h 373279"/>
                <a:gd name="connsiteX32" fmla="*/ 49226 w 230147"/>
                <a:gd name="connsiteY32" fmla="*/ 225472 h 373279"/>
                <a:gd name="connsiteX33" fmla="*/ 43997 w 230147"/>
                <a:gd name="connsiteY33" fmla="*/ 246260 h 373279"/>
                <a:gd name="connsiteX34" fmla="*/ 23338 w 230147"/>
                <a:gd name="connsiteY34" fmla="*/ 267047 h 373279"/>
                <a:gd name="connsiteX35" fmla="*/ 23338 w 230147"/>
                <a:gd name="connsiteY35" fmla="*/ 269598 h 373279"/>
                <a:gd name="connsiteX36" fmla="*/ 36218 w 230147"/>
                <a:gd name="connsiteY36" fmla="*/ 308494 h 373279"/>
                <a:gd name="connsiteX37" fmla="*/ 38769 w 230147"/>
                <a:gd name="connsiteY37" fmla="*/ 349941 h 373279"/>
                <a:gd name="connsiteX38" fmla="*/ 41319 w 230147"/>
                <a:gd name="connsiteY38" fmla="*/ 373279 h 373279"/>
                <a:gd name="connsiteX39" fmla="*/ 56878 w 230147"/>
                <a:gd name="connsiteY39" fmla="*/ 373279 h 373279"/>
                <a:gd name="connsiteX40" fmla="*/ 59429 w 230147"/>
                <a:gd name="connsiteY40" fmla="*/ 362949 h 373279"/>
                <a:gd name="connsiteX41" fmla="*/ 49099 w 230147"/>
                <a:gd name="connsiteY41" fmla="*/ 355170 h 373279"/>
                <a:gd name="connsiteX42" fmla="*/ 82639 w 230147"/>
                <a:gd name="connsiteY42" fmla="*/ 329281 h 373279"/>
                <a:gd name="connsiteX43" fmla="*/ 111078 w 230147"/>
                <a:gd name="connsiteY43" fmla="*/ 311172 h 373279"/>
                <a:gd name="connsiteX44" fmla="*/ 113629 w 230147"/>
                <a:gd name="connsiteY44" fmla="*/ 280055 h 373279"/>
                <a:gd name="connsiteX45" fmla="*/ 108400 w 230147"/>
                <a:gd name="connsiteY45" fmla="*/ 251488 h 373279"/>
                <a:gd name="connsiteX46" fmla="*/ 98070 w 230147"/>
                <a:gd name="connsiteY46" fmla="*/ 225600 h 373279"/>
                <a:gd name="connsiteX47" fmla="*/ 103299 w 230147"/>
                <a:gd name="connsiteY47" fmla="*/ 207491 h 373279"/>
                <a:gd name="connsiteX48" fmla="*/ 113629 w 230147"/>
                <a:gd name="connsiteY48" fmla="*/ 197161 h 373279"/>
                <a:gd name="connsiteX49" fmla="*/ 131738 w 230147"/>
                <a:gd name="connsiteY49" fmla="*/ 184153 h 373279"/>
                <a:gd name="connsiteX50" fmla="*/ 152398 w 230147"/>
                <a:gd name="connsiteY50" fmla="*/ 160815 h 373279"/>
                <a:gd name="connsiteX51" fmla="*/ 196395 w 230147"/>
                <a:gd name="connsiteY51" fmla="*/ 142706 h 373279"/>
                <a:gd name="connsiteX52" fmla="*/ 229936 w 230147"/>
                <a:gd name="connsiteY52" fmla="*/ 96030 h 373279"/>
                <a:gd name="connsiteX53" fmla="*/ 229936 w 230147"/>
                <a:gd name="connsiteY53" fmla="*/ 96030 h 373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230147" h="373279">
                  <a:moveTo>
                    <a:pt x="229808" y="95902"/>
                  </a:moveTo>
                  <a:cubicBezTo>
                    <a:pt x="227257" y="90674"/>
                    <a:pt x="224579" y="64785"/>
                    <a:pt x="224579" y="54455"/>
                  </a:cubicBezTo>
                  <a:cubicBezTo>
                    <a:pt x="227130" y="44125"/>
                    <a:pt x="222029" y="15559"/>
                    <a:pt x="222029" y="2551"/>
                  </a:cubicBezTo>
                  <a:lnTo>
                    <a:pt x="222029" y="0"/>
                  </a:lnTo>
                  <a:cubicBezTo>
                    <a:pt x="211699" y="5229"/>
                    <a:pt x="201369" y="10330"/>
                    <a:pt x="198819" y="13008"/>
                  </a:cubicBezTo>
                  <a:cubicBezTo>
                    <a:pt x="198819" y="15559"/>
                    <a:pt x="188489" y="13008"/>
                    <a:pt x="183260" y="15559"/>
                  </a:cubicBezTo>
                  <a:cubicBezTo>
                    <a:pt x="178031" y="20787"/>
                    <a:pt x="175480" y="18109"/>
                    <a:pt x="170379" y="15559"/>
                  </a:cubicBezTo>
                  <a:cubicBezTo>
                    <a:pt x="167829" y="15559"/>
                    <a:pt x="165151" y="20787"/>
                    <a:pt x="165151" y="23338"/>
                  </a:cubicBezTo>
                  <a:cubicBezTo>
                    <a:pt x="162600" y="28567"/>
                    <a:pt x="154821" y="25889"/>
                    <a:pt x="152270" y="25889"/>
                  </a:cubicBezTo>
                  <a:cubicBezTo>
                    <a:pt x="147042" y="25889"/>
                    <a:pt x="136712" y="28439"/>
                    <a:pt x="131610" y="28439"/>
                  </a:cubicBezTo>
                  <a:cubicBezTo>
                    <a:pt x="129060" y="28439"/>
                    <a:pt x="131610" y="23210"/>
                    <a:pt x="126382" y="20660"/>
                  </a:cubicBezTo>
                  <a:cubicBezTo>
                    <a:pt x="121153" y="20660"/>
                    <a:pt x="116052" y="23210"/>
                    <a:pt x="113501" y="23210"/>
                  </a:cubicBezTo>
                  <a:lnTo>
                    <a:pt x="100621" y="23210"/>
                  </a:lnTo>
                  <a:lnTo>
                    <a:pt x="100621" y="30990"/>
                  </a:lnTo>
                  <a:cubicBezTo>
                    <a:pt x="95392" y="41320"/>
                    <a:pt x="108400" y="67336"/>
                    <a:pt x="108400" y="77666"/>
                  </a:cubicBezTo>
                  <a:cubicBezTo>
                    <a:pt x="113629" y="80216"/>
                    <a:pt x="118730" y="85445"/>
                    <a:pt x="121280" y="90674"/>
                  </a:cubicBezTo>
                  <a:cubicBezTo>
                    <a:pt x="129060" y="95902"/>
                    <a:pt x="121280" y="95902"/>
                    <a:pt x="123831" y="111461"/>
                  </a:cubicBezTo>
                  <a:cubicBezTo>
                    <a:pt x="123831" y="127020"/>
                    <a:pt x="116052" y="121791"/>
                    <a:pt x="110951" y="127020"/>
                  </a:cubicBezTo>
                  <a:cubicBezTo>
                    <a:pt x="105849" y="132248"/>
                    <a:pt x="110951" y="142578"/>
                    <a:pt x="108400" y="145129"/>
                  </a:cubicBezTo>
                  <a:cubicBezTo>
                    <a:pt x="108400" y="150357"/>
                    <a:pt x="90291" y="124341"/>
                    <a:pt x="87740" y="119240"/>
                  </a:cubicBezTo>
                  <a:cubicBezTo>
                    <a:pt x="87740" y="116690"/>
                    <a:pt x="95520" y="101131"/>
                    <a:pt x="92969" y="90674"/>
                  </a:cubicBezTo>
                  <a:cubicBezTo>
                    <a:pt x="90418" y="82894"/>
                    <a:pt x="80089" y="88123"/>
                    <a:pt x="74860" y="88123"/>
                  </a:cubicBezTo>
                  <a:cubicBezTo>
                    <a:pt x="72309" y="88123"/>
                    <a:pt x="61979" y="77793"/>
                    <a:pt x="61979" y="77793"/>
                  </a:cubicBezTo>
                  <a:cubicBezTo>
                    <a:pt x="59429" y="77793"/>
                    <a:pt x="0" y="101131"/>
                    <a:pt x="0" y="101131"/>
                  </a:cubicBezTo>
                  <a:lnTo>
                    <a:pt x="5229" y="116690"/>
                  </a:lnTo>
                  <a:lnTo>
                    <a:pt x="2678" y="116690"/>
                  </a:lnTo>
                  <a:lnTo>
                    <a:pt x="7907" y="124469"/>
                  </a:lnTo>
                  <a:cubicBezTo>
                    <a:pt x="7907" y="124469"/>
                    <a:pt x="26016" y="124469"/>
                    <a:pt x="36346" y="129698"/>
                  </a:cubicBezTo>
                  <a:cubicBezTo>
                    <a:pt x="44125" y="134926"/>
                    <a:pt x="57006" y="137477"/>
                    <a:pt x="59556" y="140028"/>
                  </a:cubicBezTo>
                  <a:cubicBezTo>
                    <a:pt x="62107" y="140028"/>
                    <a:pt x="59556" y="163366"/>
                    <a:pt x="62107" y="173695"/>
                  </a:cubicBezTo>
                  <a:cubicBezTo>
                    <a:pt x="62107" y="184025"/>
                    <a:pt x="49226" y="186703"/>
                    <a:pt x="54327" y="191805"/>
                  </a:cubicBezTo>
                  <a:cubicBezTo>
                    <a:pt x="62107" y="197033"/>
                    <a:pt x="56878" y="207363"/>
                    <a:pt x="62107" y="207363"/>
                  </a:cubicBezTo>
                  <a:cubicBezTo>
                    <a:pt x="64657" y="209914"/>
                    <a:pt x="54327" y="222922"/>
                    <a:pt x="49226" y="225472"/>
                  </a:cubicBezTo>
                  <a:cubicBezTo>
                    <a:pt x="46676" y="228023"/>
                    <a:pt x="49226" y="238480"/>
                    <a:pt x="43997" y="246260"/>
                  </a:cubicBezTo>
                  <a:cubicBezTo>
                    <a:pt x="41447" y="251488"/>
                    <a:pt x="31117" y="261818"/>
                    <a:pt x="23338" y="267047"/>
                  </a:cubicBezTo>
                  <a:lnTo>
                    <a:pt x="23338" y="269598"/>
                  </a:lnTo>
                  <a:cubicBezTo>
                    <a:pt x="25888" y="272148"/>
                    <a:pt x="31117" y="305944"/>
                    <a:pt x="36218" y="308494"/>
                  </a:cubicBezTo>
                  <a:cubicBezTo>
                    <a:pt x="43997" y="313723"/>
                    <a:pt x="38769" y="347391"/>
                    <a:pt x="38769" y="349941"/>
                  </a:cubicBezTo>
                  <a:cubicBezTo>
                    <a:pt x="38769" y="352492"/>
                    <a:pt x="41319" y="373279"/>
                    <a:pt x="41319" y="373279"/>
                  </a:cubicBezTo>
                  <a:lnTo>
                    <a:pt x="56878" y="373279"/>
                  </a:lnTo>
                  <a:cubicBezTo>
                    <a:pt x="56878" y="368050"/>
                    <a:pt x="59429" y="365500"/>
                    <a:pt x="59429" y="362949"/>
                  </a:cubicBezTo>
                  <a:cubicBezTo>
                    <a:pt x="59429" y="352619"/>
                    <a:pt x="51649" y="360399"/>
                    <a:pt x="49099" y="355170"/>
                  </a:cubicBezTo>
                  <a:cubicBezTo>
                    <a:pt x="46548" y="347391"/>
                    <a:pt x="64657" y="334383"/>
                    <a:pt x="82639" y="329281"/>
                  </a:cubicBezTo>
                  <a:cubicBezTo>
                    <a:pt x="103299" y="321502"/>
                    <a:pt x="108527" y="318952"/>
                    <a:pt x="111078" y="311172"/>
                  </a:cubicBezTo>
                  <a:cubicBezTo>
                    <a:pt x="113629" y="305944"/>
                    <a:pt x="111078" y="287834"/>
                    <a:pt x="113629" y="280055"/>
                  </a:cubicBezTo>
                  <a:cubicBezTo>
                    <a:pt x="116179" y="272276"/>
                    <a:pt x="111078" y="269725"/>
                    <a:pt x="108400" y="251488"/>
                  </a:cubicBezTo>
                  <a:cubicBezTo>
                    <a:pt x="108400" y="235930"/>
                    <a:pt x="100621" y="233379"/>
                    <a:pt x="98070" y="225600"/>
                  </a:cubicBezTo>
                  <a:cubicBezTo>
                    <a:pt x="95520" y="215270"/>
                    <a:pt x="98070" y="210041"/>
                    <a:pt x="103299" y="207491"/>
                  </a:cubicBezTo>
                  <a:cubicBezTo>
                    <a:pt x="108527" y="207491"/>
                    <a:pt x="108527" y="204940"/>
                    <a:pt x="113629" y="197161"/>
                  </a:cubicBezTo>
                  <a:cubicBezTo>
                    <a:pt x="116179" y="189382"/>
                    <a:pt x="121408" y="191932"/>
                    <a:pt x="131738" y="184153"/>
                  </a:cubicBezTo>
                  <a:cubicBezTo>
                    <a:pt x="139517" y="178924"/>
                    <a:pt x="139517" y="171145"/>
                    <a:pt x="152398" y="160815"/>
                  </a:cubicBezTo>
                  <a:cubicBezTo>
                    <a:pt x="167956" y="150485"/>
                    <a:pt x="183388" y="150485"/>
                    <a:pt x="196395" y="142706"/>
                  </a:cubicBezTo>
                  <a:cubicBezTo>
                    <a:pt x="209276" y="134926"/>
                    <a:pt x="232614" y="101259"/>
                    <a:pt x="229936" y="96030"/>
                  </a:cubicBezTo>
                  <a:lnTo>
                    <a:pt x="229936" y="9603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66D7A335-E825-AABC-B198-446009B85DA0}"/>
                </a:ext>
              </a:extLst>
            </p:cNvPr>
            <p:cNvSpPr/>
            <p:nvPr/>
          </p:nvSpPr>
          <p:spPr>
            <a:xfrm>
              <a:off x="7981777" y="4279828"/>
              <a:ext cx="236056" cy="240393"/>
            </a:xfrm>
            <a:custGeom>
              <a:avLst/>
              <a:gdLst>
                <a:gd name="connsiteX0" fmla="*/ 219989 w 236056"/>
                <a:gd name="connsiteY0" fmla="*/ 193717 h 240393"/>
                <a:gd name="connsiteX1" fmla="*/ 212209 w 236056"/>
                <a:gd name="connsiteY1" fmla="*/ 170507 h 240393"/>
                <a:gd name="connsiteX2" fmla="*/ 209658 w 236056"/>
                <a:gd name="connsiteY2" fmla="*/ 152398 h 240393"/>
                <a:gd name="connsiteX3" fmla="*/ 214887 w 236056"/>
                <a:gd name="connsiteY3" fmla="*/ 136839 h 240393"/>
                <a:gd name="connsiteX4" fmla="*/ 201879 w 236056"/>
                <a:gd name="connsiteY4" fmla="*/ 118730 h 240393"/>
                <a:gd name="connsiteX5" fmla="*/ 212209 w 236056"/>
                <a:gd name="connsiteY5" fmla="*/ 85190 h 240393"/>
                <a:gd name="connsiteX6" fmla="*/ 175991 w 236056"/>
                <a:gd name="connsiteY6" fmla="*/ 59301 h 240393"/>
                <a:gd name="connsiteX7" fmla="*/ 175991 w 236056"/>
                <a:gd name="connsiteY7" fmla="*/ 46421 h 240393"/>
                <a:gd name="connsiteX8" fmla="*/ 95647 w 236056"/>
                <a:gd name="connsiteY8" fmla="*/ 2551 h 240393"/>
                <a:gd name="connsiteX9" fmla="*/ 85317 w 236056"/>
                <a:gd name="connsiteY9" fmla="*/ 23210 h 240393"/>
                <a:gd name="connsiteX10" fmla="*/ 85317 w 236056"/>
                <a:gd name="connsiteY10" fmla="*/ 36091 h 240393"/>
                <a:gd name="connsiteX11" fmla="*/ 49099 w 236056"/>
                <a:gd name="connsiteY11" fmla="*/ 33540 h 240393"/>
                <a:gd name="connsiteX12" fmla="*/ 49099 w 236056"/>
                <a:gd name="connsiteY12" fmla="*/ 0 h 240393"/>
                <a:gd name="connsiteX13" fmla="*/ 30990 w 236056"/>
                <a:gd name="connsiteY13" fmla="*/ 2551 h 240393"/>
                <a:gd name="connsiteX14" fmla="*/ 20660 w 236056"/>
                <a:gd name="connsiteY14" fmla="*/ 5101 h 240393"/>
                <a:gd name="connsiteX15" fmla="*/ 25888 w 236056"/>
                <a:gd name="connsiteY15" fmla="*/ 12881 h 240393"/>
                <a:gd name="connsiteX16" fmla="*/ 28439 w 236056"/>
                <a:gd name="connsiteY16" fmla="*/ 28439 h 240393"/>
                <a:gd name="connsiteX17" fmla="*/ 20660 w 236056"/>
                <a:gd name="connsiteY17" fmla="*/ 33668 h 240393"/>
                <a:gd name="connsiteX18" fmla="*/ 20660 w 236056"/>
                <a:gd name="connsiteY18" fmla="*/ 43998 h 240393"/>
                <a:gd name="connsiteX19" fmla="*/ 25888 w 236056"/>
                <a:gd name="connsiteY19" fmla="*/ 46548 h 240393"/>
                <a:gd name="connsiteX20" fmla="*/ 7779 w 236056"/>
                <a:gd name="connsiteY20" fmla="*/ 72437 h 240393"/>
                <a:gd name="connsiteX21" fmla="*/ 0 w 236056"/>
                <a:gd name="connsiteY21" fmla="*/ 77666 h 240393"/>
                <a:gd name="connsiteX22" fmla="*/ 13008 w 236056"/>
                <a:gd name="connsiteY22" fmla="*/ 118985 h 240393"/>
                <a:gd name="connsiteX23" fmla="*/ 23338 w 236056"/>
                <a:gd name="connsiteY23" fmla="*/ 149975 h 240393"/>
                <a:gd name="connsiteX24" fmla="*/ 28567 w 236056"/>
                <a:gd name="connsiteY24" fmla="*/ 165534 h 240393"/>
                <a:gd name="connsiteX25" fmla="*/ 18237 w 236056"/>
                <a:gd name="connsiteY25" fmla="*/ 157754 h 240393"/>
                <a:gd name="connsiteX26" fmla="*/ 15686 w 236056"/>
                <a:gd name="connsiteY26" fmla="*/ 160305 h 240393"/>
                <a:gd name="connsiteX27" fmla="*/ 15686 w 236056"/>
                <a:gd name="connsiteY27" fmla="*/ 160305 h 240393"/>
                <a:gd name="connsiteX28" fmla="*/ 31245 w 236056"/>
                <a:gd name="connsiteY28" fmla="*/ 170635 h 240393"/>
                <a:gd name="connsiteX29" fmla="*/ 51904 w 236056"/>
                <a:gd name="connsiteY29" fmla="*/ 178414 h 240393"/>
                <a:gd name="connsiteX30" fmla="*/ 77793 w 236056"/>
                <a:gd name="connsiteY30" fmla="*/ 191294 h 240393"/>
                <a:gd name="connsiteX31" fmla="*/ 98453 w 236056"/>
                <a:gd name="connsiteY31" fmla="*/ 191294 h 240393"/>
                <a:gd name="connsiteX32" fmla="*/ 114011 w 236056"/>
                <a:gd name="connsiteY32" fmla="*/ 235165 h 240393"/>
                <a:gd name="connsiteX33" fmla="*/ 127019 w 236056"/>
                <a:gd name="connsiteY33" fmla="*/ 235165 h 240393"/>
                <a:gd name="connsiteX34" fmla="*/ 140027 w 236056"/>
                <a:gd name="connsiteY34" fmla="*/ 232614 h 240393"/>
                <a:gd name="connsiteX35" fmla="*/ 145256 w 236056"/>
                <a:gd name="connsiteY35" fmla="*/ 240393 h 240393"/>
                <a:gd name="connsiteX36" fmla="*/ 165916 w 236056"/>
                <a:gd name="connsiteY36" fmla="*/ 237843 h 240393"/>
                <a:gd name="connsiteX37" fmla="*/ 178924 w 236056"/>
                <a:gd name="connsiteY37" fmla="*/ 235292 h 240393"/>
                <a:gd name="connsiteX38" fmla="*/ 184152 w 236056"/>
                <a:gd name="connsiteY38" fmla="*/ 227513 h 240393"/>
                <a:gd name="connsiteX39" fmla="*/ 197161 w 236056"/>
                <a:gd name="connsiteY39" fmla="*/ 227513 h 240393"/>
                <a:gd name="connsiteX40" fmla="*/ 212719 w 236056"/>
                <a:gd name="connsiteY40" fmla="*/ 224962 h 240393"/>
                <a:gd name="connsiteX41" fmla="*/ 236057 w 236056"/>
                <a:gd name="connsiteY41" fmla="*/ 212082 h 240393"/>
                <a:gd name="connsiteX42" fmla="*/ 220498 w 236056"/>
                <a:gd name="connsiteY42" fmla="*/ 193973 h 240393"/>
                <a:gd name="connsiteX43" fmla="*/ 220498 w 236056"/>
                <a:gd name="connsiteY43" fmla="*/ 193973 h 24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36056" h="240393">
                  <a:moveTo>
                    <a:pt x="219989" y="193717"/>
                  </a:moveTo>
                  <a:cubicBezTo>
                    <a:pt x="219989" y="178159"/>
                    <a:pt x="212209" y="178159"/>
                    <a:pt x="212209" y="170507"/>
                  </a:cubicBezTo>
                  <a:cubicBezTo>
                    <a:pt x="212209" y="160177"/>
                    <a:pt x="214760" y="152398"/>
                    <a:pt x="209658" y="152398"/>
                  </a:cubicBezTo>
                  <a:cubicBezTo>
                    <a:pt x="207108" y="152398"/>
                    <a:pt x="209658" y="144619"/>
                    <a:pt x="214887" y="136839"/>
                  </a:cubicBezTo>
                  <a:cubicBezTo>
                    <a:pt x="220116" y="129060"/>
                    <a:pt x="204557" y="126509"/>
                    <a:pt x="201879" y="118730"/>
                  </a:cubicBezTo>
                  <a:cubicBezTo>
                    <a:pt x="201879" y="113501"/>
                    <a:pt x="207108" y="100621"/>
                    <a:pt x="212209" y="85190"/>
                  </a:cubicBezTo>
                  <a:cubicBezTo>
                    <a:pt x="194100" y="72309"/>
                    <a:pt x="175991" y="59301"/>
                    <a:pt x="175991" y="59301"/>
                  </a:cubicBezTo>
                  <a:lnTo>
                    <a:pt x="175991" y="46421"/>
                  </a:lnTo>
                  <a:lnTo>
                    <a:pt x="95647" y="2551"/>
                  </a:lnTo>
                  <a:cubicBezTo>
                    <a:pt x="93096" y="12881"/>
                    <a:pt x="90418" y="20660"/>
                    <a:pt x="85317" y="23210"/>
                  </a:cubicBezTo>
                  <a:cubicBezTo>
                    <a:pt x="77538" y="25761"/>
                    <a:pt x="93096" y="33540"/>
                    <a:pt x="85317" y="36091"/>
                  </a:cubicBezTo>
                  <a:cubicBezTo>
                    <a:pt x="77538" y="36091"/>
                    <a:pt x="61979" y="28312"/>
                    <a:pt x="49099" y="33540"/>
                  </a:cubicBezTo>
                  <a:cubicBezTo>
                    <a:pt x="41319" y="36091"/>
                    <a:pt x="43870" y="17982"/>
                    <a:pt x="49099" y="0"/>
                  </a:cubicBezTo>
                  <a:lnTo>
                    <a:pt x="30990" y="2551"/>
                  </a:lnTo>
                  <a:cubicBezTo>
                    <a:pt x="30990" y="2551"/>
                    <a:pt x="25761" y="2551"/>
                    <a:pt x="20660" y="5101"/>
                  </a:cubicBezTo>
                  <a:lnTo>
                    <a:pt x="25888" y="12881"/>
                  </a:lnTo>
                  <a:cubicBezTo>
                    <a:pt x="25888" y="12881"/>
                    <a:pt x="31117" y="23210"/>
                    <a:pt x="28439" y="28439"/>
                  </a:cubicBezTo>
                  <a:cubicBezTo>
                    <a:pt x="28439" y="30990"/>
                    <a:pt x="23210" y="30990"/>
                    <a:pt x="20660" y="33668"/>
                  </a:cubicBezTo>
                  <a:lnTo>
                    <a:pt x="20660" y="43998"/>
                  </a:lnTo>
                  <a:lnTo>
                    <a:pt x="25888" y="46548"/>
                  </a:lnTo>
                  <a:cubicBezTo>
                    <a:pt x="25888" y="46548"/>
                    <a:pt x="12880" y="69759"/>
                    <a:pt x="7779" y="72437"/>
                  </a:cubicBezTo>
                  <a:cubicBezTo>
                    <a:pt x="7779" y="74987"/>
                    <a:pt x="2550" y="74987"/>
                    <a:pt x="0" y="77666"/>
                  </a:cubicBezTo>
                  <a:cubicBezTo>
                    <a:pt x="2550" y="95775"/>
                    <a:pt x="7779" y="113884"/>
                    <a:pt x="13008" y="118985"/>
                  </a:cubicBezTo>
                  <a:cubicBezTo>
                    <a:pt x="23338" y="129315"/>
                    <a:pt x="20787" y="142196"/>
                    <a:pt x="23338" y="149975"/>
                  </a:cubicBezTo>
                  <a:cubicBezTo>
                    <a:pt x="25888" y="155203"/>
                    <a:pt x="36346" y="162855"/>
                    <a:pt x="28567" y="165534"/>
                  </a:cubicBezTo>
                  <a:cubicBezTo>
                    <a:pt x="26016" y="168084"/>
                    <a:pt x="20787" y="162983"/>
                    <a:pt x="18237" y="157754"/>
                  </a:cubicBezTo>
                  <a:lnTo>
                    <a:pt x="15686" y="160305"/>
                  </a:lnTo>
                  <a:lnTo>
                    <a:pt x="15686" y="160305"/>
                  </a:lnTo>
                  <a:cubicBezTo>
                    <a:pt x="20915" y="165534"/>
                    <a:pt x="28694" y="170635"/>
                    <a:pt x="31245" y="170635"/>
                  </a:cubicBezTo>
                  <a:cubicBezTo>
                    <a:pt x="36473" y="170635"/>
                    <a:pt x="46803" y="175863"/>
                    <a:pt x="51904" y="178414"/>
                  </a:cubicBezTo>
                  <a:cubicBezTo>
                    <a:pt x="57133" y="178414"/>
                    <a:pt x="77793" y="186193"/>
                    <a:pt x="77793" y="191294"/>
                  </a:cubicBezTo>
                  <a:lnTo>
                    <a:pt x="98453" y="191294"/>
                  </a:lnTo>
                  <a:cubicBezTo>
                    <a:pt x="106232" y="191294"/>
                    <a:pt x="114011" y="219734"/>
                    <a:pt x="114011" y="235165"/>
                  </a:cubicBezTo>
                  <a:lnTo>
                    <a:pt x="127019" y="235165"/>
                  </a:lnTo>
                  <a:cubicBezTo>
                    <a:pt x="129570" y="235165"/>
                    <a:pt x="134798" y="232614"/>
                    <a:pt x="140027" y="232614"/>
                  </a:cubicBezTo>
                  <a:cubicBezTo>
                    <a:pt x="145256" y="235165"/>
                    <a:pt x="142578" y="240393"/>
                    <a:pt x="145256" y="240393"/>
                  </a:cubicBezTo>
                  <a:cubicBezTo>
                    <a:pt x="150485" y="240393"/>
                    <a:pt x="160815" y="237843"/>
                    <a:pt x="165916" y="237843"/>
                  </a:cubicBezTo>
                  <a:cubicBezTo>
                    <a:pt x="168466" y="237843"/>
                    <a:pt x="176246" y="240393"/>
                    <a:pt x="178924" y="235292"/>
                  </a:cubicBezTo>
                  <a:cubicBezTo>
                    <a:pt x="178924" y="232741"/>
                    <a:pt x="181474" y="227513"/>
                    <a:pt x="184152" y="227513"/>
                  </a:cubicBezTo>
                  <a:cubicBezTo>
                    <a:pt x="189381" y="230063"/>
                    <a:pt x="191932" y="232741"/>
                    <a:pt x="197161" y="227513"/>
                  </a:cubicBezTo>
                  <a:cubicBezTo>
                    <a:pt x="202389" y="224962"/>
                    <a:pt x="212719" y="227513"/>
                    <a:pt x="212719" y="224962"/>
                  </a:cubicBezTo>
                  <a:cubicBezTo>
                    <a:pt x="215270" y="222412"/>
                    <a:pt x="225727" y="217183"/>
                    <a:pt x="236057" y="212082"/>
                  </a:cubicBezTo>
                  <a:cubicBezTo>
                    <a:pt x="236057" y="199201"/>
                    <a:pt x="223049" y="206853"/>
                    <a:pt x="220498" y="193973"/>
                  </a:cubicBezTo>
                  <a:lnTo>
                    <a:pt x="220498" y="193973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6" name="Freeform: Shape 495">
              <a:extLst>
                <a:ext uri="{FF2B5EF4-FFF2-40B4-BE49-F238E27FC236}">
                  <a16:creationId xmlns:a16="http://schemas.microsoft.com/office/drawing/2014/main" id="{80FD79CC-B8C9-D68C-E8D0-7708CE01C539}"/>
                </a:ext>
              </a:extLst>
            </p:cNvPr>
            <p:cNvSpPr/>
            <p:nvPr/>
          </p:nvSpPr>
          <p:spPr>
            <a:xfrm>
              <a:off x="8050643" y="4471122"/>
              <a:ext cx="69300" cy="165433"/>
            </a:xfrm>
            <a:custGeom>
              <a:avLst/>
              <a:gdLst>
                <a:gd name="connsiteX0" fmla="*/ 65423 w 69300"/>
                <a:gd name="connsiteY0" fmla="*/ 110696 h 165433"/>
                <a:gd name="connsiteX1" fmla="*/ 52287 w 69300"/>
                <a:gd name="connsiteY1" fmla="*/ 97815 h 165433"/>
                <a:gd name="connsiteX2" fmla="*/ 52287 w 69300"/>
                <a:gd name="connsiteY2" fmla="*/ 100366 h 165433"/>
                <a:gd name="connsiteX3" fmla="*/ 28694 w 69300"/>
                <a:gd name="connsiteY3" fmla="*/ 66953 h 165433"/>
                <a:gd name="connsiteX4" fmla="*/ 31372 w 69300"/>
                <a:gd name="connsiteY4" fmla="*/ 28312 h 165433"/>
                <a:gd name="connsiteX5" fmla="*/ 26143 w 69300"/>
                <a:gd name="connsiteY5" fmla="*/ 0 h 165433"/>
                <a:gd name="connsiteX6" fmla="*/ 10458 w 69300"/>
                <a:gd name="connsiteY6" fmla="*/ 0 h 165433"/>
                <a:gd name="connsiteX7" fmla="*/ 18364 w 69300"/>
                <a:gd name="connsiteY7" fmla="*/ 23210 h 165433"/>
                <a:gd name="connsiteX8" fmla="*/ 10458 w 69300"/>
                <a:gd name="connsiteY8" fmla="*/ 25761 h 165433"/>
                <a:gd name="connsiteX9" fmla="*/ 13136 w 69300"/>
                <a:gd name="connsiteY9" fmla="*/ 61852 h 165433"/>
                <a:gd name="connsiteX10" fmla="*/ 2678 w 69300"/>
                <a:gd name="connsiteY10" fmla="*/ 66953 h 165433"/>
                <a:gd name="connsiteX11" fmla="*/ 0 w 69300"/>
                <a:gd name="connsiteY11" fmla="*/ 87485 h 165433"/>
                <a:gd name="connsiteX12" fmla="*/ 5229 w 69300"/>
                <a:gd name="connsiteY12" fmla="*/ 97815 h 165433"/>
                <a:gd name="connsiteX13" fmla="*/ 5229 w 69300"/>
                <a:gd name="connsiteY13" fmla="*/ 97815 h 165433"/>
                <a:gd name="connsiteX14" fmla="*/ 18364 w 69300"/>
                <a:gd name="connsiteY14" fmla="*/ 108145 h 165433"/>
                <a:gd name="connsiteX15" fmla="*/ 36729 w 69300"/>
                <a:gd name="connsiteY15" fmla="*/ 110696 h 165433"/>
                <a:gd name="connsiteX16" fmla="*/ 31500 w 69300"/>
                <a:gd name="connsiteY16" fmla="*/ 139007 h 165433"/>
                <a:gd name="connsiteX17" fmla="*/ 52542 w 69300"/>
                <a:gd name="connsiteY17" fmla="*/ 164768 h 165433"/>
                <a:gd name="connsiteX18" fmla="*/ 55220 w 69300"/>
                <a:gd name="connsiteY18" fmla="*/ 146787 h 165433"/>
                <a:gd name="connsiteX19" fmla="*/ 68356 w 69300"/>
                <a:gd name="connsiteY19" fmla="*/ 131356 h 165433"/>
                <a:gd name="connsiteX20" fmla="*/ 65678 w 69300"/>
                <a:gd name="connsiteY20" fmla="*/ 110823 h 165433"/>
                <a:gd name="connsiteX21" fmla="*/ 65678 w 69300"/>
                <a:gd name="connsiteY21" fmla="*/ 110823 h 165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9300" h="165433">
                  <a:moveTo>
                    <a:pt x="65423" y="110696"/>
                  </a:moveTo>
                  <a:cubicBezTo>
                    <a:pt x="62744" y="105594"/>
                    <a:pt x="57516" y="100366"/>
                    <a:pt x="52287" y="97815"/>
                  </a:cubicBezTo>
                  <a:lnTo>
                    <a:pt x="52287" y="100366"/>
                  </a:lnTo>
                  <a:cubicBezTo>
                    <a:pt x="47058" y="108145"/>
                    <a:pt x="31245" y="82384"/>
                    <a:pt x="28694" y="66953"/>
                  </a:cubicBezTo>
                  <a:cubicBezTo>
                    <a:pt x="26143" y="51522"/>
                    <a:pt x="36601" y="43743"/>
                    <a:pt x="31372" y="28312"/>
                  </a:cubicBezTo>
                  <a:cubicBezTo>
                    <a:pt x="26143" y="15431"/>
                    <a:pt x="20915" y="5101"/>
                    <a:pt x="26143" y="0"/>
                  </a:cubicBezTo>
                  <a:lnTo>
                    <a:pt x="10458" y="0"/>
                  </a:lnTo>
                  <a:cubicBezTo>
                    <a:pt x="13136" y="7779"/>
                    <a:pt x="18364" y="17982"/>
                    <a:pt x="18364" y="23210"/>
                  </a:cubicBezTo>
                  <a:cubicBezTo>
                    <a:pt x="18364" y="25761"/>
                    <a:pt x="13136" y="20660"/>
                    <a:pt x="10458" y="25761"/>
                  </a:cubicBezTo>
                  <a:cubicBezTo>
                    <a:pt x="7779" y="30862"/>
                    <a:pt x="7779" y="56623"/>
                    <a:pt x="13136" y="61852"/>
                  </a:cubicBezTo>
                  <a:cubicBezTo>
                    <a:pt x="18364" y="66953"/>
                    <a:pt x="2678" y="64402"/>
                    <a:pt x="2678" y="66953"/>
                  </a:cubicBezTo>
                  <a:cubicBezTo>
                    <a:pt x="2678" y="72054"/>
                    <a:pt x="2678" y="87485"/>
                    <a:pt x="0" y="87485"/>
                  </a:cubicBezTo>
                  <a:cubicBezTo>
                    <a:pt x="0" y="90036"/>
                    <a:pt x="2678" y="92587"/>
                    <a:pt x="5229" y="97815"/>
                  </a:cubicBezTo>
                  <a:lnTo>
                    <a:pt x="5229" y="97815"/>
                  </a:lnTo>
                  <a:cubicBezTo>
                    <a:pt x="5229" y="97815"/>
                    <a:pt x="15686" y="108145"/>
                    <a:pt x="18364" y="108145"/>
                  </a:cubicBezTo>
                  <a:cubicBezTo>
                    <a:pt x="23593" y="108145"/>
                    <a:pt x="34050" y="103044"/>
                    <a:pt x="36729" y="110696"/>
                  </a:cubicBezTo>
                  <a:cubicBezTo>
                    <a:pt x="39407" y="121026"/>
                    <a:pt x="31500" y="136457"/>
                    <a:pt x="31500" y="139007"/>
                  </a:cubicBezTo>
                  <a:cubicBezTo>
                    <a:pt x="34178" y="144108"/>
                    <a:pt x="52542" y="169869"/>
                    <a:pt x="52542" y="164768"/>
                  </a:cubicBezTo>
                  <a:cubicBezTo>
                    <a:pt x="55220" y="162218"/>
                    <a:pt x="49864" y="151888"/>
                    <a:pt x="55220" y="146787"/>
                  </a:cubicBezTo>
                  <a:cubicBezTo>
                    <a:pt x="60449" y="141685"/>
                    <a:pt x="68356" y="146787"/>
                    <a:pt x="68356" y="131356"/>
                  </a:cubicBezTo>
                  <a:cubicBezTo>
                    <a:pt x="65678" y="115925"/>
                    <a:pt x="73584" y="115925"/>
                    <a:pt x="65678" y="110823"/>
                  </a:cubicBezTo>
                  <a:lnTo>
                    <a:pt x="65678" y="110823"/>
                  </a:lnTo>
                  <a:close/>
                </a:path>
              </a:pathLst>
            </a:custGeom>
            <a:solidFill>
              <a:srgbClr val="C1C9C1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7" name="Freeform: Shape 496">
              <a:extLst>
                <a:ext uri="{FF2B5EF4-FFF2-40B4-BE49-F238E27FC236}">
                  <a16:creationId xmlns:a16="http://schemas.microsoft.com/office/drawing/2014/main" id="{DB2773F2-5D37-C1FA-2E49-D013123B6AA7}"/>
                </a:ext>
              </a:extLst>
            </p:cNvPr>
            <p:cNvSpPr/>
            <p:nvPr/>
          </p:nvSpPr>
          <p:spPr>
            <a:xfrm>
              <a:off x="10919930" y="4721351"/>
              <a:ext cx="66145" cy="45055"/>
            </a:xfrm>
            <a:custGeom>
              <a:avLst/>
              <a:gdLst>
                <a:gd name="connsiteX0" fmla="*/ 0 w 66145"/>
                <a:gd name="connsiteY0" fmla="*/ 877 h 45055"/>
                <a:gd name="connsiteX1" fmla="*/ 65550 w 66145"/>
                <a:gd name="connsiteY1" fmla="*/ 44619 h 45055"/>
                <a:gd name="connsiteX2" fmla="*/ 0 w 66145"/>
                <a:gd name="connsiteY2" fmla="*/ 877 h 45055"/>
                <a:gd name="connsiteX3" fmla="*/ 0 w 66145"/>
                <a:gd name="connsiteY3" fmla="*/ 877 h 4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145" h="45055">
                  <a:moveTo>
                    <a:pt x="0" y="877"/>
                  </a:moveTo>
                  <a:cubicBezTo>
                    <a:pt x="0" y="-6903"/>
                    <a:pt x="73457" y="39518"/>
                    <a:pt x="65550" y="44619"/>
                  </a:cubicBezTo>
                  <a:cubicBezTo>
                    <a:pt x="57644" y="49720"/>
                    <a:pt x="2551" y="8528"/>
                    <a:pt x="0" y="877"/>
                  </a:cubicBezTo>
                  <a:lnTo>
                    <a:pt x="0" y="877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6E559718-C001-6B4F-392B-4262221F9A47}"/>
                </a:ext>
              </a:extLst>
            </p:cNvPr>
            <p:cNvSpPr/>
            <p:nvPr/>
          </p:nvSpPr>
          <p:spPr>
            <a:xfrm>
              <a:off x="8827935" y="3309730"/>
              <a:ext cx="165150" cy="110931"/>
            </a:xfrm>
            <a:custGeom>
              <a:avLst/>
              <a:gdLst>
                <a:gd name="connsiteX0" fmla="*/ 134289 w 165150"/>
                <a:gd name="connsiteY0" fmla="*/ 88358 h 110931"/>
                <a:gd name="connsiteX1" fmla="*/ 144619 w 165150"/>
                <a:gd name="connsiteY1" fmla="*/ 96138 h 110931"/>
                <a:gd name="connsiteX2" fmla="*/ 160050 w 165150"/>
                <a:gd name="connsiteY2" fmla="*/ 101239 h 110931"/>
                <a:gd name="connsiteX3" fmla="*/ 165151 w 165150"/>
                <a:gd name="connsiteY3" fmla="*/ 98688 h 110931"/>
                <a:gd name="connsiteX4" fmla="*/ 162600 w 165150"/>
                <a:gd name="connsiteY4" fmla="*/ 70377 h 110931"/>
                <a:gd name="connsiteX5" fmla="*/ 139390 w 165150"/>
                <a:gd name="connsiteY5" fmla="*/ 57496 h 110931"/>
                <a:gd name="connsiteX6" fmla="*/ 136839 w 165150"/>
                <a:gd name="connsiteY6" fmla="*/ 36964 h 110931"/>
                <a:gd name="connsiteX7" fmla="*/ 108400 w 165150"/>
                <a:gd name="connsiteY7" fmla="*/ 39515 h 110931"/>
                <a:gd name="connsiteX8" fmla="*/ 90291 w 165150"/>
                <a:gd name="connsiteY8" fmla="*/ 36964 h 110931"/>
                <a:gd name="connsiteX9" fmla="*/ 69631 w 165150"/>
                <a:gd name="connsiteY9" fmla="*/ 34413 h 110931"/>
                <a:gd name="connsiteX10" fmla="*/ 38641 w 165150"/>
                <a:gd name="connsiteY10" fmla="*/ 31863 h 110931"/>
                <a:gd name="connsiteX11" fmla="*/ 54073 w 165150"/>
                <a:gd name="connsiteY11" fmla="*/ 18982 h 110931"/>
                <a:gd name="connsiteX12" fmla="*/ 61852 w 165150"/>
                <a:gd name="connsiteY12" fmla="*/ 18982 h 110931"/>
                <a:gd name="connsiteX13" fmla="*/ 69631 w 165150"/>
                <a:gd name="connsiteY13" fmla="*/ 1001 h 110931"/>
                <a:gd name="connsiteX14" fmla="*/ 54200 w 165150"/>
                <a:gd name="connsiteY14" fmla="*/ 6102 h 110931"/>
                <a:gd name="connsiteX15" fmla="*/ 38769 w 165150"/>
                <a:gd name="connsiteY15" fmla="*/ 8652 h 110931"/>
                <a:gd name="connsiteX16" fmla="*/ 28439 w 165150"/>
                <a:gd name="connsiteY16" fmla="*/ 21533 h 110931"/>
                <a:gd name="connsiteX17" fmla="*/ 20660 w 165150"/>
                <a:gd name="connsiteY17" fmla="*/ 31863 h 110931"/>
                <a:gd name="connsiteX18" fmla="*/ 0 w 165150"/>
                <a:gd name="connsiteY18" fmla="*/ 39642 h 110931"/>
                <a:gd name="connsiteX19" fmla="*/ 12881 w 165150"/>
                <a:gd name="connsiteY19" fmla="*/ 57624 h 110931"/>
                <a:gd name="connsiteX20" fmla="*/ 15431 w 165150"/>
                <a:gd name="connsiteY20" fmla="*/ 75605 h 110931"/>
                <a:gd name="connsiteX21" fmla="*/ 7652 w 165150"/>
                <a:gd name="connsiteY21" fmla="*/ 98816 h 110931"/>
                <a:gd name="connsiteX22" fmla="*/ 17982 w 165150"/>
                <a:gd name="connsiteY22" fmla="*/ 101366 h 110931"/>
                <a:gd name="connsiteX23" fmla="*/ 38641 w 165150"/>
                <a:gd name="connsiteY23" fmla="*/ 93587 h 110931"/>
                <a:gd name="connsiteX24" fmla="*/ 59302 w 165150"/>
                <a:gd name="connsiteY24" fmla="*/ 83257 h 110931"/>
                <a:gd name="connsiteX25" fmla="*/ 79961 w 165150"/>
                <a:gd name="connsiteY25" fmla="*/ 65276 h 110931"/>
                <a:gd name="connsiteX26" fmla="*/ 87740 w 165150"/>
                <a:gd name="connsiteY26" fmla="*/ 83257 h 110931"/>
                <a:gd name="connsiteX27" fmla="*/ 90291 w 165150"/>
                <a:gd name="connsiteY27" fmla="*/ 109018 h 110931"/>
                <a:gd name="connsiteX28" fmla="*/ 100621 w 165150"/>
                <a:gd name="connsiteY28" fmla="*/ 109018 h 110931"/>
                <a:gd name="connsiteX29" fmla="*/ 110951 w 165150"/>
                <a:gd name="connsiteY29" fmla="*/ 106468 h 110931"/>
                <a:gd name="connsiteX30" fmla="*/ 134161 w 165150"/>
                <a:gd name="connsiteY30" fmla="*/ 88486 h 110931"/>
                <a:gd name="connsiteX31" fmla="*/ 134161 w 165150"/>
                <a:gd name="connsiteY31" fmla="*/ 88486 h 110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65150" h="110931">
                  <a:moveTo>
                    <a:pt x="134289" y="88358"/>
                  </a:moveTo>
                  <a:cubicBezTo>
                    <a:pt x="139390" y="93460"/>
                    <a:pt x="139390" y="96138"/>
                    <a:pt x="144619" y="96138"/>
                  </a:cubicBezTo>
                  <a:cubicBezTo>
                    <a:pt x="147169" y="96138"/>
                    <a:pt x="154949" y="96138"/>
                    <a:pt x="160050" y="101239"/>
                  </a:cubicBezTo>
                  <a:cubicBezTo>
                    <a:pt x="162600" y="98688"/>
                    <a:pt x="165151" y="98688"/>
                    <a:pt x="165151" y="98688"/>
                  </a:cubicBezTo>
                  <a:cubicBezTo>
                    <a:pt x="165151" y="98688"/>
                    <a:pt x="162600" y="78156"/>
                    <a:pt x="162600" y="70377"/>
                  </a:cubicBezTo>
                  <a:cubicBezTo>
                    <a:pt x="160050" y="62597"/>
                    <a:pt x="139390" y="57496"/>
                    <a:pt x="139390" y="57496"/>
                  </a:cubicBezTo>
                  <a:lnTo>
                    <a:pt x="136839" y="36964"/>
                  </a:lnTo>
                  <a:cubicBezTo>
                    <a:pt x="136839" y="36964"/>
                    <a:pt x="113629" y="42065"/>
                    <a:pt x="108400" y="39515"/>
                  </a:cubicBezTo>
                  <a:cubicBezTo>
                    <a:pt x="103299" y="36964"/>
                    <a:pt x="95520" y="42065"/>
                    <a:pt x="90291" y="36964"/>
                  </a:cubicBezTo>
                  <a:cubicBezTo>
                    <a:pt x="85190" y="29185"/>
                    <a:pt x="77411" y="39515"/>
                    <a:pt x="69631" y="34413"/>
                  </a:cubicBezTo>
                  <a:cubicBezTo>
                    <a:pt x="61852" y="29312"/>
                    <a:pt x="41192" y="36964"/>
                    <a:pt x="38641" y="31863"/>
                  </a:cubicBezTo>
                  <a:cubicBezTo>
                    <a:pt x="38641" y="29312"/>
                    <a:pt x="48971" y="18982"/>
                    <a:pt x="54073" y="18982"/>
                  </a:cubicBezTo>
                  <a:lnTo>
                    <a:pt x="61852" y="18982"/>
                  </a:lnTo>
                  <a:cubicBezTo>
                    <a:pt x="64403" y="16432"/>
                    <a:pt x="72182" y="3551"/>
                    <a:pt x="69631" y="1001"/>
                  </a:cubicBezTo>
                  <a:cubicBezTo>
                    <a:pt x="67081" y="-1550"/>
                    <a:pt x="59302" y="1001"/>
                    <a:pt x="54200" y="6102"/>
                  </a:cubicBezTo>
                  <a:cubicBezTo>
                    <a:pt x="49099" y="8652"/>
                    <a:pt x="41320" y="3551"/>
                    <a:pt x="38769" y="8652"/>
                  </a:cubicBezTo>
                  <a:cubicBezTo>
                    <a:pt x="36218" y="13754"/>
                    <a:pt x="33668" y="21533"/>
                    <a:pt x="28439" y="21533"/>
                  </a:cubicBezTo>
                  <a:cubicBezTo>
                    <a:pt x="23210" y="21533"/>
                    <a:pt x="25888" y="29312"/>
                    <a:pt x="20660" y="31863"/>
                  </a:cubicBezTo>
                  <a:cubicBezTo>
                    <a:pt x="15559" y="34413"/>
                    <a:pt x="2551" y="34413"/>
                    <a:pt x="0" y="39642"/>
                  </a:cubicBezTo>
                  <a:cubicBezTo>
                    <a:pt x="0" y="47421"/>
                    <a:pt x="15431" y="49972"/>
                    <a:pt x="12881" y="57624"/>
                  </a:cubicBezTo>
                  <a:cubicBezTo>
                    <a:pt x="12881" y="65403"/>
                    <a:pt x="23210" y="73055"/>
                    <a:pt x="15431" y="75605"/>
                  </a:cubicBezTo>
                  <a:cubicBezTo>
                    <a:pt x="10330" y="80707"/>
                    <a:pt x="7652" y="85935"/>
                    <a:pt x="7652" y="98816"/>
                  </a:cubicBezTo>
                  <a:cubicBezTo>
                    <a:pt x="10203" y="101366"/>
                    <a:pt x="15431" y="103917"/>
                    <a:pt x="17982" y="101366"/>
                  </a:cubicBezTo>
                  <a:cubicBezTo>
                    <a:pt x="20532" y="93587"/>
                    <a:pt x="38641" y="101366"/>
                    <a:pt x="38641" y="93587"/>
                  </a:cubicBezTo>
                  <a:cubicBezTo>
                    <a:pt x="38641" y="88486"/>
                    <a:pt x="59302" y="91037"/>
                    <a:pt x="59302" y="83257"/>
                  </a:cubicBezTo>
                  <a:cubicBezTo>
                    <a:pt x="59302" y="78156"/>
                    <a:pt x="72182" y="65276"/>
                    <a:pt x="79961" y="65276"/>
                  </a:cubicBezTo>
                  <a:cubicBezTo>
                    <a:pt x="87740" y="65276"/>
                    <a:pt x="79961" y="78156"/>
                    <a:pt x="87740" y="83257"/>
                  </a:cubicBezTo>
                  <a:cubicBezTo>
                    <a:pt x="98070" y="88358"/>
                    <a:pt x="85190" y="103789"/>
                    <a:pt x="90291" y="109018"/>
                  </a:cubicBezTo>
                  <a:cubicBezTo>
                    <a:pt x="90291" y="111569"/>
                    <a:pt x="95392" y="111569"/>
                    <a:pt x="100621" y="109018"/>
                  </a:cubicBezTo>
                  <a:cubicBezTo>
                    <a:pt x="103171" y="109018"/>
                    <a:pt x="108400" y="106468"/>
                    <a:pt x="110951" y="106468"/>
                  </a:cubicBezTo>
                  <a:cubicBezTo>
                    <a:pt x="118730" y="98688"/>
                    <a:pt x="131611" y="88486"/>
                    <a:pt x="134161" y="88486"/>
                  </a:cubicBezTo>
                  <a:lnTo>
                    <a:pt x="134161" y="8848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9" name="Freeform: Shape 498">
              <a:extLst>
                <a:ext uri="{FF2B5EF4-FFF2-40B4-BE49-F238E27FC236}">
                  <a16:creationId xmlns:a16="http://schemas.microsoft.com/office/drawing/2014/main" id="{69F8466E-F8EC-7121-17A7-B9C035603BCA}"/>
                </a:ext>
              </a:extLst>
            </p:cNvPr>
            <p:cNvSpPr/>
            <p:nvPr/>
          </p:nvSpPr>
          <p:spPr>
            <a:xfrm>
              <a:off x="5623244" y="3694508"/>
              <a:ext cx="15032" cy="32520"/>
            </a:xfrm>
            <a:custGeom>
              <a:avLst/>
              <a:gdLst>
                <a:gd name="connsiteX0" fmla="*/ 14538 w 15032"/>
                <a:gd name="connsiteY0" fmla="*/ 31842 h 32520"/>
                <a:gd name="connsiteX1" fmla="*/ 7269 w 15032"/>
                <a:gd name="connsiteY1" fmla="*/ 24190 h 32520"/>
                <a:gd name="connsiteX2" fmla="*/ 0 w 15032"/>
                <a:gd name="connsiteY2" fmla="*/ 8886 h 32520"/>
                <a:gd name="connsiteX3" fmla="*/ 7269 w 15032"/>
                <a:gd name="connsiteY3" fmla="*/ 3785 h 32520"/>
                <a:gd name="connsiteX4" fmla="*/ 9692 w 15032"/>
                <a:gd name="connsiteY4" fmla="*/ 19089 h 32520"/>
                <a:gd name="connsiteX5" fmla="*/ 14538 w 15032"/>
                <a:gd name="connsiteY5" fmla="*/ 31842 h 32520"/>
                <a:gd name="connsiteX6" fmla="*/ 14538 w 15032"/>
                <a:gd name="connsiteY6" fmla="*/ 31842 h 3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32" h="32520">
                  <a:moveTo>
                    <a:pt x="14538" y="31842"/>
                  </a:moveTo>
                  <a:cubicBezTo>
                    <a:pt x="14538" y="34392"/>
                    <a:pt x="7269" y="29291"/>
                    <a:pt x="7269" y="24190"/>
                  </a:cubicBezTo>
                  <a:cubicBezTo>
                    <a:pt x="7269" y="19089"/>
                    <a:pt x="0" y="19089"/>
                    <a:pt x="0" y="8886"/>
                  </a:cubicBezTo>
                  <a:cubicBezTo>
                    <a:pt x="0" y="1234"/>
                    <a:pt x="2423" y="-3867"/>
                    <a:pt x="7269" y="3785"/>
                  </a:cubicBezTo>
                  <a:cubicBezTo>
                    <a:pt x="12115" y="11437"/>
                    <a:pt x="7269" y="16538"/>
                    <a:pt x="9692" y="19089"/>
                  </a:cubicBezTo>
                  <a:cubicBezTo>
                    <a:pt x="9692" y="21639"/>
                    <a:pt x="16961" y="26740"/>
                    <a:pt x="14538" y="31842"/>
                  </a:cubicBezTo>
                  <a:lnTo>
                    <a:pt x="14538" y="31842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0" name="Freeform: Shape 499">
              <a:extLst>
                <a:ext uri="{FF2B5EF4-FFF2-40B4-BE49-F238E27FC236}">
                  <a16:creationId xmlns:a16="http://schemas.microsoft.com/office/drawing/2014/main" id="{931F27F2-7A9D-7AE1-8040-A11A53F05644}"/>
                </a:ext>
              </a:extLst>
            </p:cNvPr>
            <p:cNvSpPr/>
            <p:nvPr/>
          </p:nvSpPr>
          <p:spPr>
            <a:xfrm>
              <a:off x="5986934" y="4024583"/>
              <a:ext cx="21516" cy="18076"/>
            </a:xfrm>
            <a:custGeom>
              <a:avLst/>
              <a:gdLst>
                <a:gd name="connsiteX0" fmla="*/ 2831 w 21516"/>
                <a:gd name="connsiteY0" fmla="*/ 17020 h 18076"/>
                <a:gd name="connsiteX1" fmla="*/ 280 w 21516"/>
                <a:gd name="connsiteY1" fmla="*/ 6817 h 18076"/>
                <a:gd name="connsiteX2" fmla="*/ 18517 w 21516"/>
                <a:gd name="connsiteY2" fmla="*/ 1716 h 18076"/>
                <a:gd name="connsiteX3" fmla="*/ 18517 w 21516"/>
                <a:gd name="connsiteY3" fmla="*/ 14469 h 18076"/>
                <a:gd name="connsiteX4" fmla="*/ 2958 w 21516"/>
                <a:gd name="connsiteY4" fmla="*/ 17020 h 18076"/>
                <a:gd name="connsiteX5" fmla="*/ 2958 w 21516"/>
                <a:gd name="connsiteY5" fmla="*/ 17020 h 1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16" h="18076">
                  <a:moveTo>
                    <a:pt x="2831" y="17020"/>
                  </a:moveTo>
                  <a:cubicBezTo>
                    <a:pt x="-2398" y="14469"/>
                    <a:pt x="5381" y="9368"/>
                    <a:pt x="280" y="6817"/>
                  </a:cubicBezTo>
                  <a:cubicBezTo>
                    <a:pt x="-2270" y="4267"/>
                    <a:pt x="13288" y="-3385"/>
                    <a:pt x="18517" y="1716"/>
                  </a:cubicBezTo>
                  <a:cubicBezTo>
                    <a:pt x="21067" y="6817"/>
                    <a:pt x="23746" y="11918"/>
                    <a:pt x="18517" y="14469"/>
                  </a:cubicBezTo>
                  <a:cubicBezTo>
                    <a:pt x="13288" y="17020"/>
                    <a:pt x="5509" y="19570"/>
                    <a:pt x="2958" y="17020"/>
                  </a:cubicBezTo>
                  <a:lnTo>
                    <a:pt x="2958" y="1702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1" name="Freeform: Shape 500">
              <a:extLst>
                <a:ext uri="{FF2B5EF4-FFF2-40B4-BE49-F238E27FC236}">
                  <a16:creationId xmlns:a16="http://schemas.microsoft.com/office/drawing/2014/main" id="{A527F9DF-A400-A509-5CFA-279E1EB3CCEB}"/>
                </a:ext>
              </a:extLst>
            </p:cNvPr>
            <p:cNvSpPr/>
            <p:nvPr/>
          </p:nvSpPr>
          <p:spPr>
            <a:xfrm>
              <a:off x="8287848" y="3297340"/>
              <a:ext cx="75114" cy="62744"/>
            </a:xfrm>
            <a:custGeom>
              <a:avLst/>
              <a:gdLst>
                <a:gd name="connsiteX0" fmla="*/ 69759 w 75114"/>
                <a:gd name="connsiteY0" fmla="*/ 49736 h 62744"/>
                <a:gd name="connsiteX1" fmla="*/ 56878 w 75114"/>
                <a:gd name="connsiteY1" fmla="*/ 31372 h 62744"/>
                <a:gd name="connsiteX2" fmla="*/ 49099 w 75114"/>
                <a:gd name="connsiteY2" fmla="*/ 15686 h 62744"/>
                <a:gd name="connsiteX3" fmla="*/ 41319 w 75114"/>
                <a:gd name="connsiteY3" fmla="*/ 2678 h 62744"/>
                <a:gd name="connsiteX4" fmla="*/ 23210 w 75114"/>
                <a:gd name="connsiteY4" fmla="*/ 0 h 62744"/>
                <a:gd name="connsiteX5" fmla="*/ 0 w 75114"/>
                <a:gd name="connsiteY5" fmla="*/ 5229 h 62744"/>
                <a:gd name="connsiteX6" fmla="*/ 5228 w 75114"/>
                <a:gd name="connsiteY6" fmla="*/ 20915 h 62744"/>
                <a:gd name="connsiteX7" fmla="*/ 23338 w 75114"/>
                <a:gd name="connsiteY7" fmla="*/ 28694 h 62744"/>
                <a:gd name="connsiteX8" fmla="*/ 25888 w 75114"/>
                <a:gd name="connsiteY8" fmla="*/ 36601 h 62744"/>
                <a:gd name="connsiteX9" fmla="*/ 28439 w 75114"/>
                <a:gd name="connsiteY9" fmla="*/ 36601 h 62744"/>
                <a:gd name="connsiteX10" fmla="*/ 33668 w 75114"/>
                <a:gd name="connsiteY10" fmla="*/ 41830 h 62744"/>
                <a:gd name="connsiteX11" fmla="*/ 43997 w 75114"/>
                <a:gd name="connsiteY11" fmla="*/ 47058 h 62744"/>
                <a:gd name="connsiteX12" fmla="*/ 54327 w 75114"/>
                <a:gd name="connsiteY12" fmla="*/ 49736 h 62744"/>
                <a:gd name="connsiteX13" fmla="*/ 59556 w 75114"/>
                <a:gd name="connsiteY13" fmla="*/ 62745 h 62744"/>
                <a:gd name="connsiteX14" fmla="*/ 75115 w 75114"/>
                <a:gd name="connsiteY14" fmla="*/ 60194 h 62744"/>
                <a:gd name="connsiteX15" fmla="*/ 69886 w 75114"/>
                <a:gd name="connsiteY15" fmla="*/ 49736 h 62744"/>
                <a:gd name="connsiteX16" fmla="*/ 69886 w 75114"/>
                <a:gd name="connsiteY16" fmla="*/ 49736 h 6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5114" h="62744">
                  <a:moveTo>
                    <a:pt x="69759" y="49736"/>
                  </a:moveTo>
                  <a:cubicBezTo>
                    <a:pt x="69759" y="44508"/>
                    <a:pt x="56878" y="39279"/>
                    <a:pt x="56878" y="31372"/>
                  </a:cubicBezTo>
                  <a:cubicBezTo>
                    <a:pt x="56878" y="26144"/>
                    <a:pt x="46548" y="20915"/>
                    <a:pt x="49099" y="15686"/>
                  </a:cubicBezTo>
                  <a:cubicBezTo>
                    <a:pt x="49099" y="10457"/>
                    <a:pt x="43870" y="5229"/>
                    <a:pt x="41319" y="2678"/>
                  </a:cubicBezTo>
                  <a:cubicBezTo>
                    <a:pt x="36091" y="0"/>
                    <a:pt x="28439" y="0"/>
                    <a:pt x="23210" y="0"/>
                  </a:cubicBezTo>
                  <a:cubicBezTo>
                    <a:pt x="15431" y="0"/>
                    <a:pt x="7651" y="2678"/>
                    <a:pt x="0" y="5229"/>
                  </a:cubicBezTo>
                  <a:cubicBezTo>
                    <a:pt x="5228" y="10457"/>
                    <a:pt x="2550" y="13008"/>
                    <a:pt x="5228" y="20915"/>
                  </a:cubicBezTo>
                  <a:cubicBezTo>
                    <a:pt x="10457" y="31372"/>
                    <a:pt x="18109" y="26144"/>
                    <a:pt x="23338" y="28694"/>
                  </a:cubicBezTo>
                  <a:cubicBezTo>
                    <a:pt x="23338" y="31372"/>
                    <a:pt x="25888" y="33923"/>
                    <a:pt x="25888" y="36601"/>
                  </a:cubicBezTo>
                  <a:lnTo>
                    <a:pt x="28439" y="36601"/>
                  </a:lnTo>
                  <a:cubicBezTo>
                    <a:pt x="30990" y="39152"/>
                    <a:pt x="33668" y="39152"/>
                    <a:pt x="33668" y="41830"/>
                  </a:cubicBezTo>
                  <a:cubicBezTo>
                    <a:pt x="38896" y="44508"/>
                    <a:pt x="43997" y="47058"/>
                    <a:pt x="43997" y="47058"/>
                  </a:cubicBezTo>
                  <a:cubicBezTo>
                    <a:pt x="46548" y="49736"/>
                    <a:pt x="49226" y="44508"/>
                    <a:pt x="54327" y="49736"/>
                  </a:cubicBezTo>
                  <a:cubicBezTo>
                    <a:pt x="57809" y="54927"/>
                    <a:pt x="59556" y="59263"/>
                    <a:pt x="59556" y="62745"/>
                  </a:cubicBezTo>
                  <a:cubicBezTo>
                    <a:pt x="64785" y="62745"/>
                    <a:pt x="69886" y="62745"/>
                    <a:pt x="75115" y="60194"/>
                  </a:cubicBezTo>
                  <a:cubicBezTo>
                    <a:pt x="72564" y="54965"/>
                    <a:pt x="69886" y="52415"/>
                    <a:pt x="69886" y="49736"/>
                  </a:cubicBezTo>
                  <a:lnTo>
                    <a:pt x="69886" y="49736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39E19D1E-6931-16D4-8A5D-B981BF1A9AA5}"/>
                </a:ext>
              </a:extLst>
            </p:cNvPr>
            <p:cNvSpPr/>
            <p:nvPr/>
          </p:nvSpPr>
          <p:spPr>
            <a:xfrm>
              <a:off x="8321388" y="3281909"/>
              <a:ext cx="105227" cy="91821"/>
            </a:xfrm>
            <a:custGeom>
              <a:avLst/>
              <a:gdLst>
                <a:gd name="connsiteX0" fmla="*/ 103554 w 105227"/>
                <a:gd name="connsiteY0" fmla="*/ 31627 h 91821"/>
                <a:gd name="connsiteX1" fmla="*/ 82894 w 105227"/>
                <a:gd name="connsiteY1" fmla="*/ 5356 h 91821"/>
                <a:gd name="connsiteX2" fmla="*/ 70014 w 105227"/>
                <a:gd name="connsiteY2" fmla="*/ 15814 h 91821"/>
                <a:gd name="connsiteX3" fmla="*/ 59684 w 105227"/>
                <a:gd name="connsiteY3" fmla="*/ 15814 h 91821"/>
                <a:gd name="connsiteX4" fmla="*/ 44126 w 105227"/>
                <a:gd name="connsiteY4" fmla="*/ 2678 h 91821"/>
                <a:gd name="connsiteX5" fmla="*/ 36346 w 105227"/>
                <a:gd name="connsiteY5" fmla="*/ 0 h 91821"/>
                <a:gd name="connsiteX6" fmla="*/ 31117 w 105227"/>
                <a:gd name="connsiteY6" fmla="*/ 7907 h 91821"/>
                <a:gd name="connsiteX7" fmla="*/ 38897 w 105227"/>
                <a:gd name="connsiteY7" fmla="*/ 18364 h 91821"/>
                <a:gd name="connsiteX8" fmla="*/ 23338 w 105227"/>
                <a:gd name="connsiteY8" fmla="*/ 18364 h 91821"/>
                <a:gd name="connsiteX9" fmla="*/ 7780 w 105227"/>
                <a:gd name="connsiteY9" fmla="*/ 13136 h 91821"/>
                <a:gd name="connsiteX10" fmla="*/ 15559 w 105227"/>
                <a:gd name="connsiteY10" fmla="*/ 31500 h 91821"/>
                <a:gd name="connsiteX11" fmla="*/ 23338 w 105227"/>
                <a:gd name="connsiteY11" fmla="*/ 47186 h 91821"/>
                <a:gd name="connsiteX12" fmla="*/ 36219 w 105227"/>
                <a:gd name="connsiteY12" fmla="*/ 65550 h 91821"/>
                <a:gd name="connsiteX13" fmla="*/ 41447 w 105227"/>
                <a:gd name="connsiteY13" fmla="*/ 76008 h 91821"/>
                <a:gd name="connsiteX14" fmla="*/ 67336 w 105227"/>
                <a:gd name="connsiteY14" fmla="*/ 60321 h 91821"/>
                <a:gd name="connsiteX15" fmla="*/ 69886 w 105227"/>
                <a:gd name="connsiteY15" fmla="*/ 78686 h 91821"/>
                <a:gd name="connsiteX16" fmla="*/ 85445 w 105227"/>
                <a:gd name="connsiteY16" fmla="*/ 91821 h 91821"/>
                <a:gd name="connsiteX17" fmla="*/ 90674 w 105227"/>
                <a:gd name="connsiteY17" fmla="*/ 78686 h 91821"/>
                <a:gd name="connsiteX18" fmla="*/ 103554 w 105227"/>
                <a:gd name="connsiteY18" fmla="*/ 31500 h 91821"/>
                <a:gd name="connsiteX19" fmla="*/ 103554 w 105227"/>
                <a:gd name="connsiteY19" fmla="*/ 31500 h 91821"/>
                <a:gd name="connsiteX20" fmla="*/ 10330 w 105227"/>
                <a:gd name="connsiteY20" fmla="*/ 63127 h 91821"/>
                <a:gd name="connsiteX21" fmla="*/ 0 w 105227"/>
                <a:gd name="connsiteY21" fmla="*/ 57898 h 91821"/>
                <a:gd name="connsiteX22" fmla="*/ 7780 w 105227"/>
                <a:gd name="connsiteY22" fmla="*/ 71034 h 91821"/>
                <a:gd name="connsiteX23" fmla="*/ 23338 w 105227"/>
                <a:gd name="connsiteY23" fmla="*/ 78941 h 91821"/>
                <a:gd name="connsiteX24" fmla="*/ 25888 w 105227"/>
                <a:gd name="connsiteY24" fmla="*/ 78941 h 91821"/>
                <a:gd name="connsiteX25" fmla="*/ 20660 w 105227"/>
                <a:gd name="connsiteY25" fmla="*/ 65805 h 91821"/>
                <a:gd name="connsiteX26" fmla="*/ 10330 w 105227"/>
                <a:gd name="connsiteY26" fmla="*/ 63127 h 91821"/>
                <a:gd name="connsiteX27" fmla="*/ 10330 w 105227"/>
                <a:gd name="connsiteY27" fmla="*/ 63127 h 9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5227" h="91821">
                  <a:moveTo>
                    <a:pt x="103554" y="31627"/>
                  </a:moveTo>
                  <a:cubicBezTo>
                    <a:pt x="101004" y="26399"/>
                    <a:pt x="93224" y="15941"/>
                    <a:pt x="82894" y="5356"/>
                  </a:cubicBezTo>
                  <a:cubicBezTo>
                    <a:pt x="80344" y="13263"/>
                    <a:pt x="72564" y="10585"/>
                    <a:pt x="70014" y="15814"/>
                  </a:cubicBezTo>
                  <a:cubicBezTo>
                    <a:pt x="67463" y="21042"/>
                    <a:pt x="62234" y="15814"/>
                    <a:pt x="59684" y="15814"/>
                  </a:cubicBezTo>
                  <a:cubicBezTo>
                    <a:pt x="57133" y="15814"/>
                    <a:pt x="49354" y="5356"/>
                    <a:pt x="44126" y="2678"/>
                  </a:cubicBezTo>
                  <a:cubicBezTo>
                    <a:pt x="41575" y="2678"/>
                    <a:pt x="38897" y="2678"/>
                    <a:pt x="36346" y="0"/>
                  </a:cubicBezTo>
                  <a:cubicBezTo>
                    <a:pt x="33796" y="5229"/>
                    <a:pt x="31117" y="7907"/>
                    <a:pt x="31117" y="7907"/>
                  </a:cubicBezTo>
                  <a:cubicBezTo>
                    <a:pt x="33668" y="13136"/>
                    <a:pt x="41447" y="15814"/>
                    <a:pt x="38897" y="18364"/>
                  </a:cubicBezTo>
                  <a:cubicBezTo>
                    <a:pt x="36346" y="21042"/>
                    <a:pt x="26016" y="21042"/>
                    <a:pt x="23338" y="18364"/>
                  </a:cubicBezTo>
                  <a:cubicBezTo>
                    <a:pt x="18109" y="13136"/>
                    <a:pt x="10458" y="7907"/>
                    <a:pt x="7780" y="13136"/>
                  </a:cubicBezTo>
                  <a:cubicBezTo>
                    <a:pt x="5229" y="15814"/>
                    <a:pt x="15559" y="26271"/>
                    <a:pt x="15559" y="31500"/>
                  </a:cubicBezTo>
                  <a:cubicBezTo>
                    <a:pt x="13008" y="36728"/>
                    <a:pt x="23338" y="41957"/>
                    <a:pt x="23338" y="47186"/>
                  </a:cubicBezTo>
                  <a:cubicBezTo>
                    <a:pt x="23338" y="55093"/>
                    <a:pt x="36219" y="60321"/>
                    <a:pt x="36219" y="65550"/>
                  </a:cubicBezTo>
                  <a:cubicBezTo>
                    <a:pt x="36219" y="68228"/>
                    <a:pt x="38769" y="70779"/>
                    <a:pt x="41447" y="76008"/>
                  </a:cubicBezTo>
                  <a:cubicBezTo>
                    <a:pt x="51777" y="70779"/>
                    <a:pt x="59556" y="62872"/>
                    <a:pt x="67336" y="60321"/>
                  </a:cubicBezTo>
                  <a:cubicBezTo>
                    <a:pt x="77666" y="55093"/>
                    <a:pt x="72564" y="76008"/>
                    <a:pt x="69886" y="78686"/>
                  </a:cubicBezTo>
                  <a:cubicBezTo>
                    <a:pt x="69886" y="81364"/>
                    <a:pt x="77666" y="86592"/>
                    <a:pt x="85445" y="91821"/>
                  </a:cubicBezTo>
                  <a:cubicBezTo>
                    <a:pt x="85445" y="86592"/>
                    <a:pt x="87996" y="81364"/>
                    <a:pt x="90674" y="78686"/>
                  </a:cubicBezTo>
                  <a:cubicBezTo>
                    <a:pt x="101004" y="63000"/>
                    <a:pt x="108783" y="41957"/>
                    <a:pt x="103554" y="31500"/>
                  </a:cubicBezTo>
                  <a:lnTo>
                    <a:pt x="103554" y="31500"/>
                  </a:lnTo>
                  <a:close/>
                  <a:moveTo>
                    <a:pt x="10330" y="63127"/>
                  </a:moveTo>
                  <a:cubicBezTo>
                    <a:pt x="10330" y="63127"/>
                    <a:pt x="5101" y="60449"/>
                    <a:pt x="0" y="57898"/>
                  </a:cubicBezTo>
                  <a:cubicBezTo>
                    <a:pt x="2551" y="63127"/>
                    <a:pt x="2551" y="68356"/>
                    <a:pt x="7780" y="71034"/>
                  </a:cubicBezTo>
                  <a:cubicBezTo>
                    <a:pt x="18109" y="73712"/>
                    <a:pt x="2551" y="76263"/>
                    <a:pt x="23338" y="78941"/>
                  </a:cubicBezTo>
                  <a:lnTo>
                    <a:pt x="25888" y="78941"/>
                  </a:lnTo>
                  <a:cubicBezTo>
                    <a:pt x="25888" y="75459"/>
                    <a:pt x="24141" y="71072"/>
                    <a:pt x="20660" y="65805"/>
                  </a:cubicBezTo>
                  <a:cubicBezTo>
                    <a:pt x="15431" y="60577"/>
                    <a:pt x="12881" y="65805"/>
                    <a:pt x="10330" y="63127"/>
                  </a:cubicBezTo>
                  <a:lnTo>
                    <a:pt x="10330" y="63127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85929A7A-BD53-2387-769B-C1E8431C64DB}"/>
                </a:ext>
              </a:extLst>
            </p:cNvPr>
            <p:cNvSpPr/>
            <p:nvPr/>
          </p:nvSpPr>
          <p:spPr>
            <a:xfrm>
              <a:off x="8673426" y="3375388"/>
              <a:ext cx="310478" cy="220135"/>
            </a:xfrm>
            <a:custGeom>
              <a:avLst/>
              <a:gdLst>
                <a:gd name="connsiteX0" fmla="*/ 300276 w 310478"/>
                <a:gd name="connsiteY0" fmla="*/ 30990 h 220135"/>
                <a:gd name="connsiteX1" fmla="*/ 289946 w 310478"/>
                <a:gd name="connsiteY1" fmla="*/ 23210 h 220135"/>
                <a:gd name="connsiteX2" fmla="*/ 266608 w 310478"/>
                <a:gd name="connsiteY2" fmla="*/ 41320 h 220135"/>
                <a:gd name="connsiteX3" fmla="*/ 256278 w 310478"/>
                <a:gd name="connsiteY3" fmla="*/ 43870 h 220135"/>
                <a:gd name="connsiteX4" fmla="*/ 245948 w 310478"/>
                <a:gd name="connsiteY4" fmla="*/ 43870 h 220135"/>
                <a:gd name="connsiteX5" fmla="*/ 243397 w 310478"/>
                <a:gd name="connsiteY5" fmla="*/ 18109 h 220135"/>
                <a:gd name="connsiteX6" fmla="*/ 235618 w 310478"/>
                <a:gd name="connsiteY6" fmla="*/ 0 h 220135"/>
                <a:gd name="connsiteX7" fmla="*/ 214831 w 310478"/>
                <a:gd name="connsiteY7" fmla="*/ 18109 h 220135"/>
                <a:gd name="connsiteX8" fmla="*/ 194044 w 310478"/>
                <a:gd name="connsiteY8" fmla="*/ 28439 h 220135"/>
                <a:gd name="connsiteX9" fmla="*/ 173256 w 310478"/>
                <a:gd name="connsiteY9" fmla="*/ 36218 h 220135"/>
                <a:gd name="connsiteX10" fmla="*/ 152469 w 310478"/>
                <a:gd name="connsiteY10" fmla="*/ 31117 h 220135"/>
                <a:gd name="connsiteX11" fmla="*/ 136911 w 310478"/>
                <a:gd name="connsiteY11" fmla="*/ 23338 h 220135"/>
                <a:gd name="connsiteX12" fmla="*/ 118801 w 310478"/>
                <a:gd name="connsiteY12" fmla="*/ 20787 h 220135"/>
                <a:gd name="connsiteX13" fmla="*/ 100692 w 310478"/>
                <a:gd name="connsiteY13" fmla="*/ 31117 h 220135"/>
                <a:gd name="connsiteX14" fmla="*/ 87684 w 310478"/>
                <a:gd name="connsiteY14" fmla="*/ 51777 h 220135"/>
                <a:gd name="connsiteX15" fmla="*/ 56567 w 310478"/>
                <a:gd name="connsiteY15" fmla="*/ 69886 h 220135"/>
                <a:gd name="connsiteX16" fmla="*/ 38458 w 310478"/>
                <a:gd name="connsiteY16" fmla="*/ 77665 h 220135"/>
                <a:gd name="connsiteX17" fmla="*/ 22899 w 310478"/>
                <a:gd name="connsiteY17" fmla="*/ 72564 h 220135"/>
                <a:gd name="connsiteX18" fmla="*/ 12569 w 310478"/>
                <a:gd name="connsiteY18" fmla="*/ 82894 h 220135"/>
                <a:gd name="connsiteX19" fmla="*/ 4790 w 310478"/>
                <a:gd name="connsiteY19" fmla="*/ 101003 h 220135"/>
                <a:gd name="connsiteX20" fmla="*/ 2239 w 310478"/>
                <a:gd name="connsiteY20" fmla="*/ 119113 h 220135"/>
                <a:gd name="connsiteX21" fmla="*/ 2239 w 310478"/>
                <a:gd name="connsiteY21" fmla="*/ 142323 h 220135"/>
                <a:gd name="connsiteX22" fmla="*/ 4790 w 310478"/>
                <a:gd name="connsiteY22" fmla="*/ 168084 h 220135"/>
                <a:gd name="connsiteX23" fmla="*/ 25577 w 310478"/>
                <a:gd name="connsiteY23" fmla="*/ 178414 h 220135"/>
                <a:gd name="connsiteX24" fmla="*/ 4790 w 310478"/>
                <a:gd name="connsiteY24" fmla="*/ 209404 h 220135"/>
                <a:gd name="connsiteX25" fmla="*/ 7340 w 310478"/>
                <a:gd name="connsiteY25" fmla="*/ 217183 h 220135"/>
                <a:gd name="connsiteX26" fmla="*/ 41008 w 310478"/>
                <a:gd name="connsiteY26" fmla="*/ 219733 h 220135"/>
                <a:gd name="connsiteX27" fmla="*/ 129131 w 310478"/>
                <a:gd name="connsiteY27" fmla="*/ 209404 h 220135"/>
                <a:gd name="connsiteX28" fmla="*/ 126580 w 310478"/>
                <a:gd name="connsiteY28" fmla="*/ 188744 h 220135"/>
                <a:gd name="connsiteX29" fmla="*/ 144690 w 310478"/>
                <a:gd name="connsiteY29" fmla="*/ 178414 h 220135"/>
                <a:gd name="connsiteX30" fmla="*/ 160248 w 310478"/>
                <a:gd name="connsiteY30" fmla="*/ 173313 h 220135"/>
                <a:gd name="connsiteX31" fmla="*/ 183586 w 310478"/>
                <a:gd name="connsiteY31" fmla="*/ 165533 h 220135"/>
                <a:gd name="connsiteX32" fmla="*/ 193916 w 310478"/>
                <a:gd name="connsiteY32" fmla="*/ 155203 h 220135"/>
                <a:gd name="connsiteX33" fmla="*/ 201695 w 310478"/>
                <a:gd name="connsiteY33" fmla="*/ 131993 h 220135"/>
                <a:gd name="connsiteX34" fmla="*/ 214703 w 310478"/>
                <a:gd name="connsiteY34" fmla="*/ 124214 h 220135"/>
                <a:gd name="connsiteX35" fmla="*/ 209475 w 310478"/>
                <a:gd name="connsiteY35" fmla="*/ 108783 h 220135"/>
                <a:gd name="connsiteX36" fmla="*/ 232813 w 310478"/>
                <a:gd name="connsiteY36" fmla="*/ 111333 h 220135"/>
                <a:gd name="connsiteX37" fmla="*/ 235363 w 310478"/>
                <a:gd name="connsiteY37" fmla="*/ 93224 h 220135"/>
                <a:gd name="connsiteX38" fmla="*/ 245693 w 310478"/>
                <a:gd name="connsiteY38" fmla="*/ 77793 h 220135"/>
                <a:gd name="connsiteX39" fmla="*/ 240465 w 310478"/>
                <a:gd name="connsiteY39" fmla="*/ 64913 h 220135"/>
                <a:gd name="connsiteX40" fmla="*/ 243015 w 310478"/>
                <a:gd name="connsiteY40" fmla="*/ 54583 h 220135"/>
                <a:gd name="connsiteX41" fmla="*/ 248244 w 310478"/>
                <a:gd name="connsiteY41" fmla="*/ 52032 h 220135"/>
                <a:gd name="connsiteX42" fmla="*/ 258574 w 310478"/>
                <a:gd name="connsiteY42" fmla="*/ 49482 h 220135"/>
                <a:gd name="connsiteX43" fmla="*/ 287140 w 310478"/>
                <a:gd name="connsiteY43" fmla="*/ 39152 h 220135"/>
                <a:gd name="connsiteX44" fmla="*/ 310478 w 310478"/>
                <a:gd name="connsiteY44" fmla="*/ 34050 h 220135"/>
                <a:gd name="connsiteX45" fmla="*/ 300148 w 310478"/>
                <a:gd name="connsiteY45" fmla="*/ 31500 h 220135"/>
                <a:gd name="connsiteX46" fmla="*/ 300148 w 310478"/>
                <a:gd name="connsiteY46" fmla="*/ 31500 h 22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10478" h="220135">
                  <a:moveTo>
                    <a:pt x="300276" y="30990"/>
                  </a:moveTo>
                  <a:cubicBezTo>
                    <a:pt x="295047" y="30990"/>
                    <a:pt x="295047" y="28439"/>
                    <a:pt x="289946" y="23210"/>
                  </a:cubicBezTo>
                  <a:cubicBezTo>
                    <a:pt x="287395" y="23210"/>
                    <a:pt x="274387" y="33540"/>
                    <a:pt x="266608" y="41320"/>
                  </a:cubicBezTo>
                  <a:cubicBezTo>
                    <a:pt x="264057" y="41320"/>
                    <a:pt x="258829" y="43870"/>
                    <a:pt x="256278" y="43870"/>
                  </a:cubicBezTo>
                  <a:cubicBezTo>
                    <a:pt x="251049" y="46421"/>
                    <a:pt x="248499" y="46421"/>
                    <a:pt x="245948" y="43870"/>
                  </a:cubicBezTo>
                  <a:cubicBezTo>
                    <a:pt x="240719" y="38769"/>
                    <a:pt x="253727" y="23210"/>
                    <a:pt x="243397" y="18109"/>
                  </a:cubicBezTo>
                  <a:cubicBezTo>
                    <a:pt x="235618" y="13008"/>
                    <a:pt x="243397" y="0"/>
                    <a:pt x="235618" y="0"/>
                  </a:cubicBezTo>
                  <a:cubicBezTo>
                    <a:pt x="227839" y="0"/>
                    <a:pt x="214831" y="12881"/>
                    <a:pt x="214831" y="18109"/>
                  </a:cubicBezTo>
                  <a:cubicBezTo>
                    <a:pt x="214831" y="25888"/>
                    <a:pt x="194044" y="23210"/>
                    <a:pt x="194044" y="28439"/>
                  </a:cubicBezTo>
                  <a:cubicBezTo>
                    <a:pt x="194044" y="36218"/>
                    <a:pt x="175935" y="28439"/>
                    <a:pt x="173256" y="36218"/>
                  </a:cubicBezTo>
                  <a:cubicBezTo>
                    <a:pt x="168027" y="41320"/>
                    <a:pt x="160248" y="31117"/>
                    <a:pt x="152469" y="31117"/>
                  </a:cubicBezTo>
                  <a:cubicBezTo>
                    <a:pt x="147240" y="31117"/>
                    <a:pt x="144690" y="20787"/>
                    <a:pt x="136911" y="23338"/>
                  </a:cubicBezTo>
                  <a:cubicBezTo>
                    <a:pt x="129131" y="25888"/>
                    <a:pt x="123902" y="20787"/>
                    <a:pt x="118801" y="20787"/>
                  </a:cubicBezTo>
                  <a:cubicBezTo>
                    <a:pt x="111022" y="20787"/>
                    <a:pt x="108471" y="33668"/>
                    <a:pt x="100692" y="31117"/>
                  </a:cubicBezTo>
                  <a:cubicBezTo>
                    <a:pt x="92913" y="28567"/>
                    <a:pt x="90362" y="43998"/>
                    <a:pt x="87684" y="51777"/>
                  </a:cubicBezTo>
                  <a:cubicBezTo>
                    <a:pt x="85133" y="59556"/>
                    <a:pt x="56567" y="59556"/>
                    <a:pt x="56567" y="69886"/>
                  </a:cubicBezTo>
                  <a:cubicBezTo>
                    <a:pt x="56567" y="80216"/>
                    <a:pt x="38458" y="82767"/>
                    <a:pt x="38458" y="77665"/>
                  </a:cubicBezTo>
                  <a:cubicBezTo>
                    <a:pt x="35907" y="69886"/>
                    <a:pt x="25449" y="75115"/>
                    <a:pt x="22899" y="72564"/>
                  </a:cubicBezTo>
                  <a:cubicBezTo>
                    <a:pt x="20348" y="70014"/>
                    <a:pt x="12569" y="75115"/>
                    <a:pt x="12569" y="82894"/>
                  </a:cubicBezTo>
                  <a:cubicBezTo>
                    <a:pt x="12569" y="90674"/>
                    <a:pt x="4790" y="95775"/>
                    <a:pt x="4790" y="101003"/>
                  </a:cubicBezTo>
                  <a:cubicBezTo>
                    <a:pt x="2239" y="103554"/>
                    <a:pt x="-2989" y="113884"/>
                    <a:pt x="2239" y="119113"/>
                  </a:cubicBezTo>
                  <a:cubicBezTo>
                    <a:pt x="4790" y="124214"/>
                    <a:pt x="-2989" y="131993"/>
                    <a:pt x="2239" y="142323"/>
                  </a:cubicBezTo>
                  <a:cubicBezTo>
                    <a:pt x="4790" y="152653"/>
                    <a:pt x="2239" y="162983"/>
                    <a:pt x="4790" y="168084"/>
                  </a:cubicBezTo>
                  <a:cubicBezTo>
                    <a:pt x="7340" y="170635"/>
                    <a:pt x="22899" y="168084"/>
                    <a:pt x="25577" y="178414"/>
                  </a:cubicBezTo>
                  <a:cubicBezTo>
                    <a:pt x="30806" y="188744"/>
                    <a:pt x="4790" y="204175"/>
                    <a:pt x="4790" y="209404"/>
                  </a:cubicBezTo>
                  <a:cubicBezTo>
                    <a:pt x="4790" y="211954"/>
                    <a:pt x="4790" y="214505"/>
                    <a:pt x="7340" y="217183"/>
                  </a:cubicBezTo>
                  <a:cubicBezTo>
                    <a:pt x="17670" y="217183"/>
                    <a:pt x="30678" y="217183"/>
                    <a:pt x="41008" y="219733"/>
                  </a:cubicBezTo>
                  <a:cubicBezTo>
                    <a:pt x="56567" y="222284"/>
                    <a:pt x="129131" y="211954"/>
                    <a:pt x="129131" y="209404"/>
                  </a:cubicBezTo>
                  <a:cubicBezTo>
                    <a:pt x="131682" y="206853"/>
                    <a:pt x="126580" y="191294"/>
                    <a:pt x="126580" y="188744"/>
                  </a:cubicBezTo>
                  <a:cubicBezTo>
                    <a:pt x="129131" y="183643"/>
                    <a:pt x="136911" y="175863"/>
                    <a:pt x="144690" y="178414"/>
                  </a:cubicBezTo>
                  <a:cubicBezTo>
                    <a:pt x="152469" y="178414"/>
                    <a:pt x="160248" y="178414"/>
                    <a:pt x="160248" y="173313"/>
                  </a:cubicBezTo>
                  <a:cubicBezTo>
                    <a:pt x="160248" y="168212"/>
                    <a:pt x="181036" y="160432"/>
                    <a:pt x="183586" y="165533"/>
                  </a:cubicBezTo>
                  <a:cubicBezTo>
                    <a:pt x="186137" y="170635"/>
                    <a:pt x="193916" y="168084"/>
                    <a:pt x="193916" y="155203"/>
                  </a:cubicBezTo>
                  <a:cubicBezTo>
                    <a:pt x="193916" y="142323"/>
                    <a:pt x="193916" y="134544"/>
                    <a:pt x="201695" y="131993"/>
                  </a:cubicBezTo>
                  <a:cubicBezTo>
                    <a:pt x="209475" y="131993"/>
                    <a:pt x="217254" y="126892"/>
                    <a:pt x="214703" y="124214"/>
                  </a:cubicBezTo>
                  <a:cubicBezTo>
                    <a:pt x="214703" y="119113"/>
                    <a:pt x="206924" y="111333"/>
                    <a:pt x="209475" y="108783"/>
                  </a:cubicBezTo>
                  <a:cubicBezTo>
                    <a:pt x="212025" y="106232"/>
                    <a:pt x="230262" y="116562"/>
                    <a:pt x="232813" y="111333"/>
                  </a:cubicBezTo>
                  <a:cubicBezTo>
                    <a:pt x="235363" y="103554"/>
                    <a:pt x="230262" y="98453"/>
                    <a:pt x="235363" y="93224"/>
                  </a:cubicBezTo>
                  <a:cubicBezTo>
                    <a:pt x="237914" y="88123"/>
                    <a:pt x="245693" y="82894"/>
                    <a:pt x="245693" y="77793"/>
                  </a:cubicBezTo>
                  <a:cubicBezTo>
                    <a:pt x="243143" y="72692"/>
                    <a:pt x="245693" y="70014"/>
                    <a:pt x="240465" y="64913"/>
                  </a:cubicBezTo>
                  <a:cubicBezTo>
                    <a:pt x="235236" y="59811"/>
                    <a:pt x="237914" y="54583"/>
                    <a:pt x="243015" y="54583"/>
                  </a:cubicBezTo>
                  <a:cubicBezTo>
                    <a:pt x="245566" y="54583"/>
                    <a:pt x="245566" y="52032"/>
                    <a:pt x="248244" y="52032"/>
                  </a:cubicBezTo>
                  <a:cubicBezTo>
                    <a:pt x="250922" y="52032"/>
                    <a:pt x="256023" y="52032"/>
                    <a:pt x="258574" y="49482"/>
                  </a:cubicBezTo>
                  <a:cubicBezTo>
                    <a:pt x="266353" y="41702"/>
                    <a:pt x="281912" y="36601"/>
                    <a:pt x="287140" y="39152"/>
                  </a:cubicBezTo>
                  <a:cubicBezTo>
                    <a:pt x="292369" y="41702"/>
                    <a:pt x="302699" y="39152"/>
                    <a:pt x="310478" y="34050"/>
                  </a:cubicBezTo>
                  <a:cubicBezTo>
                    <a:pt x="305249" y="31500"/>
                    <a:pt x="302699" y="31500"/>
                    <a:pt x="300148" y="31500"/>
                  </a:cubicBezTo>
                  <a:lnTo>
                    <a:pt x="300148" y="3150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829875B7-1E27-B422-ED85-6E83202D0E40}"/>
                </a:ext>
              </a:extLst>
            </p:cNvPr>
            <p:cNvSpPr/>
            <p:nvPr/>
          </p:nvSpPr>
          <p:spPr>
            <a:xfrm>
              <a:off x="8679236" y="3409183"/>
              <a:ext cx="364352" cy="324307"/>
            </a:xfrm>
            <a:custGeom>
              <a:avLst/>
              <a:gdLst>
                <a:gd name="connsiteX0" fmla="*/ 346243 w 364352"/>
                <a:gd name="connsiteY0" fmla="*/ 33668 h 324307"/>
                <a:gd name="connsiteX1" fmla="*/ 335786 w 364352"/>
                <a:gd name="connsiteY1" fmla="*/ 15558 h 324307"/>
                <a:gd name="connsiteX2" fmla="*/ 314998 w 364352"/>
                <a:gd name="connsiteY2" fmla="*/ 0 h 324307"/>
                <a:gd name="connsiteX3" fmla="*/ 309769 w 364352"/>
                <a:gd name="connsiteY3" fmla="*/ 2551 h 324307"/>
                <a:gd name="connsiteX4" fmla="*/ 304541 w 364352"/>
                <a:gd name="connsiteY4" fmla="*/ 0 h 324307"/>
                <a:gd name="connsiteX5" fmla="*/ 281075 w 364352"/>
                <a:gd name="connsiteY5" fmla="*/ 5229 h 324307"/>
                <a:gd name="connsiteX6" fmla="*/ 252509 w 364352"/>
                <a:gd name="connsiteY6" fmla="*/ 15558 h 324307"/>
                <a:gd name="connsiteX7" fmla="*/ 242051 w 364352"/>
                <a:gd name="connsiteY7" fmla="*/ 18109 h 324307"/>
                <a:gd name="connsiteX8" fmla="*/ 236823 w 364352"/>
                <a:gd name="connsiteY8" fmla="*/ 20660 h 324307"/>
                <a:gd name="connsiteX9" fmla="*/ 234272 w 364352"/>
                <a:gd name="connsiteY9" fmla="*/ 30990 h 324307"/>
                <a:gd name="connsiteX10" fmla="*/ 239501 w 364352"/>
                <a:gd name="connsiteY10" fmla="*/ 43998 h 324307"/>
                <a:gd name="connsiteX11" fmla="*/ 229043 w 364352"/>
                <a:gd name="connsiteY11" fmla="*/ 59556 h 324307"/>
                <a:gd name="connsiteX12" fmla="*/ 226493 w 364352"/>
                <a:gd name="connsiteY12" fmla="*/ 77665 h 324307"/>
                <a:gd name="connsiteX13" fmla="*/ 203027 w 364352"/>
                <a:gd name="connsiteY13" fmla="*/ 75115 h 324307"/>
                <a:gd name="connsiteX14" fmla="*/ 208256 w 364352"/>
                <a:gd name="connsiteY14" fmla="*/ 90674 h 324307"/>
                <a:gd name="connsiteX15" fmla="*/ 195248 w 364352"/>
                <a:gd name="connsiteY15" fmla="*/ 98453 h 324307"/>
                <a:gd name="connsiteX16" fmla="*/ 187469 w 364352"/>
                <a:gd name="connsiteY16" fmla="*/ 121791 h 324307"/>
                <a:gd name="connsiteX17" fmla="*/ 177011 w 364352"/>
                <a:gd name="connsiteY17" fmla="*/ 132121 h 324307"/>
                <a:gd name="connsiteX18" fmla="*/ 153546 w 364352"/>
                <a:gd name="connsiteY18" fmla="*/ 139900 h 324307"/>
                <a:gd name="connsiteX19" fmla="*/ 137987 w 364352"/>
                <a:gd name="connsiteY19" fmla="*/ 145129 h 324307"/>
                <a:gd name="connsiteX20" fmla="*/ 119750 w 364352"/>
                <a:gd name="connsiteY20" fmla="*/ 155458 h 324307"/>
                <a:gd name="connsiteX21" fmla="*/ 122301 w 364352"/>
                <a:gd name="connsiteY21" fmla="*/ 176246 h 324307"/>
                <a:gd name="connsiteX22" fmla="*/ 33796 w 364352"/>
                <a:gd name="connsiteY22" fmla="*/ 186576 h 324307"/>
                <a:gd name="connsiteX23" fmla="*/ 0 w 364352"/>
                <a:gd name="connsiteY23" fmla="*/ 184025 h 324307"/>
                <a:gd name="connsiteX24" fmla="*/ 10458 w 364352"/>
                <a:gd name="connsiteY24" fmla="*/ 194355 h 324307"/>
                <a:gd name="connsiteX25" fmla="*/ 33923 w 364352"/>
                <a:gd name="connsiteY25" fmla="*/ 215142 h 324307"/>
                <a:gd name="connsiteX26" fmla="*/ 44380 w 364352"/>
                <a:gd name="connsiteY26" fmla="*/ 238480 h 324307"/>
                <a:gd name="connsiteX27" fmla="*/ 49609 w 364352"/>
                <a:gd name="connsiteY27" fmla="*/ 254039 h 324307"/>
                <a:gd name="connsiteX28" fmla="*/ 28822 w 364352"/>
                <a:gd name="connsiteY28" fmla="*/ 261818 h 324307"/>
                <a:gd name="connsiteX29" fmla="*/ 15814 w 364352"/>
                <a:gd name="connsiteY29" fmla="*/ 282605 h 324307"/>
                <a:gd name="connsiteX30" fmla="*/ 15814 w 364352"/>
                <a:gd name="connsiteY30" fmla="*/ 287834 h 324307"/>
                <a:gd name="connsiteX31" fmla="*/ 57388 w 364352"/>
                <a:gd name="connsiteY31" fmla="*/ 285284 h 324307"/>
                <a:gd name="connsiteX32" fmla="*/ 72947 w 364352"/>
                <a:gd name="connsiteY32" fmla="*/ 282733 h 324307"/>
                <a:gd name="connsiteX33" fmla="*/ 109421 w 364352"/>
                <a:gd name="connsiteY33" fmla="*/ 282733 h 324307"/>
                <a:gd name="connsiteX34" fmla="*/ 127657 w 364352"/>
                <a:gd name="connsiteY34" fmla="*/ 287962 h 324307"/>
                <a:gd name="connsiteX35" fmla="*/ 138115 w 364352"/>
                <a:gd name="connsiteY35" fmla="*/ 300970 h 324307"/>
                <a:gd name="connsiteX36" fmla="*/ 140666 w 364352"/>
                <a:gd name="connsiteY36" fmla="*/ 313978 h 324307"/>
                <a:gd name="connsiteX37" fmla="*/ 161453 w 364352"/>
                <a:gd name="connsiteY37" fmla="*/ 324308 h 324307"/>
                <a:gd name="connsiteX38" fmla="*/ 164003 w 364352"/>
                <a:gd name="connsiteY38" fmla="*/ 324308 h 324307"/>
                <a:gd name="connsiteX39" fmla="*/ 184791 w 364352"/>
                <a:gd name="connsiteY39" fmla="*/ 311300 h 324307"/>
                <a:gd name="connsiteX40" fmla="*/ 205578 w 364352"/>
                <a:gd name="connsiteY40" fmla="*/ 308749 h 324307"/>
                <a:gd name="connsiteX41" fmla="*/ 221137 w 364352"/>
                <a:gd name="connsiteY41" fmla="*/ 306198 h 324307"/>
                <a:gd name="connsiteX42" fmla="*/ 213357 w 364352"/>
                <a:gd name="connsiteY42" fmla="*/ 285411 h 324307"/>
                <a:gd name="connsiteX43" fmla="*/ 205578 w 364352"/>
                <a:gd name="connsiteY43" fmla="*/ 262073 h 324307"/>
                <a:gd name="connsiteX44" fmla="*/ 190019 w 364352"/>
                <a:gd name="connsiteY44" fmla="*/ 246514 h 324307"/>
                <a:gd name="connsiteX45" fmla="*/ 208256 w 364352"/>
                <a:gd name="connsiteY45" fmla="*/ 225727 h 324307"/>
                <a:gd name="connsiteX46" fmla="*/ 223815 w 364352"/>
                <a:gd name="connsiteY46" fmla="*/ 228278 h 324307"/>
                <a:gd name="connsiteX47" fmla="*/ 239373 w 364352"/>
                <a:gd name="connsiteY47" fmla="*/ 228278 h 324307"/>
                <a:gd name="connsiteX48" fmla="*/ 249831 w 364352"/>
                <a:gd name="connsiteY48" fmla="*/ 210169 h 324307"/>
                <a:gd name="connsiteX49" fmla="*/ 268067 w 364352"/>
                <a:gd name="connsiteY49" fmla="*/ 199839 h 324307"/>
                <a:gd name="connsiteX50" fmla="*/ 278525 w 364352"/>
                <a:gd name="connsiteY50" fmla="*/ 176501 h 324307"/>
                <a:gd name="connsiteX51" fmla="*/ 291533 w 364352"/>
                <a:gd name="connsiteY51" fmla="*/ 166171 h 324307"/>
                <a:gd name="connsiteX52" fmla="*/ 301990 w 364352"/>
                <a:gd name="connsiteY52" fmla="*/ 153163 h 324307"/>
                <a:gd name="connsiteX53" fmla="*/ 304541 w 364352"/>
                <a:gd name="connsiteY53" fmla="*/ 137604 h 324307"/>
                <a:gd name="connsiteX54" fmla="*/ 317549 w 364352"/>
                <a:gd name="connsiteY54" fmla="*/ 122046 h 324307"/>
                <a:gd name="connsiteX55" fmla="*/ 307091 w 364352"/>
                <a:gd name="connsiteY55" fmla="*/ 111716 h 324307"/>
                <a:gd name="connsiteX56" fmla="*/ 294084 w 364352"/>
                <a:gd name="connsiteY56" fmla="*/ 90928 h 324307"/>
                <a:gd name="connsiteX57" fmla="*/ 288855 w 364352"/>
                <a:gd name="connsiteY57" fmla="*/ 70141 h 324307"/>
                <a:gd name="connsiteX58" fmla="*/ 301863 w 364352"/>
                <a:gd name="connsiteY58" fmla="*/ 57133 h 324307"/>
                <a:gd name="connsiteX59" fmla="*/ 333108 w 364352"/>
                <a:gd name="connsiteY59" fmla="*/ 64913 h 324307"/>
                <a:gd name="connsiteX60" fmla="*/ 356573 w 364352"/>
                <a:gd name="connsiteY60" fmla="*/ 54583 h 324307"/>
                <a:gd name="connsiteX61" fmla="*/ 364352 w 364352"/>
                <a:gd name="connsiteY61" fmla="*/ 41575 h 324307"/>
                <a:gd name="connsiteX62" fmla="*/ 346115 w 364352"/>
                <a:gd name="connsiteY62" fmla="*/ 33795 h 324307"/>
                <a:gd name="connsiteX63" fmla="*/ 346115 w 364352"/>
                <a:gd name="connsiteY63" fmla="*/ 33795 h 32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64352" h="324307">
                  <a:moveTo>
                    <a:pt x="346243" y="33668"/>
                  </a:moveTo>
                  <a:cubicBezTo>
                    <a:pt x="335786" y="28439"/>
                    <a:pt x="335786" y="20660"/>
                    <a:pt x="335786" y="15558"/>
                  </a:cubicBezTo>
                  <a:cubicBezTo>
                    <a:pt x="335786" y="13008"/>
                    <a:pt x="322778" y="7779"/>
                    <a:pt x="314998" y="0"/>
                  </a:cubicBezTo>
                  <a:cubicBezTo>
                    <a:pt x="314998" y="0"/>
                    <a:pt x="312447" y="0"/>
                    <a:pt x="309769" y="2551"/>
                  </a:cubicBezTo>
                  <a:cubicBezTo>
                    <a:pt x="308073" y="854"/>
                    <a:pt x="306326" y="0"/>
                    <a:pt x="304541" y="0"/>
                  </a:cubicBezTo>
                  <a:cubicBezTo>
                    <a:pt x="296762" y="5229"/>
                    <a:pt x="286304" y="7779"/>
                    <a:pt x="281075" y="5229"/>
                  </a:cubicBezTo>
                  <a:cubicBezTo>
                    <a:pt x="275847" y="2678"/>
                    <a:pt x="260288" y="7779"/>
                    <a:pt x="252509" y="15558"/>
                  </a:cubicBezTo>
                  <a:cubicBezTo>
                    <a:pt x="249958" y="18109"/>
                    <a:pt x="244729" y="18109"/>
                    <a:pt x="242051" y="18109"/>
                  </a:cubicBezTo>
                  <a:cubicBezTo>
                    <a:pt x="239373" y="18109"/>
                    <a:pt x="239501" y="20660"/>
                    <a:pt x="236823" y="20660"/>
                  </a:cubicBezTo>
                  <a:cubicBezTo>
                    <a:pt x="231594" y="20660"/>
                    <a:pt x="229043" y="25888"/>
                    <a:pt x="234272" y="30990"/>
                  </a:cubicBezTo>
                  <a:cubicBezTo>
                    <a:pt x="239501" y="36218"/>
                    <a:pt x="236823" y="38769"/>
                    <a:pt x="239501" y="43998"/>
                  </a:cubicBezTo>
                  <a:cubicBezTo>
                    <a:pt x="239501" y="49226"/>
                    <a:pt x="231721" y="54328"/>
                    <a:pt x="229043" y="59556"/>
                  </a:cubicBezTo>
                  <a:cubicBezTo>
                    <a:pt x="223815" y="64785"/>
                    <a:pt x="229043" y="69886"/>
                    <a:pt x="226493" y="77665"/>
                  </a:cubicBezTo>
                  <a:cubicBezTo>
                    <a:pt x="223942" y="82894"/>
                    <a:pt x="205705" y="72437"/>
                    <a:pt x="203027" y="75115"/>
                  </a:cubicBezTo>
                  <a:cubicBezTo>
                    <a:pt x="200477" y="77665"/>
                    <a:pt x="208256" y="85445"/>
                    <a:pt x="208256" y="90674"/>
                  </a:cubicBezTo>
                  <a:cubicBezTo>
                    <a:pt x="210807" y="93224"/>
                    <a:pt x="203027" y="98453"/>
                    <a:pt x="195248" y="98453"/>
                  </a:cubicBezTo>
                  <a:cubicBezTo>
                    <a:pt x="187469" y="101003"/>
                    <a:pt x="187469" y="108783"/>
                    <a:pt x="187469" y="121791"/>
                  </a:cubicBezTo>
                  <a:cubicBezTo>
                    <a:pt x="187469" y="134799"/>
                    <a:pt x="179690" y="137349"/>
                    <a:pt x="177011" y="132121"/>
                  </a:cubicBezTo>
                  <a:cubicBezTo>
                    <a:pt x="174461" y="126892"/>
                    <a:pt x="153546" y="134671"/>
                    <a:pt x="153546" y="139900"/>
                  </a:cubicBezTo>
                  <a:cubicBezTo>
                    <a:pt x="153546" y="145129"/>
                    <a:pt x="145767" y="145129"/>
                    <a:pt x="137987" y="145129"/>
                  </a:cubicBezTo>
                  <a:cubicBezTo>
                    <a:pt x="130208" y="142578"/>
                    <a:pt x="122428" y="150357"/>
                    <a:pt x="119750" y="155458"/>
                  </a:cubicBezTo>
                  <a:cubicBezTo>
                    <a:pt x="119750" y="158009"/>
                    <a:pt x="124979" y="173568"/>
                    <a:pt x="122301" y="176246"/>
                  </a:cubicBezTo>
                  <a:cubicBezTo>
                    <a:pt x="122301" y="178796"/>
                    <a:pt x="49482" y="189254"/>
                    <a:pt x="33796" y="186576"/>
                  </a:cubicBezTo>
                  <a:cubicBezTo>
                    <a:pt x="23338" y="184025"/>
                    <a:pt x="10330" y="184025"/>
                    <a:pt x="0" y="184025"/>
                  </a:cubicBezTo>
                  <a:cubicBezTo>
                    <a:pt x="5229" y="186576"/>
                    <a:pt x="10458" y="191804"/>
                    <a:pt x="10458" y="194355"/>
                  </a:cubicBezTo>
                  <a:cubicBezTo>
                    <a:pt x="13008" y="202134"/>
                    <a:pt x="23466" y="209914"/>
                    <a:pt x="33923" y="215142"/>
                  </a:cubicBezTo>
                  <a:cubicBezTo>
                    <a:pt x="44380" y="217693"/>
                    <a:pt x="39152" y="235930"/>
                    <a:pt x="44380" y="238480"/>
                  </a:cubicBezTo>
                  <a:cubicBezTo>
                    <a:pt x="49609" y="241031"/>
                    <a:pt x="57388" y="254039"/>
                    <a:pt x="49609" y="254039"/>
                  </a:cubicBezTo>
                  <a:cubicBezTo>
                    <a:pt x="41830" y="256589"/>
                    <a:pt x="36601" y="256589"/>
                    <a:pt x="28822" y="261818"/>
                  </a:cubicBezTo>
                  <a:cubicBezTo>
                    <a:pt x="23593" y="264369"/>
                    <a:pt x="15814" y="272148"/>
                    <a:pt x="15814" y="282605"/>
                  </a:cubicBezTo>
                  <a:lnTo>
                    <a:pt x="15814" y="287834"/>
                  </a:lnTo>
                  <a:cubicBezTo>
                    <a:pt x="34051" y="287834"/>
                    <a:pt x="54838" y="287834"/>
                    <a:pt x="57388" y="285284"/>
                  </a:cubicBezTo>
                  <a:cubicBezTo>
                    <a:pt x="59939" y="282733"/>
                    <a:pt x="67846" y="280055"/>
                    <a:pt x="72947" y="282733"/>
                  </a:cubicBezTo>
                  <a:cubicBezTo>
                    <a:pt x="78176" y="285284"/>
                    <a:pt x="101514" y="287962"/>
                    <a:pt x="109421" y="282733"/>
                  </a:cubicBezTo>
                  <a:cubicBezTo>
                    <a:pt x="119878" y="277504"/>
                    <a:pt x="127657" y="282733"/>
                    <a:pt x="127657" y="287962"/>
                  </a:cubicBezTo>
                  <a:cubicBezTo>
                    <a:pt x="127657" y="293190"/>
                    <a:pt x="132886" y="295741"/>
                    <a:pt x="138115" y="300970"/>
                  </a:cubicBezTo>
                  <a:cubicBezTo>
                    <a:pt x="140666" y="303520"/>
                    <a:pt x="138115" y="308749"/>
                    <a:pt x="140666" y="313978"/>
                  </a:cubicBezTo>
                  <a:cubicBezTo>
                    <a:pt x="143216" y="319207"/>
                    <a:pt x="151123" y="319207"/>
                    <a:pt x="161453" y="324308"/>
                  </a:cubicBezTo>
                  <a:lnTo>
                    <a:pt x="164003" y="324308"/>
                  </a:lnTo>
                  <a:cubicBezTo>
                    <a:pt x="169232" y="319079"/>
                    <a:pt x="171782" y="308749"/>
                    <a:pt x="184791" y="311300"/>
                  </a:cubicBezTo>
                  <a:cubicBezTo>
                    <a:pt x="197799" y="313850"/>
                    <a:pt x="197799" y="308749"/>
                    <a:pt x="205578" y="308749"/>
                  </a:cubicBezTo>
                  <a:cubicBezTo>
                    <a:pt x="213357" y="311300"/>
                    <a:pt x="218586" y="311300"/>
                    <a:pt x="221137" y="306198"/>
                  </a:cubicBezTo>
                  <a:cubicBezTo>
                    <a:pt x="226365" y="300970"/>
                    <a:pt x="218586" y="290640"/>
                    <a:pt x="213357" y="285411"/>
                  </a:cubicBezTo>
                  <a:cubicBezTo>
                    <a:pt x="210807" y="280182"/>
                    <a:pt x="202900" y="272403"/>
                    <a:pt x="205578" y="262073"/>
                  </a:cubicBezTo>
                  <a:cubicBezTo>
                    <a:pt x="205578" y="254294"/>
                    <a:pt x="190019" y="254294"/>
                    <a:pt x="190019" y="246514"/>
                  </a:cubicBezTo>
                  <a:cubicBezTo>
                    <a:pt x="190019" y="241286"/>
                    <a:pt x="205578" y="228405"/>
                    <a:pt x="208256" y="225727"/>
                  </a:cubicBezTo>
                  <a:cubicBezTo>
                    <a:pt x="210807" y="223177"/>
                    <a:pt x="221264" y="233507"/>
                    <a:pt x="223815" y="228278"/>
                  </a:cubicBezTo>
                  <a:cubicBezTo>
                    <a:pt x="226365" y="223049"/>
                    <a:pt x="234272" y="225727"/>
                    <a:pt x="239373" y="228278"/>
                  </a:cubicBezTo>
                  <a:cubicBezTo>
                    <a:pt x="241924" y="228278"/>
                    <a:pt x="249831" y="217948"/>
                    <a:pt x="249831" y="210169"/>
                  </a:cubicBezTo>
                  <a:cubicBezTo>
                    <a:pt x="252381" y="202389"/>
                    <a:pt x="265389" y="202389"/>
                    <a:pt x="268067" y="199839"/>
                  </a:cubicBezTo>
                  <a:cubicBezTo>
                    <a:pt x="270618" y="197288"/>
                    <a:pt x="275847" y="179051"/>
                    <a:pt x="278525" y="176501"/>
                  </a:cubicBezTo>
                  <a:cubicBezTo>
                    <a:pt x="278525" y="173950"/>
                    <a:pt x="291533" y="176501"/>
                    <a:pt x="291533" y="166171"/>
                  </a:cubicBezTo>
                  <a:cubicBezTo>
                    <a:pt x="291533" y="155841"/>
                    <a:pt x="296762" y="155841"/>
                    <a:pt x="301990" y="153163"/>
                  </a:cubicBezTo>
                  <a:cubicBezTo>
                    <a:pt x="307219" y="153163"/>
                    <a:pt x="304541" y="145384"/>
                    <a:pt x="304541" y="137604"/>
                  </a:cubicBezTo>
                  <a:cubicBezTo>
                    <a:pt x="307091" y="129825"/>
                    <a:pt x="309769" y="122046"/>
                    <a:pt x="317549" y="122046"/>
                  </a:cubicBezTo>
                  <a:cubicBezTo>
                    <a:pt x="322778" y="119495"/>
                    <a:pt x="314998" y="109038"/>
                    <a:pt x="307091" y="111716"/>
                  </a:cubicBezTo>
                  <a:cubicBezTo>
                    <a:pt x="299312" y="114266"/>
                    <a:pt x="294084" y="90928"/>
                    <a:pt x="294084" y="90928"/>
                  </a:cubicBezTo>
                  <a:cubicBezTo>
                    <a:pt x="294084" y="90928"/>
                    <a:pt x="294084" y="72819"/>
                    <a:pt x="288855" y="70141"/>
                  </a:cubicBezTo>
                  <a:cubicBezTo>
                    <a:pt x="286304" y="67591"/>
                    <a:pt x="291405" y="57133"/>
                    <a:pt x="301863" y="57133"/>
                  </a:cubicBezTo>
                  <a:cubicBezTo>
                    <a:pt x="309642" y="57133"/>
                    <a:pt x="327879" y="67463"/>
                    <a:pt x="333108" y="64913"/>
                  </a:cubicBezTo>
                  <a:cubicBezTo>
                    <a:pt x="340887" y="59684"/>
                    <a:pt x="351344" y="57133"/>
                    <a:pt x="356573" y="54583"/>
                  </a:cubicBezTo>
                  <a:cubicBezTo>
                    <a:pt x="359123" y="54583"/>
                    <a:pt x="361802" y="46803"/>
                    <a:pt x="364352" y="41575"/>
                  </a:cubicBezTo>
                  <a:cubicBezTo>
                    <a:pt x="359123" y="39024"/>
                    <a:pt x="353895" y="36346"/>
                    <a:pt x="346115" y="33795"/>
                  </a:cubicBezTo>
                  <a:lnTo>
                    <a:pt x="346115" y="33795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5" name="Freeform: Shape 504">
              <a:extLst>
                <a:ext uri="{FF2B5EF4-FFF2-40B4-BE49-F238E27FC236}">
                  <a16:creationId xmlns:a16="http://schemas.microsoft.com/office/drawing/2014/main" id="{B9A75B05-BA24-8BBD-81D5-B32F63372F55}"/>
                </a:ext>
              </a:extLst>
            </p:cNvPr>
            <p:cNvSpPr/>
            <p:nvPr/>
          </p:nvSpPr>
          <p:spPr>
            <a:xfrm>
              <a:off x="9409482" y="4140027"/>
              <a:ext cx="1002243" cy="354060"/>
            </a:xfrm>
            <a:custGeom>
              <a:avLst/>
              <a:gdLst>
                <a:gd name="connsiteX0" fmla="*/ 70640 w 1002243"/>
                <a:gd name="connsiteY0" fmla="*/ 149366 h 354060"/>
                <a:gd name="connsiteX1" fmla="*/ 80969 w 1002243"/>
                <a:gd name="connsiteY1" fmla="*/ 162246 h 354060"/>
                <a:gd name="connsiteX2" fmla="*/ 70640 w 1002243"/>
                <a:gd name="connsiteY2" fmla="*/ 149366 h 354060"/>
                <a:gd name="connsiteX3" fmla="*/ 70640 w 1002243"/>
                <a:gd name="connsiteY3" fmla="*/ 149366 h 354060"/>
                <a:gd name="connsiteX4" fmla="*/ 280936 w 1002243"/>
                <a:gd name="connsiteY4" fmla="*/ 188135 h 354060"/>
                <a:gd name="connsiteX5" fmla="*/ 267928 w 1002243"/>
                <a:gd name="connsiteY5" fmla="*/ 193363 h 354060"/>
                <a:gd name="connsiteX6" fmla="*/ 280936 w 1002243"/>
                <a:gd name="connsiteY6" fmla="*/ 188135 h 354060"/>
                <a:gd name="connsiteX7" fmla="*/ 280936 w 1002243"/>
                <a:gd name="connsiteY7" fmla="*/ 188135 h 354060"/>
                <a:gd name="connsiteX8" fmla="*/ 36972 w 1002243"/>
                <a:gd name="connsiteY8" fmla="*/ 92615 h 354060"/>
                <a:gd name="connsiteX9" fmla="*/ 52530 w 1002243"/>
                <a:gd name="connsiteY9" fmla="*/ 110724 h 354060"/>
                <a:gd name="connsiteX10" fmla="*/ 36972 w 1002243"/>
                <a:gd name="connsiteY10" fmla="*/ 92615 h 354060"/>
                <a:gd name="connsiteX11" fmla="*/ 36972 w 1002243"/>
                <a:gd name="connsiteY11" fmla="*/ 92615 h 354060"/>
                <a:gd name="connsiteX12" fmla="*/ 524900 w 1002243"/>
                <a:gd name="connsiteY12" fmla="*/ 203693 h 354060"/>
                <a:gd name="connsiteX13" fmla="*/ 532679 w 1002243"/>
                <a:gd name="connsiteY13" fmla="*/ 226904 h 354060"/>
                <a:gd name="connsiteX14" fmla="*/ 535230 w 1002243"/>
                <a:gd name="connsiteY14" fmla="*/ 252792 h 354060"/>
                <a:gd name="connsiteX15" fmla="*/ 545560 w 1002243"/>
                <a:gd name="connsiteY15" fmla="*/ 229582 h 354060"/>
                <a:gd name="connsiteX16" fmla="*/ 543009 w 1002243"/>
                <a:gd name="connsiteY16" fmla="*/ 190813 h 354060"/>
                <a:gd name="connsiteX17" fmla="*/ 558568 w 1002243"/>
                <a:gd name="connsiteY17" fmla="*/ 201143 h 354060"/>
                <a:gd name="connsiteX18" fmla="*/ 568898 w 1002243"/>
                <a:gd name="connsiteY18" fmla="*/ 221803 h 354060"/>
                <a:gd name="connsiteX19" fmla="*/ 587007 w 1002243"/>
                <a:gd name="connsiteY19" fmla="*/ 224353 h 354060"/>
                <a:gd name="connsiteX20" fmla="*/ 589557 w 1002243"/>
                <a:gd name="connsiteY20" fmla="*/ 208795 h 354060"/>
                <a:gd name="connsiteX21" fmla="*/ 584329 w 1002243"/>
                <a:gd name="connsiteY21" fmla="*/ 182906 h 354060"/>
                <a:gd name="connsiteX22" fmla="*/ 576549 w 1002243"/>
                <a:gd name="connsiteY22" fmla="*/ 164797 h 354060"/>
                <a:gd name="connsiteX23" fmla="*/ 610345 w 1002243"/>
                <a:gd name="connsiteY23" fmla="*/ 141586 h 354060"/>
                <a:gd name="connsiteX24" fmla="*/ 566219 w 1002243"/>
                <a:gd name="connsiteY24" fmla="*/ 154467 h 354060"/>
                <a:gd name="connsiteX25" fmla="*/ 540204 w 1002243"/>
                <a:gd name="connsiteY25" fmla="*/ 131257 h 354060"/>
                <a:gd name="connsiteX26" fmla="*/ 610217 w 1002243"/>
                <a:gd name="connsiteY26" fmla="*/ 115698 h 354060"/>
                <a:gd name="connsiteX27" fmla="*/ 649114 w 1002243"/>
                <a:gd name="connsiteY27" fmla="*/ 92488 h 354060"/>
                <a:gd name="connsiteX28" fmla="*/ 625776 w 1002243"/>
                <a:gd name="connsiteY28" fmla="*/ 102818 h 354060"/>
                <a:gd name="connsiteX29" fmla="*/ 571321 w 1002243"/>
                <a:gd name="connsiteY29" fmla="*/ 97589 h 354060"/>
                <a:gd name="connsiteX30" fmla="*/ 545305 w 1002243"/>
                <a:gd name="connsiteY30" fmla="*/ 107919 h 354060"/>
                <a:gd name="connsiteX31" fmla="*/ 529746 w 1002243"/>
                <a:gd name="connsiteY31" fmla="*/ 138908 h 354060"/>
                <a:gd name="connsiteX32" fmla="*/ 511637 w 1002243"/>
                <a:gd name="connsiteY32" fmla="*/ 182779 h 354060"/>
                <a:gd name="connsiteX33" fmla="*/ 524645 w 1002243"/>
                <a:gd name="connsiteY33" fmla="*/ 203438 h 354060"/>
                <a:gd name="connsiteX34" fmla="*/ 524645 w 1002243"/>
                <a:gd name="connsiteY34" fmla="*/ 203438 h 354060"/>
                <a:gd name="connsiteX35" fmla="*/ 231582 w 1002243"/>
                <a:gd name="connsiteY35" fmla="*/ 219124 h 354060"/>
                <a:gd name="connsiteX36" fmla="*/ 234133 w 1002243"/>
                <a:gd name="connsiteY36" fmla="*/ 198465 h 354060"/>
                <a:gd name="connsiteX37" fmla="*/ 241912 w 1002243"/>
                <a:gd name="connsiteY37" fmla="*/ 193236 h 354060"/>
                <a:gd name="connsiteX38" fmla="*/ 244462 w 1002243"/>
                <a:gd name="connsiteY38" fmla="*/ 180356 h 354060"/>
                <a:gd name="connsiteX39" fmla="*/ 226353 w 1002243"/>
                <a:gd name="connsiteY39" fmla="*/ 162246 h 354060"/>
                <a:gd name="connsiteX40" fmla="*/ 223803 w 1002243"/>
                <a:gd name="connsiteY40" fmla="*/ 172576 h 354060"/>
                <a:gd name="connsiteX41" fmla="*/ 231582 w 1002243"/>
                <a:gd name="connsiteY41" fmla="*/ 182906 h 354060"/>
                <a:gd name="connsiteX42" fmla="*/ 218574 w 1002243"/>
                <a:gd name="connsiteY42" fmla="*/ 177677 h 354060"/>
                <a:gd name="connsiteX43" fmla="*/ 203015 w 1002243"/>
                <a:gd name="connsiteY43" fmla="*/ 167347 h 354060"/>
                <a:gd name="connsiteX44" fmla="*/ 184906 w 1002243"/>
                <a:gd name="connsiteY44" fmla="*/ 146688 h 354060"/>
                <a:gd name="connsiteX45" fmla="*/ 179677 w 1002243"/>
                <a:gd name="connsiteY45" fmla="*/ 131129 h 354060"/>
                <a:gd name="connsiteX46" fmla="*/ 169347 w 1002243"/>
                <a:gd name="connsiteY46" fmla="*/ 110469 h 354060"/>
                <a:gd name="connsiteX47" fmla="*/ 156339 w 1002243"/>
                <a:gd name="connsiteY47" fmla="*/ 102690 h 354060"/>
                <a:gd name="connsiteX48" fmla="*/ 146010 w 1002243"/>
                <a:gd name="connsiteY48" fmla="*/ 89809 h 354060"/>
                <a:gd name="connsiteX49" fmla="*/ 133001 w 1002243"/>
                <a:gd name="connsiteY49" fmla="*/ 84581 h 354060"/>
                <a:gd name="connsiteX50" fmla="*/ 114892 w 1002243"/>
                <a:gd name="connsiteY50" fmla="*/ 76801 h 354060"/>
                <a:gd name="connsiteX51" fmla="*/ 96783 w 1002243"/>
                <a:gd name="connsiteY51" fmla="*/ 58692 h 354060"/>
                <a:gd name="connsiteX52" fmla="*/ 60437 w 1002243"/>
                <a:gd name="connsiteY52" fmla="*/ 25152 h 354060"/>
                <a:gd name="connsiteX53" fmla="*/ 29320 w 1002243"/>
                <a:gd name="connsiteY53" fmla="*/ 12271 h 354060"/>
                <a:gd name="connsiteX54" fmla="*/ 753 w 1002243"/>
                <a:gd name="connsiteY54" fmla="*/ 1942 h 354060"/>
                <a:gd name="connsiteX55" fmla="*/ 29320 w 1002243"/>
                <a:gd name="connsiteY55" fmla="*/ 45812 h 354060"/>
                <a:gd name="connsiteX56" fmla="*/ 60437 w 1002243"/>
                <a:gd name="connsiteY56" fmla="*/ 74251 h 354060"/>
                <a:gd name="connsiteX57" fmla="*/ 83775 w 1002243"/>
                <a:gd name="connsiteY57" fmla="*/ 118121 h 354060"/>
                <a:gd name="connsiteX58" fmla="*/ 117570 w 1002243"/>
                <a:gd name="connsiteY58" fmla="*/ 169771 h 354060"/>
                <a:gd name="connsiteX59" fmla="*/ 148688 w 1002243"/>
                <a:gd name="connsiteY59" fmla="*/ 205989 h 354060"/>
                <a:gd name="connsiteX60" fmla="*/ 187584 w 1002243"/>
                <a:gd name="connsiteY60" fmla="*/ 239529 h 354060"/>
                <a:gd name="connsiteX61" fmla="*/ 200592 w 1002243"/>
                <a:gd name="connsiteY61" fmla="*/ 252410 h 354060"/>
                <a:gd name="connsiteX62" fmla="*/ 223930 w 1002243"/>
                <a:gd name="connsiteY62" fmla="*/ 252410 h 354060"/>
                <a:gd name="connsiteX63" fmla="*/ 231709 w 1002243"/>
                <a:gd name="connsiteY63" fmla="*/ 218869 h 354060"/>
                <a:gd name="connsiteX64" fmla="*/ 231709 w 1002243"/>
                <a:gd name="connsiteY64" fmla="*/ 218869 h 354060"/>
                <a:gd name="connsiteX65" fmla="*/ 724739 w 1002243"/>
                <a:gd name="connsiteY65" fmla="*/ 118376 h 354060"/>
                <a:gd name="connsiteX66" fmla="*/ 732518 w 1002243"/>
                <a:gd name="connsiteY66" fmla="*/ 100267 h 354060"/>
                <a:gd name="connsiteX67" fmla="*/ 719510 w 1002243"/>
                <a:gd name="connsiteY67" fmla="*/ 95038 h 354060"/>
                <a:gd name="connsiteX68" fmla="*/ 703952 w 1002243"/>
                <a:gd name="connsiteY68" fmla="*/ 87259 h 354060"/>
                <a:gd name="connsiteX69" fmla="*/ 716959 w 1002243"/>
                <a:gd name="connsiteY69" fmla="*/ 133807 h 354060"/>
                <a:gd name="connsiteX70" fmla="*/ 724739 w 1002243"/>
                <a:gd name="connsiteY70" fmla="*/ 118249 h 354060"/>
                <a:gd name="connsiteX71" fmla="*/ 724739 w 1002243"/>
                <a:gd name="connsiteY71" fmla="*/ 118249 h 354060"/>
                <a:gd name="connsiteX72" fmla="*/ 670156 w 1002243"/>
                <a:gd name="connsiteY72" fmla="*/ 198465 h 354060"/>
                <a:gd name="connsiteX73" fmla="*/ 698723 w 1002243"/>
                <a:gd name="connsiteY73" fmla="*/ 206244 h 354060"/>
                <a:gd name="connsiteX74" fmla="*/ 670156 w 1002243"/>
                <a:gd name="connsiteY74" fmla="*/ 198465 h 354060"/>
                <a:gd name="connsiteX75" fmla="*/ 670156 w 1002243"/>
                <a:gd name="connsiteY75" fmla="*/ 198465 h 354060"/>
                <a:gd name="connsiteX76" fmla="*/ 620930 w 1002243"/>
                <a:gd name="connsiteY76" fmla="*/ 306992 h 354060"/>
                <a:gd name="connsiteX77" fmla="*/ 574254 w 1002243"/>
                <a:gd name="connsiteY77" fmla="*/ 309543 h 354060"/>
                <a:gd name="connsiteX78" fmla="*/ 532679 w 1002243"/>
                <a:gd name="connsiteY78" fmla="*/ 317322 h 354060"/>
                <a:gd name="connsiteX79" fmla="*/ 569025 w 1002243"/>
                <a:gd name="connsiteY79" fmla="*/ 322551 h 354060"/>
                <a:gd name="connsiteX80" fmla="*/ 613151 w 1002243"/>
                <a:gd name="connsiteY80" fmla="*/ 312221 h 354060"/>
                <a:gd name="connsiteX81" fmla="*/ 620930 w 1002243"/>
                <a:gd name="connsiteY81" fmla="*/ 306992 h 354060"/>
                <a:gd name="connsiteX82" fmla="*/ 620930 w 1002243"/>
                <a:gd name="connsiteY82" fmla="*/ 306992 h 354060"/>
                <a:gd name="connsiteX83" fmla="*/ 758407 w 1002243"/>
                <a:gd name="connsiteY83" fmla="*/ 188135 h 354060"/>
                <a:gd name="connsiteX84" fmla="*/ 716832 w 1002243"/>
                <a:gd name="connsiteY84" fmla="*/ 195914 h 354060"/>
                <a:gd name="connsiteX85" fmla="*/ 745399 w 1002243"/>
                <a:gd name="connsiteY85" fmla="*/ 201143 h 354060"/>
                <a:gd name="connsiteX86" fmla="*/ 773965 w 1002243"/>
                <a:gd name="connsiteY86" fmla="*/ 211473 h 354060"/>
                <a:gd name="connsiteX87" fmla="*/ 758407 w 1002243"/>
                <a:gd name="connsiteY87" fmla="*/ 188262 h 354060"/>
                <a:gd name="connsiteX88" fmla="*/ 758407 w 1002243"/>
                <a:gd name="connsiteY88" fmla="*/ 188262 h 354060"/>
                <a:gd name="connsiteX89" fmla="*/ 418413 w 1002243"/>
                <a:gd name="connsiteY89" fmla="*/ 299213 h 354060"/>
                <a:gd name="connsiteX90" fmla="*/ 379516 w 1002243"/>
                <a:gd name="connsiteY90" fmla="*/ 293984 h 354060"/>
                <a:gd name="connsiteX91" fmla="*/ 402854 w 1002243"/>
                <a:gd name="connsiteY91" fmla="*/ 278426 h 354060"/>
                <a:gd name="connsiteX92" fmla="*/ 376838 w 1002243"/>
                <a:gd name="connsiteY92" fmla="*/ 278426 h 354060"/>
                <a:gd name="connsiteX93" fmla="*/ 330162 w 1002243"/>
                <a:gd name="connsiteY93" fmla="*/ 273197 h 354060"/>
                <a:gd name="connsiteX94" fmla="*/ 283486 w 1002243"/>
                <a:gd name="connsiteY94" fmla="*/ 262867 h 354060"/>
                <a:gd name="connsiteX95" fmla="*/ 234133 w 1002243"/>
                <a:gd name="connsiteY95" fmla="*/ 260316 h 354060"/>
                <a:gd name="connsiteX96" fmla="*/ 223803 w 1002243"/>
                <a:gd name="connsiteY96" fmla="*/ 273197 h 354060"/>
                <a:gd name="connsiteX97" fmla="*/ 239361 w 1002243"/>
                <a:gd name="connsiteY97" fmla="*/ 275748 h 354060"/>
                <a:gd name="connsiteX98" fmla="*/ 249691 w 1002243"/>
                <a:gd name="connsiteY98" fmla="*/ 288628 h 354060"/>
                <a:gd name="connsiteX99" fmla="*/ 288588 w 1002243"/>
                <a:gd name="connsiteY99" fmla="*/ 291179 h 354060"/>
                <a:gd name="connsiteX100" fmla="*/ 330162 w 1002243"/>
                <a:gd name="connsiteY100" fmla="*/ 301509 h 354060"/>
                <a:gd name="connsiteX101" fmla="*/ 384617 w 1002243"/>
                <a:gd name="connsiteY101" fmla="*/ 311839 h 354060"/>
                <a:gd name="connsiteX102" fmla="*/ 413184 w 1002243"/>
                <a:gd name="connsiteY102" fmla="*/ 311839 h 354060"/>
                <a:gd name="connsiteX103" fmla="*/ 439200 w 1002243"/>
                <a:gd name="connsiteY103" fmla="*/ 311839 h 354060"/>
                <a:gd name="connsiteX104" fmla="*/ 418413 w 1002243"/>
                <a:gd name="connsiteY104" fmla="*/ 298958 h 354060"/>
                <a:gd name="connsiteX105" fmla="*/ 418413 w 1002243"/>
                <a:gd name="connsiteY105" fmla="*/ 298958 h 354060"/>
                <a:gd name="connsiteX106" fmla="*/ 927128 w 1002243"/>
                <a:gd name="connsiteY106" fmla="*/ 159696 h 354060"/>
                <a:gd name="connsiteX107" fmla="*/ 906341 w 1002243"/>
                <a:gd name="connsiteY107" fmla="*/ 177805 h 354060"/>
                <a:gd name="connsiteX108" fmla="*/ 872545 w 1002243"/>
                <a:gd name="connsiteY108" fmla="*/ 198465 h 354060"/>
                <a:gd name="connsiteX109" fmla="*/ 849208 w 1002243"/>
                <a:gd name="connsiteY109" fmla="*/ 144265 h 354060"/>
                <a:gd name="connsiteX110" fmla="*/ 797303 w 1002243"/>
                <a:gd name="connsiteY110" fmla="*/ 139036 h 354060"/>
                <a:gd name="connsiteX111" fmla="*/ 779194 w 1002243"/>
                <a:gd name="connsiteY111" fmla="*/ 151916 h 354060"/>
                <a:gd name="connsiteX112" fmla="*/ 792202 w 1002243"/>
                <a:gd name="connsiteY112" fmla="*/ 159696 h 354060"/>
                <a:gd name="connsiteX113" fmla="*/ 802532 w 1002243"/>
                <a:gd name="connsiteY113" fmla="*/ 172576 h 354060"/>
                <a:gd name="connsiteX114" fmla="*/ 838878 w 1002243"/>
                <a:gd name="connsiteY114" fmla="*/ 175127 h 354060"/>
                <a:gd name="connsiteX115" fmla="*/ 836327 w 1002243"/>
                <a:gd name="connsiteY115" fmla="*/ 182906 h 354060"/>
                <a:gd name="connsiteX116" fmla="*/ 818218 w 1002243"/>
                <a:gd name="connsiteY116" fmla="*/ 185457 h 354060"/>
                <a:gd name="connsiteX117" fmla="*/ 805210 w 1002243"/>
                <a:gd name="connsiteY117" fmla="*/ 188007 h 354060"/>
                <a:gd name="connsiteX118" fmla="*/ 818218 w 1002243"/>
                <a:gd name="connsiteY118" fmla="*/ 208667 h 354060"/>
                <a:gd name="connsiteX119" fmla="*/ 833777 w 1002243"/>
                <a:gd name="connsiteY119" fmla="*/ 208667 h 354060"/>
                <a:gd name="connsiteX120" fmla="*/ 857115 w 1002243"/>
                <a:gd name="connsiteY120" fmla="*/ 213896 h 354060"/>
                <a:gd name="connsiteX121" fmla="*/ 875224 w 1002243"/>
                <a:gd name="connsiteY121" fmla="*/ 224226 h 354060"/>
                <a:gd name="connsiteX122" fmla="*/ 937458 w 1002243"/>
                <a:gd name="connsiteY122" fmla="*/ 244885 h 354060"/>
                <a:gd name="connsiteX123" fmla="*/ 947788 w 1002243"/>
                <a:gd name="connsiteY123" fmla="*/ 270774 h 354060"/>
                <a:gd name="connsiteX124" fmla="*/ 947788 w 1002243"/>
                <a:gd name="connsiteY124" fmla="*/ 288883 h 354060"/>
                <a:gd name="connsiteX125" fmla="*/ 927001 w 1002243"/>
                <a:gd name="connsiteY125" fmla="*/ 306992 h 354060"/>
                <a:gd name="connsiteX126" fmla="*/ 978905 w 1002243"/>
                <a:gd name="connsiteY126" fmla="*/ 304442 h 354060"/>
                <a:gd name="connsiteX127" fmla="*/ 1002243 w 1002243"/>
                <a:gd name="connsiteY127" fmla="*/ 322551 h 354060"/>
                <a:gd name="connsiteX128" fmla="*/ 1002243 w 1002243"/>
                <a:gd name="connsiteY128" fmla="*/ 185584 h 354060"/>
                <a:gd name="connsiteX129" fmla="*/ 927001 w 1002243"/>
                <a:gd name="connsiteY129" fmla="*/ 159696 h 354060"/>
                <a:gd name="connsiteX130" fmla="*/ 927001 w 1002243"/>
                <a:gd name="connsiteY130" fmla="*/ 159696 h 354060"/>
                <a:gd name="connsiteX131" fmla="*/ 646818 w 1002243"/>
                <a:gd name="connsiteY131" fmla="*/ 322551 h 354060"/>
                <a:gd name="connsiteX132" fmla="*/ 639039 w 1002243"/>
                <a:gd name="connsiteY132" fmla="*/ 325102 h 354060"/>
                <a:gd name="connsiteX133" fmla="*/ 636488 w 1002243"/>
                <a:gd name="connsiteY133" fmla="*/ 330330 h 354060"/>
                <a:gd name="connsiteX134" fmla="*/ 628709 w 1002243"/>
                <a:gd name="connsiteY134" fmla="*/ 327780 h 354060"/>
                <a:gd name="connsiteX135" fmla="*/ 618379 w 1002243"/>
                <a:gd name="connsiteY135" fmla="*/ 353668 h 354060"/>
                <a:gd name="connsiteX136" fmla="*/ 646946 w 1002243"/>
                <a:gd name="connsiteY136" fmla="*/ 335559 h 354060"/>
                <a:gd name="connsiteX137" fmla="*/ 649496 w 1002243"/>
                <a:gd name="connsiteY137" fmla="*/ 333008 h 354060"/>
                <a:gd name="connsiteX138" fmla="*/ 652047 w 1002243"/>
                <a:gd name="connsiteY138" fmla="*/ 330458 h 354060"/>
                <a:gd name="connsiteX139" fmla="*/ 654598 w 1002243"/>
                <a:gd name="connsiteY139" fmla="*/ 330458 h 354060"/>
                <a:gd name="connsiteX140" fmla="*/ 646818 w 1002243"/>
                <a:gd name="connsiteY140" fmla="*/ 322679 h 354060"/>
                <a:gd name="connsiteX141" fmla="*/ 646818 w 1002243"/>
                <a:gd name="connsiteY141" fmla="*/ 322679 h 354060"/>
                <a:gd name="connsiteX142" fmla="*/ 467766 w 1002243"/>
                <a:gd name="connsiteY142" fmla="*/ 157145 h 354060"/>
                <a:gd name="connsiteX143" fmla="*/ 480775 w 1002243"/>
                <a:gd name="connsiteY143" fmla="*/ 123605 h 354060"/>
                <a:gd name="connsiteX144" fmla="*/ 511892 w 1002243"/>
                <a:gd name="connsiteY144" fmla="*/ 105496 h 354060"/>
                <a:gd name="connsiteX145" fmla="*/ 498884 w 1002243"/>
                <a:gd name="connsiteY145" fmla="*/ 87386 h 354060"/>
                <a:gd name="connsiteX146" fmla="*/ 491105 w 1002243"/>
                <a:gd name="connsiteY146" fmla="*/ 69277 h 354060"/>
                <a:gd name="connsiteX147" fmla="*/ 483325 w 1002243"/>
                <a:gd name="connsiteY147" fmla="*/ 51168 h 354060"/>
                <a:gd name="connsiteX148" fmla="*/ 485876 w 1002243"/>
                <a:gd name="connsiteY148" fmla="*/ 35609 h 354060"/>
                <a:gd name="connsiteX149" fmla="*/ 488427 w 1002243"/>
                <a:gd name="connsiteY149" fmla="*/ 33059 h 354060"/>
                <a:gd name="connsiteX150" fmla="*/ 478096 w 1002243"/>
                <a:gd name="connsiteY150" fmla="*/ 30508 h 354060"/>
                <a:gd name="connsiteX151" fmla="*/ 444301 w 1002243"/>
                <a:gd name="connsiteY151" fmla="*/ 43389 h 354060"/>
                <a:gd name="connsiteX152" fmla="*/ 431293 w 1002243"/>
                <a:gd name="connsiteY152" fmla="*/ 61498 h 354060"/>
                <a:gd name="connsiteX153" fmla="*/ 423514 w 1002243"/>
                <a:gd name="connsiteY153" fmla="*/ 82158 h 354060"/>
                <a:gd name="connsiteX154" fmla="*/ 405405 w 1002243"/>
                <a:gd name="connsiteY154" fmla="*/ 95038 h 354060"/>
                <a:gd name="connsiteX155" fmla="*/ 384617 w 1002243"/>
                <a:gd name="connsiteY155" fmla="*/ 92488 h 354060"/>
                <a:gd name="connsiteX156" fmla="*/ 363830 w 1002243"/>
                <a:gd name="connsiteY156" fmla="*/ 100267 h 354060"/>
                <a:gd name="connsiteX157" fmla="*/ 335263 w 1002243"/>
                <a:gd name="connsiteY157" fmla="*/ 102818 h 354060"/>
                <a:gd name="connsiteX158" fmla="*/ 317154 w 1002243"/>
                <a:gd name="connsiteY158" fmla="*/ 95038 h 354060"/>
                <a:gd name="connsiteX159" fmla="*/ 309375 w 1002243"/>
                <a:gd name="connsiteY159" fmla="*/ 82158 h 354060"/>
                <a:gd name="connsiteX160" fmla="*/ 306824 w 1002243"/>
                <a:gd name="connsiteY160" fmla="*/ 79607 h 354060"/>
                <a:gd name="connsiteX161" fmla="*/ 293816 w 1002243"/>
                <a:gd name="connsiteY161" fmla="*/ 110597 h 354060"/>
                <a:gd name="connsiteX162" fmla="*/ 304146 w 1002243"/>
                <a:gd name="connsiteY162" fmla="*/ 141586 h 354060"/>
                <a:gd name="connsiteX163" fmla="*/ 322256 w 1002243"/>
                <a:gd name="connsiteY163" fmla="*/ 162246 h 354060"/>
                <a:gd name="connsiteX164" fmla="*/ 343043 w 1002243"/>
                <a:gd name="connsiteY164" fmla="*/ 193236 h 354060"/>
                <a:gd name="connsiteX165" fmla="*/ 361152 w 1002243"/>
                <a:gd name="connsiteY165" fmla="*/ 201015 h 354060"/>
                <a:gd name="connsiteX166" fmla="*/ 389718 w 1002243"/>
                <a:gd name="connsiteY166" fmla="*/ 198465 h 354060"/>
                <a:gd name="connsiteX167" fmla="*/ 418285 w 1002243"/>
                <a:gd name="connsiteY167" fmla="*/ 208795 h 354060"/>
                <a:gd name="connsiteX168" fmla="*/ 449402 w 1002243"/>
                <a:gd name="connsiteY168" fmla="*/ 206244 h 354060"/>
                <a:gd name="connsiteX169" fmla="*/ 467512 w 1002243"/>
                <a:gd name="connsiteY169" fmla="*/ 157145 h 354060"/>
                <a:gd name="connsiteX170" fmla="*/ 467512 w 1002243"/>
                <a:gd name="connsiteY170" fmla="*/ 157145 h 354060"/>
                <a:gd name="connsiteX171" fmla="*/ 514442 w 1002243"/>
                <a:gd name="connsiteY171" fmla="*/ 337982 h 354060"/>
                <a:gd name="connsiteX172" fmla="*/ 535230 w 1002243"/>
                <a:gd name="connsiteY172" fmla="*/ 345761 h 354060"/>
                <a:gd name="connsiteX173" fmla="*/ 556017 w 1002243"/>
                <a:gd name="connsiteY173" fmla="*/ 348312 h 354060"/>
                <a:gd name="connsiteX174" fmla="*/ 514442 w 1002243"/>
                <a:gd name="connsiteY174" fmla="*/ 337982 h 354060"/>
                <a:gd name="connsiteX175" fmla="*/ 514442 w 1002243"/>
                <a:gd name="connsiteY175" fmla="*/ 337982 h 354060"/>
                <a:gd name="connsiteX176" fmla="*/ 483325 w 1002243"/>
                <a:gd name="connsiteY176" fmla="*/ 304442 h 354060"/>
                <a:gd name="connsiteX177" fmla="*/ 462538 w 1002243"/>
                <a:gd name="connsiteY177" fmla="*/ 306992 h 354060"/>
                <a:gd name="connsiteX178" fmla="*/ 452208 w 1002243"/>
                <a:gd name="connsiteY178" fmla="*/ 319873 h 354060"/>
                <a:gd name="connsiteX179" fmla="*/ 483325 w 1002243"/>
                <a:gd name="connsiteY179" fmla="*/ 325102 h 354060"/>
                <a:gd name="connsiteX180" fmla="*/ 514442 w 1002243"/>
                <a:gd name="connsiteY180" fmla="*/ 314772 h 354060"/>
                <a:gd name="connsiteX181" fmla="*/ 483325 w 1002243"/>
                <a:gd name="connsiteY181" fmla="*/ 304442 h 354060"/>
                <a:gd name="connsiteX182" fmla="*/ 483325 w 1002243"/>
                <a:gd name="connsiteY182" fmla="*/ 304442 h 35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002243" h="354060">
                  <a:moveTo>
                    <a:pt x="70640" y="149366"/>
                  </a:moveTo>
                  <a:cubicBezTo>
                    <a:pt x="68089" y="151916"/>
                    <a:pt x="75868" y="164924"/>
                    <a:pt x="80969" y="162246"/>
                  </a:cubicBezTo>
                  <a:cubicBezTo>
                    <a:pt x="83520" y="157018"/>
                    <a:pt x="73190" y="139036"/>
                    <a:pt x="70640" y="149366"/>
                  </a:cubicBezTo>
                  <a:lnTo>
                    <a:pt x="70640" y="149366"/>
                  </a:lnTo>
                  <a:close/>
                  <a:moveTo>
                    <a:pt x="280936" y="188135"/>
                  </a:moveTo>
                  <a:cubicBezTo>
                    <a:pt x="280936" y="182906"/>
                    <a:pt x="265377" y="185584"/>
                    <a:pt x="267928" y="193363"/>
                  </a:cubicBezTo>
                  <a:cubicBezTo>
                    <a:pt x="273157" y="201143"/>
                    <a:pt x="280936" y="193363"/>
                    <a:pt x="280936" y="188135"/>
                  </a:cubicBezTo>
                  <a:lnTo>
                    <a:pt x="280936" y="188135"/>
                  </a:lnTo>
                  <a:close/>
                  <a:moveTo>
                    <a:pt x="36972" y="92615"/>
                  </a:moveTo>
                  <a:cubicBezTo>
                    <a:pt x="36972" y="100394"/>
                    <a:pt x="44751" y="118504"/>
                    <a:pt x="52530" y="110724"/>
                  </a:cubicBezTo>
                  <a:cubicBezTo>
                    <a:pt x="60310" y="102945"/>
                    <a:pt x="39522" y="87514"/>
                    <a:pt x="36972" y="92615"/>
                  </a:cubicBezTo>
                  <a:lnTo>
                    <a:pt x="36972" y="92615"/>
                  </a:lnTo>
                  <a:close/>
                  <a:moveTo>
                    <a:pt x="524900" y="203693"/>
                  </a:moveTo>
                  <a:cubicBezTo>
                    <a:pt x="535230" y="203693"/>
                    <a:pt x="535230" y="219252"/>
                    <a:pt x="532679" y="226904"/>
                  </a:cubicBezTo>
                  <a:cubicBezTo>
                    <a:pt x="530129" y="234683"/>
                    <a:pt x="527451" y="255343"/>
                    <a:pt x="535230" y="252792"/>
                  </a:cubicBezTo>
                  <a:cubicBezTo>
                    <a:pt x="545560" y="247564"/>
                    <a:pt x="550788" y="234683"/>
                    <a:pt x="545560" y="229582"/>
                  </a:cubicBezTo>
                  <a:cubicBezTo>
                    <a:pt x="540331" y="227031"/>
                    <a:pt x="540331" y="198592"/>
                    <a:pt x="543009" y="190813"/>
                  </a:cubicBezTo>
                  <a:cubicBezTo>
                    <a:pt x="545560" y="183034"/>
                    <a:pt x="563796" y="188262"/>
                    <a:pt x="558568" y="201143"/>
                  </a:cubicBezTo>
                  <a:cubicBezTo>
                    <a:pt x="550788" y="211473"/>
                    <a:pt x="568898" y="208922"/>
                    <a:pt x="568898" y="221803"/>
                  </a:cubicBezTo>
                  <a:cubicBezTo>
                    <a:pt x="568898" y="234683"/>
                    <a:pt x="576677" y="227031"/>
                    <a:pt x="587007" y="224353"/>
                  </a:cubicBezTo>
                  <a:cubicBezTo>
                    <a:pt x="597337" y="221803"/>
                    <a:pt x="597337" y="214023"/>
                    <a:pt x="589557" y="208795"/>
                  </a:cubicBezTo>
                  <a:cubicBezTo>
                    <a:pt x="581778" y="201015"/>
                    <a:pt x="594786" y="188135"/>
                    <a:pt x="584329" y="182906"/>
                  </a:cubicBezTo>
                  <a:cubicBezTo>
                    <a:pt x="576549" y="175127"/>
                    <a:pt x="568770" y="167347"/>
                    <a:pt x="576549" y="164797"/>
                  </a:cubicBezTo>
                  <a:cubicBezTo>
                    <a:pt x="586879" y="162246"/>
                    <a:pt x="612895" y="146688"/>
                    <a:pt x="610345" y="141586"/>
                  </a:cubicBezTo>
                  <a:cubicBezTo>
                    <a:pt x="607794" y="133807"/>
                    <a:pt x="568770" y="141586"/>
                    <a:pt x="566219" y="154467"/>
                  </a:cubicBezTo>
                  <a:cubicBezTo>
                    <a:pt x="563669" y="164797"/>
                    <a:pt x="535102" y="151916"/>
                    <a:pt x="540204" y="131257"/>
                  </a:cubicBezTo>
                  <a:cubicBezTo>
                    <a:pt x="542754" y="113147"/>
                    <a:pt x="594659" y="108046"/>
                    <a:pt x="610217" y="115698"/>
                  </a:cubicBezTo>
                  <a:cubicBezTo>
                    <a:pt x="625776" y="123477"/>
                    <a:pt x="644012" y="105368"/>
                    <a:pt x="649114" y="92488"/>
                  </a:cubicBezTo>
                  <a:cubicBezTo>
                    <a:pt x="654342" y="82158"/>
                    <a:pt x="636106" y="95038"/>
                    <a:pt x="625776" y="102818"/>
                  </a:cubicBezTo>
                  <a:cubicBezTo>
                    <a:pt x="615446" y="110597"/>
                    <a:pt x="586879" y="102818"/>
                    <a:pt x="571321" y="97589"/>
                  </a:cubicBezTo>
                  <a:cubicBezTo>
                    <a:pt x="555762" y="92360"/>
                    <a:pt x="558313" y="105368"/>
                    <a:pt x="545305" y="107919"/>
                  </a:cubicBezTo>
                  <a:cubicBezTo>
                    <a:pt x="532296" y="110469"/>
                    <a:pt x="534975" y="136358"/>
                    <a:pt x="529746" y="138908"/>
                  </a:cubicBezTo>
                  <a:cubicBezTo>
                    <a:pt x="524517" y="144137"/>
                    <a:pt x="524517" y="162119"/>
                    <a:pt x="511637" y="182779"/>
                  </a:cubicBezTo>
                  <a:cubicBezTo>
                    <a:pt x="501307" y="200888"/>
                    <a:pt x="516865" y="203438"/>
                    <a:pt x="524645" y="203438"/>
                  </a:cubicBezTo>
                  <a:lnTo>
                    <a:pt x="524645" y="203438"/>
                  </a:lnTo>
                  <a:close/>
                  <a:moveTo>
                    <a:pt x="231582" y="219124"/>
                  </a:moveTo>
                  <a:cubicBezTo>
                    <a:pt x="229031" y="211345"/>
                    <a:pt x="234133" y="203566"/>
                    <a:pt x="234133" y="198465"/>
                  </a:cubicBezTo>
                  <a:cubicBezTo>
                    <a:pt x="234133" y="193363"/>
                    <a:pt x="236683" y="190685"/>
                    <a:pt x="241912" y="193236"/>
                  </a:cubicBezTo>
                  <a:cubicBezTo>
                    <a:pt x="249691" y="193236"/>
                    <a:pt x="247140" y="180356"/>
                    <a:pt x="244462" y="180356"/>
                  </a:cubicBezTo>
                  <a:cubicBezTo>
                    <a:pt x="239234" y="177805"/>
                    <a:pt x="236683" y="162246"/>
                    <a:pt x="226353" y="162246"/>
                  </a:cubicBezTo>
                  <a:cubicBezTo>
                    <a:pt x="213345" y="162246"/>
                    <a:pt x="216023" y="170026"/>
                    <a:pt x="223803" y="172576"/>
                  </a:cubicBezTo>
                  <a:cubicBezTo>
                    <a:pt x="229031" y="172576"/>
                    <a:pt x="234133" y="177805"/>
                    <a:pt x="231582" y="182906"/>
                  </a:cubicBezTo>
                  <a:cubicBezTo>
                    <a:pt x="229031" y="185457"/>
                    <a:pt x="226353" y="177677"/>
                    <a:pt x="218574" y="177677"/>
                  </a:cubicBezTo>
                  <a:cubicBezTo>
                    <a:pt x="208244" y="177677"/>
                    <a:pt x="213345" y="167347"/>
                    <a:pt x="203015" y="167347"/>
                  </a:cubicBezTo>
                  <a:cubicBezTo>
                    <a:pt x="192685" y="164797"/>
                    <a:pt x="195236" y="146688"/>
                    <a:pt x="184906" y="146688"/>
                  </a:cubicBezTo>
                  <a:cubicBezTo>
                    <a:pt x="174576" y="146688"/>
                    <a:pt x="171898" y="138908"/>
                    <a:pt x="179677" y="131129"/>
                  </a:cubicBezTo>
                  <a:cubicBezTo>
                    <a:pt x="187457" y="125900"/>
                    <a:pt x="169347" y="118249"/>
                    <a:pt x="169347" y="110469"/>
                  </a:cubicBezTo>
                  <a:cubicBezTo>
                    <a:pt x="169347" y="102690"/>
                    <a:pt x="156339" y="107919"/>
                    <a:pt x="156339" y="102690"/>
                  </a:cubicBezTo>
                  <a:cubicBezTo>
                    <a:pt x="156339" y="94911"/>
                    <a:pt x="151111" y="97461"/>
                    <a:pt x="146010" y="89809"/>
                  </a:cubicBezTo>
                  <a:cubicBezTo>
                    <a:pt x="140781" y="82030"/>
                    <a:pt x="138230" y="89809"/>
                    <a:pt x="133001" y="84581"/>
                  </a:cubicBezTo>
                  <a:cubicBezTo>
                    <a:pt x="127773" y="79352"/>
                    <a:pt x="119993" y="74251"/>
                    <a:pt x="114892" y="76801"/>
                  </a:cubicBezTo>
                  <a:cubicBezTo>
                    <a:pt x="112342" y="79352"/>
                    <a:pt x="101884" y="69022"/>
                    <a:pt x="96783" y="58692"/>
                  </a:cubicBezTo>
                  <a:cubicBezTo>
                    <a:pt x="94233" y="50913"/>
                    <a:pt x="65666" y="38033"/>
                    <a:pt x="60437" y="25152"/>
                  </a:cubicBezTo>
                  <a:cubicBezTo>
                    <a:pt x="57887" y="14822"/>
                    <a:pt x="47429" y="9593"/>
                    <a:pt x="29320" y="12271"/>
                  </a:cubicBezTo>
                  <a:cubicBezTo>
                    <a:pt x="11211" y="12271"/>
                    <a:pt x="5982" y="-5838"/>
                    <a:pt x="753" y="1942"/>
                  </a:cubicBezTo>
                  <a:cubicBezTo>
                    <a:pt x="-4476" y="14822"/>
                    <a:pt x="18863" y="38160"/>
                    <a:pt x="29320" y="45812"/>
                  </a:cubicBezTo>
                  <a:cubicBezTo>
                    <a:pt x="42328" y="51041"/>
                    <a:pt x="47429" y="74251"/>
                    <a:pt x="60437" y="74251"/>
                  </a:cubicBezTo>
                  <a:cubicBezTo>
                    <a:pt x="73445" y="76801"/>
                    <a:pt x="73445" y="118121"/>
                    <a:pt x="83775" y="118121"/>
                  </a:cubicBezTo>
                  <a:cubicBezTo>
                    <a:pt x="94105" y="120672"/>
                    <a:pt x="114892" y="151661"/>
                    <a:pt x="117570" y="169771"/>
                  </a:cubicBezTo>
                  <a:cubicBezTo>
                    <a:pt x="120121" y="185329"/>
                    <a:pt x="140908" y="195659"/>
                    <a:pt x="148688" y="205989"/>
                  </a:cubicBezTo>
                  <a:cubicBezTo>
                    <a:pt x="156467" y="218869"/>
                    <a:pt x="185034" y="234428"/>
                    <a:pt x="187584" y="239529"/>
                  </a:cubicBezTo>
                  <a:cubicBezTo>
                    <a:pt x="192813" y="244758"/>
                    <a:pt x="195363" y="257638"/>
                    <a:pt x="200592" y="252410"/>
                  </a:cubicBezTo>
                  <a:cubicBezTo>
                    <a:pt x="203143" y="244630"/>
                    <a:pt x="216151" y="252410"/>
                    <a:pt x="223930" y="252410"/>
                  </a:cubicBezTo>
                  <a:cubicBezTo>
                    <a:pt x="229159" y="252410"/>
                    <a:pt x="231709" y="229199"/>
                    <a:pt x="231709" y="218869"/>
                  </a:cubicBezTo>
                  <a:lnTo>
                    <a:pt x="231709" y="218869"/>
                  </a:lnTo>
                  <a:close/>
                  <a:moveTo>
                    <a:pt x="724739" y="118376"/>
                  </a:moveTo>
                  <a:cubicBezTo>
                    <a:pt x="737747" y="118376"/>
                    <a:pt x="732518" y="110597"/>
                    <a:pt x="732518" y="100267"/>
                  </a:cubicBezTo>
                  <a:cubicBezTo>
                    <a:pt x="732518" y="92488"/>
                    <a:pt x="719510" y="100267"/>
                    <a:pt x="719510" y="95038"/>
                  </a:cubicBezTo>
                  <a:cubicBezTo>
                    <a:pt x="719510" y="89809"/>
                    <a:pt x="714281" y="71828"/>
                    <a:pt x="703952" y="87259"/>
                  </a:cubicBezTo>
                  <a:cubicBezTo>
                    <a:pt x="693622" y="100139"/>
                    <a:pt x="706502" y="136358"/>
                    <a:pt x="716959" y="133807"/>
                  </a:cubicBezTo>
                  <a:cubicBezTo>
                    <a:pt x="722188" y="133807"/>
                    <a:pt x="709180" y="115698"/>
                    <a:pt x="724739" y="118249"/>
                  </a:cubicBezTo>
                  <a:lnTo>
                    <a:pt x="724739" y="118249"/>
                  </a:lnTo>
                  <a:close/>
                  <a:moveTo>
                    <a:pt x="670156" y="198465"/>
                  </a:moveTo>
                  <a:cubicBezTo>
                    <a:pt x="672707" y="208795"/>
                    <a:pt x="693494" y="214023"/>
                    <a:pt x="698723" y="206244"/>
                  </a:cubicBezTo>
                  <a:cubicBezTo>
                    <a:pt x="703952" y="195914"/>
                    <a:pt x="667606" y="185584"/>
                    <a:pt x="670156" y="198465"/>
                  </a:cubicBezTo>
                  <a:lnTo>
                    <a:pt x="670156" y="198465"/>
                  </a:lnTo>
                  <a:close/>
                  <a:moveTo>
                    <a:pt x="620930" y="306992"/>
                  </a:moveTo>
                  <a:cubicBezTo>
                    <a:pt x="602821" y="304442"/>
                    <a:pt x="589812" y="317322"/>
                    <a:pt x="574254" y="309543"/>
                  </a:cubicBezTo>
                  <a:cubicBezTo>
                    <a:pt x="556145" y="304314"/>
                    <a:pt x="530129" y="309543"/>
                    <a:pt x="532679" y="317322"/>
                  </a:cubicBezTo>
                  <a:cubicBezTo>
                    <a:pt x="535230" y="322551"/>
                    <a:pt x="550788" y="322551"/>
                    <a:pt x="569025" y="322551"/>
                  </a:cubicBezTo>
                  <a:cubicBezTo>
                    <a:pt x="584584" y="322551"/>
                    <a:pt x="600142" y="314772"/>
                    <a:pt x="613151" y="312221"/>
                  </a:cubicBezTo>
                  <a:cubicBezTo>
                    <a:pt x="623480" y="312221"/>
                    <a:pt x="636488" y="309671"/>
                    <a:pt x="620930" y="306992"/>
                  </a:cubicBezTo>
                  <a:lnTo>
                    <a:pt x="620930" y="306992"/>
                  </a:lnTo>
                  <a:close/>
                  <a:moveTo>
                    <a:pt x="758407" y="188135"/>
                  </a:moveTo>
                  <a:cubicBezTo>
                    <a:pt x="740298" y="182906"/>
                    <a:pt x="711731" y="188135"/>
                    <a:pt x="716832" y="195914"/>
                  </a:cubicBezTo>
                  <a:cubicBezTo>
                    <a:pt x="719383" y="203693"/>
                    <a:pt x="732390" y="201143"/>
                    <a:pt x="745399" y="201143"/>
                  </a:cubicBezTo>
                  <a:cubicBezTo>
                    <a:pt x="758407" y="201143"/>
                    <a:pt x="766186" y="211473"/>
                    <a:pt x="773965" y="211473"/>
                  </a:cubicBezTo>
                  <a:cubicBezTo>
                    <a:pt x="779194" y="211473"/>
                    <a:pt x="773965" y="193363"/>
                    <a:pt x="758407" y="188262"/>
                  </a:cubicBezTo>
                  <a:lnTo>
                    <a:pt x="758407" y="188262"/>
                  </a:lnTo>
                  <a:close/>
                  <a:moveTo>
                    <a:pt x="418413" y="299213"/>
                  </a:moveTo>
                  <a:cubicBezTo>
                    <a:pt x="418413" y="291434"/>
                    <a:pt x="392397" y="299213"/>
                    <a:pt x="379516" y="293984"/>
                  </a:cubicBezTo>
                  <a:cubicBezTo>
                    <a:pt x="366508" y="288756"/>
                    <a:pt x="392524" y="283654"/>
                    <a:pt x="402854" y="278426"/>
                  </a:cubicBezTo>
                  <a:cubicBezTo>
                    <a:pt x="410633" y="273197"/>
                    <a:pt x="397625" y="270647"/>
                    <a:pt x="376838" y="278426"/>
                  </a:cubicBezTo>
                  <a:cubicBezTo>
                    <a:pt x="356051" y="283654"/>
                    <a:pt x="330162" y="262867"/>
                    <a:pt x="330162" y="273197"/>
                  </a:cubicBezTo>
                  <a:cubicBezTo>
                    <a:pt x="330162" y="280976"/>
                    <a:pt x="293816" y="267968"/>
                    <a:pt x="283486" y="262867"/>
                  </a:cubicBezTo>
                  <a:cubicBezTo>
                    <a:pt x="275707" y="255088"/>
                    <a:pt x="239361" y="247309"/>
                    <a:pt x="234133" y="260316"/>
                  </a:cubicBezTo>
                  <a:cubicBezTo>
                    <a:pt x="226353" y="273197"/>
                    <a:pt x="218574" y="260316"/>
                    <a:pt x="223803" y="273197"/>
                  </a:cubicBezTo>
                  <a:cubicBezTo>
                    <a:pt x="223803" y="280976"/>
                    <a:pt x="234133" y="275748"/>
                    <a:pt x="239361" y="275748"/>
                  </a:cubicBezTo>
                  <a:cubicBezTo>
                    <a:pt x="244590" y="275748"/>
                    <a:pt x="241912" y="286077"/>
                    <a:pt x="249691" y="288628"/>
                  </a:cubicBezTo>
                  <a:cubicBezTo>
                    <a:pt x="260021" y="288628"/>
                    <a:pt x="286037" y="296407"/>
                    <a:pt x="288588" y="291179"/>
                  </a:cubicBezTo>
                  <a:cubicBezTo>
                    <a:pt x="291138" y="285950"/>
                    <a:pt x="317154" y="291179"/>
                    <a:pt x="330162" y="301509"/>
                  </a:cubicBezTo>
                  <a:cubicBezTo>
                    <a:pt x="343170" y="311839"/>
                    <a:pt x="374287" y="311839"/>
                    <a:pt x="384617" y="311839"/>
                  </a:cubicBezTo>
                  <a:cubicBezTo>
                    <a:pt x="397625" y="309288"/>
                    <a:pt x="410633" y="319618"/>
                    <a:pt x="413184" y="311839"/>
                  </a:cubicBezTo>
                  <a:cubicBezTo>
                    <a:pt x="418413" y="306610"/>
                    <a:pt x="426192" y="322168"/>
                    <a:pt x="439200" y="311839"/>
                  </a:cubicBezTo>
                  <a:cubicBezTo>
                    <a:pt x="452208" y="304059"/>
                    <a:pt x="418413" y="306610"/>
                    <a:pt x="418413" y="298958"/>
                  </a:cubicBezTo>
                  <a:lnTo>
                    <a:pt x="418413" y="298958"/>
                  </a:lnTo>
                  <a:close/>
                  <a:moveTo>
                    <a:pt x="927128" y="159696"/>
                  </a:moveTo>
                  <a:cubicBezTo>
                    <a:pt x="916798" y="159696"/>
                    <a:pt x="914120" y="177805"/>
                    <a:pt x="906341" y="177805"/>
                  </a:cubicBezTo>
                  <a:cubicBezTo>
                    <a:pt x="898562" y="177805"/>
                    <a:pt x="885554" y="193363"/>
                    <a:pt x="872545" y="198465"/>
                  </a:cubicBezTo>
                  <a:cubicBezTo>
                    <a:pt x="856987" y="203693"/>
                    <a:pt x="854436" y="154595"/>
                    <a:pt x="849208" y="144265"/>
                  </a:cubicBezTo>
                  <a:cubicBezTo>
                    <a:pt x="841428" y="136485"/>
                    <a:pt x="802532" y="128706"/>
                    <a:pt x="797303" y="139036"/>
                  </a:cubicBezTo>
                  <a:cubicBezTo>
                    <a:pt x="794753" y="149366"/>
                    <a:pt x="781745" y="144265"/>
                    <a:pt x="779194" y="151916"/>
                  </a:cubicBezTo>
                  <a:cubicBezTo>
                    <a:pt x="779194" y="162246"/>
                    <a:pt x="781745" y="159696"/>
                    <a:pt x="792202" y="159696"/>
                  </a:cubicBezTo>
                  <a:cubicBezTo>
                    <a:pt x="799981" y="159696"/>
                    <a:pt x="799981" y="164924"/>
                    <a:pt x="802532" y="172576"/>
                  </a:cubicBezTo>
                  <a:cubicBezTo>
                    <a:pt x="807761" y="182906"/>
                    <a:pt x="831098" y="175127"/>
                    <a:pt x="838878" y="175127"/>
                  </a:cubicBezTo>
                  <a:cubicBezTo>
                    <a:pt x="846657" y="175127"/>
                    <a:pt x="846657" y="185457"/>
                    <a:pt x="836327" y="182906"/>
                  </a:cubicBezTo>
                  <a:cubicBezTo>
                    <a:pt x="825997" y="177677"/>
                    <a:pt x="825997" y="188135"/>
                    <a:pt x="818218" y="185457"/>
                  </a:cubicBezTo>
                  <a:cubicBezTo>
                    <a:pt x="810438" y="182906"/>
                    <a:pt x="800109" y="182906"/>
                    <a:pt x="805210" y="188007"/>
                  </a:cubicBezTo>
                  <a:cubicBezTo>
                    <a:pt x="810438" y="193236"/>
                    <a:pt x="818218" y="198337"/>
                    <a:pt x="818218" y="208667"/>
                  </a:cubicBezTo>
                  <a:cubicBezTo>
                    <a:pt x="818218" y="216446"/>
                    <a:pt x="833777" y="216446"/>
                    <a:pt x="833777" y="208667"/>
                  </a:cubicBezTo>
                  <a:cubicBezTo>
                    <a:pt x="833777" y="198337"/>
                    <a:pt x="841556" y="208667"/>
                    <a:pt x="857115" y="213896"/>
                  </a:cubicBezTo>
                  <a:cubicBezTo>
                    <a:pt x="870122" y="216446"/>
                    <a:pt x="859665" y="224226"/>
                    <a:pt x="875224" y="224226"/>
                  </a:cubicBezTo>
                  <a:cubicBezTo>
                    <a:pt x="890782" y="224226"/>
                    <a:pt x="924578" y="234556"/>
                    <a:pt x="937458" y="244885"/>
                  </a:cubicBezTo>
                  <a:cubicBezTo>
                    <a:pt x="950466" y="255215"/>
                    <a:pt x="940009" y="260444"/>
                    <a:pt x="947788" y="270774"/>
                  </a:cubicBezTo>
                  <a:cubicBezTo>
                    <a:pt x="958118" y="278553"/>
                    <a:pt x="960796" y="288883"/>
                    <a:pt x="947788" y="288883"/>
                  </a:cubicBezTo>
                  <a:cubicBezTo>
                    <a:pt x="937458" y="288883"/>
                    <a:pt x="924450" y="301764"/>
                    <a:pt x="927001" y="306992"/>
                  </a:cubicBezTo>
                  <a:cubicBezTo>
                    <a:pt x="929551" y="312221"/>
                    <a:pt x="968575" y="304442"/>
                    <a:pt x="978905" y="304442"/>
                  </a:cubicBezTo>
                  <a:cubicBezTo>
                    <a:pt x="984134" y="304442"/>
                    <a:pt x="989235" y="314772"/>
                    <a:pt x="1002243" y="322551"/>
                  </a:cubicBezTo>
                  <a:lnTo>
                    <a:pt x="1002243" y="185584"/>
                  </a:lnTo>
                  <a:cubicBezTo>
                    <a:pt x="973676" y="175254"/>
                    <a:pt x="934780" y="159696"/>
                    <a:pt x="927001" y="159696"/>
                  </a:cubicBezTo>
                  <a:lnTo>
                    <a:pt x="927001" y="159696"/>
                  </a:lnTo>
                  <a:close/>
                  <a:moveTo>
                    <a:pt x="646818" y="322551"/>
                  </a:moveTo>
                  <a:cubicBezTo>
                    <a:pt x="644268" y="322551"/>
                    <a:pt x="641589" y="325102"/>
                    <a:pt x="639039" y="325102"/>
                  </a:cubicBezTo>
                  <a:cubicBezTo>
                    <a:pt x="639039" y="327652"/>
                    <a:pt x="639039" y="330330"/>
                    <a:pt x="636488" y="330330"/>
                  </a:cubicBezTo>
                  <a:cubicBezTo>
                    <a:pt x="633938" y="332881"/>
                    <a:pt x="631260" y="330330"/>
                    <a:pt x="628709" y="327780"/>
                  </a:cubicBezTo>
                  <a:cubicBezTo>
                    <a:pt x="615701" y="333008"/>
                    <a:pt x="610600" y="348439"/>
                    <a:pt x="618379" y="353668"/>
                  </a:cubicBezTo>
                  <a:cubicBezTo>
                    <a:pt x="626158" y="356219"/>
                    <a:pt x="639166" y="345889"/>
                    <a:pt x="646946" y="335559"/>
                  </a:cubicBezTo>
                  <a:lnTo>
                    <a:pt x="649496" y="333008"/>
                  </a:lnTo>
                  <a:lnTo>
                    <a:pt x="652047" y="330458"/>
                  </a:lnTo>
                  <a:lnTo>
                    <a:pt x="654598" y="330458"/>
                  </a:lnTo>
                  <a:cubicBezTo>
                    <a:pt x="652047" y="327907"/>
                    <a:pt x="649369" y="325229"/>
                    <a:pt x="646818" y="322679"/>
                  </a:cubicBezTo>
                  <a:lnTo>
                    <a:pt x="646818" y="322679"/>
                  </a:lnTo>
                  <a:close/>
                  <a:moveTo>
                    <a:pt x="467766" y="157145"/>
                  </a:moveTo>
                  <a:cubicBezTo>
                    <a:pt x="478096" y="149366"/>
                    <a:pt x="480775" y="136485"/>
                    <a:pt x="480775" y="123605"/>
                  </a:cubicBezTo>
                  <a:cubicBezTo>
                    <a:pt x="478224" y="110724"/>
                    <a:pt x="509341" y="110724"/>
                    <a:pt x="511892" y="105496"/>
                  </a:cubicBezTo>
                  <a:cubicBezTo>
                    <a:pt x="517121" y="100267"/>
                    <a:pt x="506663" y="89937"/>
                    <a:pt x="498884" y="87386"/>
                  </a:cubicBezTo>
                  <a:cubicBezTo>
                    <a:pt x="488554" y="82158"/>
                    <a:pt x="496333" y="74506"/>
                    <a:pt x="491105" y="69277"/>
                  </a:cubicBezTo>
                  <a:cubicBezTo>
                    <a:pt x="485876" y="64048"/>
                    <a:pt x="475546" y="51168"/>
                    <a:pt x="483325" y="51168"/>
                  </a:cubicBezTo>
                  <a:cubicBezTo>
                    <a:pt x="491105" y="51168"/>
                    <a:pt x="478096" y="38288"/>
                    <a:pt x="485876" y="35609"/>
                  </a:cubicBezTo>
                  <a:cubicBezTo>
                    <a:pt x="485876" y="33913"/>
                    <a:pt x="486730" y="33059"/>
                    <a:pt x="488427" y="33059"/>
                  </a:cubicBezTo>
                  <a:cubicBezTo>
                    <a:pt x="483198" y="30508"/>
                    <a:pt x="480647" y="30508"/>
                    <a:pt x="478096" y="30508"/>
                  </a:cubicBezTo>
                  <a:cubicBezTo>
                    <a:pt x="467766" y="30508"/>
                    <a:pt x="441751" y="27958"/>
                    <a:pt x="444301" y="43389"/>
                  </a:cubicBezTo>
                  <a:cubicBezTo>
                    <a:pt x="444301" y="58947"/>
                    <a:pt x="428742" y="53719"/>
                    <a:pt x="431293" y="61498"/>
                  </a:cubicBezTo>
                  <a:cubicBezTo>
                    <a:pt x="431293" y="71828"/>
                    <a:pt x="423514" y="71828"/>
                    <a:pt x="423514" y="82158"/>
                  </a:cubicBezTo>
                  <a:cubicBezTo>
                    <a:pt x="426064" y="95038"/>
                    <a:pt x="418285" y="89937"/>
                    <a:pt x="405405" y="95038"/>
                  </a:cubicBezTo>
                  <a:cubicBezTo>
                    <a:pt x="392397" y="102818"/>
                    <a:pt x="397625" y="92488"/>
                    <a:pt x="384617" y="92488"/>
                  </a:cubicBezTo>
                  <a:cubicBezTo>
                    <a:pt x="371609" y="92488"/>
                    <a:pt x="371609" y="97716"/>
                    <a:pt x="363830" y="100267"/>
                  </a:cubicBezTo>
                  <a:cubicBezTo>
                    <a:pt x="356051" y="102818"/>
                    <a:pt x="340492" y="100267"/>
                    <a:pt x="335263" y="102818"/>
                  </a:cubicBezTo>
                  <a:cubicBezTo>
                    <a:pt x="330035" y="108046"/>
                    <a:pt x="322256" y="95038"/>
                    <a:pt x="317154" y="95038"/>
                  </a:cubicBezTo>
                  <a:cubicBezTo>
                    <a:pt x="314604" y="95038"/>
                    <a:pt x="311925" y="87259"/>
                    <a:pt x="309375" y="82158"/>
                  </a:cubicBezTo>
                  <a:cubicBezTo>
                    <a:pt x="309375" y="79607"/>
                    <a:pt x="306824" y="79607"/>
                    <a:pt x="306824" y="79607"/>
                  </a:cubicBezTo>
                  <a:cubicBezTo>
                    <a:pt x="299045" y="82158"/>
                    <a:pt x="286037" y="102818"/>
                    <a:pt x="293816" y="110597"/>
                  </a:cubicBezTo>
                  <a:cubicBezTo>
                    <a:pt x="301595" y="120927"/>
                    <a:pt x="299045" y="133807"/>
                    <a:pt x="304146" y="141586"/>
                  </a:cubicBezTo>
                  <a:cubicBezTo>
                    <a:pt x="309375" y="149366"/>
                    <a:pt x="322256" y="149366"/>
                    <a:pt x="322256" y="162246"/>
                  </a:cubicBezTo>
                  <a:cubicBezTo>
                    <a:pt x="322256" y="177805"/>
                    <a:pt x="335263" y="198465"/>
                    <a:pt x="343043" y="193236"/>
                  </a:cubicBezTo>
                  <a:cubicBezTo>
                    <a:pt x="353372" y="185457"/>
                    <a:pt x="358601" y="195787"/>
                    <a:pt x="361152" y="201015"/>
                  </a:cubicBezTo>
                  <a:cubicBezTo>
                    <a:pt x="363703" y="206244"/>
                    <a:pt x="384490" y="195787"/>
                    <a:pt x="389718" y="198465"/>
                  </a:cubicBezTo>
                  <a:cubicBezTo>
                    <a:pt x="397498" y="198465"/>
                    <a:pt x="418285" y="203693"/>
                    <a:pt x="418285" y="208795"/>
                  </a:cubicBezTo>
                  <a:cubicBezTo>
                    <a:pt x="420836" y="216574"/>
                    <a:pt x="436394" y="208795"/>
                    <a:pt x="449402" y="206244"/>
                  </a:cubicBezTo>
                  <a:cubicBezTo>
                    <a:pt x="462410" y="201015"/>
                    <a:pt x="454631" y="164924"/>
                    <a:pt x="467512" y="157145"/>
                  </a:cubicBezTo>
                  <a:lnTo>
                    <a:pt x="467512" y="157145"/>
                  </a:lnTo>
                  <a:close/>
                  <a:moveTo>
                    <a:pt x="514442" y="337982"/>
                  </a:moveTo>
                  <a:cubicBezTo>
                    <a:pt x="519671" y="343211"/>
                    <a:pt x="530001" y="343211"/>
                    <a:pt x="535230" y="345761"/>
                  </a:cubicBezTo>
                  <a:cubicBezTo>
                    <a:pt x="540459" y="350990"/>
                    <a:pt x="556017" y="358642"/>
                    <a:pt x="556017" y="348312"/>
                  </a:cubicBezTo>
                  <a:cubicBezTo>
                    <a:pt x="556017" y="337982"/>
                    <a:pt x="511892" y="330203"/>
                    <a:pt x="514442" y="337982"/>
                  </a:cubicBezTo>
                  <a:lnTo>
                    <a:pt x="514442" y="337982"/>
                  </a:lnTo>
                  <a:close/>
                  <a:moveTo>
                    <a:pt x="483325" y="304442"/>
                  </a:moveTo>
                  <a:cubicBezTo>
                    <a:pt x="480775" y="312221"/>
                    <a:pt x="470317" y="312221"/>
                    <a:pt x="462538" y="306992"/>
                  </a:cubicBezTo>
                  <a:cubicBezTo>
                    <a:pt x="457309" y="304442"/>
                    <a:pt x="449530" y="314772"/>
                    <a:pt x="452208" y="319873"/>
                  </a:cubicBezTo>
                  <a:cubicBezTo>
                    <a:pt x="454759" y="322424"/>
                    <a:pt x="467766" y="332753"/>
                    <a:pt x="483325" y="325102"/>
                  </a:cubicBezTo>
                  <a:cubicBezTo>
                    <a:pt x="501434" y="317322"/>
                    <a:pt x="511892" y="325102"/>
                    <a:pt x="514442" y="314772"/>
                  </a:cubicBezTo>
                  <a:cubicBezTo>
                    <a:pt x="519671" y="306992"/>
                    <a:pt x="485876" y="299213"/>
                    <a:pt x="483325" y="304442"/>
                  </a:cubicBezTo>
                  <a:lnTo>
                    <a:pt x="483325" y="304442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A6949270-FA91-01A7-1478-05A7B61B62E9}"/>
                </a:ext>
              </a:extLst>
            </p:cNvPr>
            <p:cNvSpPr/>
            <p:nvPr/>
          </p:nvSpPr>
          <p:spPr>
            <a:xfrm>
              <a:off x="10038574" y="4447997"/>
              <a:ext cx="69337" cy="23233"/>
            </a:xfrm>
            <a:custGeom>
              <a:avLst/>
              <a:gdLst>
                <a:gd name="connsiteX0" fmla="*/ 7651 w 69337"/>
                <a:gd name="connsiteY0" fmla="*/ 17131 h 23233"/>
                <a:gd name="connsiteX1" fmla="*/ 0 w 69337"/>
                <a:gd name="connsiteY1" fmla="*/ 19682 h 23233"/>
                <a:gd name="connsiteX2" fmla="*/ 7651 w 69337"/>
                <a:gd name="connsiteY2" fmla="*/ 22233 h 23233"/>
                <a:gd name="connsiteX3" fmla="*/ 10202 w 69337"/>
                <a:gd name="connsiteY3" fmla="*/ 17259 h 23233"/>
                <a:gd name="connsiteX4" fmla="*/ 7651 w 69337"/>
                <a:gd name="connsiteY4" fmla="*/ 17259 h 23233"/>
                <a:gd name="connsiteX5" fmla="*/ 38386 w 69337"/>
                <a:gd name="connsiteY5" fmla="*/ 2083 h 23233"/>
                <a:gd name="connsiteX6" fmla="*/ 20404 w 69337"/>
                <a:gd name="connsiteY6" fmla="*/ 12158 h 23233"/>
                <a:gd name="connsiteX7" fmla="*/ 17854 w 69337"/>
                <a:gd name="connsiteY7" fmla="*/ 14709 h 23233"/>
                <a:gd name="connsiteX8" fmla="*/ 25506 w 69337"/>
                <a:gd name="connsiteY8" fmla="*/ 22233 h 23233"/>
                <a:gd name="connsiteX9" fmla="*/ 69121 w 69337"/>
                <a:gd name="connsiteY9" fmla="*/ 2211 h 23233"/>
                <a:gd name="connsiteX10" fmla="*/ 38259 w 69337"/>
                <a:gd name="connsiteY10" fmla="*/ 2211 h 23233"/>
                <a:gd name="connsiteX11" fmla="*/ 38259 w 69337"/>
                <a:gd name="connsiteY11" fmla="*/ 2211 h 2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337" h="23233">
                  <a:moveTo>
                    <a:pt x="7651" y="17131"/>
                  </a:moveTo>
                  <a:cubicBezTo>
                    <a:pt x="5101" y="17131"/>
                    <a:pt x="2550" y="19682"/>
                    <a:pt x="0" y="19682"/>
                  </a:cubicBezTo>
                  <a:cubicBezTo>
                    <a:pt x="2550" y="22233"/>
                    <a:pt x="5101" y="24656"/>
                    <a:pt x="7651" y="22233"/>
                  </a:cubicBezTo>
                  <a:cubicBezTo>
                    <a:pt x="10202" y="22233"/>
                    <a:pt x="10202" y="19682"/>
                    <a:pt x="10202" y="17259"/>
                  </a:cubicBezTo>
                  <a:lnTo>
                    <a:pt x="7651" y="17259"/>
                  </a:lnTo>
                  <a:close/>
                  <a:moveTo>
                    <a:pt x="38386" y="2083"/>
                  </a:moveTo>
                  <a:cubicBezTo>
                    <a:pt x="28056" y="2083"/>
                    <a:pt x="25506" y="7057"/>
                    <a:pt x="20404" y="12158"/>
                  </a:cubicBezTo>
                  <a:lnTo>
                    <a:pt x="17854" y="14709"/>
                  </a:lnTo>
                  <a:cubicBezTo>
                    <a:pt x="20404" y="17259"/>
                    <a:pt x="22955" y="19682"/>
                    <a:pt x="25506" y="22233"/>
                  </a:cubicBezTo>
                  <a:cubicBezTo>
                    <a:pt x="35836" y="14709"/>
                    <a:pt x="69121" y="4761"/>
                    <a:pt x="69121" y="2211"/>
                  </a:cubicBezTo>
                  <a:cubicBezTo>
                    <a:pt x="71672" y="-2763"/>
                    <a:pt x="51139" y="2211"/>
                    <a:pt x="38259" y="2211"/>
                  </a:cubicBezTo>
                  <a:lnTo>
                    <a:pt x="38259" y="2211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00803200-7FC8-BCC4-726E-3670DFC25DA8}"/>
                </a:ext>
              </a:extLst>
            </p:cNvPr>
            <p:cNvSpPr/>
            <p:nvPr/>
          </p:nvSpPr>
          <p:spPr>
            <a:xfrm>
              <a:off x="7747505" y="3240717"/>
              <a:ext cx="27674" cy="36728"/>
            </a:xfrm>
            <a:custGeom>
              <a:avLst/>
              <a:gdLst>
                <a:gd name="connsiteX0" fmla="*/ 10075 w 27674"/>
                <a:gd name="connsiteY0" fmla="*/ 0 h 36728"/>
                <a:gd name="connsiteX1" fmla="*/ 2551 w 27674"/>
                <a:gd name="connsiteY1" fmla="*/ 18364 h 36728"/>
                <a:gd name="connsiteX2" fmla="*/ 0 w 27674"/>
                <a:gd name="connsiteY2" fmla="*/ 23593 h 36728"/>
                <a:gd name="connsiteX3" fmla="*/ 15049 w 27674"/>
                <a:gd name="connsiteY3" fmla="*/ 36728 h 36728"/>
                <a:gd name="connsiteX4" fmla="*/ 17599 w 27674"/>
                <a:gd name="connsiteY4" fmla="*/ 36728 h 36728"/>
                <a:gd name="connsiteX5" fmla="*/ 27674 w 27674"/>
                <a:gd name="connsiteY5" fmla="*/ 21042 h 36728"/>
                <a:gd name="connsiteX6" fmla="*/ 10203 w 27674"/>
                <a:gd name="connsiteY6" fmla="*/ 0 h 36728"/>
                <a:gd name="connsiteX7" fmla="*/ 10203 w 27674"/>
                <a:gd name="connsiteY7" fmla="*/ 0 h 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674" h="36728">
                  <a:moveTo>
                    <a:pt x="10075" y="0"/>
                  </a:moveTo>
                  <a:cubicBezTo>
                    <a:pt x="5101" y="7907"/>
                    <a:pt x="2551" y="15686"/>
                    <a:pt x="2551" y="18364"/>
                  </a:cubicBezTo>
                  <a:cubicBezTo>
                    <a:pt x="2551" y="18364"/>
                    <a:pt x="2551" y="21042"/>
                    <a:pt x="0" y="23593"/>
                  </a:cubicBezTo>
                  <a:cubicBezTo>
                    <a:pt x="7525" y="28822"/>
                    <a:pt x="12498" y="34050"/>
                    <a:pt x="15049" y="36728"/>
                  </a:cubicBezTo>
                  <a:lnTo>
                    <a:pt x="17599" y="36728"/>
                  </a:lnTo>
                  <a:cubicBezTo>
                    <a:pt x="17599" y="28822"/>
                    <a:pt x="22573" y="21042"/>
                    <a:pt x="27674" y="21042"/>
                  </a:cubicBezTo>
                  <a:cubicBezTo>
                    <a:pt x="22700" y="15814"/>
                    <a:pt x="15176" y="5356"/>
                    <a:pt x="10203" y="0"/>
                  </a:cubicBezTo>
                  <a:lnTo>
                    <a:pt x="10203" y="0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51D72E43-7543-4F1C-1A78-AFD35E73992B}"/>
                </a:ext>
              </a:extLst>
            </p:cNvPr>
            <p:cNvSpPr/>
            <p:nvPr/>
          </p:nvSpPr>
          <p:spPr>
            <a:xfrm>
              <a:off x="7755029" y="3162796"/>
              <a:ext cx="88307" cy="108655"/>
            </a:xfrm>
            <a:custGeom>
              <a:avLst/>
              <a:gdLst>
                <a:gd name="connsiteX0" fmla="*/ 78813 w 88307"/>
                <a:gd name="connsiteY0" fmla="*/ 72309 h 108655"/>
                <a:gd name="connsiteX1" fmla="*/ 78813 w 88307"/>
                <a:gd name="connsiteY1" fmla="*/ 59429 h 108655"/>
                <a:gd name="connsiteX2" fmla="*/ 81491 w 88307"/>
                <a:gd name="connsiteY2" fmla="*/ 46548 h 108655"/>
                <a:gd name="connsiteX3" fmla="*/ 55220 w 88307"/>
                <a:gd name="connsiteY3" fmla="*/ 38769 h 108655"/>
                <a:gd name="connsiteX4" fmla="*/ 52542 w 88307"/>
                <a:gd name="connsiteY4" fmla="*/ 25888 h 108655"/>
                <a:gd name="connsiteX5" fmla="*/ 44635 w 88307"/>
                <a:gd name="connsiteY5" fmla="*/ 18109 h 108655"/>
                <a:gd name="connsiteX6" fmla="*/ 36728 w 88307"/>
                <a:gd name="connsiteY6" fmla="*/ 5229 h 108655"/>
                <a:gd name="connsiteX7" fmla="*/ 39407 w 88307"/>
                <a:gd name="connsiteY7" fmla="*/ 5229 h 108655"/>
                <a:gd name="connsiteX8" fmla="*/ 31499 w 88307"/>
                <a:gd name="connsiteY8" fmla="*/ 5229 h 108655"/>
                <a:gd name="connsiteX9" fmla="*/ 23593 w 88307"/>
                <a:gd name="connsiteY9" fmla="*/ 0 h 108655"/>
                <a:gd name="connsiteX10" fmla="*/ 0 w 88307"/>
                <a:gd name="connsiteY10" fmla="*/ 7779 h 108655"/>
                <a:gd name="connsiteX11" fmla="*/ 5228 w 88307"/>
                <a:gd name="connsiteY11" fmla="*/ 20660 h 108655"/>
                <a:gd name="connsiteX12" fmla="*/ 13136 w 88307"/>
                <a:gd name="connsiteY12" fmla="*/ 36218 h 108655"/>
                <a:gd name="connsiteX13" fmla="*/ 10457 w 88307"/>
                <a:gd name="connsiteY13" fmla="*/ 69886 h 108655"/>
                <a:gd name="connsiteX14" fmla="*/ 2550 w 88307"/>
                <a:gd name="connsiteY14" fmla="*/ 77666 h 108655"/>
                <a:gd name="connsiteX15" fmla="*/ 20915 w 88307"/>
                <a:gd name="connsiteY15" fmla="*/ 98325 h 108655"/>
                <a:gd name="connsiteX16" fmla="*/ 20915 w 88307"/>
                <a:gd name="connsiteY16" fmla="*/ 98325 h 108655"/>
                <a:gd name="connsiteX17" fmla="*/ 41957 w 88307"/>
                <a:gd name="connsiteY17" fmla="*/ 108655 h 108655"/>
                <a:gd name="connsiteX18" fmla="*/ 78686 w 88307"/>
                <a:gd name="connsiteY18" fmla="*/ 103426 h 108655"/>
                <a:gd name="connsiteX19" fmla="*/ 78686 w 88307"/>
                <a:gd name="connsiteY19" fmla="*/ 95647 h 108655"/>
                <a:gd name="connsiteX20" fmla="*/ 86592 w 88307"/>
                <a:gd name="connsiteY20" fmla="*/ 87868 h 108655"/>
                <a:gd name="connsiteX21" fmla="*/ 78686 w 88307"/>
                <a:gd name="connsiteY21" fmla="*/ 72309 h 108655"/>
                <a:gd name="connsiteX22" fmla="*/ 78686 w 88307"/>
                <a:gd name="connsiteY22" fmla="*/ 72309 h 10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8307" h="108655">
                  <a:moveTo>
                    <a:pt x="78813" y="72309"/>
                  </a:moveTo>
                  <a:cubicBezTo>
                    <a:pt x="76135" y="69759"/>
                    <a:pt x="76135" y="61979"/>
                    <a:pt x="78813" y="59429"/>
                  </a:cubicBezTo>
                  <a:cubicBezTo>
                    <a:pt x="84042" y="56878"/>
                    <a:pt x="81491" y="51650"/>
                    <a:pt x="81491" y="46548"/>
                  </a:cubicBezTo>
                  <a:cubicBezTo>
                    <a:pt x="81491" y="41447"/>
                    <a:pt x="60449" y="41320"/>
                    <a:pt x="55220" y="38769"/>
                  </a:cubicBezTo>
                  <a:cubicBezTo>
                    <a:pt x="52542" y="38769"/>
                    <a:pt x="57898" y="25888"/>
                    <a:pt x="52542" y="25888"/>
                  </a:cubicBezTo>
                  <a:cubicBezTo>
                    <a:pt x="47186" y="25888"/>
                    <a:pt x="44635" y="23338"/>
                    <a:pt x="44635" y="18109"/>
                  </a:cubicBezTo>
                  <a:cubicBezTo>
                    <a:pt x="44635" y="15559"/>
                    <a:pt x="36728" y="7779"/>
                    <a:pt x="36728" y="5229"/>
                  </a:cubicBezTo>
                  <a:lnTo>
                    <a:pt x="39407" y="5229"/>
                  </a:lnTo>
                  <a:lnTo>
                    <a:pt x="31499" y="5229"/>
                  </a:lnTo>
                  <a:cubicBezTo>
                    <a:pt x="28821" y="2678"/>
                    <a:pt x="23593" y="0"/>
                    <a:pt x="23593" y="0"/>
                  </a:cubicBezTo>
                  <a:cubicBezTo>
                    <a:pt x="23593" y="0"/>
                    <a:pt x="7907" y="5229"/>
                    <a:pt x="0" y="7779"/>
                  </a:cubicBezTo>
                  <a:cubicBezTo>
                    <a:pt x="0" y="13008"/>
                    <a:pt x="2678" y="20660"/>
                    <a:pt x="5228" y="20660"/>
                  </a:cubicBezTo>
                  <a:cubicBezTo>
                    <a:pt x="13136" y="23210"/>
                    <a:pt x="10457" y="30990"/>
                    <a:pt x="13136" y="36218"/>
                  </a:cubicBezTo>
                  <a:cubicBezTo>
                    <a:pt x="15814" y="43998"/>
                    <a:pt x="13136" y="69886"/>
                    <a:pt x="10457" y="69886"/>
                  </a:cubicBezTo>
                  <a:cubicBezTo>
                    <a:pt x="10457" y="69886"/>
                    <a:pt x="5228" y="75115"/>
                    <a:pt x="2550" y="77666"/>
                  </a:cubicBezTo>
                  <a:cubicBezTo>
                    <a:pt x="7779" y="82894"/>
                    <a:pt x="15686" y="93224"/>
                    <a:pt x="20915" y="98325"/>
                  </a:cubicBezTo>
                  <a:lnTo>
                    <a:pt x="20915" y="98325"/>
                  </a:lnTo>
                  <a:cubicBezTo>
                    <a:pt x="23593" y="98325"/>
                    <a:pt x="41957" y="108655"/>
                    <a:pt x="41957" y="108655"/>
                  </a:cubicBezTo>
                  <a:cubicBezTo>
                    <a:pt x="41957" y="108655"/>
                    <a:pt x="62999" y="106105"/>
                    <a:pt x="78686" y="103426"/>
                  </a:cubicBezTo>
                  <a:lnTo>
                    <a:pt x="78686" y="95647"/>
                  </a:lnTo>
                  <a:cubicBezTo>
                    <a:pt x="78686" y="93097"/>
                    <a:pt x="81364" y="87868"/>
                    <a:pt x="86592" y="87868"/>
                  </a:cubicBezTo>
                  <a:cubicBezTo>
                    <a:pt x="91821" y="87868"/>
                    <a:pt x="83914" y="77538"/>
                    <a:pt x="78686" y="72309"/>
                  </a:cubicBezTo>
                  <a:lnTo>
                    <a:pt x="78686" y="72309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4B72E01B-DB93-57DE-3EF9-1EE89A0A2C30}"/>
                </a:ext>
              </a:extLst>
            </p:cNvPr>
            <p:cNvSpPr/>
            <p:nvPr/>
          </p:nvSpPr>
          <p:spPr>
            <a:xfrm>
              <a:off x="9264469" y="3002999"/>
              <a:ext cx="686175" cy="291663"/>
            </a:xfrm>
            <a:custGeom>
              <a:avLst/>
              <a:gdLst>
                <a:gd name="connsiteX0" fmla="*/ 657160 w 686175"/>
                <a:gd name="connsiteY0" fmla="*/ 121156 h 291663"/>
                <a:gd name="connsiteX1" fmla="*/ 636373 w 686175"/>
                <a:gd name="connsiteY1" fmla="*/ 123707 h 291663"/>
                <a:gd name="connsiteX2" fmla="*/ 615585 w 686175"/>
                <a:gd name="connsiteY2" fmla="*/ 121156 h 291663"/>
                <a:gd name="connsiteX3" fmla="*/ 592247 w 686175"/>
                <a:gd name="connsiteY3" fmla="*/ 121156 h 291663"/>
                <a:gd name="connsiteX4" fmla="*/ 597476 w 686175"/>
                <a:gd name="connsiteY4" fmla="*/ 108275 h 291663"/>
                <a:gd name="connsiteX5" fmla="*/ 597476 w 686175"/>
                <a:gd name="connsiteY5" fmla="*/ 97946 h 291663"/>
                <a:gd name="connsiteX6" fmla="*/ 615713 w 686175"/>
                <a:gd name="connsiteY6" fmla="*/ 61855 h 291663"/>
                <a:gd name="connsiteX7" fmla="*/ 600154 w 686175"/>
                <a:gd name="connsiteY7" fmla="*/ 61855 h 291663"/>
                <a:gd name="connsiteX8" fmla="*/ 579367 w 686175"/>
                <a:gd name="connsiteY8" fmla="*/ 56754 h 291663"/>
                <a:gd name="connsiteX9" fmla="*/ 553351 w 686175"/>
                <a:gd name="connsiteY9" fmla="*/ 56754 h 291663"/>
                <a:gd name="connsiteX10" fmla="*/ 535114 w 686175"/>
                <a:gd name="connsiteY10" fmla="*/ 67083 h 291663"/>
                <a:gd name="connsiteX11" fmla="*/ 519555 w 686175"/>
                <a:gd name="connsiteY11" fmla="*/ 74863 h 291663"/>
                <a:gd name="connsiteX12" fmla="*/ 490989 w 686175"/>
                <a:gd name="connsiteY12" fmla="*/ 82642 h 291663"/>
                <a:gd name="connsiteX13" fmla="*/ 459744 w 686175"/>
                <a:gd name="connsiteY13" fmla="*/ 82642 h 291663"/>
                <a:gd name="connsiteX14" fmla="*/ 433728 w 686175"/>
                <a:gd name="connsiteY14" fmla="*/ 77541 h 291663"/>
                <a:gd name="connsiteX15" fmla="*/ 420720 w 686175"/>
                <a:gd name="connsiteY15" fmla="*/ 64660 h 291663"/>
                <a:gd name="connsiteX16" fmla="*/ 402483 w 686175"/>
                <a:gd name="connsiteY16" fmla="*/ 56881 h 291663"/>
                <a:gd name="connsiteX17" fmla="*/ 386925 w 686175"/>
                <a:gd name="connsiteY17" fmla="*/ 51780 h 291663"/>
                <a:gd name="connsiteX18" fmla="*/ 366137 w 686175"/>
                <a:gd name="connsiteY18" fmla="*/ 46679 h 291663"/>
                <a:gd name="connsiteX19" fmla="*/ 345350 w 686175"/>
                <a:gd name="connsiteY19" fmla="*/ 49229 h 291663"/>
                <a:gd name="connsiteX20" fmla="*/ 329791 w 686175"/>
                <a:gd name="connsiteY20" fmla="*/ 57009 h 291663"/>
                <a:gd name="connsiteX21" fmla="*/ 311555 w 686175"/>
                <a:gd name="connsiteY21" fmla="*/ 51907 h 291663"/>
                <a:gd name="connsiteX22" fmla="*/ 298547 w 686175"/>
                <a:gd name="connsiteY22" fmla="*/ 41578 h 291663"/>
                <a:gd name="connsiteX23" fmla="*/ 295996 w 686175"/>
                <a:gd name="connsiteY23" fmla="*/ 23596 h 291663"/>
                <a:gd name="connsiteX24" fmla="*/ 272658 w 686175"/>
                <a:gd name="connsiteY24" fmla="*/ 15817 h 291663"/>
                <a:gd name="connsiteX25" fmla="*/ 257100 w 686175"/>
                <a:gd name="connsiteY25" fmla="*/ 10715 h 291663"/>
                <a:gd name="connsiteX26" fmla="*/ 244092 w 686175"/>
                <a:gd name="connsiteY26" fmla="*/ 5614 h 291663"/>
                <a:gd name="connsiteX27" fmla="*/ 228533 w 686175"/>
                <a:gd name="connsiteY27" fmla="*/ 513 h 291663"/>
                <a:gd name="connsiteX28" fmla="*/ 220754 w 686175"/>
                <a:gd name="connsiteY28" fmla="*/ 8292 h 291663"/>
                <a:gd name="connsiteX29" fmla="*/ 207746 w 686175"/>
                <a:gd name="connsiteY29" fmla="*/ 16072 h 291663"/>
                <a:gd name="connsiteX30" fmla="*/ 199966 w 686175"/>
                <a:gd name="connsiteY30" fmla="*/ 26402 h 291663"/>
                <a:gd name="connsiteX31" fmla="*/ 207746 w 686175"/>
                <a:gd name="connsiteY31" fmla="*/ 44383 h 291663"/>
                <a:gd name="connsiteX32" fmla="*/ 207746 w 686175"/>
                <a:gd name="connsiteY32" fmla="*/ 57264 h 291663"/>
                <a:gd name="connsiteX33" fmla="*/ 189509 w 686175"/>
                <a:gd name="connsiteY33" fmla="*/ 65043 h 291663"/>
                <a:gd name="connsiteX34" fmla="*/ 173951 w 686175"/>
                <a:gd name="connsiteY34" fmla="*/ 62492 h 291663"/>
                <a:gd name="connsiteX35" fmla="*/ 155714 w 686175"/>
                <a:gd name="connsiteY35" fmla="*/ 62492 h 291663"/>
                <a:gd name="connsiteX36" fmla="*/ 137477 w 686175"/>
                <a:gd name="connsiteY36" fmla="*/ 54713 h 291663"/>
                <a:gd name="connsiteX37" fmla="*/ 129698 w 686175"/>
                <a:gd name="connsiteY37" fmla="*/ 44383 h 291663"/>
                <a:gd name="connsiteX38" fmla="*/ 101131 w 686175"/>
                <a:gd name="connsiteY38" fmla="*/ 39282 h 291663"/>
                <a:gd name="connsiteX39" fmla="*/ 85572 w 686175"/>
                <a:gd name="connsiteY39" fmla="*/ 41833 h 291663"/>
                <a:gd name="connsiteX40" fmla="*/ 70014 w 686175"/>
                <a:gd name="connsiteY40" fmla="*/ 46934 h 291663"/>
                <a:gd name="connsiteX41" fmla="*/ 54455 w 686175"/>
                <a:gd name="connsiteY41" fmla="*/ 57264 h 291663"/>
                <a:gd name="connsiteX42" fmla="*/ 38896 w 686175"/>
                <a:gd name="connsiteY42" fmla="*/ 67594 h 291663"/>
                <a:gd name="connsiteX43" fmla="*/ 18109 w 686175"/>
                <a:gd name="connsiteY43" fmla="*/ 75373 h 291663"/>
                <a:gd name="connsiteX44" fmla="*/ 2551 w 686175"/>
                <a:gd name="connsiteY44" fmla="*/ 80474 h 291663"/>
                <a:gd name="connsiteX45" fmla="*/ 0 w 686175"/>
                <a:gd name="connsiteY45" fmla="*/ 83025 h 291663"/>
                <a:gd name="connsiteX46" fmla="*/ 0 w 686175"/>
                <a:gd name="connsiteY46" fmla="*/ 85575 h 291663"/>
                <a:gd name="connsiteX47" fmla="*/ 15559 w 686175"/>
                <a:gd name="connsiteY47" fmla="*/ 106235 h 291663"/>
                <a:gd name="connsiteX48" fmla="*/ 36346 w 686175"/>
                <a:gd name="connsiteY48" fmla="*/ 116565 h 291663"/>
                <a:gd name="connsiteX49" fmla="*/ 54583 w 686175"/>
                <a:gd name="connsiteY49" fmla="*/ 131996 h 291663"/>
                <a:gd name="connsiteX50" fmla="*/ 65040 w 686175"/>
                <a:gd name="connsiteY50" fmla="*/ 147427 h 291663"/>
                <a:gd name="connsiteX51" fmla="*/ 65040 w 686175"/>
                <a:gd name="connsiteY51" fmla="*/ 168087 h 291663"/>
                <a:gd name="connsiteX52" fmla="*/ 59811 w 686175"/>
                <a:gd name="connsiteY52" fmla="*/ 186068 h 291663"/>
                <a:gd name="connsiteX53" fmla="*/ 109165 w 686175"/>
                <a:gd name="connsiteY53" fmla="*/ 198949 h 291663"/>
                <a:gd name="connsiteX54" fmla="*/ 124724 w 686175"/>
                <a:gd name="connsiteY54" fmla="*/ 209279 h 291663"/>
                <a:gd name="connsiteX55" fmla="*/ 140283 w 686175"/>
                <a:gd name="connsiteY55" fmla="*/ 219609 h 291663"/>
                <a:gd name="connsiteX56" fmla="*/ 155841 w 686175"/>
                <a:gd name="connsiteY56" fmla="*/ 237590 h 291663"/>
                <a:gd name="connsiteX57" fmla="*/ 168849 w 686175"/>
                <a:gd name="connsiteY57" fmla="*/ 258250 h 291663"/>
                <a:gd name="connsiteX58" fmla="*/ 197416 w 686175"/>
                <a:gd name="connsiteY58" fmla="*/ 260801 h 291663"/>
                <a:gd name="connsiteX59" fmla="*/ 249448 w 686175"/>
                <a:gd name="connsiteY59" fmla="*/ 263351 h 291663"/>
                <a:gd name="connsiteX60" fmla="*/ 288472 w 686175"/>
                <a:gd name="connsiteY60" fmla="*/ 271131 h 291663"/>
                <a:gd name="connsiteX61" fmla="*/ 311810 w 686175"/>
                <a:gd name="connsiteY61" fmla="*/ 276232 h 291663"/>
                <a:gd name="connsiteX62" fmla="*/ 335148 w 686175"/>
                <a:gd name="connsiteY62" fmla="*/ 281333 h 291663"/>
                <a:gd name="connsiteX63" fmla="*/ 353384 w 686175"/>
                <a:gd name="connsiteY63" fmla="*/ 291663 h 291663"/>
                <a:gd name="connsiteX64" fmla="*/ 389730 w 686175"/>
                <a:gd name="connsiteY64" fmla="*/ 271003 h 291663"/>
                <a:gd name="connsiteX65" fmla="*/ 439084 w 686175"/>
                <a:gd name="connsiteY65" fmla="*/ 271003 h 291663"/>
                <a:gd name="connsiteX66" fmla="*/ 478108 w 686175"/>
                <a:gd name="connsiteY66" fmla="*/ 253022 h 291663"/>
                <a:gd name="connsiteX67" fmla="*/ 506675 w 686175"/>
                <a:gd name="connsiteY67" fmla="*/ 232362 h 291663"/>
                <a:gd name="connsiteX68" fmla="*/ 501446 w 686175"/>
                <a:gd name="connsiteY68" fmla="*/ 206601 h 291663"/>
                <a:gd name="connsiteX69" fmla="*/ 522234 w 686175"/>
                <a:gd name="connsiteY69" fmla="*/ 201500 h 291663"/>
                <a:gd name="connsiteX70" fmla="*/ 556029 w 686175"/>
                <a:gd name="connsiteY70" fmla="*/ 198949 h 291663"/>
                <a:gd name="connsiteX71" fmla="*/ 589824 w 686175"/>
                <a:gd name="connsiteY71" fmla="*/ 188619 h 291663"/>
                <a:gd name="connsiteX72" fmla="*/ 608061 w 686175"/>
                <a:gd name="connsiteY72" fmla="*/ 170637 h 291663"/>
                <a:gd name="connsiteX73" fmla="*/ 636628 w 686175"/>
                <a:gd name="connsiteY73" fmla="*/ 160308 h 291663"/>
                <a:gd name="connsiteX74" fmla="*/ 665194 w 686175"/>
                <a:gd name="connsiteY74" fmla="*/ 155206 h 291663"/>
                <a:gd name="connsiteX75" fmla="*/ 685982 w 686175"/>
                <a:gd name="connsiteY75" fmla="*/ 150105 h 291663"/>
                <a:gd name="connsiteX76" fmla="*/ 657415 w 686175"/>
                <a:gd name="connsiteY76" fmla="*/ 121794 h 291663"/>
                <a:gd name="connsiteX77" fmla="*/ 657415 w 686175"/>
                <a:gd name="connsiteY77" fmla="*/ 121794 h 29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86175" h="291663">
                  <a:moveTo>
                    <a:pt x="657160" y="121156"/>
                  </a:moveTo>
                  <a:cubicBezTo>
                    <a:pt x="651931" y="113377"/>
                    <a:pt x="638923" y="116055"/>
                    <a:pt x="636373" y="123707"/>
                  </a:cubicBezTo>
                  <a:cubicBezTo>
                    <a:pt x="633822" y="131486"/>
                    <a:pt x="628593" y="121156"/>
                    <a:pt x="615585" y="121156"/>
                  </a:cubicBezTo>
                  <a:cubicBezTo>
                    <a:pt x="602577" y="121156"/>
                    <a:pt x="602577" y="128935"/>
                    <a:pt x="592247" y="121156"/>
                  </a:cubicBezTo>
                  <a:cubicBezTo>
                    <a:pt x="584468" y="110826"/>
                    <a:pt x="597476" y="108275"/>
                    <a:pt x="597476" y="108275"/>
                  </a:cubicBezTo>
                  <a:lnTo>
                    <a:pt x="597476" y="97946"/>
                  </a:lnTo>
                  <a:lnTo>
                    <a:pt x="615713" y="61855"/>
                  </a:lnTo>
                  <a:cubicBezTo>
                    <a:pt x="610484" y="61855"/>
                    <a:pt x="602705" y="59304"/>
                    <a:pt x="600154" y="61855"/>
                  </a:cubicBezTo>
                  <a:cubicBezTo>
                    <a:pt x="594925" y="64405"/>
                    <a:pt x="581918" y="61855"/>
                    <a:pt x="579367" y="56754"/>
                  </a:cubicBezTo>
                  <a:cubicBezTo>
                    <a:pt x="579367" y="54203"/>
                    <a:pt x="558579" y="51652"/>
                    <a:pt x="553351" y="56754"/>
                  </a:cubicBezTo>
                  <a:cubicBezTo>
                    <a:pt x="548122" y="59304"/>
                    <a:pt x="537792" y="64533"/>
                    <a:pt x="535114" y="67083"/>
                  </a:cubicBezTo>
                  <a:cubicBezTo>
                    <a:pt x="535114" y="72185"/>
                    <a:pt x="522106" y="72185"/>
                    <a:pt x="519555" y="74863"/>
                  </a:cubicBezTo>
                  <a:cubicBezTo>
                    <a:pt x="514327" y="77413"/>
                    <a:pt x="490989" y="79964"/>
                    <a:pt x="490989" y="82642"/>
                  </a:cubicBezTo>
                  <a:cubicBezTo>
                    <a:pt x="488438" y="85193"/>
                    <a:pt x="464973" y="85193"/>
                    <a:pt x="459744" y="82642"/>
                  </a:cubicBezTo>
                  <a:cubicBezTo>
                    <a:pt x="457194" y="77541"/>
                    <a:pt x="436406" y="82642"/>
                    <a:pt x="433728" y="77541"/>
                  </a:cubicBezTo>
                  <a:cubicBezTo>
                    <a:pt x="431177" y="72440"/>
                    <a:pt x="420720" y="69762"/>
                    <a:pt x="420720" y="64660"/>
                  </a:cubicBezTo>
                  <a:cubicBezTo>
                    <a:pt x="420720" y="59559"/>
                    <a:pt x="405161" y="59559"/>
                    <a:pt x="402483" y="56881"/>
                  </a:cubicBezTo>
                  <a:cubicBezTo>
                    <a:pt x="402483" y="51780"/>
                    <a:pt x="389475" y="49102"/>
                    <a:pt x="386925" y="51780"/>
                  </a:cubicBezTo>
                  <a:cubicBezTo>
                    <a:pt x="384374" y="51780"/>
                    <a:pt x="371366" y="46679"/>
                    <a:pt x="366137" y="46679"/>
                  </a:cubicBezTo>
                  <a:cubicBezTo>
                    <a:pt x="363587" y="46679"/>
                    <a:pt x="350579" y="49229"/>
                    <a:pt x="345350" y="49229"/>
                  </a:cubicBezTo>
                  <a:cubicBezTo>
                    <a:pt x="342800" y="49229"/>
                    <a:pt x="334893" y="57009"/>
                    <a:pt x="329791" y="57009"/>
                  </a:cubicBezTo>
                  <a:cubicBezTo>
                    <a:pt x="327241" y="57009"/>
                    <a:pt x="314233" y="49229"/>
                    <a:pt x="311555" y="51907"/>
                  </a:cubicBezTo>
                  <a:cubicBezTo>
                    <a:pt x="309004" y="54458"/>
                    <a:pt x="301097" y="44128"/>
                    <a:pt x="298547" y="41578"/>
                  </a:cubicBezTo>
                  <a:cubicBezTo>
                    <a:pt x="293318" y="36476"/>
                    <a:pt x="298547" y="26146"/>
                    <a:pt x="295996" y="23596"/>
                  </a:cubicBezTo>
                  <a:cubicBezTo>
                    <a:pt x="293446" y="18495"/>
                    <a:pt x="277759" y="18495"/>
                    <a:pt x="272658" y="15817"/>
                  </a:cubicBezTo>
                  <a:cubicBezTo>
                    <a:pt x="270108" y="13266"/>
                    <a:pt x="262201" y="10715"/>
                    <a:pt x="257100" y="10715"/>
                  </a:cubicBezTo>
                  <a:cubicBezTo>
                    <a:pt x="254549" y="10715"/>
                    <a:pt x="246642" y="8165"/>
                    <a:pt x="244092" y="5614"/>
                  </a:cubicBezTo>
                  <a:cubicBezTo>
                    <a:pt x="241541" y="5614"/>
                    <a:pt x="233634" y="513"/>
                    <a:pt x="228533" y="513"/>
                  </a:cubicBezTo>
                  <a:cubicBezTo>
                    <a:pt x="223304" y="-2038"/>
                    <a:pt x="223304" y="5614"/>
                    <a:pt x="220754" y="8292"/>
                  </a:cubicBezTo>
                  <a:cubicBezTo>
                    <a:pt x="218203" y="10843"/>
                    <a:pt x="210296" y="10843"/>
                    <a:pt x="207746" y="16072"/>
                  </a:cubicBezTo>
                  <a:cubicBezTo>
                    <a:pt x="207746" y="18622"/>
                    <a:pt x="197288" y="21173"/>
                    <a:pt x="199966" y="26402"/>
                  </a:cubicBezTo>
                  <a:cubicBezTo>
                    <a:pt x="199966" y="31503"/>
                    <a:pt x="205195" y="41833"/>
                    <a:pt x="207746" y="44383"/>
                  </a:cubicBezTo>
                  <a:cubicBezTo>
                    <a:pt x="210296" y="46934"/>
                    <a:pt x="207746" y="54713"/>
                    <a:pt x="207746" y="57264"/>
                  </a:cubicBezTo>
                  <a:cubicBezTo>
                    <a:pt x="205195" y="59814"/>
                    <a:pt x="192187" y="62365"/>
                    <a:pt x="189509" y="65043"/>
                  </a:cubicBezTo>
                  <a:cubicBezTo>
                    <a:pt x="186958" y="70144"/>
                    <a:pt x="179052" y="65043"/>
                    <a:pt x="173951" y="62492"/>
                  </a:cubicBezTo>
                  <a:cubicBezTo>
                    <a:pt x="166171" y="57391"/>
                    <a:pt x="158392" y="59942"/>
                    <a:pt x="155714" y="62492"/>
                  </a:cubicBezTo>
                  <a:cubicBezTo>
                    <a:pt x="153163" y="65043"/>
                    <a:pt x="140155" y="57391"/>
                    <a:pt x="137477" y="54713"/>
                  </a:cubicBezTo>
                  <a:cubicBezTo>
                    <a:pt x="134926" y="54713"/>
                    <a:pt x="132248" y="41833"/>
                    <a:pt x="129698" y="44383"/>
                  </a:cubicBezTo>
                  <a:cubicBezTo>
                    <a:pt x="127147" y="44383"/>
                    <a:pt x="103682" y="39282"/>
                    <a:pt x="101131" y="39282"/>
                  </a:cubicBezTo>
                  <a:cubicBezTo>
                    <a:pt x="95902" y="36731"/>
                    <a:pt x="85572" y="36731"/>
                    <a:pt x="85572" y="41833"/>
                  </a:cubicBezTo>
                  <a:cubicBezTo>
                    <a:pt x="83022" y="44383"/>
                    <a:pt x="72564" y="44383"/>
                    <a:pt x="70014" y="46934"/>
                  </a:cubicBezTo>
                  <a:cubicBezTo>
                    <a:pt x="67463" y="52035"/>
                    <a:pt x="59556" y="52035"/>
                    <a:pt x="54455" y="57264"/>
                  </a:cubicBezTo>
                  <a:cubicBezTo>
                    <a:pt x="51905" y="59814"/>
                    <a:pt x="41447" y="59814"/>
                    <a:pt x="38896" y="67594"/>
                  </a:cubicBezTo>
                  <a:cubicBezTo>
                    <a:pt x="36346" y="72695"/>
                    <a:pt x="23338" y="75373"/>
                    <a:pt x="18109" y="75373"/>
                  </a:cubicBezTo>
                  <a:cubicBezTo>
                    <a:pt x="15559" y="75373"/>
                    <a:pt x="5101" y="77923"/>
                    <a:pt x="2551" y="80474"/>
                  </a:cubicBezTo>
                  <a:cubicBezTo>
                    <a:pt x="2551" y="82170"/>
                    <a:pt x="1696" y="83025"/>
                    <a:pt x="0" y="83025"/>
                  </a:cubicBezTo>
                  <a:lnTo>
                    <a:pt x="0" y="85575"/>
                  </a:lnTo>
                  <a:cubicBezTo>
                    <a:pt x="2551" y="98456"/>
                    <a:pt x="10458" y="98456"/>
                    <a:pt x="15559" y="106235"/>
                  </a:cubicBezTo>
                  <a:cubicBezTo>
                    <a:pt x="23338" y="111336"/>
                    <a:pt x="28567" y="116565"/>
                    <a:pt x="36346" y="116565"/>
                  </a:cubicBezTo>
                  <a:cubicBezTo>
                    <a:pt x="44125" y="116565"/>
                    <a:pt x="54583" y="124344"/>
                    <a:pt x="54583" y="131996"/>
                  </a:cubicBezTo>
                  <a:cubicBezTo>
                    <a:pt x="54583" y="137097"/>
                    <a:pt x="62362" y="144876"/>
                    <a:pt x="65040" y="147427"/>
                  </a:cubicBezTo>
                  <a:cubicBezTo>
                    <a:pt x="70269" y="149978"/>
                    <a:pt x="65040" y="160308"/>
                    <a:pt x="65040" y="168087"/>
                  </a:cubicBezTo>
                  <a:cubicBezTo>
                    <a:pt x="65040" y="175866"/>
                    <a:pt x="54583" y="178417"/>
                    <a:pt x="59811" y="186068"/>
                  </a:cubicBezTo>
                  <a:cubicBezTo>
                    <a:pt x="65040" y="193848"/>
                    <a:pt x="98835" y="198949"/>
                    <a:pt x="109165" y="198949"/>
                  </a:cubicBezTo>
                  <a:cubicBezTo>
                    <a:pt x="119495" y="198949"/>
                    <a:pt x="122173" y="209279"/>
                    <a:pt x="124724" y="209279"/>
                  </a:cubicBezTo>
                  <a:cubicBezTo>
                    <a:pt x="132503" y="209279"/>
                    <a:pt x="132503" y="217058"/>
                    <a:pt x="140283" y="219609"/>
                  </a:cubicBezTo>
                  <a:cubicBezTo>
                    <a:pt x="145511" y="219609"/>
                    <a:pt x="153290" y="224710"/>
                    <a:pt x="155841" y="237590"/>
                  </a:cubicBezTo>
                  <a:cubicBezTo>
                    <a:pt x="158392" y="247920"/>
                    <a:pt x="168849" y="253022"/>
                    <a:pt x="168849" y="258250"/>
                  </a:cubicBezTo>
                  <a:cubicBezTo>
                    <a:pt x="171400" y="263351"/>
                    <a:pt x="187086" y="260801"/>
                    <a:pt x="197416" y="260801"/>
                  </a:cubicBezTo>
                  <a:cubicBezTo>
                    <a:pt x="207873" y="263351"/>
                    <a:pt x="241541" y="260801"/>
                    <a:pt x="249448" y="263351"/>
                  </a:cubicBezTo>
                  <a:cubicBezTo>
                    <a:pt x="257227" y="263351"/>
                    <a:pt x="278014" y="263351"/>
                    <a:pt x="288472" y="271131"/>
                  </a:cubicBezTo>
                  <a:cubicBezTo>
                    <a:pt x="301480" y="278910"/>
                    <a:pt x="306708" y="273681"/>
                    <a:pt x="311810" y="276232"/>
                  </a:cubicBezTo>
                  <a:cubicBezTo>
                    <a:pt x="319589" y="281333"/>
                    <a:pt x="324818" y="284011"/>
                    <a:pt x="335148" y="281333"/>
                  </a:cubicBezTo>
                  <a:cubicBezTo>
                    <a:pt x="345605" y="281333"/>
                    <a:pt x="345605" y="289112"/>
                    <a:pt x="353384" y="291663"/>
                  </a:cubicBezTo>
                  <a:cubicBezTo>
                    <a:pt x="358613" y="291663"/>
                    <a:pt x="371621" y="278783"/>
                    <a:pt x="389730" y="271003"/>
                  </a:cubicBezTo>
                  <a:cubicBezTo>
                    <a:pt x="407967" y="263224"/>
                    <a:pt x="431305" y="268453"/>
                    <a:pt x="439084" y="271003"/>
                  </a:cubicBezTo>
                  <a:cubicBezTo>
                    <a:pt x="449542" y="271003"/>
                    <a:pt x="467651" y="265902"/>
                    <a:pt x="478108" y="253022"/>
                  </a:cubicBezTo>
                  <a:cubicBezTo>
                    <a:pt x="491117" y="240141"/>
                    <a:pt x="504124" y="242692"/>
                    <a:pt x="506675" y="232362"/>
                  </a:cubicBezTo>
                  <a:cubicBezTo>
                    <a:pt x="506675" y="222032"/>
                    <a:pt x="493667" y="216931"/>
                    <a:pt x="501446" y="206601"/>
                  </a:cubicBezTo>
                  <a:cubicBezTo>
                    <a:pt x="506675" y="196271"/>
                    <a:pt x="517005" y="198821"/>
                    <a:pt x="522234" y="201500"/>
                  </a:cubicBezTo>
                  <a:cubicBezTo>
                    <a:pt x="527462" y="204050"/>
                    <a:pt x="543021" y="209279"/>
                    <a:pt x="556029" y="198949"/>
                  </a:cubicBezTo>
                  <a:cubicBezTo>
                    <a:pt x="571588" y="188619"/>
                    <a:pt x="576816" y="191170"/>
                    <a:pt x="589824" y="188619"/>
                  </a:cubicBezTo>
                  <a:cubicBezTo>
                    <a:pt x="602832" y="188619"/>
                    <a:pt x="600282" y="178289"/>
                    <a:pt x="608061" y="170637"/>
                  </a:cubicBezTo>
                  <a:cubicBezTo>
                    <a:pt x="618518" y="162858"/>
                    <a:pt x="626298" y="160308"/>
                    <a:pt x="636628" y="160308"/>
                  </a:cubicBezTo>
                  <a:cubicBezTo>
                    <a:pt x="644407" y="160308"/>
                    <a:pt x="654864" y="149978"/>
                    <a:pt x="665194" y="155206"/>
                  </a:cubicBezTo>
                  <a:cubicBezTo>
                    <a:pt x="672973" y="157757"/>
                    <a:pt x="685982" y="157757"/>
                    <a:pt x="685982" y="150105"/>
                  </a:cubicBezTo>
                  <a:cubicBezTo>
                    <a:pt x="688532" y="145004"/>
                    <a:pt x="665194" y="129445"/>
                    <a:pt x="657415" y="121794"/>
                  </a:cubicBezTo>
                  <a:lnTo>
                    <a:pt x="657415" y="121794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A7CE5B82-59B5-2E90-B4CF-0B8D3940FB23}"/>
                </a:ext>
              </a:extLst>
            </p:cNvPr>
            <p:cNvSpPr/>
            <p:nvPr/>
          </p:nvSpPr>
          <p:spPr>
            <a:xfrm>
              <a:off x="8006134" y="4838407"/>
              <a:ext cx="29076" cy="36728"/>
            </a:xfrm>
            <a:custGeom>
              <a:avLst/>
              <a:gdLst>
                <a:gd name="connsiteX0" fmla="*/ 13263 w 29076"/>
                <a:gd name="connsiteY0" fmla="*/ 0 h 36728"/>
                <a:gd name="connsiteX1" fmla="*/ 0 w 29076"/>
                <a:gd name="connsiteY1" fmla="*/ 15686 h 36728"/>
                <a:gd name="connsiteX2" fmla="*/ 13263 w 29076"/>
                <a:gd name="connsiteY2" fmla="*/ 36729 h 36728"/>
                <a:gd name="connsiteX3" fmla="*/ 23848 w 29076"/>
                <a:gd name="connsiteY3" fmla="*/ 31500 h 36728"/>
                <a:gd name="connsiteX4" fmla="*/ 29077 w 29076"/>
                <a:gd name="connsiteY4" fmla="*/ 26271 h 36728"/>
                <a:gd name="connsiteX5" fmla="*/ 26399 w 29076"/>
                <a:gd name="connsiteY5" fmla="*/ 5229 h 36728"/>
                <a:gd name="connsiteX6" fmla="*/ 13136 w 29076"/>
                <a:gd name="connsiteY6" fmla="*/ 0 h 36728"/>
                <a:gd name="connsiteX7" fmla="*/ 13136 w 29076"/>
                <a:gd name="connsiteY7" fmla="*/ 0 h 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76" h="36728">
                  <a:moveTo>
                    <a:pt x="13263" y="0"/>
                  </a:moveTo>
                  <a:cubicBezTo>
                    <a:pt x="8034" y="0"/>
                    <a:pt x="0" y="13136"/>
                    <a:pt x="0" y="15686"/>
                  </a:cubicBezTo>
                  <a:cubicBezTo>
                    <a:pt x="0" y="18237"/>
                    <a:pt x="5229" y="36729"/>
                    <a:pt x="13263" y="36729"/>
                  </a:cubicBezTo>
                  <a:cubicBezTo>
                    <a:pt x="18492" y="36729"/>
                    <a:pt x="23848" y="36729"/>
                    <a:pt x="23848" y="31500"/>
                  </a:cubicBezTo>
                  <a:cubicBezTo>
                    <a:pt x="26526" y="28822"/>
                    <a:pt x="26526" y="26271"/>
                    <a:pt x="29077" y="26271"/>
                  </a:cubicBezTo>
                  <a:cubicBezTo>
                    <a:pt x="29077" y="21042"/>
                    <a:pt x="26399" y="10585"/>
                    <a:pt x="26399" y="5229"/>
                  </a:cubicBezTo>
                  <a:cubicBezTo>
                    <a:pt x="23721" y="2551"/>
                    <a:pt x="18492" y="0"/>
                    <a:pt x="13136" y="0"/>
                  </a:cubicBezTo>
                  <a:lnTo>
                    <a:pt x="13136" y="0"/>
                  </a:lnTo>
                  <a:close/>
                </a:path>
              </a:pathLst>
            </a:custGeom>
            <a:solidFill>
              <a:srgbClr val="C1C9C1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4001CA9D-6B8C-77F8-46D9-839CC7D948B2}"/>
                </a:ext>
              </a:extLst>
            </p:cNvPr>
            <p:cNvSpPr/>
            <p:nvPr/>
          </p:nvSpPr>
          <p:spPr>
            <a:xfrm>
              <a:off x="7926556" y="4903117"/>
              <a:ext cx="48971" cy="48536"/>
            </a:xfrm>
            <a:custGeom>
              <a:avLst/>
              <a:gdLst>
                <a:gd name="connsiteX0" fmla="*/ 36091 w 48971"/>
                <a:gd name="connsiteY0" fmla="*/ 1733 h 48536"/>
                <a:gd name="connsiteX1" fmla="*/ 12881 w 48971"/>
                <a:gd name="connsiteY1" fmla="*/ 9512 h 48536"/>
                <a:gd name="connsiteX2" fmla="*/ 0 w 48971"/>
                <a:gd name="connsiteY2" fmla="*/ 30300 h 48536"/>
                <a:gd name="connsiteX3" fmla="*/ 12881 w 48971"/>
                <a:gd name="connsiteY3" fmla="*/ 48536 h 48536"/>
                <a:gd name="connsiteX4" fmla="*/ 23210 w 48971"/>
                <a:gd name="connsiteY4" fmla="*/ 48536 h 48536"/>
                <a:gd name="connsiteX5" fmla="*/ 28312 w 48971"/>
                <a:gd name="connsiteY5" fmla="*/ 38079 h 48536"/>
                <a:gd name="connsiteX6" fmla="*/ 41192 w 48971"/>
                <a:gd name="connsiteY6" fmla="*/ 32850 h 48536"/>
                <a:gd name="connsiteX7" fmla="*/ 48971 w 48971"/>
                <a:gd name="connsiteY7" fmla="*/ 17292 h 48536"/>
                <a:gd name="connsiteX8" fmla="*/ 36091 w 48971"/>
                <a:gd name="connsiteY8" fmla="*/ 1733 h 48536"/>
                <a:gd name="connsiteX9" fmla="*/ 36091 w 48971"/>
                <a:gd name="connsiteY9" fmla="*/ 1733 h 4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971" h="48536">
                  <a:moveTo>
                    <a:pt x="36091" y="1733"/>
                  </a:moveTo>
                  <a:cubicBezTo>
                    <a:pt x="33540" y="-3496"/>
                    <a:pt x="15431" y="4284"/>
                    <a:pt x="12881" y="9512"/>
                  </a:cubicBezTo>
                  <a:cubicBezTo>
                    <a:pt x="10330" y="14741"/>
                    <a:pt x="0" y="30300"/>
                    <a:pt x="0" y="30300"/>
                  </a:cubicBezTo>
                  <a:lnTo>
                    <a:pt x="12881" y="48536"/>
                  </a:lnTo>
                  <a:lnTo>
                    <a:pt x="23210" y="48536"/>
                  </a:lnTo>
                  <a:cubicBezTo>
                    <a:pt x="23210" y="48536"/>
                    <a:pt x="25761" y="43308"/>
                    <a:pt x="28312" y="38079"/>
                  </a:cubicBezTo>
                  <a:cubicBezTo>
                    <a:pt x="30862" y="32850"/>
                    <a:pt x="41192" y="38079"/>
                    <a:pt x="41192" y="32850"/>
                  </a:cubicBezTo>
                  <a:cubicBezTo>
                    <a:pt x="41192" y="27622"/>
                    <a:pt x="48971" y="22393"/>
                    <a:pt x="48971" y="17292"/>
                  </a:cubicBezTo>
                  <a:cubicBezTo>
                    <a:pt x="48971" y="12190"/>
                    <a:pt x="38641" y="6834"/>
                    <a:pt x="36091" y="1733"/>
                  </a:cubicBezTo>
                  <a:lnTo>
                    <a:pt x="36091" y="1733"/>
                  </a:lnTo>
                  <a:close/>
                </a:path>
              </a:pathLst>
            </a:custGeom>
            <a:solidFill>
              <a:srgbClr val="C1C9C1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E676A5C8-6EA8-CCEC-6318-E14C5BEA886A}"/>
                </a:ext>
              </a:extLst>
            </p:cNvPr>
            <p:cNvSpPr/>
            <p:nvPr/>
          </p:nvSpPr>
          <p:spPr>
            <a:xfrm>
              <a:off x="6983858" y="3953168"/>
              <a:ext cx="64274" cy="19058"/>
            </a:xfrm>
            <a:custGeom>
              <a:avLst/>
              <a:gdLst>
                <a:gd name="connsiteX0" fmla="*/ 33413 w 64274"/>
                <a:gd name="connsiteY0" fmla="*/ 8856 h 19058"/>
                <a:gd name="connsiteX1" fmla="*/ 51394 w 64274"/>
                <a:gd name="connsiteY1" fmla="*/ 13957 h 19058"/>
                <a:gd name="connsiteX2" fmla="*/ 64275 w 64274"/>
                <a:gd name="connsiteY2" fmla="*/ 11407 h 19058"/>
                <a:gd name="connsiteX3" fmla="*/ 51394 w 64274"/>
                <a:gd name="connsiteY3" fmla="*/ 8856 h 19058"/>
                <a:gd name="connsiteX4" fmla="*/ 30862 w 64274"/>
                <a:gd name="connsiteY4" fmla="*/ 1204 h 19058"/>
                <a:gd name="connsiteX5" fmla="*/ 5101 w 64274"/>
                <a:gd name="connsiteY5" fmla="*/ 3755 h 19058"/>
                <a:gd name="connsiteX6" fmla="*/ 0 w 64274"/>
                <a:gd name="connsiteY6" fmla="*/ 19059 h 19058"/>
                <a:gd name="connsiteX7" fmla="*/ 7651 w 64274"/>
                <a:gd name="connsiteY7" fmla="*/ 16508 h 19058"/>
                <a:gd name="connsiteX8" fmla="*/ 33413 w 64274"/>
                <a:gd name="connsiteY8" fmla="*/ 8856 h 19058"/>
                <a:gd name="connsiteX9" fmla="*/ 33413 w 64274"/>
                <a:gd name="connsiteY9" fmla="*/ 8856 h 19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274" h="19058">
                  <a:moveTo>
                    <a:pt x="33413" y="8856"/>
                  </a:moveTo>
                  <a:cubicBezTo>
                    <a:pt x="35963" y="6306"/>
                    <a:pt x="43743" y="13957"/>
                    <a:pt x="51394" y="13957"/>
                  </a:cubicBezTo>
                  <a:cubicBezTo>
                    <a:pt x="56496" y="16508"/>
                    <a:pt x="64275" y="11407"/>
                    <a:pt x="64275" y="11407"/>
                  </a:cubicBezTo>
                  <a:cubicBezTo>
                    <a:pt x="64275" y="11407"/>
                    <a:pt x="61724" y="11407"/>
                    <a:pt x="51394" y="8856"/>
                  </a:cubicBezTo>
                  <a:cubicBezTo>
                    <a:pt x="41065" y="8856"/>
                    <a:pt x="41065" y="-3897"/>
                    <a:pt x="30862" y="1204"/>
                  </a:cubicBezTo>
                  <a:cubicBezTo>
                    <a:pt x="23210" y="3755"/>
                    <a:pt x="15431" y="6306"/>
                    <a:pt x="5101" y="3755"/>
                  </a:cubicBezTo>
                  <a:cubicBezTo>
                    <a:pt x="5101" y="8856"/>
                    <a:pt x="2550" y="13957"/>
                    <a:pt x="0" y="19059"/>
                  </a:cubicBezTo>
                  <a:cubicBezTo>
                    <a:pt x="5101" y="16508"/>
                    <a:pt x="7651" y="16508"/>
                    <a:pt x="7651" y="16508"/>
                  </a:cubicBezTo>
                  <a:cubicBezTo>
                    <a:pt x="12753" y="16508"/>
                    <a:pt x="28184" y="13957"/>
                    <a:pt x="33413" y="8856"/>
                  </a:cubicBezTo>
                  <a:lnTo>
                    <a:pt x="33413" y="885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08BCA42F-F257-CC42-C89A-A7611E5B2C6C}"/>
                </a:ext>
              </a:extLst>
            </p:cNvPr>
            <p:cNvSpPr/>
            <p:nvPr/>
          </p:nvSpPr>
          <p:spPr>
            <a:xfrm>
              <a:off x="8108668" y="3462618"/>
              <a:ext cx="28556" cy="39789"/>
            </a:xfrm>
            <a:custGeom>
              <a:avLst/>
              <a:gdLst>
                <a:gd name="connsiteX0" fmla="*/ 25506 w 28556"/>
                <a:gd name="connsiteY0" fmla="*/ 15941 h 39789"/>
                <a:gd name="connsiteX1" fmla="*/ 15304 w 28556"/>
                <a:gd name="connsiteY1" fmla="*/ 0 h 39789"/>
                <a:gd name="connsiteX2" fmla="*/ 15304 w 28556"/>
                <a:gd name="connsiteY2" fmla="*/ 2678 h 39789"/>
                <a:gd name="connsiteX3" fmla="*/ 0 w 28556"/>
                <a:gd name="connsiteY3" fmla="*/ 37111 h 39789"/>
                <a:gd name="connsiteX4" fmla="*/ 7652 w 28556"/>
                <a:gd name="connsiteY4" fmla="*/ 39789 h 39789"/>
                <a:gd name="connsiteX5" fmla="*/ 25506 w 28556"/>
                <a:gd name="connsiteY5" fmla="*/ 15941 h 39789"/>
                <a:gd name="connsiteX6" fmla="*/ 25506 w 28556"/>
                <a:gd name="connsiteY6" fmla="*/ 15941 h 39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56" h="39789">
                  <a:moveTo>
                    <a:pt x="25506" y="15941"/>
                  </a:moveTo>
                  <a:cubicBezTo>
                    <a:pt x="30607" y="13263"/>
                    <a:pt x="30607" y="0"/>
                    <a:pt x="15304" y="0"/>
                  </a:cubicBezTo>
                  <a:lnTo>
                    <a:pt x="15304" y="2678"/>
                  </a:lnTo>
                  <a:cubicBezTo>
                    <a:pt x="15304" y="8034"/>
                    <a:pt x="5101" y="23848"/>
                    <a:pt x="0" y="37111"/>
                  </a:cubicBezTo>
                  <a:lnTo>
                    <a:pt x="7652" y="39789"/>
                  </a:lnTo>
                  <a:cubicBezTo>
                    <a:pt x="15304" y="31882"/>
                    <a:pt x="22956" y="18619"/>
                    <a:pt x="25506" y="15941"/>
                  </a:cubicBezTo>
                  <a:lnTo>
                    <a:pt x="25506" y="15941"/>
                  </a:lnTo>
                  <a:close/>
                </a:path>
              </a:pathLst>
            </a:custGeom>
            <a:solidFill>
              <a:srgbClr val="C1C9C1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4" name="Freeform: Shape 513">
              <a:extLst>
                <a:ext uri="{FF2B5EF4-FFF2-40B4-BE49-F238E27FC236}">
                  <a16:creationId xmlns:a16="http://schemas.microsoft.com/office/drawing/2014/main" id="{21D20904-91EB-F406-CD46-62881D8D80CD}"/>
                </a:ext>
              </a:extLst>
            </p:cNvPr>
            <p:cNvSpPr/>
            <p:nvPr/>
          </p:nvSpPr>
          <p:spPr>
            <a:xfrm>
              <a:off x="8107138" y="3517711"/>
              <a:ext cx="9182" cy="27546"/>
            </a:xfrm>
            <a:custGeom>
              <a:avLst/>
              <a:gdLst>
                <a:gd name="connsiteX0" fmla="*/ 4591 w 9182"/>
                <a:gd name="connsiteY0" fmla="*/ 0 h 27546"/>
                <a:gd name="connsiteX1" fmla="*/ 0 w 9182"/>
                <a:gd name="connsiteY1" fmla="*/ 15048 h 27546"/>
                <a:gd name="connsiteX2" fmla="*/ 6887 w 9182"/>
                <a:gd name="connsiteY2" fmla="*/ 27546 h 27546"/>
                <a:gd name="connsiteX3" fmla="*/ 9182 w 9182"/>
                <a:gd name="connsiteY3" fmla="*/ 4974 h 27546"/>
                <a:gd name="connsiteX4" fmla="*/ 9182 w 9182"/>
                <a:gd name="connsiteY4" fmla="*/ 0 h 27546"/>
                <a:gd name="connsiteX5" fmla="*/ 4591 w 9182"/>
                <a:gd name="connsiteY5" fmla="*/ 0 h 2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82" h="27546">
                  <a:moveTo>
                    <a:pt x="4591" y="0"/>
                  </a:moveTo>
                  <a:cubicBezTo>
                    <a:pt x="0" y="2551"/>
                    <a:pt x="0" y="12498"/>
                    <a:pt x="0" y="15048"/>
                  </a:cubicBezTo>
                  <a:cubicBezTo>
                    <a:pt x="0" y="17599"/>
                    <a:pt x="2295" y="22573"/>
                    <a:pt x="6887" y="27546"/>
                  </a:cubicBezTo>
                  <a:cubicBezTo>
                    <a:pt x="6887" y="20022"/>
                    <a:pt x="6887" y="7524"/>
                    <a:pt x="9182" y="4974"/>
                  </a:cubicBezTo>
                  <a:lnTo>
                    <a:pt x="9182" y="0"/>
                  </a:lnTo>
                  <a:lnTo>
                    <a:pt x="4591" y="0"/>
                  </a:lnTo>
                  <a:close/>
                </a:path>
              </a:pathLst>
            </a:custGeom>
            <a:solidFill>
              <a:srgbClr val="FFB1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5" name="Freeform: Shape 514">
              <a:extLst>
                <a:ext uri="{FF2B5EF4-FFF2-40B4-BE49-F238E27FC236}">
                  <a16:creationId xmlns:a16="http://schemas.microsoft.com/office/drawing/2014/main" id="{3CD0E19B-6B3C-5748-11CA-AD121B0498F4}"/>
                </a:ext>
              </a:extLst>
            </p:cNvPr>
            <p:cNvSpPr/>
            <p:nvPr/>
          </p:nvSpPr>
          <p:spPr>
            <a:xfrm>
              <a:off x="8212733" y="3235871"/>
              <a:ext cx="147930" cy="66060"/>
            </a:xfrm>
            <a:custGeom>
              <a:avLst/>
              <a:gdLst>
                <a:gd name="connsiteX0" fmla="*/ 59429 w 147930"/>
                <a:gd name="connsiteY0" fmla="*/ 50884 h 66060"/>
                <a:gd name="connsiteX1" fmla="*/ 74987 w 147930"/>
                <a:gd name="connsiteY1" fmla="*/ 63510 h 66060"/>
                <a:gd name="connsiteX2" fmla="*/ 74987 w 147930"/>
                <a:gd name="connsiteY2" fmla="*/ 66060 h 66060"/>
                <a:gd name="connsiteX3" fmla="*/ 98198 w 147930"/>
                <a:gd name="connsiteY3" fmla="*/ 60959 h 66060"/>
                <a:gd name="connsiteX4" fmla="*/ 116307 w 147930"/>
                <a:gd name="connsiteY4" fmla="*/ 63510 h 66060"/>
                <a:gd name="connsiteX5" fmla="*/ 116307 w 147930"/>
                <a:gd name="connsiteY5" fmla="*/ 58408 h 66060"/>
                <a:gd name="connsiteX6" fmla="*/ 131866 w 147930"/>
                <a:gd name="connsiteY6" fmla="*/ 63510 h 66060"/>
                <a:gd name="connsiteX7" fmla="*/ 147424 w 147930"/>
                <a:gd name="connsiteY7" fmla="*/ 63510 h 66060"/>
                <a:gd name="connsiteX8" fmla="*/ 139645 w 147930"/>
                <a:gd name="connsiteY8" fmla="*/ 53435 h 66060"/>
                <a:gd name="connsiteX9" fmla="*/ 144874 w 147930"/>
                <a:gd name="connsiteY9" fmla="*/ 45783 h 66060"/>
                <a:gd name="connsiteX10" fmla="*/ 131993 w 147930"/>
                <a:gd name="connsiteY10" fmla="*/ 40682 h 66060"/>
                <a:gd name="connsiteX11" fmla="*/ 124214 w 147930"/>
                <a:gd name="connsiteY11" fmla="*/ 28056 h 66060"/>
                <a:gd name="connsiteX12" fmla="*/ 116435 w 147930"/>
                <a:gd name="connsiteY12" fmla="*/ 22955 h 66060"/>
                <a:gd name="connsiteX13" fmla="*/ 95775 w 147930"/>
                <a:gd name="connsiteY13" fmla="*/ 28056 h 66060"/>
                <a:gd name="connsiteX14" fmla="*/ 80216 w 147930"/>
                <a:gd name="connsiteY14" fmla="*/ 20405 h 66060"/>
                <a:gd name="connsiteX15" fmla="*/ 67336 w 147930"/>
                <a:gd name="connsiteY15" fmla="*/ 12753 h 66060"/>
                <a:gd name="connsiteX16" fmla="*/ 33668 w 147930"/>
                <a:gd name="connsiteY16" fmla="*/ 7652 h 66060"/>
                <a:gd name="connsiteX17" fmla="*/ 7780 w 147930"/>
                <a:gd name="connsiteY17" fmla="*/ 0 h 66060"/>
                <a:gd name="connsiteX18" fmla="*/ 0 w 147930"/>
                <a:gd name="connsiteY18" fmla="*/ 5101 h 66060"/>
                <a:gd name="connsiteX19" fmla="*/ 33668 w 147930"/>
                <a:gd name="connsiteY19" fmla="*/ 22828 h 66060"/>
                <a:gd name="connsiteX20" fmla="*/ 41447 w 147930"/>
                <a:gd name="connsiteY20" fmla="*/ 45656 h 66060"/>
                <a:gd name="connsiteX21" fmla="*/ 36218 w 147930"/>
                <a:gd name="connsiteY21" fmla="*/ 53307 h 66060"/>
                <a:gd name="connsiteX22" fmla="*/ 59429 w 147930"/>
                <a:gd name="connsiteY22" fmla="*/ 50757 h 66060"/>
                <a:gd name="connsiteX23" fmla="*/ 59429 w 147930"/>
                <a:gd name="connsiteY23" fmla="*/ 50757 h 6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7930" h="66060">
                  <a:moveTo>
                    <a:pt x="59429" y="50884"/>
                  </a:moveTo>
                  <a:cubicBezTo>
                    <a:pt x="67208" y="48334"/>
                    <a:pt x="69759" y="55985"/>
                    <a:pt x="74987" y="63510"/>
                  </a:cubicBezTo>
                  <a:lnTo>
                    <a:pt x="74987" y="66060"/>
                  </a:lnTo>
                  <a:cubicBezTo>
                    <a:pt x="82767" y="63510"/>
                    <a:pt x="90546" y="60959"/>
                    <a:pt x="98198" y="60959"/>
                  </a:cubicBezTo>
                  <a:cubicBezTo>
                    <a:pt x="103427" y="60959"/>
                    <a:pt x="111078" y="60959"/>
                    <a:pt x="116307" y="63510"/>
                  </a:cubicBezTo>
                  <a:lnTo>
                    <a:pt x="116307" y="58408"/>
                  </a:lnTo>
                  <a:cubicBezTo>
                    <a:pt x="118858" y="53307"/>
                    <a:pt x="126637" y="58408"/>
                    <a:pt x="131866" y="63510"/>
                  </a:cubicBezTo>
                  <a:cubicBezTo>
                    <a:pt x="134416" y="66060"/>
                    <a:pt x="144746" y="66060"/>
                    <a:pt x="147424" y="63510"/>
                  </a:cubicBezTo>
                  <a:cubicBezTo>
                    <a:pt x="149975" y="60959"/>
                    <a:pt x="142195" y="58408"/>
                    <a:pt x="139645" y="53435"/>
                  </a:cubicBezTo>
                  <a:cubicBezTo>
                    <a:pt x="139645" y="53435"/>
                    <a:pt x="142195" y="50884"/>
                    <a:pt x="144874" y="45783"/>
                  </a:cubicBezTo>
                  <a:cubicBezTo>
                    <a:pt x="139645" y="43233"/>
                    <a:pt x="134544" y="38131"/>
                    <a:pt x="131993" y="40682"/>
                  </a:cubicBezTo>
                  <a:cubicBezTo>
                    <a:pt x="129442" y="40682"/>
                    <a:pt x="129442" y="28056"/>
                    <a:pt x="124214" y="28056"/>
                  </a:cubicBezTo>
                  <a:cubicBezTo>
                    <a:pt x="121663" y="28056"/>
                    <a:pt x="121663" y="22955"/>
                    <a:pt x="116435" y="22955"/>
                  </a:cubicBezTo>
                  <a:cubicBezTo>
                    <a:pt x="113884" y="22955"/>
                    <a:pt x="98325" y="22955"/>
                    <a:pt x="95775" y="28056"/>
                  </a:cubicBezTo>
                  <a:cubicBezTo>
                    <a:pt x="90546" y="30607"/>
                    <a:pt x="85445" y="20405"/>
                    <a:pt x="80216" y="20405"/>
                  </a:cubicBezTo>
                  <a:cubicBezTo>
                    <a:pt x="77665" y="20405"/>
                    <a:pt x="69886" y="15304"/>
                    <a:pt x="67336" y="12753"/>
                  </a:cubicBezTo>
                  <a:cubicBezTo>
                    <a:pt x="64785" y="7652"/>
                    <a:pt x="41447" y="12753"/>
                    <a:pt x="33668" y="7652"/>
                  </a:cubicBezTo>
                  <a:cubicBezTo>
                    <a:pt x="28439" y="5101"/>
                    <a:pt x="15559" y="0"/>
                    <a:pt x="7780" y="0"/>
                  </a:cubicBezTo>
                  <a:cubicBezTo>
                    <a:pt x="5229" y="2551"/>
                    <a:pt x="2551" y="2551"/>
                    <a:pt x="0" y="5101"/>
                  </a:cubicBezTo>
                  <a:cubicBezTo>
                    <a:pt x="12881" y="12753"/>
                    <a:pt x="30990" y="10202"/>
                    <a:pt x="33668" y="22828"/>
                  </a:cubicBezTo>
                  <a:cubicBezTo>
                    <a:pt x="36218" y="38004"/>
                    <a:pt x="43998" y="32903"/>
                    <a:pt x="41447" y="45656"/>
                  </a:cubicBezTo>
                  <a:cubicBezTo>
                    <a:pt x="41447" y="48206"/>
                    <a:pt x="38896" y="50757"/>
                    <a:pt x="36218" y="53307"/>
                  </a:cubicBezTo>
                  <a:cubicBezTo>
                    <a:pt x="46548" y="53307"/>
                    <a:pt x="56878" y="53307"/>
                    <a:pt x="59429" y="50757"/>
                  </a:cubicBezTo>
                  <a:lnTo>
                    <a:pt x="59429" y="50757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6" name="Freeform: Shape 515">
              <a:extLst>
                <a:ext uri="{FF2B5EF4-FFF2-40B4-BE49-F238E27FC236}">
                  <a16:creationId xmlns:a16="http://schemas.microsoft.com/office/drawing/2014/main" id="{3D4CC7A5-51F2-C747-5CE6-165A0B608A5C}"/>
                </a:ext>
              </a:extLst>
            </p:cNvPr>
            <p:cNvSpPr/>
            <p:nvPr/>
          </p:nvSpPr>
          <p:spPr>
            <a:xfrm>
              <a:off x="10043037" y="3256020"/>
              <a:ext cx="150102" cy="139204"/>
            </a:xfrm>
            <a:custGeom>
              <a:avLst/>
              <a:gdLst>
                <a:gd name="connsiteX0" fmla="*/ 144874 w 150102"/>
                <a:gd name="connsiteY0" fmla="*/ 7779 h 139204"/>
                <a:gd name="connsiteX1" fmla="*/ 126764 w 150102"/>
                <a:gd name="connsiteY1" fmla="*/ 0 h 139204"/>
                <a:gd name="connsiteX2" fmla="*/ 113884 w 150102"/>
                <a:gd name="connsiteY2" fmla="*/ 18109 h 139204"/>
                <a:gd name="connsiteX3" fmla="*/ 98326 w 150102"/>
                <a:gd name="connsiteY3" fmla="*/ 28439 h 139204"/>
                <a:gd name="connsiteX4" fmla="*/ 90546 w 150102"/>
                <a:gd name="connsiteY4" fmla="*/ 36218 h 139204"/>
                <a:gd name="connsiteX5" fmla="*/ 74987 w 150102"/>
                <a:gd name="connsiteY5" fmla="*/ 41447 h 139204"/>
                <a:gd name="connsiteX6" fmla="*/ 62107 w 150102"/>
                <a:gd name="connsiteY6" fmla="*/ 36218 h 139204"/>
                <a:gd name="connsiteX7" fmla="*/ 46549 w 150102"/>
                <a:gd name="connsiteY7" fmla="*/ 51777 h 139204"/>
                <a:gd name="connsiteX8" fmla="*/ 7780 w 150102"/>
                <a:gd name="connsiteY8" fmla="*/ 72437 h 139204"/>
                <a:gd name="connsiteX9" fmla="*/ 0 w 150102"/>
                <a:gd name="connsiteY9" fmla="*/ 82767 h 139204"/>
                <a:gd name="connsiteX10" fmla="*/ 25888 w 150102"/>
                <a:gd name="connsiteY10" fmla="*/ 95647 h 139204"/>
                <a:gd name="connsiteX11" fmla="*/ 13008 w 150102"/>
                <a:gd name="connsiteY11" fmla="*/ 118985 h 139204"/>
                <a:gd name="connsiteX12" fmla="*/ 18237 w 150102"/>
                <a:gd name="connsiteY12" fmla="*/ 131866 h 139204"/>
                <a:gd name="connsiteX13" fmla="*/ 28567 w 150102"/>
                <a:gd name="connsiteY13" fmla="*/ 137094 h 139204"/>
                <a:gd name="connsiteX14" fmla="*/ 44126 w 150102"/>
                <a:gd name="connsiteY14" fmla="*/ 134544 h 139204"/>
                <a:gd name="connsiteX15" fmla="*/ 49354 w 150102"/>
                <a:gd name="connsiteY15" fmla="*/ 137094 h 139204"/>
                <a:gd name="connsiteX16" fmla="*/ 62234 w 150102"/>
                <a:gd name="connsiteY16" fmla="*/ 126764 h 139204"/>
                <a:gd name="connsiteX17" fmla="*/ 82894 w 150102"/>
                <a:gd name="connsiteY17" fmla="*/ 124214 h 139204"/>
                <a:gd name="connsiteX18" fmla="*/ 93224 w 150102"/>
                <a:gd name="connsiteY18" fmla="*/ 118985 h 139204"/>
                <a:gd name="connsiteX19" fmla="*/ 75115 w 150102"/>
                <a:gd name="connsiteY19" fmla="*/ 100876 h 139204"/>
                <a:gd name="connsiteX20" fmla="*/ 80344 w 150102"/>
                <a:gd name="connsiteY20" fmla="*/ 80216 h 139204"/>
                <a:gd name="connsiteX21" fmla="*/ 119113 w 150102"/>
                <a:gd name="connsiteY21" fmla="*/ 56878 h 139204"/>
                <a:gd name="connsiteX22" fmla="*/ 126892 w 150102"/>
                <a:gd name="connsiteY22" fmla="*/ 30990 h 139204"/>
                <a:gd name="connsiteX23" fmla="*/ 150103 w 150102"/>
                <a:gd name="connsiteY23" fmla="*/ 7652 h 139204"/>
                <a:gd name="connsiteX24" fmla="*/ 144874 w 150102"/>
                <a:gd name="connsiteY24" fmla="*/ 7652 h 139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50102" h="139204">
                  <a:moveTo>
                    <a:pt x="144874" y="7779"/>
                  </a:moveTo>
                  <a:cubicBezTo>
                    <a:pt x="137094" y="10330"/>
                    <a:pt x="134544" y="0"/>
                    <a:pt x="126764" y="0"/>
                  </a:cubicBezTo>
                  <a:cubicBezTo>
                    <a:pt x="118985" y="0"/>
                    <a:pt x="121536" y="18109"/>
                    <a:pt x="113884" y="18109"/>
                  </a:cubicBezTo>
                  <a:cubicBezTo>
                    <a:pt x="106232" y="18109"/>
                    <a:pt x="108655" y="25889"/>
                    <a:pt x="98326" y="28439"/>
                  </a:cubicBezTo>
                  <a:cubicBezTo>
                    <a:pt x="87996" y="28439"/>
                    <a:pt x="85445" y="28439"/>
                    <a:pt x="90546" y="36218"/>
                  </a:cubicBezTo>
                  <a:cubicBezTo>
                    <a:pt x="93097" y="43998"/>
                    <a:pt x="85317" y="41447"/>
                    <a:pt x="74987" y="41447"/>
                  </a:cubicBezTo>
                  <a:cubicBezTo>
                    <a:pt x="67208" y="41447"/>
                    <a:pt x="67208" y="36218"/>
                    <a:pt x="62107" y="36218"/>
                  </a:cubicBezTo>
                  <a:cubicBezTo>
                    <a:pt x="57006" y="36218"/>
                    <a:pt x="51777" y="43998"/>
                    <a:pt x="46549" y="51777"/>
                  </a:cubicBezTo>
                  <a:cubicBezTo>
                    <a:pt x="43998" y="57006"/>
                    <a:pt x="15559" y="69886"/>
                    <a:pt x="7780" y="72437"/>
                  </a:cubicBezTo>
                  <a:cubicBezTo>
                    <a:pt x="5229" y="74987"/>
                    <a:pt x="2551" y="77666"/>
                    <a:pt x="0" y="82767"/>
                  </a:cubicBezTo>
                  <a:cubicBezTo>
                    <a:pt x="10330" y="82767"/>
                    <a:pt x="20660" y="90546"/>
                    <a:pt x="25888" y="95647"/>
                  </a:cubicBezTo>
                  <a:cubicBezTo>
                    <a:pt x="31117" y="103426"/>
                    <a:pt x="18109" y="111206"/>
                    <a:pt x="13008" y="118985"/>
                  </a:cubicBezTo>
                  <a:cubicBezTo>
                    <a:pt x="7780" y="126764"/>
                    <a:pt x="15559" y="126764"/>
                    <a:pt x="18237" y="131866"/>
                  </a:cubicBezTo>
                  <a:cubicBezTo>
                    <a:pt x="18237" y="137094"/>
                    <a:pt x="26016" y="142196"/>
                    <a:pt x="28567" y="137094"/>
                  </a:cubicBezTo>
                  <a:cubicBezTo>
                    <a:pt x="31117" y="131993"/>
                    <a:pt x="36346" y="134544"/>
                    <a:pt x="44126" y="134544"/>
                  </a:cubicBezTo>
                  <a:cubicBezTo>
                    <a:pt x="46676" y="134544"/>
                    <a:pt x="49354" y="134544"/>
                    <a:pt x="49354" y="137094"/>
                  </a:cubicBezTo>
                  <a:cubicBezTo>
                    <a:pt x="54583" y="131866"/>
                    <a:pt x="59684" y="129315"/>
                    <a:pt x="62234" y="126764"/>
                  </a:cubicBezTo>
                  <a:cubicBezTo>
                    <a:pt x="64785" y="124214"/>
                    <a:pt x="75115" y="124214"/>
                    <a:pt x="82894" y="124214"/>
                  </a:cubicBezTo>
                  <a:cubicBezTo>
                    <a:pt x="88123" y="124214"/>
                    <a:pt x="90674" y="121663"/>
                    <a:pt x="93224" y="118985"/>
                  </a:cubicBezTo>
                  <a:cubicBezTo>
                    <a:pt x="85445" y="108655"/>
                    <a:pt x="77666" y="103426"/>
                    <a:pt x="75115" y="100876"/>
                  </a:cubicBezTo>
                  <a:cubicBezTo>
                    <a:pt x="67336" y="95647"/>
                    <a:pt x="72564" y="82767"/>
                    <a:pt x="80344" y="80216"/>
                  </a:cubicBezTo>
                  <a:cubicBezTo>
                    <a:pt x="90674" y="80216"/>
                    <a:pt x="111333" y="62107"/>
                    <a:pt x="119113" y="56878"/>
                  </a:cubicBezTo>
                  <a:cubicBezTo>
                    <a:pt x="124341" y="54328"/>
                    <a:pt x="121663" y="41320"/>
                    <a:pt x="126892" y="30990"/>
                  </a:cubicBezTo>
                  <a:cubicBezTo>
                    <a:pt x="129443" y="25761"/>
                    <a:pt x="139773" y="15431"/>
                    <a:pt x="150103" y="7652"/>
                  </a:cubicBezTo>
                  <a:lnTo>
                    <a:pt x="144874" y="7652"/>
                  </a:lnTo>
                  <a:close/>
                </a:path>
              </a:pathLst>
            </a:custGeom>
            <a:solidFill>
              <a:srgbClr val="C1C9C1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7" name="Freeform: Shape 516">
              <a:extLst>
                <a:ext uri="{FF2B5EF4-FFF2-40B4-BE49-F238E27FC236}">
                  <a16:creationId xmlns:a16="http://schemas.microsoft.com/office/drawing/2014/main" id="{94C499E6-E1F0-E298-AB59-BFCA4937E27F}"/>
                </a:ext>
              </a:extLst>
            </p:cNvPr>
            <p:cNvSpPr/>
            <p:nvPr/>
          </p:nvSpPr>
          <p:spPr>
            <a:xfrm>
              <a:off x="9562109" y="3941492"/>
              <a:ext cx="121551" cy="94882"/>
            </a:xfrm>
            <a:custGeom>
              <a:avLst/>
              <a:gdLst>
                <a:gd name="connsiteX0" fmla="*/ 60336 w 121551"/>
                <a:gd name="connsiteY0" fmla="*/ 84425 h 94882"/>
                <a:gd name="connsiteX1" fmla="*/ 83546 w 121551"/>
                <a:gd name="connsiteY1" fmla="*/ 84425 h 94882"/>
                <a:gd name="connsiteX2" fmla="*/ 83546 w 121551"/>
                <a:gd name="connsiteY2" fmla="*/ 65933 h 94882"/>
                <a:gd name="connsiteX3" fmla="*/ 104206 w 121551"/>
                <a:gd name="connsiteY3" fmla="*/ 52797 h 94882"/>
                <a:gd name="connsiteX4" fmla="*/ 119637 w 121551"/>
                <a:gd name="connsiteY4" fmla="*/ 26399 h 94882"/>
                <a:gd name="connsiteX5" fmla="*/ 111858 w 121551"/>
                <a:gd name="connsiteY5" fmla="*/ 0 h 94882"/>
                <a:gd name="connsiteX6" fmla="*/ 96427 w 121551"/>
                <a:gd name="connsiteY6" fmla="*/ 2678 h 94882"/>
                <a:gd name="connsiteX7" fmla="*/ 80996 w 121551"/>
                <a:gd name="connsiteY7" fmla="*/ 7907 h 94882"/>
                <a:gd name="connsiteX8" fmla="*/ 73216 w 121551"/>
                <a:gd name="connsiteY8" fmla="*/ 13136 h 94882"/>
                <a:gd name="connsiteX9" fmla="*/ 62886 w 121551"/>
                <a:gd name="connsiteY9" fmla="*/ 5229 h 94882"/>
                <a:gd name="connsiteX10" fmla="*/ 31897 w 121551"/>
                <a:gd name="connsiteY10" fmla="*/ 2551 h 94882"/>
                <a:gd name="connsiteX11" fmla="*/ 3457 w 121551"/>
                <a:gd name="connsiteY11" fmla="*/ 18364 h 94882"/>
                <a:gd name="connsiteX12" fmla="*/ 3457 w 121551"/>
                <a:gd name="connsiteY12" fmla="*/ 39407 h 94882"/>
                <a:gd name="connsiteX13" fmla="*/ 6008 w 121551"/>
                <a:gd name="connsiteY13" fmla="*/ 55220 h 94882"/>
                <a:gd name="connsiteX14" fmla="*/ 6008 w 121551"/>
                <a:gd name="connsiteY14" fmla="*/ 55220 h 94882"/>
                <a:gd name="connsiteX15" fmla="*/ 11109 w 121551"/>
                <a:gd name="connsiteY15" fmla="*/ 76263 h 94882"/>
                <a:gd name="connsiteX16" fmla="*/ 26541 w 121551"/>
                <a:gd name="connsiteY16" fmla="*/ 78941 h 94882"/>
                <a:gd name="connsiteX17" fmla="*/ 26541 w 121551"/>
                <a:gd name="connsiteY17" fmla="*/ 89526 h 94882"/>
                <a:gd name="connsiteX18" fmla="*/ 44650 w 121551"/>
                <a:gd name="connsiteY18" fmla="*/ 92204 h 94882"/>
                <a:gd name="connsiteX19" fmla="*/ 44650 w 121551"/>
                <a:gd name="connsiteY19" fmla="*/ 94882 h 94882"/>
                <a:gd name="connsiteX20" fmla="*/ 60081 w 121551"/>
                <a:gd name="connsiteY20" fmla="*/ 84297 h 94882"/>
                <a:gd name="connsiteX21" fmla="*/ 60081 w 121551"/>
                <a:gd name="connsiteY21" fmla="*/ 84297 h 9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1551" h="94882">
                  <a:moveTo>
                    <a:pt x="60336" y="84425"/>
                  </a:moveTo>
                  <a:cubicBezTo>
                    <a:pt x="60336" y="79196"/>
                    <a:pt x="80996" y="89653"/>
                    <a:pt x="83546" y="84425"/>
                  </a:cubicBezTo>
                  <a:cubicBezTo>
                    <a:pt x="86097" y="79196"/>
                    <a:pt x="68115" y="60704"/>
                    <a:pt x="83546" y="65933"/>
                  </a:cubicBezTo>
                  <a:cubicBezTo>
                    <a:pt x="101655" y="68611"/>
                    <a:pt x="98977" y="60704"/>
                    <a:pt x="104206" y="52797"/>
                  </a:cubicBezTo>
                  <a:cubicBezTo>
                    <a:pt x="109307" y="44890"/>
                    <a:pt x="127416" y="39662"/>
                    <a:pt x="119637" y="26399"/>
                  </a:cubicBezTo>
                  <a:cubicBezTo>
                    <a:pt x="111858" y="18492"/>
                    <a:pt x="111858" y="7907"/>
                    <a:pt x="111858" y="0"/>
                  </a:cubicBezTo>
                  <a:cubicBezTo>
                    <a:pt x="106756" y="2678"/>
                    <a:pt x="98977" y="5229"/>
                    <a:pt x="96427" y="2678"/>
                  </a:cubicBezTo>
                  <a:cubicBezTo>
                    <a:pt x="91325" y="0"/>
                    <a:pt x="80996" y="0"/>
                    <a:pt x="80996" y="7907"/>
                  </a:cubicBezTo>
                  <a:cubicBezTo>
                    <a:pt x="80996" y="15814"/>
                    <a:pt x="73216" y="15814"/>
                    <a:pt x="73216" y="13136"/>
                  </a:cubicBezTo>
                  <a:cubicBezTo>
                    <a:pt x="75767" y="7907"/>
                    <a:pt x="68115" y="10458"/>
                    <a:pt x="62886" y="5229"/>
                  </a:cubicBezTo>
                  <a:cubicBezTo>
                    <a:pt x="57785" y="0"/>
                    <a:pt x="42226" y="5229"/>
                    <a:pt x="31897" y="2551"/>
                  </a:cubicBezTo>
                  <a:cubicBezTo>
                    <a:pt x="24118" y="-127"/>
                    <a:pt x="11237" y="7779"/>
                    <a:pt x="3457" y="18364"/>
                  </a:cubicBezTo>
                  <a:cubicBezTo>
                    <a:pt x="-4322" y="28949"/>
                    <a:pt x="3457" y="28949"/>
                    <a:pt x="3457" y="39407"/>
                  </a:cubicBezTo>
                  <a:cubicBezTo>
                    <a:pt x="3457" y="47314"/>
                    <a:pt x="8559" y="47314"/>
                    <a:pt x="6008" y="55220"/>
                  </a:cubicBezTo>
                  <a:lnTo>
                    <a:pt x="6008" y="55220"/>
                  </a:lnTo>
                  <a:cubicBezTo>
                    <a:pt x="13788" y="60449"/>
                    <a:pt x="11109" y="71034"/>
                    <a:pt x="11109" y="76263"/>
                  </a:cubicBezTo>
                  <a:cubicBezTo>
                    <a:pt x="13660" y="81491"/>
                    <a:pt x="21439" y="78941"/>
                    <a:pt x="26541" y="78941"/>
                  </a:cubicBezTo>
                  <a:cubicBezTo>
                    <a:pt x="29091" y="78941"/>
                    <a:pt x="23990" y="86848"/>
                    <a:pt x="26541" y="89526"/>
                  </a:cubicBezTo>
                  <a:cubicBezTo>
                    <a:pt x="31642" y="94755"/>
                    <a:pt x="41972" y="86848"/>
                    <a:pt x="44650" y="92204"/>
                  </a:cubicBezTo>
                  <a:lnTo>
                    <a:pt x="44650" y="94882"/>
                  </a:lnTo>
                  <a:cubicBezTo>
                    <a:pt x="52429" y="92204"/>
                    <a:pt x="60081" y="86975"/>
                    <a:pt x="60081" y="84297"/>
                  </a:cubicBezTo>
                  <a:lnTo>
                    <a:pt x="60081" y="84297"/>
                  </a:lnTo>
                  <a:close/>
                </a:path>
              </a:pathLst>
            </a:custGeom>
            <a:solidFill>
              <a:srgbClr val="F2F2F2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8" name="Freeform: Shape 517">
              <a:extLst>
                <a:ext uri="{FF2B5EF4-FFF2-40B4-BE49-F238E27FC236}">
                  <a16:creationId xmlns:a16="http://schemas.microsoft.com/office/drawing/2014/main" id="{A6A98709-D1CC-3D7F-15C7-AFFC1198A3C8}"/>
                </a:ext>
              </a:extLst>
            </p:cNvPr>
            <p:cNvSpPr/>
            <p:nvPr/>
          </p:nvSpPr>
          <p:spPr>
            <a:xfrm>
              <a:off x="7690754" y="3190841"/>
              <a:ext cx="78211" cy="72958"/>
            </a:xfrm>
            <a:custGeom>
              <a:avLst/>
              <a:gdLst>
                <a:gd name="connsiteX0" fmla="*/ 59174 w 78211"/>
                <a:gd name="connsiteY0" fmla="*/ 67729 h 72958"/>
                <a:gd name="connsiteX1" fmla="*/ 74605 w 78211"/>
                <a:gd name="connsiteY1" fmla="*/ 41841 h 72958"/>
                <a:gd name="connsiteX2" fmla="*/ 77155 w 78211"/>
                <a:gd name="connsiteY2" fmla="*/ 13402 h 72958"/>
                <a:gd name="connsiteX3" fmla="*/ 59174 w 78211"/>
                <a:gd name="connsiteY3" fmla="*/ 3072 h 72958"/>
                <a:gd name="connsiteX4" fmla="*/ 25761 w 78211"/>
                <a:gd name="connsiteY4" fmla="*/ 521 h 72958"/>
                <a:gd name="connsiteX5" fmla="*/ 10330 w 78211"/>
                <a:gd name="connsiteY5" fmla="*/ 3072 h 72958"/>
                <a:gd name="connsiteX6" fmla="*/ 0 w 78211"/>
                <a:gd name="connsiteY6" fmla="*/ 8301 h 72958"/>
                <a:gd name="connsiteX7" fmla="*/ 10330 w 78211"/>
                <a:gd name="connsiteY7" fmla="*/ 23859 h 72958"/>
                <a:gd name="connsiteX8" fmla="*/ 28312 w 78211"/>
                <a:gd name="connsiteY8" fmla="*/ 44519 h 72958"/>
                <a:gd name="connsiteX9" fmla="*/ 46293 w 78211"/>
                <a:gd name="connsiteY9" fmla="*/ 65179 h 72958"/>
                <a:gd name="connsiteX10" fmla="*/ 56623 w 78211"/>
                <a:gd name="connsiteY10" fmla="*/ 72958 h 72958"/>
                <a:gd name="connsiteX11" fmla="*/ 59174 w 78211"/>
                <a:gd name="connsiteY11" fmla="*/ 67729 h 72958"/>
                <a:gd name="connsiteX12" fmla="*/ 59174 w 78211"/>
                <a:gd name="connsiteY12" fmla="*/ 67729 h 7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8211" h="72958">
                  <a:moveTo>
                    <a:pt x="59174" y="67729"/>
                  </a:moveTo>
                  <a:cubicBezTo>
                    <a:pt x="56623" y="62501"/>
                    <a:pt x="72054" y="41841"/>
                    <a:pt x="74605" y="41841"/>
                  </a:cubicBezTo>
                  <a:cubicBezTo>
                    <a:pt x="77155" y="41841"/>
                    <a:pt x="79706" y="23732"/>
                    <a:pt x="77155" y="13402"/>
                  </a:cubicBezTo>
                  <a:cubicBezTo>
                    <a:pt x="66825" y="5623"/>
                    <a:pt x="59174" y="3072"/>
                    <a:pt x="59174" y="3072"/>
                  </a:cubicBezTo>
                  <a:cubicBezTo>
                    <a:pt x="59174" y="3072"/>
                    <a:pt x="28312" y="3072"/>
                    <a:pt x="25761" y="521"/>
                  </a:cubicBezTo>
                  <a:cubicBezTo>
                    <a:pt x="20660" y="-2029"/>
                    <a:pt x="15431" y="5750"/>
                    <a:pt x="10330" y="3072"/>
                  </a:cubicBezTo>
                  <a:cubicBezTo>
                    <a:pt x="5229" y="521"/>
                    <a:pt x="0" y="3072"/>
                    <a:pt x="0" y="8301"/>
                  </a:cubicBezTo>
                  <a:cubicBezTo>
                    <a:pt x="2550" y="13529"/>
                    <a:pt x="10330" y="16080"/>
                    <a:pt x="10330" y="23859"/>
                  </a:cubicBezTo>
                  <a:cubicBezTo>
                    <a:pt x="10330" y="31639"/>
                    <a:pt x="28312" y="41968"/>
                    <a:pt x="28312" y="44519"/>
                  </a:cubicBezTo>
                  <a:cubicBezTo>
                    <a:pt x="28312" y="47070"/>
                    <a:pt x="38641" y="54849"/>
                    <a:pt x="46293" y="65179"/>
                  </a:cubicBezTo>
                  <a:cubicBezTo>
                    <a:pt x="48844" y="67729"/>
                    <a:pt x="53945" y="70408"/>
                    <a:pt x="56623" y="72958"/>
                  </a:cubicBezTo>
                  <a:cubicBezTo>
                    <a:pt x="59174" y="70408"/>
                    <a:pt x="59174" y="67729"/>
                    <a:pt x="59174" y="67729"/>
                  </a:cubicBezTo>
                  <a:lnTo>
                    <a:pt x="59174" y="67729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9" name="Freeform: Shape 518">
              <a:extLst>
                <a:ext uri="{FF2B5EF4-FFF2-40B4-BE49-F238E27FC236}">
                  <a16:creationId xmlns:a16="http://schemas.microsoft.com/office/drawing/2014/main" id="{0939F5B2-20C7-6E17-C09F-B476DF904DB7}"/>
                </a:ext>
              </a:extLst>
            </p:cNvPr>
            <p:cNvSpPr/>
            <p:nvPr/>
          </p:nvSpPr>
          <p:spPr>
            <a:xfrm>
              <a:off x="7650965" y="3154762"/>
              <a:ext cx="116434" cy="100875"/>
            </a:xfrm>
            <a:custGeom>
              <a:avLst/>
              <a:gdLst>
                <a:gd name="connsiteX0" fmla="*/ 67336 w 116434"/>
                <a:gd name="connsiteY0" fmla="*/ 80599 h 100875"/>
                <a:gd name="connsiteX1" fmla="*/ 49226 w 116434"/>
                <a:gd name="connsiteY1" fmla="*/ 59939 h 100875"/>
                <a:gd name="connsiteX2" fmla="*/ 38896 w 116434"/>
                <a:gd name="connsiteY2" fmla="*/ 44380 h 100875"/>
                <a:gd name="connsiteX3" fmla="*/ 49226 w 116434"/>
                <a:gd name="connsiteY3" fmla="*/ 39152 h 100875"/>
                <a:gd name="connsiteX4" fmla="*/ 64785 w 116434"/>
                <a:gd name="connsiteY4" fmla="*/ 36601 h 100875"/>
                <a:gd name="connsiteX5" fmla="*/ 98325 w 116434"/>
                <a:gd name="connsiteY5" fmla="*/ 39152 h 100875"/>
                <a:gd name="connsiteX6" fmla="*/ 116434 w 116434"/>
                <a:gd name="connsiteY6" fmla="*/ 49481 h 100875"/>
                <a:gd name="connsiteX7" fmla="*/ 116434 w 116434"/>
                <a:gd name="connsiteY7" fmla="*/ 44253 h 100875"/>
                <a:gd name="connsiteX8" fmla="*/ 108655 w 116434"/>
                <a:gd name="connsiteY8" fmla="*/ 28694 h 100875"/>
                <a:gd name="connsiteX9" fmla="*/ 103426 w 116434"/>
                <a:gd name="connsiteY9" fmla="*/ 15686 h 100875"/>
                <a:gd name="connsiteX10" fmla="*/ 95647 w 116434"/>
                <a:gd name="connsiteY10" fmla="*/ 18237 h 100875"/>
                <a:gd name="connsiteX11" fmla="*/ 72437 w 116434"/>
                <a:gd name="connsiteY11" fmla="*/ 13008 h 100875"/>
                <a:gd name="connsiteX12" fmla="*/ 54327 w 116434"/>
                <a:gd name="connsiteY12" fmla="*/ 0 h 100875"/>
                <a:gd name="connsiteX13" fmla="*/ 41447 w 116434"/>
                <a:gd name="connsiteY13" fmla="*/ 7779 h 100875"/>
                <a:gd name="connsiteX14" fmla="*/ 36218 w 116434"/>
                <a:gd name="connsiteY14" fmla="*/ 18109 h 100875"/>
                <a:gd name="connsiteX15" fmla="*/ 28439 w 116434"/>
                <a:gd name="connsiteY15" fmla="*/ 28439 h 100875"/>
                <a:gd name="connsiteX16" fmla="*/ 15559 w 116434"/>
                <a:gd name="connsiteY16" fmla="*/ 28439 h 100875"/>
                <a:gd name="connsiteX17" fmla="*/ 0 w 116434"/>
                <a:gd name="connsiteY17" fmla="*/ 30990 h 100875"/>
                <a:gd name="connsiteX18" fmla="*/ 5229 w 116434"/>
                <a:gd name="connsiteY18" fmla="*/ 41320 h 100875"/>
                <a:gd name="connsiteX19" fmla="*/ 20787 w 116434"/>
                <a:gd name="connsiteY19" fmla="*/ 46548 h 100875"/>
                <a:gd name="connsiteX20" fmla="*/ 41447 w 116434"/>
                <a:gd name="connsiteY20" fmla="*/ 77665 h 100875"/>
                <a:gd name="connsiteX21" fmla="*/ 57006 w 116434"/>
                <a:gd name="connsiteY21" fmla="*/ 87995 h 100875"/>
                <a:gd name="connsiteX22" fmla="*/ 77665 w 116434"/>
                <a:gd name="connsiteY22" fmla="*/ 98325 h 100875"/>
                <a:gd name="connsiteX23" fmla="*/ 85445 w 116434"/>
                <a:gd name="connsiteY23" fmla="*/ 100876 h 100875"/>
                <a:gd name="connsiteX24" fmla="*/ 67336 w 116434"/>
                <a:gd name="connsiteY24" fmla="*/ 80216 h 100875"/>
                <a:gd name="connsiteX25" fmla="*/ 67336 w 116434"/>
                <a:gd name="connsiteY25" fmla="*/ 80216 h 10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6434" h="100875">
                  <a:moveTo>
                    <a:pt x="67336" y="80599"/>
                  </a:moveTo>
                  <a:cubicBezTo>
                    <a:pt x="67336" y="78048"/>
                    <a:pt x="49226" y="67591"/>
                    <a:pt x="49226" y="59939"/>
                  </a:cubicBezTo>
                  <a:cubicBezTo>
                    <a:pt x="49226" y="52287"/>
                    <a:pt x="41447" y="49609"/>
                    <a:pt x="38896" y="44380"/>
                  </a:cubicBezTo>
                  <a:cubicBezTo>
                    <a:pt x="38896" y="39152"/>
                    <a:pt x="44125" y="36601"/>
                    <a:pt x="49226" y="39152"/>
                  </a:cubicBezTo>
                  <a:cubicBezTo>
                    <a:pt x="54327" y="41702"/>
                    <a:pt x="59556" y="33923"/>
                    <a:pt x="64785" y="36601"/>
                  </a:cubicBezTo>
                  <a:cubicBezTo>
                    <a:pt x="67336" y="39152"/>
                    <a:pt x="98325" y="39152"/>
                    <a:pt x="98325" y="39152"/>
                  </a:cubicBezTo>
                  <a:cubicBezTo>
                    <a:pt x="98325" y="39152"/>
                    <a:pt x="106104" y="41702"/>
                    <a:pt x="116434" y="49481"/>
                  </a:cubicBezTo>
                  <a:lnTo>
                    <a:pt x="116434" y="44253"/>
                  </a:lnTo>
                  <a:cubicBezTo>
                    <a:pt x="113884" y="39024"/>
                    <a:pt x="116434" y="31245"/>
                    <a:pt x="108655" y="28694"/>
                  </a:cubicBezTo>
                  <a:cubicBezTo>
                    <a:pt x="106104" y="28694"/>
                    <a:pt x="103426" y="20915"/>
                    <a:pt x="103426" y="15686"/>
                  </a:cubicBezTo>
                  <a:cubicBezTo>
                    <a:pt x="100876" y="18237"/>
                    <a:pt x="98198" y="18237"/>
                    <a:pt x="95647" y="18237"/>
                  </a:cubicBezTo>
                  <a:cubicBezTo>
                    <a:pt x="90418" y="20787"/>
                    <a:pt x="77538" y="18237"/>
                    <a:pt x="72437" y="13008"/>
                  </a:cubicBezTo>
                  <a:cubicBezTo>
                    <a:pt x="69886" y="7779"/>
                    <a:pt x="59556" y="2678"/>
                    <a:pt x="54327" y="0"/>
                  </a:cubicBezTo>
                  <a:cubicBezTo>
                    <a:pt x="54327" y="2551"/>
                    <a:pt x="46548" y="7779"/>
                    <a:pt x="41447" y="7779"/>
                  </a:cubicBezTo>
                  <a:cubicBezTo>
                    <a:pt x="38896" y="7779"/>
                    <a:pt x="41447" y="18109"/>
                    <a:pt x="36218" y="18109"/>
                  </a:cubicBezTo>
                  <a:cubicBezTo>
                    <a:pt x="33668" y="18109"/>
                    <a:pt x="30990" y="25888"/>
                    <a:pt x="28439" y="28439"/>
                  </a:cubicBezTo>
                  <a:cubicBezTo>
                    <a:pt x="28439" y="30990"/>
                    <a:pt x="20660" y="25888"/>
                    <a:pt x="15559" y="28439"/>
                  </a:cubicBezTo>
                  <a:cubicBezTo>
                    <a:pt x="13008" y="28439"/>
                    <a:pt x="5229" y="30990"/>
                    <a:pt x="0" y="30990"/>
                  </a:cubicBezTo>
                  <a:cubicBezTo>
                    <a:pt x="0" y="36218"/>
                    <a:pt x="0" y="41320"/>
                    <a:pt x="5229" y="41320"/>
                  </a:cubicBezTo>
                  <a:cubicBezTo>
                    <a:pt x="10457" y="41320"/>
                    <a:pt x="20787" y="38769"/>
                    <a:pt x="20787" y="46548"/>
                  </a:cubicBezTo>
                  <a:cubicBezTo>
                    <a:pt x="20787" y="54328"/>
                    <a:pt x="36346" y="72437"/>
                    <a:pt x="41447" y="77665"/>
                  </a:cubicBezTo>
                  <a:cubicBezTo>
                    <a:pt x="46548" y="82894"/>
                    <a:pt x="57006" y="82894"/>
                    <a:pt x="57006" y="87995"/>
                  </a:cubicBezTo>
                  <a:cubicBezTo>
                    <a:pt x="59556" y="93224"/>
                    <a:pt x="67336" y="95775"/>
                    <a:pt x="77665" y="98325"/>
                  </a:cubicBezTo>
                  <a:cubicBezTo>
                    <a:pt x="80216" y="98325"/>
                    <a:pt x="82894" y="98325"/>
                    <a:pt x="85445" y="100876"/>
                  </a:cubicBezTo>
                  <a:cubicBezTo>
                    <a:pt x="77665" y="90546"/>
                    <a:pt x="67336" y="82767"/>
                    <a:pt x="67336" y="80216"/>
                  </a:cubicBezTo>
                  <a:lnTo>
                    <a:pt x="67336" y="8021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0" name="Freeform: Shape 519">
              <a:extLst>
                <a:ext uri="{FF2B5EF4-FFF2-40B4-BE49-F238E27FC236}">
                  <a16:creationId xmlns:a16="http://schemas.microsoft.com/office/drawing/2014/main" id="{FCF125D2-6C49-33AC-6F77-BA415363CD38}"/>
                </a:ext>
              </a:extLst>
            </p:cNvPr>
            <p:cNvSpPr/>
            <p:nvPr/>
          </p:nvSpPr>
          <p:spPr>
            <a:xfrm>
              <a:off x="7765359" y="3262014"/>
              <a:ext cx="38768" cy="79705"/>
            </a:xfrm>
            <a:custGeom>
              <a:avLst/>
              <a:gdLst>
                <a:gd name="connsiteX0" fmla="*/ 25888 w 38768"/>
                <a:gd name="connsiteY0" fmla="*/ 66826 h 79705"/>
                <a:gd name="connsiteX1" fmla="*/ 30990 w 38768"/>
                <a:gd name="connsiteY1" fmla="*/ 59174 h 79705"/>
                <a:gd name="connsiteX2" fmla="*/ 38769 w 38768"/>
                <a:gd name="connsiteY2" fmla="*/ 46293 h 79705"/>
                <a:gd name="connsiteX3" fmla="*/ 38769 w 38768"/>
                <a:gd name="connsiteY3" fmla="*/ 46293 h 79705"/>
                <a:gd name="connsiteX4" fmla="*/ 25888 w 38768"/>
                <a:gd name="connsiteY4" fmla="*/ 33413 h 79705"/>
                <a:gd name="connsiteX5" fmla="*/ 28439 w 38768"/>
                <a:gd name="connsiteY5" fmla="*/ 10330 h 79705"/>
                <a:gd name="connsiteX6" fmla="*/ 10330 w 38768"/>
                <a:gd name="connsiteY6" fmla="*/ 0 h 79705"/>
                <a:gd name="connsiteX7" fmla="*/ 0 w 38768"/>
                <a:gd name="connsiteY7" fmla="*/ 15431 h 79705"/>
                <a:gd name="connsiteX8" fmla="*/ 5101 w 38768"/>
                <a:gd name="connsiteY8" fmla="*/ 28312 h 79705"/>
                <a:gd name="connsiteX9" fmla="*/ 5101 w 38768"/>
                <a:gd name="connsiteY9" fmla="*/ 61724 h 79705"/>
                <a:gd name="connsiteX10" fmla="*/ 17981 w 38768"/>
                <a:gd name="connsiteY10" fmla="*/ 79706 h 79705"/>
                <a:gd name="connsiteX11" fmla="*/ 25761 w 38768"/>
                <a:gd name="connsiteY11" fmla="*/ 66826 h 79705"/>
                <a:gd name="connsiteX12" fmla="*/ 25761 w 38768"/>
                <a:gd name="connsiteY12" fmla="*/ 66826 h 7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768" h="79705">
                  <a:moveTo>
                    <a:pt x="25888" y="66826"/>
                  </a:moveTo>
                  <a:cubicBezTo>
                    <a:pt x="30990" y="66826"/>
                    <a:pt x="28439" y="61724"/>
                    <a:pt x="30990" y="59174"/>
                  </a:cubicBezTo>
                  <a:cubicBezTo>
                    <a:pt x="33540" y="56623"/>
                    <a:pt x="38769" y="48844"/>
                    <a:pt x="38769" y="46293"/>
                  </a:cubicBezTo>
                  <a:lnTo>
                    <a:pt x="38769" y="46293"/>
                  </a:lnTo>
                  <a:cubicBezTo>
                    <a:pt x="33668" y="41192"/>
                    <a:pt x="28439" y="38641"/>
                    <a:pt x="25888" y="33413"/>
                  </a:cubicBezTo>
                  <a:cubicBezTo>
                    <a:pt x="25888" y="28312"/>
                    <a:pt x="25888" y="17982"/>
                    <a:pt x="28439" y="10330"/>
                  </a:cubicBezTo>
                  <a:cubicBezTo>
                    <a:pt x="25888" y="7779"/>
                    <a:pt x="13008" y="0"/>
                    <a:pt x="10330" y="0"/>
                  </a:cubicBezTo>
                  <a:cubicBezTo>
                    <a:pt x="5228" y="0"/>
                    <a:pt x="0" y="7652"/>
                    <a:pt x="0" y="15431"/>
                  </a:cubicBezTo>
                  <a:cubicBezTo>
                    <a:pt x="7779" y="20532"/>
                    <a:pt x="10330" y="23083"/>
                    <a:pt x="5101" y="28312"/>
                  </a:cubicBezTo>
                  <a:cubicBezTo>
                    <a:pt x="0" y="35963"/>
                    <a:pt x="-2678" y="56496"/>
                    <a:pt x="5101" y="61724"/>
                  </a:cubicBezTo>
                  <a:cubicBezTo>
                    <a:pt x="10202" y="66826"/>
                    <a:pt x="12880" y="77155"/>
                    <a:pt x="17981" y="79706"/>
                  </a:cubicBezTo>
                  <a:cubicBezTo>
                    <a:pt x="20532" y="74605"/>
                    <a:pt x="23083" y="69376"/>
                    <a:pt x="25761" y="66826"/>
                  </a:cubicBezTo>
                  <a:lnTo>
                    <a:pt x="25761" y="66826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1" name="Freeform: Shape 520">
              <a:extLst>
                <a:ext uri="{FF2B5EF4-FFF2-40B4-BE49-F238E27FC236}">
                  <a16:creationId xmlns:a16="http://schemas.microsoft.com/office/drawing/2014/main" id="{4D84E9DA-FF06-FDAB-4459-BCCFF327DCD3}"/>
                </a:ext>
              </a:extLst>
            </p:cNvPr>
            <p:cNvSpPr/>
            <p:nvPr/>
          </p:nvSpPr>
          <p:spPr>
            <a:xfrm>
              <a:off x="7563735" y="3086151"/>
              <a:ext cx="160686" cy="71799"/>
            </a:xfrm>
            <a:custGeom>
              <a:avLst/>
              <a:gdLst>
                <a:gd name="connsiteX0" fmla="*/ 134926 w 160686"/>
                <a:gd name="connsiteY0" fmla="*/ 5101 h 71799"/>
                <a:gd name="connsiteX1" fmla="*/ 116817 w 160686"/>
                <a:gd name="connsiteY1" fmla="*/ 0 h 71799"/>
                <a:gd name="connsiteX2" fmla="*/ 111588 w 160686"/>
                <a:gd name="connsiteY2" fmla="*/ 10330 h 71799"/>
                <a:gd name="connsiteX3" fmla="*/ 93479 w 160686"/>
                <a:gd name="connsiteY3" fmla="*/ 10330 h 71799"/>
                <a:gd name="connsiteX4" fmla="*/ 80471 w 160686"/>
                <a:gd name="connsiteY4" fmla="*/ 17982 h 71799"/>
                <a:gd name="connsiteX5" fmla="*/ 72692 w 160686"/>
                <a:gd name="connsiteY5" fmla="*/ 30862 h 71799"/>
                <a:gd name="connsiteX6" fmla="*/ 64913 w 160686"/>
                <a:gd name="connsiteY6" fmla="*/ 38514 h 71799"/>
                <a:gd name="connsiteX7" fmla="*/ 41574 w 160686"/>
                <a:gd name="connsiteY7" fmla="*/ 43615 h 71799"/>
                <a:gd name="connsiteX8" fmla="*/ 28567 w 160686"/>
                <a:gd name="connsiteY8" fmla="*/ 43615 h 71799"/>
                <a:gd name="connsiteX9" fmla="*/ 15558 w 160686"/>
                <a:gd name="connsiteY9" fmla="*/ 46166 h 71799"/>
                <a:gd name="connsiteX10" fmla="*/ 2550 w 160686"/>
                <a:gd name="connsiteY10" fmla="*/ 41065 h 71799"/>
                <a:gd name="connsiteX11" fmla="*/ 0 w 160686"/>
                <a:gd name="connsiteY11" fmla="*/ 53945 h 71799"/>
                <a:gd name="connsiteX12" fmla="*/ 13008 w 160686"/>
                <a:gd name="connsiteY12" fmla="*/ 59046 h 71799"/>
                <a:gd name="connsiteX13" fmla="*/ 26016 w 160686"/>
                <a:gd name="connsiteY13" fmla="*/ 61597 h 71799"/>
                <a:gd name="connsiteX14" fmla="*/ 39024 w 160686"/>
                <a:gd name="connsiteY14" fmla="*/ 59046 h 71799"/>
                <a:gd name="connsiteX15" fmla="*/ 57133 w 160686"/>
                <a:gd name="connsiteY15" fmla="*/ 56496 h 71799"/>
                <a:gd name="connsiteX16" fmla="*/ 59684 w 160686"/>
                <a:gd name="connsiteY16" fmla="*/ 64147 h 71799"/>
                <a:gd name="connsiteX17" fmla="*/ 80471 w 160686"/>
                <a:gd name="connsiteY17" fmla="*/ 66698 h 71799"/>
                <a:gd name="connsiteX18" fmla="*/ 103809 w 160686"/>
                <a:gd name="connsiteY18" fmla="*/ 71799 h 71799"/>
                <a:gd name="connsiteX19" fmla="*/ 124596 w 160686"/>
                <a:gd name="connsiteY19" fmla="*/ 64147 h 71799"/>
                <a:gd name="connsiteX20" fmla="*/ 137604 w 160686"/>
                <a:gd name="connsiteY20" fmla="*/ 61597 h 71799"/>
                <a:gd name="connsiteX21" fmla="*/ 140155 w 160686"/>
                <a:gd name="connsiteY21" fmla="*/ 61597 h 71799"/>
                <a:gd name="connsiteX22" fmla="*/ 142705 w 160686"/>
                <a:gd name="connsiteY22" fmla="*/ 56496 h 71799"/>
                <a:gd name="connsiteX23" fmla="*/ 145256 w 160686"/>
                <a:gd name="connsiteY23" fmla="*/ 46166 h 71799"/>
                <a:gd name="connsiteX24" fmla="*/ 147807 w 160686"/>
                <a:gd name="connsiteY24" fmla="*/ 38514 h 71799"/>
                <a:gd name="connsiteX25" fmla="*/ 158137 w 160686"/>
                <a:gd name="connsiteY25" fmla="*/ 30862 h 71799"/>
                <a:gd name="connsiteX26" fmla="*/ 160687 w 160686"/>
                <a:gd name="connsiteY26" fmla="*/ 25761 h 71799"/>
                <a:gd name="connsiteX27" fmla="*/ 152908 w 160686"/>
                <a:gd name="connsiteY27" fmla="*/ 7779 h 71799"/>
                <a:gd name="connsiteX28" fmla="*/ 134798 w 160686"/>
                <a:gd name="connsiteY28" fmla="*/ 5229 h 71799"/>
                <a:gd name="connsiteX29" fmla="*/ 134798 w 160686"/>
                <a:gd name="connsiteY29" fmla="*/ 5229 h 71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60686" h="71799">
                  <a:moveTo>
                    <a:pt x="134926" y="5101"/>
                  </a:moveTo>
                  <a:cubicBezTo>
                    <a:pt x="129697" y="0"/>
                    <a:pt x="116817" y="0"/>
                    <a:pt x="116817" y="0"/>
                  </a:cubicBezTo>
                  <a:cubicBezTo>
                    <a:pt x="116817" y="0"/>
                    <a:pt x="114266" y="5101"/>
                    <a:pt x="111588" y="10330"/>
                  </a:cubicBezTo>
                  <a:cubicBezTo>
                    <a:pt x="109038" y="12881"/>
                    <a:pt x="98580" y="12881"/>
                    <a:pt x="93479" y="10330"/>
                  </a:cubicBezTo>
                  <a:cubicBezTo>
                    <a:pt x="90928" y="12881"/>
                    <a:pt x="83149" y="15431"/>
                    <a:pt x="80471" y="17982"/>
                  </a:cubicBezTo>
                  <a:cubicBezTo>
                    <a:pt x="80471" y="23083"/>
                    <a:pt x="70141" y="20532"/>
                    <a:pt x="72692" y="30862"/>
                  </a:cubicBezTo>
                  <a:cubicBezTo>
                    <a:pt x="75242" y="43743"/>
                    <a:pt x="67463" y="38514"/>
                    <a:pt x="64913" y="38514"/>
                  </a:cubicBezTo>
                  <a:cubicBezTo>
                    <a:pt x="59684" y="35963"/>
                    <a:pt x="44125" y="38514"/>
                    <a:pt x="41574" y="43615"/>
                  </a:cubicBezTo>
                  <a:cubicBezTo>
                    <a:pt x="36346" y="46166"/>
                    <a:pt x="31245" y="46166"/>
                    <a:pt x="28567" y="43615"/>
                  </a:cubicBezTo>
                  <a:cubicBezTo>
                    <a:pt x="26016" y="41065"/>
                    <a:pt x="18237" y="41065"/>
                    <a:pt x="15558" y="46166"/>
                  </a:cubicBezTo>
                  <a:cubicBezTo>
                    <a:pt x="12880" y="51267"/>
                    <a:pt x="7779" y="41065"/>
                    <a:pt x="2550" y="41065"/>
                  </a:cubicBezTo>
                  <a:cubicBezTo>
                    <a:pt x="0" y="43615"/>
                    <a:pt x="0" y="51395"/>
                    <a:pt x="0" y="53945"/>
                  </a:cubicBezTo>
                  <a:cubicBezTo>
                    <a:pt x="0" y="56496"/>
                    <a:pt x="7779" y="61597"/>
                    <a:pt x="13008" y="59046"/>
                  </a:cubicBezTo>
                  <a:cubicBezTo>
                    <a:pt x="15558" y="56496"/>
                    <a:pt x="20787" y="59046"/>
                    <a:pt x="26016" y="61597"/>
                  </a:cubicBezTo>
                  <a:cubicBezTo>
                    <a:pt x="28567" y="64147"/>
                    <a:pt x="36346" y="61597"/>
                    <a:pt x="39024" y="59046"/>
                  </a:cubicBezTo>
                  <a:cubicBezTo>
                    <a:pt x="41574" y="56496"/>
                    <a:pt x="54583" y="56496"/>
                    <a:pt x="57133" y="56496"/>
                  </a:cubicBezTo>
                  <a:cubicBezTo>
                    <a:pt x="57133" y="56496"/>
                    <a:pt x="57133" y="64147"/>
                    <a:pt x="59684" y="64147"/>
                  </a:cubicBezTo>
                  <a:cubicBezTo>
                    <a:pt x="62234" y="66698"/>
                    <a:pt x="72692" y="66698"/>
                    <a:pt x="80471" y="66698"/>
                  </a:cubicBezTo>
                  <a:cubicBezTo>
                    <a:pt x="88250" y="66698"/>
                    <a:pt x="101258" y="71799"/>
                    <a:pt x="103809" y="71799"/>
                  </a:cubicBezTo>
                  <a:cubicBezTo>
                    <a:pt x="109038" y="71799"/>
                    <a:pt x="114139" y="64147"/>
                    <a:pt x="124596" y="64147"/>
                  </a:cubicBezTo>
                  <a:cubicBezTo>
                    <a:pt x="132375" y="64147"/>
                    <a:pt x="137604" y="59046"/>
                    <a:pt x="137604" y="61597"/>
                  </a:cubicBezTo>
                  <a:lnTo>
                    <a:pt x="140155" y="61597"/>
                  </a:lnTo>
                  <a:cubicBezTo>
                    <a:pt x="140155" y="58192"/>
                    <a:pt x="141009" y="56496"/>
                    <a:pt x="142705" y="56496"/>
                  </a:cubicBezTo>
                  <a:cubicBezTo>
                    <a:pt x="145256" y="53945"/>
                    <a:pt x="142705" y="48844"/>
                    <a:pt x="145256" y="46166"/>
                  </a:cubicBezTo>
                  <a:cubicBezTo>
                    <a:pt x="147807" y="43488"/>
                    <a:pt x="142705" y="35836"/>
                    <a:pt x="147807" y="38514"/>
                  </a:cubicBezTo>
                  <a:cubicBezTo>
                    <a:pt x="153036" y="38514"/>
                    <a:pt x="158137" y="38514"/>
                    <a:pt x="158137" y="30862"/>
                  </a:cubicBezTo>
                  <a:cubicBezTo>
                    <a:pt x="158137" y="30862"/>
                    <a:pt x="158137" y="28312"/>
                    <a:pt x="160687" y="25761"/>
                  </a:cubicBezTo>
                  <a:cubicBezTo>
                    <a:pt x="155458" y="18109"/>
                    <a:pt x="152908" y="7779"/>
                    <a:pt x="152908" y="7779"/>
                  </a:cubicBezTo>
                  <a:cubicBezTo>
                    <a:pt x="152908" y="7779"/>
                    <a:pt x="142578" y="12881"/>
                    <a:pt x="134798" y="5229"/>
                  </a:cubicBezTo>
                  <a:lnTo>
                    <a:pt x="134798" y="5229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2" name="Freeform: Shape 521">
              <a:extLst>
                <a:ext uri="{FF2B5EF4-FFF2-40B4-BE49-F238E27FC236}">
                  <a16:creationId xmlns:a16="http://schemas.microsoft.com/office/drawing/2014/main" id="{A28236F1-70B2-167D-7D76-EAA6B2B47506}"/>
                </a:ext>
              </a:extLst>
            </p:cNvPr>
            <p:cNvSpPr/>
            <p:nvPr/>
          </p:nvSpPr>
          <p:spPr>
            <a:xfrm>
              <a:off x="7621107" y="3028125"/>
              <a:ext cx="136982" cy="70141"/>
            </a:xfrm>
            <a:custGeom>
              <a:avLst/>
              <a:gdLst>
                <a:gd name="connsiteX0" fmla="*/ 129331 w 136982"/>
                <a:gd name="connsiteY0" fmla="*/ 31117 h 70141"/>
                <a:gd name="connsiteX1" fmla="*/ 113644 w 136982"/>
                <a:gd name="connsiteY1" fmla="*/ 28567 h 70141"/>
                <a:gd name="connsiteX2" fmla="*/ 108416 w 136982"/>
                <a:gd name="connsiteY2" fmla="*/ 20787 h 70141"/>
                <a:gd name="connsiteX3" fmla="*/ 95408 w 136982"/>
                <a:gd name="connsiteY3" fmla="*/ 20787 h 70141"/>
                <a:gd name="connsiteX4" fmla="*/ 84950 w 136982"/>
                <a:gd name="connsiteY4" fmla="*/ 18237 h 70141"/>
                <a:gd name="connsiteX5" fmla="*/ 69264 w 136982"/>
                <a:gd name="connsiteY5" fmla="*/ 7779 h 70141"/>
                <a:gd name="connsiteX6" fmla="*/ 56256 w 136982"/>
                <a:gd name="connsiteY6" fmla="*/ 0 h 70141"/>
                <a:gd name="connsiteX7" fmla="*/ 56256 w 136982"/>
                <a:gd name="connsiteY7" fmla="*/ 2551 h 70141"/>
                <a:gd name="connsiteX8" fmla="*/ 43248 w 136982"/>
                <a:gd name="connsiteY8" fmla="*/ 2551 h 70141"/>
                <a:gd name="connsiteX9" fmla="*/ 27562 w 136982"/>
                <a:gd name="connsiteY9" fmla="*/ 10330 h 70141"/>
                <a:gd name="connsiteX10" fmla="*/ 4097 w 136982"/>
                <a:gd name="connsiteY10" fmla="*/ 18109 h 70141"/>
                <a:gd name="connsiteX11" fmla="*/ 4097 w 136982"/>
                <a:gd name="connsiteY11" fmla="*/ 31117 h 70141"/>
                <a:gd name="connsiteX12" fmla="*/ 11876 w 136982"/>
                <a:gd name="connsiteY12" fmla="*/ 49354 h 70141"/>
                <a:gd name="connsiteX13" fmla="*/ 35342 w 136982"/>
                <a:gd name="connsiteY13" fmla="*/ 67591 h 70141"/>
                <a:gd name="connsiteX14" fmla="*/ 35342 w 136982"/>
                <a:gd name="connsiteY14" fmla="*/ 67591 h 70141"/>
                <a:gd name="connsiteX15" fmla="*/ 53578 w 136982"/>
                <a:gd name="connsiteY15" fmla="*/ 67591 h 70141"/>
                <a:gd name="connsiteX16" fmla="*/ 58807 w 136982"/>
                <a:gd name="connsiteY16" fmla="*/ 57133 h 70141"/>
                <a:gd name="connsiteX17" fmla="*/ 77044 w 136982"/>
                <a:gd name="connsiteY17" fmla="*/ 62362 h 70141"/>
                <a:gd name="connsiteX18" fmla="*/ 95280 w 136982"/>
                <a:gd name="connsiteY18" fmla="*/ 64913 h 70141"/>
                <a:gd name="connsiteX19" fmla="*/ 95280 w 136982"/>
                <a:gd name="connsiteY19" fmla="*/ 70141 h 70141"/>
                <a:gd name="connsiteX20" fmla="*/ 103060 w 136982"/>
                <a:gd name="connsiteY20" fmla="*/ 62362 h 70141"/>
                <a:gd name="connsiteX21" fmla="*/ 123974 w 136982"/>
                <a:gd name="connsiteY21" fmla="*/ 51905 h 70141"/>
                <a:gd name="connsiteX22" fmla="*/ 136983 w 136982"/>
                <a:gd name="connsiteY22" fmla="*/ 41447 h 70141"/>
                <a:gd name="connsiteX23" fmla="*/ 129203 w 136982"/>
                <a:gd name="connsiteY23" fmla="*/ 30990 h 70141"/>
                <a:gd name="connsiteX24" fmla="*/ 129203 w 136982"/>
                <a:gd name="connsiteY24" fmla="*/ 30990 h 70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6982" h="70141">
                  <a:moveTo>
                    <a:pt x="129331" y="31117"/>
                  </a:moveTo>
                  <a:cubicBezTo>
                    <a:pt x="124102" y="28567"/>
                    <a:pt x="116323" y="31117"/>
                    <a:pt x="113644" y="28567"/>
                  </a:cubicBezTo>
                  <a:cubicBezTo>
                    <a:pt x="113644" y="26016"/>
                    <a:pt x="113644" y="20787"/>
                    <a:pt x="108416" y="20787"/>
                  </a:cubicBezTo>
                  <a:cubicBezTo>
                    <a:pt x="103187" y="20787"/>
                    <a:pt x="97959" y="18237"/>
                    <a:pt x="95408" y="20787"/>
                  </a:cubicBezTo>
                  <a:cubicBezTo>
                    <a:pt x="92857" y="26016"/>
                    <a:pt x="84950" y="20787"/>
                    <a:pt x="84950" y="18237"/>
                  </a:cubicBezTo>
                  <a:cubicBezTo>
                    <a:pt x="84950" y="13008"/>
                    <a:pt x="79722" y="10457"/>
                    <a:pt x="69264" y="7779"/>
                  </a:cubicBezTo>
                  <a:cubicBezTo>
                    <a:pt x="66714" y="5229"/>
                    <a:pt x="61485" y="2551"/>
                    <a:pt x="56256" y="0"/>
                  </a:cubicBezTo>
                  <a:lnTo>
                    <a:pt x="56256" y="2551"/>
                  </a:lnTo>
                  <a:cubicBezTo>
                    <a:pt x="53706" y="5101"/>
                    <a:pt x="48477" y="0"/>
                    <a:pt x="43248" y="2551"/>
                  </a:cubicBezTo>
                  <a:cubicBezTo>
                    <a:pt x="40698" y="5101"/>
                    <a:pt x="32791" y="5101"/>
                    <a:pt x="27562" y="10330"/>
                  </a:cubicBezTo>
                  <a:cubicBezTo>
                    <a:pt x="22334" y="15559"/>
                    <a:pt x="9325" y="18109"/>
                    <a:pt x="4097" y="18109"/>
                  </a:cubicBezTo>
                  <a:cubicBezTo>
                    <a:pt x="-3683" y="20660"/>
                    <a:pt x="1546" y="25888"/>
                    <a:pt x="4097" y="31117"/>
                  </a:cubicBezTo>
                  <a:cubicBezTo>
                    <a:pt x="6647" y="36346"/>
                    <a:pt x="6647" y="46803"/>
                    <a:pt x="11876" y="49354"/>
                  </a:cubicBezTo>
                  <a:cubicBezTo>
                    <a:pt x="17105" y="51905"/>
                    <a:pt x="32791" y="62362"/>
                    <a:pt x="35342" y="67591"/>
                  </a:cubicBezTo>
                  <a:lnTo>
                    <a:pt x="35342" y="67591"/>
                  </a:lnTo>
                  <a:cubicBezTo>
                    <a:pt x="40570" y="70141"/>
                    <a:pt x="51028" y="70141"/>
                    <a:pt x="53578" y="67591"/>
                  </a:cubicBezTo>
                  <a:cubicBezTo>
                    <a:pt x="56129" y="62362"/>
                    <a:pt x="58807" y="57133"/>
                    <a:pt x="58807" y="57133"/>
                  </a:cubicBezTo>
                  <a:cubicBezTo>
                    <a:pt x="58807" y="57133"/>
                    <a:pt x="71815" y="57133"/>
                    <a:pt x="77044" y="62362"/>
                  </a:cubicBezTo>
                  <a:cubicBezTo>
                    <a:pt x="84823" y="70141"/>
                    <a:pt x="95280" y="64913"/>
                    <a:pt x="95280" y="64913"/>
                  </a:cubicBezTo>
                  <a:lnTo>
                    <a:pt x="95280" y="70141"/>
                  </a:lnTo>
                  <a:cubicBezTo>
                    <a:pt x="97831" y="64913"/>
                    <a:pt x="100509" y="62362"/>
                    <a:pt x="103060" y="62362"/>
                  </a:cubicBezTo>
                  <a:cubicBezTo>
                    <a:pt x="108288" y="62362"/>
                    <a:pt x="116068" y="59811"/>
                    <a:pt x="123974" y="51905"/>
                  </a:cubicBezTo>
                  <a:cubicBezTo>
                    <a:pt x="126525" y="46676"/>
                    <a:pt x="131754" y="44125"/>
                    <a:pt x="136983" y="41447"/>
                  </a:cubicBezTo>
                  <a:cubicBezTo>
                    <a:pt x="131754" y="38896"/>
                    <a:pt x="131754" y="33668"/>
                    <a:pt x="129203" y="30990"/>
                  </a:cubicBezTo>
                  <a:lnTo>
                    <a:pt x="129203" y="30990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3" name="Freeform: Shape 522">
              <a:extLst>
                <a:ext uri="{FF2B5EF4-FFF2-40B4-BE49-F238E27FC236}">
                  <a16:creationId xmlns:a16="http://schemas.microsoft.com/office/drawing/2014/main" id="{2FCA94FB-10AD-798C-F07B-EDF1F5E6C5D3}"/>
                </a:ext>
              </a:extLst>
            </p:cNvPr>
            <p:cNvSpPr/>
            <p:nvPr/>
          </p:nvSpPr>
          <p:spPr>
            <a:xfrm>
              <a:off x="7480034" y="3054013"/>
              <a:ext cx="13431" cy="19894"/>
            </a:xfrm>
            <a:custGeom>
              <a:avLst/>
              <a:gdLst>
                <a:gd name="connsiteX0" fmla="*/ 8330 w 13431"/>
                <a:gd name="connsiteY0" fmla="*/ 0 h 19894"/>
                <a:gd name="connsiteX1" fmla="*/ 678 w 13431"/>
                <a:gd name="connsiteY1" fmla="*/ 17344 h 19894"/>
                <a:gd name="connsiteX2" fmla="*/ 13431 w 13431"/>
                <a:gd name="connsiteY2" fmla="*/ 19895 h 19894"/>
                <a:gd name="connsiteX3" fmla="*/ 8330 w 13431"/>
                <a:gd name="connsiteY3" fmla="*/ 2551 h 19894"/>
                <a:gd name="connsiteX4" fmla="*/ 8330 w 13431"/>
                <a:gd name="connsiteY4" fmla="*/ 0 h 19894"/>
                <a:gd name="connsiteX5" fmla="*/ 8330 w 13431"/>
                <a:gd name="connsiteY5" fmla="*/ 0 h 19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31" h="19894">
                  <a:moveTo>
                    <a:pt x="8330" y="0"/>
                  </a:moveTo>
                  <a:cubicBezTo>
                    <a:pt x="3229" y="2551"/>
                    <a:pt x="-1872" y="7397"/>
                    <a:pt x="678" y="17344"/>
                  </a:cubicBezTo>
                  <a:cubicBezTo>
                    <a:pt x="3229" y="17344"/>
                    <a:pt x="10881" y="17344"/>
                    <a:pt x="13431" y="19895"/>
                  </a:cubicBezTo>
                  <a:cubicBezTo>
                    <a:pt x="13431" y="7397"/>
                    <a:pt x="8330" y="4974"/>
                    <a:pt x="8330" y="2551"/>
                  </a:cubicBezTo>
                  <a:cubicBezTo>
                    <a:pt x="5780" y="2551"/>
                    <a:pt x="5780" y="0"/>
                    <a:pt x="8330" y="0"/>
                  </a:cubicBezTo>
                  <a:lnTo>
                    <a:pt x="8330" y="0"/>
                  </a:lnTo>
                  <a:close/>
                </a:path>
              </a:pathLst>
            </a:custGeom>
            <a:solidFill>
              <a:srgbClr val="FFB1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4" name="Freeform: Shape 523">
              <a:extLst>
                <a:ext uri="{FF2B5EF4-FFF2-40B4-BE49-F238E27FC236}">
                  <a16:creationId xmlns:a16="http://schemas.microsoft.com/office/drawing/2014/main" id="{9639B1D9-C048-130A-6FD7-FA4D2C264AE5}"/>
                </a:ext>
              </a:extLst>
            </p:cNvPr>
            <p:cNvSpPr/>
            <p:nvPr/>
          </p:nvSpPr>
          <p:spPr>
            <a:xfrm>
              <a:off x="7407511" y="3014850"/>
              <a:ext cx="83662" cy="56920"/>
            </a:xfrm>
            <a:custGeom>
              <a:avLst/>
              <a:gdLst>
                <a:gd name="connsiteX0" fmla="*/ 2805 w 83662"/>
                <a:gd name="connsiteY0" fmla="*/ 15698 h 56920"/>
                <a:gd name="connsiteX1" fmla="*/ 10585 w 83662"/>
                <a:gd name="connsiteY1" fmla="*/ 23350 h 56920"/>
                <a:gd name="connsiteX2" fmla="*/ 20915 w 83662"/>
                <a:gd name="connsiteY2" fmla="*/ 28451 h 56920"/>
                <a:gd name="connsiteX3" fmla="*/ 33923 w 83662"/>
                <a:gd name="connsiteY3" fmla="*/ 38653 h 56920"/>
                <a:gd name="connsiteX4" fmla="*/ 41702 w 83662"/>
                <a:gd name="connsiteY4" fmla="*/ 43755 h 56920"/>
                <a:gd name="connsiteX5" fmla="*/ 52032 w 83662"/>
                <a:gd name="connsiteY5" fmla="*/ 41204 h 56920"/>
                <a:gd name="connsiteX6" fmla="*/ 57261 w 83662"/>
                <a:gd name="connsiteY6" fmla="*/ 51406 h 56920"/>
                <a:gd name="connsiteX7" fmla="*/ 67591 w 83662"/>
                <a:gd name="connsiteY7" fmla="*/ 56508 h 56920"/>
                <a:gd name="connsiteX8" fmla="*/ 72819 w 83662"/>
                <a:gd name="connsiteY8" fmla="*/ 56508 h 56920"/>
                <a:gd name="connsiteX9" fmla="*/ 80598 w 83662"/>
                <a:gd name="connsiteY9" fmla="*/ 38653 h 56920"/>
                <a:gd name="connsiteX10" fmla="*/ 83149 w 83662"/>
                <a:gd name="connsiteY10" fmla="*/ 33552 h 56920"/>
                <a:gd name="connsiteX11" fmla="*/ 77920 w 83662"/>
                <a:gd name="connsiteY11" fmla="*/ 18249 h 56920"/>
                <a:gd name="connsiteX12" fmla="*/ 77920 w 83662"/>
                <a:gd name="connsiteY12" fmla="*/ 18249 h 56920"/>
                <a:gd name="connsiteX13" fmla="*/ 72692 w 83662"/>
                <a:gd name="connsiteY13" fmla="*/ 15698 h 56920"/>
                <a:gd name="connsiteX14" fmla="*/ 57133 w 83662"/>
                <a:gd name="connsiteY14" fmla="*/ 2945 h 56920"/>
                <a:gd name="connsiteX15" fmla="*/ 41574 w 83662"/>
                <a:gd name="connsiteY15" fmla="*/ 2945 h 56920"/>
                <a:gd name="connsiteX16" fmla="*/ 20787 w 83662"/>
                <a:gd name="connsiteY16" fmla="*/ 8046 h 56920"/>
                <a:gd name="connsiteX17" fmla="*/ 13008 w 83662"/>
                <a:gd name="connsiteY17" fmla="*/ 5496 h 56920"/>
                <a:gd name="connsiteX18" fmla="*/ 0 w 83662"/>
                <a:gd name="connsiteY18" fmla="*/ 13148 h 56920"/>
                <a:gd name="connsiteX19" fmla="*/ 2550 w 83662"/>
                <a:gd name="connsiteY19" fmla="*/ 15698 h 56920"/>
                <a:gd name="connsiteX20" fmla="*/ 2550 w 83662"/>
                <a:gd name="connsiteY20" fmla="*/ 15698 h 5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662" h="56920">
                  <a:moveTo>
                    <a:pt x="2805" y="15698"/>
                  </a:moveTo>
                  <a:cubicBezTo>
                    <a:pt x="2805" y="18249"/>
                    <a:pt x="8034" y="25900"/>
                    <a:pt x="10585" y="23350"/>
                  </a:cubicBezTo>
                  <a:cubicBezTo>
                    <a:pt x="13136" y="20799"/>
                    <a:pt x="18364" y="28451"/>
                    <a:pt x="20915" y="28451"/>
                  </a:cubicBezTo>
                  <a:cubicBezTo>
                    <a:pt x="26143" y="31002"/>
                    <a:pt x="33923" y="36103"/>
                    <a:pt x="33923" y="38653"/>
                  </a:cubicBezTo>
                  <a:cubicBezTo>
                    <a:pt x="36473" y="41204"/>
                    <a:pt x="36473" y="46305"/>
                    <a:pt x="41702" y="43755"/>
                  </a:cubicBezTo>
                  <a:cubicBezTo>
                    <a:pt x="46931" y="43755"/>
                    <a:pt x="52032" y="36103"/>
                    <a:pt x="52032" y="41204"/>
                  </a:cubicBezTo>
                  <a:cubicBezTo>
                    <a:pt x="52032" y="43755"/>
                    <a:pt x="52032" y="51406"/>
                    <a:pt x="57261" y="51406"/>
                  </a:cubicBezTo>
                  <a:cubicBezTo>
                    <a:pt x="62489" y="48856"/>
                    <a:pt x="62489" y="59058"/>
                    <a:pt x="67591" y="56508"/>
                  </a:cubicBezTo>
                  <a:lnTo>
                    <a:pt x="72819" y="56508"/>
                  </a:lnTo>
                  <a:cubicBezTo>
                    <a:pt x="70269" y="46305"/>
                    <a:pt x="75370" y="41204"/>
                    <a:pt x="80598" y="38653"/>
                  </a:cubicBezTo>
                  <a:cubicBezTo>
                    <a:pt x="80598" y="36103"/>
                    <a:pt x="83149" y="36103"/>
                    <a:pt x="83149" y="33552"/>
                  </a:cubicBezTo>
                  <a:cubicBezTo>
                    <a:pt x="85700" y="28451"/>
                    <a:pt x="77920" y="23350"/>
                    <a:pt x="77920" y="18249"/>
                  </a:cubicBezTo>
                  <a:lnTo>
                    <a:pt x="77920" y="18249"/>
                  </a:lnTo>
                  <a:cubicBezTo>
                    <a:pt x="75370" y="18249"/>
                    <a:pt x="75370" y="15698"/>
                    <a:pt x="72692" y="15698"/>
                  </a:cubicBezTo>
                  <a:cubicBezTo>
                    <a:pt x="67463" y="8046"/>
                    <a:pt x="62362" y="8046"/>
                    <a:pt x="57133" y="2945"/>
                  </a:cubicBezTo>
                  <a:cubicBezTo>
                    <a:pt x="54583" y="395"/>
                    <a:pt x="46803" y="-2156"/>
                    <a:pt x="41574" y="2945"/>
                  </a:cubicBezTo>
                  <a:cubicBezTo>
                    <a:pt x="39024" y="5496"/>
                    <a:pt x="28567" y="8046"/>
                    <a:pt x="20787" y="8046"/>
                  </a:cubicBezTo>
                  <a:cubicBezTo>
                    <a:pt x="20787" y="8046"/>
                    <a:pt x="18237" y="8046"/>
                    <a:pt x="13008" y="5496"/>
                  </a:cubicBezTo>
                  <a:cubicBezTo>
                    <a:pt x="10457" y="8046"/>
                    <a:pt x="5228" y="10597"/>
                    <a:pt x="0" y="13148"/>
                  </a:cubicBezTo>
                  <a:cubicBezTo>
                    <a:pt x="0" y="13148"/>
                    <a:pt x="2550" y="13148"/>
                    <a:pt x="2550" y="15698"/>
                  </a:cubicBezTo>
                  <a:lnTo>
                    <a:pt x="2550" y="15698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5" name="Freeform: Shape 524">
              <a:extLst>
                <a:ext uri="{FF2B5EF4-FFF2-40B4-BE49-F238E27FC236}">
                  <a16:creationId xmlns:a16="http://schemas.microsoft.com/office/drawing/2014/main" id="{DC2CD32E-121F-A0A0-1F16-2BED4FFD4A69}"/>
                </a:ext>
              </a:extLst>
            </p:cNvPr>
            <p:cNvSpPr/>
            <p:nvPr/>
          </p:nvSpPr>
          <p:spPr>
            <a:xfrm>
              <a:off x="7929617" y="3100539"/>
              <a:ext cx="67463" cy="83554"/>
            </a:xfrm>
            <a:custGeom>
              <a:avLst/>
              <a:gdLst>
                <a:gd name="connsiteX0" fmla="*/ 49227 w 67463"/>
                <a:gd name="connsiteY0" fmla="*/ 21192 h 83554"/>
                <a:gd name="connsiteX1" fmla="*/ 33668 w 67463"/>
                <a:gd name="connsiteY1" fmla="*/ 8184 h 83554"/>
                <a:gd name="connsiteX2" fmla="*/ 15559 w 67463"/>
                <a:gd name="connsiteY2" fmla="*/ 405 h 83554"/>
                <a:gd name="connsiteX3" fmla="*/ 0 w 67463"/>
                <a:gd name="connsiteY3" fmla="*/ 2956 h 83554"/>
                <a:gd name="connsiteX4" fmla="*/ 15559 w 67463"/>
                <a:gd name="connsiteY4" fmla="*/ 28972 h 83554"/>
                <a:gd name="connsiteX5" fmla="*/ 28567 w 67463"/>
                <a:gd name="connsiteY5" fmla="*/ 57538 h 83554"/>
                <a:gd name="connsiteX6" fmla="*/ 31117 w 67463"/>
                <a:gd name="connsiteY6" fmla="*/ 83554 h 83554"/>
                <a:gd name="connsiteX7" fmla="*/ 44126 w 67463"/>
                <a:gd name="connsiteY7" fmla="*/ 62767 h 83554"/>
                <a:gd name="connsiteX8" fmla="*/ 51905 w 67463"/>
                <a:gd name="connsiteY8" fmla="*/ 54988 h 83554"/>
                <a:gd name="connsiteX9" fmla="*/ 67463 w 67463"/>
                <a:gd name="connsiteY9" fmla="*/ 57538 h 83554"/>
                <a:gd name="connsiteX10" fmla="*/ 62234 w 67463"/>
                <a:gd name="connsiteY10" fmla="*/ 41980 h 83554"/>
                <a:gd name="connsiteX11" fmla="*/ 49227 w 67463"/>
                <a:gd name="connsiteY11" fmla="*/ 21192 h 83554"/>
                <a:gd name="connsiteX12" fmla="*/ 49227 w 67463"/>
                <a:gd name="connsiteY12" fmla="*/ 21192 h 83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7463" h="83554">
                  <a:moveTo>
                    <a:pt x="49227" y="21192"/>
                  </a:moveTo>
                  <a:cubicBezTo>
                    <a:pt x="46676" y="13413"/>
                    <a:pt x="38897" y="8184"/>
                    <a:pt x="33668" y="8184"/>
                  </a:cubicBezTo>
                  <a:cubicBezTo>
                    <a:pt x="28439" y="8184"/>
                    <a:pt x="20660" y="-2146"/>
                    <a:pt x="15559" y="405"/>
                  </a:cubicBezTo>
                  <a:cubicBezTo>
                    <a:pt x="13008" y="405"/>
                    <a:pt x="7780" y="405"/>
                    <a:pt x="0" y="2956"/>
                  </a:cubicBezTo>
                  <a:cubicBezTo>
                    <a:pt x="5229" y="13286"/>
                    <a:pt x="13008" y="23743"/>
                    <a:pt x="15559" y="28972"/>
                  </a:cubicBezTo>
                  <a:cubicBezTo>
                    <a:pt x="20787" y="34200"/>
                    <a:pt x="33668" y="52310"/>
                    <a:pt x="28567" y="57538"/>
                  </a:cubicBezTo>
                  <a:cubicBezTo>
                    <a:pt x="26016" y="62767"/>
                    <a:pt x="26016" y="78326"/>
                    <a:pt x="31117" y="83554"/>
                  </a:cubicBezTo>
                  <a:cubicBezTo>
                    <a:pt x="36346" y="78326"/>
                    <a:pt x="44126" y="67996"/>
                    <a:pt x="44126" y="62767"/>
                  </a:cubicBezTo>
                  <a:cubicBezTo>
                    <a:pt x="44126" y="60216"/>
                    <a:pt x="44126" y="52437"/>
                    <a:pt x="51905" y="54988"/>
                  </a:cubicBezTo>
                  <a:cubicBezTo>
                    <a:pt x="59684" y="54988"/>
                    <a:pt x="67463" y="60216"/>
                    <a:pt x="67463" y="57538"/>
                  </a:cubicBezTo>
                  <a:cubicBezTo>
                    <a:pt x="67463" y="54860"/>
                    <a:pt x="64913" y="44530"/>
                    <a:pt x="62234" y="41980"/>
                  </a:cubicBezTo>
                  <a:cubicBezTo>
                    <a:pt x="59684" y="39429"/>
                    <a:pt x="51905" y="28972"/>
                    <a:pt x="49227" y="21192"/>
                  </a:cubicBezTo>
                  <a:lnTo>
                    <a:pt x="49227" y="21192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6" name="Freeform: Shape 525">
              <a:extLst>
                <a:ext uri="{FF2B5EF4-FFF2-40B4-BE49-F238E27FC236}">
                  <a16:creationId xmlns:a16="http://schemas.microsoft.com/office/drawing/2014/main" id="{B3E6CB90-282E-3144-B1FE-96E8CB83E7E0}"/>
                </a:ext>
              </a:extLst>
            </p:cNvPr>
            <p:cNvSpPr/>
            <p:nvPr/>
          </p:nvSpPr>
          <p:spPr>
            <a:xfrm>
              <a:off x="7831036" y="3219164"/>
              <a:ext cx="137094" cy="75370"/>
            </a:xfrm>
            <a:custGeom>
              <a:avLst/>
              <a:gdLst>
                <a:gd name="connsiteX0" fmla="*/ 105722 w 137094"/>
                <a:gd name="connsiteY0" fmla="*/ 128 h 75370"/>
                <a:gd name="connsiteX1" fmla="*/ 79706 w 137094"/>
                <a:gd name="connsiteY1" fmla="*/ 5356 h 75370"/>
                <a:gd name="connsiteX2" fmla="*/ 64148 w 137094"/>
                <a:gd name="connsiteY2" fmla="*/ 10585 h 75370"/>
                <a:gd name="connsiteX3" fmla="*/ 40809 w 137094"/>
                <a:gd name="connsiteY3" fmla="*/ 10585 h 75370"/>
                <a:gd name="connsiteX4" fmla="*/ 17472 w 137094"/>
                <a:gd name="connsiteY4" fmla="*/ 8034 h 75370"/>
                <a:gd name="connsiteX5" fmla="*/ 4464 w 137094"/>
                <a:gd name="connsiteY5" fmla="*/ 255 h 75370"/>
                <a:gd name="connsiteX6" fmla="*/ 1913 w 137094"/>
                <a:gd name="connsiteY6" fmla="*/ 2806 h 75370"/>
                <a:gd name="connsiteX7" fmla="*/ 1913 w 137094"/>
                <a:gd name="connsiteY7" fmla="*/ 15686 h 75370"/>
                <a:gd name="connsiteX8" fmla="*/ 9692 w 137094"/>
                <a:gd name="connsiteY8" fmla="*/ 31245 h 75370"/>
                <a:gd name="connsiteX9" fmla="*/ 1913 w 137094"/>
                <a:gd name="connsiteY9" fmla="*/ 39024 h 75370"/>
                <a:gd name="connsiteX10" fmla="*/ 1913 w 137094"/>
                <a:gd name="connsiteY10" fmla="*/ 49354 h 75370"/>
                <a:gd name="connsiteX11" fmla="*/ 14921 w 137094"/>
                <a:gd name="connsiteY11" fmla="*/ 64913 h 75370"/>
                <a:gd name="connsiteX12" fmla="*/ 20150 w 137094"/>
                <a:gd name="connsiteY12" fmla="*/ 70141 h 75370"/>
                <a:gd name="connsiteX13" fmla="*/ 48717 w 137094"/>
                <a:gd name="connsiteY13" fmla="*/ 70141 h 75370"/>
                <a:gd name="connsiteX14" fmla="*/ 72054 w 137094"/>
                <a:gd name="connsiteY14" fmla="*/ 75370 h 75370"/>
                <a:gd name="connsiteX15" fmla="*/ 79833 w 137094"/>
                <a:gd name="connsiteY15" fmla="*/ 70141 h 75370"/>
                <a:gd name="connsiteX16" fmla="*/ 90291 w 137094"/>
                <a:gd name="connsiteY16" fmla="*/ 64913 h 75370"/>
                <a:gd name="connsiteX17" fmla="*/ 90291 w 137094"/>
                <a:gd name="connsiteY17" fmla="*/ 57133 h 75370"/>
                <a:gd name="connsiteX18" fmla="*/ 113629 w 137094"/>
                <a:gd name="connsiteY18" fmla="*/ 57133 h 75370"/>
                <a:gd name="connsiteX19" fmla="*/ 121408 w 137094"/>
                <a:gd name="connsiteY19" fmla="*/ 57133 h 75370"/>
                <a:gd name="connsiteX20" fmla="*/ 118858 w 137094"/>
                <a:gd name="connsiteY20" fmla="*/ 51905 h 75370"/>
                <a:gd name="connsiteX21" fmla="*/ 113629 w 137094"/>
                <a:gd name="connsiteY21" fmla="*/ 36346 h 75370"/>
                <a:gd name="connsiteX22" fmla="*/ 131866 w 137094"/>
                <a:gd name="connsiteY22" fmla="*/ 15686 h 75370"/>
                <a:gd name="connsiteX23" fmla="*/ 137094 w 137094"/>
                <a:gd name="connsiteY23" fmla="*/ 10457 h 75370"/>
                <a:gd name="connsiteX24" fmla="*/ 124086 w 137094"/>
                <a:gd name="connsiteY24" fmla="*/ 5229 h 75370"/>
                <a:gd name="connsiteX25" fmla="*/ 105850 w 137094"/>
                <a:gd name="connsiteY25" fmla="*/ 0 h 75370"/>
                <a:gd name="connsiteX26" fmla="*/ 105850 w 137094"/>
                <a:gd name="connsiteY26" fmla="*/ 0 h 7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7094" h="75370">
                  <a:moveTo>
                    <a:pt x="105722" y="128"/>
                  </a:moveTo>
                  <a:cubicBezTo>
                    <a:pt x="100494" y="128"/>
                    <a:pt x="84935" y="128"/>
                    <a:pt x="79706" y="5356"/>
                  </a:cubicBezTo>
                  <a:cubicBezTo>
                    <a:pt x="74477" y="10585"/>
                    <a:pt x="69249" y="13136"/>
                    <a:pt x="64148" y="10585"/>
                  </a:cubicBezTo>
                  <a:lnTo>
                    <a:pt x="40809" y="10585"/>
                  </a:lnTo>
                  <a:cubicBezTo>
                    <a:pt x="38259" y="10585"/>
                    <a:pt x="20022" y="8034"/>
                    <a:pt x="17472" y="8034"/>
                  </a:cubicBezTo>
                  <a:cubicBezTo>
                    <a:pt x="14921" y="8034"/>
                    <a:pt x="9692" y="255"/>
                    <a:pt x="4464" y="255"/>
                  </a:cubicBezTo>
                  <a:lnTo>
                    <a:pt x="1913" y="2806"/>
                  </a:lnTo>
                  <a:cubicBezTo>
                    <a:pt x="-638" y="5356"/>
                    <a:pt x="-638" y="13136"/>
                    <a:pt x="1913" y="15686"/>
                  </a:cubicBezTo>
                  <a:cubicBezTo>
                    <a:pt x="7142" y="20915"/>
                    <a:pt x="14921" y="31245"/>
                    <a:pt x="9692" y="31245"/>
                  </a:cubicBezTo>
                  <a:cubicBezTo>
                    <a:pt x="4464" y="31245"/>
                    <a:pt x="1913" y="36473"/>
                    <a:pt x="1913" y="39024"/>
                  </a:cubicBezTo>
                  <a:lnTo>
                    <a:pt x="1913" y="49354"/>
                  </a:lnTo>
                  <a:cubicBezTo>
                    <a:pt x="4464" y="51905"/>
                    <a:pt x="14921" y="62234"/>
                    <a:pt x="14921" y="64913"/>
                  </a:cubicBezTo>
                  <a:cubicBezTo>
                    <a:pt x="14921" y="67591"/>
                    <a:pt x="20150" y="67463"/>
                    <a:pt x="20150" y="70141"/>
                  </a:cubicBezTo>
                  <a:cubicBezTo>
                    <a:pt x="27929" y="70141"/>
                    <a:pt x="43488" y="67591"/>
                    <a:pt x="48717" y="70141"/>
                  </a:cubicBezTo>
                  <a:cubicBezTo>
                    <a:pt x="53945" y="72692"/>
                    <a:pt x="72054" y="75370"/>
                    <a:pt x="72054" y="75370"/>
                  </a:cubicBezTo>
                  <a:cubicBezTo>
                    <a:pt x="77283" y="75370"/>
                    <a:pt x="82512" y="72819"/>
                    <a:pt x="79833" y="70141"/>
                  </a:cubicBezTo>
                  <a:cubicBezTo>
                    <a:pt x="79833" y="67591"/>
                    <a:pt x="85062" y="64913"/>
                    <a:pt x="90291" y="64913"/>
                  </a:cubicBezTo>
                  <a:lnTo>
                    <a:pt x="90291" y="57133"/>
                  </a:lnTo>
                  <a:cubicBezTo>
                    <a:pt x="92842" y="57133"/>
                    <a:pt x="105850" y="54583"/>
                    <a:pt x="113629" y="57133"/>
                  </a:cubicBezTo>
                  <a:cubicBezTo>
                    <a:pt x="116179" y="59684"/>
                    <a:pt x="118858" y="59684"/>
                    <a:pt x="121408" y="57133"/>
                  </a:cubicBezTo>
                  <a:cubicBezTo>
                    <a:pt x="121408" y="54583"/>
                    <a:pt x="118858" y="51905"/>
                    <a:pt x="118858" y="51905"/>
                  </a:cubicBezTo>
                  <a:cubicBezTo>
                    <a:pt x="116307" y="51905"/>
                    <a:pt x="108400" y="36346"/>
                    <a:pt x="113629" y="36346"/>
                  </a:cubicBezTo>
                  <a:cubicBezTo>
                    <a:pt x="118858" y="33795"/>
                    <a:pt x="124086" y="18237"/>
                    <a:pt x="131866" y="15686"/>
                  </a:cubicBezTo>
                  <a:cubicBezTo>
                    <a:pt x="134416" y="15686"/>
                    <a:pt x="134416" y="13136"/>
                    <a:pt x="137094" y="10457"/>
                  </a:cubicBezTo>
                  <a:cubicBezTo>
                    <a:pt x="129315" y="10457"/>
                    <a:pt x="124086" y="7907"/>
                    <a:pt x="124086" y="5229"/>
                  </a:cubicBezTo>
                  <a:cubicBezTo>
                    <a:pt x="121536" y="2678"/>
                    <a:pt x="111078" y="0"/>
                    <a:pt x="105850" y="0"/>
                  </a:cubicBezTo>
                  <a:lnTo>
                    <a:pt x="105850" y="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8C1957DB-B4D3-24E6-ECE9-EBA7FCF4FB3B}"/>
                </a:ext>
              </a:extLst>
            </p:cNvPr>
            <p:cNvSpPr/>
            <p:nvPr/>
          </p:nvSpPr>
          <p:spPr>
            <a:xfrm>
              <a:off x="7791757" y="3266605"/>
              <a:ext cx="59684" cy="41447"/>
            </a:xfrm>
            <a:custGeom>
              <a:avLst/>
              <a:gdLst>
                <a:gd name="connsiteX0" fmla="*/ 13136 w 59684"/>
                <a:gd name="connsiteY0" fmla="*/ 41447 h 41447"/>
                <a:gd name="connsiteX1" fmla="*/ 26144 w 59684"/>
                <a:gd name="connsiteY1" fmla="*/ 41447 h 41447"/>
                <a:gd name="connsiteX2" fmla="*/ 28694 w 59684"/>
                <a:gd name="connsiteY2" fmla="*/ 38897 h 41447"/>
                <a:gd name="connsiteX3" fmla="*/ 39024 w 59684"/>
                <a:gd name="connsiteY3" fmla="*/ 33668 h 41447"/>
                <a:gd name="connsiteX4" fmla="*/ 57133 w 59684"/>
                <a:gd name="connsiteY4" fmla="*/ 23338 h 41447"/>
                <a:gd name="connsiteX5" fmla="*/ 59684 w 59684"/>
                <a:gd name="connsiteY5" fmla="*/ 23338 h 41447"/>
                <a:gd name="connsiteX6" fmla="*/ 54455 w 59684"/>
                <a:gd name="connsiteY6" fmla="*/ 18109 h 41447"/>
                <a:gd name="connsiteX7" fmla="*/ 41447 w 59684"/>
                <a:gd name="connsiteY7" fmla="*/ 2551 h 41447"/>
                <a:gd name="connsiteX8" fmla="*/ 41447 w 59684"/>
                <a:gd name="connsiteY8" fmla="*/ 2551 h 41447"/>
                <a:gd name="connsiteX9" fmla="*/ 41447 w 59684"/>
                <a:gd name="connsiteY9" fmla="*/ 0 h 41447"/>
                <a:gd name="connsiteX10" fmla="*/ 5101 w 59684"/>
                <a:gd name="connsiteY10" fmla="*/ 5229 h 41447"/>
                <a:gd name="connsiteX11" fmla="*/ 2551 w 59684"/>
                <a:gd name="connsiteY11" fmla="*/ 5229 h 41447"/>
                <a:gd name="connsiteX12" fmla="*/ 0 w 59684"/>
                <a:gd name="connsiteY12" fmla="*/ 28439 h 41447"/>
                <a:gd name="connsiteX13" fmla="*/ 13008 w 59684"/>
                <a:gd name="connsiteY13" fmla="*/ 41320 h 41447"/>
                <a:gd name="connsiteX14" fmla="*/ 13008 w 59684"/>
                <a:gd name="connsiteY14" fmla="*/ 41320 h 41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684" h="41447">
                  <a:moveTo>
                    <a:pt x="13136" y="41447"/>
                  </a:moveTo>
                  <a:lnTo>
                    <a:pt x="26144" y="41447"/>
                  </a:lnTo>
                  <a:lnTo>
                    <a:pt x="28694" y="38897"/>
                  </a:lnTo>
                  <a:cubicBezTo>
                    <a:pt x="33923" y="38897"/>
                    <a:pt x="33923" y="33668"/>
                    <a:pt x="39024" y="33668"/>
                  </a:cubicBezTo>
                  <a:cubicBezTo>
                    <a:pt x="41575" y="36218"/>
                    <a:pt x="57133" y="28439"/>
                    <a:pt x="57133" y="23338"/>
                  </a:cubicBezTo>
                  <a:lnTo>
                    <a:pt x="59684" y="23338"/>
                  </a:lnTo>
                  <a:cubicBezTo>
                    <a:pt x="59684" y="20787"/>
                    <a:pt x="54455" y="20787"/>
                    <a:pt x="54455" y="18109"/>
                  </a:cubicBezTo>
                  <a:cubicBezTo>
                    <a:pt x="54455" y="15431"/>
                    <a:pt x="44126" y="5229"/>
                    <a:pt x="41447" y="2551"/>
                  </a:cubicBezTo>
                  <a:lnTo>
                    <a:pt x="41447" y="2551"/>
                  </a:lnTo>
                  <a:lnTo>
                    <a:pt x="41447" y="0"/>
                  </a:lnTo>
                  <a:cubicBezTo>
                    <a:pt x="25888" y="2551"/>
                    <a:pt x="5101" y="5229"/>
                    <a:pt x="5101" y="5229"/>
                  </a:cubicBezTo>
                  <a:lnTo>
                    <a:pt x="2551" y="5229"/>
                  </a:lnTo>
                  <a:cubicBezTo>
                    <a:pt x="0" y="13008"/>
                    <a:pt x="0" y="23338"/>
                    <a:pt x="0" y="28439"/>
                  </a:cubicBezTo>
                  <a:cubicBezTo>
                    <a:pt x="2551" y="33668"/>
                    <a:pt x="7780" y="36218"/>
                    <a:pt x="13008" y="41320"/>
                  </a:cubicBezTo>
                  <a:lnTo>
                    <a:pt x="13008" y="4132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4863EBDB-73D4-20E7-5E08-BE0F53722A12}"/>
                </a:ext>
              </a:extLst>
            </p:cNvPr>
            <p:cNvSpPr/>
            <p:nvPr/>
          </p:nvSpPr>
          <p:spPr>
            <a:xfrm>
              <a:off x="7829889" y="2987460"/>
              <a:ext cx="390367" cy="223010"/>
            </a:xfrm>
            <a:custGeom>
              <a:avLst/>
              <a:gdLst>
                <a:gd name="connsiteX0" fmla="*/ 346243 w 390367"/>
                <a:gd name="connsiteY0" fmla="*/ 138863 h 223010"/>
                <a:gd name="connsiteX1" fmla="*/ 364479 w 390367"/>
                <a:gd name="connsiteY1" fmla="*/ 128533 h 223010"/>
                <a:gd name="connsiteX2" fmla="*/ 382716 w 390367"/>
                <a:gd name="connsiteY2" fmla="*/ 128533 h 223010"/>
                <a:gd name="connsiteX3" fmla="*/ 385267 w 390367"/>
                <a:gd name="connsiteY3" fmla="*/ 115652 h 223010"/>
                <a:gd name="connsiteX4" fmla="*/ 380038 w 390367"/>
                <a:gd name="connsiteY4" fmla="*/ 107873 h 223010"/>
                <a:gd name="connsiteX5" fmla="*/ 387818 w 390367"/>
                <a:gd name="connsiteY5" fmla="*/ 102644 h 223010"/>
                <a:gd name="connsiteX6" fmla="*/ 382589 w 390367"/>
                <a:gd name="connsiteY6" fmla="*/ 94865 h 223010"/>
                <a:gd name="connsiteX7" fmla="*/ 390368 w 390367"/>
                <a:gd name="connsiteY7" fmla="*/ 87086 h 223010"/>
                <a:gd name="connsiteX8" fmla="*/ 377360 w 390367"/>
                <a:gd name="connsiteY8" fmla="*/ 79306 h 223010"/>
                <a:gd name="connsiteX9" fmla="*/ 359123 w 390367"/>
                <a:gd name="connsiteY9" fmla="*/ 74078 h 223010"/>
                <a:gd name="connsiteX10" fmla="*/ 340886 w 390367"/>
                <a:gd name="connsiteY10" fmla="*/ 71527 h 223010"/>
                <a:gd name="connsiteX11" fmla="*/ 330429 w 390367"/>
                <a:gd name="connsiteY11" fmla="*/ 58646 h 223010"/>
                <a:gd name="connsiteX12" fmla="*/ 317421 w 390367"/>
                <a:gd name="connsiteY12" fmla="*/ 61197 h 223010"/>
                <a:gd name="connsiteX13" fmla="*/ 306963 w 390367"/>
                <a:gd name="connsiteY13" fmla="*/ 61197 h 223010"/>
                <a:gd name="connsiteX14" fmla="*/ 296506 w 390367"/>
                <a:gd name="connsiteY14" fmla="*/ 55968 h 223010"/>
                <a:gd name="connsiteX15" fmla="*/ 288727 w 390367"/>
                <a:gd name="connsiteY15" fmla="*/ 53418 h 223010"/>
                <a:gd name="connsiteX16" fmla="*/ 278269 w 390367"/>
                <a:gd name="connsiteY16" fmla="*/ 35309 h 223010"/>
                <a:gd name="connsiteX17" fmla="*/ 262711 w 390367"/>
                <a:gd name="connsiteY17" fmla="*/ 32758 h 223010"/>
                <a:gd name="connsiteX18" fmla="*/ 257482 w 390367"/>
                <a:gd name="connsiteY18" fmla="*/ 19877 h 223010"/>
                <a:gd name="connsiteX19" fmla="*/ 254932 w 390367"/>
                <a:gd name="connsiteY19" fmla="*/ 4319 h 223010"/>
                <a:gd name="connsiteX20" fmla="*/ 236695 w 390367"/>
                <a:gd name="connsiteY20" fmla="*/ 1768 h 223010"/>
                <a:gd name="connsiteX21" fmla="*/ 221136 w 390367"/>
                <a:gd name="connsiteY21" fmla="*/ 1768 h 223010"/>
                <a:gd name="connsiteX22" fmla="*/ 210679 w 390367"/>
                <a:gd name="connsiteY22" fmla="*/ 6997 h 223010"/>
                <a:gd name="connsiteX23" fmla="*/ 205450 w 390367"/>
                <a:gd name="connsiteY23" fmla="*/ 4446 h 223010"/>
                <a:gd name="connsiteX24" fmla="*/ 192442 w 390367"/>
                <a:gd name="connsiteY24" fmla="*/ 6997 h 223010"/>
                <a:gd name="connsiteX25" fmla="*/ 179434 w 390367"/>
                <a:gd name="connsiteY25" fmla="*/ 22556 h 223010"/>
                <a:gd name="connsiteX26" fmla="*/ 174205 w 390367"/>
                <a:gd name="connsiteY26" fmla="*/ 27784 h 223010"/>
                <a:gd name="connsiteX27" fmla="*/ 153418 w 390367"/>
                <a:gd name="connsiteY27" fmla="*/ 27784 h 223010"/>
                <a:gd name="connsiteX28" fmla="*/ 140410 w 390367"/>
                <a:gd name="connsiteY28" fmla="*/ 22556 h 223010"/>
                <a:gd name="connsiteX29" fmla="*/ 127402 w 390367"/>
                <a:gd name="connsiteY29" fmla="*/ 22556 h 223010"/>
                <a:gd name="connsiteX30" fmla="*/ 111843 w 390367"/>
                <a:gd name="connsiteY30" fmla="*/ 20005 h 223010"/>
                <a:gd name="connsiteX31" fmla="*/ 91056 w 390367"/>
                <a:gd name="connsiteY31" fmla="*/ 17454 h 223010"/>
                <a:gd name="connsiteX32" fmla="*/ 54583 w 390367"/>
                <a:gd name="connsiteY32" fmla="*/ 12226 h 223010"/>
                <a:gd name="connsiteX33" fmla="*/ 39024 w 390367"/>
                <a:gd name="connsiteY33" fmla="*/ 20005 h 223010"/>
                <a:gd name="connsiteX34" fmla="*/ 28567 w 390367"/>
                <a:gd name="connsiteY34" fmla="*/ 22556 h 223010"/>
                <a:gd name="connsiteX35" fmla="*/ 28567 w 390367"/>
                <a:gd name="connsiteY35" fmla="*/ 30335 h 223010"/>
                <a:gd name="connsiteX36" fmla="*/ 39024 w 390367"/>
                <a:gd name="connsiteY36" fmla="*/ 50995 h 223010"/>
                <a:gd name="connsiteX37" fmla="*/ 28567 w 390367"/>
                <a:gd name="connsiteY37" fmla="*/ 58774 h 223010"/>
                <a:gd name="connsiteX38" fmla="*/ 7779 w 390367"/>
                <a:gd name="connsiteY38" fmla="*/ 79434 h 223010"/>
                <a:gd name="connsiteX39" fmla="*/ 7779 w 390367"/>
                <a:gd name="connsiteY39" fmla="*/ 94992 h 223010"/>
                <a:gd name="connsiteX40" fmla="*/ 0 w 390367"/>
                <a:gd name="connsiteY40" fmla="*/ 110551 h 223010"/>
                <a:gd name="connsiteX41" fmla="*/ 7779 w 390367"/>
                <a:gd name="connsiteY41" fmla="*/ 120881 h 223010"/>
                <a:gd name="connsiteX42" fmla="*/ 13008 w 390367"/>
                <a:gd name="connsiteY42" fmla="*/ 123432 h 223010"/>
                <a:gd name="connsiteX43" fmla="*/ 20787 w 390367"/>
                <a:gd name="connsiteY43" fmla="*/ 123432 h 223010"/>
                <a:gd name="connsiteX44" fmla="*/ 41574 w 390367"/>
                <a:gd name="connsiteY44" fmla="*/ 128660 h 223010"/>
                <a:gd name="connsiteX45" fmla="*/ 54583 w 390367"/>
                <a:gd name="connsiteY45" fmla="*/ 131211 h 223010"/>
                <a:gd name="connsiteX46" fmla="*/ 65040 w 390367"/>
                <a:gd name="connsiteY46" fmla="*/ 128660 h 223010"/>
                <a:gd name="connsiteX47" fmla="*/ 75497 w 390367"/>
                <a:gd name="connsiteY47" fmla="*/ 128660 h 223010"/>
                <a:gd name="connsiteX48" fmla="*/ 88506 w 390367"/>
                <a:gd name="connsiteY48" fmla="*/ 120881 h 223010"/>
                <a:gd name="connsiteX49" fmla="*/ 114521 w 390367"/>
                <a:gd name="connsiteY49" fmla="*/ 113102 h 223010"/>
                <a:gd name="connsiteX50" fmla="*/ 132758 w 390367"/>
                <a:gd name="connsiteY50" fmla="*/ 120881 h 223010"/>
                <a:gd name="connsiteX51" fmla="*/ 148317 w 390367"/>
                <a:gd name="connsiteY51" fmla="*/ 133761 h 223010"/>
                <a:gd name="connsiteX52" fmla="*/ 161325 w 390367"/>
                <a:gd name="connsiteY52" fmla="*/ 154421 h 223010"/>
                <a:gd name="connsiteX53" fmla="*/ 166554 w 390367"/>
                <a:gd name="connsiteY53" fmla="*/ 169980 h 223010"/>
                <a:gd name="connsiteX54" fmla="*/ 150995 w 390367"/>
                <a:gd name="connsiteY54" fmla="*/ 167429 h 223010"/>
                <a:gd name="connsiteX55" fmla="*/ 143215 w 390367"/>
                <a:gd name="connsiteY55" fmla="*/ 175208 h 223010"/>
                <a:gd name="connsiteX56" fmla="*/ 130208 w 390367"/>
                <a:gd name="connsiteY56" fmla="*/ 195868 h 223010"/>
                <a:gd name="connsiteX57" fmla="*/ 140665 w 390367"/>
                <a:gd name="connsiteY57" fmla="*/ 201097 h 223010"/>
                <a:gd name="connsiteX58" fmla="*/ 151122 w 390367"/>
                <a:gd name="connsiteY58" fmla="*/ 195868 h 223010"/>
                <a:gd name="connsiteX59" fmla="*/ 158902 w 390367"/>
                <a:gd name="connsiteY59" fmla="*/ 201097 h 223010"/>
                <a:gd name="connsiteX60" fmla="*/ 169359 w 390367"/>
                <a:gd name="connsiteY60" fmla="*/ 185538 h 223010"/>
                <a:gd name="connsiteX61" fmla="*/ 187596 w 390367"/>
                <a:gd name="connsiteY61" fmla="*/ 162328 h 223010"/>
                <a:gd name="connsiteX62" fmla="*/ 213612 w 390367"/>
                <a:gd name="connsiteY62" fmla="*/ 159777 h 223010"/>
                <a:gd name="connsiteX63" fmla="*/ 216162 w 390367"/>
                <a:gd name="connsiteY63" fmla="*/ 175336 h 223010"/>
                <a:gd name="connsiteX64" fmla="*/ 249958 w 390367"/>
                <a:gd name="connsiteY64" fmla="*/ 180565 h 223010"/>
                <a:gd name="connsiteX65" fmla="*/ 221391 w 390367"/>
                <a:gd name="connsiteY65" fmla="*/ 196123 h 223010"/>
                <a:gd name="connsiteX66" fmla="*/ 244857 w 390367"/>
                <a:gd name="connsiteY66" fmla="*/ 206453 h 223010"/>
                <a:gd name="connsiteX67" fmla="*/ 244857 w 390367"/>
                <a:gd name="connsiteY67" fmla="*/ 222012 h 223010"/>
                <a:gd name="connsiteX68" fmla="*/ 263094 w 390367"/>
                <a:gd name="connsiteY68" fmla="*/ 216783 h 223010"/>
                <a:gd name="connsiteX69" fmla="*/ 283881 w 390367"/>
                <a:gd name="connsiteY69" fmla="*/ 209004 h 223010"/>
                <a:gd name="connsiteX70" fmla="*/ 312447 w 390367"/>
                <a:gd name="connsiteY70" fmla="*/ 203775 h 223010"/>
                <a:gd name="connsiteX71" fmla="*/ 291660 w 390367"/>
                <a:gd name="connsiteY71" fmla="*/ 198546 h 223010"/>
                <a:gd name="connsiteX72" fmla="*/ 273423 w 390367"/>
                <a:gd name="connsiteY72" fmla="*/ 180437 h 223010"/>
                <a:gd name="connsiteX73" fmla="*/ 299439 w 390367"/>
                <a:gd name="connsiteY73" fmla="*/ 164879 h 223010"/>
                <a:gd name="connsiteX74" fmla="*/ 328006 w 390367"/>
                <a:gd name="connsiteY74" fmla="*/ 154549 h 223010"/>
                <a:gd name="connsiteX75" fmla="*/ 346243 w 390367"/>
                <a:gd name="connsiteY75" fmla="*/ 149320 h 223010"/>
                <a:gd name="connsiteX76" fmla="*/ 346243 w 390367"/>
                <a:gd name="connsiteY76" fmla="*/ 138990 h 223010"/>
                <a:gd name="connsiteX77" fmla="*/ 346243 w 390367"/>
                <a:gd name="connsiteY77" fmla="*/ 138990 h 223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90367" h="223010">
                  <a:moveTo>
                    <a:pt x="346243" y="138863"/>
                  </a:moveTo>
                  <a:cubicBezTo>
                    <a:pt x="348793" y="138863"/>
                    <a:pt x="359251" y="128533"/>
                    <a:pt x="364479" y="128533"/>
                  </a:cubicBezTo>
                  <a:cubicBezTo>
                    <a:pt x="367030" y="128533"/>
                    <a:pt x="382716" y="131083"/>
                    <a:pt x="382716" y="128533"/>
                  </a:cubicBezTo>
                  <a:cubicBezTo>
                    <a:pt x="382716" y="125982"/>
                    <a:pt x="385267" y="118203"/>
                    <a:pt x="385267" y="115652"/>
                  </a:cubicBezTo>
                  <a:cubicBezTo>
                    <a:pt x="385267" y="113102"/>
                    <a:pt x="380038" y="110424"/>
                    <a:pt x="380038" y="107873"/>
                  </a:cubicBezTo>
                  <a:cubicBezTo>
                    <a:pt x="382589" y="105322"/>
                    <a:pt x="387818" y="105322"/>
                    <a:pt x="387818" y="102644"/>
                  </a:cubicBezTo>
                  <a:cubicBezTo>
                    <a:pt x="387818" y="99966"/>
                    <a:pt x="382589" y="97415"/>
                    <a:pt x="382589" y="94865"/>
                  </a:cubicBezTo>
                  <a:cubicBezTo>
                    <a:pt x="382589" y="94865"/>
                    <a:pt x="390368" y="89636"/>
                    <a:pt x="390368" y="87086"/>
                  </a:cubicBezTo>
                  <a:cubicBezTo>
                    <a:pt x="387818" y="81857"/>
                    <a:pt x="382589" y="81857"/>
                    <a:pt x="377360" y="79306"/>
                  </a:cubicBezTo>
                  <a:cubicBezTo>
                    <a:pt x="369580" y="76756"/>
                    <a:pt x="364352" y="76756"/>
                    <a:pt x="359123" y="74078"/>
                  </a:cubicBezTo>
                  <a:cubicBezTo>
                    <a:pt x="351344" y="71527"/>
                    <a:pt x="340886" y="74078"/>
                    <a:pt x="340886" y="71527"/>
                  </a:cubicBezTo>
                  <a:cubicBezTo>
                    <a:pt x="340886" y="68976"/>
                    <a:pt x="333107" y="63748"/>
                    <a:pt x="330429" y="58646"/>
                  </a:cubicBezTo>
                  <a:cubicBezTo>
                    <a:pt x="327878" y="56096"/>
                    <a:pt x="322650" y="58646"/>
                    <a:pt x="317421" y="61197"/>
                  </a:cubicBezTo>
                  <a:cubicBezTo>
                    <a:pt x="314871" y="63748"/>
                    <a:pt x="309642" y="63748"/>
                    <a:pt x="306963" y="61197"/>
                  </a:cubicBezTo>
                  <a:cubicBezTo>
                    <a:pt x="301735" y="58646"/>
                    <a:pt x="299184" y="55968"/>
                    <a:pt x="296506" y="55968"/>
                  </a:cubicBezTo>
                  <a:cubicBezTo>
                    <a:pt x="293956" y="58519"/>
                    <a:pt x="286049" y="55968"/>
                    <a:pt x="288727" y="53418"/>
                  </a:cubicBezTo>
                  <a:cubicBezTo>
                    <a:pt x="288727" y="48189"/>
                    <a:pt x="280948" y="37859"/>
                    <a:pt x="278269" y="35309"/>
                  </a:cubicBezTo>
                  <a:cubicBezTo>
                    <a:pt x="275719" y="35309"/>
                    <a:pt x="265261" y="35309"/>
                    <a:pt x="262711" y="32758"/>
                  </a:cubicBezTo>
                  <a:cubicBezTo>
                    <a:pt x="260160" y="27529"/>
                    <a:pt x="254932" y="22428"/>
                    <a:pt x="257482" y="19877"/>
                  </a:cubicBezTo>
                  <a:cubicBezTo>
                    <a:pt x="260033" y="17327"/>
                    <a:pt x="257482" y="6997"/>
                    <a:pt x="254932" y="4319"/>
                  </a:cubicBezTo>
                  <a:cubicBezTo>
                    <a:pt x="252381" y="-910"/>
                    <a:pt x="239373" y="-910"/>
                    <a:pt x="236695" y="1768"/>
                  </a:cubicBezTo>
                  <a:cubicBezTo>
                    <a:pt x="234144" y="1768"/>
                    <a:pt x="226237" y="-782"/>
                    <a:pt x="221136" y="1768"/>
                  </a:cubicBezTo>
                  <a:cubicBezTo>
                    <a:pt x="218586" y="4319"/>
                    <a:pt x="215907" y="6997"/>
                    <a:pt x="210679" y="6997"/>
                  </a:cubicBezTo>
                  <a:cubicBezTo>
                    <a:pt x="208983" y="6997"/>
                    <a:pt x="207236" y="6146"/>
                    <a:pt x="205450" y="4446"/>
                  </a:cubicBezTo>
                  <a:cubicBezTo>
                    <a:pt x="200221" y="6997"/>
                    <a:pt x="192442" y="6997"/>
                    <a:pt x="192442" y="6997"/>
                  </a:cubicBezTo>
                  <a:cubicBezTo>
                    <a:pt x="192442" y="6997"/>
                    <a:pt x="179434" y="17327"/>
                    <a:pt x="179434" y="22556"/>
                  </a:cubicBezTo>
                  <a:cubicBezTo>
                    <a:pt x="179434" y="25106"/>
                    <a:pt x="176883" y="32886"/>
                    <a:pt x="174205" y="27784"/>
                  </a:cubicBezTo>
                  <a:cubicBezTo>
                    <a:pt x="171655" y="25234"/>
                    <a:pt x="158647" y="25234"/>
                    <a:pt x="153418" y="27784"/>
                  </a:cubicBezTo>
                  <a:cubicBezTo>
                    <a:pt x="150867" y="30335"/>
                    <a:pt x="145639" y="20005"/>
                    <a:pt x="140410" y="22556"/>
                  </a:cubicBezTo>
                  <a:cubicBezTo>
                    <a:pt x="135181" y="25106"/>
                    <a:pt x="127402" y="17327"/>
                    <a:pt x="127402" y="22556"/>
                  </a:cubicBezTo>
                  <a:cubicBezTo>
                    <a:pt x="124851" y="25106"/>
                    <a:pt x="116944" y="22556"/>
                    <a:pt x="111843" y="20005"/>
                  </a:cubicBezTo>
                  <a:cubicBezTo>
                    <a:pt x="106615" y="17454"/>
                    <a:pt x="96285" y="20005"/>
                    <a:pt x="91056" y="17454"/>
                  </a:cubicBezTo>
                  <a:cubicBezTo>
                    <a:pt x="88506" y="12226"/>
                    <a:pt x="62489" y="12226"/>
                    <a:pt x="54583" y="12226"/>
                  </a:cubicBezTo>
                  <a:cubicBezTo>
                    <a:pt x="44125" y="12226"/>
                    <a:pt x="44125" y="17454"/>
                    <a:pt x="39024" y="20005"/>
                  </a:cubicBezTo>
                  <a:cubicBezTo>
                    <a:pt x="36473" y="25234"/>
                    <a:pt x="31245" y="22556"/>
                    <a:pt x="28567" y="22556"/>
                  </a:cubicBezTo>
                  <a:lnTo>
                    <a:pt x="28567" y="30335"/>
                  </a:lnTo>
                  <a:cubicBezTo>
                    <a:pt x="31117" y="32886"/>
                    <a:pt x="41574" y="48444"/>
                    <a:pt x="39024" y="50995"/>
                  </a:cubicBezTo>
                  <a:cubicBezTo>
                    <a:pt x="36473" y="56223"/>
                    <a:pt x="31245" y="56223"/>
                    <a:pt x="28567" y="58774"/>
                  </a:cubicBezTo>
                  <a:cubicBezTo>
                    <a:pt x="26016" y="64003"/>
                    <a:pt x="7779" y="76883"/>
                    <a:pt x="7779" y="79434"/>
                  </a:cubicBezTo>
                  <a:cubicBezTo>
                    <a:pt x="7779" y="81984"/>
                    <a:pt x="10330" y="92314"/>
                    <a:pt x="7779" y="94992"/>
                  </a:cubicBezTo>
                  <a:cubicBezTo>
                    <a:pt x="5229" y="97543"/>
                    <a:pt x="0" y="107873"/>
                    <a:pt x="0" y="110551"/>
                  </a:cubicBezTo>
                  <a:cubicBezTo>
                    <a:pt x="0" y="115780"/>
                    <a:pt x="5229" y="120881"/>
                    <a:pt x="7779" y="120881"/>
                  </a:cubicBezTo>
                  <a:cubicBezTo>
                    <a:pt x="9475" y="122577"/>
                    <a:pt x="11223" y="123432"/>
                    <a:pt x="13008" y="123432"/>
                  </a:cubicBezTo>
                  <a:lnTo>
                    <a:pt x="20787" y="123432"/>
                  </a:lnTo>
                  <a:cubicBezTo>
                    <a:pt x="23338" y="123432"/>
                    <a:pt x="39024" y="128660"/>
                    <a:pt x="41574" y="128660"/>
                  </a:cubicBezTo>
                  <a:cubicBezTo>
                    <a:pt x="46803" y="128660"/>
                    <a:pt x="54583" y="128660"/>
                    <a:pt x="54583" y="131211"/>
                  </a:cubicBezTo>
                  <a:cubicBezTo>
                    <a:pt x="57133" y="133761"/>
                    <a:pt x="62362" y="131211"/>
                    <a:pt x="65040" y="128660"/>
                  </a:cubicBezTo>
                  <a:cubicBezTo>
                    <a:pt x="67591" y="126110"/>
                    <a:pt x="72819" y="128660"/>
                    <a:pt x="75497" y="128660"/>
                  </a:cubicBezTo>
                  <a:cubicBezTo>
                    <a:pt x="80726" y="128660"/>
                    <a:pt x="85955" y="123432"/>
                    <a:pt x="88506" y="120881"/>
                  </a:cubicBezTo>
                  <a:cubicBezTo>
                    <a:pt x="91056" y="118330"/>
                    <a:pt x="109293" y="113102"/>
                    <a:pt x="114521" y="113102"/>
                  </a:cubicBezTo>
                  <a:cubicBezTo>
                    <a:pt x="119750" y="110551"/>
                    <a:pt x="127530" y="120881"/>
                    <a:pt x="132758" y="120881"/>
                  </a:cubicBezTo>
                  <a:cubicBezTo>
                    <a:pt x="137987" y="120881"/>
                    <a:pt x="145766" y="126110"/>
                    <a:pt x="148317" y="133761"/>
                  </a:cubicBezTo>
                  <a:cubicBezTo>
                    <a:pt x="150867" y="141541"/>
                    <a:pt x="158774" y="151871"/>
                    <a:pt x="161325" y="154421"/>
                  </a:cubicBezTo>
                  <a:cubicBezTo>
                    <a:pt x="163875" y="156972"/>
                    <a:pt x="166554" y="167302"/>
                    <a:pt x="166554" y="169980"/>
                  </a:cubicBezTo>
                  <a:cubicBezTo>
                    <a:pt x="166554" y="172658"/>
                    <a:pt x="158774" y="167429"/>
                    <a:pt x="150995" y="167429"/>
                  </a:cubicBezTo>
                  <a:cubicBezTo>
                    <a:pt x="143215" y="164879"/>
                    <a:pt x="143215" y="172658"/>
                    <a:pt x="143215" y="175208"/>
                  </a:cubicBezTo>
                  <a:cubicBezTo>
                    <a:pt x="143215" y="180437"/>
                    <a:pt x="132758" y="193318"/>
                    <a:pt x="130208" y="195868"/>
                  </a:cubicBezTo>
                  <a:cubicBezTo>
                    <a:pt x="130208" y="198419"/>
                    <a:pt x="135436" y="201097"/>
                    <a:pt x="140665" y="201097"/>
                  </a:cubicBezTo>
                  <a:cubicBezTo>
                    <a:pt x="140665" y="201097"/>
                    <a:pt x="148444" y="195868"/>
                    <a:pt x="151122" y="195868"/>
                  </a:cubicBezTo>
                  <a:cubicBezTo>
                    <a:pt x="153801" y="195868"/>
                    <a:pt x="156351" y="198419"/>
                    <a:pt x="158902" y="201097"/>
                  </a:cubicBezTo>
                  <a:cubicBezTo>
                    <a:pt x="158902" y="190767"/>
                    <a:pt x="161453" y="193318"/>
                    <a:pt x="169359" y="185538"/>
                  </a:cubicBezTo>
                  <a:cubicBezTo>
                    <a:pt x="179816" y="177759"/>
                    <a:pt x="179816" y="164879"/>
                    <a:pt x="187596" y="162328"/>
                  </a:cubicBezTo>
                  <a:cubicBezTo>
                    <a:pt x="198053" y="162328"/>
                    <a:pt x="200604" y="157099"/>
                    <a:pt x="213612" y="159777"/>
                  </a:cubicBezTo>
                  <a:cubicBezTo>
                    <a:pt x="224069" y="162328"/>
                    <a:pt x="205833" y="170107"/>
                    <a:pt x="216162" y="175336"/>
                  </a:cubicBezTo>
                  <a:cubicBezTo>
                    <a:pt x="223942" y="177887"/>
                    <a:pt x="249958" y="172785"/>
                    <a:pt x="249958" y="180565"/>
                  </a:cubicBezTo>
                  <a:cubicBezTo>
                    <a:pt x="252508" y="185793"/>
                    <a:pt x="221391" y="193445"/>
                    <a:pt x="221391" y="196123"/>
                  </a:cubicBezTo>
                  <a:cubicBezTo>
                    <a:pt x="221391" y="198802"/>
                    <a:pt x="236950" y="201352"/>
                    <a:pt x="244857" y="206453"/>
                  </a:cubicBezTo>
                  <a:cubicBezTo>
                    <a:pt x="250085" y="209004"/>
                    <a:pt x="242306" y="219334"/>
                    <a:pt x="244857" y="222012"/>
                  </a:cubicBezTo>
                  <a:cubicBezTo>
                    <a:pt x="247407" y="224562"/>
                    <a:pt x="255314" y="222012"/>
                    <a:pt x="263094" y="216783"/>
                  </a:cubicBezTo>
                  <a:cubicBezTo>
                    <a:pt x="268322" y="214233"/>
                    <a:pt x="276101" y="214233"/>
                    <a:pt x="283881" y="209004"/>
                  </a:cubicBezTo>
                  <a:cubicBezTo>
                    <a:pt x="291660" y="203775"/>
                    <a:pt x="309897" y="209004"/>
                    <a:pt x="312447" y="203775"/>
                  </a:cubicBezTo>
                  <a:cubicBezTo>
                    <a:pt x="314998" y="201225"/>
                    <a:pt x="307219" y="198546"/>
                    <a:pt x="291660" y="198546"/>
                  </a:cubicBezTo>
                  <a:cubicBezTo>
                    <a:pt x="273423" y="201097"/>
                    <a:pt x="273423" y="185666"/>
                    <a:pt x="273423" y="180437"/>
                  </a:cubicBezTo>
                  <a:cubicBezTo>
                    <a:pt x="273423" y="177887"/>
                    <a:pt x="291660" y="164879"/>
                    <a:pt x="299439" y="164879"/>
                  </a:cubicBezTo>
                  <a:cubicBezTo>
                    <a:pt x="309897" y="162328"/>
                    <a:pt x="317676" y="159650"/>
                    <a:pt x="328006" y="154549"/>
                  </a:cubicBezTo>
                  <a:cubicBezTo>
                    <a:pt x="333235" y="154549"/>
                    <a:pt x="338463" y="151998"/>
                    <a:pt x="346243" y="149320"/>
                  </a:cubicBezTo>
                  <a:cubicBezTo>
                    <a:pt x="346243" y="146769"/>
                    <a:pt x="343692" y="141541"/>
                    <a:pt x="346243" y="138990"/>
                  </a:cubicBezTo>
                  <a:lnTo>
                    <a:pt x="346243" y="13899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9" name="Freeform: Shape 528">
              <a:extLst>
                <a:ext uri="{FF2B5EF4-FFF2-40B4-BE49-F238E27FC236}">
                  <a16:creationId xmlns:a16="http://schemas.microsoft.com/office/drawing/2014/main" id="{EF0BE949-2B9B-D83A-66F7-F365AE96F2BE}"/>
                </a:ext>
              </a:extLst>
            </p:cNvPr>
            <p:cNvSpPr/>
            <p:nvPr/>
          </p:nvSpPr>
          <p:spPr>
            <a:xfrm>
              <a:off x="7851569" y="2873687"/>
              <a:ext cx="205322" cy="143146"/>
            </a:xfrm>
            <a:custGeom>
              <a:avLst/>
              <a:gdLst>
                <a:gd name="connsiteX0" fmla="*/ 192060 w 205322"/>
                <a:gd name="connsiteY0" fmla="*/ 69376 h 143146"/>
                <a:gd name="connsiteX1" fmla="*/ 179052 w 205322"/>
                <a:gd name="connsiteY1" fmla="*/ 59046 h 143146"/>
                <a:gd name="connsiteX2" fmla="*/ 168722 w 205322"/>
                <a:gd name="connsiteY2" fmla="*/ 46166 h 143146"/>
                <a:gd name="connsiteX3" fmla="*/ 166171 w 205322"/>
                <a:gd name="connsiteY3" fmla="*/ 30735 h 143146"/>
                <a:gd name="connsiteX4" fmla="*/ 166171 w 205322"/>
                <a:gd name="connsiteY4" fmla="*/ 15304 h 143146"/>
                <a:gd name="connsiteX5" fmla="*/ 145384 w 205322"/>
                <a:gd name="connsiteY5" fmla="*/ 10202 h 143146"/>
                <a:gd name="connsiteX6" fmla="*/ 132376 w 205322"/>
                <a:gd name="connsiteY6" fmla="*/ 10202 h 143146"/>
                <a:gd name="connsiteX7" fmla="*/ 122046 w 205322"/>
                <a:gd name="connsiteY7" fmla="*/ 5101 h 143146"/>
                <a:gd name="connsiteX8" fmla="*/ 111716 w 205322"/>
                <a:gd name="connsiteY8" fmla="*/ 0 h 143146"/>
                <a:gd name="connsiteX9" fmla="*/ 109165 w 205322"/>
                <a:gd name="connsiteY9" fmla="*/ 0 h 143146"/>
                <a:gd name="connsiteX10" fmla="*/ 103937 w 205322"/>
                <a:gd name="connsiteY10" fmla="*/ 2551 h 143146"/>
                <a:gd name="connsiteX11" fmla="*/ 93607 w 205322"/>
                <a:gd name="connsiteY11" fmla="*/ 10330 h 143146"/>
                <a:gd name="connsiteX12" fmla="*/ 80599 w 205322"/>
                <a:gd name="connsiteY12" fmla="*/ 10330 h 143146"/>
                <a:gd name="connsiteX13" fmla="*/ 72820 w 205322"/>
                <a:gd name="connsiteY13" fmla="*/ 23210 h 143146"/>
                <a:gd name="connsiteX14" fmla="*/ 70269 w 205322"/>
                <a:gd name="connsiteY14" fmla="*/ 30990 h 143146"/>
                <a:gd name="connsiteX15" fmla="*/ 65040 w 205322"/>
                <a:gd name="connsiteY15" fmla="*/ 36091 h 143146"/>
                <a:gd name="connsiteX16" fmla="*/ 52032 w 205322"/>
                <a:gd name="connsiteY16" fmla="*/ 46421 h 143146"/>
                <a:gd name="connsiteX17" fmla="*/ 49482 w 205322"/>
                <a:gd name="connsiteY17" fmla="*/ 56751 h 143146"/>
                <a:gd name="connsiteX18" fmla="*/ 36474 w 205322"/>
                <a:gd name="connsiteY18" fmla="*/ 61852 h 143146"/>
                <a:gd name="connsiteX19" fmla="*/ 23465 w 205322"/>
                <a:gd name="connsiteY19" fmla="*/ 66953 h 143146"/>
                <a:gd name="connsiteX20" fmla="*/ 7907 w 205322"/>
                <a:gd name="connsiteY20" fmla="*/ 66953 h 143146"/>
                <a:gd name="connsiteX21" fmla="*/ 10458 w 205322"/>
                <a:gd name="connsiteY21" fmla="*/ 84935 h 143146"/>
                <a:gd name="connsiteX22" fmla="*/ 13008 w 205322"/>
                <a:gd name="connsiteY22" fmla="*/ 102916 h 143146"/>
                <a:gd name="connsiteX23" fmla="*/ 0 w 205322"/>
                <a:gd name="connsiteY23" fmla="*/ 113246 h 143146"/>
                <a:gd name="connsiteX24" fmla="*/ 7780 w 205322"/>
                <a:gd name="connsiteY24" fmla="*/ 126127 h 143146"/>
                <a:gd name="connsiteX25" fmla="*/ 7780 w 205322"/>
                <a:gd name="connsiteY25" fmla="*/ 136457 h 143146"/>
                <a:gd name="connsiteX26" fmla="*/ 18109 w 205322"/>
                <a:gd name="connsiteY26" fmla="*/ 133906 h 143146"/>
                <a:gd name="connsiteX27" fmla="*/ 33668 w 205322"/>
                <a:gd name="connsiteY27" fmla="*/ 126127 h 143146"/>
                <a:gd name="connsiteX28" fmla="*/ 70014 w 205322"/>
                <a:gd name="connsiteY28" fmla="*/ 131228 h 143146"/>
                <a:gd name="connsiteX29" fmla="*/ 90801 w 205322"/>
                <a:gd name="connsiteY29" fmla="*/ 133779 h 143146"/>
                <a:gd name="connsiteX30" fmla="*/ 106360 w 205322"/>
                <a:gd name="connsiteY30" fmla="*/ 136329 h 143146"/>
                <a:gd name="connsiteX31" fmla="*/ 119368 w 205322"/>
                <a:gd name="connsiteY31" fmla="*/ 136329 h 143146"/>
                <a:gd name="connsiteX32" fmla="*/ 132376 w 205322"/>
                <a:gd name="connsiteY32" fmla="*/ 141430 h 143146"/>
                <a:gd name="connsiteX33" fmla="*/ 153163 w 205322"/>
                <a:gd name="connsiteY33" fmla="*/ 141430 h 143146"/>
                <a:gd name="connsiteX34" fmla="*/ 158392 w 205322"/>
                <a:gd name="connsiteY34" fmla="*/ 136329 h 143146"/>
                <a:gd name="connsiteX35" fmla="*/ 171400 w 205322"/>
                <a:gd name="connsiteY35" fmla="*/ 120898 h 143146"/>
                <a:gd name="connsiteX36" fmla="*/ 184408 w 205322"/>
                <a:gd name="connsiteY36" fmla="*/ 118347 h 143146"/>
                <a:gd name="connsiteX37" fmla="*/ 181857 w 205322"/>
                <a:gd name="connsiteY37" fmla="*/ 110568 h 143146"/>
                <a:gd name="connsiteX38" fmla="*/ 179307 w 205322"/>
                <a:gd name="connsiteY38" fmla="*/ 89908 h 143146"/>
                <a:gd name="connsiteX39" fmla="*/ 192315 w 205322"/>
                <a:gd name="connsiteY39" fmla="*/ 92459 h 143146"/>
                <a:gd name="connsiteX40" fmla="*/ 205323 w 205322"/>
                <a:gd name="connsiteY40" fmla="*/ 82129 h 143146"/>
                <a:gd name="connsiteX41" fmla="*/ 192315 w 205322"/>
                <a:gd name="connsiteY41" fmla="*/ 69249 h 143146"/>
                <a:gd name="connsiteX42" fmla="*/ 192315 w 205322"/>
                <a:gd name="connsiteY42" fmla="*/ 69249 h 14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05322" h="143146">
                  <a:moveTo>
                    <a:pt x="192060" y="69376"/>
                  </a:moveTo>
                  <a:cubicBezTo>
                    <a:pt x="189509" y="69376"/>
                    <a:pt x="186831" y="61597"/>
                    <a:pt x="179052" y="59046"/>
                  </a:cubicBezTo>
                  <a:cubicBezTo>
                    <a:pt x="173823" y="56496"/>
                    <a:pt x="173823" y="48716"/>
                    <a:pt x="168722" y="46166"/>
                  </a:cubicBezTo>
                  <a:cubicBezTo>
                    <a:pt x="163493" y="41065"/>
                    <a:pt x="168722" y="35836"/>
                    <a:pt x="166171" y="30735"/>
                  </a:cubicBezTo>
                  <a:cubicBezTo>
                    <a:pt x="166171" y="25633"/>
                    <a:pt x="168722" y="15304"/>
                    <a:pt x="166171" y="15304"/>
                  </a:cubicBezTo>
                  <a:cubicBezTo>
                    <a:pt x="163621" y="12753"/>
                    <a:pt x="150612" y="7524"/>
                    <a:pt x="145384" y="10202"/>
                  </a:cubicBezTo>
                  <a:cubicBezTo>
                    <a:pt x="140155" y="10202"/>
                    <a:pt x="135054" y="12753"/>
                    <a:pt x="132376" y="10202"/>
                  </a:cubicBezTo>
                  <a:cubicBezTo>
                    <a:pt x="129825" y="5101"/>
                    <a:pt x="127147" y="2423"/>
                    <a:pt x="122046" y="5101"/>
                  </a:cubicBezTo>
                  <a:cubicBezTo>
                    <a:pt x="116817" y="5101"/>
                    <a:pt x="114267" y="2551"/>
                    <a:pt x="111716" y="0"/>
                  </a:cubicBezTo>
                  <a:lnTo>
                    <a:pt x="109165" y="0"/>
                  </a:lnTo>
                  <a:cubicBezTo>
                    <a:pt x="106615" y="0"/>
                    <a:pt x="103937" y="0"/>
                    <a:pt x="103937" y="2551"/>
                  </a:cubicBezTo>
                  <a:cubicBezTo>
                    <a:pt x="98708" y="5101"/>
                    <a:pt x="98708" y="10330"/>
                    <a:pt x="93607" y="10330"/>
                  </a:cubicBezTo>
                  <a:cubicBezTo>
                    <a:pt x="91056" y="10330"/>
                    <a:pt x="85828" y="7779"/>
                    <a:pt x="80599" y="10330"/>
                  </a:cubicBezTo>
                  <a:cubicBezTo>
                    <a:pt x="75370" y="15431"/>
                    <a:pt x="72820" y="20660"/>
                    <a:pt x="72820" y="23210"/>
                  </a:cubicBezTo>
                  <a:cubicBezTo>
                    <a:pt x="75370" y="25761"/>
                    <a:pt x="75370" y="30990"/>
                    <a:pt x="70269" y="30990"/>
                  </a:cubicBezTo>
                  <a:cubicBezTo>
                    <a:pt x="67718" y="30990"/>
                    <a:pt x="67718" y="36091"/>
                    <a:pt x="65040" y="36091"/>
                  </a:cubicBezTo>
                  <a:cubicBezTo>
                    <a:pt x="59811" y="38641"/>
                    <a:pt x="54710" y="43870"/>
                    <a:pt x="52032" y="46421"/>
                  </a:cubicBezTo>
                  <a:cubicBezTo>
                    <a:pt x="52032" y="51522"/>
                    <a:pt x="52032" y="56751"/>
                    <a:pt x="49482" y="56751"/>
                  </a:cubicBezTo>
                  <a:cubicBezTo>
                    <a:pt x="46931" y="56751"/>
                    <a:pt x="39152" y="59301"/>
                    <a:pt x="36474" y="61852"/>
                  </a:cubicBezTo>
                  <a:cubicBezTo>
                    <a:pt x="33923" y="64402"/>
                    <a:pt x="28694" y="69631"/>
                    <a:pt x="23465" y="66953"/>
                  </a:cubicBezTo>
                  <a:lnTo>
                    <a:pt x="7907" y="66953"/>
                  </a:lnTo>
                  <a:cubicBezTo>
                    <a:pt x="5356" y="74732"/>
                    <a:pt x="7907" y="79834"/>
                    <a:pt x="10458" y="84935"/>
                  </a:cubicBezTo>
                  <a:cubicBezTo>
                    <a:pt x="15686" y="87485"/>
                    <a:pt x="18237" y="100366"/>
                    <a:pt x="13008" y="102916"/>
                  </a:cubicBezTo>
                  <a:cubicBezTo>
                    <a:pt x="7780" y="105467"/>
                    <a:pt x="0" y="110696"/>
                    <a:pt x="0" y="113246"/>
                  </a:cubicBezTo>
                  <a:cubicBezTo>
                    <a:pt x="0" y="118347"/>
                    <a:pt x="7780" y="121026"/>
                    <a:pt x="7780" y="126127"/>
                  </a:cubicBezTo>
                  <a:cubicBezTo>
                    <a:pt x="5229" y="128677"/>
                    <a:pt x="5229" y="133906"/>
                    <a:pt x="7780" y="136457"/>
                  </a:cubicBezTo>
                  <a:cubicBezTo>
                    <a:pt x="10330" y="136457"/>
                    <a:pt x="15559" y="139007"/>
                    <a:pt x="18109" y="133906"/>
                  </a:cubicBezTo>
                  <a:cubicBezTo>
                    <a:pt x="23338" y="131355"/>
                    <a:pt x="23338" y="126127"/>
                    <a:pt x="33668" y="126127"/>
                  </a:cubicBezTo>
                  <a:cubicBezTo>
                    <a:pt x="41447" y="126127"/>
                    <a:pt x="67463" y="126127"/>
                    <a:pt x="70014" y="131228"/>
                  </a:cubicBezTo>
                  <a:cubicBezTo>
                    <a:pt x="75242" y="133779"/>
                    <a:pt x="85573" y="131228"/>
                    <a:pt x="90801" y="133779"/>
                  </a:cubicBezTo>
                  <a:cubicBezTo>
                    <a:pt x="96030" y="136329"/>
                    <a:pt x="103809" y="138880"/>
                    <a:pt x="106360" y="136329"/>
                  </a:cubicBezTo>
                  <a:cubicBezTo>
                    <a:pt x="106360" y="131228"/>
                    <a:pt x="114139" y="138880"/>
                    <a:pt x="119368" y="136329"/>
                  </a:cubicBezTo>
                  <a:cubicBezTo>
                    <a:pt x="124597" y="133779"/>
                    <a:pt x="129698" y="144108"/>
                    <a:pt x="132376" y="141430"/>
                  </a:cubicBezTo>
                  <a:cubicBezTo>
                    <a:pt x="137605" y="138880"/>
                    <a:pt x="150485" y="138880"/>
                    <a:pt x="153163" y="141430"/>
                  </a:cubicBezTo>
                  <a:cubicBezTo>
                    <a:pt x="155714" y="146531"/>
                    <a:pt x="158392" y="138880"/>
                    <a:pt x="158392" y="136329"/>
                  </a:cubicBezTo>
                  <a:cubicBezTo>
                    <a:pt x="158392" y="131228"/>
                    <a:pt x="171400" y="120898"/>
                    <a:pt x="171400" y="120898"/>
                  </a:cubicBezTo>
                  <a:cubicBezTo>
                    <a:pt x="171400" y="120898"/>
                    <a:pt x="179179" y="120898"/>
                    <a:pt x="184408" y="118347"/>
                  </a:cubicBezTo>
                  <a:cubicBezTo>
                    <a:pt x="184408" y="115797"/>
                    <a:pt x="181857" y="113246"/>
                    <a:pt x="181857" y="110568"/>
                  </a:cubicBezTo>
                  <a:cubicBezTo>
                    <a:pt x="179307" y="97688"/>
                    <a:pt x="174078" y="92587"/>
                    <a:pt x="179307" y="89908"/>
                  </a:cubicBezTo>
                  <a:cubicBezTo>
                    <a:pt x="181857" y="84807"/>
                    <a:pt x="189636" y="92459"/>
                    <a:pt x="192315" y="92459"/>
                  </a:cubicBezTo>
                  <a:cubicBezTo>
                    <a:pt x="197544" y="89908"/>
                    <a:pt x="205323" y="84680"/>
                    <a:pt x="205323" y="82129"/>
                  </a:cubicBezTo>
                  <a:cubicBezTo>
                    <a:pt x="202772" y="77028"/>
                    <a:pt x="197544" y="71799"/>
                    <a:pt x="192315" y="69249"/>
                  </a:cubicBezTo>
                  <a:lnTo>
                    <a:pt x="192315" y="69249"/>
                  </a:lnTo>
                  <a:close/>
                </a:path>
              </a:pathLst>
            </a:custGeom>
            <a:solidFill>
              <a:srgbClr val="F2F2F2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16AF14DF-F198-70A7-ED3A-143A54FEB865}"/>
                </a:ext>
              </a:extLst>
            </p:cNvPr>
            <p:cNvSpPr/>
            <p:nvPr/>
          </p:nvSpPr>
          <p:spPr>
            <a:xfrm>
              <a:off x="7802022" y="2813875"/>
              <a:ext cx="158457" cy="74987"/>
            </a:xfrm>
            <a:custGeom>
              <a:avLst/>
              <a:gdLst>
                <a:gd name="connsiteX0" fmla="*/ 51970 w 158457"/>
                <a:gd name="connsiteY0" fmla="*/ 51650 h 74987"/>
                <a:gd name="connsiteX1" fmla="*/ 80537 w 158457"/>
                <a:gd name="connsiteY1" fmla="*/ 51650 h 74987"/>
                <a:gd name="connsiteX2" fmla="*/ 93545 w 158457"/>
                <a:gd name="connsiteY2" fmla="*/ 56878 h 74987"/>
                <a:gd name="connsiteX3" fmla="*/ 114332 w 158457"/>
                <a:gd name="connsiteY3" fmla="*/ 67208 h 74987"/>
                <a:gd name="connsiteX4" fmla="*/ 124662 w 158457"/>
                <a:gd name="connsiteY4" fmla="*/ 74987 h 74987"/>
                <a:gd name="connsiteX5" fmla="*/ 129891 w 158457"/>
                <a:gd name="connsiteY5" fmla="*/ 69759 h 74987"/>
                <a:gd name="connsiteX6" fmla="*/ 142898 w 158457"/>
                <a:gd name="connsiteY6" fmla="*/ 69759 h 74987"/>
                <a:gd name="connsiteX7" fmla="*/ 153228 w 158457"/>
                <a:gd name="connsiteY7" fmla="*/ 61979 h 74987"/>
                <a:gd name="connsiteX8" fmla="*/ 158457 w 158457"/>
                <a:gd name="connsiteY8" fmla="*/ 59429 h 74987"/>
                <a:gd name="connsiteX9" fmla="*/ 153228 w 158457"/>
                <a:gd name="connsiteY9" fmla="*/ 43870 h 74987"/>
                <a:gd name="connsiteX10" fmla="*/ 148000 w 158457"/>
                <a:gd name="connsiteY10" fmla="*/ 33540 h 74987"/>
                <a:gd name="connsiteX11" fmla="*/ 145449 w 158457"/>
                <a:gd name="connsiteY11" fmla="*/ 20660 h 74987"/>
                <a:gd name="connsiteX12" fmla="*/ 140220 w 158457"/>
                <a:gd name="connsiteY12" fmla="*/ 15431 h 74987"/>
                <a:gd name="connsiteX13" fmla="*/ 119433 w 158457"/>
                <a:gd name="connsiteY13" fmla="*/ 12881 h 74987"/>
                <a:gd name="connsiteX14" fmla="*/ 98646 w 158457"/>
                <a:gd name="connsiteY14" fmla="*/ 0 h 74987"/>
                <a:gd name="connsiteX15" fmla="*/ 75308 w 158457"/>
                <a:gd name="connsiteY15" fmla="*/ 0 h 74987"/>
                <a:gd name="connsiteX16" fmla="*/ 72757 w 158457"/>
                <a:gd name="connsiteY16" fmla="*/ 23210 h 74987"/>
                <a:gd name="connsiteX17" fmla="*/ 54648 w 158457"/>
                <a:gd name="connsiteY17" fmla="*/ 30990 h 74987"/>
                <a:gd name="connsiteX18" fmla="*/ 36539 w 158457"/>
                <a:gd name="connsiteY18" fmla="*/ 7779 h 74987"/>
                <a:gd name="connsiteX19" fmla="*/ 15751 w 158457"/>
                <a:gd name="connsiteY19" fmla="*/ 18109 h 74987"/>
                <a:gd name="connsiteX20" fmla="*/ 5422 w 158457"/>
                <a:gd name="connsiteY20" fmla="*/ 36218 h 74987"/>
                <a:gd name="connsiteX21" fmla="*/ 2871 w 158457"/>
                <a:gd name="connsiteY21" fmla="*/ 56878 h 74987"/>
                <a:gd name="connsiteX22" fmla="*/ 2871 w 158457"/>
                <a:gd name="connsiteY22" fmla="*/ 56878 h 74987"/>
                <a:gd name="connsiteX23" fmla="*/ 20980 w 158457"/>
                <a:gd name="connsiteY23" fmla="*/ 51650 h 74987"/>
                <a:gd name="connsiteX24" fmla="*/ 52097 w 158457"/>
                <a:gd name="connsiteY24" fmla="*/ 51650 h 74987"/>
                <a:gd name="connsiteX25" fmla="*/ 52097 w 158457"/>
                <a:gd name="connsiteY25" fmla="*/ 51650 h 74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58457" h="74987">
                  <a:moveTo>
                    <a:pt x="51970" y="51650"/>
                  </a:moveTo>
                  <a:cubicBezTo>
                    <a:pt x="57199" y="51650"/>
                    <a:pt x="72757" y="54200"/>
                    <a:pt x="80537" y="51650"/>
                  </a:cubicBezTo>
                  <a:cubicBezTo>
                    <a:pt x="88316" y="49099"/>
                    <a:pt x="88316" y="59429"/>
                    <a:pt x="93545" y="56878"/>
                  </a:cubicBezTo>
                  <a:cubicBezTo>
                    <a:pt x="98773" y="56878"/>
                    <a:pt x="106552" y="64657"/>
                    <a:pt x="114332" y="67208"/>
                  </a:cubicBezTo>
                  <a:cubicBezTo>
                    <a:pt x="116882" y="69759"/>
                    <a:pt x="119561" y="72437"/>
                    <a:pt x="124662" y="74987"/>
                  </a:cubicBezTo>
                  <a:cubicBezTo>
                    <a:pt x="124662" y="74987"/>
                    <a:pt x="127212" y="72437"/>
                    <a:pt x="129891" y="69759"/>
                  </a:cubicBezTo>
                  <a:cubicBezTo>
                    <a:pt x="135119" y="67208"/>
                    <a:pt x="140220" y="69759"/>
                    <a:pt x="142898" y="69759"/>
                  </a:cubicBezTo>
                  <a:cubicBezTo>
                    <a:pt x="148127" y="69759"/>
                    <a:pt x="148127" y="64530"/>
                    <a:pt x="153228" y="61979"/>
                  </a:cubicBezTo>
                  <a:cubicBezTo>
                    <a:pt x="153228" y="59429"/>
                    <a:pt x="155779" y="59429"/>
                    <a:pt x="158457" y="59429"/>
                  </a:cubicBezTo>
                  <a:cubicBezTo>
                    <a:pt x="155906" y="54200"/>
                    <a:pt x="155906" y="49099"/>
                    <a:pt x="153228" y="43870"/>
                  </a:cubicBezTo>
                  <a:cubicBezTo>
                    <a:pt x="150678" y="41320"/>
                    <a:pt x="145449" y="36091"/>
                    <a:pt x="148000" y="33540"/>
                  </a:cubicBezTo>
                  <a:cubicBezTo>
                    <a:pt x="148000" y="28312"/>
                    <a:pt x="148000" y="23210"/>
                    <a:pt x="145449" y="20660"/>
                  </a:cubicBezTo>
                  <a:cubicBezTo>
                    <a:pt x="142898" y="18109"/>
                    <a:pt x="142898" y="15431"/>
                    <a:pt x="140220" y="15431"/>
                  </a:cubicBezTo>
                  <a:cubicBezTo>
                    <a:pt x="132441" y="12881"/>
                    <a:pt x="122111" y="12881"/>
                    <a:pt x="119433" y="12881"/>
                  </a:cubicBezTo>
                  <a:cubicBezTo>
                    <a:pt x="116882" y="15431"/>
                    <a:pt x="101324" y="2551"/>
                    <a:pt x="98646" y="0"/>
                  </a:cubicBezTo>
                  <a:lnTo>
                    <a:pt x="75308" y="0"/>
                  </a:lnTo>
                  <a:cubicBezTo>
                    <a:pt x="67528" y="7779"/>
                    <a:pt x="72757" y="12881"/>
                    <a:pt x="72757" y="23210"/>
                  </a:cubicBezTo>
                  <a:cubicBezTo>
                    <a:pt x="72757" y="33540"/>
                    <a:pt x="62427" y="30990"/>
                    <a:pt x="54648" y="30990"/>
                  </a:cubicBezTo>
                  <a:cubicBezTo>
                    <a:pt x="49419" y="30990"/>
                    <a:pt x="39090" y="12881"/>
                    <a:pt x="36539" y="7779"/>
                  </a:cubicBezTo>
                  <a:cubicBezTo>
                    <a:pt x="31310" y="5229"/>
                    <a:pt x="20980" y="13008"/>
                    <a:pt x="15751" y="18109"/>
                  </a:cubicBezTo>
                  <a:cubicBezTo>
                    <a:pt x="7972" y="23338"/>
                    <a:pt x="10523" y="30990"/>
                    <a:pt x="5422" y="36218"/>
                  </a:cubicBezTo>
                  <a:cubicBezTo>
                    <a:pt x="193" y="38769"/>
                    <a:pt x="-2358" y="46548"/>
                    <a:pt x="2871" y="56878"/>
                  </a:cubicBezTo>
                  <a:lnTo>
                    <a:pt x="2871" y="56878"/>
                  </a:lnTo>
                  <a:cubicBezTo>
                    <a:pt x="10650" y="56878"/>
                    <a:pt x="15879" y="54328"/>
                    <a:pt x="20980" y="51650"/>
                  </a:cubicBezTo>
                  <a:cubicBezTo>
                    <a:pt x="28759" y="46421"/>
                    <a:pt x="46869" y="51650"/>
                    <a:pt x="52097" y="51650"/>
                  </a:cubicBezTo>
                  <a:lnTo>
                    <a:pt x="52097" y="5165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1" name="Freeform: Shape 530">
              <a:extLst>
                <a:ext uri="{FF2B5EF4-FFF2-40B4-BE49-F238E27FC236}">
                  <a16:creationId xmlns:a16="http://schemas.microsoft.com/office/drawing/2014/main" id="{D4F96613-F703-6459-9360-E63DD1799057}"/>
                </a:ext>
              </a:extLst>
            </p:cNvPr>
            <p:cNvSpPr/>
            <p:nvPr/>
          </p:nvSpPr>
          <p:spPr>
            <a:xfrm>
              <a:off x="7801158" y="2862308"/>
              <a:ext cx="125525" cy="78260"/>
            </a:xfrm>
            <a:custGeom>
              <a:avLst/>
              <a:gdLst>
                <a:gd name="connsiteX0" fmla="*/ 16487 w 125525"/>
                <a:gd name="connsiteY0" fmla="*/ 38670 h 78260"/>
                <a:gd name="connsiteX1" fmla="*/ 29496 w 125525"/>
                <a:gd name="connsiteY1" fmla="*/ 43898 h 78260"/>
                <a:gd name="connsiteX2" fmla="*/ 42503 w 125525"/>
                <a:gd name="connsiteY2" fmla="*/ 51678 h 78260"/>
                <a:gd name="connsiteX3" fmla="*/ 42503 w 125525"/>
                <a:gd name="connsiteY3" fmla="*/ 67236 h 78260"/>
                <a:gd name="connsiteX4" fmla="*/ 58062 w 125525"/>
                <a:gd name="connsiteY4" fmla="*/ 77566 h 78260"/>
                <a:gd name="connsiteX5" fmla="*/ 73621 w 125525"/>
                <a:gd name="connsiteY5" fmla="*/ 77566 h 78260"/>
                <a:gd name="connsiteX6" fmla="*/ 86629 w 125525"/>
                <a:gd name="connsiteY6" fmla="*/ 72338 h 78260"/>
                <a:gd name="connsiteX7" fmla="*/ 99637 w 125525"/>
                <a:gd name="connsiteY7" fmla="*/ 67109 h 78260"/>
                <a:gd name="connsiteX8" fmla="*/ 102187 w 125525"/>
                <a:gd name="connsiteY8" fmla="*/ 56779 h 78260"/>
                <a:gd name="connsiteX9" fmla="*/ 115196 w 125525"/>
                <a:gd name="connsiteY9" fmla="*/ 46449 h 78260"/>
                <a:gd name="connsiteX10" fmla="*/ 120424 w 125525"/>
                <a:gd name="connsiteY10" fmla="*/ 41220 h 78260"/>
                <a:gd name="connsiteX11" fmla="*/ 122975 w 125525"/>
                <a:gd name="connsiteY11" fmla="*/ 33441 h 78260"/>
                <a:gd name="connsiteX12" fmla="*/ 125525 w 125525"/>
                <a:gd name="connsiteY12" fmla="*/ 25662 h 78260"/>
                <a:gd name="connsiteX13" fmla="*/ 115196 w 125525"/>
                <a:gd name="connsiteY13" fmla="*/ 17883 h 78260"/>
                <a:gd name="connsiteX14" fmla="*/ 94408 w 125525"/>
                <a:gd name="connsiteY14" fmla="*/ 7553 h 78260"/>
                <a:gd name="connsiteX15" fmla="*/ 81400 w 125525"/>
                <a:gd name="connsiteY15" fmla="*/ 2324 h 78260"/>
                <a:gd name="connsiteX16" fmla="*/ 52833 w 125525"/>
                <a:gd name="connsiteY16" fmla="*/ 2324 h 78260"/>
                <a:gd name="connsiteX17" fmla="*/ 21716 w 125525"/>
                <a:gd name="connsiteY17" fmla="*/ 2324 h 78260"/>
                <a:gd name="connsiteX18" fmla="*/ 3607 w 125525"/>
                <a:gd name="connsiteY18" fmla="*/ 7553 h 78260"/>
                <a:gd name="connsiteX19" fmla="*/ 1056 w 125525"/>
                <a:gd name="connsiteY19" fmla="*/ 30763 h 78260"/>
                <a:gd name="connsiteX20" fmla="*/ 3607 w 125525"/>
                <a:gd name="connsiteY20" fmla="*/ 38542 h 78260"/>
                <a:gd name="connsiteX21" fmla="*/ 16615 w 125525"/>
                <a:gd name="connsiteY21" fmla="*/ 38542 h 78260"/>
                <a:gd name="connsiteX22" fmla="*/ 16615 w 125525"/>
                <a:gd name="connsiteY22" fmla="*/ 38542 h 78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5525" h="78260">
                  <a:moveTo>
                    <a:pt x="16487" y="38670"/>
                  </a:moveTo>
                  <a:cubicBezTo>
                    <a:pt x="19038" y="41220"/>
                    <a:pt x="26817" y="43898"/>
                    <a:pt x="29496" y="43898"/>
                  </a:cubicBezTo>
                  <a:cubicBezTo>
                    <a:pt x="32046" y="41348"/>
                    <a:pt x="42503" y="46449"/>
                    <a:pt x="42503" y="51678"/>
                  </a:cubicBezTo>
                  <a:cubicBezTo>
                    <a:pt x="42503" y="54228"/>
                    <a:pt x="39953" y="67236"/>
                    <a:pt x="42503" y="67236"/>
                  </a:cubicBezTo>
                  <a:cubicBezTo>
                    <a:pt x="42503" y="67236"/>
                    <a:pt x="58062" y="69787"/>
                    <a:pt x="58062" y="77566"/>
                  </a:cubicBezTo>
                  <a:lnTo>
                    <a:pt x="73621" y="77566"/>
                  </a:lnTo>
                  <a:cubicBezTo>
                    <a:pt x="78850" y="80117"/>
                    <a:pt x="83951" y="75016"/>
                    <a:pt x="86629" y="72338"/>
                  </a:cubicBezTo>
                  <a:cubicBezTo>
                    <a:pt x="89179" y="69787"/>
                    <a:pt x="96958" y="67109"/>
                    <a:pt x="99637" y="67109"/>
                  </a:cubicBezTo>
                  <a:cubicBezTo>
                    <a:pt x="102315" y="67109"/>
                    <a:pt x="102187" y="61880"/>
                    <a:pt x="102187" y="56779"/>
                  </a:cubicBezTo>
                  <a:cubicBezTo>
                    <a:pt x="104738" y="54228"/>
                    <a:pt x="109967" y="49000"/>
                    <a:pt x="115196" y="46449"/>
                  </a:cubicBezTo>
                  <a:cubicBezTo>
                    <a:pt x="117746" y="46449"/>
                    <a:pt x="117746" y="41220"/>
                    <a:pt x="120424" y="41220"/>
                  </a:cubicBezTo>
                  <a:cubicBezTo>
                    <a:pt x="125653" y="41220"/>
                    <a:pt x="125653" y="36119"/>
                    <a:pt x="122975" y="33441"/>
                  </a:cubicBezTo>
                  <a:cubicBezTo>
                    <a:pt x="122975" y="30890"/>
                    <a:pt x="122975" y="28212"/>
                    <a:pt x="125525" y="25662"/>
                  </a:cubicBezTo>
                  <a:cubicBezTo>
                    <a:pt x="120297" y="23111"/>
                    <a:pt x="117746" y="20433"/>
                    <a:pt x="115196" y="17883"/>
                  </a:cubicBezTo>
                  <a:cubicBezTo>
                    <a:pt x="107416" y="15332"/>
                    <a:pt x="99637" y="7553"/>
                    <a:pt x="94408" y="7553"/>
                  </a:cubicBezTo>
                  <a:cubicBezTo>
                    <a:pt x="89179" y="10103"/>
                    <a:pt x="89179" y="-227"/>
                    <a:pt x="81400" y="2324"/>
                  </a:cubicBezTo>
                  <a:cubicBezTo>
                    <a:pt x="73621" y="4874"/>
                    <a:pt x="58062" y="2324"/>
                    <a:pt x="52833" y="2324"/>
                  </a:cubicBezTo>
                  <a:cubicBezTo>
                    <a:pt x="47605" y="2324"/>
                    <a:pt x="29496" y="-2905"/>
                    <a:pt x="21716" y="2324"/>
                  </a:cubicBezTo>
                  <a:cubicBezTo>
                    <a:pt x="16487" y="4874"/>
                    <a:pt x="11386" y="7553"/>
                    <a:pt x="3607" y="7553"/>
                  </a:cubicBezTo>
                  <a:cubicBezTo>
                    <a:pt x="8836" y="17883"/>
                    <a:pt x="6157" y="25662"/>
                    <a:pt x="1056" y="30763"/>
                  </a:cubicBezTo>
                  <a:cubicBezTo>
                    <a:pt x="-1494" y="35992"/>
                    <a:pt x="1056" y="35992"/>
                    <a:pt x="3607" y="38542"/>
                  </a:cubicBezTo>
                  <a:cubicBezTo>
                    <a:pt x="8836" y="35992"/>
                    <a:pt x="13937" y="35992"/>
                    <a:pt x="16615" y="38542"/>
                  </a:cubicBezTo>
                  <a:lnTo>
                    <a:pt x="16615" y="38542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2" name="Freeform: Shape 531">
              <a:extLst>
                <a:ext uri="{FF2B5EF4-FFF2-40B4-BE49-F238E27FC236}">
                  <a16:creationId xmlns:a16="http://schemas.microsoft.com/office/drawing/2014/main" id="{FA1D4DEC-A9B0-A327-2BEC-EAB628598E25}"/>
                </a:ext>
              </a:extLst>
            </p:cNvPr>
            <p:cNvSpPr/>
            <p:nvPr/>
          </p:nvSpPr>
          <p:spPr>
            <a:xfrm>
              <a:off x="7488008" y="3122114"/>
              <a:ext cx="98936" cy="53434"/>
            </a:xfrm>
            <a:custGeom>
              <a:avLst/>
              <a:gdLst>
                <a:gd name="connsiteX0" fmla="*/ 88352 w 98936"/>
                <a:gd name="connsiteY0" fmla="*/ 22445 h 53434"/>
                <a:gd name="connsiteX1" fmla="*/ 75216 w 98936"/>
                <a:gd name="connsiteY1" fmla="*/ 17344 h 53434"/>
                <a:gd name="connsiteX2" fmla="*/ 75216 w 98936"/>
                <a:gd name="connsiteY2" fmla="*/ 7014 h 53434"/>
                <a:gd name="connsiteX3" fmla="*/ 62081 w 98936"/>
                <a:gd name="connsiteY3" fmla="*/ 1913 h 53434"/>
                <a:gd name="connsiteX4" fmla="*/ 48945 w 98936"/>
                <a:gd name="connsiteY4" fmla="*/ 1913 h 53434"/>
                <a:gd name="connsiteX5" fmla="*/ 30581 w 98936"/>
                <a:gd name="connsiteY5" fmla="*/ 4464 h 53434"/>
                <a:gd name="connsiteX6" fmla="*/ 25352 w 98936"/>
                <a:gd name="connsiteY6" fmla="*/ 7014 h 53434"/>
                <a:gd name="connsiteX7" fmla="*/ 14895 w 98936"/>
                <a:gd name="connsiteY7" fmla="*/ 17344 h 53434"/>
                <a:gd name="connsiteX8" fmla="*/ 1759 w 98936"/>
                <a:gd name="connsiteY8" fmla="*/ 32775 h 53434"/>
                <a:gd name="connsiteX9" fmla="*/ 4437 w 98936"/>
                <a:gd name="connsiteY9" fmla="*/ 40554 h 53434"/>
                <a:gd name="connsiteX10" fmla="*/ 14895 w 98936"/>
                <a:gd name="connsiteY10" fmla="*/ 40554 h 53434"/>
                <a:gd name="connsiteX11" fmla="*/ 17573 w 98936"/>
                <a:gd name="connsiteY11" fmla="*/ 53435 h 53434"/>
                <a:gd name="connsiteX12" fmla="*/ 17573 w 98936"/>
                <a:gd name="connsiteY12" fmla="*/ 53435 h 53434"/>
                <a:gd name="connsiteX13" fmla="*/ 35937 w 98936"/>
                <a:gd name="connsiteY13" fmla="*/ 50884 h 53434"/>
                <a:gd name="connsiteX14" fmla="*/ 46394 w 98936"/>
                <a:gd name="connsiteY14" fmla="*/ 35453 h 53434"/>
                <a:gd name="connsiteX15" fmla="*/ 59530 w 98936"/>
                <a:gd name="connsiteY15" fmla="*/ 50884 h 53434"/>
                <a:gd name="connsiteX16" fmla="*/ 64759 w 98936"/>
                <a:gd name="connsiteY16" fmla="*/ 43105 h 53434"/>
                <a:gd name="connsiteX17" fmla="*/ 72665 w 98936"/>
                <a:gd name="connsiteY17" fmla="*/ 38004 h 53434"/>
                <a:gd name="connsiteX18" fmla="*/ 83123 w 98936"/>
                <a:gd name="connsiteY18" fmla="*/ 35453 h 53434"/>
                <a:gd name="connsiteX19" fmla="*/ 91030 w 98936"/>
                <a:gd name="connsiteY19" fmla="*/ 32903 h 53434"/>
                <a:gd name="connsiteX20" fmla="*/ 93708 w 98936"/>
                <a:gd name="connsiteY20" fmla="*/ 27801 h 53434"/>
                <a:gd name="connsiteX21" fmla="*/ 98937 w 98936"/>
                <a:gd name="connsiteY21" fmla="*/ 25251 h 53434"/>
                <a:gd name="connsiteX22" fmla="*/ 88479 w 98936"/>
                <a:gd name="connsiteY22" fmla="*/ 22700 h 53434"/>
                <a:gd name="connsiteX23" fmla="*/ 88479 w 98936"/>
                <a:gd name="connsiteY23" fmla="*/ 22700 h 53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8936" h="53434">
                  <a:moveTo>
                    <a:pt x="88352" y="22445"/>
                  </a:moveTo>
                  <a:cubicBezTo>
                    <a:pt x="83123" y="24996"/>
                    <a:pt x="75216" y="19895"/>
                    <a:pt x="75216" y="17344"/>
                  </a:cubicBezTo>
                  <a:lnTo>
                    <a:pt x="75216" y="7014"/>
                  </a:lnTo>
                  <a:cubicBezTo>
                    <a:pt x="72538" y="7014"/>
                    <a:pt x="67309" y="4464"/>
                    <a:pt x="62081" y="1913"/>
                  </a:cubicBezTo>
                  <a:cubicBezTo>
                    <a:pt x="56852" y="-638"/>
                    <a:pt x="54174" y="-638"/>
                    <a:pt x="48945" y="1913"/>
                  </a:cubicBezTo>
                  <a:cubicBezTo>
                    <a:pt x="43716" y="4464"/>
                    <a:pt x="35810" y="4464"/>
                    <a:pt x="30581" y="4464"/>
                  </a:cubicBezTo>
                  <a:cubicBezTo>
                    <a:pt x="27903" y="4464"/>
                    <a:pt x="27903" y="7014"/>
                    <a:pt x="25352" y="7014"/>
                  </a:cubicBezTo>
                  <a:cubicBezTo>
                    <a:pt x="22801" y="7014"/>
                    <a:pt x="14895" y="12115"/>
                    <a:pt x="14895" y="17344"/>
                  </a:cubicBezTo>
                  <a:cubicBezTo>
                    <a:pt x="14895" y="19895"/>
                    <a:pt x="4437" y="25123"/>
                    <a:pt x="1759" y="32775"/>
                  </a:cubicBezTo>
                  <a:cubicBezTo>
                    <a:pt x="-919" y="43105"/>
                    <a:pt x="-919" y="45656"/>
                    <a:pt x="4437" y="40554"/>
                  </a:cubicBezTo>
                  <a:cubicBezTo>
                    <a:pt x="9666" y="35453"/>
                    <a:pt x="14895" y="38004"/>
                    <a:pt x="14895" y="40554"/>
                  </a:cubicBezTo>
                  <a:cubicBezTo>
                    <a:pt x="14895" y="45656"/>
                    <a:pt x="20123" y="45656"/>
                    <a:pt x="17573" y="53435"/>
                  </a:cubicBezTo>
                  <a:lnTo>
                    <a:pt x="17573" y="53435"/>
                  </a:lnTo>
                  <a:cubicBezTo>
                    <a:pt x="25480" y="50884"/>
                    <a:pt x="33259" y="50884"/>
                    <a:pt x="35937" y="50884"/>
                  </a:cubicBezTo>
                  <a:cubicBezTo>
                    <a:pt x="41166" y="50884"/>
                    <a:pt x="46394" y="38004"/>
                    <a:pt x="46394" y="35453"/>
                  </a:cubicBezTo>
                  <a:cubicBezTo>
                    <a:pt x="49072" y="35453"/>
                    <a:pt x="54301" y="45783"/>
                    <a:pt x="59530" y="50884"/>
                  </a:cubicBezTo>
                  <a:cubicBezTo>
                    <a:pt x="64759" y="55985"/>
                    <a:pt x="64759" y="45783"/>
                    <a:pt x="64759" y="43105"/>
                  </a:cubicBezTo>
                  <a:cubicBezTo>
                    <a:pt x="64759" y="38004"/>
                    <a:pt x="69987" y="38004"/>
                    <a:pt x="72665" y="38004"/>
                  </a:cubicBezTo>
                  <a:cubicBezTo>
                    <a:pt x="77894" y="38004"/>
                    <a:pt x="83123" y="40554"/>
                    <a:pt x="83123" y="35453"/>
                  </a:cubicBezTo>
                  <a:cubicBezTo>
                    <a:pt x="83123" y="30352"/>
                    <a:pt x="88352" y="32903"/>
                    <a:pt x="91030" y="32903"/>
                  </a:cubicBezTo>
                  <a:cubicBezTo>
                    <a:pt x="93708" y="32903"/>
                    <a:pt x="93708" y="27801"/>
                    <a:pt x="93708" y="27801"/>
                  </a:cubicBezTo>
                  <a:lnTo>
                    <a:pt x="98937" y="25251"/>
                  </a:lnTo>
                  <a:cubicBezTo>
                    <a:pt x="93708" y="22700"/>
                    <a:pt x="91030" y="22700"/>
                    <a:pt x="88479" y="22700"/>
                  </a:cubicBezTo>
                  <a:lnTo>
                    <a:pt x="88479" y="2270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3" name="Freeform: Shape 532">
              <a:extLst>
                <a:ext uri="{FF2B5EF4-FFF2-40B4-BE49-F238E27FC236}">
                  <a16:creationId xmlns:a16="http://schemas.microsoft.com/office/drawing/2014/main" id="{05B30A98-5D7B-4DBB-EFC4-571CE613519F}"/>
                </a:ext>
              </a:extLst>
            </p:cNvPr>
            <p:cNvSpPr/>
            <p:nvPr/>
          </p:nvSpPr>
          <p:spPr>
            <a:xfrm>
              <a:off x="9816672" y="4160460"/>
              <a:ext cx="28407" cy="16833"/>
            </a:xfrm>
            <a:custGeom>
              <a:avLst/>
              <a:gdLst>
                <a:gd name="connsiteX0" fmla="*/ 13136 w 28407"/>
                <a:gd name="connsiteY0" fmla="*/ 16834 h 16833"/>
                <a:gd name="connsiteX1" fmla="*/ 26399 w 28407"/>
                <a:gd name="connsiteY1" fmla="*/ 11988 h 16833"/>
                <a:gd name="connsiteX2" fmla="*/ 26399 w 28407"/>
                <a:gd name="connsiteY2" fmla="*/ 0 h 16833"/>
                <a:gd name="connsiteX3" fmla="*/ 15814 w 28407"/>
                <a:gd name="connsiteY3" fmla="*/ 4846 h 16833"/>
                <a:gd name="connsiteX4" fmla="*/ 0 w 28407"/>
                <a:gd name="connsiteY4" fmla="*/ 2423 h 16833"/>
                <a:gd name="connsiteX5" fmla="*/ 13263 w 28407"/>
                <a:gd name="connsiteY5" fmla="*/ 16834 h 16833"/>
                <a:gd name="connsiteX6" fmla="*/ 13263 w 28407"/>
                <a:gd name="connsiteY6" fmla="*/ 16834 h 1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407" h="16833">
                  <a:moveTo>
                    <a:pt x="13136" y="16834"/>
                  </a:moveTo>
                  <a:cubicBezTo>
                    <a:pt x="18364" y="16834"/>
                    <a:pt x="21043" y="9565"/>
                    <a:pt x="26399" y="11988"/>
                  </a:cubicBezTo>
                  <a:cubicBezTo>
                    <a:pt x="29077" y="11988"/>
                    <a:pt x="29077" y="7142"/>
                    <a:pt x="26399" y="0"/>
                  </a:cubicBezTo>
                  <a:cubicBezTo>
                    <a:pt x="21170" y="0"/>
                    <a:pt x="15814" y="0"/>
                    <a:pt x="15814" y="4846"/>
                  </a:cubicBezTo>
                  <a:cubicBezTo>
                    <a:pt x="15814" y="9692"/>
                    <a:pt x="5229" y="2423"/>
                    <a:pt x="0" y="2423"/>
                  </a:cubicBezTo>
                  <a:cubicBezTo>
                    <a:pt x="5229" y="9692"/>
                    <a:pt x="7907" y="16834"/>
                    <a:pt x="13263" y="16834"/>
                  </a:cubicBezTo>
                  <a:lnTo>
                    <a:pt x="13263" y="16834"/>
                  </a:lnTo>
                  <a:close/>
                </a:path>
              </a:pathLst>
            </a:custGeom>
            <a:solidFill>
              <a:schemeClr val="accent5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4" name="Freeform: Shape 533">
              <a:extLst>
                <a:ext uri="{FF2B5EF4-FFF2-40B4-BE49-F238E27FC236}">
                  <a16:creationId xmlns:a16="http://schemas.microsoft.com/office/drawing/2014/main" id="{13EC29A6-B67F-13A4-77B4-A16A7FE11E34}"/>
                </a:ext>
              </a:extLst>
            </p:cNvPr>
            <p:cNvSpPr/>
            <p:nvPr/>
          </p:nvSpPr>
          <p:spPr>
            <a:xfrm>
              <a:off x="8361177" y="3577395"/>
              <a:ext cx="41319" cy="39789"/>
            </a:xfrm>
            <a:custGeom>
              <a:avLst/>
              <a:gdLst>
                <a:gd name="connsiteX0" fmla="*/ 12880 w 41319"/>
                <a:gd name="connsiteY0" fmla="*/ 29204 h 39789"/>
                <a:gd name="connsiteX1" fmla="*/ 23210 w 41319"/>
                <a:gd name="connsiteY1" fmla="*/ 39789 h 39789"/>
                <a:gd name="connsiteX2" fmla="*/ 41319 w 41319"/>
                <a:gd name="connsiteY2" fmla="*/ 39789 h 39789"/>
                <a:gd name="connsiteX3" fmla="*/ 30990 w 41319"/>
                <a:gd name="connsiteY3" fmla="*/ 10585 h 39789"/>
                <a:gd name="connsiteX4" fmla="*/ 33540 w 41319"/>
                <a:gd name="connsiteY4" fmla="*/ 7907 h 39789"/>
                <a:gd name="connsiteX5" fmla="*/ 18109 w 41319"/>
                <a:gd name="connsiteY5" fmla="*/ 0 h 39789"/>
                <a:gd name="connsiteX6" fmla="*/ 7779 w 41319"/>
                <a:gd name="connsiteY6" fmla="*/ 7907 h 39789"/>
                <a:gd name="connsiteX7" fmla="*/ 0 w 41319"/>
                <a:gd name="connsiteY7" fmla="*/ 26526 h 39789"/>
                <a:gd name="connsiteX8" fmla="*/ 12880 w 41319"/>
                <a:gd name="connsiteY8" fmla="*/ 29204 h 39789"/>
                <a:gd name="connsiteX9" fmla="*/ 12880 w 41319"/>
                <a:gd name="connsiteY9" fmla="*/ 29204 h 39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319" h="39789">
                  <a:moveTo>
                    <a:pt x="12880" y="29204"/>
                  </a:moveTo>
                  <a:lnTo>
                    <a:pt x="23210" y="39789"/>
                  </a:lnTo>
                  <a:lnTo>
                    <a:pt x="41319" y="39789"/>
                  </a:lnTo>
                  <a:cubicBezTo>
                    <a:pt x="36218" y="29204"/>
                    <a:pt x="30990" y="15941"/>
                    <a:pt x="30990" y="10585"/>
                  </a:cubicBezTo>
                  <a:cubicBezTo>
                    <a:pt x="30990" y="10585"/>
                    <a:pt x="30990" y="7907"/>
                    <a:pt x="33540" y="7907"/>
                  </a:cubicBezTo>
                  <a:cubicBezTo>
                    <a:pt x="25761" y="2551"/>
                    <a:pt x="23210" y="0"/>
                    <a:pt x="18109" y="0"/>
                  </a:cubicBezTo>
                  <a:cubicBezTo>
                    <a:pt x="13008" y="0"/>
                    <a:pt x="10330" y="5356"/>
                    <a:pt x="7779" y="7907"/>
                  </a:cubicBezTo>
                  <a:cubicBezTo>
                    <a:pt x="7779" y="10585"/>
                    <a:pt x="2678" y="18492"/>
                    <a:pt x="0" y="26526"/>
                  </a:cubicBezTo>
                  <a:cubicBezTo>
                    <a:pt x="7779" y="29204"/>
                    <a:pt x="12880" y="29204"/>
                    <a:pt x="12880" y="29204"/>
                  </a:cubicBezTo>
                  <a:lnTo>
                    <a:pt x="12880" y="29204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5" name="Freeform: Shape 534">
              <a:extLst>
                <a:ext uri="{FF2B5EF4-FFF2-40B4-BE49-F238E27FC236}">
                  <a16:creationId xmlns:a16="http://schemas.microsoft.com/office/drawing/2014/main" id="{36DD9E3C-3E88-DFF6-9123-5821356178DE}"/>
                </a:ext>
              </a:extLst>
            </p:cNvPr>
            <p:cNvSpPr/>
            <p:nvPr/>
          </p:nvSpPr>
          <p:spPr>
            <a:xfrm>
              <a:off x="5366272" y="3941747"/>
              <a:ext cx="48971" cy="29076"/>
            </a:xfrm>
            <a:custGeom>
              <a:avLst/>
              <a:gdLst>
                <a:gd name="connsiteX0" fmla="*/ 48971 w 48971"/>
                <a:gd name="connsiteY0" fmla="*/ 10457 h 29076"/>
                <a:gd name="connsiteX1" fmla="*/ 25761 w 48971"/>
                <a:gd name="connsiteY1" fmla="*/ 5229 h 29076"/>
                <a:gd name="connsiteX2" fmla="*/ 15431 w 48971"/>
                <a:gd name="connsiteY2" fmla="*/ 0 h 29076"/>
                <a:gd name="connsiteX3" fmla="*/ 15431 w 48971"/>
                <a:gd name="connsiteY3" fmla="*/ 0 h 29076"/>
                <a:gd name="connsiteX4" fmla="*/ 0 w 48971"/>
                <a:gd name="connsiteY4" fmla="*/ 13263 h 29076"/>
                <a:gd name="connsiteX5" fmla="*/ 41192 w 48971"/>
                <a:gd name="connsiteY5" fmla="*/ 29077 h 29076"/>
                <a:gd name="connsiteX6" fmla="*/ 48971 w 48971"/>
                <a:gd name="connsiteY6" fmla="*/ 26399 h 29076"/>
                <a:gd name="connsiteX7" fmla="*/ 48971 w 48971"/>
                <a:gd name="connsiteY7" fmla="*/ 10585 h 29076"/>
                <a:gd name="connsiteX8" fmla="*/ 48971 w 48971"/>
                <a:gd name="connsiteY8" fmla="*/ 10585 h 29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971" h="29076">
                  <a:moveTo>
                    <a:pt x="48971" y="10457"/>
                  </a:moveTo>
                  <a:cubicBezTo>
                    <a:pt x="43870" y="5229"/>
                    <a:pt x="36091" y="10457"/>
                    <a:pt x="25761" y="5229"/>
                  </a:cubicBezTo>
                  <a:cubicBezTo>
                    <a:pt x="23210" y="2551"/>
                    <a:pt x="17982" y="0"/>
                    <a:pt x="15431" y="0"/>
                  </a:cubicBezTo>
                  <a:lnTo>
                    <a:pt x="15431" y="0"/>
                  </a:lnTo>
                  <a:cubicBezTo>
                    <a:pt x="12880" y="0"/>
                    <a:pt x="5101" y="7907"/>
                    <a:pt x="0" y="13263"/>
                  </a:cubicBezTo>
                  <a:cubicBezTo>
                    <a:pt x="5101" y="18492"/>
                    <a:pt x="33540" y="29077"/>
                    <a:pt x="41192" y="29077"/>
                  </a:cubicBezTo>
                  <a:cubicBezTo>
                    <a:pt x="43743" y="29077"/>
                    <a:pt x="46293" y="26399"/>
                    <a:pt x="48971" y="26399"/>
                  </a:cubicBezTo>
                  <a:lnTo>
                    <a:pt x="48971" y="10585"/>
                  </a:lnTo>
                  <a:lnTo>
                    <a:pt x="48971" y="10585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6" name="Freeform: Shape 535">
              <a:extLst>
                <a:ext uri="{FF2B5EF4-FFF2-40B4-BE49-F238E27FC236}">
                  <a16:creationId xmlns:a16="http://schemas.microsoft.com/office/drawing/2014/main" id="{2B25992D-CFD6-685D-C8B4-337E7E204D53}"/>
                </a:ext>
              </a:extLst>
            </p:cNvPr>
            <p:cNvSpPr/>
            <p:nvPr/>
          </p:nvSpPr>
          <p:spPr>
            <a:xfrm>
              <a:off x="5381448" y="3904666"/>
              <a:ext cx="131610" cy="72024"/>
            </a:xfrm>
            <a:custGeom>
              <a:avLst/>
              <a:gdLst>
                <a:gd name="connsiteX0" fmla="*/ 56878 w 131610"/>
                <a:gd name="connsiteY0" fmla="*/ 64245 h 72024"/>
                <a:gd name="connsiteX1" fmla="*/ 61979 w 131610"/>
                <a:gd name="connsiteY1" fmla="*/ 48431 h 72024"/>
                <a:gd name="connsiteX2" fmla="*/ 85190 w 131610"/>
                <a:gd name="connsiteY2" fmla="*/ 37846 h 72024"/>
                <a:gd name="connsiteX3" fmla="*/ 108400 w 131610"/>
                <a:gd name="connsiteY3" fmla="*/ 35168 h 72024"/>
                <a:gd name="connsiteX4" fmla="*/ 131610 w 131610"/>
                <a:gd name="connsiteY4" fmla="*/ 24583 h 72024"/>
                <a:gd name="connsiteX5" fmla="*/ 108400 w 131610"/>
                <a:gd name="connsiteY5" fmla="*/ 6091 h 72024"/>
                <a:gd name="connsiteX6" fmla="*/ 61979 w 131610"/>
                <a:gd name="connsiteY6" fmla="*/ 6091 h 72024"/>
                <a:gd name="connsiteX7" fmla="*/ 20660 w 131610"/>
                <a:gd name="connsiteY7" fmla="*/ 8770 h 72024"/>
                <a:gd name="connsiteX8" fmla="*/ 20660 w 131610"/>
                <a:gd name="connsiteY8" fmla="*/ 8770 h 72024"/>
                <a:gd name="connsiteX9" fmla="*/ 10330 w 131610"/>
                <a:gd name="connsiteY9" fmla="*/ 19355 h 72024"/>
                <a:gd name="connsiteX10" fmla="*/ 0 w 131610"/>
                <a:gd name="connsiteY10" fmla="*/ 37846 h 72024"/>
                <a:gd name="connsiteX11" fmla="*/ 10330 w 131610"/>
                <a:gd name="connsiteY11" fmla="*/ 43075 h 72024"/>
                <a:gd name="connsiteX12" fmla="*/ 33540 w 131610"/>
                <a:gd name="connsiteY12" fmla="*/ 48304 h 72024"/>
                <a:gd name="connsiteX13" fmla="*/ 33540 w 131610"/>
                <a:gd name="connsiteY13" fmla="*/ 64117 h 72024"/>
                <a:gd name="connsiteX14" fmla="*/ 38641 w 131610"/>
                <a:gd name="connsiteY14" fmla="*/ 64117 h 72024"/>
                <a:gd name="connsiteX15" fmla="*/ 41192 w 131610"/>
                <a:gd name="connsiteY15" fmla="*/ 72024 h 72024"/>
                <a:gd name="connsiteX16" fmla="*/ 48971 w 131610"/>
                <a:gd name="connsiteY16" fmla="*/ 69346 h 72024"/>
                <a:gd name="connsiteX17" fmla="*/ 56751 w 131610"/>
                <a:gd name="connsiteY17" fmla="*/ 64117 h 72024"/>
                <a:gd name="connsiteX18" fmla="*/ 56751 w 131610"/>
                <a:gd name="connsiteY18" fmla="*/ 64117 h 7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610" h="72024">
                  <a:moveTo>
                    <a:pt x="56878" y="64245"/>
                  </a:moveTo>
                  <a:cubicBezTo>
                    <a:pt x="56878" y="61567"/>
                    <a:pt x="49099" y="51110"/>
                    <a:pt x="61979" y="48431"/>
                  </a:cubicBezTo>
                  <a:cubicBezTo>
                    <a:pt x="74860" y="48431"/>
                    <a:pt x="85190" y="48431"/>
                    <a:pt x="85190" y="37846"/>
                  </a:cubicBezTo>
                  <a:cubicBezTo>
                    <a:pt x="87740" y="29940"/>
                    <a:pt x="103299" y="35168"/>
                    <a:pt x="108400" y="35168"/>
                  </a:cubicBezTo>
                  <a:cubicBezTo>
                    <a:pt x="110951" y="35168"/>
                    <a:pt x="121281" y="24583"/>
                    <a:pt x="131610" y="24583"/>
                  </a:cubicBezTo>
                  <a:cubicBezTo>
                    <a:pt x="131610" y="13998"/>
                    <a:pt x="118730" y="16676"/>
                    <a:pt x="108400" y="6091"/>
                  </a:cubicBezTo>
                  <a:cubicBezTo>
                    <a:pt x="98070" y="-4493"/>
                    <a:pt x="74860" y="863"/>
                    <a:pt x="61979" y="6091"/>
                  </a:cubicBezTo>
                  <a:cubicBezTo>
                    <a:pt x="49099" y="11320"/>
                    <a:pt x="36218" y="863"/>
                    <a:pt x="20660" y="8770"/>
                  </a:cubicBezTo>
                  <a:lnTo>
                    <a:pt x="20660" y="8770"/>
                  </a:lnTo>
                  <a:cubicBezTo>
                    <a:pt x="18109" y="11448"/>
                    <a:pt x="15559" y="16676"/>
                    <a:pt x="10330" y="19355"/>
                  </a:cubicBezTo>
                  <a:cubicBezTo>
                    <a:pt x="0" y="27261"/>
                    <a:pt x="2551" y="35168"/>
                    <a:pt x="0" y="37846"/>
                  </a:cubicBezTo>
                  <a:cubicBezTo>
                    <a:pt x="2551" y="37846"/>
                    <a:pt x="7779" y="40525"/>
                    <a:pt x="10330" y="43075"/>
                  </a:cubicBezTo>
                  <a:cubicBezTo>
                    <a:pt x="20660" y="48304"/>
                    <a:pt x="28439" y="43075"/>
                    <a:pt x="33540" y="48304"/>
                  </a:cubicBezTo>
                  <a:lnTo>
                    <a:pt x="33540" y="64117"/>
                  </a:lnTo>
                  <a:cubicBezTo>
                    <a:pt x="33540" y="61439"/>
                    <a:pt x="36091" y="61439"/>
                    <a:pt x="38641" y="64117"/>
                  </a:cubicBezTo>
                  <a:cubicBezTo>
                    <a:pt x="41192" y="64117"/>
                    <a:pt x="41192" y="69346"/>
                    <a:pt x="41192" y="72024"/>
                  </a:cubicBezTo>
                  <a:lnTo>
                    <a:pt x="48971" y="69346"/>
                  </a:lnTo>
                  <a:cubicBezTo>
                    <a:pt x="48971" y="69346"/>
                    <a:pt x="54072" y="64117"/>
                    <a:pt x="56751" y="64117"/>
                  </a:cubicBezTo>
                  <a:lnTo>
                    <a:pt x="56751" y="64117"/>
                  </a:lnTo>
                  <a:close/>
                </a:path>
              </a:pathLst>
            </a:custGeom>
            <a:solidFill>
              <a:srgbClr val="F2F2F2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7" name="Freeform: Shape 536">
              <a:extLst>
                <a:ext uri="{FF2B5EF4-FFF2-40B4-BE49-F238E27FC236}">
                  <a16:creationId xmlns:a16="http://schemas.microsoft.com/office/drawing/2014/main" id="{F5F1969E-77EE-80BD-6888-813FA6B47379}"/>
                </a:ext>
              </a:extLst>
            </p:cNvPr>
            <p:cNvSpPr/>
            <p:nvPr/>
          </p:nvSpPr>
          <p:spPr>
            <a:xfrm>
              <a:off x="5384637" y="3851328"/>
              <a:ext cx="28949" cy="58153"/>
            </a:xfrm>
            <a:custGeom>
              <a:avLst/>
              <a:gdLst>
                <a:gd name="connsiteX0" fmla="*/ 2678 w 28949"/>
                <a:gd name="connsiteY0" fmla="*/ 13263 h 58153"/>
                <a:gd name="connsiteX1" fmla="*/ 0 w 28949"/>
                <a:gd name="connsiteY1" fmla="*/ 13263 h 58153"/>
                <a:gd name="connsiteX2" fmla="*/ 0 w 28949"/>
                <a:gd name="connsiteY2" fmla="*/ 58153 h 58153"/>
                <a:gd name="connsiteX3" fmla="*/ 10585 w 28949"/>
                <a:gd name="connsiteY3" fmla="*/ 58153 h 58153"/>
                <a:gd name="connsiteX4" fmla="*/ 18492 w 28949"/>
                <a:gd name="connsiteY4" fmla="*/ 44890 h 58153"/>
                <a:gd name="connsiteX5" fmla="*/ 23721 w 28949"/>
                <a:gd name="connsiteY5" fmla="*/ 7907 h 58153"/>
                <a:gd name="connsiteX6" fmla="*/ 28949 w 28949"/>
                <a:gd name="connsiteY6" fmla="*/ 5229 h 58153"/>
                <a:gd name="connsiteX7" fmla="*/ 18364 w 28949"/>
                <a:gd name="connsiteY7" fmla="*/ 0 h 58153"/>
                <a:gd name="connsiteX8" fmla="*/ 2551 w 28949"/>
                <a:gd name="connsiteY8" fmla="*/ 13263 h 58153"/>
                <a:gd name="connsiteX9" fmla="*/ 2551 w 28949"/>
                <a:gd name="connsiteY9" fmla="*/ 13263 h 58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949" h="58153">
                  <a:moveTo>
                    <a:pt x="2678" y="13263"/>
                  </a:moveTo>
                  <a:lnTo>
                    <a:pt x="0" y="13263"/>
                  </a:lnTo>
                  <a:lnTo>
                    <a:pt x="0" y="58153"/>
                  </a:lnTo>
                  <a:lnTo>
                    <a:pt x="10585" y="58153"/>
                  </a:lnTo>
                  <a:cubicBezTo>
                    <a:pt x="10585" y="52925"/>
                    <a:pt x="13263" y="50247"/>
                    <a:pt x="18492" y="44890"/>
                  </a:cubicBezTo>
                  <a:cubicBezTo>
                    <a:pt x="26399" y="39662"/>
                    <a:pt x="13263" y="10585"/>
                    <a:pt x="23721" y="7907"/>
                  </a:cubicBezTo>
                  <a:cubicBezTo>
                    <a:pt x="23721" y="7907"/>
                    <a:pt x="26399" y="7907"/>
                    <a:pt x="28949" y="5229"/>
                  </a:cubicBezTo>
                  <a:cubicBezTo>
                    <a:pt x="23721" y="2551"/>
                    <a:pt x="21042" y="0"/>
                    <a:pt x="18364" y="0"/>
                  </a:cubicBezTo>
                  <a:cubicBezTo>
                    <a:pt x="13136" y="0"/>
                    <a:pt x="5101" y="13263"/>
                    <a:pt x="2551" y="13263"/>
                  </a:cubicBezTo>
                  <a:lnTo>
                    <a:pt x="2551" y="13263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8" name="Freeform: Shape 537">
              <a:extLst>
                <a:ext uri="{FF2B5EF4-FFF2-40B4-BE49-F238E27FC236}">
                  <a16:creationId xmlns:a16="http://schemas.microsoft.com/office/drawing/2014/main" id="{929F987C-1114-D9C9-EC20-E8B1F355E983}"/>
                </a:ext>
              </a:extLst>
            </p:cNvPr>
            <p:cNvSpPr/>
            <p:nvPr/>
          </p:nvSpPr>
          <p:spPr>
            <a:xfrm>
              <a:off x="5706753" y="3813598"/>
              <a:ext cx="62002" cy="48953"/>
            </a:xfrm>
            <a:custGeom>
              <a:avLst/>
              <a:gdLst>
                <a:gd name="connsiteX0" fmla="*/ 28590 w 62002"/>
                <a:gd name="connsiteY0" fmla="*/ 1640 h 48953"/>
                <a:gd name="connsiteX1" fmla="*/ 44021 w 62002"/>
                <a:gd name="connsiteY1" fmla="*/ 30461 h 48953"/>
                <a:gd name="connsiteX2" fmla="*/ 278 w 62002"/>
                <a:gd name="connsiteY2" fmla="*/ 38368 h 48953"/>
                <a:gd name="connsiteX3" fmla="*/ 28590 w 62002"/>
                <a:gd name="connsiteY3" fmla="*/ 46275 h 48953"/>
                <a:gd name="connsiteX4" fmla="*/ 59452 w 62002"/>
                <a:gd name="connsiteY4" fmla="*/ 48953 h 48953"/>
                <a:gd name="connsiteX5" fmla="*/ 62002 w 62002"/>
                <a:gd name="connsiteY5" fmla="*/ 6996 h 48953"/>
                <a:gd name="connsiteX6" fmla="*/ 28590 w 62002"/>
                <a:gd name="connsiteY6" fmla="*/ 1767 h 48953"/>
                <a:gd name="connsiteX7" fmla="*/ 28590 w 62002"/>
                <a:gd name="connsiteY7" fmla="*/ 1767 h 4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002" h="48953">
                  <a:moveTo>
                    <a:pt x="28590" y="1640"/>
                  </a:moveTo>
                  <a:cubicBezTo>
                    <a:pt x="18260" y="6869"/>
                    <a:pt x="44021" y="22682"/>
                    <a:pt x="44021" y="30461"/>
                  </a:cubicBezTo>
                  <a:cubicBezTo>
                    <a:pt x="44021" y="40919"/>
                    <a:pt x="5507" y="30461"/>
                    <a:pt x="278" y="38368"/>
                  </a:cubicBezTo>
                  <a:cubicBezTo>
                    <a:pt x="-2272" y="43597"/>
                    <a:pt x="13159" y="51504"/>
                    <a:pt x="28590" y="46275"/>
                  </a:cubicBezTo>
                  <a:cubicBezTo>
                    <a:pt x="41470" y="41046"/>
                    <a:pt x="51673" y="46275"/>
                    <a:pt x="59452" y="48953"/>
                  </a:cubicBezTo>
                  <a:cubicBezTo>
                    <a:pt x="59452" y="35818"/>
                    <a:pt x="62002" y="17453"/>
                    <a:pt x="62002" y="6996"/>
                  </a:cubicBezTo>
                  <a:cubicBezTo>
                    <a:pt x="51673" y="4318"/>
                    <a:pt x="36241" y="-3461"/>
                    <a:pt x="28590" y="1767"/>
                  </a:cubicBezTo>
                  <a:lnTo>
                    <a:pt x="28590" y="1767"/>
                  </a:lnTo>
                  <a:close/>
                </a:path>
              </a:pathLst>
            </a:custGeom>
            <a:solidFill>
              <a:srgbClr val="F2F2F2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9" name="Freeform: Shape 538">
              <a:extLst>
                <a:ext uri="{FF2B5EF4-FFF2-40B4-BE49-F238E27FC236}">
                  <a16:creationId xmlns:a16="http://schemas.microsoft.com/office/drawing/2014/main" id="{3D2D2638-1FE9-7758-A5AD-FCCFD03395E0}"/>
                </a:ext>
              </a:extLst>
            </p:cNvPr>
            <p:cNvSpPr/>
            <p:nvPr/>
          </p:nvSpPr>
          <p:spPr>
            <a:xfrm>
              <a:off x="5765567" y="3819887"/>
              <a:ext cx="73584" cy="44572"/>
            </a:xfrm>
            <a:custGeom>
              <a:avLst/>
              <a:gdLst>
                <a:gd name="connsiteX0" fmla="*/ 28949 w 73584"/>
                <a:gd name="connsiteY0" fmla="*/ 33864 h 44572"/>
                <a:gd name="connsiteX1" fmla="*/ 73585 w 73584"/>
                <a:gd name="connsiteY1" fmla="*/ 26085 h 44572"/>
                <a:gd name="connsiteX2" fmla="*/ 15814 w 73584"/>
                <a:gd name="connsiteY2" fmla="*/ 324 h 44572"/>
                <a:gd name="connsiteX3" fmla="*/ 2678 w 73584"/>
                <a:gd name="connsiteY3" fmla="*/ 324 h 44572"/>
                <a:gd name="connsiteX4" fmla="*/ 0 w 73584"/>
                <a:gd name="connsiteY4" fmla="*/ 41516 h 44572"/>
                <a:gd name="connsiteX5" fmla="*/ 0 w 73584"/>
                <a:gd name="connsiteY5" fmla="*/ 44066 h 44572"/>
                <a:gd name="connsiteX6" fmla="*/ 28822 w 73584"/>
                <a:gd name="connsiteY6" fmla="*/ 33737 h 44572"/>
                <a:gd name="connsiteX7" fmla="*/ 28822 w 73584"/>
                <a:gd name="connsiteY7" fmla="*/ 33737 h 44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584" h="44572">
                  <a:moveTo>
                    <a:pt x="28949" y="33864"/>
                  </a:moveTo>
                  <a:cubicBezTo>
                    <a:pt x="44635" y="28763"/>
                    <a:pt x="73585" y="38965"/>
                    <a:pt x="73585" y="26085"/>
                  </a:cubicBezTo>
                  <a:cubicBezTo>
                    <a:pt x="73585" y="10654"/>
                    <a:pt x="26399" y="-2227"/>
                    <a:pt x="15814" y="324"/>
                  </a:cubicBezTo>
                  <a:cubicBezTo>
                    <a:pt x="13136" y="2874"/>
                    <a:pt x="7907" y="2874"/>
                    <a:pt x="2678" y="324"/>
                  </a:cubicBezTo>
                  <a:cubicBezTo>
                    <a:pt x="2678" y="10654"/>
                    <a:pt x="0" y="28635"/>
                    <a:pt x="0" y="41516"/>
                  </a:cubicBezTo>
                  <a:lnTo>
                    <a:pt x="0" y="44066"/>
                  </a:lnTo>
                  <a:cubicBezTo>
                    <a:pt x="7907" y="46617"/>
                    <a:pt x="10458" y="38965"/>
                    <a:pt x="28822" y="33737"/>
                  </a:cubicBezTo>
                  <a:lnTo>
                    <a:pt x="28822" y="33737"/>
                  </a:lnTo>
                  <a:close/>
                </a:path>
              </a:pathLst>
            </a:custGeom>
            <a:solidFill>
              <a:srgbClr val="F2F2F2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0" name="Freeform: Shape 539">
              <a:extLst>
                <a:ext uri="{FF2B5EF4-FFF2-40B4-BE49-F238E27FC236}">
                  <a16:creationId xmlns:a16="http://schemas.microsoft.com/office/drawing/2014/main" id="{A2761E98-EFF5-755D-D243-B5EFDC923E17}"/>
                </a:ext>
              </a:extLst>
            </p:cNvPr>
            <p:cNvSpPr/>
            <p:nvPr/>
          </p:nvSpPr>
          <p:spPr>
            <a:xfrm>
              <a:off x="5422896" y="3929376"/>
              <a:ext cx="90800" cy="94244"/>
            </a:xfrm>
            <a:custGeom>
              <a:avLst/>
              <a:gdLst>
                <a:gd name="connsiteX0" fmla="*/ 49226 w 90800"/>
                <a:gd name="connsiteY0" fmla="*/ 87230 h 94244"/>
                <a:gd name="connsiteX1" fmla="*/ 70014 w 90800"/>
                <a:gd name="connsiteY1" fmla="*/ 92331 h 94244"/>
                <a:gd name="connsiteX2" fmla="*/ 83022 w 90800"/>
                <a:gd name="connsiteY2" fmla="*/ 92331 h 94244"/>
                <a:gd name="connsiteX3" fmla="*/ 77793 w 90800"/>
                <a:gd name="connsiteY3" fmla="*/ 89781 h 94244"/>
                <a:gd name="connsiteX4" fmla="*/ 83022 w 90800"/>
                <a:gd name="connsiteY4" fmla="*/ 61597 h 94244"/>
                <a:gd name="connsiteX5" fmla="*/ 88250 w 90800"/>
                <a:gd name="connsiteY5" fmla="*/ 23083 h 94244"/>
                <a:gd name="connsiteX6" fmla="*/ 90801 w 90800"/>
                <a:gd name="connsiteY6" fmla="*/ 2551 h 94244"/>
                <a:gd name="connsiteX7" fmla="*/ 90801 w 90800"/>
                <a:gd name="connsiteY7" fmla="*/ 0 h 94244"/>
                <a:gd name="connsiteX8" fmla="*/ 67463 w 90800"/>
                <a:gd name="connsiteY8" fmla="*/ 10202 h 94244"/>
                <a:gd name="connsiteX9" fmla="*/ 44125 w 90800"/>
                <a:gd name="connsiteY9" fmla="*/ 12753 h 94244"/>
                <a:gd name="connsiteX10" fmla="*/ 20787 w 90800"/>
                <a:gd name="connsiteY10" fmla="*/ 22955 h 94244"/>
                <a:gd name="connsiteX11" fmla="*/ 15559 w 90800"/>
                <a:gd name="connsiteY11" fmla="*/ 38386 h 94244"/>
                <a:gd name="connsiteX12" fmla="*/ 7779 w 90800"/>
                <a:gd name="connsiteY12" fmla="*/ 43488 h 94244"/>
                <a:gd name="connsiteX13" fmla="*/ 0 w 90800"/>
                <a:gd name="connsiteY13" fmla="*/ 46038 h 94244"/>
                <a:gd name="connsiteX14" fmla="*/ 2551 w 90800"/>
                <a:gd name="connsiteY14" fmla="*/ 53690 h 94244"/>
                <a:gd name="connsiteX15" fmla="*/ 28439 w 90800"/>
                <a:gd name="connsiteY15" fmla="*/ 79323 h 94244"/>
                <a:gd name="connsiteX16" fmla="*/ 36218 w 90800"/>
                <a:gd name="connsiteY16" fmla="*/ 86975 h 94244"/>
                <a:gd name="connsiteX17" fmla="*/ 49226 w 90800"/>
                <a:gd name="connsiteY17" fmla="*/ 86975 h 94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0800" h="94244">
                  <a:moveTo>
                    <a:pt x="49226" y="87230"/>
                  </a:moveTo>
                  <a:cubicBezTo>
                    <a:pt x="54455" y="89781"/>
                    <a:pt x="64785" y="87230"/>
                    <a:pt x="70014" y="92331"/>
                  </a:cubicBezTo>
                  <a:cubicBezTo>
                    <a:pt x="72564" y="94882"/>
                    <a:pt x="77793" y="94882"/>
                    <a:pt x="83022" y="92331"/>
                  </a:cubicBezTo>
                  <a:cubicBezTo>
                    <a:pt x="80471" y="92331"/>
                    <a:pt x="80471" y="89781"/>
                    <a:pt x="77793" y="89781"/>
                  </a:cubicBezTo>
                  <a:cubicBezTo>
                    <a:pt x="75242" y="82129"/>
                    <a:pt x="80344" y="69248"/>
                    <a:pt x="83022" y="61597"/>
                  </a:cubicBezTo>
                  <a:cubicBezTo>
                    <a:pt x="88250" y="51394"/>
                    <a:pt x="80471" y="30862"/>
                    <a:pt x="88250" y="23083"/>
                  </a:cubicBezTo>
                  <a:cubicBezTo>
                    <a:pt x="93479" y="17982"/>
                    <a:pt x="88250" y="15431"/>
                    <a:pt x="90801" y="2551"/>
                  </a:cubicBezTo>
                  <a:lnTo>
                    <a:pt x="90801" y="0"/>
                  </a:lnTo>
                  <a:cubicBezTo>
                    <a:pt x="80471" y="0"/>
                    <a:pt x="70014" y="10202"/>
                    <a:pt x="67463" y="10202"/>
                  </a:cubicBezTo>
                  <a:cubicBezTo>
                    <a:pt x="62234" y="10202"/>
                    <a:pt x="46676" y="5101"/>
                    <a:pt x="44125" y="12753"/>
                  </a:cubicBezTo>
                  <a:cubicBezTo>
                    <a:pt x="44125" y="22955"/>
                    <a:pt x="33795" y="22955"/>
                    <a:pt x="20787" y="22955"/>
                  </a:cubicBezTo>
                  <a:cubicBezTo>
                    <a:pt x="7779" y="25506"/>
                    <a:pt x="15559" y="35836"/>
                    <a:pt x="15559" y="38386"/>
                  </a:cubicBezTo>
                  <a:cubicBezTo>
                    <a:pt x="13008" y="38386"/>
                    <a:pt x="7779" y="43488"/>
                    <a:pt x="7779" y="43488"/>
                  </a:cubicBezTo>
                  <a:lnTo>
                    <a:pt x="0" y="46038"/>
                  </a:lnTo>
                  <a:cubicBezTo>
                    <a:pt x="0" y="48589"/>
                    <a:pt x="0" y="51139"/>
                    <a:pt x="2551" y="53690"/>
                  </a:cubicBezTo>
                  <a:cubicBezTo>
                    <a:pt x="10330" y="58791"/>
                    <a:pt x="20660" y="74222"/>
                    <a:pt x="28439" y="79323"/>
                  </a:cubicBezTo>
                  <a:cubicBezTo>
                    <a:pt x="33668" y="81874"/>
                    <a:pt x="36218" y="84425"/>
                    <a:pt x="36218" y="86975"/>
                  </a:cubicBezTo>
                  <a:lnTo>
                    <a:pt x="49226" y="86975"/>
                  </a:lnTo>
                  <a:close/>
                </a:path>
              </a:pathLst>
            </a:custGeom>
            <a:solidFill>
              <a:srgbClr val="F2F2F2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1" name="Freeform: Shape 540">
              <a:extLst>
                <a:ext uri="{FF2B5EF4-FFF2-40B4-BE49-F238E27FC236}">
                  <a16:creationId xmlns:a16="http://schemas.microsoft.com/office/drawing/2014/main" id="{28DC9B62-2320-F210-50B8-42E0D290B11B}"/>
                </a:ext>
              </a:extLst>
            </p:cNvPr>
            <p:cNvSpPr/>
            <p:nvPr/>
          </p:nvSpPr>
          <p:spPr>
            <a:xfrm>
              <a:off x="5519308" y="4047668"/>
              <a:ext cx="130080" cy="56270"/>
            </a:xfrm>
            <a:custGeom>
              <a:avLst/>
              <a:gdLst>
                <a:gd name="connsiteX0" fmla="*/ 114522 w 130080"/>
                <a:gd name="connsiteY0" fmla="*/ 16380 h 56270"/>
                <a:gd name="connsiteX1" fmla="*/ 85955 w 130080"/>
                <a:gd name="connsiteY1" fmla="*/ 694 h 56270"/>
                <a:gd name="connsiteX2" fmla="*/ 54710 w 130080"/>
                <a:gd name="connsiteY2" fmla="*/ 13702 h 56270"/>
                <a:gd name="connsiteX3" fmla="*/ 18237 w 130080"/>
                <a:gd name="connsiteY3" fmla="*/ 13702 h 56270"/>
                <a:gd name="connsiteX4" fmla="*/ 7779 w 130080"/>
                <a:gd name="connsiteY4" fmla="*/ 3245 h 56270"/>
                <a:gd name="connsiteX5" fmla="*/ 5229 w 130080"/>
                <a:gd name="connsiteY5" fmla="*/ 16380 h 56270"/>
                <a:gd name="connsiteX6" fmla="*/ 0 w 130080"/>
                <a:gd name="connsiteY6" fmla="*/ 29388 h 56270"/>
                <a:gd name="connsiteX7" fmla="*/ 28567 w 130080"/>
                <a:gd name="connsiteY7" fmla="*/ 42524 h 56270"/>
                <a:gd name="connsiteX8" fmla="*/ 44125 w 130080"/>
                <a:gd name="connsiteY8" fmla="*/ 52981 h 56270"/>
                <a:gd name="connsiteX9" fmla="*/ 62362 w 130080"/>
                <a:gd name="connsiteY9" fmla="*/ 47752 h 56270"/>
                <a:gd name="connsiteX10" fmla="*/ 57133 w 130080"/>
                <a:gd name="connsiteY10" fmla="*/ 34744 h 56270"/>
                <a:gd name="connsiteX11" fmla="*/ 67591 w 130080"/>
                <a:gd name="connsiteY11" fmla="*/ 24287 h 56270"/>
                <a:gd name="connsiteX12" fmla="*/ 91056 w 130080"/>
                <a:gd name="connsiteY12" fmla="*/ 16508 h 56270"/>
                <a:gd name="connsiteX13" fmla="*/ 98835 w 130080"/>
                <a:gd name="connsiteY13" fmla="*/ 32194 h 56270"/>
                <a:gd name="connsiteX14" fmla="*/ 111843 w 130080"/>
                <a:gd name="connsiteY14" fmla="*/ 55659 h 56270"/>
                <a:gd name="connsiteX15" fmla="*/ 124851 w 130080"/>
                <a:gd name="connsiteY15" fmla="*/ 39973 h 56270"/>
                <a:gd name="connsiteX16" fmla="*/ 130080 w 130080"/>
                <a:gd name="connsiteY16" fmla="*/ 34744 h 56270"/>
                <a:gd name="connsiteX17" fmla="*/ 114522 w 130080"/>
                <a:gd name="connsiteY17" fmla="*/ 16380 h 56270"/>
                <a:gd name="connsiteX18" fmla="*/ 114522 w 130080"/>
                <a:gd name="connsiteY18" fmla="*/ 16380 h 56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0080" h="56270">
                  <a:moveTo>
                    <a:pt x="114522" y="16380"/>
                  </a:moveTo>
                  <a:cubicBezTo>
                    <a:pt x="106742" y="5923"/>
                    <a:pt x="93734" y="5923"/>
                    <a:pt x="85955" y="694"/>
                  </a:cubicBezTo>
                  <a:cubicBezTo>
                    <a:pt x="75497" y="-1984"/>
                    <a:pt x="65168" y="3245"/>
                    <a:pt x="54710" y="13702"/>
                  </a:cubicBezTo>
                  <a:cubicBezTo>
                    <a:pt x="41702" y="24159"/>
                    <a:pt x="28694" y="18931"/>
                    <a:pt x="18237" y="13702"/>
                  </a:cubicBezTo>
                  <a:cubicBezTo>
                    <a:pt x="15686" y="11024"/>
                    <a:pt x="13008" y="8473"/>
                    <a:pt x="7779" y="3245"/>
                  </a:cubicBezTo>
                  <a:cubicBezTo>
                    <a:pt x="2551" y="8473"/>
                    <a:pt x="2551" y="13702"/>
                    <a:pt x="5229" y="16380"/>
                  </a:cubicBezTo>
                  <a:cubicBezTo>
                    <a:pt x="5229" y="18931"/>
                    <a:pt x="2678" y="24159"/>
                    <a:pt x="0" y="29388"/>
                  </a:cubicBezTo>
                  <a:cubicBezTo>
                    <a:pt x="10457" y="29388"/>
                    <a:pt x="23465" y="34617"/>
                    <a:pt x="28567" y="42524"/>
                  </a:cubicBezTo>
                  <a:cubicBezTo>
                    <a:pt x="36346" y="50303"/>
                    <a:pt x="41575" y="45074"/>
                    <a:pt x="44125" y="52981"/>
                  </a:cubicBezTo>
                  <a:cubicBezTo>
                    <a:pt x="49354" y="60760"/>
                    <a:pt x="59684" y="52981"/>
                    <a:pt x="62362" y="47752"/>
                  </a:cubicBezTo>
                  <a:cubicBezTo>
                    <a:pt x="64913" y="42524"/>
                    <a:pt x="57133" y="39973"/>
                    <a:pt x="57133" y="34744"/>
                  </a:cubicBezTo>
                  <a:cubicBezTo>
                    <a:pt x="54583" y="29516"/>
                    <a:pt x="64913" y="32066"/>
                    <a:pt x="67591" y="24287"/>
                  </a:cubicBezTo>
                  <a:cubicBezTo>
                    <a:pt x="70269" y="16508"/>
                    <a:pt x="85827" y="13829"/>
                    <a:pt x="91056" y="16508"/>
                  </a:cubicBezTo>
                  <a:cubicBezTo>
                    <a:pt x="98835" y="19058"/>
                    <a:pt x="104064" y="24287"/>
                    <a:pt x="98835" y="32194"/>
                  </a:cubicBezTo>
                  <a:cubicBezTo>
                    <a:pt x="93607" y="37423"/>
                    <a:pt x="104064" y="47880"/>
                    <a:pt x="111843" y="55659"/>
                  </a:cubicBezTo>
                  <a:cubicBezTo>
                    <a:pt x="117072" y="50430"/>
                    <a:pt x="122301" y="42651"/>
                    <a:pt x="124851" y="39973"/>
                  </a:cubicBezTo>
                  <a:cubicBezTo>
                    <a:pt x="127402" y="39973"/>
                    <a:pt x="127402" y="37295"/>
                    <a:pt x="130080" y="34744"/>
                  </a:cubicBezTo>
                  <a:cubicBezTo>
                    <a:pt x="124851" y="32066"/>
                    <a:pt x="119623" y="24287"/>
                    <a:pt x="114522" y="16380"/>
                  </a:cubicBezTo>
                  <a:lnTo>
                    <a:pt x="114522" y="16380"/>
                  </a:lnTo>
                  <a:close/>
                </a:path>
              </a:pathLst>
            </a:custGeom>
            <a:solidFill>
              <a:srgbClr val="F2F2F2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2" name="Freeform: Shape 541">
              <a:extLst>
                <a:ext uri="{FF2B5EF4-FFF2-40B4-BE49-F238E27FC236}">
                  <a16:creationId xmlns:a16="http://schemas.microsoft.com/office/drawing/2014/main" id="{8771F9EB-4F2C-8C92-92B1-644EF9729588}"/>
                </a:ext>
              </a:extLst>
            </p:cNvPr>
            <p:cNvSpPr/>
            <p:nvPr/>
          </p:nvSpPr>
          <p:spPr>
            <a:xfrm>
              <a:off x="5485003" y="3743258"/>
              <a:ext cx="226014" cy="72300"/>
            </a:xfrm>
            <a:custGeom>
              <a:avLst/>
              <a:gdLst>
                <a:gd name="connsiteX0" fmla="*/ 184534 w 226014"/>
                <a:gd name="connsiteY0" fmla="*/ 43413 h 72300"/>
                <a:gd name="connsiteX1" fmla="*/ 78047 w 226014"/>
                <a:gd name="connsiteY1" fmla="*/ 2094 h 72300"/>
                <a:gd name="connsiteX2" fmla="*/ 127 w 226014"/>
                <a:gd name="connsiteY2" fmla="*/ 27854 h 72300"/>
                <a:gd name="connsiteX3" fmla="*/ 39023 w 226014"/>
                <a:gd name="connsiteY3" fmla="*/ 12423 h 72300"/>
                <a:gd name="connsiteX4" fmla="*/ 59810 w 226014"/>
                <a:gd name="connsiteY4" fmla="*/ 20203 h 72300"/>
                <a:gd name="connsiteX5" fmla="*/ 96156 w 226014"/>
                <a:gd name="connsiteY5" fmla="*/ 27982 h 72300"/>
                <a:gd name="connsiteX6" fmla="*/ 142832 w 226014"/>
                <a:gd name="connsiteY6" fmla="*/ 53871 h 72300"/>
                <a:gd name="connsiteX7" fmla="*/ 153162 w 226014"/>
                <a:gd name="connsiteY7" fmla="*/ 69302 h 72300"/>
                <a:gd name="connsiteX8" fmla="*/ 225854 w 226014"/>
                <a:gd name="connsiteY8" fmla="*/ 69302 h 72300"/>
                <a:gd name="connsiteX9" fmla="*/ 184279 w 226014"/>
                <a:gd name="connsiteY9" fmla="*/ 43541 h 72300"/>
                <a:gd name="connsiteX10" fmla="*/ 184279 w 226014"/>
                <a:gd name="connsiteY10" fmla="*/ 43541 h 7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014" h="72300">
                  <a:moveTo>
                    <a:pt x="184534" y="43413"/>
                  </a:moveTo>
                  <a:cubicBezTo>
                    <a:pt x="168976" y="43413"/>
                    <a:pt x="122172" y="12423"/>
                    <a:pt x="78047" y="2094"/>
                  </a:cubicBezTo>
                  <a:cubicBezTo>
                    <a:pt x="33922" y="-8236"/>
                    <a:pt x="-2424" y="22753"/>
                    <a:pt x="127" y="27854"/>
                  </a:cubicBezTo>
                  <a:cubicBezTo>
                    <a:pt x="7906" y="35634"/>
                    <a:pt x="28693" y="20075"/>
                    <a:pt x="39023" y="12423"/>
                  </a:cubicBezTo>
                  <a:cubicBezTo>
                    <a:pt x="49353" y="4644"/>
                    <a:pt x="59810" y="14974"/>
                    <a:pt x="59810" y="20203"/>
                  </a:cubicBezTo>
                  <a:cubicBezTo>
                    <a:pt x="62361" y="25431"/>
                    <a:pt x="75369" y="27982"/>
                    <a:pt x="96156" y="27982"/>
                  </a:cubicBezTo>
                  <a:cubicBezTo>
                    <a:pt x="119494" y="30533"/>
                    <a:pt x="122172" y="48642"/>
                    <a:pt x="142832" y="53871"/>
                  </a:cubicBezTo>
                  <a:cubicBezTo>
                    <a:pt x="163620" y="58972"/>
                    <a:pt x="142832" y="66751"/>
                    <a:pt x="153162" y="69302"/>
                  </a:cubicBezTo>
                  <a:cubicBezTo>
                    <a:pt x="163492" y="74530"/>
                    <a:pt x="220625" y="71852"/>
                    <a:pt x="225854" y="69302"/>
                  </a:cubicBezTo>
                  <a:cubicBezTo>
                    <a:pt x="228405" y="64073"/>
                    <a:pt x="199838" y="43541"/>
                    <a:pt x="184279" y="43541"/>
                  </a:cubicBezTo>
                  <a:lnTo>
                    <a:pt x="184279" y="43541"/>
                  </a:lnTo>
                  <a:close/>
                </a:path>
              </a:pathLst>
            </a:custGeom>
            <a:solidFill>
              <a:srgbClr val="F2F2F2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3" name="Freeform: Shape 542">
              <a:extLst>
                <a:ext uri="{FF2B5EF4-FFF2-40B4-BE49-F238E27FC236}">
                  <a16:creationId xmlns:a16="http://schemas.microsoft.com/office/drawing/2014/main" id="{8F291A4D-FF89-B1E6-4F97-9D101C110014}"/>
                </a:ext>
              </a:extLst>
            </p:cNvPr>
            <p:cNvSpPr/>
            <p:nvPr/>
          </p:nvSpPr>
          <p:spPr>
            <a:xfrm>
              <a:off x="5620478" y="3851220"/>
              <a:ext cx="44046" cy="13990"/>
            </a:xfrm>
            <a:custGeom>
              <a:avLst/>
              <a:gdLst>
                <a:gd name="connsiteX0" fmla="*/ 343 w 44046"/>
                <a:gd name="connsiteY0" fmla="*/ 3169 h 13990"/>
                <a:gd name="connsiteX1" fmla="*/ 43703 w 44046"/>
                <a:gd name="connsiteY1" fmla="*/ 10821 h 13990"/>
                <a:gd name="connsiteX2" fmla="*/ 343 w 44046"/>
                <a:gd name="connsiteY2" fmla="*/ 3169 h 13990"/>
                <a:gd name="connsiteX3" fmla="*/ 343 w 44046"/>
                <a:gd name="connsiteY3" fmla="*/ 3169 h 1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46" h="13990">
                  <a:moveTo>
                    <a:pt x="343" y="3169"/>
                  </a:moveTo>
                  <a:cubicBezTo>
                    <a:pt x="2894" y="10821"/>
                    <a:pt x="41153" y="18473"/>
                    <a:pt x="43703" y="10821"/>
                  </a:cubicBezTo>
                  <a:cubicBezTo>
                    <a:pt x="48804" y="3169"/>
                    <a:pt x="-4758" y="-4482"/>
                    <a:pt x="343" y="3169"/>
                  </a:cubicBezTo>
                  <a:lnTo>
                    <a:pt x="343" y="3169"/>
                  </a:lnTo>
                  <a:close/>
                </a:path>
              </a:pathLst>
            </a:custGeom>
            <a:solidFill>
              <a:srgbClr val="F2F2F2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4" name="Freeform: Shape 543">
              <a:extLst>
                <a:ext uri="{FF2B5EF4-FFF2-40B4-BE49-F238E27FC236}">
                  <a16:creationId xmlns:a16="http://schemas.microsoft.com/office/drawing/2014/main" id="{B41A01E8-D04E-3F8A-7D21-804DBF2B12C1}"/>
                </a:ext>
              </a:extLst>
            </p:cNvPr>
            <p:cNvSpPr/>
            <p:nvPr/>
          </p:nvSpPr>
          <p:spPr>
            <a:xfrm>
              <a:off x="5868898" y="3847859"/>
              <a:ext cx="36672" cy="15951"/>
            </a:xfrm>
            <a:custGeom>
              <a:avLst/>
              <a:gdLst>
                <a:gd name="connsiteX0" fmla="*/ 861 w 36672"/>
                <a:gd name="connsiteY0" fmla="*/ 8825 h 15951"/>
                <a:gd name="connsiteX1" fmla="*/ 36570 w 36672"/>
                <a:gd name="connsiteY1" fmla="*/ 8825 h 15951"/>
                <a:gd name="connsiteX2" fmla="*/ 861 w 36672"/>
                <a:gd name="connsiteY2" fmla="*/ 8825 h 15951"/>
                <a:gd name="connsiteX3" fmla="*/ 861 w 36672"/>
                <a:gd name="connsiteY3" fmla="*/ 8825 h 15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672" h="15951">
                  <a:moveTo>
                    <a:pt x="861" y="8825"/>
                  </a:moveTo>
                  <a:cubicBezTo>
                    <a:pt x="8513" y="21834"/>
                    <a:pt x="34019" y="14054"/>
                    <a:pt x="36570" y="8825"/>
                  </a:cubicBezTo>
                  <a:cubicBezTo>
                    <a:pt x="39120" y="-1632"/>
                    <a:pt x="-6790" y="-4183"/>
                    <a:pt x="861" y="8825"/>
                  </a:cubicBezTo>
                  <a:lnTo>
                    <a:pt x="861" y="8825"/>
                  </a:lnTo>
                  <a:close/>
                </a:path>
              </a:pathLst>
            </a:custGeom>
            <a:solidFill>
              <a:srgbClr val="F2F2F2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5" name="Freeform: Shape 544">
              <a:extLst>
                <a:ext uri="{FF2B5EF4-FFF2-40B4-BE49-F238E27FC236}">
                  <a16:creationId xmlns:a16="http://schemas.microsoft.com/office/drawing/2014/main" id="{7CACB56D-5393-C589-E456-DA4E515CDAAE}"/>
                </a:ext>
              </a:extLst>
            </p:cNvPr>
            <p:cNvSpPr/>
            <p:nvPr/>
          </p:nvSpPr>
          <p:spPr>
            <a:xfrm>
              <a:off x="6004813" y="5497608"/>
              <a:ext cx="68390" cy="30187"/>
            </a:xfrm>
            <a:custGeom>
              <a:avLst/>
              <a:gdLst>
                <a:gd name="connsiteX0" fmla="*/ 67846 w 68390"/>
                <a:gd name="connsiteY0" fmla="*/ 10840 h 30187"/>
                <a:gd name="connsiteX1" fmla="*/ 31245 w 68390"/>
                <a:gd name="connsiteY1" fmla="*/ 29842 h 30187"/>
                <a:gd name="connsiteX2" fmla="*/ 67846 w 68390"/>
                <a:gd name="connsiteY2" fmla="*/ 10840 h 30187"/>
                <a:gd name="connsiteX3" fmla="*/ 67846 w 68390"/>
                <a:gd name="connsiteY3" fmla="*/ 10840 h 30187"/>
                <a:gd name="connsiteX4" fmla="*/ 28567 w 68390"/>
                <a:gd name="connsiteY4" fmla="*/ 0 h 30187"/>
                <a:gd name="connsiteX5" fmla="*/ 2423 w 68390"/>
                <a:gd name="connsiteY5" fmla="*/ 27036 h 30187"/>
                <a:gd name="connsiteX6" fmla="*/ 28567 w 68390"/>
                <a:gd name="connsiteY6" fmla="*/ 0 h 30187"/>
                <a:gd name="connsiteX7" fmla="*/ 28567 w 68390"/>
                <a:gd name="connsiteY7" fmla="*/ 0 h 3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390" h="30187">
                  <a:moveTo>
                    <a:pt x="67846" y="10840"/>
                  </a:moveTo>
                  <a:cubicBezTo>
                    <a:pt x="59939" y="-2678"/>
                    <a:pt x="26016" y="24358"/>
                    <a:pt x="31245" y="29842"/>
                  </a:cubicBezTo>
                  <a:cubicBezTo>
                    <a:pt x="39152" y="32520"/>
                    <a:pt x="73074" y="19002"/>
                    <a:pt x="67846" y="10840"/>
                  </a:cubicBezTo>
                  <a:lnTo>
                    <a:pt x="67846" y="10840"/>
                  </a:lnTo>
                  <a:close/>
                  <a:moveTo>
                    <a:pt x="28567" y="0"/>
                  </a:moveTo>
                  <a:cubicBezTo>
                    <a:pt x="18109" y="0"/>
                    <a:pt x="-8034" y="21680"/>
                    <a:pt x="2423" y="27036"/>
                  </a:cubicBezTo>
                  <a:cubicBezTo>
                    <a:pt x="15558" y="32393"/>
                    <a:pt x="39024" y="2678"/>
                    <a:pt x="28567" y="0"/>
                  </a:cubicBezTo>
                  <a:lnTo>
                    <a:pt x="28567" y="0"/>
                  </a:lnTo>
                  <a:close/>
                </a:path>
              </a:pathLst>
            </a:custGeom>
            <a:solidFill>
              <a:srgbClr val="C1C9C1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6" name="Freeform: Shape 545">
              <a:extLst>
                <a:ext uri="{FF2B5EF4-FFF2-40B4-BE49-F238E27FC236}">
                  <a16:creationId xmlns:a16="http://schemas.microsoft.com/office/drawing/2014/main" id="{C0C9F964-E5EA-7FCC-E5C1-28EFACDE6D10}"/>
                </a:ext>
              </a:extLst>
            </p:cNvPr>
            <p:cNvSpPr/>
            <p:nvPr/>
          </p:nvSpPr>
          <p:spPr>
            <a:xfrm>
              <a:off x="6514970" y="5586109"/>
              <a:ext cx="44197" cy="26454"/>
            </a:xfrm>
            <a:custGeom>
              <a:avLst/>
              <a:gdLst>
                <a:gd name="connsiteX0" fmla="*/ 88 w 44197"/>
                <a:gd name="connsiteY0" fmla="*/ 1152 h 26454"/>
                <a:gd name="connsiteX1" fmla="*/ 17942 w 44197"/>
                <a:gd name="connsiteY1" fmla="*/ 11354 h 26454"/>
                <a:gd name="connsiteX2" fmla="*/ 43448 w 44197"/>
                <a:gd name="connsiteY2" fmla="*/ 21556 h 26454"/>
                <a:gd name="connsiteX3" fmla="*/ 88 w 44197"/>
                <a:gd name="connsiteY3" fmla="*/ 1152 h 26454"/>
                <a:gd name="connsiteX4" fmla="*/ 88 w 44197"/>
                <a:gd name="connsiteY4" fmla="*/ 1152 h 26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197" h="26454">
                  <a:moveTo>
                    <a:pt x="88" y="1152"/>
                  </a:moveTo>
                  <a:cubicBezTo>
                    <a:pt x="2639" y="8804"/>
                    <a:pt x="10291" y="6253"/>
                    <a:pt x="17942" y="11354"/>
                  </a:cubicBezTo>
                  <a:cubicBezTo>
                    <a:pt x="25594" y="19006"/>
                    <a:pt x="33246" y="34309"/>
                    <a:pt x="43448" y="21556"/>
                  </a:cubicBezTo>
                  <a:cubicBezTo>
                    <a:pt x="51100" y="8804"/>
                    <a:pt x="-2462" y="-3949"/>
                    <a:pt x="88" y="1152"/>
                  </a:cubicBezTo>
                  <a:lnTo>
                    <a:pt x="88" y="1152"/>
                  </a:lnTo>
                  <a:close/>
                </a:path>
              </a:pathLst>
            </a:custGeom>
            <a:solidFill>
              <a:srgbClr val="C1C9C1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7" name="Freeform: Shape 546">
              <a:extLst>
                <a:ext uri="{FF2B5EF4-FFF2-40B4-BE49-F238E27FC236}">
                  <a16:creationId xmlns:a16="http://schemas.microsoft.com/office/drawing/2014/main" id="{04D3EDB0-6202-9E0E-9EA0-C14C4B187C21}"/>
                </a:ext>
              </a:extLst>
            </p:cNvPr>
            <p:cNvSpPr/>
            <p:nvPr/>
          </p:nvSpPr>
          <p:spPr>
            <a:xfrm>
              <a:off x="7147146" y="3232937"/>
              <a:ext cx="278984" cy="196481"/>
            </a:xfrm>
            <a:custGeom>
              <a:avLst/>
              <a:gdLst>
                <a:gd name="connsiteX0" fmla="*/ 276433 w 278984"/>
                <a:gd name="connsiteY0" fmla="*/ 33668 h 196481"/>
                <a:gd name="connsiteX1" fmla="*/ 252968 w 278984"/>
                <a:gd name="connsiteY1" fmla="*/ 33668 h 196481"/>
                <a:gd name="connsiteX2" fmla="*/ 226952 w 278984"/>
                <a:gd name="connsiteY2" fmla="*/ 28439 h 196481"/>
                <a:gd name="connsiteX3" fmla="*/ 216495 w 278984"/>
                <a:gd name="connsiteY3" fmla="*/ 25888 h 196481"/>
                <a:gd name="connsiteX4" fmla="*/ 200808 w 278984"/>
                <a:gd name="connsiteY4" fmla="*/ 25888 h 196481"/>
                <a:gd name="connsiteX5" fmla="*/ 179893 w 278984"/>
                <a:gd name="connsiteY5" fmla="*/ 18109 h 196481"/>
                <a:gd name="connsiteX6" fmla="*/ 166885 w 278984"/>
                <a:gd name="connsiteY6" fmla="*/ 10330 h 196481"/>
                <a:gd name="connsiteX7" fmla="*/ 127734 w 278984"/>
                <a:gd name="connsiteY7" fmla="*/ 7779 h 196481"/>
                <a:gd name="connsiteX8" fmla="*/ 54787 w 278984"/>
                <a:gd name="connsiteY8" fmla="*/ 5229 h 196481"/>
                <a:gd name="connsiteX9" fmla="*/ 28771 w 278984"/>
                <a:gd name="connsiteY9" fmla="*/ 0 h 196481"/>
                <a:gd name="connsiteX10" fmla="*/ 10534 w 278984"/>
                <a:gd name="connsiteY10" fmla="*/ 10330 h 196481"/>
                <a:gd name="connsiteX11" fmla="*/ 5306 w 278984"/>
                <a:gd name="connsiteY11" fmla="*/ 25888 h 196481"/>
                <a:gd name="connsiteX12" fmla="*/ 10534 w 278984"/>
                <a:gd name="connsiteY12" fmla="*/ 46548 h 196481"/>
                <a:gd name="connsiteX13" fmla="*/ 15763 w 278984"/>
                <a:gd name="connsiteY13" fmla="*/ 43998 h 196481"/>
                <a:gd name="connsiteX14" fmla="*/ 23542 w 278984"/>
                <a:gd name="connsiteY14" fmla="*/ 46548 h 196481"/>
                <a:gd name="connsiteX15" fmla="*/ 36550 w 278984"/>
                <a:gd name="connsiteY15" fmla="*/ 49099 h 196481"/>
                <a:gd name="connsiteX16" fmla="*/ 47008 w 278984"/>
                <a:gd name="connsiteY16" fmla="*/ 49099 h 196481"/>
                <a:gd name="connsiteX17" fmla="*/ 60016 w 278984"/>
                <a:gd name="connsiteY17" fmla="*/ 51650 h 196481"/>
                <a:gd name="connsiteX18" fmla="*/ 65244 w 278984"/>
                <a:gd name="connsiteY18" fmla="*/ 59429 h 196481"/>
                <a:gd name="connsiteX19" fmla="*/ 52236 w 278984"/>
                <a:gd name="connsiteY19" fmla="*/ 72309 h 196481"/>
                <a:gd name="connsiteX20" fmla="*/ 52236 w 278984"/>
                <a:gd name="connsiteY20" fmla="*/ 92969 h 196481"/>
                <a:gd name="connsiteX21" fmla="*/ 49686 w 278984"/>
                <a:gd name="connsiteY21" fmla="*/ 108528 h 196481"/>
                <a:gd name="connsiteX22" fmla="*/ 41907 w 278984"/>
                <a:gd name="connsiteY22" fmla="*/ 116307 h 196481"/>
                <a:gd name="connsiteX23" fmla="*/ 49686 w 278984"/>
                <a:gd name="connsiteY23" fmla="*/ 129187 h 196481"/>
                <a:gd name="connsiteX24" fmla="*/ 44457 w 278984"/>
                <a:gd name="connsiteY24" fmla="*/ 139517 h 196481"/>
                <a:gd name="connsiteX25" fmla="*/ 49686 w 278984"/>
                <a:gd name="connsiteY25" fmla="*/ 149847 h 196481"/>
                <a:gd name="connsiteX26" fmla="*/ 39228 w 278984"/>
                <a:gd name="connsiteY26" fmla="*/ 162728 h 196481"/>
                <a:gd name="connsiteX27" fmla="*/ 44457 w 278984"/>
                <a:gd name="connsiteY27" fmla="*/ 170507 h 196481"/>
                <a:gd name="connsiteX28" fmla="*/ 54915 w 278984"/>
                <a:gd name="connsiteY28" fmla="*/ 173058 h 196481"/>
                <a:gd name="connsiteX29" fmla="*/ 80931 w 278984"/>
                <a:gd name="connsiteY29" fmla="*/ 196268 h 196481"/>
                <a:gd name="connsiteX30" fmla="*/ 86159 w 278984"/>
                <a:gd name="connsiteY30" fmla="*/ 188489 h 196481"/>
                <a:gd name="connsiteX31" fmla="*/ 99167 w 278984"/>
                <a:gd name="connsiteY31" fmla="*/ 188489 h 196481"/>
                <a:gd name="connsiteX32" fmla="*/ 120082 w 278984"/>
                <a:gd name="connsiteY32" fmla="*/ 180709 h 196481"/>
                <a:gd name="connsiteX33" fmla="*/ 146098 w 278984"/>
                <a:gd name="connsiteY33" fmla="*/ 180709 h 196481"/>
                <a:gd name="connsiteX34" fmla="*/ 164335 w 278984"/>
                <a:gd name="connsiteY34" fmla="*/ 172930 h 196481"/>
                <a:gd name="connsiteX35" fmla="*/ 180021 w 278984"/>
                <a:gd name="connsiteY35" fmla="*/ 160050 h 196481"/>
                <a:gd name="connsiteX36" fmla="*/ 187801 w 278984"/>
                <a:gd name="connsiteY36" fmla="*/ 144491 h 196481"/>
                <a:gd name="connsiteX37" fmla="*/ 203486 w 278984"/>
                <a:gd name="connsiteY37" fmla="*/ 128932 h 196481"/>
                <a:gd name="connsiteX38" fmla="*/ 206037 w 278984"/>
                <a:gd name="connsiteY38" fmla="*/ 97943 h 196481"/>
                <a:gd name="connsiteX39" fmla="*/ 224274 w 278984"/>
                <a:gd name="connsiteY39" fmla="*/ 74732 h 196481"/>
                <a:gd name="connsiteX40" fmla="*/ 242510 w 278984"/>
                <a:gd name="connsiteY40" fmla="*/ 64402 h 196481"/>
                <a:gd name="connsiteX41" fmla="*/ 268527 w 278984"/>
                <a:gd name="connsiteY41" fmla="*/ 51522 h 196481"/>
                <a:gd name="connsiteX42" fmla="*/ 276306 w 278984"/>
                <a:gd name="connsiteY42" fmla="*/ 33413 h 196481"/>
                <a:gd name="connsiteX43" fmla="*/ 276306 w 278984"/>
                <a:gd name="connsiteY43" fmla="*/ 33413 h 196481"/>
                <a:gd name="connsiteX44" fmla="*/ 278984 w 278984"/>
                <a:gd name="connsiteY44" fmla="*/ 106105 h 196481"/>
                <a:gd name="connsiteX45" fmla="*/ 258069 w 278984"/>
                <a:gd name="connsiteY45" fmla="*/ 111333 h 196481"/>
                <a:gd name="connsiteX46" fmla="*/ 278984 w 278984"/>
                <a:gd name="connsiteY46" fmla="*/ 106105 h 196481"/>
                <a:gd name="connsiteX47" fmla="*/ 278984 w 278984"/>
                <a:gd name="connsiteY47" fmla="*/ 106105 h 19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78984" h="196481">
                  <a:moveTo>
                    <a:pt x="276433" y="33668"/>
                  </a:moveTo>
                  <a:cubicBezTo>
                    <a:pt x="268654" y="33668"/>
                    <a:pt x="260747" y="36218"/>
                    <a:pt x="252968" y="33668"/>
                  </a:cubicBezTo>
                  <a:cubicBezTo>
                    <a:pt x="247739" y="33668"/>
                    <a:pt x="232053" y="31117"/>
                    <a:pt x="226952" y="28439"/>
                  </a:cubicBezTo>
                  <a:cubicBezTo>
                    <a:pt x="224401" y="23210"/>
                    <a:pt x="216495" y="20660"/>
                    <a:pt x="216495" y="25888"/>
                  </a:cubicBezTo>
                  <a:cubicBezTo>
                    <a:pt x="216495" y="31117"/>
                    <a:pt x="206037" y="31117"/>
                    <a:pt x="200808" y="25888"/>
                  </a:cubicBezTo>
                  <a:cubicBezTo>
                    <a:pt x="193029" y="23338"/>
                    <a:pt x="182572" y="20660"/>
                    <a:pt x="179893" y="18109"/>
                  </a:cubicBezTo>
                  <a:cubicBezTo>
                    <a:pt x="177343" y="15559"/>
                    <a:pt x="172114" y="12881"/>
                    <a:pt x="166885" y="10330"/>
                  </a:cubicBezTo>
                  <a:cubicBezTo>
                    <a:pt x="159106" y="12881"/>
                    <a:pt x="140869" y="5101"/>
                    <a:pt x="127734" y="7779"/>
                  </a:cubicBezTo>
                  <a:cubicBezTo>
                    <a:pt x="114726" y="7779"/>
                    <a:pt x="73024" y="5229"/>
                    <a:pt x="54787" y="5229"/>
                  </a:cubicBezTo>
                  <a:cubicBezTo>
                    <a:pt x="39101" y="7779"/>
                    <a:pt x="39101" y="0"/>
                    <a:pt x="28771" y="0"/>
                  </a:cubicBezTo>
                  <a:cubicBezTo>
                    <a:pt x="20992" y="0"/>
                    <a:pt x="23542" y="10330"/>
                    <a:pt x="10534" y="10330"/>
                  </a:cubicBezTo>
                  <a:cubicBezTo>
                    <a:pt x="-2474" y="10330"/>
                    <a:pt x="-2474" y="18109"/>
                    <a:pt x="5306" y="25888"/>
                  </a:cubicBezTo>
                  <a:cubicBezTo>
                    <a:pt x="10534" y="31117"/>
                    <a:pt x="10534" y="38769"/>
                    <a:pt x="10534" y="46548"/>
                  </a:cubicBezTo>
                  <a:cubicBezTo>
                    <a:pt x="13085" y="46548"/>
                    <a:pt x="15763" y="46548"/>
                    <a:pt x="15763" y="43998"/>
                  </a:cubicBezTo>
                  <a:cubicBezTo>
                    <a:pt x="20992" y="41447"/>
                    <a:pt x="23542" y="41447"/>
                    <a:pt x="23542" y="46548"/>
                  </a:cubicBezTo>
                  <a:cubicBezTo>
                    <a:pt x="23542" y="51650"/>
                    <a:pt x="34000" y="49099"/>
                    <a:pt x="36550" y="49099"/>
                  </a:cubicBezTo>
                  <a:cubicBezTo>
                    <a:pt x="41779" y="49099"/>
                    <a:pt x="41779" y="51650"/>
                    <a:pt x="47008" y="49099"/>
                  </a:cubicBezTo>
                  <a:cubicBezTo>
                    <a:pt x="52236" y="43870"/>
                    <a:pt x="60016" y="46548"/>
                    <a:pt x="60016" y="51650"/>
                  </a:cubicBezTo>
                  <a:cubicBezTo>
                    <a:pt x="60016" y="56751"/>
                    <a:pt x="70473" y="54200"/>
                    <a:pt x="65244" y="59429"/>
                  </a:cubicBezTo>
                  <a:cubicBezTo>
                    <a:pt x="60016" y="67208"/>
                    <a:pt x="52236" y="67208"/>
                    <a:pt x="52236" y="72309"/>
                  </a:cubicBezTo>
                  <a:cubicBezTo>
                    <a:pt x="52236" y="77410"/>
                    <a:pt x="57465" y="87868"/>
                    <a:pt x="52236" y="92969"/>
                  </a:cubicBezTo>
                  <a:cubicBezTo>
                    <a:pt x="47008" y="98198"/>
                    <a:pt x="54787" y="108528"/>
                    <a:pt x="49686" y="108528"/>
                  </a:cubicBezTo>
                  <a:cubicBezTo>
                    <a:pt x="41907" y="108528"/>
                    <a:pt x="36678" y="111078"/>
                    <a:pt x="41907" y="116307"/>
                  </a:cubicBezTo>
                  <a:cubicBezTo>
                    <a:pt x="49686" y="121536"/>
                    <a:pt x="54915" y="129187"/>
                    <a:pt x="49686" y="129187"/>
                  </a:cubicBezTo>
                  <a:cubicBezTo>
                    <a:pt x="44457" y="129187"/>
                    <a:pt x="41907" y="136967"/>
                    <a:pt x="44457" y="139517"/>
                  </a:cubicBezTo>
                  <a:cubicBezTo>
                    <a:pt x="47008" y="142068"/>
                    <a:pt x="57465" y="149847"/>
                    <a:pt x="49686" y="149847"/>
                  </a:cubicBezTo>
                  <a:cubicBezTo>
                    <a:pt x="39228" y="152398"/>
                    <a:pt x="39228" y="160177"/>
                    <a:pt x="39228" y="162728"/>
                  </a:cubicBezTo>
                  <a:cubicBezTo>
                    <a:pt x="39228" y="165278"/>
                    <a:pt x="41779" y="167956"/>
                    <a:pt x="44457" y="170507"/>
                  </a:cubicBezTo>
                  <a:cubicBezTo>
                    <a:pt x="47008" y="170507"/>
                    <a:pt x="52236" y="170507"/>
                    <a:pt x="54915" y="173058"/>
                  </a:cubicBezTo>
                  <a:cubicBezTo>
                    <a:pt x="62694" y="175608"/>
                    <a:pt x="67922" y="198946"/>
                    <a:pt x="80931" y="196268"/>
                  </a:cubicBezTo>
                  <a:cubicBezTo>
                    <a:pt x="86159" y="196268"/>
                    <a:pt x="83481" y="191039"/>
                    <a:pt x="86159" y="188489"/>
                  </a:cubicBezTo>
                  <a:lnTo>
                    <a:pt x="99167" y="188489"/>
                  </a:lnTo>
                  <a:cubicBezTo>
                    <a:pt x="104396" y="188489"/>
                    <a:pt x="106946" y="180709"/>
                    <a:pt x="120082" y="180709"/>
                  </a:cubicBezTo>
                  <a:lnTo>
                    <a:pt x="146098" y="180709"/>
                  </a:lnTo>
                  <a:cubicBezTo>
                    <a:pt x="153878" y="180709"/>
                    <a:pt x="161784" y="178159"/>
                    <a:pt x="164335" y="172930"/>
                  </a:cubicBezTo>
                  <a:cubicBezTo>
                    <a:pt x="164335" y="167701"/>
                    <a:pt x="172114" y="162600"/>
                    <a:pt x="180021" y="160050"/>
                  </a:cubicBezTo>
                  <a:cubicBezTo>
                    <a:pt x="190479" y="160050"/>
                    <a:pt x="187801" y="149720"/>
                    <a:pt x="187801" y="144491"/>
                  </a:cubicBezTo>
                  <a:cubicBezTo>
                    <a:pt x="190351" y="139262"/>
                    <a:pt x="203486" y="131611"/>
                    <a:pt x="203486" y="128932"/>
                  </a:cubicBezTo>
                  <a:cubicBezTo>
                    <a:pt x="206037" y="123704"/>
                    <a:pt x="195707" y="110823"/>
                    <a:pt x="206037" y="97943"/>
                  </a:cubicBezTo>
                  <a:cubicBezTo>
                    <a:pt x="213816" y="85062"/>
                    <a:pt x="224274" y="82384"/>
                    <a:pt x="224274" y="74732"/>
                  </a:cubicBezTo>
                  <a:cubicBezTo>
                    <a:pt x="224274" y="69504"/>
                    <a:pt x="232053" y="66953"/>
                    <a:pt x="242510" y="64402"/>
                  </a:cubicBezTo>
                  <a:cubicBezTo>
                    <a:pt x="255519" y="64402"/>
                    <a:pt x="258197" y="56623"/>
                    <a:pt x="268527" y="51522"/>
                  </a:cubicBezTo>
                  <a:cubicBezTo>
                    <a:pt x="276306" y="48971"/>
                    <a:pt x="278984" y="43743"/>
                    <a:pt x="276306" y="33413"/>
                  </a:cubicBezTo>
                  <a:lnTo>
                    <a:pt x="276306" y="33413"/>
                  </a:lnTo>
                  <a:close/>
                  <a:moveTo>
                    <a:pt x="278984" y="106105"/>
                  </a:moveTo>
                  <a:cubicBezTo>
                    <a:pt x="276433" y="93224"/>
                    <a:pt x="255519" y="108655"/>
                    <a:pt x="258069" y="111333"/>
                  </a:cubicBezTo>
                  <a:cubicBezTo>
                    <a:pt x="268527" y="119113"/>
                    <a:pt x="278984" y="116562"/>
                    <a:pt x="278984" y="106105"/>
                  </a:cubicBezTo>
                  <a:lnTo>
                    <a:pt x="278984" y="106105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8" name="Freeform: Shape 547">
              <a:extLst>
                <a:ext uri="{FF2B5EF4-FFF2-40B4-BE49-F238E27FC236}">
                  <a16:creationId xmlns:a16="http://schemas.microsoft.com/office/drawing/2014/main" id="{31A84CB9-B4C7-5C0B-4D82-77BD68737E4C}"/>
                </a:ext>
              </a:extLst>
            </p:cNvPr>
            <p:cNvSpPr/>
            <p:nvPr/>
          </p:nvSpPr>
          <p:spPr>
            <a:xfrm>
              <a:off x="7632728" y="3147658"/>
              <a:ext cx="75115" cy="37966"/>
            </a:xfrm>
            <a:custGeom>
              <a:avLst/>
              <a:gdLst>
                <a:gd name="connsiteX0" fmla="*/ 0 w 75115"/>
                <a:gd name="connsiteY0" fmla="*/ 32993 h 37966"/>
                <a:gd name="connsiteX1" fmla="*/ 15559 w 75115"/>
                <a:gd name="connsiteY1" fmla="*/ 32993 h 37966"/>
                <a:gd name="connsiteX2" fmla="*/ 18109 w 75115"/>
                <a:gd name="connsiteY2" fmla="*/ 37966 h 37966"/>
                <a:gd name="connsiteX3" fmla="*/ 33668 w 75115"/>
                <a:gd name="connsiteY3" fmla="*/ 35416 h 37966"/>
                <a:gd name="connsiteX4" fmla="*/ 46549 w 75115"/>
                <a:gd name="connsiteY4" fmla="*/ 35416 h 37966"/>
                <a:gd name="connsiteX5" fmla="*/ 54328 w 75115"/>
                <a:gd name="connsiteY5" fmla="*/ 25468 h 37966"/>
                <a:gd name="connsiteX6" fmla="*/ 59556 w 75115"/>
                <a:gd name="connsiteY6" fmla="*/ 15521 h 37966"/>
                <a:gd name="connsiteX7" fmla="*/ 75115 w 75115"/>
                <a:gd name="connsiteY7" fmla="*/ 8124 h 37966"/>
                <a:gd name="connsiteX8" fmla="*/ 67336 w 75115"/>
                <a:gd name="connsiteY8" fmla="*/ 728 h 37966"/>
                <a:gd name="connsiteX9" fmla="*/ 54455 w 75115"/>
                <a:gd name="connsiteY9" fmla="*/ 3151 h 37966"/>
                <a:gd name="connsiteX10" fmla="*/ 33796 w 75115"/>
                <a:gd name="connsiteY10" fmla="*/ 10675 h 37966"/>
                <a:gd name="connsiteX11" fmla="*/ 10585 w 75115"/>
                <a:gd name="connsiteY11" fmla="*/ 5701 h 37966"/>
                <a:gd name="connsiteX12" fmla="*/ 2806 w 75115"/>
                <a:gd name="connsiteY12" fmla="*/ 5701 h 37966"/>
                <a:gd name="connsiteX13" fmla="*/ 255 w 75115"/>
                <a:gd name="connsiteY13" fmla="*/ 33120 h 37966"/>
                <a:gd name="connsiteX14" fmla="*/ 255 w 75115"/>
                <a:gd name="connsiteY14" fmla="*/ 33120 h 37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115" h="37966">
                  <a:moveTo>
                    <a:pt x="0" y="32993"/>
                  </a:moveTo>
                  <a:cubicBezTo>
                    <a:pt x="5229" y="30442"/>
                    <a:pt x="12881" y="30442"/>
                    <a:pt x="15559" y="32993"/>
                  </a:cubicBezTo>
                  <a:cubicBezTo>
                    <a:pt x="18109" y="32993"/>
                    <a:pt x="18109" y="35543"/>
                    <a:pt x="18109" y="37966"/>
                  </a:cubicBezTo>
                  <a:cubicBezTo>
                    <a:pt x="23338" y="37966"/>
                    <a:pt x="30990" y="35416"/>
                    <a:pt x="33668" y="35416"/>
                  </a:cubicBezTo>
                  <a:cubicBezTo>
                    <a:pt x="38897" y="32865"/>
                    <a:pt x="46549" y="37966"/>
                    <a:pt x="46549" y="35416"/>
                  </a:cubicBezTo>
                  <a:cubicBezTo>
                    <a:pt x="49099" y="32865"/>
                    <a:pt x="51777" y="25468"/>
                    <a:pt x="54328" y="25468"/>
                  </a:cubicBezTo>
                  <a:cubicBezTo>
                    <a:pt x="59556" y="25468"/>
                    <a:pt x="56878" y="15521"/>
                    <a:pt x="59556" y="15521"/>
                  </a:cubicBezTo>
                  <a:cubicBezTo>
                    <a:pt x="64785" y="15521"/>
                    <a:pt x="75115" y="8124"/>
                    <a:pt x="75115" y="8124"/>
                  </a:cubicBezTo>
                  <a:cubicBezTo>
                    <a:pt x="75115" y="8124"/>
                    <a:pt x="69886" y="728"/>
                    <a:pt x="67336" y="728"/>
                  </a:cubicBezTo>
                  <a:cubicBezTo>
                    <a:pt x="67336" y="-1823"/>
                    <a:pt x="62107" y="3151"/>
                    <a:pt x="54455" y="3151"/>
                  </a:cubicBezTo>
                  <a:cubicBezTo>
                    <a:pt x="44126" y="3151"/>
                    <a:pt x="38897" y="10675"/>
                    <a:pt x="33796" y="10675"/>
                  </a:cubicBezTo>
                  <a:cubicBezTo>
                    <a:pt x="31245" y="10675"/>
                    <a:pt x="18237" y="5701"/>
                    <a:pt x="10585" y="5701"/>
                  </a:cubicBezTo>
                  <a:lnTo>
                    <a:pt x="2806" y="5701"/>
                  </a:lnTo>
                  <a:cubicBezTo>
                    <a:pt x="255" y="13098"/>
                    <a:pt x="255" y="23045"/>
                    <a:pt x="255" y="33120"/>
                  </a:cubicBezTo>
                  <a:lnTo>
                    <a:pt x="255" y="3312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9" name="Freeform: Shape 548">
              <a:extLst>
                <a:ext uri="{FF2B5EF4-FFF2-40B4-BE49-F238E27FC236}">
                  <a16:creationId xmlns:a16="http://schemas.microsoft.com/office/drawing/2014/main" id="{DE4C23B3-BD76-8ACD-6618-12CE8489687A}"/>
                </a:ext>
              </a:extLst>
            </p:cNvPr>
            <p:cNvSpPr/>
            <p:nvPr/>
          </p:nvSpPr>
          <p:spPr>
            <a:xfrm>
              <a:off x="6819982" y="2525295"/>
              <a:ext cx="232255" cy="113526"/>
            </a:xfrm>
            <a:custGeom>
              <a:avLst/>
              <a:gdLst>
                <a:gd name="connsiteX0" fmla="*/ 197798 w 232255"/>
                <a:gd name="connsiteY0" fmla="*/ 80707 h 113526"/>
                <a:gd name="connsiteX1" fmla="*/ 216035 w 232255"/>
                <a:gd name="connsiteY1" fmla="*/ 67699 h 113526"/>
                <a:gd name="connsiteX2" fmla="*/ 231594 w 232255"/>
                <a:gd name="connsiteY2" fmla="*/ 52140 h 113526"/>
                <a:gd name="connsiteX3" fmla="*/ 221136 w 232255"/>
                <a:gd name="connsiteY3" fmla="*/ 34031 h 113526"/>
                <a:gd name="connsiteX4" fmla="*/ 208128 w 232255"/>
                <a:gd name="connsiteY4" fmla="*/ 23701 h 113526"/>
                <a:gd name="connsiteX5" fmla="*/ 205578 w 232255"/>
                <a:gd name="connsiteY5" fmla="*/ 8143 h 113526"/>
                <a:gd name="connsiteX6" fmla="*/ 190019 w 232255"/>
                <a:gd name="connsiteY6" fmla="*/ 10693 h 113526"/>
                <a:gd name="connsiteX7" fmla="*/ 169232 w 232255"/>
                <a:gd name="connsiteY7" fmla="*/ 363 h 113526"/>
                <a:gd name="connsiteX8" fmla="*/ 166681 w 232255"/>
                <a:gd name="connsiteY8" fmla="*/ 13371 h 113526"/>
                <a:gd name="connsiteX9" fmla="*/ 153673 w 232255"/>
                <a:gd name="connsiteY9" fmla="*/ 13371 h 113526"/>
                <a:gd name="connsiteX10" fmla="*/ 143215 w 232255"/>
                <a:gd name="connsiteY10" fmla="*/ 15922 h 113526"/>
                <a:gd name="connsiteX11" fmla="*/ 132758 w 232255"/>
                <a:gd name="connsiteY11" fmla="*/ 15922 h 113526"/>
                <a:gd name="connsiteX12" fmla="*/ 119750 w 232255"/>
                <a:gd name="connsiteY12" fmla="*/ 13371 h 113526"/>
                <a:gd name="connsiteX13" fmla="*/ 106742 w 232255"/>
                <a:gd name="connsiteY13" fmla="*/ 23701 h 113526"/>
                <a:gd name="connsiteX14" fmla="*/ 96285 w 232255"/>
                <a:gd name="connsiteY14" fmla="*/ 18472 h 113526"/>
                <a:gd name="connsiteX15" fmla="*/ 85827 w 232255"/>
                <a:gd name="connsiteY15" fmla="*/ 26252 h 113526"/>
                <a:gd name="connsiteX16" fmla="*/ 83277 w 232255"/>
                <a:gd name="connsiteY16" fmla="*/ 34031 h 113526"/>
                <a:gd name="connsiteX17" fmla="*/ 70269 w 232255"/>
                <a:gd name="connsiteY17" fmla="*/ 41810 h 113526"/>
                <a:gd name="connsiteX18" fmla="*/ 65040 w 232255"/>
                <a:gd name="connsiteY18" fmla="*/ 23701 h 113526"/>
                <a:gd name="connsiteX19" fmla="*/ 31245 w 232255"/>
                <a:gd name="connsiteY19" fmla="*/ 2914 h 113526"/>
                <a:gd name="connsiteX20" fmla="*/ 33795 w 232255"/>
                <a:gd name="connsiteY20" fmla="*/ 13244 h 113526"/>
                <a:gd name="connsiteX21" fmla="*/ 26016 w 232255"/>
                <a:gd name="connsiteY21" fmla="*/ 13244 h 113526"/>
                <a:gd name="connsiteX22" fmla="*/ 10457 w 232255"/>
                <a:gd name="connsiteY22" fmla="*/ 18472 h 113526"/>
                <a:gd name="connsiteX23" fmla="*/ 0 w 232255"/>
                <a:gd name="connsiteY23" fmla="*/ 34031 h 113526"/>
                <a:gd name="connsiteX24" fmla="*/ 20787 w 232255"/>
                <a:gd name="connsiteY24" fmla="*/ 39260 h 113526"/>
                <a:gd name="connsiteX25" fmla="*/ 46803 w 232255"/>
                <a:gd name="connsiteY25" fmla="*/ 39260 h 113526"/>
                <a:gd name="connsiteX26" fmla="*/ 44253 w 232255"/>
                <a:gd name="connsiteY26" fmla="*/ 49590 h 113526"/>
                <a:gd name="connsiteX27" fmla="*/ 31245 w 232255"/>
                <a:gd name="connsiteY27" fmla="*/ 54818 h 113526"/>
                <a:gd name="connsiteX28" fmla="*/ 7779 w 232255"/>
                <a:gd name="connsiteY28" fmla="*/ 62598 h 113526"/>
                <a:gd name="connsiteX29" fmla="*/ 39024 w 232255"/>
                <a:gd name="connsiteY29" fmla="*/ 62598 h 113526"/>
                <a:gd name="connsiteX30" fmla="*/ 46803 w 232255"/>
                <a:gd name="connsiteY30" fmla="*/ 70377 h 113526"/>
                <a:gd name="connsiteX31" fmla="*/ 54583 w 232255"/>
                <a:gd name="connsiteY31" fmla="*/ 78156 h 113526"/>
                <a:gd name="connsiteX32" fmla="*/ 46803 w 232255"/>
                <a:gd name="connsiteY32" fmla="*/ 88486 h 113526"/>
                <a:gd name="connsiteX33" fmla="*/ 33795 w 232255"/>
                <a:gd name="connsiteY33" fmla="*/ 96265 h 113526"/>
                <a:gd name="connsiteX34" fmla="*/ 62362 w 232255"/>
                <a:gd name="connsiteY34" fmla="*/ 93715 h 113526"/>
                <a:gd name="connsiteX35" fmla="*/ 101386 w 232255"/>
                <a:gd name="connsiteY35" fmla="*/ 111824 h 113526"/>
                <a:gd name="connsiteX36" fmla="*/ 140410 w 232255"/>
                <a:gd name="connsiteY36" fmla="*/ 101494 h 113526"/>
                <a:gd name="connsiteX37" fmla="*/ 166426 w 232255"/>
                <a:gd name="connsiteY37" fmla="*/ 93715 h 113526"/>
                <a:gd name="connsiteX38" fmla="*/ 197671 w 232255"/>
                <a:gd name="connsiteY38" fmla="*/ 80707 h 113526"/>
                <a:gd name="connsiteX39" fmla="*/ 197671 w 232255"/>
                <a:gd name="connsiteY39" fmla="*/ 80707 h 11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32255" h="113526">
                  <a:moveTo>
                    <a:pt x="197798" y="80707"/>
                  </a:moveTo>
                  <a:cubicBezTo>
                    <a:pt x="210806" y="80707"/>
                    <a:pt x="210806" y="67699"/>
                    <a:pt x="216035" y="67699"/>
                  </a:cubicBezTo>
                  <a:cubicBezTo>
                    <a:pt x="221264" y="67699"/>
                    <a:pt x="229043" y="57369"/>
                    <a:pt x="231594" y="52140"/>
                  </a:cubicBezTo>
                  <a:cubicBezTo>
                    <a:pt x="234144" y="44361"/>
                    <a:pt x="229043" y="34031"/>
                    <a:pt x="221136" y="34031"/>
                  </a:cubicBezTo>
                  <a:cubicBezTo>
                    <a:pt x="213229" y="34031"/>
                    <a:pt x="205578" y="26252"/>
                    <a:pt x="208128" y="23701"/>
                  </a:cubicBezTo>
                  <a:cubicBezTo>
                    <a:pt x="210679" y="18472"/>
                    <a:pt x="202900" y="13371"/>
                    <a:pt x="205578" y="8143"/>
                  </a:cubicBezTo>
                  <a:cubicBezTo>
                    <a:pt x="205578" y="5592"/>
                    <a:pt x="195120" y="8143"/>
                    <a:pt x="190019" y="10693"/>
                  </a:cubicBezTo>
                  <a:cubicBezTo>
                    <a:pt x="184790" y="10693"/>
                    <a:pt x="174460" y="-2315"/>
                    <a:pt x="169232" y="363"/>
                  </a:cubicBezTo>
                  <a:cubicBezTo>
                    <a:pt x="164003" y="2914"/>
                    <a:pt x="166681" y="10693"/>
                    <a:pt x="166681" y="13371"/>
                  </a:cubicBezTo>
                  <a:cubicBezTo>
                    <a:pt x="164131" y="18600"/>
                    <a:pt x="153673" y="10821"/>
                    <a:pt x="153673" y="13371"/>
                  </a:cubicBezTo>
                  <a:cubicBezTo>
                    <a:pt x="153673" y="18600"/>
                    <a:pt x="148444" y="18600"/>
                    <a:pt x="143215" y="15922"/>
                  </a:cubicBezTo>
                  <a:cubicBezTo>
                    <a:pt x="140665" y="10693"/>
                    <a:pt x="130208" y="13371"/>
                    <a:pt x="132758" y="15922"/>
                  </a:cubicBezTo>
                  <a:cubicBezTo>
                    <a:pt x="132758" y="21151"/>
                    <a:pt x="127530" y="18472"/>
                    <a:pt x="119750" y="13371"/>
                  </a:cubicBezTo>
                  <a:cubicBezTo>
                    <a:pt x="111971" y="8270"/>
                    <a:pt x="104192" y="18600"/>
                    <a:pt x="106742" y="23701"/>
                  </a:cubicBezTo>
                  <a:cubicBezTo>
                    <a:pt x="106742" y="28930"/>
                    <a:pt x="104192" y="28930"/>
                    <a:pt x="96285" y="18472"/>
                  </a:cubicBezTo>
                  <a:cubicBezTo>
                    <a:pt x="91056" y="8143"/>
                    <a:pt x="83277" y="18472"/>
                    <a:pt x="85827" y="26252"/>
                  </a:cubicBezTo>
                  <a:cubicBezTo>
                    <a:pt x="91056" y="31480"/>
                    <a:pt x="88378" y="39260"/>
                    <a:pt x="83277" y="34031"/>
                  </a:cubicBezTo>
                  <a:cubicBezTo>
                    <a:pt x="78048" y="31480"/>
                    <a:pt x="72819" y="36582"/>
                    <a:pt x="70269" y="41810"/>
                  </a:cubicBezTo>
                  <a:cubicBezTo>
                    <a:pt x="67718" y="47039"/>
                    <a:pt x="57261" y="28802"/>
                    <a:pt x="65040" y="23701"/>
                  </a:cubicBezTo>
                  <a:cubicBezTo>
                    <a:pt x="70269" y="21151"/>
                    <a:pt x="39024" y="2914"/>
                    <a:pt x="31245" y="2914"/>
                  </a:cubicBezTo>
                  <a:cubicBezTo>
                    <a:pt x="20787" y="2914"/>
                    <a:pt x="26016" y="8143"/>
                    <a:pt x="33795" y="13244"/>
                  </a:cubicBezTo>
                  <a:cubicBezTo>
                    <a:pt x="39024" y="18472"/>
                    <a:pt x="28567" y="18472"/>
                    <a:pt x="26016" y="13244"/>
                  </a:cubicBezTo>
                  <a:cubicBezTo>
                    <a:pt x="20787" y="8015"/>
                    <a:pt x="15558" y="13244"/>
                    <a:pt x="10457" y="18472"/>
                  </a:cubicBezTo>
                  <a:cubicBezTo>
                    <a:pt x="7907" y="26252"/>
                    <a:pt x="0" y="28802"/>
                    <a:pt x="0" y="34031"/>
                  </a:cubicBezTo>
                  <a:cubicBezTo>
                    <a:pt x="0" y="39260"/>
                    <a:pt x="10457" y="44361"/>
                    <a:pt x="20787" y="39260"/>
                  </a:cubicBezTo>
                  <a:cubicBezTo>
                    <a:pt x="31245" y="34031"/>
                    <a:pt x="41575" y="34031"/>
                    <a:pt x="46803" y="39260"/>
                  </a:cubicBezTo>
                  <a:cubicBezTo>
                    <a:pt x="52032" y="44488"/>
                    <a:pt x="39024" y="47039"/>
                    <a:pt x="44253" y="49590"/>
                  </a:cubicBezTo>
                  <a:cubicBezTo>
                    <a:pt x="49481" y="52140"/>
                    <a:pt x="44253" y="57369"/>
                    <a:pt x="31245" y="54818"/>
                  </a:cubicBezTo>
                  <a:cubicBezTo>
                    <a:pt x="20787" y="54818"/>
                    <a:pt x="5229" y="57369"/>
                    <a:pt x="7779" y="62598"/>
                  </a:cubicBezTo>
                  <a:cubicBezTo>
                    <a:pt x="10330" y="67826"/>
                    <a:pt x="39024" y="60047"/>
                    <a:pt x="39024" y="62598"/>
                  </a:cubicBezTo>
                  <a:cubicBezTo>
                    <a:pt x="39024" y="67826"/>
                    <a:pt x="39024" y="75606"/>
                    <a:pt x="46803" y="70377"/>
                  </a:cubicBezTo>
                  <a:cubicBezTo>
                    <a:pt x="54583" y="67826"/>
                    <a:pt x="49354" y="78156"/>
                    <a:pt x="54583" y="78156"/>
                  </a:cubicBezTo>
                  <a:cubicBezTo>
                    <a:pt x="57133" y="80707"/>
                    <a:pt x="57133" y="88486"/>
                    <a:pt x="46803" y="88486"/>
                  </a:cubicBezTo>
                  <a:cubicBezTo>
                    <a:pt x="36473" y="88486"/>
                    <a:pt x="31245" y="91037"/>
                    <a:pt x="33795" y="96265"/>
                  </a:cubicBezTo>
                  <a:cubicBezTo>
                    <a:pt x="41575" y="101494"/>
                    <a:pt x="52032" y="96265"/>
                    <a:pt x="62362" y="93715"/>
                  </a:cubicBezTo>
                  <a:cubicBezTo>
                    <a:pt x="72819" y="91164"/>
                    <a:pt x="88378" y="106723"/>
                    <a:pt x="101386" y="111824"/>
                  </a:cubicBezTo>
                  <a:cubicBezTo>
                    <a:pt x="114394" y="117053"/>
                    <a:pt x="137859" y="109274"/>
                    <a:pt x="140410" y="101494"/>
                  </a:cubicBezTo>
                  <a:cubicBezTo>
                    <a:pt x="142961" y="96265"/>
                    <a:pt x="161197" y="98944"/>
                    <a:pt x="166426" y="93715"/>
                  </a:cubicBezTo>
                  <a:cubicBezTo>
                    <a:pt x="174205" y="88486"/>
                    <a:pt x="184663" y="83385"/>
                    <a:pt x="197671" y="80707"/>
                  </a:cubicBezTo>
                  <a:lnTo>
                    <a:pt x="197671" y="80707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0" name="Freeform: Shape 549">
              <a:extLst>
                <a:ext uri="{FF2B5EF4-FFF2-40B4-BE49-F238E27FC236}">
                  <a16:creationId xmlns:a16="http://schemas.microsoft.com/office/drawing/2014/main" id="{794810C6-5A04-2BF0-74A5-510A7D380A4A}"/>
                </a:ext>
              </a:extLst>
            </p:cNvPr>
            <p:cNvSpPr/>
            <p:nvPr/>
          </p:nvSpPr>
          <p:spPr>
            <a:xfrm>
              <a:off x="7123685" y="2905618"/>
              <a:ext cx="91333" cy="110009"/>
            </a:xfrm>
            <a:custGeom>
              <a:avLst/>
              <a:gdLst>
                <a:gd name="connsiteX0" fmla="*/ 85517 w 91333"/>
                <a:gd name="connsiteY0" fmla="*/ 34767 h 110009"/>
                <a:gd name="connsiteX1" fmla="*/ 77738 w 91333"/>
                <a:gd name="connsiteY1" fmla="*/ 26988 h 110009"/>
                <a:gd name="connsiteX2" fmla="*/ 64857 w 91333"/>
                <a:gd name="connsiteY2" fmla="*/ 32217 h 110009"/>
                <a:gd name="connsiteX3" fmla="*/ 51977 w 91333"/>
                <a:gd name="connsiteY3" fmla="*/ 29666 h 110009"/>
                <a:gd name="connsiteX4" fmla="*/ 57078 w 91333"/>
                <a:gd name="connsiteY4" fmla="*/ 16658 h 110009"/>
                <a:gd name="connsiteX5" fmla="*/ 62179 w 91333"/>
                <a:gd name="connsiteY5" fmla="*/ 3650 h 110009"/>
                <a:gd name="connsiteX6" fmla="*/ 59628 w 91333"/>
                <a:gd name="connsiteY6" fmla="*/ 3650 h 110009"/>
                <a:gd name="connsiteX7" fmla="*/ 38969 w 91333"/>
                <a:gd name="connsiteY7" fmla="*/ 6200 h 110009"/>
                <a:gd name="connsiteX8" fmla="*/ 49299 w 91333"/>
                <a:gd name="connsiteY8" fmla="*/ 16530 h 110009"/>
                <a:gd name="connsiteX9" fmla="*/ 31317 w 91333"/>
                <a:gd name="connsiteY9" fmla="*/ 26860 h 110009"/>
                <a:gd name="connsiteX10" fmla="*/ 8106 w 91333"/>
                <a:gd name="connsiteY10" fmla="*/ 26860 h 110009"/>
                <a:gd name="connsiteX11" fmla="*/ 10657 w 91333"/>
                <a:gd name="connsiteY11" fmla="*/ 42419 h 110009"/>
                <a:gd name="connsiteX12" fmla="*/ 20987 w 91333"/>
                <a:gd name="connsiteY12" fmla="*/ 57977 h 110009"/>
                <a:gd name="connsiteX13" fmla="*/ 13208 w 91333"/>
                <a:gd name="connsiteY13" fmla="*/ 76214 h 110009"/>
                <a:gd name="connsiteX14" fmla="*/ 327 w 91333"/>
                <a:gd name="connsiteY14" fmla="*/ 91773 h 110009"/>
                <a:gd name="connsiteX15" fmla="*/ 20987 w 91333"/>
                <a:gd name="connsiteY15" fmla="*/ 110010 h 110009"/>
                <a:gd name="connsiteX16" fmla="*/ 59628 w 91333"/>
                <a:gd name="connsiteY16" fmla="*/ 94451 h 110009"/>
                <a:gd name="connsiteX17" fmla="*/ 85389 w 91333"/>
                <a:gd name="connsiteY17" fmla="*/ 89222 h 110009"/>
                <a:gd name="connsiteX18" fmla="*/ 85389 w 91333"/>
                <a:gd name="connsiteY18" fmla="*/ 37318 h 110009"/>
                <a:gd name="connsiteX19" fmla="*/ 85389 w 91333"/>
                <a:gd name="connsiteY19" fmla="*/ 34767 h 110009"/>
                <a:gd name="connsiteX20" fmla="*/ 85389 w 91333"/>
                <a:gd name="connsiteY20" fmla="*/ 34767 h 1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333" h="110009">
                  <a:moveTo>
                    <a:pt x="85517" y="34767"/>
                  </a:moveTo>
                  <a:cubicBezTo>
                    <a:pt x="82966" y="32217"/>
                    <a:pt x="80416" y="29538"/>
                    <a:pt x="77738" y="26988"/>
                  </a:cubicBezTo>
                  <a:cubicBezTo>
                    <a:pt x="69958" y="16658"/>
                    <a:pt x="67408" y="24437"/>
                    <a:pt x="64857" y="32217"/>
                  </a:cubicBezTo>
                  <a:cubicBezTo>
                    <a:pt x="64857" y="37445"/>
                    <a:pt x="57078" y="29666"/>
                    <a:pt x="51977" y="29666"/>
                  </a:cubicBezTo>
                  <a:cubicBezTo>
                    <a:pt x="46875" y="27115"/>
                    <a:pt x="54527" y="19336"/>
                    <a:pt x="57078" y="16658"/>
                  </a:cubicBezTo>
                  <a:cubicBezTo>
                    <a:pt x="59628" y="14107"/>
                    <a:pt x="62179" y="8879"/>
                    <a:pt x="62179" y="3650"/>
                  </a:cubicBezTo>
                  <a:lnTo>
                    <a:pt x="59628" y="3650"/>
                  </a:lnTo>
                  <a:cubicBezTo>
                    <a:pt x="51849" y="-1579"/>
                    <a:pt x="38969" y="-1579"/>
                    <a:pt x="38969" y="6200"/>
                  </a:cubicBezTo>
                  <a:cubicBezTo>
                    <a:pt x="38969" y="16530"/>
                    <a:pt x="49299" y="11429"/>
                    <a:pt x="49299" y="16530"/>
                  </a:cubicBezTo>
                  <a:cubicBezTo>
                    <a:pt x="49299" y="21632"/>
                    <a:pt x="38969" y="21759"/>
                    <a:pt x="31317" y="26860"/>
                  </a:cubicBezTo>
                  <a:cubicBezTo>
                    <a:pt x="23538" y="32089"/>
                    <a:pt x="15886" y="24310"/>
                    <a:pt x="8106" y="26860"/>
                  </a:cubicBezTo>
                  <a:cubicBezTo>
                    <a:pt x="327" y="32089"/>
                    <a:pt x="15886" y="34640"/>
                    <a:pt x="10657" y="42419"/>
                  </a:cubicBezTo>
                  <a:cubicBezTo>
                    <a:pt x="5556" y="52749"/>
                    <a:pt x="10657" y="50198"/>
                    <a:pt x="20987" y="57977"/>
                  </a:cubicBezTo>
                  <a:cubicBezTo>
                    <a:pt x="28766" y="65757"/>
                    <a:pt x="13208" y="68307"/>
                    <a:pt x="13208" y="76214"/>
                  </a:cubicBezTo>
                  <a:cubicBezTo>
                    <a:pt x="13208" y="86544"/>
                    <a:pt x="2878" y="86544"/>
                    <a:pt x="327" y="91773"/>
                  </a:cubicBezTo>
                  <a:cubicBezTo>
                    <a:pt x="-2224" y="97002"/>
                    <a:pt x="10657" y="110010"/>
                    <a:pt x="20987" y="110010"/>
                  </a:cubicBezTo>
                  <a:cubicBezTo>
                    <a:pt x="28766" y="110010"/>
                    <a:pt x="49299" y="104781"/>
                    <a:pt x="59628" y="94451"/>
                  </a:cubicBezTo>
                  <a:cubicBezTo>
                    <a:pt x="69958" y="84121"/>
                    <a:pt x="75059" y="94451"/>
                    <a:pt x="85389" y="89222"/>
                  </a:cubicBezTo>
                  <a:cubicBezTo>
                    <a:pt x="95719" y="83994"/>
                    <a:pt x="90491" y="45097"/>
                    <a:pt x="85389" y="37318"/>
                  </a:cubicBezTo>
                  <a:lnTo>
                    <a:pt x="85389" y="34767"/>
                  </a:lnTo>
                  <a:lnTo>
                    <a:pt x="85389" y="34767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1" name="Freeform: Shape 550">
              <a:extLst>
                <a:ext uri="{FF2B5EF4-FFF2-40B4-BE49-F238E27FC236}">
                  <a16:creationId xmlns:a16="http://schemas.microsoft.com/office/drawing/2014/main" id="{5541A183-4B2D-E331-D4FB-3A01AC679F51}"/>
                </a:ext>
              </a:extLst>
            </p:cNvPr>
            <p:cNvSpPr/>
            <p:nvPr/>
          </p:nvSpPr>
          <p:spPr>
            <a:xfrm>
              <a:off x="7528550" y="2824474"/>
              <a:ext cx="100553" cy="97928"/>
            </a:xfrm>
            <a:custGeom>
              <a:avLst/>
              <a:gdLst>
                <a:gd name="connsiteX0" fmla="*/ 52656 w 100553"/>
                <a:gd name="connsiteY0" fmla="*/ 35057 h 97928"/>
                <a:gd name="connsiteX1" fmla="*/ 50105 w 100553"/>
                <a:gd name="connsiteY1" fmla="*/ 19370 h 97928"/>
                <a:gd name="connsiteX2" fmla="*/ 52656 w 100553"/>
                <a:gd name="connsiteY2" fmla="*/ 1006 h 97928"/>
                <a:gd name="connsiteX3" fmla="*/ 37224 w 100553"/>
                <a:gd name="connsiteY3" fmla="*/ 8913 h 97928"/>
                <a:gd name="connsiteX4" fmla="*/ 24344 w 100553"/>
                <a:gd name="connsiteY4" fmla="*/ 16820 h 97928"/>
                <a:gd name="connsiteX5" fmla="*/ 26895 w 100553"/>
                <a:gd name="connsiteY5" fmla="*/ 27277 h 97928"/>
                <a:gd name="connsiteX6" fmla="*/ 14014 w 100553"/>
                <a:gd name="connsiteY6" fmla="*/ 19370 h 97928"/>
                <a:gd name="connsiteX7" fmla="*/ 1134 w 100553"/>
                <a:gd name="connsiteY7" fmla="*/ 35057 h 97928"/>
                <a:gd name="connsiteX8" fmla="*/ 1134 w 100553"/>
                <a:gd name="connsiteY8" fmla="*/ 61200 h 97928"/>
                <a:gd name="connsiteX9" fmla="*/ 11464 w 100553"/>
                <a:gd name="connsiteY9" fmla="*/ 79564 h 97928"/>
                <a:gd name="connsiteX10" fmla="*/ 14014 w 100553"/>
                <a:gd name="connsiteY10" fmla="*/ 90022 h 97928"/>
                <a:gd name="connsiteX11" fmla="*/ 34674 w 100553"/>
                <a:gd name="connsiteY11" fmla="*/ 92700 h 97928"/>
                <a:gd name="connsiteX12" fmla="*/ 42453 w 100553"/>
                <a:gd name="connsiteY12" fmla="*/ 92700 h 97928"/>
                <a:gd name="connsiteX13" fmla="*/ 32123 w 100553"/>
                <a:gd name="connsiteY13" fmla="*/ 79564 h 97928"/>
                <a:gd name="connsiteX14" fmla="*/ 45004 w 100553"/>
                <a:gd name="connsiteY14" fmla="*/ 82243 h 97928"/>
                <a:gd name="connsiteX15" fmla="*/ 60435 w 100553"/>
                <a:gd name="connsiteY15" fmla="*/ 82243 h 97928"/>
                <a:gd name="connsiteX16" fmla="*/ 52656 w 100553"/>
                <a:gd name="connsiteY16" fmla="*/ 69107 h 97928"/>
                <a:gd name="connsiteX17" fmla="*/ 42326 w 100553"/>
                <a:gd name="connsiteY17" fmla="*/ 66429 h 97928"/>
                <a:gd name="connsiteX18" fmla="*/ 47427 w 100553"/>
                <a:gd name="connsiteY18" fmla="*/ 53293 h 97928"/>
                <a:gd name="connsiteX19" fmla="*/ 62858 w 100553"/>
                <a:gd name="connsiteY19" fmla="*/ 45387 h 97928"/>
                <a:gd name="connsiteX20" fmla="*/ 52528 w 100553"/>
                <a:gd name="connsiteY20" fmla="*/ 34929 h 97928"/>
                <a:gd name="connsiteX21" fmla="*/ 52528 w 100553"/>
                <a:gd name="connsiteY21" fmla="*/ 34929 h 97928"/>
                <a:gd name="connsiteX22" fmla="*/ 99076 w 100553"/>
                <a:gd name="connsiteY22" fmla="*/ 56099 h 97928"/>
                <a:gd name="connsiteX23" fmla="*/ 93975 w 100553"/>
                <a:gd name="connsiteY23" fmla="*/ 61328 h 97928"/>
                <a:gd name="connsiteX24" fmla="*/ 86196 w 100553"/>
                <a:gd name="connsiteY24" fmla="*/ 56099 h 97928"/>
                <a:gd name="connsiteX25" fmla="*/ 70765 w 100553"/>
                <a:gd name="connsiteY25" fmla="*/ 61328 h 97928"/>
                <a:gd name="connsiteX26" fmla="*/ 78544 w 100553"/>
                <a:gd name="connsiteY26" fmla="*/ 82243 h 97928"/>
                <a:gd name="connsiteX27" fmla="*/ 73443 w 100553"/>
                <a:gd name="connsiteY27" fmla="*/ 87471 h 97928"/>
                <a:gd name="connsiteX28" fmla="*/ 78544 w 100553"/>
                <a:gd name="connsiteY28" fmla="*/ 97929 h 97928"/>
                <a:gd name="connsiteX29" fmla="*/ 93975 w 100553"/>
                <a:gd name="connsiteY29" fmla="*/ 79564 h 97928"/>
                <a:gd name="connsiteX30" fmla="*/ 99076 w 100553"/>
                <a:gd name="connsiteY30" fmla="*/ 55972 h 97928"/>
                <a:gd name="connsiteX31" fmla="*/ 99076 w 100553"/>
                <a:gd name="connsiteY31" fmla="*/ 55972 h 97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0553" h="97928">
                  <a:moveTo>
                    <a:pt x="52656" y="35057"/>
                  </a:moveTo>
                  <a:cubicBezTo>
                    <a:pt x="47554" y="35057"/>
                    <a:pt x="47554" y="24599"/>
                    <a:pt x="50105" y="19370"/>
                  </a:cubicBezTo>
                  <a:cubicBezTo>
                    <a:pt x="55206" y="16692"/>
                    <a:pt x="55206" y="3684"/>
                    <a:pt x="52656" y="1006"/>
                  </a:cubicBezTo>
                  <a:cubicBezTo>
                    <a:pt x="50105" y="-1672"/>
                    <a:pt x="39775" y="1006"/>
                    <a:pt x="37224" y="8913"/>
                  </a:cubicBezTo>
                  <a:cubicBezTo>
                    <a:pt x="37224" y="19370"/>
                    <a:pt x="26895" y="14142"/>
                    <a:pt x="24344" y="16820"/>
                  </a:cubicBezTo>
                  <a:cubicBezTo>
                    <a:pt x="21793" y="19498"/>
                    <a:pt x="29445" y="22049"/>
                    <a:pt x="26895" y="27277"/>
                  </a:cubicBezTo>
                  <a:cubicBezTo>
                    <a:pt x="21793" y="29955"/>
                    <a:pt x="19115" y="22049"/>
                    <a:pt x="14014" y="19370"/>
                  </a:cubicBezTo>
                  <a:cubicBezTo>
                    <a:pt x="6235" y="19370"/>
                    <a:pt x="6235" y="29828"/>
                    <a:pt x="1134" y="35057"/>
                  </a:cubicBezTo>
                  <a:cubicBezTo>
                    <a:pt x="-1417" y="42964"/>
                    <a:pt x="1134" y="53421"/>
                    <a:pt x="1134" y="61200"/>
                  </a:cubicBezTo>
                  <a:cubicBezTo>
                    <a:pt x="3684" y="69107"/>
                    <a:pt x="14014" y="74336"/>
                    <a:pt x="11464" y="79564"/>
                  </a:cubicBezTo>
                  <a:cubicBezTo>
                    <a:pt x="8913" y="82243"/>
                    <a:pt x="11464" y="87471"/>
                    <a:pt x="14014" y="90022"/>
                  </a:cubicBezTo>
                  <a:cubicBezTo>
                    <a:pt x="21793" y="90022"/>
                    <a:pt x="29445" y="90022"/>
                    <a:pt x="34674" y="92700"/>
                  </a:cubicBezTo>
                  <a:lnTo>
                    <a:pt x="42453" y="92700"/>
                  </a:lnTo>
                  <a:cubicBezTo>
                    <a:pt x="39903" y="87471"/>
                    <a:pt x="32123" y="84793"/>
                    <a:pt x="32123" y="79564"/>
                  </a:cubicBezTo>
                  <a:cubicBezTo>
                    <a:pt x="34674" y="74336"/>
                    <a:pt x="39903" y="79564"/>
                    <a:pt x="45004" y="82243"/>
                  </a:cubicBezTo>
                  <a:cubicBezTo>
                    <a:pt x="50105" y="87471"/>
                    <a:pt x="57884" y="87471"/>
                    <a:pt x="60435" y="82243"/>
                  </a:cubicBezTo>
                  <a:cubicBezTo>
                    <a:pt x="60435" y="79564"/>
                    <a:pt x="57884" y="63878"/>
                    <a:pt x="52656" y="69107"/>
                  </a:cubicBezTo>
                  <a:cubicBezTo>
                    <a:pt x="44876" y="71785"/>
                    <a:pt x="44876" y="69107"/>
                    <a:pt x="42326" y="66429"/>
                  </a:cubicBezTo>
                  <a:cubicBezTo>
                    <a:pt x="39775" y="63751"/>
                    <a:pt x="47427" y="58522"/>
                    <a:pt x="47427" y="53293"/>
                  </a:cubicBezTo>
                  <a:cubicBezTo>
                    <a:pt x="49977" y="48065"/>
                    <a:pt x="60307" y="50615"/>
                    <a:pt x="62858" y="45387"/>
                  </a:cubicBezTo>
                  <a:cubicBezTo>
                    <a:pt x="62858" y="42708"/>
                    <a:pt x="55079" y="37480"/>
                    <a:pt x="52528" y="34929"/>
                  </a:cubicBezTo>
                  <a:lnTo>
                    <a:pt x="52528" y="34929"/>
                  </a:lnTo>
                  <a:close/>
                  <a:moveTo>
                    <a:pt x="99076" y="56099"/>
                  </a:moveTo>
                  <a:cubicBezTo>
                    <a:pt x="96526" y="53421"/>
                    <a:pt x="96526" y="58777"/>
                    <a:pt x="93975" y="61328"/>
                  </a:cubicBezTo>
                  <a:cubicBezTo>
                    <a:pt x="88874" y="61328"/>
                    <a:pt x="86196" y="48192"/>
                    <a:pt x="86196" y="56099"/>
                  </a:cubicBezTo>
                  <a:cubicBezTo>
                    <a:pt x="83645" y="61328"/>
                    <a:pt x="78417" y="53421"/>
                    <a:pt x="70765" y="61328"/>
                  </a:cubicBezTo>
                  <a:cubicBezTo>
                    <a:pt x="65664" y="71785"/>
                    <a:pt x="75866" y="79692"/>
                    <a:pt x="78544" y="82243"/>
                  </a:cubicBezTo>
                  <a:cubicBezTo>
                    <a:pt x="83645" y="84921"/>
                    <a:pt x="78544" y="90149"/>
                    <a:pt x="73443" y="87471"/>
                  </a:cubicBezTo>
                  <a:cubicBezTo>
                    <a:pt x="68342" y="87471"/>
                    <a:pt x="70892" y="95378"/>
                    <a:pt x="78544" y="97929"/>
                  </a:cubicBezTo>
                  <a:cubicBezTo>
                    <a:pt x="86323" y="97929"/>
                    <a:pt x="96526" y="82243"/>
                    <a:pt x="93975" y="79564"/>
                  </a:cubicBezTo>
                  <a:cubicBezTo>
                    <a:pt x="93975" y="74336"/>
                    <a:pt x="104305" y="55972"/>
                    <a:pt x="99076" y="55972"/>
                  </a:cubicBezTo>
                  <a:lnTo>
                    <a:pt x="99076" y="55972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2" name="Freeform: Shape 551">
              <a:extLst>
                <a:ext uri="{FF2B5EF4-FFF2-40B4-BE49-F238E27FC236}">
                  <a16:creationId xmlns:a16="http://schemas.microsoft.com/office/drawing/2014/main" id="{61B7B15D-4058-AA85-C3CD-0353F3C56A08}"/>
                </a:ext>
              </a:extLst>
            </p:cNvPr>
            <p:cNvSpPr/>
            <p:nvPr/>
          </p:nvSpPr>
          <p:spPr>
            <a:xfrm>
              <a:off x="7825090" y="2763697"/>
              <a:ext cx="131783" cy="65482"/>
            </a:xfrm>
            <a:custGeom>
              <a:avLst/>
              <a:gdLst>
                <a:gd name="connsiteX0" fmla="*/ 124805 w 131783"/>
                <a:gd name="connsiteY0" fmla="*/ 16128 h 65482"/>
                <a:gd name="connsiteX1" fmla="*/ 130033 w 131783"/>
                <a:gd name="connsiteY1" fmla="*/ 569 h 65482"/>
                <a:gd name="connsiteX2" fmla="*/ 124805 w 131783"/>
                <a:gd name="connsiteY2" fmla="*/ 3120 h 65482"/>
                <a:gd name="connsiteX3" fmla="*/ 83230 w 131783"/>
                <a:gd name="connsiteY3" fmla="*/ 569 h 65482"/>
                <a:gd name="connsiteX4" fmla="*/ 44206 w 131783"/>
                <a:gd name="connsiteY4" fmla="*/ 8349 h 65482"/>
                <a:gd name="connsiteX5" fmla="*/ 28647 w 131783"/>
                <a:gd name="connsiteY5" fmla="*/ 21357 h 65482"/>
                <a:gd name="connsiteX6" fmla="*/ 33876 w 131783"/>
                <a:gd name="connsiteY6" fmla="*/ 34365 h 65482"/>
                <a:gd name="connsiteX7" fmla="*/ 46884 w 131783"/>
                <a:gd name="connsiteY7" fmla="*/ 42144 h 65482"/>
                <a:gd name="connsiteX8" fmla="*/ 52112 w 131783"/>
                <a:gd name="connsiteY8" fmla="*/ 49923 h 65482"/>
                <a:gd name="connsiteX9" fmla="*/ 75450 w 131783"/>
                <a:gd name="connsiteY9" fmla="*/ 49923 h 65482"/>
                <a:gd name="connsiteX10" fmla="*/ 96238 w 131783"/>
                <a:gd name="connsiteY10" fmla="*/ 62931 h 65482"/>
                <a:gd name="connsiteX11" fmla="*/ 117025 w 131783"/>
                <a:gd name="connsiteY11" fmla="*/ 65482 h 65482"/>
                <a:gd name="connsiteX12" fmla="*/ 119576 w 131783"/>
                <a:gd name="connsiteY12" fmla="*/ 57703 h 65482"/>
                <a:gd name="connsiteX13" fmla="*/ 124805 w 131783"/>
                <a:gd name="connsiteY13" fmla="*/ 52474 h 65482"/>
                <a:gd name="connsiteX14" fmla="*/ 119576 w 131783"/>
                <a:gd name="connsiteY14" fmla="*/ 39466 h 65482"/>
                <a:gd name="connsiteX15" fmla="*/ 117025 w 131783"/>
                <a:gd name="connsiteY15" fmla="*/ 26458 h 65482"/>
                <a:gd name="connsiteX16" fmla="*/ 124805 w 131783"/>
                <a:gd name="connsiteY16" fmla="*/ 16128 h 65482"/>
                <a:gd name="connsiteX17" fmla="*/ 124805 w 131783"/>
                <a:gd name="connsiteY17" fmla="*/ 16128 h 65482"/>
                <a:gd name="connsiteX18" fmla="*/ 10410 w 131783"/>
                <a:gd name="connsiteY18" fmla="*/ 31687 h 65482"/>
                <a:gd name="connsiteX19" fmla="*/ 2631 w 131783"/>
                <a:gd name="connsiteY19" fmla="*/ 49796 h 65482"/>
                <a:gd name="connsiteX20" fmla="*/ 25969 w 131783"/>
                <a:gd name="connsiteY20" fmla="*/ 36788 h 65482"/>
                <a:gd name="connsiteX21" fmla="*/ 10410 w 131783"/>
                <a:gd name="connsiteY21" fmla="*/ 31559 h 65482"/>
                <a:gd name="connsiteX22" fmla="*/ 10410 w 131783"/>
                <a:gd name="connsiteY22" fmla="*/ 31559 h 65482"/>
                <a:gd name="connsiteX23" fmla="*/ 20740 w 131783"/>
                <a:gd name="connsiteY23" fmla="*/ 21357 h 65482"/>
                <a:gd name="connsiteX24" fmla="*/ 7732 w 131783"/>
                <a:gd name="connsiteY24" fmla="*/ 23907 h 65482"/>
                <a:gd name="connsiteX25" fmla="*/ 20740 w 131783"/>
                <a:gd name="connsiteY25" fmla="*/ 21357 h 65482"/>
                <a:gd name="connsiteX26" fmla="*/ 20740 w 131783"/>
                <a:gd name="connsiteY26" fmla="*/ 21357 h 6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1783" h="65482">
                  <a:moveTo>
                    <a:pt x="124805" y="16128"/>
                  </a:moveTo>
                  <a:cubicBezTo>
                    <a:pt x="127355" y="10899"/>
                    <a:pt x="135262" y="8349"/>
                    <a:pt x="130033" y="569"/>
                  </a:cubicBezTo>
                  <a:cubicBezTo>
                    <a:pt x="130033" y="3120"/>
                    <a:pt x="127483" y="3120"/>
                    <a:pt x="124805" y="3120"/>
                  </a:cubicBezTo>
                  <a:cubicBezTo>
                    <a:pt x="117025" y="5671"/>
                    <a:pt x="96238" y="-2109"/>
                    <a:pt x="83230" y="569"/>
                  </a:cubicBezTo>
                  <a:cubicBezTo>
                    <a:pt x="72772" y="3120"/>
                    <a:pt x="49434" y="3120"/>
                    <a:pt x="44206" y="8349"/>
                  </a:cubicBezTo>
                  <a:cubicBezTo>
                    <a:pt x="36426" y="13578"/>
                    <a:pt x="23418" y="16128"/>
                    <a:pt x="28647" y="21357"/>
                  </a:cubicBezTo>
                  <a:cubicBezTo>
                    <a:pt x="36426" y="26585"/>
                    <a:pt x="28647" y="29136"/>
                    <a:pt x="33876" y="34365"/>
                  </a:cubicBezTo>
                  <a:cubicBezTo>
                    <a:pt x="39105" y="39593"/>
                    <a:pt x="41655" y="42144"/>
                    <a:pt x="46884" y="42144"/>
                  </a:cubicBezTo>
                  <a:cubicBezTo>
                    <a:pt x="54663" y="39593"/>
                    <a:pt x="57341" y="44695"/>
                    <a:pt x="52112" y="49923"/>
                  </a:cubicBezTo>
                  <a:lnTo>
                    <a:pt x="75450" y="49923"/>
                  </a:lnTo>
                  <a:cubicBezTo>
                    <a:pt x="78001" y="52474"/>
                    <a:pt x="93687" y="65482"/>
                    <a:pt x="96238" y="62931"/>
                  </a:cubicBezTo>
                  <a:cubicBezTo>
                    <a:pt x="98788" y="62931"/>
                    <a:pt x="109246" y="62931"/>
                    <a:pt x="117025" y="65482"/>
                  </a:cubicBezTo>
                  <a:cubicBezTo>
                    <a:pt x="117025" y="62931"/>
                    <a:pt x="117025" y="60253"/>
                    <a:pt x="119576" y="57703"/>
                  </a:cubicBezTo>
                  <a:cubicBezTo>
                    <a:pt x="122126" y="55152"/>
                    <a:pt x="127355" y="55152"/>
                    <a:pt x="124805" y="52474"/>
                  </a:cubicBezTo>
                  <a:cubicBezTo>
                    <a:pt x="122254" y="47245"/>
                    <a:pt x="119576" y="44695"/>
                    <a:pt x="119576" y="39466"/>
                  </a:cubicBezTo>
                  <a:cubicBezTo>
                    <a:pt x="119576" y="34237"/>
                    <a:pt x="117025" y="31687"/>
                    <a:pt x="117025" y="26458"/>
                  </a:cubicBezTo>
                  <a:cubicBezTo>
                    <a:pt x="119576" y="23907"/>
                    <a:pt x="122254" y="21229"/>
                    <a:pt x="124805" y="16128"/>
                  </a:cubicBezTo>
                  <a:lnTo>
                    <a:pt x="124805" y="16128"/>
                  </a:lnTo>
                  <a:close/>
                  <a:moveTo>
                    <a:pt x="10410" y="31687"/>
                  </a:moveTo>
                  <a:cubicBezTo>
                    <a:pt x="-47" y="34237"/>
                    <a:pt x="-2598" y="49796"/>
                    <a:pt x="2631" y="49796"/>
                  </a:cubicBezTo>
                  <a:cubicBezTo>
                    <a:pt x="7860" y="49796"/>
                    <a:pt x="20868" y="39466"/>
                    <a:pt x="25969" y="36788"/>
                  </a:cubicBezTo>
                  <a:cubicBezTo>
                    <a:pt x="28519" y="31559"/>
                    <a:pt x="23418" y="29009"/>
                    <a:pt x="10410" y="31559"/>
                  </a:cubicBezTo>
                  <a:lnTo>
                    <a:pt x="10410" y="31559"/>
                  </a:lnTo>
                  <a:close/>
                  <a:moveTo>
                    <a:pt x="20740" y="21357"/>
                  </a:moveTo>
                  <a:cubicBezTo>
                    <a:pt x="23291" y="18806"/>
                    <a:pt x="2503" y="18806"/>
                    <a:pt x="7732" y="23907"/>
                  </a:cubicBezTo>
                  <a:cubicBezTo>
                    <a:pt x="10283" y="26458"/>
                    <a:pt x="18190" y="26458"/>
                    <a:pt x="20740" y="21357"/>
                  </a:cubicBezTo>
                  <a:lnTo>
                    <a:pt x="20740" y="21357"/>
                  </a:lnTo>
                  <a:close/>
                </a:path>
              </a:pathLst>
            </a:custGeom>
            <a:solidFill>
              <a:srgbClr val="F2F2F2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3" name="Freeform: Shape 552">
              <a:extLst>
                <a:ext uri="{FF2B5EF4-FFF2-40B4-BE49-F238E27FC236}">
                  <a16:creationId xmlns:a16="http://schemas.microsoft.com/office/drawing/2014/main" id="{E8F81380-D873-1EEE-DD28-4DE967D0E4AA}"/>
                </a:ext>
              </a:extLst>
            </p:cNvPr>
            <p:cNvSpPr/>
            <p:nvPr/>
          </p:nvSpPr>
          <p:spPr>
            <a:xfrm>
              <a:off x="11462107" y="2636917"/>
              <a:ext cx="69965" cy="20732"/>
            </a:xfrm>
            <a:custGeom>
              <a:avLst/>
              <a:gdLst>
                <a:gd name="connsiteX0" fmla="*/ 27753 w 69965"/>
                <a:gd name="connsiteY0" fmla="*/ 330 h 20732"/>
                <a:gd name="connsiteX1" fmla="*/ 1354 w 69965"/>
                <a:gd name="connsiteY1" fmla="*/ 10787 h 20732"/>
                <a:gd name="connsiteX2" fmla="*/ 40889 w 69965"/>
                <a:gd name="connsiteY2" fmla="*/ 18566 h 20732"/>
                <a:gd name="connsiteX3" fmla="*/ 69965 w 69965"/>
                <a:gd name="connsiteY3" fmla="*/ 13338 h 20732"/>
                <a:gd name="connsiteX4" fmla="*/ 27753 w 69965"/>
                <a:gd name="connsiteY4" fmla="*/ 330 h 20732"/>
                <a:gd name="connsiteX5" fmla="*/ 27753 w 69965"/>
                <a:gd name="connsiteY5" fmla="*/ 330 h 2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965" h="20732">
                  <a:moveTo>
                    <a:pt x="27753" y="330"/>
                  </a:moveTo>
                  <a:cubicBezTo>
                    <a:pt x="22524" y="5558"/>
                    <a:pt x="-6553" y="2880"/>
                    <a:pt x="1354" y="10787"/>
                  </a:cubicBezTo>
                  <a:cubicBezTo>
                    <a:pt x="6583" y="16016"/>
                    <a:pt x="30431" y="13338"/>
                    <a:pt x="40889" y="18566"/>
                  </a:cubicBezTo>
                  <a:cubicBezTo>
                    <a:pt x="54024" y="23795"/>
                    <a:pt x="69965" y="18566"/>
                    <a:pt x="69965" y="13338"/>
                  </a:cubicBezTo>
                  <a:cubicBezTo>
                    <a:pt x="69965" y="10787"/>
                    <a:pt x="32981" y="-2221"/>
                    <a:pt x="27753" y="330"/>
                  </a:cubicBezTo>
                  <a:lnTo>
                    <a:pt x="27753" y="330"/>
                  </a:lnTo>
                  <a:close/>
                </a:path>
              </a:pathLst>
            </a:custGeom>
            <a:solidFill>
              <a:srgbClr val="FFB1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4" name="Freeform: Shape 553">
              <a:extLst>
                <a:ext uri="{FF2B5EF4-FFF2-40B4-BE49-F238E27FC236}">
                  <a16:creationId xmlns:a16="http://schemas.microsoft.com/office/drawing/2014/main" id="{DA0ED53F-0A8F-DBA1-FC85-9268450B9C45}"/>
                </a:ext>
              </a:extLst>
            </p:cNvPr>
            <p:cNvSpPr/>
            <p:nvPr/>
          </p:nvSpPr>
          <p:spPr>
            <a:xfrm>
              <a:off x="10412108" y="4325738"/>
              <a:ext cx="269678" cy="175990"/>
            </a:xfrm>
            <a:custGeom>
              <a:avLst/>
              <a:gdLst>
                <a:gd name="connsiteX0" fmla="*/ 197289 w 269678"/>
                <a:gd name="connsiteY0" fmla="*/ 163110 h 175990"/>
                <a:gd name="connsiteX1" fmla="*/ 181730 w 269678"/>
                <a:gd name="connsiteY1" fmla="*/ 147552 h 175990"/>
                <a:gd name="connsiteX2" fmla="*/ 160942 w 269678"/>
                <a:gd name="connsiteY2" fmla="*/ 137222 h 175990"/>
                <a:gd name="connsiteX3" fmla="*/ 145384 w 269678"/>
                <a:gd name="connsiteY3" fmla="*/ 108783 h 175990"/>
                <a:gd name="connsiteX4" fmla="*/ 140155 w 269678"/>
                <a:gd name="connsiteY4" fmla="*/ 90674 h 175990"/>
                <a:gd name="connsiteX5" fmla="*/ 145384 w 269678"/>
                <a:gd name="connsiteY5" fmla="*/ 75115 h 175990"/>
                <a:gd name="connsiteX6" fmla="*/ 101259 w 269678"/>
                <a:gd name="connsiteY6" fmla="*/ 51777 h 175990"/>
                <a:gd name="connsiteX7" fmla="*/ 15559 w 269678"/>
                <a:gd name="connsiteY7" fmla="*/ 5229 h 175990"/>
                <a:gd name="connsiteX8" fmla="*/ 0 w 269678"/>
                <a:gd name="connsiteY8" fmla="*/ 0 h 175990"/>
                <a:gd name="connsiteX9" fmla="*/ 0 w 269678"/>
                <a:gd name="connsiteY9" fmla="*/ 137222 h 175990"/>
                <a:gd name="connsiteX10" fmla="*/ 23338 w 269678"/>
                <a:gd name="connsiteY10" fmla="*/ 145001 h 175990"/>
                <a:gd name="connsiteX11" fmla="*/ 49354 w 269678"/>
                <a:gd name="connsiteY11" fmla="*/ 129442 h 175990"/>
                <a:gd name="connsiteX12" fmla="*/ 62362 w 269678"/>
                <a:gd name="connsiteY12" fmla="*/ 113884 h 175990"/>
                <a:gd name="connsiteX13" fmla="*/ 106488 w 269678"/>
                <a:gd name="connsiteY13" fmla="*/ 124214 h 175990"/>
                <a:gd name="connsiteX14" fmla="*/ 155842 w 269678"/>
                <a:gd name="connsiteY14" fmla="*/ 168212 h 175990"/>
                <a:gd name="connsiteX15" fmla="*/ 199966 w 269678"/>
                <a:gd name="connsiteY15" fmla="*/ 175991 h 175990"/>
                <a:gd name="connsiteX16" fmla="*/ 197416 w 269678"/>
                <a:gd name="connsiteY16" fmla="*/ 163110 h 175990"/>
                <a:gd name="connsiteX17" fmla="*/ 197416 w 269678"/>
                <a:gd name="connsiteY17" fmla="*/ 163110 h 175990"/>
                <a:gd name="connsiteX18" fmla="*/ 233634 w 269678"/>
                <a:gd name="connsiteY18" fmla="*/ 46548 h 175990"/>
                <a:gd name="connsiteX19" fmla="*/ 207619 w 269678"/>
                <a:gd name="connsiteY19" fmla="*/ 62107 h 175990"/>
                <a:gd name="connsiteX20" fmla="*/ 160815 w 269678"/>
                <a:gd name="connsiteY20" fmla="*/ 64657 h 175990"/>
                <a:gd name="connsiteX21" fmla="*/ 197161 w 269678"/>
                <a:gd name="connsiteY21" fmla="*/ 80216 h 175990"/>
                <a:gd name="connsiteX22" fmla="*/ 241286 w 269678"/>
                <a:gd name="connsiteY22" fmla="*/ 56878 h 175990"/>
                <a:gd name="connsiteX23" fmla="*/ 249066 w 269678"/>
                <a:gd name="connsiteY23" fmla="*/ 38769 h 175990"/>
                <a:gd name="connsiteX24" fmla="*/ 233507 w 269678"/>
                <a:gd name="connsiteY24" fmla="*/ 46548 h 175990"/>
                <a:gd name="connsiteX25" fmla="*/ 233507 w 269678"/>
                <a:gd name="connsiteY25" fmla="*/ 46548 h 175990"/>
                <a:gd name="connsiteX26" fmla="*/ 256972 w 269678"/>
                <a:gd name="connsiteY26" fmla="*/ 23338 h 175990"/>
                <a:gd name="connsiteX27" fmla="*/ 249193 w 269678"/>
                <a:gd name="connsiteY27" fmla="*/ 23338 h 175990"/>
                <a:gd name="connsiteX28" fmla="*/ 264752 w 269678"/>
                <a:gd name="connsiteY28" fmla="*/ 43998 h 175990"/>
                <a:gd name="connsiteX29" fmla="*/ 256972 w 269678"/>
                <a:gd name="connsiteY29" fmla="*/ 23338 h 175990"/>
                <a:gd name="connsiteX30" fmla="*/ 256972 w 269678"/>
                <a:gd name="connsiteY30" fmla="*/ 23338 h 17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69678" h="175990">
                  <a:moveTo>
                    <a:pt x="197289" y="163110"/>
                  </a:moveTo>
                  <a:cubicBezTo>
                    <a:pt x="194738" y="160560"/>
                    <a:pt x="181730" y="152780"/>
                    <a:pt x="181730" y="147552"/>
                  </a:cubicBezTo>
                  <a:cubicBezTo>
                    <a:pt x="184280" y="142323"/>
                    <a:pt x="168721" y="142323"/>
                    <a:pt x="160942" y="137222"/>
                  </a:cubicBezTo>
                  <a:cubicBezTo>
                    <a:pt x="150485" y="131993"/>
                    <a:pt x="155714" y="111333"/>
                    <a:pt x="145384" y="108783"/>
                  </a:cubicBezTo>
                  <a:cubicBezTo>
                    <a:pt x="134927" y="103554"/>
                    <a:pt x="127147" y="88123"/>
                    <a:pt x="140155" y="90674"/>
                  </a:cubicBezTo>
                  <a:cubicBezTo>
                    <a:pt x="150612" y="90674"/>
                    <a:pt x="153163" y="82894"/>
                    <a:pt x="145384" y="75115"/>
                  </a:cubicBezTo>
                  <a:cubicBezTo>
                    <a:pt x="134927" y="67336"/>
                    <a:pt x="101259" y="64785"/>
                    <a:pt x="101259" y="51777"/>
                  </a:cubicBezTo>
                  <a:cubicBezTo>
                    <a:pt x="98708" y="38897"/>
                    <a:pt x="41447" y="10330"/>
                    <a:pt x="15559" y="5229"/>
                  </a:cubicBezTo>
                  <a:cubicBezTo>
                    <a:pt x="10330" y="2678"/>
                    <a:pt x="5101" y="2678"/>
                    <a:pt x="0" y="0"/>
                  </a:cubicBezTo>
                  <a:lnTo>
                    <a:pt x="0" y="137222"/>
                  </a:lnTo>
                  <a:cubicBezTo>
                    <a:pt x="5229" y="142451"/>
                    <a:pt x="13008" y="145001"/>
                    <a:pt x="23338" y="145001"/>
                  </a:cubicBezTo>
                  <a:cubicBezTo>
                    <a:pt x="49354" y="147552"/>
                    <a:pt x="44126" y="129442"/>
                    <a:pt x="49354" y="129442"/>
                  </a:cubicBezTo>
                  <a:cubicBezTo>
                    <a:pt x="54583" y="129442"/>
                    <a:pt x="54583" y="121663"/>
                    <a:pt x="62362" y="113884"/>
                  </a:cubicBezTo>
                  <a:cubicBezTo>
                    <a:pt x="67591" y="106105"/>
                    <a:pt x="93607" y="113884"/>
                    <a:pt x="106488" y="124214"/>
                  </a:cubicBezTo>
                  <a:cubicBezTo>
                    <a:pt x="122046" y="137094"/>
                    <a:pt x="140283" y="170762"/>
                    <a:pt x="155842" y="168212"/>
                  </a:cubicBezTo>
                  <a:cubicBezTo>
                    <a:pt x="171400" y="162983"/>
                    <a:pt x="187086" y="175991"/>
                    <a:pt x="199966" y="175991"/>
                  </a:cubicBezTo>
                  <a:cubicBezTo>
                    <a:pt x="215525" y="175991"/>
                    <a:pt x="202517" y="163110"/>
                    <a:pt x="197416" y="163110"/>
                  </a:cubicBezTo>
                  <a:lnTo>
                    <a:pt x="197416" y="163110"/>
                  </a:lnTo>
                  <a:close/>
                  <a:moveTo>
                    <a:pt x="233634" y="46548"/>
                  </a:moveTo>
                  <a:cubicBezTo>
                    <a:pt x="233634" y="51777"/>
                    <a:pt x="223177" y="56878"/>
                    <a:pt x="207619" y="62107"/>
                  </a:cubicBezTo>
                  <a:cubicBezTo>
                    <a:pt x="192060" y="69886"/>
                    <a:pt x="163493" y="54328"/>
                    <a:pt x="160815" y="64657"/>
                  </a:cubicBezTo>
                  <a:cubicBezTo>
                    <a:pt x="160815" y="69886"/>
                    <a:pt x="179052" y="80216"/>
                    <a:pt x="197161" y="80216"/>
                  </a:cubicBezTo>
                  <a:cubicBezTo>
                    <a:pt x="215270" y="80216"/>
                    <a:pt x="241286" y="62107"/>
                    <a:pt x="241286" y="56878"/>
                  </a:cubicBezTo>
                  <a:cubicBezTo>
                    <a:pt x="241286" y="51650"/>
                    <a:pt x="254294" y="43998"/>
                    <a:pt x="249066" y="38769"/>
                  </a:cubicBezTo>
                  <a:cubicBezTo>
                    <a:pt x="243836" y="33540"/>
                    <a:pt x="233507" y="41320"/>
                    <a:pt x="233507" y="46548"/>
                  </a:cubicBezTo>
                  <a:lnTo>
                    <a:pt x="233507" y="46548"/>
                  </a:lnTo>
                  <a:close/>
                  <a:moveTo>
                    <a:pt x="256972" y="23338"/>
                  </a:moveTo>
                  <a:cubicBezTo>
                    <a:pt x="246515" y="15559"/>
                    <a:pt x="236185" y="13008"/>
                    <a:pt x="249193" y="23338"/>
                  </a:cubicBezTo>
                  <a:cubicBezTo>
                    <a:pt x="262201" y="36218"/>
                    <a:pt x="256972" y="46676"/>
                    <a:pt x="264752" y="43998"/>
                  </a:cubicBezTo>
                  <a:cubicBezTo>
                    <a:pt x="275209" y="41447"/>
                    <a:pt x="267302" y="28439"/>
                    <a:pt x="256972" y="23338"/>
                  </a:cubicBezTo>
                  <a:lnTo>
                    <a:pt x="256972" y="23338"/>
                  </a:lnTo>
                  <a:close/>
                </a:path>
              </a:pathLst>
            </a:custGeom>
            <a:solidFill>
              <a:srgbClr val="F2F2F2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5" name="Freeform: Shape 554">
              <a:extLst>
                <a:ext uri="{FF2B5EF4-FFF2-40B4-BE49-F238E27FC236}">
                  <a16:creationId xmlns:a16="http://schemas.microsoft.com/office/drawing/2014/main" id="{7FABADA6-9653-BE37-F000-527E65364CD7}"/>
                </a:ext>
              </a:extLst>
            </p:cNvPr>
            <p:cNvSpPr/>
            <p:nvPr/>
          </p:nvSpPr>
          <p:spPr>
            <a:xfrm>
              <a:off x="8837275" y="5432372"/>
              <a:ext cx="41711" cy="27817"/>
            </a:xfrm>
            <a:custGeom>
              <a:avLst/>
              <a:gdLst>
                <a:gd name="connsiteX0" fmla="*/ 14126 w 41711"/>
                <a:gd name="connsiteY0" fmla="*/ 1598 h 27817"/>
                <a:gd name="connsiteX1" fmla="*/ 6602 w 41711"/>
                <a:gd name="connsiteY1" fmla="*/ 25191 h 27817"/>
                <a:gd name="connsiteX2" fmla="*/ 24074 w 41711"/>
                <a:gd name="connsiteY2" fmla="*/ 25191 h 27817"/>
                <a:gd name="connsiteX3" fmla="*/ 41545 w 41711"/>
                <a:gd name="connsiteY3" fmla="*/ 17284 h 27817"/>
                <a:gd name="connsiteX4" fmla="*/ 13999 w 41711"/>
                <a:gd name="connsiteY4" fmla="*/ 1598 h 27817"/>
                <a:gd name="connsiteX5" fmla="*/ 13999 w 41711"/>
                <a:gd name="connsiteY5" fmla="*/ 1598 h 2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11" h="27817">
                  <a:moveTo>
                    <a:pt x="14126" y="1598"/>
                  </a:moveTo>
                  <a:cubicBezTo>
                    <a:pt x="11576" y="-6309"/>
                    <a:pt x="-10870" y="17284"/>
                    <a:pt x="6602" y="25191"/>
                  </a:cubicBezTo>
                  <a:cubicBezTo>
                    <a:pt x="14126" y="30420"/>
                    <a:pt x="19100" y="19963"/>
                    <a:pt x="24074" y="25191"/>
                  </a:cubicBezTo>
                  <a:cubicBezTo>
                    <a:pt x="29047" y="30420"/>
                    <a:pt x="41545" y="27869"/>
                    <a:pt x="41545" y="17284"/>
                  </a:cubicBezTo>
                  <a:cubicBezTo>
                    <a:pt x="44096" y="6827"/>
                    <a:pt x="16549" y="6827"/>
                    <a:pt x="13999" y="1598"/>
                  </a:cubicBezTo>
                  <a:lnTo>
                    <a:pt x="13999" y="1598"/>
                  </a:lnTo>
                  <a:close/>
                </a:path>
              </a:pathLst>
            </a:custGeom>
            <a:solidFill>
              <a:srgbClr val="FFE4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6" name="Freeform: Shape 555">
              <a:extLst>
                <a:ext uri="{FF2B5EF4-FFF2-40B4-BE49-F238E27FC236}">
                  <a16:creationId xmlns:a16="http://schemas.microsoft.com/office/drawing/2014/main" id="{D1FEBB6C-EC87-9145-8C6D-4D7498CF3F0B}"/>
                </a:ext>
              </a:extLst>
            </p:cNvPr>
            <p:cNvSpPr/>
            <p:nvPr/>
          </p:nvSpPr>
          <p:spPr>
            <a:xfrm>
              <a:off x="10713332" y="4386955"/>
              <a:ext cx="171403" cy="120182"/>
            </a:xfrm>
            <a:custGeom>
              <a:avLst/>
              <a:gdLst>
                <a:gd name="connsiteX0" fmla="*/ 0 w 171403"/>
                <a:gd name="connsiteY0" fmla="*/ 635 h 120182"/>
                <a:gd name="connsiteX1" fmla="*/ 28440 w 171403"/>
                <a:gd name="connsiteY1" fmla="*/ 31752 h 120182"/>
                <a:gd name="connsiteX2" fmla="*/ 0 w 171403"/>
                <a:gd name="connsiteY2" fmla="*/ 635 h 120182"/>
                <a:gd name="connsiteX3" fmla="*/ 0 w 171403"/>
                <a:gd name="connsiteY3" fmla="*/ 635 h 120182"/>
                <a:gd name="connsiteX4" fmla="*/ 41447 w 171403"/>
                <a:gd name="connsiteY4" fmla="*/ 29074 h 120182"/>
                <a:gd name="connsiteX5" fmla="*/ 59557 w 171403"/>
                <a:gd name="connsiteY5" fmla="*/ 42082 h 120182"/>
                <a:gd name="connsiteX6" fmla="*/ 41447 w 171403"/>
                <a:gd name="connsiteY6" fmla="*/ 29074 h 120182"/>
                <a:gd name="connsiteX7" fmla="*/ 41447 w 171403"/>
                <a:gd name="connsiteY7" fmla="*/ 29074 h 120182"/>
                <a:gd name="connsiteX8" fmla="*/ 113884 w 171403"/>
                <a:gd name="connsiteY8" fmla="*/ 67970 h 120182"/>
                <a:gd name="connsiteX9" fmla="*/ 82767 w 171403"/>
                <a:gd name="connsiteY9" fmla="*/ 49861 h 120182"/>
                <a:gd name="connsiteX10" fmla="*/ 113884 w 171403"/>
                <a:gd name="connsiteY10" fmla="*/ 67970 h 120182"/>
                <a:gd name="connsiteX11" fmla="*/ 113884 w 171403"/>
                <a:gd name="connsiteY11" fmla="*/ 67970 h 120182"/>
                <a:gd name="connsiteX12" fmla="*/ 111334 w 171403"/>
                <a:gd name="connsiteY12" fmla="*/ 88758 h 120182"/>
                <a:gd name="connsiteX13" fmla="*/ 131994 w 171403"/>
                <a:gd name="connsiteY13" fmla="*/ 99088 h 120182"/>
                <a:gd name="connsiteX14" fmla="*/ 111334 w 171403"/>
                <a:gd name="connsiteY14" fmla="*/ 88758 h 120182"/>
                <a:gd name="connsiteX15" fmla="*/ 111334 w 171403"/>
                <a:gd name="connsiteY15" fmla="*/ 88758 h 120182"/>
                <a:gd name="connsiteX16" fmla="*/ 150103 w 171403"/>
                <a:gd name="connsiteY16" fmla="*/ 109418 h 120182"/>
                <a:gd name="connsiteX17" fmla="*/ 170762 w 171403"/>
                <a:gd name="connsiteY17" fmla="*/ 119747 h 120182"/>
                <a:gd name="connsiteX18" fmla="*/ 150103 w 171403"/>
                <a:gd name="connsiteY18" fmla="*/ 109418 h 120182"/>
                <a:gd name="connsiteX19" fmla="*/ 150103 w 171403"/>
                <a:gd name="connsiteY19" fmla="*/ 109418 h 120182"/>
                <a:gd name="connsiteX20" fmla="*/ 134544 w 171403"/>
                <a:gd name="connsiteY20" fmla="*/ 65420 h 120182"/>
                <a:gd name="connsiteX21" fmla="*/ 150103 w 171403"/>
                <a:gd name="connsiteY21" fmla="*/ 96537 h 120182"/>
                <a:gd name="connsiteX22" fmla="*/ 134544 w 171403"/>
                <a:gd name="connsiteY22" fmla="*/ 65420 h 120182"/>
                <a:gd name="connsiteX23" fmla="*/ 134544 w 171403"/>
                <a:gd name="connsiteY23" fmla="*/ 65420 h 12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1403" h="120182">
                  <a:moveTo>
                    <a:pt x="0" y="635"/>
                  </a:moveTo>
                  <a:cubicBezTo>
                    <a:pt x="0" y="5863"/>
                    <a:pt x="20660" y="36981"/>
                    <a:pt x="28440" y="31752"/>
                  </a:cubicBezTo>
                  <a:cubicBezTo>
                    <a:pt x="41319" y="23973"/>
                    <a:pt x="2551" y="-4594"/>
                    <a:pt x="0" y="635"/>
                  </a:cubicBezTo>
                  <a:lnTo>
                    <a:pt x="0" y="635"/>
                  </a:lnTo>
                  <a:close/>
                  <a:moveTo>
                    <a:pt x="41447" y="29074"/>
                  </a:moveTo>
                  <a:cubicBezTo>
                    <a:pt x="41447" y="31624"/>
                    <a:pt x="57006" y="44633"/>
                    <a:pt x="59557" y="42082"/>
                  </a:cubicBezTo>
                  <a:cubicBezTo>
                    <a:pt x="64785" y="42082"/>
                    <a:pt x="43998" y="23973"/>
                    <a:pt x="41447" y="29074"/>
                  </a:cubicBezTo>
                  <a:lnTo>
                    <a:pt x="41447" y="29074"/>
                  </a:lnTo>
                  <a:close/>
                  <a:moveTo>
                    <a:pt x="113884" y="67970"/>
                  </a:moveTo>
                  <a:cubicBezTo>
                    <a:pt x="119113" y="62742"/>
                    <a:pt x="85445" y="44633"/>
                    <a:pt x="82767" y="49861"/>
                  </a:cubicBezTo>
                  <a:cubicBezTo>
                    <a:pt x="82767" y="55090"/>
                    <a:pt x="108655" y="70648"/>
                    <a:pt x="113884" y="67970"/>
                  </a:cubicBezTo>
                  <a:lnTo>
                    <a:pt x="113884" y="67970"/>
                  </a:lnTo>
                  <a:close/>
                  <a:moveTo>
                    <a:pt x="111334" y="88758"/>
                  </a:moveTo>
                  <a:cubicBezTo>
                    <a:pt x="113884" y="96537"/>
                    <a:pt x="126892" y="104316"/>
                    <a:pt x="131994" y="99088"/>
                  </a:cubicBezTo>
                  <a:cubicBezTo>
                    <a:pt x="139773" y="96537"/>
                    <a:pt x="108655" y="78300"/>
                    <a:pt x="111334" y="88758"/>
                  </a:cubicBezTo>
                  <a:lnTo>
                    <a:pt x="111334" y="88758"/>
                  </a:lnTo>
                  <a:close/>
                  <a:moveTo>
                    <a:pt x="150103" y="109418"/>
                  </a:moveTo>
                  <a:cubicBezTo>
                    <a:pt x="150103" y="111968"/>
                    <a:pt x="162983" y="122425"/>
                    <a:pt x="170762" y="119747"/>
                  </a:cubicBezTo>
                  <a:cubicBezTo>
                    <a:pt x="175991" y="114519"/>
                    <a:pt x="147424" y="104189"/>
                    <a:pt x="150103" y="109418"/>
                  </a:cubicBezTo>
                  <a:lnTo>
                    <a:pt x="150103" y="109418"/>
                  </a:lnTo>
                  <a:close/>
                  <a:moveTo>
                    <a:pt x="134544" y="65420"/>
                  </a:moveTo>
                  <a:cubicBezTo>
                    <a:pt x="129315" y="75750"/>
                    <a:pt x="147424" y="93986"/>
                    <a:pt x="150103" y="96537"/>
                  </a:cubicBezTo>
                  <a:cubicBezTo>
                    <a:pt x="152653" y="96537"/>
                    <a:pt x="137222" y="57640"/>
                    <a:pt x="134544" y="65420"/>
                  </a:cubicBezTo>
                  <a:lnTo>
                    <a:pt x="134544" y="65420"/>
                  </a:lnTo>
                  <a:close/>
                </a:path>
              </a:pathLst>
            </a:custGeom>
            <a:solidFill>
              <a:srgbClr val="FFB1FF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6E6EC131-B2DE-C2FA-D89C-CE795E256598}"/>
                </a:ext>
              </a:extLst>
            </p:cNvPr>
            <p:cNvSpPr/>
            <p:nvPr/>
          </p:nvSpPr>
          <p:spPr>
            <a:xfrm>
              <a:off x="10713332" y="4386955"/>
              <a:ext cx="171403" cy="120182"/>
            </a:xfrm>
            <a:custGeom>
              <a:avLst/>
              <a:gdLst>
                <a:gd name="connsiteX0" fmla="*/ 0 w 171403"/>
                <a:gd name="connsiteY0" fmla="*/ 635 h 120182"/>
                <a:gd name="connsiteX1" fmla="*/ 28440 w 171403"/>
                <a:gd name="connsiteY1" fmla="*/ 31752 h 120182"/>
                <a:gd name="connsiteX2" fmla="*/ 0 w 171403"/>
                <a:gd name="connsiteY2" fmla="*/ 635 h 120182"/>
                <a:gd name="connsiteX3" fmla="*/ 0 w 171403"/>
                <a:gd name="connsiteY3" fmla="*/ 635 h 120182"/>
                <a:gd name="connsiteX4" fmla="*/ 41447 w 171403"/>
                <a:gd name="connsiteY4" fmla="*/ 29074 h 120182"/>
                <a:gd name="connsiteX5" fmla="*/ 59557 w 171403"/>
                <a:gd name="connsiteY5" fmla="*/ 42082 h 120182"/>
                <a:gd name="connsiteX6" fmla="*/ 41447 w 171403"/>
                <a:gd name="connsiteY6" fmla="*/ 29074 h 120182"/>
                <a:gd name="connsiteX7" fmla="*/ 41447 w 171403"/>
                <a:gd name="connsiteY7" fmla="*/ 29074 h 120182"/>
                <a:gd name="connsiteX8" fmla="*/ 113884 w 171403"/>
                <a:gd name="connsiteY8" fmla="*/ 67970 h 120182"/>
                <a:gd name="connsiteX9" fmla="*/ 82767 w 171403"/>
                <a:gd name="connsiteY9" fmla="*/ 49861 h 120182"/>
                <a:gd name="connsiteX10" fmla="*/ 113884 w 171403"/>
                <a:gd name="connsiteY10" fmla="*/ 67970 h 120182"/>
                <a:gd name="connsiteX11" fmla="*/ 113884 w 171403"/>
                <a:gd name="connsiteY11" fmla="*/ 67970 h 120182"/>
                <a:gd name="connsiteX12" fmla="*/ 111334 w 171403"/>
                <a:gd name="connsiteY12" fmla="*/ 88758 h 120182"/>
                <a:gd name="connsiteX13" fmla="*/ 131994 w 171403"/>
                <a:gd name="connsiteY13" fmla="*/ 99088 h 120182"/>
                <a:gd name="connsiteX14" fmla="*/ 111334 w 171403"/>
                <a:gd name="connsiteY14" fmla="*/ 88758 h 120182"/>
                <a:gd name="connsiteX15" fmla="*/ 111334 w 171403"/>
                <a:gd name="connsiteY15" fmla="*/ 88758 h 120182"/>
                <a:gd name="connsiteX16" fmla="*/ 150103 w 171403"/>
                <a:gd name="connsiteY16" fmla="*/ 109418 h 120182"/>
                <a:gd name="connsiteX17" fmla="*/ 170762 w 171403"/>
                <a:gd name="connsiteY17" fmla="*/ 119747 h 120182"/>
                <a:gd name="connsiteX18" fmla="*/ 150103 w 171403"/>
                <a:gd name="connsiteY18" fmla="*/ 109418 h 120182"/>
                <a:gd name="connsiteX19" fmla="*/ 150103 w 171403"/>
                <a:gd name="connsiteY19" fmla="*/ 109418 h 120182"/>
                <a:gd name="connsiteX20" fmla="*/ 134544 w 171403"/>
                <a:gd name="connsiteY20" fmla="*/ 65420 h 120182"/>
                <a:gd name="connsiteX21" fmla="*/ 150103 w 171403"/>
                <a:gd name="connsiteY21" fmla="*/ 96537 h 120182"/>
                <a:gd name="connsiteX22" fmla="*/ 134544 w 171403"/>
                <a:gd name="connsiteY22" fmla="*/ 65420 h 120182"/>
                <a:gd name="connsiteX23" fmla="*/ 134544 w 171403"/>
                <a:gd name="connsiteY23" fmla="*/ 65420 h 120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1403" h="120182">
                  <a:moveTo>
                    <a:pt x="0" y="635"/>
                  </a:moveTo>
                  <a:cubicBezTo>
                    <a:pt x="0" y="5863"/>
                    <a:pt x="20660" y="36981"/>
                    <a:pt x="28440" y="31752"/>
                  </a:cubicBezTo>
                  <a:cubicBezTo>
                    <a:pt x="41319" y="23973"/>
                    <a:pt x="2551" y="-4594"/>
                    <a:pt x="0" y="635"/>
                  </a:cubicBezTo>
                  <a:lnTo>
                    <a:pt x="0" y="635"/>
                  </a:lnTo>
                  <a:close/>
                  <a:moveTo>
                    <a:pt x="41447" y="29074"/>
                  </a:moveTo>
                  <a:cubicBezTo>
                    <a:pt x="41447" y="31624"/>
                    <a:pt x="57006" y="44633"/>
                    <a:pt x="59557" y="42082"/>
                  </a:cubicBezTo>
                  <a:cubicBezTo>
                    <a:pt x="64785" y="42082"/>
                    <a:pt x="43998" y="23973"/>
                    <a:pt x="41447" y="29074"/>
                  </a:cubicBezTo>
                  <a:lnTo>
                    <a:pt x="41447" y="29074"/>
                  </a:lnTo>
                  <a:close/>
                  <a:moveTo>
                    <a:pt x="113884" y="67970"/>
                  </a:moveTo>
                  <a:cubicBezTo>
                    <a:pt x="119113" y="62742"/>
                    <a:pt x="85445" y="44633"/>
                    <a:pt x="82767" y="49861"/>
                  </a:cubicBezTo>
                  <a:cubicBezTo>
                    <a:pt x="82767" y="55090"/>
                    <a:pt x="108655" y="70648"/>
                    <a:pt x="113884" y="67970"/>
                  </a:cubicBezTo>
                  <a:lnTo>
                    <a:pt x="113884" y="67970"/>
                  </a:lnTo>
                  <a:close/>
                  <a:moveTo>
                    <a:pt x="111334" y="88758"/>
                  </a:moveTo>
                  <a:cubicBezTo>
                    <a:pt x="113884" y="96537"/>
                    <a:pt x="126892" y="104316"/>
                    <a:pt x="131994" y="99088"/>
                  </a:cubicBezTo>
                  <a:cubicBezTo>
                    <a:pt x="139773" y="96537"/>
                    <a:pt x="108655" y="78300"/>
                    <a:pt x="111334" y="88758"/>
                  </a:cubicBezTo>
                  <a:lnTo>
                    <a:pt x="111334" y="88758"/>
                  </a:lnTo>
                  <a:close/>
                  <a:moveTo>
                    <a:pt x="150103" y="109418"/>
                  </a:moveTo>
                  <a:cubicBezTo>
                    <a:pt x="150103" y="111968"/>
                    <a:pt x="162983" y="122425"/>
                    <a:pt x="170762" y="119747"/>
                  </a:cubicBezTo>
                  <a:cubicBezTo>
                    <a:pt x="175991" y="114519"/>
                    <a:pt x="147424" y="104189"/>
                    <a:pt x="150103" y="109418"/>
                  </a:cubicBezTo>
                  <a:lnTo>
                    <a:pt x="150103" y="109418"/>
                  </a:lnTo>
                  <a:close/>
                  <a:moveTo>
                    <a:pt x="134544" y="65420"/>
                  </a:moveTo>
                  <a:cubicBezTo>
                    <a:pt x="129315" y="75750"/>
                    <a:pt x="147424" y="93986"/>
                    <a:pt x="150103" y="96537"/>
                  </a:cubicBezTo>
                  <a:cubicBezTo>
                    <a:pt x="152653" y="96537"/>
                    <a:pt x="137222" y="57640"/>
                    <a:pt x="134544" y="65420"/>
                  </a:cubicBezTo>
                  <a:lnTo>
                    <a:pt x="134544" y="65420"/>
                  </a:lnTo>
                  <a:close/>
                </a:path>
              </a:pathLst>
            </a:custGeom>
            <a:solidFill>
              <a:srgbClr val="C1C9C1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490354E3-5EF2-74FD-BE4D-A0CAFC4D7A1B}"/>
                </a:ext>
              </a:extLst>
            </p:cNvPr>
            <p:cNvSpPr/>
            <p:nvPr/>
          </p:nvSpPr>
          <p:spPr>
            <a:xfrm>
              <a:off x="10972671" y="5066303"/>
              <a:ext cx="264770" cy="323032"/>
            </a:xfrm>
            <a:custGeom>
              <a:avLst/>
              <a:gdLst>
                <a:gd name="connsiteX0" fmla="*/ 163295 w 264770"/>
                <a:gd name="connsiteY0" fmla="*/ 155076 h 323032"/>
                <a:gd name="connsiteX1" fmla="*/ 145186 w 264770"/>
                <a:gd name="connsiteY1" fmla="*/ 162856 h 323032"/>
                <a:gd name="connsiteX2" fmla="*/ 124398 w 264770"/>
                <a:gd name="connsiteY2" fmla="*/ 152525 h 323032"/>
                <a:gd name="connsiteX3" fmla="*/ 114068 w 264770"/>
                <a:gd name="connsiteY3" fmla="*/ 170635 h 323032"/>
                <a:gd name="connsiteX4" fmla="*/ 95959 w 264770"/>
                <a:gd name="connsiteY4" fmla="*/ 201624 h 323032"/>
                <a:gd name="connsiteX5" fmla="*/ 36275 w 264770"/>
                <a:gd name="connsiteY5" fmla="*/ 242944 h 323032"/>
                <a:gd name="connsiteX6" fmla="*/ 7708 w 264770"/>
                <a:gd name="connsiteY6" fmla="*/ 268833 h 323032"/>
                <a:gd name="connsiteX7" fmla="*/ 2480 w 264770"/>
                <a:gd name="connsiteY7" fmla="*/ 292043 h 323032"/>
                <a:gd name="connsiteX8" fmla="*/ 23267 w 264770"/>
                <a:gd name="connsiteY8" fmla="*/ 299822 h 323032"/>
                <a:gd name="connsiteX9" fmla="*/ 38826 w 264770"/>
                <a:gd name="connsiteY9" fmla="*/ 307601 h 323032"/>
                <a:gd name="connsiteX10" fmla="*/ 77722 w 264770"/>
                <a:gd name="connsiteY10" fmla="*/ 297271 h 323032"/>
                <a:gd name="connsiteX11" fmla="*/ 93281 w 264770"/>
                <a:gd name="connsiteY11" fmla="*/ 271383 h 323032"/>
                <a:gd name="connsiteX12" fmla="*/ 103611 w 264770"/>
                <a:gd name="connsiteY12" fmla="*/ 248172 h 323032"/>
                <a:gd name="connsiteX13" fmla="*/ 126949 w 264770"/>
                <a:gd name="connsiteY13" fmla="*/ 235292 h 323032"/>
                <a:gd name="connsiteX14" fmla="*/ 134728 w 264770"/>
                <a:gd name="connsiteY14" fmla="*/ 222412 h 323032"/>
                <a:gd name="connsiteX15" fmla="*/ 150286 w 264770"/>
                <a:gd name="connsiteY15" fmla="*/ 201752 h 323032"/>
                <a:gd name="connsiteX16" fmla="*/ 165845 w 264770"/>
                <a:gd name="connsiteY16" fmla="*/ 173313 h 323032"/>
                <a:gd name="connsiteX17" fmla="*/ 163295 w 264770"/>
                <a:gd name="connsiteY17" fmla="*/ 155204 h 323032"/>
                <a:gd name="connsiteX18" fmla="*/ 163295 w 264770"/>
                <a:gd name="connsiteY18" fmla="*/ 155204 h 323032"/>
                <a:gd name="connsiteX19" fmla="*/ 23267 w 264770"/>
                <a:gd name="connsiteY19" fmla="*/ 323033 h 323032"/>
                <a:gd name="connsiteX20" fmla="*/ 31046 w 264770"/>
                <a:gd name="connsiteY20" fmla="*/ 312703 h 323032"/>
                <a:gd name="connsiteX21" fmla="*/ 23267 w 264770"/>
                <a:gd name="connsiteY21" fmla="*/ 323033 h 323032"/>
                <a:gd name="connsiteX22" fmla="*/ 23267 w 264770"/>
                <a:gd name="connsiteY22" fmla="*/ 323033 h 323032"/>
                <a:gd name="connsiteX23" fmla="*/ 243766 w 264770"/>
                <a:gd name="connsiteY23" fmla="*/ 77665 h 323032"/>
                <a:gd name="connsiteX24" fmla="*/ 220428 w 264770"/>
                <a:gd name="connsiteY24" fmla="*/ 77665 h 323032"/>
                <a:gd name="connsiteX25" fmla="*/ 207420 w 264770"/>
                <a:gd name="connsiteY25" fmla="*/ 64785 h 323032"/>
                <a:gd name="connsiteX26" fmla="*/ 199640 w 264770"/>
                <a:gd name="connsiteY26" fmla="*/ 46676 h 323032"/>
                <a:gd name="connsiteX27" fmla="*/ 197090 w 264770"/>
                <a:gd name="connsiteY27" fmla="*/ 59556 h 323032"/>
                <a:gd name="connsiteX28" fmla="*/ 189310 w 264770"/>
                <a:gd name="connsiteY28" fmla="*/ 54328 h 323032"/>
                <a:gd name="connsiteX29" fmla="*/ 181531 w 264770"/>
                <a:gd name="connsiteY29" fmla="*/ 38769 h 323032"/>
                <a:gd name="connsiteX30" fmla="*/ 173752 w 264770"/>
                <a:gd name="connsiteY30" fmla="*/ 18109 h 323032"/>
                <a:gd name="connsiteX31" fmla="*/ 145186 w 264770"/>
                <a:gd name="connsiteY31" fmla="*/ 0 h 323032"/>
                <a:gd name="connsiteX32" fmla="*/ 152965 w 264770"/>
                <a:gd name="connsiteY32" fmla="*/ 23210 h 323032"/>
                <a:gd name="connsiteX33" fmla="*/ 168523 w 264770"/>
                <a:gd name="connsiteY33" fmla="*/ 38769 h 323032"/>
                <a:gd name="connsiteX34" fmla="*/ 181531 w 264770"/>
                <a:gd name="connsiteY34" fmla="*/ 54328 h 323032"/>
                <a:gd name="connsiteX35" fmla="*/ 176303 w 264770"/>
                <a:gd name="connsiteY35" fmla="*/ 87868 h 323032"/>
                <a:gd name="connsiteX36" fmla="*/ 160744 w 264770"/>
                <a:gd name="connsiteY36" fmla="*/ 108528 h 323032"/>
                <a:gd name="connsiteX37" fmla="*/ 189310 w 264770"/>
                <a:gd name="connsiteY37" fmla="*/ 134416 h 323032"/>
                <a:gd name="connsiteX38" fmla="*/ 181531 w 264770"/>
                <a:gd name="connsiteY38" fmla="*/ 167957 h 323032"/>
                <a:gd name="connsiteX39" fmla="*/ 202319 w 264770"/>
                <a:gd name="connsiteY39" fmla="*/ 170507 h 323032"/>
                <a:gd name="connsiteX40" fmla="*/ 225657 w 264770"/>
                <a:gd name="connsiteY40" fmla="*/ 136967 h 323032"/>
                <a:gd name="connsiteX41" fmla="*/ 233436 w 264770"/>
                <a:gd name="connsiteY41" fmla="*/ 113757 h 323032"/>
                <a:gd name="connsiteX42" fmla="*/ 248994 w 264770"/>
                <a:gd name="connsiteY42" fmla="*/ 111206 h 323032"/>
                <a:gd name="connsiteX43" fmla="*/ 256774 w 264770"/>
                <a:gd name="connsiteY43" fmla="*/ 95647 h 323032"/>
                <a:gd name="connsiteX44" fmla="*/ 264553 w 264770"/>
                <a:gd name="connsiteY44" fmla="*/ 77538 h 323032"/>
                <a:gd name="connsiteX45" fmla="*/ 243766 w 264770"/>
                <a:gd name="connsiteY45" fmla="*/ 77538 h 323032"/>
                <a:gd name="connsiteX46" fmla="*/ 243766 w 264770"/>
                <a:gd name="connsiteY46" fmla="*/ 77538 h 323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64770" h="323032">
                  <a:moveTo>
                    <a:pt x="163295" y="155076"/>
                  </a:moveTo>
                  <a:cubicBezTo>
                    <a:pt x="158066" y="152525"/>
                    <a:pt x="152965" y="157627"/>
                    <a:pt x="145186" y="162856"/>
                  </a:cubicBezTo>
                  <a:cubicBezTo>
                    <a:pt x="139956" y="165406"/>
                    <a:pt x="134856" y="144746"/>
                    <a:pt x="124398" y="152525"/>
                  </a:cubicBezTo>
                  <a:cubicBezTo>
                    <a:pt x="116619" y="160305"/>
                    <a:pt x="124398" y="162856"/>
                    <a:pt x="114068" y="170635"/>
                  </a:cubicBezTo>
                  <a:cubicBezTo>
                    <a:pt x="103738" y="180965"/>
                    <a:pt x="108839" y="183515"/>
                    <a:pt x="95959" y="201624"/>
                  </a:cubicBezTo>
                  <a:cubicBezTo>
                    <a:pt x="82951" y="219734"/>
                    <a:pt x="41504" y="232614"/>
                    <a:pt x="36275" y="242944"/>
                  </a:cubicBezTo>
                  <a:cubicBezTo>
                    <a:pt x="28496" y="250723"/>
                    <a:pt x="7708" y="261053"/>
                    <a:pt x="7708" y="268833"/>
                  </a:cubicBezTo>
                  <a:cubicBezTo>
                    <a:pt x="7708" y="276612"/>
                    <a:pt x="-5299" y="281713"/>
                    <a:pt x="2480" y="292043"/>
                  </a:cubicBezTo>
                  <a:cubicBezTo>
                    <a:pt x="7708" y="299822"/>
                    <a:pt x="15487" y="294593"/>
                    <a:pt x="23267" y="299822"/>
                  </a:cubicBezTo>
                  <a:cubicBezTo>
                    <a:pt x="28496" y="307601"/>
                    <a:pt x="36275" y="299822"/>
                    <a:pt x="38826" y="307601"/>
                  </a:cubicBezTo>
                  <a:cubicBezTo>
                    <a:pt x="41376" y="312830"/>
                    <a:pt x="62164" y="312830"/>
                    <a:pt x="77722" y="297271"/>
                  </a:cubicBezTo>
                  <a:cubicBezTo>
                    <a:pt x="93281" y="281713"/>
                    <a:pt x="85502" y="276612"/>
                    <a:pt x="93281" y="271383"/>
                  </a:cubicBezTo>
                  <a:cubicBezTo>
                    <a:pt x="98509" y="268833"/>
                    <a:pt x="101060" y="255824"/>
                    <a:pt x="103611" y="248172"/>
                  </a:cubicBezTo>
                  <a:cubicBezTo>
                    <a:pt x="108839" y="242944"/>
                    <a:pt x="111390" y="235292"/>
                    <a:pt x="126949" y="235292"/>
                  </a:cubicBezTo>
                  <a:cubicBezTo>
                    <a:pt x="145058" y="235292"/>
                    <a:pt x="137279" y="230063"/>
                    <a:pt x="134728" y="222412"/>
                  </a:cubicBezTo>
                  <a:cubicBezTo>
                    <a:pt x="134728" y="214632"/>
                    <a:pt x="150286" y="212082"/>
                    <a:pt x="150286" y="201752"/>
                  </a:cubicBezTo>
                  <a:cubicBezTo>
                    <a:pt x="150286" y="191422"/>
                    <a:pt x="171074" y="183643"/>
                    <a:pt x="165845" y="173313"/>
                  </a:cubicBezTo>
                  <a:cubicBezTo>
                    <a:pt x="163295" y="165534"/>
                    <a:pt x="171074" y="160432"/>
                    <a:pt x="163295" y="155204"/>
                  </a:cubicBezTo>
                  <a:lnTo>
                    <a:pt x="163295" y="155204"/>
                  </a:lnTo>
                  <a:close/>
                  <a:moveTo>
                    <a:pt x="23267" y="323033"/>
                  </a:moveTo>
                  <a:cubicBezTo>
                    <a:pt x="28496" y="323033"/>
                    <a:pt x="38826" y="320482"/>
                    <a:pt x="31046" y="312703"/>
                  </a:cubicBezTo>
                  <a:cubicBezTo>
                    <a:pt x="25817" y="304923"/>
                    <a:pt x="15487" y="320482"/>
                    <a:pt x="23267" y="323033"/>
                  </a:cubicBezTo>
                  <a:lnTo>
                    <a:pt x="23267" y="323033"/>
                  </a:lnTo>
                  <a:close/>
                  <a:moveTo>
                    <a:pt x="243766" y="77665"/>
                  </a:moveTo>
                  <a:cubicBezTo>
                    <a:pt x="238537" y="85445"/>
                    <a:pt x="230757" y="77665"/>
                    <a:pt x="220428" y="77665"/>
                  </a:cubicBezTo>
                  <a:cubicBezTo>
                    <a:pt x="212648" y="77665"/>
                    <a:pt x="207420" y="69886"/>
                    <a:pt x="207420" y="64785"/>
                  </a:cubicBezTo>
                  <a:cubicBezTo>
                    <a:pt x="207420" y="57006"/>
                    <a:pt x="207420" y="46676"/>
                    <a:pt x="199640" y="46676"/>
                  </a:cubicBezTo>
                  <a:cubicBezTo>
                    <a:pt x="191861" y="46676"/>
                    <a:pt x="202191" y="54455"/>
                    <a:pt x="197090" y="59556"/>
                  </a:cubicBezTo>
                  <a:cubicBezTo>
                    <a:pt x="194539" y="62107"/>
                    <a:pt x="194539" y="54328"/>
                    <a:pt x="189310" y="54328"/>
                  </a:cubicBezTo>
                  <a:cubicBezTo>
                    <a:pt x="186760" y="54328"/>
                    <a:pt x="181531" y="49099"/>
                    <a:pt x="181531" y="38769"/>
                  </a:cubicBezTo>
                  <a:cubicBezTo>
                    <a:pt x="181531" y="28439"/>
                    <a:pt x="173752" y="30990"/>
                    <a:pt x="173752" y="18109"/>
                  </a:cubicBezTo>
                  <a:cubicBezTo>
                    <a:pt x="173752" y="7780"/>
                    <a:pt x="155643" y="0"/>
                    <a:pt x="145186" y="0"/>
                  </a:cubicBezTo>
                  <a:cubicBezTo>
                    <a:pt x="137406" y="0"/>
                    <a:pt x="147736" y="18109"/>
                    <a:pt x="152965" y="23210"/>
                  </a:cubicBezTo>
                  <a:cubicBezTo>
                    <a:pt x="158193" y="28439"/>
                    <a:pt x="168523" y="33540"/>
                    <a:pt x="168523" y="38769"/>
                  </a:cubicBezTo>
                  <a:cubicBezTo>
                    <a:pt x="168523" y="41320"/>
                    <a:pt x="176303" y="54328"/>
                    <a:pt x="181531" y="54328"/>
                  </a:cubicBezTo>
                  <a:cubicBezTo>
                    <a:pt x="186760" y="56878"/>
                    <a:pt x="176303" y="74987"/>
                    <a:pt x="176303" y="87868"/>
                  </a:cubicBezTo>
                  <a:cubicBezTo>
                    <a:pt x="176303" y="100748"/>
                    <a:pt x="165973" y="98198"/>
                    <a:pt x="160744" y="108528"/>
                  </a:cubicBezTo>
                  <a:cubicBezTo>
                    <a:pt x="152965" y="116307"/>
                    <a:pt x="178853" y="124086"/>
                    <a:pt x="189310" y="134416"/>
                  </a:cubicBezTo>
                  <a:cubicBezTo>
                    <a:pt x="199640" y="142195"/>
                    <a:pt x="178980" y="162856"/>
                    <a:pt x="181531" y="167957"/>
                  </a:cubicBezTo>
                  <a:cubicBezTo>
                    <a:pt x="184082" y="170507"/>
                    <a:pt x="191861" y="173185"/>
                    <a:pt x="202319" y="170507"/>
                  </a:cubicBezTo>
                  <a:cubicBezTo>
                    <a:pt x="212648" y="167957"/>
                    <a:pt x="217878" y="144618"/>
                    <a:pt x="225657" y="136967"/>
                  </a:cubicBezTo>
                  <a:cubicBezTo>
                    <a:pt x="233436" y="131738"/>
                    <a:pt x="228207" y="118858"/>
                    <a:pt x="233436" y="113757"/>
                  </a:cubicBezTo>
                  <a:cubicBezTo>
                    <a:pt x="235987" y="108528"/>
                    <a:pt x="241215" y="111206"/>
                    <a:pt x="248994" y="111206"/>
                  </a:cubicBezTo>
                  <a:cubicBezTo>
                    <a:pt x="254223" y="111206"/>
                    <a:pt x="248994" y="95647"/>
                    <a:pt x="256774" y="95647"/>
                  </a:cubicBezTo>
                  <a:cubicBezTo>
                    <a:pt x="264553" y="95647"/>
                    <a:pt x="259325" y="87868"/>
                    <a:pt x="264553" y="77538"/>
                  </a:cubicBezTo>
                  <a:cubicBezTo>
                    <a:pt x="267104" y="67208"/>
                    <a:pt x="246444" y="72309"/>
                    <a:pt x="243766" y="77538"/>
                  </a:cubicBezTo>
                  <a:lnTo>
                    <a:pt x="243766" y="77538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59" name="Freeform: Shape 558">
              <a:extLst>
                <a:ext uri="{FF2B5EF4-FFF2-40B4-BE49-F238E27FC236}">
                  <a16:creationId xmlns:a16="http://schemas.microsoft.com/office/drawing/2014/main" id="{0E698742-F571-49FF-04E0-8044AA0AC0B2}"/>
                </a:ext>
              </a:extLst>
            </p:cNvPr>
            <p:cNvSpPr/>
            <p:nvPr/>
          </p:nvSpPr>
          <p:spPr>
            <a:xfrm>
              <a:off x="11214218" y="4631238"/>
              <a:ext cx="53103" cy="44051"/>
            </a:xfrm>
            <a:custGeom>
              <a:avLst/>
              <a:gdLst>
                <a:gd name="connsiteX0" fmla="*/ 1199 w 53103"/>
                <a:gd name="connsiteY0" fmla="*/ 38830 h 44051"/>
                <a:gd name="connsiteX1" fmla="*/ 27088 w 53103"/>
                <a:gd name="connsiteY1" fmla="*/ 33729 h 44051"/>
                <a:gd name="connsiteX2" fmla="*/ 1199 w 53103"/>
                <a:gd name="connsiteY2" fmla="*/ 38830 h 44051"/>
                <a:gd name="connsiteX3" fmla="*/ 1199 w 53103"/>
                <a:gd name="connsiteY3" fmla="*/ 38830 h 44051"/>
                <a:gd name="connsiteX4" fmla="*/ 32316 w 53103"/>
                <a:gd name="connsiteY4" fmla="*/ 13324 h 44051"/>
                <a:gd name="connsiteX5" fmla="*/ 53103 w 53103"/>
                <a:gd name="connsiteY5" fmla="*/ 3122 h 44051"/>
                <a:gd name="connsiteX6" fmla="*/ 32316 w 53103"/>
                <a:gd name="connsiteY6" fmla="*/ 13324 h 44051"/>
                <a:gd name="connsiteX7" fmla="*/ 32316 w 53103"/>
                <a:gd name="connsiteY7" fmla="*/ 13324 h 44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103" h="44051">
                  <a:moveTo>
                    <a:pt x="1199" y="38830"/>
                  </a:moveTo>
                  <a:cubicBezTo>
                    <a:pt x="8979" y="46482"/>
                    <a:pt x="27088" y="46482"/>
                    <a:pt x="27088" y="33729"/>
                  </a:cubicBezTo>
                  <a:cubicBezTo>
                    <a:pt x="27088" y="18425"/>
                    <a:pt x="-6708" y="33729"/>
                    <a:pt x="1199" y="38830"/>
                  </a:cubicBezTo>
                  <a:lnTo>
                    <a:pt x="1199" y="38830"/>
                  </a:lnTo>
                  <a:close/>
                  <a:moveTo>
                    <a:pt x="32316" y="13324"/>
                  </a:moveTo>
                  <a:cubicBezTo>
                    <a:pt x="37545" y="15874"/>
                    <a:pt x="53103" y="10773"/>
                    <a:pt x="53103" y="3122"/>
                  </a:cubicBezTo>
                  <a:cubicBezTo>
                    <a:pt x="53103" y="-7081"/>
                    <a:pt x="24537" y="10773"/>
                    <a:pt x="32316" y="13324"/>
                  </a:cubicBezTo>
                  <a:lnTo>
                    <a:pt x="32316" y="13324"/>
                  </a:lnTo>
                  <a:close/>
                </a:path>
              </a:pathLst>
            </a:custGeom>
            <a:solidFill>
              <a:srgbClr val="C1C9C1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0" name="Freeform: Shape 559">
              <a:extLst>
                <a:ext uri="{FF2B5EF4-FFF2-40B4-BE49-F238E27FC236}">
                  <a16:creationId xmlns:a16="http://schemas.microsoft.com/office/drawing/2014/main" id="{3713B6BC-5713-B266-21A4-17826E8E9B61}"/>
                </a:ext>
              </a:extLst>
            </p:cNvPr>
            <p:cNvSpPr/>
            <p:nvPr/>
          </p:nvSpPr>
          <p:spPr>
            <a:xfrm>
              <a:off x="7973870" y="4311965"/>
              <a:ext cx="32264" cy="44380"/>
            </a:xfrm>
            <a:custGeom>
              <a:avLst/>
              <a:gdLst>
                <a:gd name="connsiteX0" fmla="*/ 2551 w 32264"/>
                <a:gd name="connsiteY0" fmla="*/ 23465 h 44380"/>
                <a:gd name="connsiteX1" fmla="*/ 7525 w 32264"/>
                <a:gd name="connsiteY1" fmla="*/ 44380 h 44380"/>
                <a:gd name="connsiteX2" fmla="*/ 14921 w 32264"/>
                <a:gd name="connsiteY2" fmla="*/ 39152 h 44380"/>
                <a:gd name="connsiteX3" fmla="*/ 32265 w 32264"/>
                <a:gd name="connsiteY3" fmla="*/ 13008 h 44380"/>
                <a:gd name="connsiteX4" fmla="*/ 27292 w 32264"/>
                <a:gd name="connsiteY4" fmla="*/ 10458 h 44380"/>
                <a:gd name="connsiteX5" fmla="*/ 27292 w 32264"/>
                <a:gd name="connsiteY5" fmla="*/ 0 h 44380"/>
                <a:gd name="connsiteX6" fmla="*/ 17344 w 32264"/>
                <a:gd name="connsiteY6" fmla="*/ 0 h 44380"/>
                <a:gd name="connsiteX7" fmla="*/ 4974 w 32264"/>
                <a:gd name="connsiteY7" fmla="*/ 5229 h 44380"/>
                <a:gd name="connsiteX8" fmla="*/ 0 w 32264"/>
                <a:gd name="connsiteY8" fmla="*/ 5229 h 44380"/>
                <a:gd name="connsiteX9" fmla="*/ 2423 w 32264"/>
                <a:gd name="connsiteY9" fmla="*/ 23465 h 44380"/>
                <a:gd name="connsiteX10" fmla="*/ 2423 w 32264"/>
                <a:gd name="connsiteY10" fmla="*/ 23465 h 4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264" h="44380">
                  <a:moveTo>
                    <a:pt x="2551" y="23465"/>
                  </a:moveTo>
                  <a:cubicBezTo>
                    <a:pt x="2551" y="26016"/>
                    <a:pt x="4974" y="36473"/>
                    <a:pt x="7525" y="44380"/>
                  </a:cubicBezTo>
                  <a:cubicBezTo>
                    <a:pt x="9947" y="41830"/>
                    <a:pt x="14921" y="41830"/>
                    <a:pt x="14921" y="39152"/>
                  </a:cubicBezTo>
                  <a:cubicBezTo>
                    <a:pt x="19895" y="36601"/>
                    <a:pt x="32265" y="13008"/>
                    <a:pt x="32265" y="13008"/>
                  </a:cubicBezTo>
                  <a:lnTo>
                    <a:pt x="27292" y="10458"/>
                  </a:lnTo>
                  <a:lnTo>
                    <a:pt x="27292" y="0"/>
                  </a:lnTo>
                  <a:lnTo>
                    <a:pt x="17344" y="0"/>
                  </a:lnTo>
                  <a:cubicBezTo>
                    <a:pt x="17344" y="0"/>
                    <a:pt x="17344" y="7779"/>
                    <a:pt x="4974" y="5229"/>
                  </a:cubicBezTo>
                  <a:lnTo>
                    <a:pt x="0" y="5229"/>
                  </a:lnTo>
                  <a:lnTo>
                    <a:pt x="2423" y="23465"/>
                  </a:lnTo>
                  <a:lnTo>
                    <a:pt x="2423" y="23465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1" name="Freeform: Shape 560">
              <a:extLst>
                <a:ext uri="{FF2B5EF4-FFF2-40B4-BE49-F238E27FC236}">
                  <a16:creationId xmlns:a16="http://schemas.microsoft.com/office/drawing/2014/main" id="{F45AE50A-022A-EA7E-5D92-6D56CF20B81A}"/>
                </a:ext>
              </a:extLst>
            </p:cNvPr>
            <p:cNvSpPr/>
            <p:nvPr/>
          </p:nvSpPr>
          <p:spPr>
            <a:xfrm>
              <a:off x="10919930" y="4721351"/>
              <a:ext cx="66145" cy="45055"/>
            </a:xfrm>
            <a:custGeom>
              <a:avLst/>
              <a:gdLst>
                <a:gd name="connsiteX0" fmla="*/ 0 w 66145"/>
                <a:gd name="connsiteY0" fmla="*/ 877 h 45055"/>
                <a:gd name="connsiteX1" fmla="*/ 65550 w 66145"/>
                <a:gd name="connsiteY1" fmla="*/ 44619 h 45055"/>
                <a:gd name="connsiteX2" fmla="*/ 0 w 66145"/>
                <a:gd name="connsiteY2" fmla="*/ 877 h 45055"/>
                <a:gd name="connsiteX3" fmla="*/ 0 w 66145"/>
                <a:gd name="connsiteY3" fmla="*/ 877 h 45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145" h="45055">
                  <a:moveTo>
                    <a:pt x="0" y="877"/>
                  </a:moveTo>
                  <a:cubicBezTo>
                    <a:pt x="0" y="-6903"/>
                    <a:pt x="73457" y="39518"/>
                    <a:pt x="65550" y="44619"/>
                  </a:cubicBezTo>
                  <a:cubicBezTo>
                    <a:pt x="57644" y="49720"/>
                    <a:pt x="2551" y="8528"/>
                    <a:pt x="0" y="877"/>
                  </a:cubicBezTo>
                  <a:lnTo>
                    <a:pt x="0" y="877"/>
                  </a:lnTo>
                  <a:close/>
                </a:path>
              </a:pathLst>
            </a:custGeom>
            <a:solidFill>
              <a:srgbClr val="C1C9C1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2" name="Freeform: Shape 561">
              <a:extLst>
                <a:ext uri="{FF2B5EF4-FFF2-40B4-BE49-F238E27FC236}">
                  <a16:creationId xmlns:a16="http://schemas.microsoft.com/office/drawing/2014/main" id="{DBC4C749-3748-F2CC-E824-6209C05E3F7F}"/>
                </a:ext>
              </a:extLst>
            </p:cNvPr>
            <p:cNvSpPr/>
            <p:nvPr/>
          </p:nvSpPr>
          <p:spPr>
            <a:xfrm>
              <a:off x="5623244" y="3694508"/>
              <a:ext cx="15032" cy="32520"/>
            </a:xfrm>
            <a:custGeom>
              <a:avLst/>
              <a:gdLst>
                <a:gd name="connsiteX0" fmla="*/ 14538 w 15032"/>
                <a:gd name="connsiteY0" fmla="*/ 31842 h 32520"/>
                <a:gd name="connsiteX1" fmla="*/ 7269 w 15032"/>
                <a:gd name="connsiteY1" fmla="*/ 24190 h 32520"/>
                <a:gd name="connsiteX2" fmla="*/ 0 w 15032"/>
                <a:gd name="connsiteY2" fmla="*/ 8886 h 32520"/>
                <a:gd name="connsiteX3" fmla="*/ 7269 w 15032"/>
                <a:gd name="connsiteY3" fmla="*/ 3785 h 32520"/>
                <a:gd name="connsiteX4" fmla="*/ 9692 w 15032"/>
                <a:gd name="connsiteY4" fmla="*/ 19089 h 32520"/>
                <a:gd name="connsiteX5" fmla="*/ 14538 w 15032"/>
                <a:gd name="connsiteY5" fmla="*/ 31842 h 32520"/>
                <a:gd name="connsiteX6" fmla="*/ 14538 w 15032"/>
                <a:gd name="connsiteY6" fmla="*/ 31842 h 3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32" h="32520">
                  <a:moveTo>
                    <a:pt x="14538" y="31842"/>
                  </a:moveTo>
                  <a:cubicBezTo>
                    <a:pt x="14538" y="34392"/>
                    <a:pt x="7269" y="29291"/>
                    <a:pt x="7269" y="24190"/>
                  </a:cubicBezTo>
                  <a:cubicBezTo>
                    <a:pt x="7269" y="19089"/>
                    <a:pt x="0" y="19089"/>
                    <a:pt x="0" y="8886"/>
                  </a:cubicBezTo>
                  <a:cubicBezTo>
                    <a:pt x="0" y="1234"/>
                    <a:pt x="2423" y="-3867"/>
                    <a:pt x="7269" y="3785"/>
                  </a:cubicBezTo>
                  <a:cubicBezTo>
                    <a:pt x="12115" y="11437"/>
                    <a:pt x="7269" y="16538"/>
                    <a:pt x="9692" y="19089"/>
                  </a:cubicBezTo>
                  <a:cubicBezTo>
                    <a:pt x="9692" y="21639"/>
                    <a:pt x="16961" y="26740"/>
                    <a:pt x="14538" y="31842"/>
                  </a:cubicBezTo>
                  <a:lnTo>
                    <a:pt x="14538" y="31842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3" name="Freeform: Shape 562">
              <a:extLst>
                <a:ext uri="{FF2B5EF4-FFF2-40B4-BE49-F238E27FC236}">
                  <a16:creationId xmlns:a16="http://schemas.microsoft.com/office/drawing/2014/main" id="{9C7F76A7-044E-2505-83E9-AE642DDED832}"/>
                </a:ext>
              </a:extLst>
            </p:cNvPr>
            <p:cNvSpPr/>
            <p:nvPr/>
          </p:nvSpPr>
          <p:spPr>
            <a:xfrm>
              <a:off x="5986934" y="4024583"/>
              <a:ext cx="21516" cy="18076"/>
            </a:xfrm>
            <a:custGeom>
              <a:avLst/>
              <a:gdLst>
                <a:gd name="connsiteX0" fmla="*/ 2831 w 21516"/>
                <a:gd name="connsiteY0" fmla="*/ 17020 h 18076"/>
                <a:gd name="connsiteX1" fmla="*/ 280 w 21516"/>
                <a:gd name="connsiteY1" fmla="*/ 6817 h 18076"/>
                <a:gd name="connsiteX2" fmla="*/ 18517 w 21516"/>
                <a:gd name="connsiteY2" fmla="*/ 1716 h 18076"/>
                <a:gd name="connsiteX3" fmla="*/ 18517 w 21516"/>
                <a:gd name="connsiteY3" fmla="*/ 14469 h 18076"/>
                <a:gd name="connsiteX4" fmla="*/ 2958 w 21516"/>
                <a:gd name="connsiteY4" fmla="*/ 17020 h 18076"/>
                <a:gd name="connsiteX5" fmla="*/ 2958 w 21516"/>
                <a:gd name="connsiteY5" fmla="*/ 17020 h 1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16" h="18076">
                  <a:moveTo>
                    <a:pt x="2831" y="17020"/>
                  </a:moveTo>
                  <a:cubicBezTo>
                    <a:pt x="-2398" y="14469"/>
                    <a:pt x="5381" y="9368"/>
                    <a:pt x="280" y="6817"/>
                  </a:cubicBezTo>
                  <a:cubicBezTo>
                    <a:pt x="-2270" y="4267"/>
                    <a:pt x="13288" y="-3385"/>
                    <a:pt x="18517" y="1716"/>
                  </a:cubicBezTo>
                  <a:cubicBezTo>
                    <a:pt x="21067" y="6817"/>
                    <a:pt x="23746" y="11918"/>
                    <a:pt x="18517" y="14469"/>
                  </a:cubicBezTo>
                  <a:cubicBezTo>
                    <a:pt x="13288" y="17020"/>
                    <a:pt x="5509" y="19570"/>
                    <a:pt x="2958" y="17020"/>
                  </a:cubicBezTo>
                  <a:lnTo>
                    <a:pt x="2958" y="1702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4" name="Freeform: Shape 563">
              <a:extLst>
                <a:ext uri="{FF2B5EF4-FFF2-40B4-BE49-F238E27FC236}">
                  <a16:creationId xmlns:a16="http://schemas.microsoft.com/office/drawing/2014/main" id="{ED96339C-B627-F21B-0410-867DDAFD9640}"/>
                </a:ext>
              </a:extLst>
            </p:cNvPr>
            <p:cNvSpPr/>
            <p:nvPr/>
          </p:nvSpPr>
          <p:spPr>
            <a:xfrm>
              <a:off x="8287848" y="3297340"/>
              <a:ext cx="75114" cy="62744"/>
            </a:xfrm>
            <a:custGeom>
              <a:avLst/>
              <a:gdLst>
                <a:gd name="connsiteX0" fmla="*/ 69759 w 75114"/>
                <a:gd name="connsiteY0" fmla="*/ 49736 h 62744"/>
                <a:gd name="connsiteX1" fmla="*/ 56878 w 75114"/>
                <a:gd name="connsiteY1" fmla="*/ 31372 h 62744"/>
                <a:gd name="connsiteX2" fmla="*/ 49099 w 75114"/>
                <a:gd name="connsiteY2" fmla="*/ 15686 h 62744"/>
                <a:gd name="connsiteX3" fmla="*/ 41319 w 75114"/>
                <a:gd name="connsiteY3" fmla="*/ 2678 h 62744"/>
                <a:gd name="connsiteX4" fmla="*/ 23210 w 75114"/>
                <a:gd name="connsiteY4" fmla="*/ 0 h 62744"/>
                <a:gd name="connsiteX5" fmla="*/ 0 w 75114"/>
                <a:gd name="connsiteY5" fmla="*/ 5229 h 62744"/>
                <a:gd name="connsiteX6" fmla="*/ 5228 w 75114"/>
                <a:gd name="connsiteY6" fmla="*/ 20915 h 62744"/>
                <a:gd name="connsiteX7" fmla="*/ 23338 w 75114"/>
                <a:gd name="connsiteY7" fmla="*/ 28694 h 62744"/>
                <a:gd name="connsiteX8" fmla="*/ 25888 w 75114"/>
                <a:gd name="connsiteY8" fmla="*/ 36601 h 62744"/>
                <a:gd name="connsiteX9" fmla="*/ 28439 w 75114"/>
                <a:gd name="connsiteY9" fmla="*/ 36601 h 62744"/>
                <a:gd name="connsiteX10" fmla="*/ 33668 w 75114"/>
                <a:gd name="connsiteY10" fmla="*/ 41830 h 62744"/>
                <a:gd name="connsiteX11" fmla="*/ 43997 w 75114"/>
                <a:gd name="connsiteY11" fmla="*/ 47058 h 62744"/>
                <a:gd name="connsiteX12" fmla="*/ 54327 w 75114"/>
                <a:gd name="connsiteY12" fmla="*/ 49736 h 62744"/>
                <a:gd name="connsiteX13" fmla="*/ 59556 w 75114"/>
                <a:gd name="connsiteY13" fmla="*/ 62745 h 62744"/>
                <a:gd name="connsiteX14" fmla="*/ 75115 w 75114"/>
                <a:gd name="connsiteY14" fmla="*/ 60194 h 62744"/>
                <a:gd name="connsiteX15" fmla="*/ 69886 w 75114"/>
                <a:gd name="connsiteY15" fmla="*/ 49736 h 62744"/>
                <a:gd name="connsiteX16" fmla="*/ 69886 w 75114"/>
                <a:gd name="connsiteY16" fmla="*/ 49736 h 6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5114" h="62744">
                  <a:moveTo>
                    <a:pt x="69759" y="49736"/>
                  </a:moveTo>
                  <a:cubicBezTo>
                    <a:pt x="69759" y="44508"/>
                    <a:pt x="56878" y="39279"/>
                    <a:pt x="56878" y="31372"/>
                  </a:cubicBezTo>
                  <a:cubicBezTo>
                    <a:pt x="56878" y="26144"/>
                    <a:pt x="46548" y="20915"/>
                    <a:pt x="49099" y="15686"/>
                  </a:cubicBezTo>
                  <a:cubicBezTo>
                    <a:pt x="49099" y="10457"/>
                    <a:pt x="43870" y="5229"/>
                    <a:pt x="41319" y="2678"/>
                  </a:cubicBezTo>
                  <a:cubicBezTo>
                    <a:pt x="36091" y="0"/>
                    <a:pt x="28439" y="0"/>
                    <a:pt x="23210" y="0"/>
                  </a:cubicBezTo>
                  <a:cubicBezTo>
                    <a:pt x="15431" y="0"/>
                    <a:pt x="7651" y="2678"/>
                    <a:pt x="0" y="5229"/>
                  </a:cubicBezTo>
                  <a:cubicBezTo>
                    <a:pt x="5228" y="10457"/>
                    <a:pt x="2550" y="13008"/>
                    <a:pt x="5228" y="20915"/>
                  </a:cubicBezTo>
                  <a:cubicBezTo>
                    <a:pt x="10457" y="31372"/>
                    <a:pt x="18109" y="26144"/>
                    <a:pt x="23338" y="28694"/>
                  </a:cubicBezTo>
                  <a:cubicBezTo>
                    <a:pt x="23338" y="31372"/>
                    <a:pt x="25888" y="33923"/>
                    <a:pt x="25888" y="36601"/>
                  </a:cubicBezTo>
                  <a:lnTo>
                    <a:pt x="28439" y="36601"/>
                  </a:lnTo>
                  <a:cubicBezTo>
                    <a:pt x="30990" y="39152"/>
                    <a:pt x="33668" y="39152"/>
                    <a:pt x="33668" y="41830"/>
                  </a:cubicBezTo>
                  <a:cubicBezTo>
                    <a:pt x="38896" y="44508"/>
                    <a:pt x="43997" y="47058"/>
                    <a:pt x="43997" y="47058"/>
                  </a:cubicBezTo>
                  <a:cubicBezTo>
                    <a:pt x="46548" y="49736"/>
                    <a:pt x="49226" y="44508"/>
                    <a:pt x="54327" y="49736"/>
                  </a:cubicBezTo>
                  <a:cubicBezTo>
                    <a:pt x="57809" y="54927"/>
                    <a:pt x="59556" y="59263"/>
                    <a:pt x="59556" y="62745"/>
                  </a:cubicBezTo>
                  <a:cubicBezTo>
                    <a:pt x="64785" y="62745"/>
                    <a:pt x="69886" y="62745"/>
                    <a:pt x="75115" y="60194"/>
                  </a:cubicBezTo>
                  <a:cubicBezTo>
                    <a:pt x="72564" y="54965"/>
                    <a:pt x="69886" y="52415"/>
                    <a:pt x="69886" y="49736"/>
                  </a:cubicBezTo>
                  <a:lnTo>
                    <a:pt x="69886" y="49736"/>
                  </a:lnTo>
                  <a:close/>
                </a:path>
              </a:pathLst>
            </a:custGeom>
            <a:solidFill>
              <a:srgbClr val="C1C9C1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5" name="Freeform: Shape 564">
              <a:extLst>
                <a:ext uri="{FF2B5EF4-FFF2-40B4-BE49-F238E27FC236}">
                  <a16:creationId xmlns:a16="http://schemas.microsoft.com/office/drawing/2014/main" id="{A6F3A65A-454E-17BD-3170-31514CAB82FF}"/>
                </a:ext>
              </a:extLst>
            </p:cNvPr>
            <p:cNvSpPr/>
            <p:nvPr/>
          </p:nvSpPr>
          <p:spPr>
            <a:xfrm>
              <a:off x="8321388" y="3281909"/>
              <a:ext cx="105227" cy="91821"/>
            </a:xfrm>
            <a:custGeom>
              <a:avLst/>
              <a:gdLst>
                <a:gd name="connsiteX0" fmla="*/ 103554 w 105227"/>
                <a:gd name="connsiteY0" fmla="*/ 31627 h 91821"/>
                <a:gd name="connsiteX1" fmla="*/ 82894 w 105227"/>
                <a:gd name="connsiteY1" fmla="*/ 5356 h 91821"/>
                <a:gd name="connsiteX2" fmla="*/ 70014 w 105227"/>
                <a:gd name="connsiteY2" fmla="*/ 15814 h 91821"/>
                <a:gd name="connsiteX3" fmla="*/ 59684 w 105227"/>
                <a:gd name="connsiteY3" fmla="*/ 15814 h 91821"/>
                <a:gd name="connsiteX4" fmla="*/ 44126 w 105227"/>
                <a:gd name="connsiteY4" fmla="*/ 2678 h 91821"/>
                <a:gd name="connsiteX5" fmla="*/ 36346 w 105227"/>
                <a:gd name="connsiteY5" fmla="*/ 0 h 91821"/>
                <a:gd name="connsiteX6" fmla="*/ 31117 w 105227"/>
                <a:gd name="connsiteY6" fmla="*/ 7907 h 91821"/>
                <a:gd name="connsiteX7" fmla="*/ 38897 w 105227"/>
                <a:gd name="connsiteY7" fmla="*/ 18364 h 91821"/>
                <a:gd name="connsiteX8" fmla="*/ 23338 w 105227"/>
                <a:gd name="connsiteY8" fmla="*/ 18364 h 91821"/>
                <a:gd name="connsiteX9" fmla="*/ 7780 w 105227"/>
                <a:gd name="connsiteY9" fmla="*/ 13136 h 91821"/>
                <a:gd name="connsiteX10" fmla="*/ 15559 w 105227"/>
                <a:gd name="connsiteY10" fmla="*/ 31500 h 91821"/>
                <a:gd name="connsiteX11" fmla="*/ 23338 w 105227"/>
                <a:gd name="connsiteY11" fmla="*/ 47186 h 91821"/>
                <a:gd name="connsiteX12" fmla="*/ 36219 w 105227"/>
                <a:gd name="connsiteY12" fmla="*/ 65550 h 91821"/>
                <a:gd name="connsiteX13" fmla="*/ 41447 w 105227"/>
                <a:gd name="connsiteY13" fmla="*/ 76008 h 91821"/>
                <a:gd name="connsiteX14" fmla="*/ 67336 w 105227"/>
                <a:gd name="connsiteY14" fmla="*/ 60321 h 91821"/>
                <a:gd name="connsiteX15" fmla="*/ 69886 w 105227"/>
                <a:gd name="connsiteY15" fmla="*/ 78686 h 91821"/>
                <a:gd name="connsiteX16" fmla="*/ 85445 w 105227"/>
                <a:gd name="connsiteY16" fmla="*/ 91821 h 91821"/>
                <a:gd name="connsiteX17" fmla="*/ 90674 w 105227"/>
                <a:gd name="connsiteY17" fmla="*/ 78686 h 91821"/>
                <a:gd name="connsiteX18" fmla="*/ 103554 w 105227"/>
                <a:gd name="connsiteY18" fmla="*/ 31500 h 91821"/>
                <a:gd name="connsiteX19" fmla="*/ 103554 w 105227"/>
                <a:gd name="connsiteY19" fmla="*/ 31500 h 91821"/>
                <a:gd name="connsiteX20" fmla="*/ 10330 w 105227"/>
                <a:gd name="connsiteY20" fmla="*/ 63127 h 91821"/>
                <a:gd name="connsiteX21" fmla="*/ 0 w 105227"/>
                <a:gd name="connsiteY21" fmla="*/ 57898 h 91821"/>
                <a:gd name="connsiteX22" fmla="*/ 7780 w 105227"/>
                <a:gd name="connsiteY22" fmla="*/ 71034 h 91821"/>
                <a:gd name="connsiteX23" fmla="*/ 23338 w 105227"/>
                <a:gd name="connsiteY23" fmla="*/ 78941 h 91821"/>
                <a:gd name="connsiteX24" fmla="*/ 25888 w 105227"/>
                <a:gd name="connsiteY24" fmla="*/ 78941 h 91821"/>
                <a:gd name="connsiteX25" fmla="*/ 20660 w 105227"/>
                <a:gd name="connsiteY25" fmla="*/ 65805 h 91821"/>
                <a:gd name="connsiteX26" fmla="*/ 10330 w 105227"/>
                <a:gd name="connsiteY26" fmla="*/ 63127 h 91821"/>
                <a:gd name="connsiteX27" fmla="*/ 10330 w 105227"/>
                <a:gd name="connsiteY27" fmla="*/ 63127 h 9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5227" h="91821">
                  <a:moveTo>
                    <a:pt x="103554" y="31627"/>
                  </a:moveTo>
                  <a:cubicBezTo>
                    <a:pt x="101004" y="26399"/>
                    <a:pt x="93224" y="15941"/>
                    <a:pt x="82894" y="5356"/>
                  </a:cubicBezTo>
                  <a:cubicBezTo>
                    <a:pt x="80344" y="13263"/>
                    <a:pt x="72564" y="10585"/>
                    <a:pt x="70014" y="15814"/>
                  </a:cubicBezTo>
                  <a:cubicBezTo>
                    <a:pt x="67463" y="21042"/>
                    <a:pt x="62234" y="15814"/>
                    <a:pt x="59684" y="15814"/>
                  </a:cubicBezTo>
                  <a:cubicBezTo>
                    <a:pt x="57133" y="15814"/>
                    <a:pt x="49354" y="5356"/>
                    <a:pt x="44126" y="2678"/>
                  </a:cubicBezTo>
                  <a:cubicBezTo>
                    <a:pt x="41575" y="2678"/>
                    <a:pt x="38897" y="2678"/>
                    <a:pt x="36346" y="0"/>
                  </a:cubicBezTo>
                  <a:cubicBezTo>
                    <a:pt x="33796" y="5229"/>
                    <a:pt x="31117" y="7907"/>
                    <a:pt x="31117" y="7907"/>
                  </a:cubicBezTo>
                  <a:cubicBezTo>
                    <a:pt x="33668" y="13136"/>
                    <a:pt x="41447" y="15814"/>
                    <a:pt x="38897" y="18364"/>
                  </a:cubicBezTo>
                  <a:cubicBezTo>
                    <a:pt x="36346" y="21042"/>
                    <a:pt x="26016" y="21042"/>
                    <a:pt x="23338" y="18364"/>
                  </a:cubicBezTo>
                  <a:cubicBezTo>
                    <a:pt x="18109" y="13136"/>
                    <a:pt x="10458" y="7907"/>
                    <a:pt x="7780" y="13136"/>
                  </a:cubicBezTo>
                  <a:cubicBezTo>
                    <a:pt x="5229" y="15814"/>
                    <a:pt x="15559" y="26271"/>
                    <a:pt x="15559" y="31500"/>
                  </a:cubicBezTo>
                  <a:cubicBezTo>
                    <a:pt x="13008" y="36728"/>
                    <a:pt x="23338" y="41957"/>
                    <a:pt x="23338" y="47186"/>
                  </a:cubicBezTo>
                  <a:cubicBezTo>
                    <a:pt x="23338" y="55093"/>
                    <a:pt x="36219" y="60321"/>
                    <a:pt x="36219" y="65550"/>
                  </a:cubicBezTo>
                  <a:cubicBezTo>
                    <a:pt x="36219" y="68228"/>
                    <a:pt x="38769" y="70779"/>
                    <a:pt x="41447" y="76008"/>
                  </a:cubicBezTo>
                  <a:cubicBezTo>
                    <a:pt x="51777" y="70779"/>
                    <a:pt x="59556" y="62872"/>
                    <a:pt x="67336" y="60321"/>
                  </a:cubicBezTo>
                  <a:cubicBezTo>
                    <a:pt x="77666" y="55093"/>
                    <a:pt x="72564" y="76008"/>
                    <a:pt x="69886" y="78686"/>
                  </a:cubicBezTo>
                  <a:cubicBezTo>
                    <a:pt x="69886" y="81364"/>
                    <a:pt x="77666" y="86592"/>
                    <a:pt x="85445" y="91821"/>
                  </a:cubicBezTo>
                  <a:cubicBezTo>
                    <a:pt x="85445" y="86592"/>
                    <a:pt x="87996" y="81364"/>
                    <a:pt x="90674" y="78686"/>
                  </a:cubicBezTo>
                  <a:cubicBezTo>
                    <a:pt x="101004" y="63000"/>
                    <a:pt x="108783" y="41957"/>
                    <a:pt x="103554" y="31500"/>
                  </a:cubicBezTo>
                  <a:lnTo>
                    <a:pt x="103554" y="31500"/>
                  </a:lnTo>
                  <a:close/>
                  <a:moveTo>
                    <a:pt x="10330" y="63127"/>
                  </a:moveTo>
                  <a:cubicBezTo>
                    <a:pt x="10330" y="63127"/>
                    <a:pt x="5101" y="60449"/>
                    <a:pt x="0" y="57898"/>
                  </a:cubicBezTo>
                  <a:cubicBezTo>
                    <a:pt x="2551" y="63127"/>
                    <a:pt x="2551" y="68356"/>
                    <a:pt x="7780" y="71034"/>
                  </a:cubicBezTo>
                  <a:cubicBezTo>
                    <a:pt x="18109" y="73712"/>
                    <a:pt x="2551" y="76263"/>
                    <a:pt x="23338" y="78941"/>
                  </a:cubicBezTo>
                  <a:lnTo>
                    <a:pt x="25888" y="78941"/>
                  </a:lnTo>
                  <a:cubicBezTo>
                    <a:pt x="25888" y="75459"/>
                    <a:pt x="24141" y="71072"/>
                    <a:pt x="20660" y="65805"/>
                  </a:cubicBezTo>
                  <a:cubicBezTo>
                    <a:pt x="15431" y="60577"/>
                    <a:pt x="12881" y="65805"/>
                    <a:pt x="10330" y="63127"/>
                  </a:cubicBezTo>
                  <a:lnTo>
                    <a:pt x="10330" y="63127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6" name="Freeform: Shape 565">
              <a:extLst>
                <a:ext uri="{FF2B5EF4-FFF2-40B4-BE49-F238E27FC236}">
                  <a16:creationId xmlns:a16="http://schemas.microsoft.com/office/drawing/2014/main" id="{0F5A9BAF-95A1-2A41-7C9F-B007FB0B74DF}"/>
                </a:ext>
              </a:extLst>
            </p:cNvPr>
            <p:cNvSpPr/>
            <p:nvPr/>
          </p:nvSpPr>
          <p:spPr>
            <a:xfrm>
              <a:off x="10038574" y="4446608"/>
              <a:ext cx="69337" cy="24547"/>
            </a:xfrm>
            <a:custGeom>
              <a:avLst/>
              <a:gdLst>
                <a:gd name="connsiteX0" fmla="*/ 7651 w 69337"/>
                <a:gd name="connsiteY0" fmla="*/ 18137 h 24547"/>
                <a:gd name="connsiteX1" fmla="*/ 0 w 69337"/>
                <a:gd name="connsiteY1" fmla="*/ 20816 h 24547"/>
                <a:gd name="connsiteX2" fmla="*/ 7651 w 69337"/>
                <a:gd name="connsiteY2" fmla="*/ 23494 h 24547"/>
                <a:gd name="connsiteX3" fmla="*/ 10202 w 69337"/>
                <a:gd name="connsiteY3" fmla="*/ 18265 h 24547"/>
                <a:gd name="connsiteX4" fmla="*/ 7651 w 69337"/>
                <a:gd name="connsiteY4" fmla="*/ 18265 h 24547"/>
                <a:gd name="connsiteX5" fmla="*/ 38386 w 69337"/>
                <a:gd name="connsiteY5" fmla="*/ 2324 h 24547"/>
                <a:gd name="connsiteX6" fmla="*/ 20404 w 69337"/>
                <a:gd name="connsiteY6" fmla="*/ 12909 h 24547"/>
                <a:gd name="connsiteX7" fmla="*/ 17854 w 69337"/>
                <a:gd name="connsiteY7" fmla="*/ 15587 h 24547"/>
                <a:gd name="connsiteX8" fmla="*/ 25506 w 69337"/>
                <a:gd name="connsiteY8" fmla="*/ 23494 h 24547"/>
                <a:gd name="connsiteX9" fmla="*/ 69121 w 69337"/>
                <a:gd name="connsiteY9" fmla="*/ 2324 h 24547"/>
                <a:gd name="connsiteX10" fmla="*/ 38259 w 69337"/>
                <a:gd name="connsiteY10" fmla="*/ 2324 h 24547"/>
                <a:gd name="connsiteX11" fmla="*/ 38259 w 69337"/>
                <a:gd name="connsiteY11" fmla="*/ 2324 h 2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337" h="24547">
                  <a:moveTo>
                    <a:pt x="7651" y="18137"/>
                  </a:moveTo>
                  <a:cubicBezTo>
                    <a:pt x="5101" y="18137"/>
                    <a:pt x="2550" y="20816"/>
                    <a:pt x="0" y="20816"/>
                  </a:cubicBezTo>
                  <a:cubicBezTo>
                    <a:pt x="2550" y="23494"/>
                    <a:pt x="5101" y="26044"/>
                    <a:pt x="7651" y="23494"/>
                  </a:cubicBezTo>
                  <a:cubicBezTo>
                    <a:pt x="10202" y="23494"/>
                    <a:pt x="10202" y="20816"/>
                    <a:pt x="10202" y="18265"/>
                  </a:cubicBezTo>
                  <a:lnTo>
                    <a:pt x="7651" y="18265"/>
                  </a:lnTo>
                  <a:close/>
                  <a:moveTo>
                    <a:pt x="38386" y="2324"/>
                  </a:moveTo>
                  <a:cubicBezTo>
                    <a:pt x="28056" y="2324"/>
                    <a:pt x="25506" y="7552"/>
                    <a:pt x="20404" y="12909"/>
                  </a:cubicBezTo>
                  <a:lnTo>
                    <a:pt x="17854" y="15587"/>
                  </a:lnTo>
                  <a:cubicBezTo>
                    <a:pt x="20404" y="18265"/>
                    <a:pt x="22955" y="20816"/>
                    <a:pt x="25506" y="23494"/>
                  </a:cubicBezTo>
                  <a:cubicBezTo>
                    <a:pt x="35836" y="15587"/>
                    <a:pt x="69121" y="5002"/>
                    <a:pt x="69121" y="2324"/>
                  </a:cubicBezTo>
                  <a:cubicBezTo>
                    <a:pt x="71672" y="-2905"/>
                    <a:pt x="51139" y="2324"/>
                    <a:pt x="38259" y="2324"/>
                  </a:cubicBezTo>
                  <a:lnTo>
                    <a:pt x="38259" y="2324"/>
                  </a:lnTo>
                  <a:close/>
                </a:path>
              </a:pathLst>
            </a:custGeom>
            <a:solidFill>
              <a:srgbClr val="C1C9C1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7" name="Freeform: Shape 566">
              <a:extLst>
                <a:ext uri="{FF2B5EF4-FFF2-40B4-BE49-F238E27FC236}">
                  <a16:creationId xmlns:a16="http://schemas.microsoft.com/office/drawing/2014/main" id="{36E38E1C-111E-684E-19BF-955E3264CA67}"/>
                </a:ext>
              </a:extLst>
            </p:cNvPr>
            <p:cNvSpPr/>
            <p:nvPr/>
          </p:nvSpPr>
          <p:spPr>
            <a:xfrm>
              <a:off x="7747505" y="3240717"/>
              <a:ext cx="27674" cy="36728"/>
            </a:xfrm>
            <a:custGeom>
              <a:avLst/>
              <a:gdLst>
                <a:gd name="connsiteX0" fmla="*/ 10075 w 27674"/>
                <a:gd name="connsiteY0" fmla="*/ 0 h 36728"/>
                <a:gd name="connsiteX1" fmla="*/ 2551 w 27674"/>
                <a:gd name="connsiteY1" fmla="*/ 18364 h 36728"/>
                <a:gd name="connsiteX2" fmla="*/ 0 w 27674"/>
                <a:gd name="connsiteY2" fmla="*/ 23593 h 36728"/>
                <a:gd name="connsiteX3" fmla="*/ 15049 w 27674"/>
                <a:gd name="connsiteY3" fmla="*/ 36728 h 36728"/>
                <a:gd name="connsiteX4" fmla="*/ 17599 w 27674"/>
                <a:gd name="connsiteY4" fmla="*/ 36728 h 36728"/>
                <a:gd name="connsiteX5" fmla="*/ 27674 w 27674"/>
                <a:gd name="connsiteY5" fmla="*/ 21042 h 36728"/>
                <a:gd name="connsiteX6" fmla="*/ 10203 w 27674"/>
                <a:gd name="connsiteY6" fmla="*/ 0 h 36728"/>
                <a:gd name="connsiteX7" fmla="*/ 10203 w 27674"/>
                <a:gd name="connsiteY7" fmla="*/ 0 h 36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674" h="36728">
                  <a:moveTo>
                    <a:pt x="10075" y="0"/>
                  </a:moveTo>
                  <a:cubicBezTo>
                    <a:pt x="5101" y="7907"/>
                    <a:pt x="2551" y="15686"/>
                    <a:pt x="2551" y="18364"/>
                  </a:cubicBezTo>
                  <a:cubicBezTo>
                    <a:pt x="2551" y="18364"/>
                    <a:pt x="2551" y="21042"/>
                    <a:pt x="0" y="23593"/>
                  </a:cubicBezTo>
                  <a:cubicBezTo>
                    <a:pt x="7525" y="28822"/>
                    <a:pt x="12498" y="34050"/>
                    <a:pt x="15049" y="36728"/>
                  </a:cubicBezTo>
                  <a:lnTo>
                    <a:pt x="17599" y="36728"/>
                  </a:lnTo>
                  <a:cubicBezTo>
                    <a:pt x="17599" y="28822"/>
                    <a:pt x="22573" y="21042"/>
                    <a:pt x="27674" y="21042"/>
                  </a:cubicBezTo>
                  <a:cubicBezTo>
                    <a:pt x="22700" y="15814"/>
                    <a:pt x="15176" y="5356"/>
                    <a:pt x="10203" y="0"/>
                  </a:cubicBezTo>
                  <a:lnTo>
                    <a:pt x="10203" y="0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8" name="Freeform: Shape 567">
              <a:extLst>
                <a:ext uri="{FF2B5EF4-FFF2-40B4-BE49-F238E27FC236}">
                  <a16:creationId xmlns:a16="http://schemas.microsoft.com/office/drawing/2014/main" id="{0A6E3404-2BD6-EA32-E97C-36B94F28B25D}"/>
                </a:ext>
              </a:extLst>
            </p:cNvPr>
            <p:cNvSpPr/>
            <p:nvPr/>
          </p:nvSpPr>
          <p:spPr>
            <a:xfrm>
              <a:off x="7755029" y="3162796"/>
              <a:ext cx="88307" cy="108655"/>
            </a:xfrm>
            <a:custGeom>
              <a:avLst/>
              <a:gdLst>
                <a:gd name="connsiteX0" fmla="*/ 78813 w 88307"/>
                <a:gd name="connsiteY0" fmla="*/ 72309 h 108655"/>
                <a:gd name="connsiteX1" fmla="*/ 78813 w 88307"/>
                <a:gd name="connsiteY1" fmla="*/ 59429 h 108655"/>
                <a:gd name="connsiteX2" fmla="*/ 81491 w 88307"/>
                <a:gd name="connsiteY2" fmla="*/ 46548 h 108655"/>
                <a:gd name="connsiteX3" fmla="*/ 55220 w 88307"/>
                <a:gd name="connsiteY3" fmla="*/ 38769 h 108655"/>
                <a:gd name="connsiteX4" fmla="*/ 52542 w 88307"/>
                <a:gd name="connsiteY4" fmla="*/ 25888 h 108655"/>
                <a:gd name="connsiteX5" fmla="*/ 44635 w 88307"/>
                <a:gd name="connsiteY5" fmla="*/ 18109 h 108655"/>
                <a:gd name="connsiteX6" fmla="*/ 36728 w 88307"/>
                <a:gd name="connsiteY6" fmla="*/ 5229 h 108655"/>
                <a:gd name="connsiteX7" fmla="*/ 39407 w 88307"/>
                <a:gd name="connsiteY7" fmla="*/ 5229 h 108655"/>
                <a:gd name="connsiteX8" fmla="*/ 31499 w 88307"/>
                <a:gd name="connsiteY8" fmla="*/ 5229 h 108655"/>
                <a:gd name="connsiteX9" fmla="*/ 23593 w 88307"/>
                <a:gd name="connsiteY9" fmla="*/ 0 h 108655"/>
                <a:gd name="connsiteX10" fmla="*/ 0 w 88307"/>
                <a:gd name="connsiteY10" fmla="*/ 7779 h 108655"/>
                <a:gd name="connsiteX11" fmla="*/ 5228 w 88307"/>
                <a:gd name="connsiteY11" fmla="*/ 20660 h 108655"/>
                <a:gd name="connsiteX12" fmla="*/ 13136 w 88307"/>
                <a:gd name="connsiteY12" fmla="*/ 36218 h 108655"/>
                <a:gd name="connsiteX13" fmla="*/ 10457 w 88307"/>
                <a:gd name="connsiteY13" fmla="*/ 69886 h 108655"/>
                <a:gd name="connsiteX14" fmla="*/ 2550 w 88307"/>
                <a:gd name="connsiteY14" fmla="*/ 77666 h 108655"/>
                <a:gd name="connsiteX15" fmla="*/ 20915 w 88307"/>
                <a:gd name="connsiteY15" fmla="*/ 98325 h 108655"/>
                <a:gd name="connsiteX16" fmla="*/ 20915 w 88307"/>
                <a:gd name="connsiteY16" fmla="*/ 98325 h 108655"/>
                <a:gd name="connsiteX17" fmla="*/ 41957 w 88307"/>
                <a:gd name="connsiteY17" fmla="*/ 108655 h 108655"/>
                <a:gd name="connsiteX18" fmla="*/ 78686 w 88307"/>
                <a:gd name="connsiteY18" fmla="*/ 103426 h 108655"/>
                <a:gd name="connsiteX19" fmla="*/ 78686 w 88307"/>
                <a:gd name="connsiteY19" fmla="*/ 95647 h 108655"/>
                <a:gd name="connsiteX20" fmla="*/ 86592 w 88307"/>
                <a:gd name="connsiteY20" fmla="*/ 87868 h 108655"/>
                <a:gd name="connsiteX21" fmla="*/ 78686 w 88307"/>
                <a:gd name="connsiteY21" fmla="*/ 72309 h 108655"/>
                <a:gd name="connsiteX22" fmla="*/ 78686 w 88307"/>
                <a:gd name="connsiteY22" fmla="*/ 72309 h 10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8307" h="108655">
                  <a:moveTo>
                    <a:pt x="78813" y="72309"/>
                  </a:moveTo>
                  <a:cubicBezTo>
                    <a:pt x="76135" y="69759"/>
                    <a:pt x="76135" y="61979"/>
                    <a:pt x="78813" y="59429"/>
                  </a:cubicBezTo>
                  <a:cubicBezTo>
                    <a:pt x="84042" y="56878"/>
                    <a:pt x="81491" y="51650"/>
                    <a:pt x="81491" y="46548"/>
                  </a:cubicBezTo>
                  <a:cubicBezTo>
                    <a:pt x="81491" y="41447"/>
                    <a:pt x="60449" y="41320"/>
                    <a:pt x="55220" y="38769"/>
                  </a:cubicBezTo>
                  <a:cubicBezTo>
                    <a:pt x="52542" y="38769"/>
                    <a:pt x="57898" y="25888"/>
                    <a:pt x="52542" y="25888"/>
                  </a:cubicBezTo>
                  <a:cubicBezTo>
                    <a:pt x="47186" y="25888"/>
                    <a:pt x="44635" y="23338"/>
                    <a:pt x="44635" y="18109"/>
                  </a:cubicBezTo>
                  <a:cubicBezTo>
                    <a:pt x="44635" y="15559"/>
                    <a:pt x="36728" y="7779"/>
                    <a:pt x="36728" y="5229"/>
                  </a:cubicBezTo>
                  <a:lnTo>
                    <a:pt x="39407" y="5229"/>
                  </a:lnTo>
                  <a:lnTo>
                    <a:pt x="31499" y="5229"/>
                  </a:lnTo>
                  <a:cubicBezTo>
                    <a:pt x="28821" y="2678"/>
                    <a:pt x="23593" y="0"/>
                    <a:pt x="23593" y="0"/>
                  </a:cubicBezTo>
                  <a:cubicBezTo>
                    <a:pt x="23593" y="0"/>
                    <a:pt x="7907" y="5229"/>
                    <a:pt x="0" y="7779"/>
                  </a:cubicBezTo>
                  <a:cubicBezTo>
                    <a:pt x="0" y="13008"/>
                    <a:pt x="2678" y="20660"/>
                    <a:pt x="5228" y="20660"/>
                  </a:cubicBezTo>
                  <a:cubicBezTo>
                    <a:pt x="13136" y="23210"/>
                    <a:pt x="10457" y="30990"/>
                    <a:pt x="13136" y="36218"/>
                  </a:cubicBezTo>
                  <a:cubicBezTo>
                    <a:pt x="15814" y="43998"/>
                    <a:pt x="13136" y="69886"/>
                    <a:pt x="10457" y="69886"/>
                  </a:cubicBezTo>
                  <a:cubicBezTo>
                    <a:pt x="10457" y="69886"/>
                    <a:pt x="5228" y="75115"/>
                    <a:pt x="2550" y="77666"/>
                  </a:cubicBezTo>
                  <a:cubicBezTo>
                    <a:pt x="7779" y="82894"/>
                    <a:pt x="15686" y="93224"/>
                    <a:pt x="20915" y="98325"/>
                  </a:cubicBezTo>
                  <a:lnTo>
                    <a:pt x="20915" y="98325"/>
                  </a:lnTo>
                  <a:cubicBezTo>
                    <a:pt x="23593" y="98325"/>
                    <a:pt x="41957" y="108655"/>
                    <a:pt x="41957" y="108655"/>
                  </a:cubicBezTo>
                  <a:cubicBezTo>
                    <a:pt x="41957" y="108655"/>
                    <a:pt x="62999" y="106105"/>
                    <a:pt x="78686" y="103426"/>
                  </a:cubicBezTo>
                  <a:lnTo>
                    <a:pt x="78686" y="95647"/>
                  </a:lnTo>
                  <a:cubicBezTo>
                    <a:pt x="78686" y="93097"/>
                    <a:pt x="81364" y="87868"/>
                    <a:pt x="86592" y="87868"/>
                  </a:cubicBezTo>
                  <a:cubicBezTo>
                    <a:pt x="91821" y="87868"/>
                    <a:pt x="83914" y="77538"/>
                    <a:pt x="78686" y="72309"/>
                  </a:cubicBezTo>
                  <a:lnTo>
                    <a:pt x="78686" y="72309"/>
                  </a:lnTo>
                  <a:close/>
                </a:path>
              </a:pathLst>
            </a:custGeom>
            <a:solidFill>
              <a:srgbClr val="E6E9E6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9" name="Freeform: Shape 568">
              <a:extLst>
                <a:ext uri="{FF2B5EF4-FFF2-40B4-BE49-F238E27FC236}">
                  <a16:creationId xmlns:a16="http://schemas.microsoft.com/office/drawing/2014/main" id="{A2FC334A-2944-CB27-FC6A-E7F504CFB032}"/>
                </a:ext>
              </a:extLst>
            </p:cNvPr>
            <p:cNvSpPr/>
            <p:nvPr/>
          </p:nvSpPr>
          <p:spPr>
            <a:xfrm>
              <a:off x="8087243" y="3499474"/>
              <a:ext cx="30607" cy="90163"/>
            </a:xfrm>
            <a:custGeom>
              <a:avLst/>
              <a:gdLst>
                <a:gd name="connsiteX0" fmla="*/ 12753 w 30607"/>
                <a:gd name="connsiteY0" fmla="*/ 87613 h 90163"/>
                <a:gd name="connsiteX1" fmla="*/ 15304 w 30607"/>
                <a:gd name="connsiteY1" fmla="*/ 90164 h 90163"/>
                <a:gd name="connsiteX2" fmla="*/ 22955 w 30607"/>
                <a:gd name="connsiteY2" fmla="*/ 59174 h 90163"/>
                <a:gd name="connsiteX3" fmla="*/ 25506 w 30607"/>
                <a:gd name="connsiteY3" fmla="*/ 46293 h 90163"/>
                <a:gd name="connsiteX4" fmla="*/ 17854 w 30607"/>
                <a:gd name="connsiteY4" fmla="*/ 33413 h 90163"/>
                <a:gd name="connsiteX5" fmla="*/ 22955 w 30607"/>
                <a:gd name="connsiteY5" fmla="*/ 17982 h 90163"/>
                <a:gd name="connsiteX6" fmla="*/ 28057 w 30607"/>
                <a:gd name="connsiteY6" fmla="*/ 17982 h 90163"/>
                <a:gd name="connsiteX7" fmla="*/ 30607 w 30607"/>
                <a:gd name="connsiteY7" fmla="*/ 2551 h 90163"/>
                <a:gd name="connsiteX8" fmla="*/ 20405 w 30607"/>
                <a:gd name="connsiteY8" fmla="*/ 0 h 90163"/>
                <a:gd name="connsiteX9" fmla="*/ 15304 w 30607"/>
                <a:gd name="connsiteY9" fmla="*/ 7779 h 90163"/>
                <a:gd name="connsiteX10" fmla="*/ 0 w 30607"/>
                <a:gd name="connsiteY10" fmla="*/ 46421 h 90163"/>
                <a:gd name="connsiteX11" fmla="*/ 15304 w 30607"/>
                <a:gd name="connsiteY11" fmla="*/ 85062 h 90163"/>
                <a:gd name="connsiteX12" fmla="*/ 12753 w 30607"/>
                <a:gd name="connsiteY12" fmla="*/ 87613 h 90163"/>
                <a:gd name="connsiteX13" fmla="*/ 12753 w 30607"/>
                <a:gd name="connsiteY13" fmla="*/ 87613 h 9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607" h="90163">
                  <a:moveTo>
                    <a:pt x="12753" y="87613"/>
                  </a:moveTo>
                  <a:lnTo>
                    <a:pt x="15304" y="90164"/>
                  </a:lnTo>
                  <a:cubicBezTo>
                    <a:pt x="17854" y="77283"/>
                    <a:pt x="20405" y="61724"/>
                    <a:pt x="22955" y="59174"/>
                  </a:cubicBezTo>
                  <a:cubicBezTo>
                    <a:pt x="22955" y="56623"/>
                    <a:pt x="25506" y="51395"/>
                    <a:pt x="25506" y="46293"/>
                  </a:cubicBezTo>
                  <a:cubicBezTo>
                    <a:pt x="20405" y="41192"/>
                    <a:pt x="17854" y="35963"/>
                    <a:pt x="17854" y="33413"/>
                  </a:cubicBezTo>
                  <a:cubicBezTo>
                    <a:pt x="17854" y="30862"/>
                    <a:pt x="17854" y="20532"/>
                    <a:pt x="22955" y="17982"/>
                  </a:cubicBezTo>
                  <a:lnTo>
                    <a:pt x="28057" y="17982"/>
                  </a:lnTo>
                  <a:cubicBezTo>
                    <a:pt x="28057" y="12881"/>
                    <a:pt x="30607" y="7652"/>
                    <a:pt x="30607" y="2551"/>
                  </a:cubicBezTo>
                  <a:lnTo>
                    <a:pt x="20405" y="0"/>
                  </a:lnTo>
                  <a:cubicBezTo>
                    <a:pt x="17854" y="2551"/>
                    <a:pt x="15304" y="5101"/>
                    <a:pt x="15304" y="7779"/>
                  </a:cubicBezTo>
                  <a:cubicBezTo>
                    <a:pt x="12753" y="20660"/>
                    <a:pt x="2551" y="38769"/>
                    <a:pt x="0" y="46421"/>
                  </a:cubicBezTo>
                  <a:lnTo>
                    <a:pt x="15304" y="85062"/>
                  </a:lnTo>
                  <a:lnTo>
                    <a:pt x="12753" y="87613"/>
                  </a:lnTo>
                  <a:lnTo>
                    <a:pt x="12753" y="87613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0" name="Freeform: Shape 569">
              <a:extLst>
                <a:ext uri="{FF2B5EF4-FFF2-40B4-BE49-F238E27FC236}">
                  <a16:creationId xmlns:a16="http://schemas.microsoft.com/office/drawing/2014/main" id="{84FB7B97-1F97-7DD7-9929-C1CD210870A3}"/>
                </a:ext>
              </a:extLst>
            </p:cNvPr>
            <p:cNvSpPr/>
            <p:nvPr/>
          </p:nvSpPr>
          <p:spPr>
            <a:xfrm>
              <a:off x="8087243" y="3499474"/>
              <a:ext cx="30607" cy="90163"/>
            </a:xfrm>
            <a:custGeom>
              <a:avLst/>
              <a:gdLst>
                <a:gd name="connsiteX0" fmla="*/ 12753 w 30607"/>
                <a:gd name="connsiteY0" fmla="*/ 87613 h 90163"/>
                <a:gd name="connsiteX1" fmla="*/ 15304 w 30607"/>
                <a:gd name="connsiteY1" fmla="*/ 90164 h 90163"/>
                <a:gd name="connsiteX2" fmla="*/ 22955 w 30607"/>
                <a:gd name="connsiteY2" fmla="*/ 59174 h 90163"/>
                <a:gd name="connsiteX3" fmla="*/ 25506 w 30607"/>
                <a:gd name="connsiteY3" fmla="*/ 46293 h 90163"/>
                <a:gd name="connsiteX4" fmla="*/ 17854 w 30607"/>
                <a:gd name="connsiteY4" fmla="*/ 33413 h 90163"/>
                <a:gd name="connsiteX5" fmla="*/ 22955 w 30607"/>
                <a:gd name="connsiteY5" fmla="*/ 17982 h 90163"/>
                <a:gd name="connsiteX6" fmla="*/ 28057 w 30607"/>
                <a:gd name="connsiteY6" fmla="*/ 17982 h 90163"/>
                <a:gd name="connsiteX7" fmla="*/ 30607 w 30607"/>
                <a:gd name="connsiteY7" fmla="*/ 2551 h 90163"/>
                <a:gd name="connsiteX8" fmla="*/ 20405 w 30607"/>
                <a:gd name="connsiteY8" fmla="*/ 0 h 90163"/>
                <a:gd name="connsiteX9" fmla="*/ 15304 w 30607"/>
                <a:gd name="connsiteY9" fmla="*/ 7779 h 90163"/>
                <a:gd name="connsiteX10" fmla="*/ 0 w 30607"/>
                <a:gd name="connsiteY10" fmla="*/ 46421 h 90163"/>
                <a:gd name="connsiteX11" fmla="*/ 15304 w 30607"/>
                <a:gd name="connsiteY11" fmla="*/ 85062 h 90163"/>
                <a:gd name="connsiteX12" fmla="*/ 12753 w 30607"/>
                <a:gd name="connsiteY12" fmla="*/ 87613 h 90163"/>
                <a:gd name="connsiteX13" fmla="*/ 12753 w 30607"/>
                <a:gd name="connsiteY13" fmla="*/ 87613 h 9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607" h="90163">
                  <a:moveTo>
                    <a:pt x="12753" y="87613"/>
                  </a:moveTo>
                  <a:lnTo>
                    <a:pt x="15304" y="90164"/>
                  </a:lnTo>
                  <a:cubicBezTo>
                    <a:pt x="17854" y="77283"/>
                    <a:pt x="20405" y="61724"/>
                    <a:pt x="22955" y="59174"/>
                  </a:cubicBezTo>
                  <a:cubicBezTo>
                    <a:pt x="22955" y="56623"/>
                    <a:pt x="25506" y="51395"/>
                    <a:pt x="25506" y="46293"/>
                  </a:cubicBezTo>
                  <a:cubicBezTo>
                    <a:pt x="20405" y="41192"/>
                    <a:pt x="17854" y="35963"/>
                    <a:pt x="17854" y="33413"/>
                  </a:cubicBezTo>
                  <a:cubicBezTo>
                    <a:pt x="17854" y="30862"/>
                    <a:pt x="17854" y="20532"/>
                    <a:pt x="22955" y="17982"/>
                  </a:cubicBezTo>
                  <a:lnTo>
                    <a:pt x="28057" y="17982"/>
                  </a:lnTo>
                  <a:cubicBezTo>
                    <a:pt x="28057" y="12881"/>
                    <a:pt x="30607" y="7652"/>
                    <a:pt x="30607" y="2551"/>
                  </a:cubicBezTo>
                  <a:lnTo>
                    <a:pt x="20405" y="0"/>
                  </a:lnTo>
                  <a:cubicBezTo>
                    <a:pt x="17854" y="2551"/>
                    <a:pt x="15304" y="5101"/>
                    <a:pt x="15304" y="7779"/>
                  </a:cubicBezTo>
                  <a:cubicBezTo>
                    <a:pt x="12753" y="20660"/>
                    <a:pt x="2551" y="38769"/>
                    <a:pt x="0" y="46421"/>
                  </a:cubicBezTo>
                  <a:lnTo>
                    <a:pt x="15304" y="85062"/>
                  </a:lnTo>
                  <a:lnTo>
                    <a:pt x="12753" y="87613"/>
                  </a:lnTo>
                  <a:lnTo>
                    <a:pt x="12753" y="87613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1" name="Freeform: Shape 570">
              <a:extLst>
                <a:ext uri="{FF2B5EF4-FFF2-40B4-BE49-F238E27FC236}">
                  <a16:creationId xmlns:a16="http://schemas.microsoft.com/office/drawing/2014/main" id="{A16BE217-2997-BFAF-9B25-3209E5EE2B29}"/>
                </a:ext>
              </a:extLst>
            </p:cNvPr>
            <p:cNvSpPr/>
            <p:nvPr/>
          </p:nvSpPr>
          <p:spPr>
            <a:xfrm>
              <a:off x="7660974" y="2913765"/>
              <a:ext cx="208340" cy="167412"/>
            </a:xfrm>
            <a:custGeom>
              <a:avLst/>
              <a:gdLst>
                <a:gd name="connsiteX0" fmla="*/ 2999 w 208340"/>
                <a:gd name="connsiteY0" fmla="*/ 34781 h 167412"/>
                <a:gd name="connsiteX1" fmla="*/ 2999 w 208340"/>
                <a:gd name="connsiteY1" fmla="*/ 55186 h 167412"/>
                <a:gd name="connsiteX2" fmla="*/ 2999 w 208340"/>
                <a:gd name="connsiteY2" fmla="*/ 65388 h 167412"/>
                <a:gd name="connsiteX3" fmla="*/ 8228 w 208340"/>
                <a:gd name="connsiteY3" fmla="*/ 75591 h 167412"/>
                <a:gd name="connsiteX4" fmla="*/ 10778 w 208340"/>
                <a:gd name="connsiteY4" fmla="*/ 85793 h 167412"/>
                <a:gd name="connsiteX5" fmla="*/ 16007 w 208340"/>
                <a:gd name="connsiteY5" fmla="*/ 103647 h 167412"/>
                <a:gd name="connsiteX6" fmla="*/ 16007 w 208340"/>
                <a:gd name="connsiteY6" fmla="*/ 113850 h 167412"/>
                <a:gd name="connsiteX7" fmla="*/ 29015 w 208340"/>
                <a:gd name="connsiteY7" fmla="*/ 121502 h 167412"/>
                <a:gd name="connsiteX8" fmla="*/ 44574 w 208340"/>
                <a:gd name="connsiteY8" fmla="*/ 131704 h 167412"/>
                <a:gd name="connsiteX9" fmla="*/ 54904 w 208340"/>
                <a:gd name="connsiteY9" fmla="*/ 134254 h 167412"/>
                <a:gd name="connsiteX10" fmla="*/ 67912 w 208340"/>
                <a:gd name="connsiteY10" fmla="*/ 134254 h 167412"/>
                <a:gd name="connsiteX11" fmla="*/ 73140 w 208340"/>
                <a:gd name="connsiteY11" fmla="*/ 141906 h 167412"/>
                <a:gd name="connsiteX12" fmla="*/ 88699 w 208340"/>
                <a:gd name="connsiteY12" fmla="*/ 144457 h 167412"/>
                <a:gd name="connsiteX13" fmla="*/ 99029 w 208340"/>
                <a:gd name="connsiteY13" fmla="*/ 157210 h 167412"/>
                <a:gd name="connsiteX14" fmla="*/ 112037 w 208340"/>
                <a:gd name="connsiteY14" fmla="*/ 157210 h 167412"/>
                <a:gd name="connsiteX15" fmla="*/ 130146 w 208340"/>
                <a:gd name="connsiteY15" fmla="*/ 157210 h 167412"/>
                <a:gd name="connsiteX16" fmla="*/ 145705 w 208340"/>
                <a:gd name="connsiteY16" fmla="*/ 159760 h 167412"/>
                <a:gd name="connsiteX17" fmla="*/ 166492 w 208340"/>
                <a:gd name="connsiteY17" fmla="*/ 164862 h 167412"/>
                <a:gd name="connsiteX18" fmla="*/ 176822 w 208340"/>
                <a:gd name="connsiteY18" fmla="*/ 167412 h 167412"/>
                <a:gd name="connsiteX19" fmla="*/ 176822 w 208340"/>
                <a:gd name="connsiteY19" fmla="*/ 152109 h 167412"/>
                <a:gd name="connsiteX20" fmla="*/ 197609 w 208340"/>
                <a:gd name="connsiteY20" fmla="*/ 131704 h 167412"/>
                <a:gd name="connsiteX21" fmla="*/ 207939 w 208340"/>
                <a:gd name="connsiteY21" fmla="*/ 124052 h 167412"/>
                <a:gd name="connsiteX22" fmla="*/ 197609 w 208340"/>
                <a:gd name="connsiteY22" fmla="*/ 103647 h 167412"/>
                <a:gd name="connsiteX23" fmla="*/ 197609 w 208340"/>
                <a:gd name="connsiteY23" fmla="*/ 85793 h 167412"/>
                <a:gd name="connsiteX24" fmla="*/ 189830 w 208340"/>
                <a:gd name="connsiteY24" fmla="*/ 73040 h 167412"/>
                <a:gd name="connsiteX25" fmla="*/ 202838 w 208340"/>
                <a:gd name="connsiteY25" fmla="*/ 62838 h 167412"/>
                <a:gd name="connsiteX26" fmla="*/ 200287 w 208340"/>
                <a:gd name="connsiteY26" fmla="*/ 44984 h 167412"/>
                <a:gd name="connsiteX27" fmla="*/ 197737 w 208340"/>
                <a:gd name="connsiteY27" fmla="*/ 27130 h 167412"/>
                <a:gd name="connsiteX28" fmla="*/ 182178 w 208340"/>
                <a:gd name="connsiteY28" fmla="*/ 16927 h 167412"/>
                <a:gd name="connsiteX29" fmla="*/ 179628 w 208340"/>
                <a:gd name="connsiteY29" fmla="*/ 14377 h 167412"/>
                <a:gd name="connsiteX30" fmla="*/ 122494 w 208340"/>
                <a:gd name="connsiteY30" fmla="*/ 11826 h 167412"/>
                <a:gd name="connsiteX31" fmla="*/ 112164 w 208340"/>
                <a:gd name="connsiteY31" fmla="*/ 9275 h 167412"/>
                <a:gd name="connsiteX32" fmla="*/ 101835 w 208340"/>
                <a:gd name="connsiteY32" fmla="*/ 14377 h 167412"/>
                <a:gd name="connsiteX33" fmla="*/ 91505 w 208340"/>
                <a:gd name="connsiteY33" fmla="*/ 1624 h 167412"/>
                <a:gd name="connsiteX34" fmla="*/ 42278 w 208340"/>
                <a:gd name="connsiteY34" fmla="*/ 14377 h 167412"/>
                <a:gd name="connsiteX35" fmla="*/ 8611 w 208340"/>
                <a:gd name="connsiteY35" fmla="*/ 27130 h 167412"/>
                <a:gd name="connsiteX36" fmla="*/ 3382 w 208340"/>
                <a:gd name="connsiteY36" fmla="*/ 32231 h 167412"/>
                <a:gd name="connsiteX37" fmla="*/ 3382 w 208340"/>
                <a:gd name="connsiteY37" fmla="*/ 34781 h 167412"/>
                <a:gd name="connsiteX38" fmla="*/ 3382 w 208340"/>
                <a:gd name="connsiteY38" fmla="*/ 34781 h 16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8340" h="167412">
                  <a:moveTo>
                    <a:pt x="2999" y="34781"/>
                  </a:moveTo>
                  <a:cubicBezTo>
                    <a:pt x="2999" y="37332"/>
                    <a:pt x="5550" y="50085"/>
                    <a:pt x="2999" y="55186"/>
                  </a:cubicBezTo>
                  <a:cubicBezTo>
                    <a:pt x="-2230" y="60287"/>
                    <a:pt x="448" y="62838"/>
                    <a:pt x="2999" y="65388"/>
                  </a:cubicBezTo>
                  <a:cubicBezTo>
                    <a:pt x="5550" y="65388"/>
                    <a:pt x="8228" y="70490"/>
                    <a:pt x="8228" y="75591"/>
                  </a:cubicBezTo>
                  <a:cubicBezTo>
                    <a:pt x="8228" y="78141"/>
                    <a:pt x="10778" y="78141"/>
                    <a:pt x="10778" y="85793"/>
                  </a:cubicBezTo>
                  <a:cubicBezTo>
                    <a:pt x="10778" y="93445"/>
                    <a:pt x="13329" y="101097"/>
                    <a:pt x="16007" y="103647"/>
                  </a:cubicBezTo>
                  <a:cubicBezTo>
                    <a:pt x="18558" y="106198"/>
                    <a:pt x="18558" y="111299"/>
                    <a:pt x="16007" y="113850"/>
                  </a:cubicBezTo>
                  <a:cubicBezTo>
                    <a:pt x="21236" y="116400"/>
                    <a:pt x="26337" y="118951"/>
                    <a:pt x="29015" y="121502"/>
                  </a:cubicBezTo>
                  <a:cubicBezTo>
                    <a:pt x="39345" y="124052"/>
                    <a:pt x="44574" y="126603"/>
                    <a:pt x="44574" y="131704"/>
                  </a:cubicBezTo>
                  <a:cubicBezTo>
                    <a:pt x="44574" y="134254"/>
                    <a:pt x="52353" y="139356"/>
                    <a:pt x="54904" y="134254"/>
                  </a:cubicBezTo>
                  <a:cubicBezTo>
                    <a:pt x="57454" y="131704"/>
                    <a:pt x="62683" y="134254"/>
                    <a:pt x="67912" y="134254"/>
                  </a:cubicBezTo>
                  <a:cubicBezTo>
                    <a:pt x="73140" y="134254"/>
                    <a:pt x="73140" y="139356"/>
                    <a:pt x="73140" y="141906"/>
                  </a:cubicBezTo>
                  <a:cubicBezTo>
                    <a:pt x="75691" y="144457"/>
                    <a:pt x="83470" y="141906"/>
                    <a:pt x="88699" y="144457"/>
                  </a:cubicBezTo>
                  <a:cubicBezTo>
                    <a:pt x="91250" y="147007"/>
                    <a:pt x="93928" y="154659"/>
                    <a:pt x="99029" y="157210"/>
                  </a:cubicBezTo>
                  <a:cubicBezTo>
                    <a:pt x="104258" y="159760"/>
                    <a:pt x="106808" y="154659"/>
                    <a:pt x="112037" y="157210"/>
                  </a:cubicBezTo>
                  <a:cubicBezTo>
                    <a:pt x="114588" y="157210"/>
                    <a:pt x="125045" y="159760"/>
                    <a:pt x="130146" y="157210"/>
                  </a:cubicBezTo>
                  <a:cubicBezTo>
                    <a:pt x="135375" y="157210"/>
                    <a:pt x="140476" y="159760"/>
                    <a:pt x="145705" y="159760"/>
                  </a:cubicBezTo>
                  <a:cubicBezTo>
                    <a:pt x="153484" y="159760"/>
                    <a:pt x="163814" y="162311"/>
                    <a:pt x="166492" y="164862"/>
                  </a:cubicBezTo>
                  <a:cubicBezTo>
                    <a:pt x="166492" y="164862"/>
                    <a:pt x="171721" y="164862"/>
                    <a:pt x="176822" y="167412"/>
                  </a:cubicBezTo>
                  <a:cubicBezTo>
                    <a:pt x="179372" y="164862"/>
                    <a:pt x="176822" y="154659"/>
                    <a:pt x="176822" y="152109"/>
                  </a:cubicBezTo>
                  <a:cubicBezTo>
                    <a:pt x="176822" y="149558"/>
                    <a:pt x="194931" y="136805"/>
                    <a:pt x="197609" y="131704"/>
                  </a:cubicBezTo>
                  <a:cubicBezTo>
                    <a:pt x="200160" y="129153"/>
                    <a:pt x="205389" y="129153"/>
                    <a:pt x="207939" y="124052"/>
                  </a:cubicBezTo>
                  <a:cubicBezTo>
                    <a:pt x="210490" y="121502"/>
                    <a:pt x="200160" y="106198"/>
                    <a:pt x="197609" y="103647"/>
                  </a:cubicBezTo>
                  <a:cubicBezTo>
                    <a:pt x="197609" y="101097"/>
                    <a:pt x="195059" y="88344"/>
                    <a:pt x="197609" y="85793"/>
                  </a:cubicBezTo>
                  <a:cubicBezTo>
                    <a:pt x="197609" y="80692"/>
                    <a:pt x="189830" y="78141"/>
                    <a:pt x="189830" y="73040"/>
                  </a:cubicBezTo>
                  <a:cubicBezTo>
                    <a:pt x="189830" y="70490"/>
                    <a:pt x="197609" y="65388"/>
                    <a:pt x="202838" y="62838"/>
                  </a:cubicBezTo>
                  <a:cubicBezTo>
                    <a:pt x="208067" y="60287"/>
                    <a:pt x="205389" y="47534"/>
                    <a:pt x="200287" y="44984"/>
                  </a:cubicBezTo>
                  <a:cubicBezTo>
                    <a:pt x="197737" y="39883"/>
                    <a:pt x="195059" y="34781"/>
                    <a:pt x="197737" y="27130"/>
                  </a:cubicBezTo>
                  <a:cubicBezTo>
                    <a:pt x="200287" y="22028"/>
                    <a:pt x="184729" y="16927"/>
                    <a:pt x="182178" y="16927"/>
                  </a:cubicBezTo>
                  <a:cubicBezTo>
                    <a:pt x="179628" y="16927"/>
                    <a:pt x="179628" y="16927"/>
                    <a:pt x="179628" y="14377"/>
                  </a:cubicBezTo>
                  <a:cubicBezTo>
                    <a:pt x="164069" y="16927"/>
                    <a:pt x="127723" y="14377"/>
                    <a:pt x="122494" y="11826"/>
                  </a:cubicBezTo>
                  <a:cubicBezTo>
                    <a:pt x="122494" y="11826"/>
                    <a:pt x="117266" y="9275"/>
                    <a:pt x="112164" y="9275"/>
                  </a:cubicBezTo>
                  <a:cubicBezTo>
                    <a:pt x="109614" y="11826"/>
                    <a:pt x="106936" y="14377"/>
                    <a:pt x="101835" y="14377"/>
                  </a:cubicBezTo>
                  <a:cubicBezTo>
                    <a:pt x="91505" y="14377"/>
                    <a:pt x="91505" y="6725"/>
                    <a:pt x="91505" y="1624"/>
                  </a:cubicBezTo>
                  <a:cubicBezTo>
                    <a:pt x="88954" y="-3477"/>
                    <a:pt x="52608" y="4174"/>
                    <a:pt x="42278" y="14377"/>
                  </a:cubicBezTo>
                  <a:cubicBezTo>
                    <a:pt x="31948" y="24579"/>
                    <a:pt x="8611" y="22028"/>
                    <a:pt x="8611" y="27130"/>
                  </a:cubicBezTo>
                  <a:cubicBezTo>
                    <a:pt x="8611" y="29680"/>
                    <a:pt x="6060" y="32231"/>
                    <a:pt x="3382" y="32231"/>
                  </a:cubicBezTo>
                  <a:lnTo>
                    <a:pt x="3382" y="34781"/>
                  </a:lnTo>
                  <a:lnTo>
                    <a:pt x="3382" y="34781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2" name="Freeform: Shape 571">
              <a:extLst>
                <a:ext uri="{FF2B5EF4-FFF2-40B4-BE49-F238E27FC236}">
                  <a16:creationId xmlns:a16="http://schemas.microsoft.com/office/drawing/2014/main" id="{48A79B87-DB0E-314D-5A3B-1BFD8844E685}"/>
                </a:ext>
              </a:extLst>
            </p:cNvPr>
            <p:cNvSpPr/>
            <p:nvPr/>
          </p:nvSpPr>
          <p:spPr>
            <a:xfrm>
              <a:off x="7660974" y="2913765"/>
              <a:ext cx="208340" cy="167412"/>
            </a:xfrm>
            <a:custGeom>
              <a:avLst/>
              <a:gdLst>
                <a:gd name="connsiteX0" fmla="*/ 2999 w 208340"/>
                <a:gd name="connsiteY0" fmla="*/ 34781 h 167412"/>
                <a:gd name="connsiteX1" fmla="*/ 2999 w 208340"/>
                <a:gd name="connsiteY1" fmla="*/ 55186 h 167412"/>
                <a:gd name="connsiteX2" fmla="*/ 2999 w 208340"/>
                <a:gd name="connsiteY2" fmla="*/ 65388 h 167412"/>
                <a:gd name="connsiteX3" fmla="*/ 8228 w 208340"/>
                <a:gd name="connsiteY3" fmla="*/ 75591 h 167412"/>
                <a:gd name="connsiteX4" fmla="*/ 10778 w 208340"/>
                <a:gd name="connsiteY4" fmla="*/ 85793 h 167412"/>
                <a:gd name="connsiteX5" fmla="*/ 16007 w 208340"/>
                <a:gd name="connsiteY5" fmla="*/ 103647 h 167412"/>
                <a:gd name="connsiteX6" fmla="*/ 16007 w 208340"/>
                <a:gd name="connsiteY6" fmla="*/ 113850 h 167412"/>
                <a:gd name="connsiteX7" fmla="*/ 29015 w 208340"/>
                <a:gd name="connsiteY7" fmla="*/ 121502 h 167412"/>
                <a:gd name="connsiteX8" fmla="*/ 44574 w 208340"/>
                <a:gd name="connsiteY8" fmla="*/ 131704 h 167412"/>
                <a:gd name="connsiteX9" fmla="*/ 54904 w 208340"/>
                <a:gd name="connsiteY9" fmla="*/ 134254 h 167412"/>
                <a:gd name="connsiteX10" fmla="*/ 67912 w 208340"/>
                <a:gd name="connsiteY10" fmla="*/ 134254 h 167412"/>
                <a:gd name="connsiteX11" fmla="*/ 73140 w 208340"/>
                <a:gd name="connsiteY11" fmla="*/ 141906 h 167412"/>
                <a:gd name="connsiteX12" fmla="*/ 88699 w 208340"/>
                <a:gd name="connsiteY12" fmla="*/ 144457 h 167412"/>
                <a:gd name="connsiteX13" fmla="*/ 99029 w 208340"/>
                <a:gd name="connsiteY13" fmla="*/ 157210 h 167412"/>
                <a:gd name="connsiteX14" fmla="*/ 112037 w 208340"/>
                <a:gd name="connsiteY14" fmla="*/ 157210 h 167412"/>
                <a:gd name="connsiteX15" fmla="*/ 130146 w 208340"/>
                <a:gd name="connsiteY15" fmla="*/ 157210 h 167412"/>
                <a:gd name="connsiteX16" fmla="*/ 145705 w 208340"/>
                <a:gd name="connsiteY16" fmla="*/ 159760 h 167412"/>
                <a:gd name="connsiteX17" fmla="*/ 166492 w 208340"/>
                <a:gd name="connsiteY17" fmla="*/ 164862 h 167412"/>
                <a:gd name="connsiteX18" fmla="*/ 176822 w 208340"/>
                <a:gd name="connsiteY18" fmla="*/ 167412 h 167412"/>
                <a:gd name="connsiteX19" fmla="*/ 176822 w 208340"/>
                <a:gd name="connsiteY19" fmla="*/ 152109 h 167412"/>
                <a:gd name="connsiteX20" fmla="*/ 197609 w 208340"/>
                <a:gd name="connsiteY20" fmla="*/ 131704 h 167412"/>
                <a:gd name="connsiteX21" fmla="*/ 207939 w 208340"/>
                <a:gd name="connsiteY21" fmla="*/ 124052 h 167412"/>
                <a:gd name="connsiteX22" fmla="*/ 197609 w 208340"/>
                <a:gd name="connsiteY22" fmla="*/ 103647 h 167412"/>
                <a:gd name="connsiteX23" fmla="*/ 197609 w 208340"/>
                <a:gd name="connsiteY23" fmla="*/ 85793 h 167412"/>
                <a:gd name="connsiteX24" fmla="*/ 189830 w 208340"/>
                <a:gd name="connsiteY24" fmla="*/ 73040 h 167412"/>
                <a:gd name="connsiteX25" fmla="*/ 202838 w 208340"/>
                <a:gd name="connsiteY25" fmla="*/ 62838 h 167412"/>
                <a:gd name="connsiteX26" fmla="*/ 200287 w 208340"/>
                <a:gd name="connsiteY26" fmla="*/ 44984 h 167412"/>
                <a:gd name="connsiteX27" fmla="*/ 197737 w 208340"/>
                <a:gd name="connsiteY27" fmla="*/ 27130 h 167412"/>
                <a:gd name="connsiteX28" fmla="*/ 182178 w 208340"/>
                <a:gd name="connsiteY28" fmla="*/ 16927 h 167412"/>
                <a:gd name="connsiteX29" fmla="*/ 179628 w 208340"/>
                <a:gd name="connsiteY29" fmla="*/ 14377 h 167412"/>
                <a:gd name="connsiteX30" fmla="*/ 122494 w 208340"/>
                <a:gd name="connsiteY30" fmla="*/ 11826 h 167412"/>
                <a:gd name="connsiteX31" fmla="*/ 112164 w 208340"/>
                <a:gd name="connsiteY31" fmla="*/ 9275 h 167412"/>
                <a:gd name="connsiteX32" fmla="*/ 101835 w 208340"/>
                <a:gd name="connsiteY32" fmla="*/ 14377 h 167412"/>
                <a:gd name="connsiteX33" fmla="*/ 91505 w 208340"/>
                <a:gd name="connsiteY33" fmla="*/ 1624 h 167412"/>
                <a:gd name="connsiteX34" fmla="*/ 42278 w 208340"/>
                <a:gd name="connsiteY34" fmla="*/ 14377 h 167412"/>
                <a:gd name="connsiteX35" fmla="*/ 8611 w 208340"/>
                <a:gd name="connsiteY35" fmla="*/ 27130 h 167412"/>
                <a:gd name="connsiteX36" fmla="*/ 3382 w 208340"/>
                <a:gd name="connsiteY36" fmla="*/ 32231 h 167412"/>
                <a:gd name="connsiteX37" fmla="*/ 3382 w 208340"/>
                <a:gd name="connsiteY37" fmla="*/ 34781 h 167412"/>
                <a:gd name="connsiteX38" fmla="*/ 3382 w 208340"/>
                <a:gd name="connsiteY38" fmla="*/ 34781 h 16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8340" h="167412">
                  <a:moveTo>
                    <a:pt x="2999" y="34781"/>
                  </a:moveTo>
                  <a:cubicBezTo>
                    <a:pt x="2999" y="37332"/>
                    <a:pt x="5550" y="50085"/>
                    <a:pt x="2999" y="55186"/>
                  </a:cubicBezTo>
                  <a:cubicBezTo>
                    <a:pt x="-2230" y="60287"/>
                    <a:pt x="448" y="62838"/>
                    <a:pt x="2999" y="65388"/>
                  </a:cubicBezTo>
                  <a:cubicBezTo>
                    <a:pt x="5550" y="65388"/>
                    <a:pt x="8228" y="70490"/>
                    <a:pt x="8228" y="75591"/>
                  </a:cubicBezTo>
                  <a:cubicBezTo>
                    <a:pt x="8228" y="78141"/>
                    <a:pt x="10778" y="78141"/>
                    <a:pt x="10778" y="85793"/>
                  </a:cubicBezTo>
                  <a:cubicBezTo>
                    <a:pt x="10778" y="93445"/>
                    <a:pt x="13329" y="101097"/>
                    <a:pt x="16007" y="103647"/>
                  </a:cubicBezTo>
                  <a:cubicBezTo>
                    <a:pt x="18558" y="106198"/>
                    <a:pt x="18558" y="111299"/>
                    <a:pt x="16007" y="113850"/>
                  </a:cubicBezTo>
                  <a:cubicBezTo>
                    <a:pt x="21236" y="116400"/>
                    <a:pt x="26337" y="118951"/>
                    <a:pt x="29015" y="121502"/>
                  </a:cubicBezTo>
                  <a:cubicBezTo>
                    <a:pt x="39345" y="124052"/>
                    <a:pt x="44574" y="126603"/>
                    <a:pt x="44574" y="131704"/>
                  </a:cubicBezTo>
                  <a:cubicBezTo>
                    <a:pt x="44574" y="134254"/>
                    <a:pt x="52353" y="139356"/>
                    <a:pt x="54904" y="134254"/>
                  </a:cubicBezTo>
                  <a:cubicBezTo>
                    <a:pt x="57454" y="131704"/>
                    <a:pt x="62683" y="134254"/>
                    <a:pt x="67912" y="134254"/>
                  </a:cubicBezTo>
                  <a:cubicBezTo>
                    <a:pt x="73140" y="134254"/>
                    <a:pt x="73140" y="139356"/>
                    <a:pt x="73140" y="141906"/>
                  </a:cubicBezTo>
                  <a:cubicBezTo>
                    <a:pt x="75691" y="144457"/>
                    <a:pt x="83470" y="141906"/>
                    <a:pt x="88699" y="144457"/>
                  </a:cubicBezTo>
                  <a:cubicBezTo>
                    <a:pt x="91250" y="147007"/>
                    <a:pt x="93928" y="154659"/>
                    <a:pt x="99029" y="157210"/>
                  </a:cubicBezTo>
                  <a:cubicBezTo>
                    <a:pt x="104258" y="159760"/>
                    <a:pt x="106808" y="154659"/>
                    <a:pt x="112037" y="157210"/>
                  </a:cubicBezTo>
                  <a:cubicBezTo>
                    <a:pt x="114588" y="157210"/>
                    <a:pt x="125045" y="159760"/>
                    <a:pt x="130146" y="157210"/>
                  </a:cubicBezTo>
                  <a:cubicBezTo>
                    <a:pt x="135375" y="157210"/>
                    <a:pt x="140476" y="159760"/>
                    <a:pt x="145705" y="159760"/>
                  </a:cubicBezTo>
                  <a:cubicBezTo>
                    <a:pt x="153484" y="159760"/>
                    <a:pt x="163814" y="162311"/>
                    <a:pt x="166492" y="164862"/>
                  </a:cubicBezTo>
                  <a:cubicBezTo>
                    <a:pt x="166492" y="164862"/>
                    <a:pt x="171721" y="164862"/>
                    <a:pt x="176822" y="167412"/>
                  </a:cubicBezTo>
                  <a:cubicBezTo>
                    <a:pt x="179372" y="164862"/>
                    <a:pt x="176822" y="154659"/>
                    <a:pt x="176822" y="152109"/>
                  </a:cubicBezTo>
                  <a:cubicBezTo>
                    <a:pt x="176822" y="149558"/>
                    <a:pt x="194931" y="136805"/>
                    <a:pt x="197609" y="131704"/>
                  </a:cubicBezTo>
                  <a:cubicBezTo>
                    <a:pt x="200160" y="129153"/>
                    <a:pt x="205389" y="129153"/>
                    <a:pt x="207939" y="124052"/>
                  </a:cubicBezTo>
                  <a:cubicBezTo>
                    <a:pt x="210490" y="121502"/>
                    <a:pt x="200160" y="106198"/>
                    <a:pt x="197609" y="103647"/>
                  </a:cubicBezTo>
                  <a:cubicBezTo>
                    <a:pt x="197609" y="101097"/>
                    <a:pt x="195059" y="88344"/>
                    <a:pt x="197609" y="85793"/>
                  </a:cubicBezTo>
                  <a:cubicBezTo>
                    <a:pt x="197609" y="80692"/>
                    <a:pt x="189830" y="78141"/>
                    <a:pt x="189830" y="73040"/>
                  </a:cubicBezTo>
                  <a:cubicBezTo>
                    <a:pt x="189830" y="70490"/>
                    <a:pt x="197609" y="65388"/>
                    <a:pt x="202838" y="62838"/>
                  </a:cubicBezTo>
                  <a:cubicBezTo>
                    <a:pt x="208067" y="60287"/>
                    <a:pt x="205389" y="47534"/>
                    <a:pt x="200287" y="44984"/>
                  </a:cubicBezTo>
                  <a:cubicBezTo>
                    <a:pt x="197737" y="39883"/>
                    <a:pt x="195059" y="34781"/>
                    <a:pt x="197737" y="27130"/>
                  </a:cubicBezTo>
                  <a:cubicBezTo>
                    <a:pt x="200287" y="22028"/>
                    <a:pt x="184729" y="16927"/>
                    <a:pt x="182178" y="16927"/>
                  </a:cubicBezTo>
                  <a:cubicBezTo>
                    <a:pt x="179628" y="16927"/>
                    <a:pt x="179628" y="16927"/>
                    <a:pt x="179628" y="14377"/>
                  </a:cubicBezTo>
                  <a:cubicBezTo>
                    <a:pt x="164069" y="16927"/>
                    <a:pt x="127723" y="14377"/>
                    <a:pt x="122494" y="11826"/>
                  </a:cubicBezTo>
                  <a:cubicBezTo>
                    <a:pt x="122494" y="11826"/>
                    <a:pt x="117266" y="9275"/>
                    <a:pt x="112164" y="9275"/>
                  </a:cubicBezTo>
                  <a:cubicBezTo>
                    <a:pt x="109614" y="11826"/>
                    <a:pt x="106936" y="14377"/>
                    <a:pt x="101835" y="14377"/>
                  </a:cubicBezTo>
                  <a:cubicBezTo>
                    <a:pt x="91505" y="14377"/>
                    <a:pt x="91505" y="6725"/>
                    <a:pt x="91505" y="1624"/>
                  </a:cubicBezTo>
                  <a:cubicBezTo>
                    <a:pt x="88954" y="-3477"/>
                    <a:pt x="52608" y="4174"/>
                    <a:pt x="42278" y="14377"/>
                  </a:cubicBezTo>
                  <a:cubicBezTo>
                    <a:pt x="31948" y="24579"/>
                    <a:pt x="8611" y="22028"/>
                    <a:pt x="8611" y="27130"/>
                  </a:cubicBezTo>
                  <a:cubicBezTo>
                    <a:pt x="8611" y="29680"/>
                    <a:pt x="6060" y="32231"/>
                    <a:pt x="3382" y="32231"/>
                  </a:cubicBezTo>
                  <a:lnTo>
                    <a:pt x="3382" y="34781"/>
                  </a:lnTo>
                  <a:lnTo>
                    <a:pt x="3382" y="34781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3" name="Freeform: Shape 572">
              <a:extLst>
                <a:ext uri="{FF2B5EF4-FFF2-40B4-BE49-F238E27FC236}">
                  <a16:creationId xmlns:a16="http://schemas.microsoft.com/office/drawing/2014/main" id="{A2144EC6-BDA1-63D3-A0EE-0F0089C7F83B}"/>
                </a:ext>
              </a:extLst>
            </p:cNvPr>
            <p:cNvSpPr/>
            <p:nvPr/>
          </p:nvSpPr>
          <p:spPr>
            <a:xfrm>
              <a:off x="7703252" y="3096069"/>
              <a:ext cx="138514" cy="79075"/>
            </a:xfrm>
            <a:custGeom>
              <a:avLst/>
              <a:gdLst>
                <a:gd name="connsiteX0" fmla="*/ 134034 w 138514"/>
                <a:gd name="connsiteY0" fmla="*/ 13293 h 79075"/>
                <a:gd name="connsiteX1" fmla="*/ 128933 w 138514"/>
                <a:gd name="connsiteY1" fmla="*/ 10742 h 79075"/>
                <a:gd name="connsiteX2" fmla="*/ 116052 w 138514"/>
                <a:gd name="connsiteY2" fmla="*/ 5513 h 79075"/>
                <a:gd name="connsiteX3" fmla="*/ 95392 w 138514"/>
                <a:gd name="connsiteY3" fmla="*/ 285 h 79075"/>
                <a:gd name="connsiteX4" fmla="*/ 74733 w 138514"/>
                <a:gd name="connsiteY4" fmla="*/ 13165 h 79075"/>
                <a:gd name="connsiteX5" fmla="*/ 54073 w 138514"/>
                <a:gd name="connsiteY5" fmla="*/ 18394 h 79075"/>
                <a:gd name="connsiteX6" fmla="*/ 23083 w 138514"/>
                <a:gd name="connsiteY6" fmla="*/ 18394 h 79075"/>
                <a:gd name="connsiteX7" fmla="*/ 20532 w 138514"/>
                <a:gd name="connsiteY7" fmla="*/ 15843 h 79075"/>
                <a:gd name="connsiteX8" fmla="*/ 17982 w 138514"/>
                <a:gd name="connsiteY8" fmla="*/ 21072 h 79075"/>
                <a:gd name="connsiteX9" fmla="*/ 7652 w 138514"/>
                <a:gd name="connsiteY9" fmla="*/ 28851 h 79075"/>
                <a:gd name="connsiteX10" fmla="*/ 5101 w 138514"/>
                <a:gd name="connsiteY10" fmla="*/ 36631 h 79075"/>
                <a:gd name="connsiteX11" fmla="*/ 2551 w 138514"/>
                <a:gd name="connsiteY11" fmla="*/ 46960 h 79075"/>
                <a:gd name="connsiteX12" fmla="*/ 0 w 138514"/>
                <a:gd name="connsiteY12" fmla="*/ 52189 h 79075"/>
                <a:gd name="connsiteX13" fmla="*/ 5101 w 138514"/>
                <a:gd name="connsiteY13" fmla="*/ 59968 h 79075"/>
                <a:gd name="connsiteX14" fmla="*/ 2551 w 138514"/>
                <a:gd name="connsiteY14" fmla="*/ 59968 h 79075"/>
                <a:gd name="connsiteX15" fmla="*/ 20660 w 138514"/>
                <a:gd name="connsiteY15" fmla="*/ 72849 h 79075"/>
                <a:gd name="connsiteX16" fmla="*/ 43870 w 138514"/>
                <a:gd name="connsiteY16" fmla="*/ 78078 h 79075"/>
                <a:gd name="connsiteX17" fmla="*/ 74860 w 138514"/>
                <a:gd name="connsiteY17" fmla="*/ 67748 h 79075"/>
                <a:gd name="connsiteX18" fmla="*/ 82639 w 138514"/>
                <a:gd name="connsiteY18" fmla="*/ 72976 h 79075"/>
                <a:gd name="connsiteX19" fmla="*/ 90419 w 138514"/>
                <a:gd name="connsiteY19" fmla="*/ 72976 h 79075"/>
                <a:gd name="connsiteX20" fmla="*/ 103299 w 138514"/>
                <a:gd name="connsiteY20" fmla="*/ 62647 h 79075"/>
                <a:gd name="connsiteX21" fmla="*/ 121408 w 138514"/>
                <a:gd name="connsiteY21" fmla="*/ 31657 h 79075"/>
                <a:gd name="connsiteX22" fmla="*/ 136839 w 138514"/>
                <a:gd name="connsiteY22" fmla="*/ 21327 h 79075"/>
                <a:gd name="connsiteX23" fmla="*/ 134289 w 138514"/>
                <a:gd name="connsiteY23" fmla="*/ 13548 h 79075"/>
                <a:gd name="connsiteX24" fmla="*/ 134289 w 138514"/>
                <a:gd name="connsiteY24" fmla="*/ 13548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514" h="79075">
                  <a:moveTo>
                    <a:pt x="134034" y="13293"/>
                  </a:moveTo>
                  <a:cubicBezTo>
                    <a:pt x="134034" y="13293"/>
                    <a:pt x="131483" y="13293"/>
                    <a:pt x="128933" y="10742"/>
                  </a:cubicBezTo>
                  <a:cubicBezTo>
                    <a:pt x="123832" y="10742"/>
                    <a:pt x="118603" y="8191"/>
                    <a:pt x="116052" y="5513"/>
                  </a:cubicBezTo>
                  <a:cubicBezTo>
                    <a:pt x="113502" y="2963"/>
                    <a:pt x="97943" y="285"/>
                    <a:pt x="95392" y="285"/>
                  </a:cubicBezTo>
                  <a:cubicBezTo>
                    <a:pt x="92842" y="-2266"/>
                    <a:pt x="79961" y="13165"/>
                    <a:pt x="74733" y="13165"/>
                  </a:cubicBezTo>
                  <a:cubicBezTo>
                    <a:pt x="72182" y="13165"/>
                    <a:pt x="54073" y="15716"/>
                    <a:pt x="54073" y="18394"/>
                  </a:cubicBezTo>
                  <a:cubicBezTo>
                    <a:pt x="54073" y="23495"/>
                    <a:pt x="30862" y="26173"/>
                    <a:pt x="23083" y="18394"/>
                  </a:cubicBezTo>
                  <a:cubicBezTo>
                    <a:pt x="23083" y="18394"/>
                    <a:pt x="20532" y="18394"/>
                    <a:pt x="20532" y="15843"/>
                  </a:cubicBezTo>
                  <a:cubicBezTo>
                    <a:pt x="17982" y="18394"/>
                    <a:pt x="17982" y="21072"/>
                    <a:pt x="17982" y="21072"/>
                  </a:cubicBezTo>
                  <a:cubicBezTo>
                    <a:pt x="17982" y="28851"/>
                    <a:pt x="12881" y="28851"/>
                    <a:pt x="7652" y="28851"/>
                  </a:cubicBezTo>
                  <a:cubicBezTo>
                    <a:pt x="2551" y="26301"/>
                    <a:pt x="7652" y="34080"/>
                    <a:pt x="5101" y="36631"/>
                  </a:cubicBezTo>
                  <a:cubicBezTo>
                    <a:pt x="2551" y="39181"/>
                    <a:pt x="5101" y="44410"/>
                    <a:pt x="2551" y="46960"/>
                  </a:cubicBezTo>
                  <a:cubicBezTo>
                    <a:pt x="855" y="46960"/>
                    <a:pt x="0" y="48708"/>
                    <a:pt x="0" y="52189"/>
                  </a:cubicBezTo>
                  <a:lnTo>
                    <a:pt x="5101" y="59968"/>
                  </a:lnTo>
                  <a:lnTo>
                    <a:pt x="2551" y="59968"/>
                  </a:lnTo>
                  <a:cubicBezTo>
                    <a:pt x="7652" y="62519"/>
                    <a:pt x="17982" y="67748"/>
                    <a:pt x="20660" y="72849"/>
                  </a:cubicBezTo>
                  <a:cubicBezTo>
                    <a:pt x="25761" y="78078"/>
                    <a:pt x="38769" y="80628"/>
                    <a:pt x="43870" y="78078"/>
                  </a:cubicBezTo>
                  <a:cubicBezTo>
                    <a:pt x="48972" y="75527"/>
                    <a:pt x="74860" y="67748"/>
                    <a:pt x="74860" y="67748"/>
                  </a:cubicBezTo>
                  <a:cubicBezTo>
                    <a:pt x="74860" y="67748"/>
                    <a:pt x="79961" y="70298"/>
                    <a:pt x="82639" y="72976"/>
                  </a:cubicBezTo>
                  <a:lnTo>
                    <a:pt x="90419" y="72976"/>
                  </a:lnTo>
                  <a:cubicBezTo>
                    <a:pt x="90419" y="70426"/>
                    <a:pt x="95520" y="70426"/>
                    <a:pt x="103299" y="62647"/>
                  </a:cubicBezTo>
                  <a:cubicBezTo>
                    <a:pt x="108400" y="57418"/>
                    <a:pt x="118730" y="31657"/>
                    <a:pt x="121408" y="31657"/>
                  </a:cubicBezTo>
                  <a:cubicBezTo>
                    <a:pt x="123959" y="29106"/>
                    <a:pt x="131738" y="23878"/>
                    <a:pt x="136839" y="21327"/>
                  </a:cubicBezTo>
                  <a:cubicBezTo>
                    <a:pt x="139390" y="18776"/>
                    <a:pt x="139390" y="16098"/>
                    <a:pt x="134289" y="13548"/>
                  </a:cubicBezTo>
                  <a:lnTo>
                    <a:pt x="134289" y="13548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4" name="Freeform: Shape 573">
              <a:extLst>
                <a:ext uri="{FF2B5EF4-FFF2-40B4-BE49-F238E27FC236}">
                  <a16:creationId xmlns:a16="http://schemas.microsoft.com/office/drawing/2014/main" id="{8EA9C877-E5BC-6CB4-0167-47A5B10FDE1F}"/>
                </a:ext>
              </a:extLst>
            </p:cNvPr>
            <p:cNvSpPr/>
            <p:nvPr/>
          </p:nvSpPr>
          <p:spPr>
            <a:xfrm>
              <a:off x="7703252" y="3096069"/>
              <a:ext cx="138514" cy="79075"/>
            </a:xfrm>
            <a:custGeom>
              <a:avLst/>
              <a:gdLst>
                <a:gd name="connsiteX0" fmla="*/ 134034 w 138514"/>
                <a:gd name="connsiteY0" fmla="*/ 13293 h 79075"/>
                <a:gd name="connsiteX1" fmla="*/ 128933 w 138514"/>
                <a:gd name="connsiteY1" fmla="*/ 10742 h 79075"/>
                <a:gd name="connsiteX2" fmla="*/ 116052 w 138514"/>
                <a:gd name="connsiteY2" fmla="*/ 5513 h 79075"/>
                <a:gd name="connsiteX3" fmla="*/ 95392 w 138514"/>
                <a:gd name="connsiteY3" fmla="*/ 285 h 79075"/>
                <a:gd name="connsiteX4" fmla="*/ 74733 w 138514"/>
                <a:gd name="connsiteY4" fmla="*/ 13165 h 79075"/>
                <a:gd name="connsiteX5" fmla="*/ 54073 w 138514"/>
                <a:gd name="connsiteY5" fmla="*/ 18394 h 79075"/>
                <a:gd name="connsiteX6" fmla="*/ 23083 w 138514"/>
                <a:gd name="connsiteY6" fmla="*/ 18394 h 79075"/>
                <a:gd name="connsiteX7" fmla="*/ 20532 w 138514"/>
                <a:gd name="connsiteY7" fmla="*/ 15843 h 79075"/>
                <a:gd name="connsiteX8" fmla="*/ 17982 w 138514"/>
                <a:gd name="connsiteY8" fmla="*/ 21072 h 79075"/>
                <a:gd name="connsiteX9" fmla="*/ 7652 w 138514"/>
                <a:gd name="connsiteY9" fmla="*/ 28851 h 79075"/>
                <a:gd name="connsiteX10" fmla="*/ 5101 w 138514"/>
                <a:gd name="connsiteY10" fmla="*/ 36631 h 79075"/>
                <a:gd name="connsiteX11" fmla="*/ 2551 w 138514"/>
                <a:gd name="connsiteY11" fmla="*/ 46960 h 79075"/>
                <a:gd name="connsiteX12" fmla="*/ 0 w 138514"/>
                <a:gd name="connsiteY12" fmla="*/ 52189 h 79075"/>
                <a:gd name="connsiteX13" fmla="*/ 5101 w 138514"/>
                <a:gd name="connsiteY13" fmla="*/ 59968 h 79075"/>
                <a:gd name="connsiteX14" fmla="*/ 2551 w 138514"/>
                <a:gd name="connsiteY14" fmla="*/ 59968 h 79075"/>
                <a:gd name="connsiteX15" fmla="*/ 20660 w 138514"/>
                <a:gd name="connsiteY15" fmla="*/ 72849 h 79075"/>
                <a:gd name="connsiteX16" fmla="*/ 43870 w 138514"/>
                <a:gd name="connsiteY16" fmla="*/ 78078 h 79075"/>
                <a:gd name="connsiteX17" fmla="*/ 74860 w 138514"/>
                <a:gd name="connsiteY17" fmla="*/ 67748 h 79075"/>
                <a:gd name="connsiteX18" fmla="*/ 82639 w 138514"/>
                <a:gd name="connsiteY18" fmla="*/ 72976 h 79075"/>
                <a:gd name="connsiteX19" fmla="*/ 90419 w 138514"/>
                <a:gd name="connsiteY19" fmla="*/ 72976 h 79075"/>
                <a:gd name="connsiteX20" fmla="*/ 103299 w 138514"/>
                <a:gd name="connsiteY20" fmla="*/ 62647 h 79075"/>
                <a:gd name="connsiteX21" fmla="*/ 121408 w 138514"/>
                <a:gd name="connsiteY21" fmla="*/ 31657 h 79075"/>
                <a:gd name="connsiteX22" fmla="*/ 136839 w 138514"/>
                <a:gd name="connsiteY22" fmla="*/ 21327 h 79075"/>
                <a:gd name="connsiteX23" fmla="*/ 134289 w 138514"/>
                <a:gd name="connsiteY23" fmla="*/ 13548 h 79075"/>
                <a:gd name="connsiteX24" fmla="*/ 134289 w 138514"/>
                <a:gd name="connsiteY24" fmla="*/ 13548 h 7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38514" h="79075">
                  <a:moveTo>
                    <a:pt x="134034" y="13293"/>
                  </a:moveTo>
                  <a:cubicBezTo>
                    <a:pt x="134034" y="13293"/>
                    <a:pt x="131483" y="13293"/>
                    <a:pt x="128933" y="10742"/>
                  </a:cubicBezTo>
                  <a:cubicBezTo>
                    <a:pt x="123832" y="10742"/>
                    <a:pt x="118603" y="8191"/>
                    <a:pt x="116052" y="5513"/>
                  </a:cubicBezTo>
                  <a:cubicBezTo>
                    <a:pt x="113502" y="2963"/>
                    <a:pt x="97943" y="285"/>
                    <a:pt x="95392" y="285"/>
                  </a:cubicBezTo>
                  <a:cubicBezTo>
                    <a:pt x="92842" y="-2266"/>
                    <a:pt x="79961" y="13165"/>
                    <a:pt x="74733" y="13165"/>
                  </a:cubicBezTo>
                  <a:cubicBezTo>
                    <a:pt x="72182" y="13165"/>
                    <a:pt x="54073" y="15716"/>
                    <a:pt x="54073" y="18394"/>
                  </a:cubicBezTo>
                  <a:cubicBezTo>
                    <a:pt x="54073" y="23495"/>
                    <a:pt x="30862" y="26173"/>
                    <a:pt x="23083" y="18394"/>
                  </a:cubicBezTo>
                  <a:cubicBezTo>
                    <a:pt x="23083" y="18394"/>
                    <a:pt x="20532" y="18394"/>
                    <a:pt x="20532" y="15843"/>
                  </a:cubicBezTo>
                  <a:cubicBezTo>
                    <a:pt x="17982" y="18394"/>
                    <a:pt x="17982" y="21072"/>
                    <a:pt x="17982" y="21072"/>
                  </a:cubicBezTo>
                  <a:cubicBezTo>
                    <a:pt x="17982" y="28851"/>
                    <a:pt x="12881" y="28851"/>
                    <a:pt x="7652" y="28851"/>
                  </a:cubicBezTo>
                  <a:cubicBezTo>
                    <a:pt x="2551" y="26301"/>
                    <a:pt x="7652" y="34080"/>
                    <a:pt x="5101" y="36631"/>
                  </a:cubicBezTo>
                  <a:cubicBezTo>
                    <a:pt x="2551" y="39181"/>
                    <a:pt x="5101" y="44410"/>
                    <a:pt x="2551" y="46960"/>
                  </a:cubicBezTo>
                  <a:cubicBezTo>
                    <a:pt x="855" y="46960"/>
                    <a:pt x="0" y="48708"/>
                    <a:pt x="0" y="52189"/>
                  </a:cubicBezTo>
                  <a:lnTo>
                    <a:pt x="5101" y="59968"/>
                  </a:lnTo>
                  <a:lnTo>
                    <a:pt x="2551" y="59968"/>
                  </a:lnTo>
                  <a:cubicBezTo>
                    <a:pt x="7652" y="62519"/>
                    <a:pt x="17982" y="67748"/>
                    <a:pt x="20660" y="72849"/>
                  </a:cubicBezTo>
                  <a:cubicBezTo>
                    <a:pt x="25761" y="78078"/>
                    <a:pt x="38769" y="80628"/>
                    <a:pt x="43870" y="78078"/>
                  </a:cubicBezTo>
                  <a:cubicBezTo>
                    <a:pt x="48972" y="75527"/>
                    <a:pt x="74860" y="67748"/>
                    <a:pt x="74860" y="67748"/>
                  </a:cubicBezTo>
                  <a:cubicBezTo>
                    <a:pt x="74860" y="67748"/>
                    <a:pt x="79961" y="70298"/>
                    <a:pt x="82639" y="72976"/>
                  </a:cubicBezTo>
                  <a:lnTo>
                    <a:pt x="90419" y="72976"/>
                  </a:lnTo>
                  <a:cubicBezTo>
                    <a:pt x="90419" y="70426"/>
                    <a:pt x="95520" y="70426"/>
                    <a:pt x="103299" y="62647"/>
                  </a:cubicBezTo>
                  <a:cubicBezTo>
                    <a:pt x="108400" y="57418"/>
                    <a:pt x="118730" y="31657"/>
                    <a:pt x="121408" y="31657"/>
                  </a:cubicBezTo>
                  <a:cubicBezTo>
                    <a:pt x="123959" y="29106"/>
                    <a:pt x="131738" y="23878"/>
                    <a:pt x="136839" y="21327"/>
                  </a:cubicBezTo>
                  <a:cubicBezTo>
                    <a:pt x="139390" y="18776"/>
                    <a:pt x="139390" y="16098"/>
                    <a:pt x="134289" y="13548"/>
                  </a:cubicBezTo>
                  <a:lnTo>
                    <a:pt x="134289" y="13548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5" name="Freeform: Shape 574">
              <a:extLst>
                <a:ext uri="{FF2B5EF4-FFF2-40B4-BE49-F238E27FC236}">
                  <a16:creationId xmlns:a16="http://schemas.microsoft.com/office/drawing/2014/main" id="{E9667F7B-FD7A-EDCB-5D38-9E8E49A5569C}"/>
                </a:ext>
              </a:extLst>
            </p:cNvPr>
            <p:cNvSpPr/>
            <p:nvPr/>
          </p:nvSpPr>
          <p:spPr>
            <a:xfrm>
              <a:off x="7715495" y="3069445"/>
              <a:ext cx="123703" cy="49176"/>
            </a:xfrm>
            <a:custGeom>
              <a:avLst/>
              <a:gdLst>
                <a:gd name="connsiteX0" fmla="*/ 92204 w 123703"/>
                <a:gd name="connsiteY0" fmla="*/ 5101 h 49176"/>
                <a:gd name="connsiteX1" fmla="*/ 76390 w 123703"/>
                <a:gd name="connsiteY1" fmla="*/ 2551 h 49176"/>
                <a:gd name="connsiteX2" fmla="*/ 57898 w 123703"/>
                <a:gd name="connsiteY2" fmla="*/ 2551 h 49176"/>
                <a:gd name="connsiteX3" fmla="*/ 44763 w 123703"/>
                <a:gd name="connsiteY3" fmla="*/ 2551 h 49176"/>
                <a:gd name="connsiteX4" fmla="*/ 42085 w 123703"/>
                <a:gd name="connsiteY4" fmla="*/ 0 h 49176"/>
                <a:gd name="connsiteX5" fmla="*/ 28949 w 123703"/>
                <a:gd name="connsiteY5" fmla="*/ 10457 h 49176"/>
                <a:gd name="connsiteX6" fmla="*/ 7907 w 123703"/>
                <a:gd name="connsiteY6" fmla="*/ 20915 h 49176"/>
                <a:gd name="connsiteX7" fmla="*/ 0 w 123703"/>
                <a:gd name="connsiteY7" fmla="*/ 28694 h 49176"/>
                <a:gd name="connsiteX8" fmla="*/ 10585 w 123703"/>
                <a:gd name="connsiteY8" fmla="*/ 44253 h 49176"/>
                <a:gd name="connsiteX9" fmla="*/ 42212 w 123703"/>
                <a:gd name="connsiteY9" fmla="*/ 44253 h 49176"/>
                <a:gd name="connsiteX10" fmla="*/ 63255 w 123703"/>
                <a:gd name="connsiteY10" fmla="*/ 39024 h 49176"/>
                <a:gd name="connsiteX11" fmla="*/ 84297 w 123703"/>
                <a:gd name="connsiteY11" fmla="*/ 26016 h 49176"/>
                <a:gd name="connsiteX12" fmla="*/ 105339 w 123703"/>
                <a:gd name="connsiteY12" fmla="*/ 31245 h 49176"/>
                <a:gd name="connsiteX13" fmla="*/ 118475 w 123703"/>
                <a:gd name="connsiteY13" fmla="*/ 36473 h 49176"/>
                <a:gd name="connsiteX14" fmla="*/ 115797 w 123703"/>
                <a:gd name="connsiteY14" fmla="*/ 28694 h 49176"/>
                <a:gd name="connsiteX15" fmla="*/ 123703 w 123703"/>
                <a:gd name="connsiteY15" fmla="*/ 13136 h 49176"/>
                <a:gd name="connsiteX16" fmla="*/ 123703 w 123703"/>
                <a:gd name="connsiteY16" fmla="*/ 13136 h 49176"/>
                <a:gd name="connsiteX17" fmla="*/ 113119 w 123703"/>
                <a:gd name="connsiteY17" fmla="*/ 10585 h 49176"/>
                <a:gd name="connsiteX18" fmla="*/ 92076 w 123703"/>
                <a:gd name="connsiteY18" fmla="*/ 5356 h 49176"/>
                <a:gd name="connsiteX19" fmla="*/ 92076 w 123703"/>
                <a:gd name="connsiteY19" fmla="*/ 5356 h 49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3703" h="49176">
                  <a:moveTo>
                    <a:pt x="92204" y="5101"/>
                  </a:moveTo>
                  <a:cubicBezTo>
                    <a:pt x="86975" y="5101"/>
                    <a:pt x="81619" y="2551"/>
                    <a:pt x="76390" y="2551"/>
                  </a:cubicBezTo>
                  <a:cubicBezTo>
                    <a:pt x="71161" y="5101"/>
                    <a:pt x="60577" y="2551"/>
                    <a:pt x="57898" y="2551"/>
                  </a:cubicBezTo>
                  <a:cubicBezTo>
                    <a:pt x="52670" y="0"/>
                    <a:pt x="49991" y="5101"/>
                    <a:pt x="44763" y="2551"/>
                  </a:cubicBezTo>
                  <a:cubicBezTo>
                    <a:pt x="42085" y="2551"/>
                    <a:pt x="42085" y="0"/>
                    <a:pt x="42085" y="0"/>
                  </a:cubicBezTo>
                  <a:cubicBezTo>
                    <a:pt x="36856" y="2551"/>
                    <a:pt x="31500" y="5229"/>
                    <a:pt x="28949" y="10457"/>
                  </a:cubicBezTo>
                  <a:cubicBezTo>
                    <a:pt x="21042" y="18237"/>
                    <a:pt x="13136" y="20915"/>
                    <a:pt x="7907" y="20915"/>
                  </a:cubicBezTo>
                  <a:cubicBezTo>
                    <a:pt x="5229" y="20915"/>
                    <a:pt x="2678" y="23465"/>
                    <a:pt x="0" y="28694"/>
                  </a:cubicBezTo>
                  <a:cubicBezTo>
                    <a:pt x="2678" y="33923"/>
                    <a:pt x="7907" y="41702"/>
                    <a:pt x="10585" y="44253"/>
                  </a:cubicBezTo>
                  <a:cubicBezTo>
                    <a:pt x="18492" y="52032"/>
                    <a:pt x="42212" y="49481"/>
                    <a:pt x="42212" y="44253"/>
                  </a:cubicBezTo>
                  <a:cubicBezTo>
                    <a:pt x="42212" y="41702"/>
                    <a:pt x="60704" y="39024"/>
                    <a:pt x="63255" y="39024"/>
                  </a:cubicBezTo>
                  <a:cubicBezTo>
                    <a:pt x="68483" y="39024"/>
                    <a:pt x="81747" y="23465"/>
                    <a:pt x="84297" y="26016"/>
                  </a:cubicBezTo>
                  <a:cubicBezTo>
                    <a:pt x="86975" y="26016"/>
                    <a:pt x="102789" y="28567"/>
                    <a:pt x="105339" y="31245"/>
                  </a:cubicBezTo>
                  <a:cubicBezTo>
                    <a:pt x="107890" y="33923"/>
                    <a:pt x="113246" y="36473"/>
                    <a:pt x="118475" y="36473"/>
                  </a:cubicBezTo>
                  <a:cubicBezTo>
                    <a:pt x="115797" y="33923"/>
                    <a:pt x="115797" y="31245"/>
                    <a:pt x="115797" y="28694"/>
                  </a:cubicBezTo>
                  <a:cubicBezTo>
                    <a:pt x="115797" y="26144"/>
                    <a:pt x="121025" y="15686"/>
                    <a:pt x="123703" y="13136"/>
                  </a:cubicBezTo>
                  <a:lnTo>
                    <a:pt x="123703" y="13136"/>
                  </a:lnTo>
                  <a:cubicBezTo>
                    <a:pt x="118475" y="10585"/>
                    <a:pt x="113119" y="10585"/>
                    <a:pt x="113119" y="10585"/>
                  </a:cubicBezTo>
                  <a:cubicBezTo>
                    <a:pt x="110441" y="8034"/>
                    <a:pt x="99983" y="5356"/>
                    <a:pt x="92076" y="5356"/>
                  </a:cubicBezTo>
                  <a:lnTo>
                    <a:pt x="92076" y="5356"/>
                  </a:lnTo>
                  <a:close/>
                </a:path>
              </a:pathLst>
            </a:custGeom>
            <a:solidFill>
              <a:srgbClr val="FDF8F4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6" name="Freeform: Shape 575">
              <a:extLst>
                <a:ext uri="{FF2B5EF4-FFF2-40B4-BE49-F238E27FC236}">
                  <a16:creationId xmlns:a16="http://schemas.microsoft.com/office/drawing/2014/main" id="{4F64BDAA-E34E-0E90-CE38-25274289CC29}"/>
                </a:ext>
              </a:extLst>
            </p:cNvPr>
            <p:cNvSpPr/>
            <p:nvPr/>
          </p:nvSpPr>
          <p:spPr>
            <a:xfrm>
              <a:off x="7715495" y="3069445"/>
              <a:ext cx="123703" cy="49176"/>
            </a:xfrm>
            <a:custGeom>
              <a:avLst/>
              <a:gdLst>
                <a:gd name="connsiteX0" fmla="*/ 92204 w 123703"/>
                <a:gd name="connsiteY0" fmla="*/ 5101 h 49176"/>
                <a:gd name="connsiteX1" fmla="*/ 76390 w 123703"/>
                <a:gd name="connsiteY1" fmla="*/ 2551 h 49176"/>
                <a:gd name="connsiteX2" fmla="*/ 57898 w 123703"/>
                <a:gd name="connsiteY2" fmla="*/ 2551 h 49176"/>
                <a:gd name="connsiteX3" fmla="*/ 44763 w 123703"/>
                <a:gd name="connsiteY3" fmla="*/ 2551 h 49176"/>
                <a:gd name="connsiteX4" fmla="*/ 42085 w 123703"/>
                <a:gd name="connsiteY4" fmla="*/ 0 h 49176"/>
                <a:gd name="connsiteX5" fmla="*/ 28949 w 123703"/>
                <a:gd name="connsiteY5" fmla="*/ 10457 h 49176"/>
                <a:gd name="connsiteX6" fmla="*/ 7907 w 123703"/>
                <a:gd name="connsiteY6" fmla="*/ 20915 h 49176"/>
                <a:gd name="connsiteX7" fmla="*/ 0 w 123703"/>
                <a:gd name="connsiteY7" fmla="*/ 28694 h 49176"/>
                <a:gd name="connsiteX8" fmla="*/ 10585 w 123703"/>
                <a:gd name="connsiteY8" fmla="*/ 44253 h 49176"/>
                <a:gd name="connsiteX9" fmla="*/ 42212 w 123703"/>
                <a:gd name="connsiteY9" fmla="*/ 44253 h 49176"/>
                <a:gd name="connsiteX10" fmla="*/ 63255 w 123703"/>
                <a:gd name="connsiteY10" fmla="*/ 39024 h 49176"/>
                <a:gd name="connsiteX11" fmla="*/ 84297 w 123703"/>
                <a:gd name="connsiteY11" fmla="*/ 26016 h 49176"/>
                <a:gd name="connsiteX12" fmla="*/ 105339 w 123703"/>
                <a:gd name="connsiteY12" fmla="*/ 31245 h 49176"/>
                <a:gd name="connsiteX13" fmla="*/ 118475 w 123703"/>
                <a:gd name="connsiteY13" fmla="*/ 36473 h 49176"/>
                <a:gd name="connsiteX14" fmla="*/ 115797 w 123703"/>
                <a:gd name="connsiteY14" fmla="*/ 28694 h 49176"/>
                <a:gd name="connsiteX15" fmla="*/ 123703 w 123703"/>
                <a:gd name="connsiteY15" fmla="*/ 13136 h 49176"/>
                <a:gd name="connsiteX16" fmla="*/ 123703 w 123703"/>
                <a:gd name="connsiteY16" fmla="*/ 13136 h 49176"/>
                <a:gd name="connsiteX17" fmla="*/ 113119 w 123703"/>
                <a:gd name="connsiteY17" fmla="*/ 10585 h 49176"/>
                <a:gd name="connsiteX18" fmla="*/ 92076 w 123703"/>
                <a:gd name="connsiteY18" fmla="*/ 5356 h 49176"/>
                <a:gd name="connsiteX19" fmla="*/ 92076 w 123703"/>
                <a:gd name="connsiteY19" fmla="*/ 5356 h 49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3703" h="49176">
                  <a:moveTo>
                    <a:pt x="92204" y="5101"/>
                  </a:moveTo>
                  <a:cubicBezTo>
                    <a:pt x="86975" y="5101"/>
                    <a:pt x="81619" y="2551"/>
                    <a:pt x="76390" y="2551"/>
                  </a:cubicBezTo>
                  <a:cubicBezTo>
                    <a:pt x="71161" y="5101"/>
                    <a:pt x="60577" y="2551"/>
                    <a:pt x="57898" y="2551"/>
                  </a:cubicBezTo>
                  <a:cubicBezTo>
                    <a:pt x="52670" y="0"/>
                    <a:pt x="49991" y="5101"/>
                    <a:pt x="44763" y="2551"/>
                  </a:cubicBezTo>
                  <a:cubicBezTo>
                    <a:pt x="42085" y="2551"/>
                    <a:pt x="42085" y="0"/>
                    <a:pt x="42085" y="0"/>
                  </a:cubicBezTo>
                  <a:cubicBezTo>
                    <a:pt x="36856" y="2551"/>
                    <a:pt x="31500" y="5229"/>
                    <a:pt x="28949" y="10457"/>
                  </a:cubicBezTo>
                  <a:cubicBezTo>
                    <a:pt x="21042" y="18237"/>
                    <a:pt x="13136" y="20915"/>
                    <a:pt x="7907" y="20915"/>
                  </a:cubicBezTo>
                  <a:cubicBezTo>
                    <a:pt x="5229" y="20915"/>
                    <a:pt x="2678" y="23465"/>
                    <a:pt x="0" y="28694"/>
                  </a:cubicBezTo>
                  <a:cubicBezTo>
                    <a:pt x="2678" y="33923"/>
                    <a:pt x="7907" y="41702"/>
                    <a:pt x="10585" y="44253"/>
                  </a:cubicBezTo>
                  <a:cubicBezTo>
                    <a:pt x="18492" y="52032"/>
                    <a:pt x="42212" y="49481"/>
                    <a:pt x="42212" y="44253"/>
                  </a:cubicBezTo>
                  <a:cubicBezTo>
                    <a:pt x="42212" y="41702"/>
                    <a:pt x="60704" y="39024"/>
                    <a:pt x="63255" y="39024"/>
                  </a:cubicBezTo>
                  <a:cubicBezTo>
                    <a:pt x="68483" y="39024"/>
                    <a:pt x="81747" y="23465"/>
                    <a:pt x="84297" y="26016"/>
                  </a:cubicBezTo>
                  <a:cubicBezTo>
                    <a:pt x="86975" y="26016"/>
                    <a:pt x="102789" y="28567"/>
                    <a:pt x="105339" y="31245"/>
                  </a:cubicBezTo>
                  <a:cubicBezTo>
                    <a:pt x="107890" y="33923"/>
                    <a:pt x="113246" y="36473"/>
                    <a:pt x="118475" y="36473"/>
                  </a:cubicBezTo>
                  <a:cubicBezTo>
                    <a:pt x="115797" y="33923"/>
                    <a:pt x="115797" y="31245"/>
                    <a:pt x="115797" y="28694"/>
                  </a:cubicBezTo>
                  <a:cubicBezTo>
                    <a:pt x="115797" y="26144"/>
                    <a:pt x="121025" y="15686"/>
                    <a:pt x="123703" y="13136"/>
                  </a:cubicBezTo>
                  <a:lnTo>
                    <a:pt x="123703" y="13136"/>
                  </a:lnTo>
                  <a:cubicBezTo>
                    <a:pt x="118475" y="10585"/>
                    <a:pt x="113119" y="10585"/>
                    <a:pt x="113119" y="10585"/>
                  </a:cubicBezTo>
                  <a:cubicBezTo>
                    <a:pt x="110441" y="8034"/>
                    <a:pt x="99983" y="5356"/>
                    <a:pt x="92076" y="5356"/>
                  </a:cubicBezTo>
                  <a:lnTo>
                    <a:pt x="92076" y="5356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7" name="Freeform: Shape 576">
              <a:extLst>
                <a:ext uri="{FF2B5EF4-FFF2-40B4-BE49-F238E27FC236}">
                  <a16:creationId xmlns:a16="http://schemas.microsoft.com/office/drawing/2014/main" id="{8470D698-B2CB-CFC9-D019-59A695992EF5}"/>
                </a:ext>
              </a:extLst>
            </p:cNvPr>
            <p:cNvSpPr/>
            <p:nvPr/>
          </p:nvSpPr>
          <p:spPr>
            <a:xfrm>
              <a:off x="7141397" y="3275333"/>
              <a:ext cx="72967" cy="133722"/>
            </a:xfrm>
            <a:custGeom>
              <a:avLst/>
              <a:gdLst>
                <a:gd name="connsiteX0" fmla="*/ 55690 w 72967"/>
                <a:gd name="connsiteY0" fmla="*/ 107834 h 133722"/>
                <a:gd name="connsiteX1" fmla="*/ 50461 w 72967"/>
                <a:gd name="connsiteY1" fmla="*/ 97505 h 133722"/>
                <a:gd name="connsiteX2" fmla="*/ 55690 w 72967"/>
                <a:gd name="connsiteY2" fmla="*/ 87175 h 133722"/>
                <a:gd name="connsiteX3" fmla="*/ 47783 w 72967"/>
                <a:gd name="connsiteY3" fmla="*/ 74167 h 133722"/>
                <a:gd name="connsiteX4" fmla="*/ 55690 w 72967"/>
                <a:gd name="connsiteY4" fmla="*/ 66387 h 133722"/>
                <a:gd name="connsiteX5" fmla="*/ 58368 w 72967"/>
                <a:gd name="connsiteY5" fmla="*/ 50829 h 133722"/>
                <a:gd name="connsiteX6" fmla="*/ 58368 w 72967"/>
                <a:gd name="connsiteY6" fmla="*/ 30169 h 133722"/>
                <a:gd name="connsiteX7" fmla="*/ 71503 w 72967"/>
                <a:gd name="connsiteY7" fmla="*/ 17161 h 133722"/>
                <a:gd name="connsiteX8" fmla="*/ 66275 w 72967"/>
                <a:gd name="connsiteY8" fmla="*/ 9382 h 133722"/>
                <a:gd name="connsiteX9" fmla="*/ 53139 w 72967"/>
                <a:gd name="connsiteY9" fmla="*/ 6831 h 133722"/>
                <a:gd name="connsiteX10" fmla="*/ 42682 w 72967"/>
                <a:gd name="connsiteY10" fmla="*/ 6831 h 133722"/>
                <a:gd name="connsiteX11" fmla="*/ 29546 w 72967"/>
                <a:gd name="connsiteY11" fmla="*/ 4280 h 133722"/>
                <a:gd name="connsiteX12" fmla="*/ 21639 w 72967"/>
                <a:gd name="connsiteY12" fmla="*/ 1730 h 133722"/>
                <a:gd name="connsiteX13" fmla="*/ 16411 w 72967"/>
                <a:gd name="connsiteY13" fmla="*/ 4280 h 133722"/>
                <a:gd name="connsiteX14" fmla="*/ 16411 w 72967"/>
                <a:gd name="connsiteY14" fmla="*/ 19839 h 133722"/>
                <a:gd name="connsiteX15" fmla="*/ 3275 w 72967"/>
                <a:gd name="connsiteY15" fmla="*/ 71616 h 133722"/>
                <a:gd name="connsiteX16" fmla="*/ 11182 w 72967"/>
                <a:gd name="connsiteY16" fmla="*/ 92276 h 133722"/>
                <a:gd name="connsiteX17" fmla="*/ 13860 w 72967"/>
                <a:gd name="connsiteY17" fmla="*/ 128494 h 133722"/>
                <a:gd name="connsiteX18" fmla="*/ 32224 w 72967"/>
                <a:gd name="connsiteY18" fmla="*/ 133723 h 133722"/>
                <a:gd name="connsiteX19" fmla="*/ 50588 w 72967"/>
                <a:gd name="connsiteY19" fmla="*/ 128494 h 133722"/>
                <a:gd name="connsiteX20" fmla="*/ 45360 w 72967"/>
                <a:gd name="connsiteY20" fmla="*/ 120715 h 133722"/>
                <a:gd name="connsiteX21" fmla="*/ 55817 w 72967"/>
                <a:gd name="connsiteY21" fmla="*/ 107707 h 133722"/>
                <a:gd name="connsiteX22" fmla="*/ 55817 w 72967"/>
                <a:gd name="connsiteY22" fmla="*/ 107707 h 133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2967" h="133722">
                  <a:moveTo>
                    <a:pt x="55690" y="107834"/>
                  </a:moveTo>
                  <a:cubicBezTo>
                    <a:pt x="63597" y="107834"/>
                    <a:pt x="53012" y="100055"/>
                    <a:pt x="50461" y="97505"/>
                  </a:cubicBezTo>
                  <a:cubicBezTo>
                    <a:pt x="47783" y="94954"/>
                    <a:pt x="50461" y="87175"/>
                    <a:pt x="55690" y="87175"/>
                  </a:cubicBezTo>
                  <a:cubicBezTo>
                    <a:pt x="60918" y="87175"/>
                    <a:pt x="55690" y="79395"/>
                    <a:pt x="47783" y="74167"/>
                  </a:cubicBezTo>
                  <a:cubicBezTo>
                    <a:pt x="42554" y="68938"/>
                    <a:pt x="47783" y="66387"/>
                    <a:pt x="55690" y="66387"/>
                  </a:cubicBezTo>
                  <a:cubicBezTo>
                    <a:pt x="60918" y="66387"/>
                    <a:pt x="53012" y="56057"/>
                    <a:pt x="58368" y="50829"/>
                  </a:cubicBezTo>
                  <a:cubicBezTo>
                    <a:pt x="63597" y="45600"/>
                    <a:pt x="58368" y="35270"/>
                    <a:pt x="58368" y="30169"/>
                  </a:cubicBezTo>
                  <a:cubicBezTo>
                    <a:pt x="58368" y="25068"/>
                    <a:pt x="66275" y="24940"/>
                    <a:pt x="71503" y="17161"/>
                  </a:cubicBezTo>
                  <a:cubicBezTo>
                    <a:pt x="76732" y="11932"/>
                    <a:pt x="66275" y="14610"/>
                    <a:pt x="66275" y="9382"/>
                  </a:cubicBezTo>
                  <a:cubicBezTo>
                    <a:pt x="66275" y="4153"/>
                    <a:pt x="58368" y="1602"/>
                    <a:pt x="53139" y="6831"/>
                  </a:cubicBezTo>
                  <a:cubicBezTo>
                    <a:pt x="47910" y="9382"/>
                    <a:pt x="47910" y="6831"/>
                    <a:pt x="42682" y="6831"/>
                  </a:cubicBezTo>
                  <a:cubicBezTo>
                    <a:pt x="40004" y="6831"/>
                    <a:pt x="29546" y="9382"/>
                    <a:pt x="29546" y="4280"/>
                  </a:cubicBezTo>
                  <a:cubicBezTo>
                    <a:pt x="29546" y="-821"/>
                    <a:pt x="26868" y="-948"/>
                    <a:pt x="21639" y="1730"/>
                  </a:cubicBezTo>
                  <a:cubicBezTo>
                    <a:pt x="21639" y="4280"/>
                    <a:pt x="18961" y="4280"/>
                    <a:pt x="16411" y="4280"/>
                  </a:cubicBezTo>
                  <a:cubicBezTo>
                    <a:pt x="16411" y="12060"/>
                    <a:pt x="13733" y="17288"/>
                    <a:pt x="16411" y="19839"/>
                  </a:cubicBezTo>
                  <a:cubicBezTo>
                    <a:pt x="21639" y="27618"/>
                    <a:pt x="11182" y="63837"/>
                    <a:pt x="3275" y="71616"/>
                  </a:cubicBezTo>
                  <a:cubicBezTo>
                    <a:pt x="-4632" y="81946"/>
                    <a:pt x="3275" y="84624"/>
                    <a:pt x="11182" y="92276"/>
                  </a:cubicBezTo>
                  <a:cubicBezTo>
                    <a:pt x="21639" y="97505"/>
                    <a:pt x="13860" y="123393"/>
                    <a:pt x="13860" y="128494"/>
                  </a:cubicBezTo>
                  <a:cubicBezTo>
                    <a:pt x="13860" y="133595"/>
                    <a:pt x="21767" y="133723"/>
                    <a:pt x="32224" y="133723"/>
                  </a:cubicBezTo>
                  <a:cubicBezTo>
                    <a:pt x="37453" y="133723"/>
                    <a:pt x="42682" y="131172"/>
                    <a:pt x="50588" y="128494"/>
                  </a:cubicBezTo>
                  <a:cubicBezTo>
                    <a:pt x="47910" y="125944"/>
                    <a:pt x="45360" y="123266"/>
                    <a:pt x="45360" y="120715"/>
                  </a:cubicBezTo>
                  <a:cubicBezTo>
                    <a:pt x="45360" y="118164"/>
                    <a:pt x="45360" y="110385"/>
                    <a:pt x="55817" y="107707"/>
                  </a:cubicBezTo>
                  <a:lnTo>
                    <a:pt x="55817" y="107707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8" name="Freeform: Shape 577">
              <a:extLst>
                <a:ext uri="{FF2B5EF4-FFF2-40B4-BE49-F238E27FC236}">
                  <a16:creationId xmlns:a16="http://schemas.microsoft.com/office/drawing/2014/main" id="{C5C928F9-3A7F-0E16-0D81-8D60DFEF03FB}"/>
                </a:ext>
              </a:extLst>
            </p:cNvPr>
            <p:cNvSpPr/>
            <p:nvPr/>
          </p:nvSpPr>
          <p:spPr>
            <a:xfrm>
              <a:off x="7141397" y="3275333"/>
              <a:ext cx="72967" cy="133722"/>
            </a:xfrm>
            <a:custGeom>
              <a:avLst/>
              <a:gdLst>
                <a:gd name="connsiteX0" fmla="*/ 55690 w 72967"/>
                <a:gd name="connsiteY0" fmla="*/ 107834 h 133722"/>
                <a:gd name="connsiteX1" fmla="*/ 50461 w 72967"/>
                <a:gd name="connsiteY1" fmla="*/ 97505 h 133722"/>
                <a:gd name="connsiteX2" fmla="*/ 55690 w 72967"/>
                <a:gd name="connsiteY2" fmla="*/ 87175 h 133722"/>
                <a:gd name="connsiteX3" fmla="*/ 47783 w 72967"/>
                <a:gd name="connsiteY3" fmla="*/ 74167 h 133722"/>
                <a:gd name="connsiteX4" fmla="*/ 55690 w 72967"/>
                <a:gd name="connsiteY4" fmla="*/ 66387 h 133722"/>
                <a:gd name="connsiteX5" fmla="*/ 58368 w 72967"/>
                <a:gd name="connsiteY5" fmla="*/ 50829 h 133722"/>
                <a:gd name="connsiteX6" fmla="*/ 58368 w 72967"/>
                <a:gd name="connsiteY6" fmla="*/ 30169 h 133722"/>
                <a:gd name="connsiteX7" fmla="*/ 71503 w 72967"/>
                <a:gd name="connsiteY7" fmla="*/ 17161 h 133722"/>
                <a:gd name="connsiteX8" fmla="*/ 66275 w 72967"/>
                <a:gd name="connsiteY8" fmla="*/ 9382 h 133722"/>
                <a:gd name="connsiteX9" fmla="*/ 53139 w 72967"/>
                <a:gd name="connsiteY9" fmla="*/ 6831 h 133722"/>
                <a:gd name="connsiteX10" fmla="*/ 42682 w 72967"/>
                <a:gd name="connsiteY10" fmla="*/ 6831 h 133722"/>
                <a:gd name="connsiteX11" fmla="*/ 29546 w 72967"/>
                <a:gd name="connsiteY11" fmla="*/ 4280 h 133722"/>
                <a:gd name="connsiteX12" fmla="*/ 21639 w 72967"/>
                <a:gd name="connsiteY12" fmla="*/ 1730 h 133722"/>
                <a:gd name="connsiteX13" fmla="*/ 16411 w 72967"/>
                <a:gd name="connsiteY13" fmla="*/ 4280 h 133722"/>
                <a:gd name="connsiteX14" fmla="*/ 16411 w 72967"/>
                <a:gd name="connsiteY14" fmla="*/ 19839 h 133722"/>
                <a:gd name="connsiteX15" fmla="*/ 3275 w 72967"/>
                <a:gd name="connsiteY15" fmla="*/ 71616 h 133722"/>
                <a:gd name="connsiteX16" fmla="*/ 11182 w 72967"/>
                <a:gd name="connsiteY16" fmla="*/ 92276 h 133722"/>
                <a:gd name="connsiteX17" fmla="*/ 13860 w 72967"/>
                <a:gd name="connsiteY17" fmla="*/ 128494 h 133722"/>
                <a:gd name="connsiteX18" fmla="*/ 32224 w 72967"/>
                <a:gd name="connsiteY18" fmla="*/ 133723 h 133722"/>
                <a:gd name="connsiteX19" fmla="*/ 50588 w 72967"/>
                <a:gd name="connsiteY19" fmla="*/ 128494 h 133722"/>
                <a:gd name="connsiteX20" fmla="*/ 45360 w 72967"/>
                <a:gd name="connsiteY20" fmla="*/ 120715 h 133722"/>
                <a:gd name="connsiteX21" fmla="*/ 55817 w 72967"/>
                <a:gd name="connsiteY21" fmla="*/ 107707 h 133722"/>
                <a:gd name="connsiteX22" fmla="*/ 55817 w 72967"/>
                <a:gd name="connsiteY22" fmla="*/ 107707 h 133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2967" h="133722">
                  <a:moveTo>
                    <a:pt x="55690" y="107834"/>
                  </a:moveTo>
                  <a:cubicBezTo>
                    <a:pt x="63597" y="107834"/>
                    <a:pt x="53012" y="100055"/>
                    <a:pt x="50461" y="97505"/>
                  </a:cubicBezTo>
                  <a:cubicBezTo>
                    <a:pt x="47783" y="94954"/>
                    <a:pt x="50461" y="87175"/>
                    <a:pt x="55690" y="87175"/>
                  </a:cubicBezTo>
                  <a:cubicBezTo>
                    <a:pt x="60918" y="87175"/>
                    <a:pt x="55690" y="79395"/>
                    <a:pt x="47783" y="74167"/>
                  </a:cubicBezTo>
                  <a:cubicBezTo>
                    <a:pt x="42554" y="68938"/>
                    <a:pt x="47783" y="66387"/>
                    <a:pt x="55690" y="66387"/>
                  </a:cubicBezTo>
                  <a:cubicBezTo>
                    <a:pt x="60918" y="66387"/>
                    <a:pt x="53012" y="56057"/>
                    <a:pt x="58368" y="50829"/>
                  </a:cubicBezTo>
                  <a:cubicBezTo>
                    <a:pt x="63597" y="45600"/>
                    <a:pt x="58368" y="35270"/>
                    <a:pt x="58368" y="30169"/>
                  </a:cubicBezTo>
                  <a:cubicBezTo>
                    <a:pt x="58368" y="25068"/>
                    <a:pt x="66275" y="24940"/>
                    <a:pt x="71503" y="17161"/>
                  </a:cubicBezTo>
                  <a:cubicBezTo>
                    <a:pt x="76732" y="11932"/>
                    <a:pt x="66275" y="14610"/>
                    <a:pt x="66275" y="9382"/>
                  </a:cubicBezTo>
                  <a:cubicBezTo>
                    <a:pt x="66275" y="4153"/>
                    <a:pt x="58368" y="1602"/>
                    <a:pt x="53139" y="6831"/>
                  </a:cubicBezTo>
                  <a:cubicBezTo>
                    <a:pt x="47910" y="9382"/>
                    <a:pt x="47910" y="6831"/>
                    <a:pt x="42682" y="6831"/>
                  </a:cubicBezTo>
                  <a:cubicBezTo>
                    <a:pt x="40004" y="6831"/>
                    <a:pt x="29546" y="9382"/>
                    <a:pt x="29546" y="4280"/>
                  </a:cubicBezTo>
                  <a:cubicBezTo>
                    <a:pt x="29546" y="-821"/>
                    <a:pt x="26868" y="-948"/>
                    <a:pt x="21639" y="1730"/>
                  </a:cubicBezTo>
                  <a:cubicBezTo>
                    <a:pt x="21639" y="4280"/>
                    <a:pt x="18961" y="4280"/>
                    <a:pt x="16411" y="4280"/>
                  </a:cubicBezTo>
                  <a:cubicBezTo>
                    <a:pt x="16411" y="12060"/>
                    <a:pt x="13733" y="17288"/>
                    <a:pt x="16411" y="19839"/>
                  </a:cubicBezTo>
                  <a:cubicBezTo>
                    <a:pt x="21639" y="27618"/>
                    <a:pt x="11182" y="63837"/>
                    <a:pt x="3275" y="71616"/>
                  </a:cubicBezTo>
                  <a:cubicBezTo>
                    <a:pt x="-4632" y="81946"/>
                    <a:pt x="3275" y="84624"/>
                    <a:pt x="11182" y="92276"/>
                  </a:cubicBezTo>
                  <a:cubicBezTo>
                    <a:pt x="21639" y="97505"/>
                    <a:pt x="13860" y="123393"/>
                    <a:pt x="13860" y="128494"/>
                  </a:cubicBezTo>
                  <a:cubicBezTo>
                    <a:pt x="13860" y="133595"/>
                    <a:pt x="21767" y="133723"/>
                    <a:pt x="32224" y="133723"/>
                  </a:cubicBezTo>
                  <a:cubicBezTo>
                    <a:pt x="37453" y="133723"/>
                    <a:pt x="42682" y="131172"/>
                    <a:pt x="50588" y="128494"/>
                  </a:cubicBezTo>
                  <a:cubicBezTo>
                    <a:pt x="47910" y="125944"/>
                    <a:pt x="45360" y="123266"/>
                    <a:pt x="45360" y="120715"/>
                  </a:cubicBezTo>
                  <a:cubicBezTo>
                    <a:pt x="45360" y="118164"/>
                    <a:pt x="45360" y="110385"/>
                    <a:pt x="55817" y="107707"/>
                  </a:cubicBezTo>
                  <a:lnTo>
                    <a:pt x="55817" y="107707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9" name="Freeform: Shape 578">
              <a:extLst>
                <a:ext uri="{FF2B5EF4-FFF2-40B4-BE49-F238E27FC236}">
                  <a16:creationId xmlns:a16="http://schemas.microsoft.com/office/drawing/2014/main" id="{CD02F9DF-01D4-186B-918A-C6D6AAB94BCF}"/>
                </a:ext>
              </a:extLst>
            </p:cNvPr>
            <p:cNvSpPr/>
            <p:nvPr/>
          </p:nvSpPr>
          <p:spPr>
            <a:xfrm>
              <a:off x="7791885" y="3102985"/>
              <a:ext cx="196901" cy="128527"/>
            </a:xfrm>
            <a:custGeom>
              <a:avLst/>
              <a:gdLst>
                <a:gd name="connsiteX0" fmla="*/ 178286 w 196901"/>
                <a:gd name="connsiteY0" fmla="*/ 85827 h 128527"/>
                <a:gd name="connsiteX1" fmla="*/ 167957 w 196901"/>
                <a:gd name="connsiteY1" fmla="*/ 80599 h 128527"/>
                <a:gd name="connsiteX2" fmla="*/ 167957 w 196901"/>
                <a:gd name="connsiteY2" fmla="*/ 80599 h 128527"/>
                <a:gd name="connsiteX3" fmla="*/ 165406 w 196901"/>
                <a:gd name="connsiteY3" fmla="*/ 54583 h 128527"/>
                <a:gd name="connsiteX4" fmla="*/ 152525 w 196901"/>
                <a:gd name="connsiteY4" fmla="*/ 26016 h 128527"/>
                <a:gd name="connsiteX5" fmla="*/ 136967 w 196901"/>
                <a:gd name="connsiteY5" fmla="*/ 0 h 128527"/>
                <a:gd name="connsiteX6" fmla="*/ 126637 w 196901"/>
                <a:gd name="connsiteY6" fmla="*/ 5229 h 128527"/>
                <a:gd name="connsiteX7" fmla="*/ 113757 w 196901"/>
                <a:gd name="connsiteY7" fmla="*/ 13008 h 128527"/>
                <a:gd name="connsiteX8" fmla="*/ 103427 w 196901"/>
                <a:gd name="connsiteY8" fmla="*/ 13008 h 128527"/>
                <a:gd name="connsiteX9" fmla="*/ 93096 w 196901"/>
                <a:gd name="connsiteY9" fmla="*/ 15559 h 128527"/>
                <a:gd name="connsiteX10" fmla="*/ 80216 w 196901"/>
                <a:gd name="connsiteY10" fmla="*/ 13008 h 128527"/>
                <a:gd name="connsiteX11" fmla="*/ 59556 w 196901"/>
                <a:gd name="connsiteY11" fmla="*/ 7779 h 128527"/>
                <a:gd name="connsiteX12" fmla="*/ 51777 w 196901"/>
                <a:gd name="connsiteY12" fmla="*/ 7779 h 128527"/>
                <a:gd name="connsiteX13" fmla="*/ 49227 w 196901"/>
                <a:gd name="connsiteY13" fmla="*/ 13008 h 128527"/>
                <a:gd name="connsiteX14" fmla="*/ 33668 w 196901"/>
                <a:gd name="connsiteY14" fmla="*/ 23465 h 128527"/>
                <a:gd name="connsiteX15" fmla="*/ 15559 w 196901"/>
                <a:gd name="connsiteY15" fmla="*/ 54710 h 128527"/>
                <a:gd name="connsiteX16" fmla="*/ 0 w 196901"/>
                <a:gd name="connsiteY16" fmla="*/ 65168 h 128527"/>
                <a:gd name="connsiteX17" fmla="*/ 7780 w 196901"/>
                <a:gd name="connsiteY17" fmla="*/ 78176 h 128527"/>
                <a:gd name="connsiteX18" fmla="*/ 15559 w 196901"/>
                <a:gd name="connsiteY18" fmla="*/ 85955 h 128527"/>
                <a:gd name="connsiteX19" fmla="*/ 18109 w 196901"/>
                <a:gd name="connsiteY19" fmla="*/ 98963 h 128527"/>
                <a:gd name="connsiteX20" fmla="*/ 43998 w 196901"/>
                <a:gd name="connsiteY20" fmla="*/ 106742 h 128527"/>
                <a:gd name="connsiteX21" fmla="*/ 43998 w 196901"/>
                <a:gd name="connsiteY21" fmla="*/ 117200 h 128527"/>
                <a:gd name="connsiteX22" fmla="*/ 56878 w 196901"/>
                <a:gd name="connsiteY22" fmla="*/ 124979 h 128527"/>
                <a:gd name="connsiteX23" fmla="*/ 80089 w 196901"/>
                <a:gd name="connsiteY23" fmla="*/ 127530 h 128527"/>
                <a:gd name="connsiteX24" fmla="*/ 103299 w 196901"/>
                <a:gd name="connsiteY24" fmla="*/ 127530 h 128527"/>
                <a:gd name="connsiteX25" fmla="*/ 118858 w 196901"/>
                <a:gd name="connsiteY25" fmla="*/ 122301 h 128527"/>
                <a:gd name="connsiteX26" fmla="*/ 144746 w 196901"/>
                <a:gd name="connsiteY26" fmla="*/ 117072 h 128527"/>
                <a:gd name="connsiteX27" fmla="*/ 162855 w 196901"/>
                <a:gd name="connsiteY27" fmla="*/ 122301 h 128527"/>
                <a:gd name="connsiteX28" fmla="*/ 175736 w 196901"/>
                <a:gd name="connsiteY28" fmla="*/ 127530 h 128527"/>
                <a:gd name="connsiteX29" fmla="*/ 175736 w 196901"/>
                <a:gd name="connsiteY29" fmla="*/ 117072 h 128527"/>
                <a:gd name="connsiteX30" fmla="*/ 186066 w 196901"/>
                <a:gd name="connsiteY30" fmla="*/ 98835 h 128527"/>
                <a:gd name="connsiteX31" fmla="*/ 196395 w 196901"/>
                <a:gd name="connsiteY31" fmla="*/ 88378 h 128527"/>
                <a:gd name="connsiteX32" fmla="*/ 196395 w 196901"/>
                <a:gd name="connsiteY32" fmla="*/ 85827 h 128527"/>
                <a:gd name="connsiteX33" fmla="*/ 188616 w 196901"/>
                <a:gd name="connsiteY33" fmla="*/ 80599 h 128527"/>
                <a:gd name="connsiteX34" fmla="*/ 178286 w 196901"/>
                <a:gd name="connsiteY34" fmla="*/ 85827 h 128527"/>
                <a:gd name="connsiteX35" fmla="*/ 178286 w 196901"/>
                <a:gd name="connsiteY35" fmla="*/ 85827 h 128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96901" h="128527">
                  <a:moveTo>
                    <a:pt x="178286" y="85827"/>
                  </a:moveTo>
                  <a:cubicBezTo>
                    <a:pt x="173058" y="85827"/>
                    <a:pt x="167957" y="83277"/>
                    <a:pt x="167957" y="80599"/>
                  </a:cubicBezTo>
                  <a:lnTo>
                    <a:pt x="167957" y="80599"/>
                  </a:lnTo>
                  <a:cubicBezTo>
                    <a:pt x="162728" y="75370"/>
                    <a:pt x="162728" y="59811"/>
                    <a:pt x="165406" y="54583"/>
                  </a:cubicBezTo>
                  <a:cubicBezTo>
                    <a:pt x="170635" y="49354"/>
                    <a:pt x="157627" y="31117"/>
                    <a:pt x="152525" y="26016"/>
                  </a:cubicBezTo>
                  <a:cubicBezTo>
                    <a:pt x="149975" y="20787"/>
                    <a:pt x="142195" y="10457"/>
                    <a:pt x="136967" y="0"/>
                  </a:cubicBezTo>
                  <a:cubicBezTo>
                    <a:pt x="131738" y="2551"/>
                    <a:pt x="126637" y="2551"/>
                    <a:pt x="126637" y="5229"/>
                  </a:cubicBezTo>
                  <a:cubicBezTo>
                    <a:pt x="124086" y="7779"/>
                    <a:pt x="118858" y="13008"/>
                    <a:pt x="113757" y="13008"/>
                  </a:cubicBezTo>
                  <a:cubicBezTo>
                    <a:pt x="111206" y="13008"/>
                    <a:pt x="105977" y="10457"/>
                    <a:pt x="103427" y="13008"/>
                  </a:cubicBezTo>
                  <a:cubicBezTo>
                    <a:pt x="100876" y="15559"/>
                    <a:pt x="95647" y="18237"/>
                    <a:pt x="93096" y="15559"/>
                  </a:cubicBezTo>
                  <a:cubicBezTo>
                    <a:pt x="93096" y="13008"/>
                    <a:pt x="85317" y="13008"/>
                    <a:pt x="80216" y="13008"/>
                  </a:cubicBezTo>
                  <a:cubicBezTo>
                    <a:pt x="77665" y="13008"/>
                    <a:pt x="62107" y="7779"/>
                    <a:pt x="59556" y="7779"/>
                  </a:cubicBezTo>
                  <a:lnTo>
                    <a:pt x="51777" y="7779"/>
                  </a:lnTo>
                  <a:cubicBezTo>
                    <a:pt x="51777" y="9475"/>
                    <a:pt x="50923" y="11223"/>
                    <a:pt x="49227" y="13008"/>
                  </a:cubicBezTo>
                  <a:cubicBezTo>
                    <a:pt x="43998" y="15559"/>
                    <a:pt x="36346" y="20787"/>
                    <a:pt x="33668" y="23465"/>
                  </a:cubicBezTo>
                  <a:cubicBezTo>
                    <a:pt x="31117" y="23465"/>
                    <a:pt x="20787" y="49482"/>
                    <a:pt x="15559" y="54710"/>
                  </a:cubicBezTo>
                  <a:cubicBezTo>
                    <a:pt x="7780" y="62490"/>
                    <a:pt x="2678" y="62490"/>
                    <a:pt x="0" y="65168"/>
                  </a:cubicBezTo>
                  <a:cubicBezTo>
                    <a:pt x="0" y="67718"/>
                    <a:pt x="7780" y="75625"/>
                    <a:pt x="7780" y="78176"/>
                  </a:cubicBezTo>
                  <a:cubicBezTo>
                    <a:pt x="7780" y="83404"/>
                    <a:pt x="10330" y="85955"/>
                    <a:pt x="15559" y="85955"/>
                  </a:cubicBezTo>
                  <a:cubicBezTo>
                    <a:pt x="20787" y="85955"/>
                    <a:pt x="15559" y="98963"/>
                    <a:pt x="18109" y="98963"/>
                  </a:cubicBezTo>
                  <a:cubicBezTo>
                    <a:pt x="23338" y="101514"/>
                    <a:pt x="43998" y="101514"/>
                    <a:pt x="43998" y="106742"/>
                  </a:cubicBezTo>
                  <a:cubicBezTo>
                    <a:pt x="43998" y="111971"/>
                    <a:pt x="46548" y="114522"/>
                    <a:pt x="43998" y="117200"/>
                  </a:cubicBezTo>
                  <a:cubicBezTo>
                    <a:pt x="49227" y="117200"/>
                    <a:pt x="54328" y="124979"/>
                    <a:pt x="56878" y="124979"/>
                  </a:cubicBezTo>
                  <a:cubicBezTo>
                    <a:pt x="59429" y="124979"/>
                    <a:pt x="77538" y="127530"/>
                    <a:pt x="80089" y="127530"/>
                  </a:cubicBezTo>
                  <a:lnTo>
                    <a:pt x="103299" y="127530"/>
                  </a:lnTo>
                  <a:cubicBezTo>
                    <a:pt x="108528" y="130080"/>
                    <a:pt x="113629" y="127530"/>
                    <a:pt x="118858" y="122301"/>
                  </a:cubicBezTo>
                  <a:cubicBezTo>
                    <a:pt x="124086" y="117072"/>
                    <a:pt x="139517" y="117072"/>
                    <a:pt x="144746" y="117072"/>
                  </a:cubicBezTo>
                  <a:cubicBezTo>
                    <a:pt x="149975" y="117072"/>
                    <a:pt x="160305" y="119623"/>
                    <a:pt x="162855" y="122301"/>
                  </a:cubicBezTo>
                  <a:cubicBezTo>
                    <a:pt x="162855" y="124851"/>
                    <a:pt x="168084" y="127530"/>
                    <a:pt x="175736" y="127530"/>
                  </a:cubicBezTo>
                  <a:lnTo>
                    <a:pt x="175736" y="117072"/>
                  </a:lnTo>
                  <a:cubicBezTo>
                    <a:pt x="175736" y="109293"/>
                    <a:pt x="178286" y="98835"/>
                    <a:pt x="186066" y="98835"/>
                  </a:cubicBezTo>
                  <a:cubicBezTo>
                    <a:pt x="191294" y="98835"/>
                    <a:pt x="198946" y="98835"/>
                    <a:pt x="196395" y="88378"/>
                  </a:cubicBezTo>
                  <a:lnTo>
                    <a:pt x="196395" y="85827"/>
                  </a:lnTo>
                  <a:cubicBezTo>
                    <a:pt x="193845" y="83277"/>
                    <a:pt x="191167" y="80599"/>
                    <a:pt x="188616" y="80599"/>
                  </a:cubicBezTo>
                  <a:cubicBezTo>
                    <a:pt x="186066" y="80599"/>
                    <a:pt x="178286" y="85827"/>
                    <a:pt x="178286" y="85827"/>
                  </a:cubicBezTo>
                  <a:lnTo>
                    <a:pt x="178286" y="85827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0" name="Freeform: Shape 579">
              <a:extLst>
                <a:ext uri="{FF2B5EF4-FFF2-40B4-BE49-F238E27FC236}">
                  <a16:creationId xmlns:a16="http://schemas.microsoft.com/office/drawing/2014/main" id="{5F0EAF71-D1CD-8610-DD1B-765480A86A99}"/>
                </a:ext>
              </a:extLst>
            </p:cNvPr>
            <p:cNvSpPr/>
            <p:nvPr/>
          </p:nvSpPr>
          <p:spPr>
            <a:xfrm>
              <a:off x="7791885" y="3102985"/>
              <a:ext cx="196901" cy="128527"/>
            </a:xfrm>
            <a:custGeom>
              <a:avLst/>
              <a:gdLst>
                <a:gd name="connsiteX0" fmla="*/ 178286 w 196901"/>
                <a:gd name="connsiteY0" fmla="*/ 85827 h 128527"/>
                <a:gd name="connsiteX1" fmla="*/ 167957 w 196901"/>
                <a:gd name="connsiteY1" fmla="*/ 80599 h 128527"/>
                <a:gd name="connsiteX2" fmla="*/ 167957 w 196901"/>
                <a:gd name="connsiteY2" fmla="*/ 80599 h 128527"/>
                <a:gd name="connsiteX3" fmla="*/ 165406 w 196901"/>
                <a:gd name="connsiteY3" fmla="*/ 54583 h 128527"/>
                <a:gd name="connsiteX4" fmla="*/ 152525 w 196901"/>
                <a:gd name="connsiteY4" fmla="*/ 26016 h 128527"/>
                <a:gd name="connsiteX5" fmla="*/ 136967 w 196901"/>
                <a:gd name="connsiteY5" fmla="*/ 0 h 128527"/>
                <a:gd name="connsiteX6" fmla="*/ 126637 w 196901"/>
                <a:gd name="connsiteY6" fmla="*/ 5229 h 128527"/>
                <a:gd name="connsiteX7" fmla="*/ 113757 w 196901"/>
                <a:gd name="connsiteY7" fmla="*/ 13008 h 128527"/>
                <a:gd name="connsiteX8" fmla="*/ 103427 w 196901"/>
                <a:gd name="connsiteY8" fmla="*/ 13008 h 128527"/>
                <a:gd name="connsiteX9" fmla="*/ 93096 w 196901"/>
                <a:gd name="connsiteY9" fmla="*/ 15559 h 128527"/>
                <a:gd name="connsiteX10" fmla="*/ 80216 w 196901"/>
                <a:gd name="connsiteY10" fmla="*/ 13008 h 128527"/>
                <a:gd name="connsiteX11" fmla="*/ 59556 w 196901"/>
                <a:gd name="connsiteY11" fmla="*/ 7779 h 128527"/>
                <a:gd name="connsiteX12" fmla="*/ 51777 w 196901"/>
                <a:gd name="connsiteY12" fmla="*/ 7779 h 128527"/>
                <a:gd name="connsiteX13" fmla="*/ 49227 w 196901"/>
                <a:gd name="connsiteY13" fmla="*/ 13008 h 128527"/>
                <a:gd name="connsiteX14" fmla="*/ 33668 w 196901"/>
                <a:gd name="connsiteY14" fmla="*/ 23465 h 128527"/>
                <a:gd name="connsiteX15" fmla="*/ 15559 w 196901"/>
                <a:gd name="connsiteY15" fmla="*/ 54710 h 128527"/>
                <a:gd name="connsiteX16" fmla="*/ 0 w 196901"/>
                <a:gd name="connsiteY16" fmla="*/ 65168 h 128527"/>
                <a:gd name="connsiteX17" fmla="*/ 7780 w 196901"/>
                <a:gd name="connsiteY17" fmla="*/ 78176 h 128527"/>
                <a:gd name="connsiteX18" fmla="*/ 15559 w 196901"/>
                <a:gd name="connsiteY18" fmla="*/ 85955 h 128527"/>
                <a:gd name="connsiteX19" fmla="*/ 18109 w 196901"/>
                <a:gd name="connsiteY19" fmla="*/ 98963 h 128527"/>
                <a:gd name="connsiteX20" fmla="*/ 43998 w 196901"/>
                <a:gd name="connsiteY20" fmla="*/ 106742 h 128527"/>
                <a:gd name="connsiteX21" fmla="*/ 43998 w 196901"/>
                <a:gd name="connsiteY21" fmla="*/ 117200 h 128527"/>
                <a:gd name="connsiteX22" fmla="*/ 56878 w 196901"/>
                <a:gd name="connsiteY22" fmla="*/ 124979 h 128527"/>
                <a:gd name="connsiteX23" fmla="*/ 80089 w 196901"/>
                <a:gd name="connsiteY23" fmla="*/ 127530 h 128527"/>
                <a:gd name="connsiteX24" fmla="*/ 103299 w 196901"/>
                <a:gd name="connsiteY24" fmla="*/ 127530 h 128527"/>
                <a:gd name="connsiteX25" fmla="*/ 118858 w 196901"/>
                <a:gd name="connsiteY25" fmla="*/ 122301 h 128527"/>
                <a:gd name="connsiteX26" fmla="*/ 144746 w 196901"/>
                <a:gd name="connsiteY26" fmla="*/ 117072 h 128527"/>
                <a:gd name="connsiteX27" fmla="*/ 162855 w 196901"/>
                <a:gd name="connsiteY27" fmla="*/ 122301 h 128527"/>
                <a:gd name="connsiteX28" fmla="*/ 175736 w 196901"/>
                <a:gd name="connsiteY28" fmla="*/ 127530 h 128527"/>
                <a:gd name="connsiteX29" fmla="*/ 175736 w 196901"/>
                <a:gd name="connsiteY29" fmla="*/ 117072 h 128527"/>
                <a:gd name="connsiteX30" fmla="*/ 186066 w 196901"/>
                <a:gd name="connsiteY30" fmla="*/ 98835 h 128527"/>
                <a:gd name="connsiteX31" fmla="*/ 196395 w 196901"/>
                <a:gd name="connsiteY31" fmla="*/ 88378 h 128527"/>
                <a:gd name="connsiteX32" fmla="*/ 196395 w 196901"/>
                <a:gd name="connsiteY32" fmla="*/ 85827 h 128527"/>
                <a:gd name="connsiteX33" fmla="*/ 188616 w 196901"/>
                <a:gd name="connsiteY33" fmla="*/ 80599 h 128527"/>
                <a:gd name="connsiteX34" fmla="*/ 178286 w 196901"/>
                <a:gd name="connsiteY34" fmla="*/ 85827 h 128527"/>
                <a:gd name="connsiteX35" fmla="*/ 178286 w 196901"/>
                <a:gd name="connsiteY35" fmla="*/ 85827 h 128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96901" h="128527">
                  <a:moveTo>
                    <a:pt x="178286" y="85827"/>
                  </a:moveTo>
                  <a:cubicBezTo>
                    <a:pt x="173058" y="85827"/>
                    <a:pt x="167957" y="83277"/>
                    <a:pt x="167957" y="80599"/>
                  </a:cubicBezTo>
                  <a:lnTo>
                    <a:pt x="167957" y="80599"/>
                  </a:lnTo>
                  <a:cubicBezTo>
                    <a:pt x="162728" y="75370"/>
                    <a:pt x="162728" y="59811"/>
                    <a:pt x="165406" y="54583"/>
                  </a:cubicBezTo>
                  <a:cubicBezTo>
                    <a:pt x="170635" y="49354"/>
                    <a:pt x="157627" y="31117"/>
                    <a:pt x="152525" y="26016"/>
                  </a:cubicBezTo>
                  <a:cubicBezTo>
                    <a:pt x="149975" y="20787"/>
                    <a:pt x="142195" y="10457"/>
                    <a:pt x="136967" y="0"/>
                  </a:cubicBezTo>
                  <a:cubicBezTo>
                    <a:pt x="131738" y="2551"/>
                    <a:pt x="126637" y="2551"/>
                    <a:pt x="126637" y="5229"/>
                  </a:cubicBezTo>
                  <a:cubicBezTo>
                    <a:pt x="124086" y="7779"/>
                    <a:pt x="118858" y="13008"/>
                    <a:pt x="113757" y="13008"/>
                  </a:cubicBezTo>
                  <a:cubicBezTo>
                    <a:pt x="111206" y="13008"/>
                    <a:pt x="105977" y="10457"/>
                    <a:pt x="103427" y="13008"/>
                  </a:cubicBezTo>
                  <a:cubicBezTo>
                    <a:pt x="100876" y="15559"/>
                    <a:pt x="95647" y="18237"/>
                    <a:pt x="93096" y="15559"/>
                  </a:cubicBezTo>
                  <a:cubicBezTo>
                    <a:pt x="93096" y="13008"/>
                    <a:pt x="85317" y="13008"/>
                    <a:pt x="80216" y="13008"/>
                  </a:cubicBezTo>
                  <a:cubicBezTo>
                    <a:pt x="77665" y="13008"/>
                    <a:pt x="62107" y="7779"/>
                    <a:pt x="59556" y="7779"/>
                  </a:cubicBezTo>
                  <a:lnTo>
                    <a:pt x="51777" y="7779"/>
                  </a:lnTo>
                  <a:cubicBezTo>
                    <a:pt x="51777" y="9475"/>
                    <a:pt x="50923" y="11223"/>
                    <a:pt x="49227" y="13008"/>
                  </a:cubicBezTo>
                  <a:cubicBezTo>
                    <a:pt x="43998" y="15559"/>
                    <a:pt x="36346" y="20787"/>
                    <a:pt x="33668" y="23465"/>
                  </a:cubicBezTo>
                  <a:cubicBezTo>
                    <a:pt x="31117" y="23465"/>
                    <a:pt x="20787" y="49482"/>
                    <a:pt x="15559" y="54710"/>
                  </a:cubicBezTo>
                  <a:cubicBezTo>
                    <a:pt x="7780" y="62490"/>
                    <a:pt x="2678" y="62490"/>
                    <a:pt x="0" y="65168"/>
                  </a:cubicBezTo>
                  <a:cubicBezTo>
                    <a:pt x="0" y="67718"/>
                    <a:pt x="7780" y="75625"/>
                    <a:pt x="7780" y="78176"/>
                  </a:cubicBezTo>
                  <a:cubicBezTo>
                    <a:pt x="7780" y="83404"/>
                    <a:pt x="10330" y="85955"/>
                    <a:pt x="15559" y="85955"/>
                  </a:cubicBezTo>
                  <a:cubicBezTo>
                    <a:pt x="20787" y="85955"/>
                    <a:pt x="15559" y="98963"/>
                    <a:pt x="18109" y="98963"/>
                  </a:cubicBezTo>
                  <a:cubicBezTo>
                    <a:pt x="23338" y="101514"/>
                    <a:pt x="43998" y="101514"/>
                    <a:pt x="43998" y="106742"/>
                  </a:cubicBezTo>
                  <a:cubicBezTo>
                    <a:pt x="43998" y="111971"/>
                    <a:pt x="46548" y="114522"/>
                    <a:pt x="43998" y="117200"/>
                  </a:cubicBezTo>
                  <a:cubicBezTo>
                    <a:pt x="49227" y="117200"/>
                    <a:pt x="54328" y="124979"/>
                    <a:pt x="56878" y="124979"/>
                  </a:cubicBezTo>
                  <a:cubicBezTo>
                    <a:pt x="59429" y="124979"/>
                    <a:pt x="77538" y="127530"/>
                    <a:pt x="80089" y="127530"/>
                  </a:cubicBezTo>
                  <a:lnTo>
                    <a:pt x="103299" y="127530"/>
                  </a:lnTo>
                  <a:cubicBezTo>
                    <a:pt x="108528" y="130080"/>
                    <a:pt x="113629" y="127530"/>
                    <a:pt x="118858" y="122301"/>
                  </a:cubicBezTo>
                  <a:cubicBezTo>
                    <a:pt x="124086" y="117072"/>
                    <a:pt x="139517" y="117072"/>
                    <a:pt x="144746" y="117072"/>
                  </a:cubicBezTo>
                  <a:cubicBezTo>
                    <a:pt x="149975" y="117072"/>
                    <a:pt x="160305" y="119623"/>
                    <a:pt x="162855" y="122301"/>
                  </a:cubicBezTo>
                  <a:cubicBezTo>
                    <a:pt x="162855" y="124851"/>
                    <a:pt x="168084" y="127530"/>
                    <a:pt x="175736" y="127530"/>
                  </a:cubicBezTo>
                  <a:lnTo>
                    <a:pt x="175736" y="117072"/>
                  </a:lnTo>
                  <a:cubicBezTo>
                    <a:pt x="175736" y="109293"/>
                    <a:pt x="178286" y="98835"/>
                    <a:pt x="186066" y="98835"/>
                  </a:cubicBezTo>
                  <a:cubicBezTo>
                    <a:pt x="191294" y="98835"/>
                    <a:pt x="198946" y="98835"/>
                    <a:pt x="196395" y="88378"/>
                  </a:cubicBezTo>
                  <a:lnTo>
                    <a:pt x="196395" y="85827"/>
                  </a:lnTo>
                  <a:cubicBezTo>
                    <a:pt x="193845" y="83277"/>
                    <a:pt x="191167" y="80599"/>
                    <a:pt x="188616" y="80599"/>
                  </a:cubicBezTo>
                  <a:cubicBezTo>
                    <a:pt x="186066" y="80599"/>
                    <a:pt x="178286" y="85827"/>
                    <a:pt x="178286" y="85827"/>
                  </a:cubicBezTo>
                  <a:lnTo>
                    <a:pt x="178286" y="85827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1" name="Freeform: Shape 580">
              <a:extLst>
                <a:ext uri="{FF2B5EF4-FFF2-40B4-BE49-F238E27FC236}">
                  <a16:creationId xmlns:a16="http://schemas.microsoft.com/office/drawing/2014/main" id="{A7A13A94-6460-66D6-56B9-43B2A7777FA2}"/>
                </a:ext>
              </a:extLst>
            </p:cNvPr>
            <p:cNvSpPr/>
            <p:nvPr/>
          </p:nvSpPr>
          <p:spPr>
            <a:xfrm>
              <a:off x="7485942" y="2912456"/>
              <a:ext cx="194354" cy="222217"/>
            </a:xfrm>
            <a:custGeom>
              <a:avLst/>
              <a:gdLst>
                <a:gd name="connsiteX0" fmla="*/ 23210 w 194354"/>
                <a:gd name="connsiteY0" fmla="*/ 58281 h 222217"/>
                <a:gd name="connsiteX1" fmla="*/ 12880 w 194354"/>
                <a:gd name="connsiteY1" fmla="*/ 68738 h 222217"/>
                <a:gd name="connsiteX2" fmla="*/ 20660 w 194354"/>
                <a:gd name="connsiteY2" fmla="*/ 81874 h 222217"/>
                <a:gd name="connsiteX3" fmla="*/ 15431 w 194354"/>
                <a:gd name="connsiteY3" fmla="*/ 87103 h 222217"/>
                <a:gd name="connsiteX4" fmla="*/ 5101 w 194354"/>
                <a:gd name="connsiteY4" fmla="*/ 95009 h 222217"/>
                <a:gd name="connsiteX5" fmla="*/ 2550 w 194354"/>
                <a:gd name="connsiteY5" fmla="*/ 105467 h 222217"/>
                <a:gd name="connsiteX6" fmla="*/ 0 w 194354"/>
                <a:gd name="connsiteY6" fmla="*/ 121153 h 222217"/>
                <a:gd name="connsiteX7" fmla="*/ 5229 w 194354"/>
                <a:gd name="connsiteY7" fmla="*/ 136839 h 222217"/>
                <a:gd name="connsiteX8" fmla="*/ 2678 w 194354"/>
                <a:gd name="connsiteY8" fmla="*/ 144746 h 222217"/>
                <a:gd name="connsiteX9" fmla="*/ 7907 w 194354"/>
                <a:gd name="connsiteY9" fmla="*/ 163110 h 222217"/>
                <a:gd name="connsiteX10" fmla="*/ 13136 w 194354"/>
                <a:gd name="connsiteY10" fmla="*/ 165788 h 222217"/>
                <a:gd name="connsiteX11" fmla="*/ 26143 w 194354"/>
                <a:gd name="connsiteY11" fmla="*/ 171017 h 222217"/>
                <a:gd name="connsiteX12" fmla="*/ 39151 w 194354"/>
                <a:gd name="connsiteY12" fmla="*/ 176246 h 222217"/>
                <a:gd name="connsiteX13" fmla="*/ 44380 w 194354"/>
                <a:gd name="connsiteY13" fmla="*/ 184153 h 222217"/>
                <a:gd name="connsiteX14" fmla="*/ 34050 w 194354"/>
                <a:gd name="connsiteY14" fmla="*/ 202517 h 222217"/>
                <a:gd name="connsiteX15" fmla="*/ 34050 w 194354"/>
                <a:gd name="connsiteY15" fmla="*/ 215652 h 222217"/>
                <a:gd name="connsiteX16" fmla="*/ 52160 w 194354"/>
                <a:gd name="connsiteY16" fmla="*/ 212974 h 222217"/>
                <a:gd name="connsiteX17" fmla="*/ 65167 w 194354"/>
                <a:gd name="connsiteY17" fmla="*/ 212974 h 222217"/>
                <a:gd name="connsiteX18" fmla="*/ 78176 w 194354"/>
                <a:gd name="connsiteY18" fmla="*/ 218203 h 222217"/>
                <a:gd name="connsiteX19" fmla="*/ 80726 w 194354"/>
                <a:gd name="connsiteY19" fmla="*/ 215525 h 222217"/>
                <a:gd name="connsiteX20" fmla="*/ 93734 w 194354"/>
                <a:gd name="connsiteY20" fmla="*/ 220754 h 222217"/>
                <a:gd name="connsiteX21" fmla="*/ 106742 w 194354"/>
                <a:gd name="connsiteY21" fmla="*/ 218076 h 222217"/>
                <a:gd name="connsiteX22" fmla="*/ 119750 w 194354"/>
                <a:gd name="connsiteY22" fmla="*/ 218076 h 222217"/>
                <a:gd name="connsiteX23" fmla="*/ 143088 w 194354"/>
                <a:gd name="connsiteY23" fmla="*/ 212847 h 222217"/>
                <a:gd name="connsiteX24" fmla="*/ 150867 w 194354"/>
                <a:gd name="connsiteY24" fmla="*/ 204940 h 222217"/>
                <a:gd name="connsiteX25" fmla="*/ 158647 w 194354"/>
                <a:gd name="connsiteY25" fmla="*/ 191804 h 222217"/>
                <a:gd name="connsiteX26" fmla="*/ 171655 w 194354"/>
                <a:gd name="connsiteY26" fmla="*/ 183898 h 222217"/>
                <a:gd name="connsiteX27" fmla="*/ 148317 w 194354"/>
                <a:gd name="connsiteY27" fmla="*/ 165533 h 222217"/>
                <a:gd name="connsiteX28" fmla="*/ 140537 w 194354"/>
                <a:gd name="connsiteY28" fmla="*/ 147169 h 222217"/>
                <a:gd name="connsiteX29" fmla="*/ 140537 w 194354"/>
                <a:gd name="connsiteY29" fmla="*/ 134034 h 222217"/>
                <a:gd name="connsiteX30" fmla="*/ 163876 w 194354"/>
                <a:gd name="connsiteY30" fmla="*/ 126127 h 222217"/>
                <a:gd name="connsiteX31" fmla="*/ 179434 w 194354"/>
                <a:gd name="connsiteY31" fmla="*/ 118220 h 222217"/>
                <a:gd name="connsiteX32" fmla="*/ 192442 w 194354"/>
                <a:gd name="connsiteY32" fmla="*/ 118220 h 222217"/>
                <a:gd name="connsiteX33" fmla="*/ 192442 w 194354"/>
                <a:gd name="connsiteY33" fmla="*/ 105084 h 222217"/>
                <a:gd name="connsiteX34" fmla="*/ 187213 w 194354"/>
                <a:gd name="connsiteY34" fmla="*/ 86720 h 222217"/>
                <a:gd name="connsiteX35" fmla="*/ 184663 w 194354"/>
                <a:gd name="connsiteY35" fmla="*/ 76263 h 222217"/>
                <a:gd name="connsiteX36" fmla="*/ 179434 w 194354"/>
                <a:gd name="connsiteY36" fmla="*/ 65805 h 222217"/>
                <a:gd name="connsiteX37" fmla="*/ 179434 w 194354"/>
                <a:gd name="connsiteY37" fmla="*/ 55348 h 222217"/>
                <a:gd name="connsiteX38" fmla="*/ 179434 w 194354"/>
                <a:gd name="connsiteY38" fmla="*/ 34433 h 222217"/>
                <a:gd name="connsiteX39" fmla="*/ 179434 w 194354"/>
                <a:gd name="connsiteY39" fmla="*/ 31755 h 222217"/>
                <a:gd name="connsiteX40" fmla="*/ 176883 w 194354"/>
                <a:gd name="connsiteY40" fmla="*/ 29077 h 222217"/>
                <a:gd name="connsiteX41" fmla="*/ 163876 w 194354"/>
                <a:gd name="connsiteY41" fmla="*/ 21170 h 222217"/>
                <a:gd name="connsiteX42" fmla="*/ 166426 w 194354"/>
                <a:gd name="connsiteY42" fmla="*/ 8034 h 222217"/>
                <a:gd name="connsiteX43" fmla="*/ 145639 w 194354"/>
                <a:gd name="connsiteY43" fmla="*/ 13263 h 222217"/>
                <a:gd name="connsiteX44" fmla="*/ 122301 w 194354"/>
                <a:gd name="connsiteY44" fmla="*/ 26399 h 222217"/>
                <a:gd name="connsiteX45" fmla="*/ 109293 w 194354"/>
                <a:gd name="connsiteY45" fmla="*/ 18492 h 222217"/>
                <a:gd name="connsiteX46" fmla="*/ 101513 w 194354"/>
                <a:gd name="connsiteY46" fmla="*/ 15814 h 222217"/>
                <a:gd name="connsiteX47" fmla="*/ 85955 w 194354"/>
                <a:gd name="connsiteY47" fmla="*/ 7907 h 222217"/>
                <a:gd name="connsiteX48" fmla="*/ 85955 w 194354"/>
                <a:gd name="connsiteY48" fmla="*/ 2678 h 222217"/>
                <a:gd name="connsiteX49" fmla="*/ 78176 w 194354"/>
                <a:gd name="connsiteY49" fmla="*/ 2678 h 222217"/>
                <a:gd name="connsiteX50" fmla="*/ 57388 w 194354"/>
                <a:gd name="connsiteY50" fmla="*/ 0 h 222217"/>
                <a:gd name="connsiteX51" fmla="*/ 59939 w 194354"/>
                <a:gd name="connsiteY51" fmla="*/ 10457 h 222217"/>
                <a:gd name="connsiteX52" fmla="*/ 67718 w 194354"/>
                <a:gd name="connsiteY52" fmla="*/ 28822 h 222217"/>
                <a:gd name="connsiteX53" fmla="*/ 57388 w 194354"/>
                <a:gd name="connsiteY53" fmla="*/ 39279 h 222217"/>
                <a:gd name="connsiteX54" fmla="*/ 41830 w 194354"/>
                <a:gd name="connsiteY54" fmla="*/ 36601 h 222217"/>
                <a:gd name="connsiteX55" fmla="*/ 23720 w 194354"/>
                <a:gd name="connsiteY55" fmla="*/ 39279 h 222217"/>
                <a:gd name="connsiteX56" fmla="*/ 23720 w 194354"/>
                <a:gd name="connsiteY56" fmla="*/ 44508 h 222217"/>
                <a:gd name="connsiteX57" fmla="*/ 23720 w 194354"/>
                <a:gd name="connsiteY57" fmla="*/ 57643 h 222217"/>
                <a:gd name="connsiteX58" fmla="*/ 23720 w 194354"/>
                <a:gd name="connsiteY58" fmla="*/ 57643 h 222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94354" h="222217">
                  <a:moveTo>
                    <a:pt x="23210" y="58281"/>
                  </a:moveTo>
                  <a:cubicBezTo>
                    <a:pt x="17982" y="66188"/>
                    <a:pt x="12880" y="66188"/>
                    <a:pt x="12880" y="68738"/>
                  </a:cubicBezTo>
                  <a:cubicBezTo>
                    <a:pt x="15431" y="71417"/>
                    <a:pt x="23210" y="76645"/>
                    <a:pt x="20660" y="81874"/>
                  </a:cubicBezTo>
                  <a:cubicBezTo>
                    <a:pt x="18109" y="84552"/>
                    <a:pt x="15431" y="81874"/>
                    <a:pt x="15431" y="87103"/>
                  </a:cubicBezTo>
                  <a:cubicBezTo>
                    <a:pt x="15431" y="95009"/>
                    <a:pt x="7652" y="95009"/>
                    <a:pt x="5101" y="95009"/>
                  </a:cubicBezTo>
                  <a:cubicBezTo>
                    <a:pt x="-128" y="95009"/>
                    <a:pt x="5101" y="100238"/>
                    <a:pt x="2550" y="105467"/>
                  </a:cubicBezTo>
                  <a:cubicBezTo>
                    <a:pt x="0" y="108145"/>
                    <a:pt x="0" y="118602"/>
                    <a:pt x="0" y="121153"/>
                  </a:cubicBezTo>
                  <a:cubicBezTo>
                    <a:pt x="0" y="126382"/>
                    <a:pt x="7779" y="131611"/>
                    <a:pt x="5229" y="136839"/>
                  </a:cubicBezTo>
                  <a:cubicBezTo>
                    <a:pt x="5229" y="139517"/>
                    <a:pt x="0" y="142068"/>
                    <a:pt x="2678" y="144746"/>
                  </a:cubicBezTo>
                  <a:cubicBezTo>
                    <a:pt x="2678" y="147424"/>
                    <a:pt x="7907" y="149975"/>
                    <a:pt x="7907" y="163110"/>
                  </a:cubicBezTo>
                  <a:cubicBezTo>
                    <a:pt x="10457" y="163110"/>
                    <a:pt x="13136" y="163110"/>
                    <a:pt x="13136" y="165788"/>
                  </a:cubicBezTo>
                  <a:cubicBezTo>
                    <a:pt x="15686" y="168467"/>
                    <a:pt x="20915" y="171017"/>
                    <a:pt x="26143" y="171017"/>
                  </a:cubicBezTo>
                  <a:cubicBezTo>
                    <a:pt x="33923" y="171017"/>
                    <a:pt x="36473" y="176246"/>
                    <a:pt x="39151" y="176246"/>
                  </a:cubicBezTo>
                  <a:cubicBezTo>
                    <a:pt x="41830" y="176246"/>
                    <a:pt x="49482" y="178924"/>
                    <a:pt x="44380" y="184153"/>
                  </a:cubicBezTo>
                  <a:cubicBezTo>
                    <a:pt x="36601" y="189381"/>
                    <a:pt x="36601" y="194610"/>
                    <a:pt x="34050" y="202517"/>
                  </a:cubicBezTo>
                  <a:lnTo>
                    <a:pt x="34050" y="215652"/>
                  </a:lnTo>
                  <a:cubicBezTo>
                    <a:pt x="39279" y="215652"/>
                    <a:pt x="47058" y="215652"/>
                    <a:pt x="52160" y="212974"/>
                  </a:cubicBezTo>
                  <a:cubicBezTo>
                    <a:pt x="57388" y="210296"/>
                    <a:pt x="59939" y="210296"/>
                    <a:pt x="65167" y="212974"/>
                  </a:cubicBezTo>
                  <a:cubicBezTo>
                    <a:pt x="70396" y="215652"/>
                    <a:pt x="75497" y="218203"/>
                    <a:pt x="78176" y="218203"/>
                  </a:cubicBezTo>
                  <a:lnTo>
                    <a:pt x="80726" y="215525"/>
                  </a:lnTo>
                  <a:cubicBezTo>
                    <a:pt x="85955" y="215525"/>
                    <a:pt x="91056" y="225982"/>
                    <a:pt x="93734" y="220754"/>
                  </a:cubicBezTo>
                  <a:cubicBezTo>
                    <a:pt x="96285" y="215525"/>
                    <a:pt x="104064" y="215525"/>
                    <a:pt x="106742" y="218076"/>
                  </a:cubicBezTo>
                  <a:cubicBezTo>
                    <a:pt x="109293" y="220754"/>
                    <a:pt x="114521" y="220754"/>
                    <a:pt x="119750" y="218076"/>
                  </a:cubicBezTo>
                  <a:cubicBezTo>
                    <a:pt x="122301" y="212847"/>
                    <a:pt x="137859" y="210169"/>
                    <a:pt x="143088" y="212847"/>
                  </a:cubicBezTo>
                  <a:cubicBezTo>
                    <a:pt x="145639" y="212847"/>
                    <a:pt x="153418" y="218076"/>
                    <a:pt x="150867" y="204940"/>
                  </a:cubicBezTo>
                  <a:cubicBezTo>
                    <a:pt x="148317" y="194483"/>
                    <a:pt x="158647" y="197033"/>
                    <a:pt x="158647" y="191804"/>
                  </a:cubicBezTo>
                  <a:cubicBezTo>
                    <a:pt x="161197" y="189126"/>
                    <a:pt x="174205" y="186576"/>
                    <a:pt x="171655" y="183898"/>
                  </a:cubicBezTo>
                  <a:cubicBezTo>
                    <a:pt x="169104" y="178669"/>
                    <a:pt x="153545" y="168211"/>
                    <a:pt x="148317" y="165533"/>
                  </a:cubicBezTo>
                  <a:cubicBezTo>
                    <a:pt x="143088" y="162855"/>
                    <a:pt x="143088" y="152398"/>
                    <a:pt x="140537" y="147169"/>
                  </a:cubicBezTo>
                  <a:cubicBezTo>
                    <a:pt x="137987" y="141940"/>
                    <a:pt x="132758" y="136712"/>
                    <a:pt x="140537" y="134034"/>
                  </a:cubicBezTo>
                  <a:cubicBezTo>
                    <a:pt x="145766" y="134034"/>
                    <a:pt x="158647" y="131355"/>
                    <a:pt x="163876" y="126127"/>
                  </a:cubicBezTo>
                  <a:cubicBezTo>
                    <a:pt x="169104" y="120898"/>
                    <a:pt x="176883" y="120898"/>
                    <a:pt x="179434" y="118220"/>
                  </a:cubicBezTo>
                  <a:cubicBezTo>
                    <a:pt x="184663" y="115542"/>
                    <a:pt x="189764" y="120898"/>
                    <a:pt x="192442" y="118220"/>
                  </a:cubicBezTo>
                  <a:cubicBezTo>
                    <a:pt x="194992" y="115542"/>
                    <a:pt x="194992" y="107762"/>
                    <a:pt x="192442" y="105084"/>
                  </a:cubicBezTo>
                  <a:cubicBezTo>
                    <a:pt x="189891" y="102406"/>
                    <a:pt x="187213" y="94627"/>
                    <a:pt x="187213" y="86720"/>
                  </a:cubicBezTo>
                  <a:cubicBezTo>
                    <a:pt x="187213" y="78813"/>
                    <a:pt x="184663" y="78813"/>
                    <a:pt x="184663" y="76263"/>
                  </a:cubicBezTo>
                  <a:cubicBezTo>
                    <a:pt x="184663" y="71034"/>
                    <a:pt x="182112" y="65805"/>
                    <a:pt x="179434" y="65805"/>
                  </a:cubicBezTo>
                  <a:cubicBezTo>
                    <a:pt x="176883" y="63127"/>
                    <a:pt x="174205" y="60577"/>
                    <a:pt x="179434" y="55348"/>
                  </a:cubicBezTo>
                  <a:cubicBezTo>
                    <a:pt x="181985" y="50119"/>
                    <a:pt x="179434" y="36984"/>
                    <a:pt x="179434" y="34433"/>
                  </a:cubicBezTo>
                  <a:lnTo>
                    <a:pt x="179434" y="31755"/>
                  </a:lnTo>
                  <a:lnTo>
                    <a:pt x="176883" y="29077"/>
                  </a:lnTo>
                  <a:cubicBezTo>
                    <a:pt x="176883" y="23848"/>
                    <a:pt x="171655" y="21170"/>
                    <a:pt x="163876" y="21170"/>
                  </a:cubicBezTo>
                  <a:cubicBezTo>
                    <a:pt x="156096" y="21170"/>
                    <a:pt x="169104" y="13263"/>
                    <a:pt x="166426" y="8034"/>
                  </a:cubicBezTo>
                  <a:cubicBezTo>
                    <a:pt x="163876" y="2806"/>
                    <a:pt x="153418" y="15941"/>
                    <a:pt x="145639" y="13263"/>
                  </a:cubicBezTo>
                  <a:cubicBezTo>
                    <a:pt x="137859" y="10585"/>
                    <a:pt x="127530" y="21170"/>
                    <a:pt x="122301" y="26399"/>
                  </a:cubicBezTo>
                  <a:cubicBezTo>
                    <a:pt x="114521" y="31627"/>
                    <a:pt x="104191" y="26399"/>
                    <a:pt x="109293" y="18492"/>
                  </a:cubicBezTo>
                  <a:cubicBezTo>
                    <a:pt x="114521" y="10585"/>
                    <a:pt x="109293" y="13263"/>
                    <a:pt x="101513" y="15814"/>
                  </a:cubicBezTo>
                  <a:cubicBezTo>
                    <a:pt x="96285" y="18492"/>
                    <a:pt x="85955" y="13136"/>
                    <a:pt x="85955" y="7907"/>
                  </a:cubicBezTo>
                  <a:lnTo>
                    <a:pt x="85955" y="2678"/>
                  </a:lnTo>
                  <a:lnTo>
                    <a:pt x="78176" y="2678"/>
                  </a:lnTo>
                  <a:cubicBezTo>
                    <a:pt x="72947" y="0"/>
                    <a:pt x="65167" y="0"/>
                    <a:pt x="57388" y="0"/>
                  </a:cubicBezTo>
                  <a:cubicBezTo>
                    <a:pt x="59939" y="5229"/>
                    <a:pt x="62617" y="7907"/>
                    <a:pt x="59939" y="10457"/>
                  </a:cubicBezTo>
                  <a:cubicBezTo>
                    <a:pt x="57388" y="15686"/>
                    <a:pt x="62489" y="20915"/>
                    <a:pt x="67718" y="28822"/>
                  </a:cubicBezTo>
                  <a:cubicBezTo>
                    <a:pt x="70269" y="36728"/>
                    <a:pt x="57388" y="34050"/>
                    <a:pt x="57388" y="39279"/>
                  </a:cubicBezTo>
                  <a:cubicBezTo>
                    <a:pt x="57388" y="44508"/>
                    <a:pt x="44380" y="39279"/>
                    <a:pt x="41830" y="36601"/>
                  </a:cubicBezTo>
                  <a:cubicBezTo>
                    <a:pt x="36601" y="33923"/>
                    <a:pt x="23720" y="36601"/>
                    <a:pt x="23720" y="39279"/>
                  </a:cubicBezTo>
                  <a:cubicBezTo>
                    <a:pt x="26271" y="39279"/>
                    <a:pt x="23720" y="41957"/>
                    <a:pt x="23720" y="44508"/>
                  </a:cubicBezTo>
                  <a:cubicBezTo>
                    <a:pt x="26271" y="49737"/>
                    <a:pt x="26271" y="54965"/>
                    <a:pt x="23720" y="57643"/>
                  </a:cubicBezTo>
                  <a:lnTo>
                    <a:pt x="23720" y="57643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2" name="Freeform: Shape 581">
              <a:extLst>
                <a:ext uri="{FF2B5EF4-FFF2-40B4-BE49-F238E27FC236}">
                  <a16:creationId xmlns:a16="http://schemas.microsoft.com/office/drawing/2014/main" id="{37CEA0E3-2AFB-E28C-A5BC-2A41884997F4}"/>
                </a:ext>
              </a:extLst>
            </p:cNvPr>
            <p:cNvSpPr/>
            <p:nvPr/>
          </p:nvSpPr>
          <p:spPr>
            <a:xfrm>
              <a:off x="7485942" y="2912456"/>
              <a:ext cx="194354" cy="222217"/>
            </a:xfrm>
            <a:custGeom>
              <a:avLst/>
              <a:gdLst>
                <a:gd name="connsiteX0" fmla="*/ 23210 w 194354"/>
                <a:gd name="connsiteY0" fmla="*/ 58281 h 222217"/>
                <a:gd name="connsiteX1" fmla="*/ 12880 w 194354"/>
                <a:gd name="connsiteY1" fmla="*/ 68738 h 222217"/>
                <a:gd name="connsiteX2" fmla="*/ 20660 w 194354"/>
                <a:gd name="connsiteY2" fmla="*/ 81874 h 222217"/>
                <a:gd name="connsiteX3" fmla="*/ 15431 w 194354"/>
                <a:gd name="connsiteY3" fmla="*/ 87103 h 222217"/>
                <a:gd name="connsiteX4" fmla="*/ 5101 w 194354"/>
                <a:gd name="connsiteY4" fmla="*/ 95009 h 222217"/>
                <a:gd name="connsiteX5" fmla="*/ 2550 w 194354"/>
                <a:gd name="connsiteY5" fmla="*/ 105467 h 222217"/>
                <a:gd name="connsiteX6" fmla="*/ 0 w 194354"/>
                <a:gd name="connsiteY6" fmla="*/ 121153 h 222217"/>
                <a:gd name="connsiteX7" fmla="*/ 5229 w 194354"/>
                <a:gd name="connsiteY7" fmla="*/ 136839 h 222217"/>
                <a:gd name="connsiteX8" fmla="*/ 2678 w 194354"/>
                <a:gd name="connsiteY8" fmla="*/ 144746 h 222217"/>
                <a:gd name="connsiteX9" fmla="*/ 7907 w 194354"/>
                <a:gd name="connsiteY9" fmla="*/ 163110 h 222217"/>
                <a:gd name="connsiteX10" fmla="*/ 13136 w 194354"/>
                <a:gd name="connsiteY10" fmla="*/ 165788 h 222217"/>
                <a:gd name="connsiteX11" fmla="*/ 26143 w 194354"/>
                <a:gd name="connsiteY11" fmla="*/ 171017 h 222217"/>
                <a:gd name="connsiteX12" fmla="*/ 39151 w 194354"/>
                <a:gd name="connsiteY12" fmla="*/ 176246 h 222217"/>
                <a:gd name="connsiteX13" fmla="*/ 44380 w 194354"/>
                <a:gd name="connsiteY13" fmla="*/ 184153 h 222217"/>
                <a:gd name="connsiteX14" fmla="*/ 34050 w 194354"/>
                <a:gd name="connsiteY14" fmla="*/ 202517 h 222217"/>
                <a:gd name="connsiteX15" fmla="*/ 34050 w 194354"/>
                <a:gd name="connsiteY15" fmla="*/ 215652 h 222217"/>
                <a:gd name="connsiteX16" fmla="*/ 52160 w 194354"/>
                <a:gd name="connsiteY16" fmla="*/ 212974 h 222217"/>
                <a:gd name="connsiteX17" fmla="*/ 65167 w 194354"/>
                <a:gd name="connsiteY17" fmla="*/ 212974 h 222217"/>
                <a:gd name="connsiteX18" fmla="*/ 78176 w 194354"/>
                <a:gd name="connsiteY18" fmla="*/ 218203 h 222217"/>
                <a:gd name="connsiteX19" fmla="*/ 80726 w 194354"/>
                <a:gd name="connsiteY19" fmla="*/ 215525 h 222217"/>
                <a:gd name="connsiteX20" fmla="*/ 93734 w 194354"/>
                <a:gd name="connsiteY20" fmla="*/ 220754 h 222217"/>
                <a:gd name="connsiteX21" fmla="*/ 106742 w 194354"/>
                <a:gd name="connsiteY21" fmla="*/ 218076 h 222217"/>
                <a:gd name="connsiteX22" fmla="*/ 119750 w 194354"/>
                <a:gd name="connsiteY22" fmla="*/ 218076 h 222217"/>
                <a:gd name="connsiteX23" fmla="*/ 143088 w 194354"/>
                <a:gd name="connsiteY23" fmla="*/ 212847 h 222217"/>
                <a:gd name="connsiteX24" fmla="*/ 150867 w 194354"/>
                <a:gd name="connsiteY24" fmla="*/ 204940 h 222217"/>
                <a:gd name="connsiteX25" fmla="*/ 158647 w 194354"/>
                <a:gd name="connsiteY25" fmla="*/ 191804 h 222217"/>
                <a:gd name="connsiteX26" fmla="*/ 171655 w 194354"/>
                <a:gd name="connsiteY26" fmla="*/ 183898 h 222217"/>
                <a:gd name="connsiteX27" fmla="*/ 148317 w 194354"/>
                <a:gd name="connsiteY27" fmla="*/ 165533 h 222217"/>
                <a:gd name="connsiteX28" fmla="*/ 140537 w 194354"/>
                <a:gd name="connsiteY28" fmla="*/ 147169 h 222217"/>
                <a:gd name="connsiteX29" fmla="*/ 140537 w 194354"/>
                <a:gd name="connsiteY29" fmla="*/ 134034 h 222217"/>
                <a:gd name="connsiteX30" fmla="*/ 163876 w 194354"/>
                <a:gd name="connsiteY30" fmla="*/ 126127 h 222217"/>
                <a:gd name="connsiteX31" fmla="*/ 179434 w 194354"/>
                <a:gd name="connsiteY31" fmla="*/ 118220 h 222217"/>
                <a:gd name="connsiteX32" fmla="*/ 192442 w 194354"/>
                <a:gd name="connsiteY32" fmla="*/ 118220 h 222217"/>
                <a:gd name="connsiteX33" fmla="*/ 192442 w 194354"/>
                <a:gd name="connsiteY33" fmla="*/ 105084 h 222217"/>
                <a:gd name="connsiteX34" fmla="*/ 187213 w 194354"/>
                <a:gd name="connsiteY34" fmla="*/ 86720 h 222217"/>
                <a:gd name="connsiteX35" fmla="*/ 184663 w 194354"/>
                <a:gd name="connsiteY35" fmla="*/ 76263 h 222217"/>
                <a:gd name="connsiteX36" fmla="*/ 179434 w 194354"/>
                <a:gd name="connsiteY36" fmla="*/ 65805 h 222217"/>
                <a:gd name="connsiteX37" fmla="*/ 179434 w 194354"/>
                <a:gd name="connsiteY37" fmla="*/ 55348 h 222217"/>
                <a:gd name="connsiteX38" fmla="*/ 179434 w 194354"/>
                <a:gd name="connsiteY38" fmla="*/ 34433 h 222217"/>
                <a:gd name="connsiteX39" fmla="*/ 179434 w 194354"/>
                <a:gd name="connsiteY39" fmla="*/ 31755 h 222217"/>
                <a:gd name="connsiteX40" fmla="*/ 176883 w 194354"/>
                <a:gd name="connsiteY40" fmla="*/ 29077 h 222217"/>
                <a:gd name="connsiteX41" fmla="*/ 163876 w 194354"/>
                <a:gd name="connsiteY41" fmla="*/ 21170 h 222217"/>
                <a:gd name="connsiteX42" fmla="*/ 166426 w 194354"/>
                <a:gd name="connsiteY42" fmla="*/ 8034 h 222217"/>
                <a:gd name="connsiteX43" fmla="*/ 145639 w 194354"/>
                <a:gd name="connsiteY43" fmla="*/ 13263 h 222217"/>
                <a:gd name="connsiteX44" fmla="*/ 122301 w 194354"/>
                <a:gd name="connsiteY44" fmla="*/ 26399 h 222217"/>
                <a:gd name="connsiteX45" fmla="*/ 109293 w 194354"/>
                <a:gd name="connsiteY45" fmla="*/ 18492 h 222217"/>
                <a:gd name="connsiteX46" fmla="*/ 101513 w 194354"/>
                <a:gd name="connsiteY46" fmla="*/ 15814 h 222217"/>
                <a:gd name="connsiteX47" fmla="*/ 85955 w 194354"/>
                <a:gd name="connsiteY47" fmla="*/ 7907 h 222217"/>
                <a:gd name="connsiteX48" fmla="*/ 85955 w 194354"/>
                <a:gd name="connsiteY48" fmla="*/ 2678 h 222217"/>
                <a:gd name="connsiteX49" fmla="*/ 78176 w 194354"/>
                <a:gd name="connsiteY49" fmla="*/ 2678 h 222217"/>
                <a:gd name="connsiteX50" fmla="*/ 57388 w 194354"/>
                <a:gd name="connsiteY50" fmla="*/ 0 h 222217"/>
                <a:gd name="connsiteX51" fmla="*/ 59939 w 194354"/>
                <a:gd name="connsiteY51" fmla="*/ 10457 h 222217"/>
                <a:gd name="connsiteX52" fmla="*/ 67718 w 194354"/>
                <a:gd name="connsiteY52" fmla="*/ 28822 h 222217"/>
                <a:gd name="connsiteX53" fmla="*/ 57388 w 194354"/>
                <a:gd name="connsiteY53" fmla="*/ 39279 h 222217"/>
                <a:gd name="connsiteX54" fmla="*/ 41830 w 194354"/>
                <a:gd name="connsiteY54" fmla="*/ 36601 h 222217"/>
                <a:gd name="connsiteX55" fmla="*/ 23720 w 194354"/>
                <a:gd name="connsiteY55" fmla="*/ 39279 h 222217"/>
                <a:gd name="connsiteX56" fmla="*/ 23720 w 194354"/>
                <a:gd name="connsiteY56" fmla="*/ 44508 h 222217"/>
                <a:gd name="connsiteX57" fmla="*/ 23720 w 194354"/>
                <a:gd name="connsiteY57" fmla="*/ 57643 h 222217"/>
                <a:gd name="connsiteX58" fmla="*/ 23720 w 194354"/>
                <a:gd name="connsiteY58" fmla="*/ 57643 h 222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94354" h="222217">
                  <a:moveTo>
                    <a:pt x="23210" y="58281"/>
                  </a:moveTo>
                  <a:cubicBezTo>
                    <a:pt x="17982" y="66188"/>
                    <a:pt x="12880" y="66188"/>
                    <a:pt x="12880" y="68738"/>
                  </a:cubicBezTo>
                  <a:cubicBezTo>
                    <a:pt x="15431" y="71417"/>
                    <a:pt x="23210" y="76645"/>
                    <a:pt x="20660" y="81874"/>
                  </a:cubicBezTo>
                  <a:cubicBezTo>
                    <a:pt x="18109" y="84552"/>
                    <a:pt x="15431" y="81874"/>
                    <a:pt x="15431" y="87103"/>
                  </a:cubicBezTo>
                  <a:cubicBezTo>
                    <a:pt x="15431" y="95009"/>
                    <a:pt x="7652" y="95009"/>
                    <a:pt x="5101" y="95009"/>
                  </a:cubicBezTo>
                  <a:cubicBezTo>
                    <a:pt x="-128" y="95009"/>
                    <a:pt x="5101" y="100238"/>
                    <a:pt x="2550" y="105467"/>
                  </a:cubicBezTo>
                  <a:cubicBezTo>
                    <a:pt x="0" y="108145"/>
                    <a:pt x="0" y="118602"/>
                    <a:pt x="0" y="121153"/>
                  </a:cubicBezTo>
                  <a:cubicBezTo>
                    <a:pt x="0" y="126382"/>
                    <a:pt x="7779" y="131611"/>
                    <a:pt x="5229" y="136839"/>
                  </a:cubicBezTo>
                  <a:cubicBezTo>
                    <a:pt x="5229" y="139517"/>
                    <a:pt x="0" y="142068"/>
                    <a:pt x="2678" y="144746"/>
                  </a:cubicBezTo>
                  <a:cubicBezTo>
                    <a:pt x="2678" y="147424"/>
                    <a:pt x="7907" y="149975"/>
                    <a:pt x="7907" y="163110"/>
                  </a:cubicBezTo>
                  <a:cubicBezTo>
                    <a:pt x="10457" y="163110"/>
                    <a:pt x="13136" y="163110"/>
                    <a:pt x="13136" y="165788"/>
                  </a:cubicBezTo>
                  <a:cubicBezTo>
                    <a:pt x="15686" y="168467"/>
                    <a:pt x="20915" y="171017"/>
                    <a:pt x="26143" y="171017"/>
                  </a:cubicBezTo>
                  <a:cubicBezTo>
                    <a:pt x="33923" y="171017"/>
                    <a:pt x="36473" y="176246"/>
                    <a:pt x="39151" y="176246"/>
                  </a:cubicBezTo>
                  <a:cubicBezTo>
                    <a:pt x="41830" y="176246"/>
                    <a:pt x="49482" y="178924"/>
                    <a:pt x="44380" y="184153"/>
                  </a:cubicBezTo>
                  <a:cubicBezTo>
                    <a:pt x="36601" y="189381"/>
                    <a:pt x="36601" y="194610"/>
                    <a:pt x="34050" y="202517"/>
                  </a:cubicBezTo>
                  <a:lnTo>
                    <a:pt x="34050" y="215652"/>
                  </a:lnTo>
                  <a:cubicBezTo>
                    <a:pt x="39279" y="215652"/>
                    <a:pt x="47058" y="215652"/>
                    <a:pt x="52160" y="212974"/>
                  </a:cubicBezTo>
                  <a:cubicBezTo>
                    <a:pt x="57388" y="210296"/>
                    <a:pt x="59939" y="210296"/>
                    <a:pt x="65167" y="212974"/>
                  </a:cubicBezTo>
                  <a:cubicBezTo>
                    <a:pt x="70396" y="215652"/>
                    <a:pt x="75497" y="218203"/>
                    <a:pt x="78176" y="218203"/>
                  </a:cubicBezTo>
                  <a:lnTo>
                    <a:pt x="80726" y="215525"/>
                  </a:lnTo>
                  <a:cubicBezTo>
                    <a:pt x="85955" y="215525"/>
                    <a:pt x="91056" y="225982"/>
                    <a:pt x="93734" y="220754"/>
                  </a:cubicBezTo>
                  <a:cubicBezTo>
                    <a:pt x="96285" y="215525"/>
                    <a:pt x="104064" y="215525"/>
                    <a:pt x="106742" y="218076"/>
                  </a:cubicBezTo>
                  <a:cubicBezTo>
                    <a:pt x="109293" y="220754"/>
                    <a:pt x="114521" y="220754"/>
                    <a:pt x="119750" y="218076"/>
                  </a:cubicBezTo>
                  <a:cubicBezTo>
                    <a:pt x="122301" y="212847"/>
                    <a:pt x="137859" y="210169"/>
                    <a:pt x="143088" y="212847"/>
                  </a:cubicBezTo>
                  <a:cubicBezTo>
                    <a:pt x="145639" y="212847"/>
                    <a:pt x="153418" y="218076"/>
                    <a:pt x="150867" y="204940"/>
                  </a:cubicBezTo>
                  <a:cubicBezTo>
                    <a:pt x="148317" y="194483"/>
                    <a:pt x="158647" y="197033"/>
                    <a:pt x="158647" y="191804"/>
                  </a:cubicBezTo>
                  <a:cubicBezTo>
                    <a:pt x="161197" y="189126"/>
                    <a:pt x="174205" y="186576"/>
                    <a:pt x="171655" y="183898"/>
                  </a:cubicBezTo>
                  <a:cubicBezTo>
                    <a:pt x="169104" y="178669"/>
                    <a:pt x="153545" y="168211"/>
                    <a:pt x="148317" y="165533"/>
                  </a:cubicBezTo>
                  <a:cubicBezTo>
                    <a:pt x="143088" y="162855"/>
                    <a:pt x="143088" y="152398"/>
                    <a:pt x="140537" y="147169"/>
                  </a:cubicBezTo>
                  <a:cubicBezTo>
                    <a:pt x="137987" y="141940"/>
                    <a:pt x="132758" y="136712"/>
                    <a:pt x="140537" y="134034"/>
                  </a:cubicBezTo>
                  <a:cubicBezTo>
                    <a:pt x="145766" y="134034"/>
                    <a:pt x="158647" y="131355"/>
                    <a:pt x="163876" y="126127"/>
                  </a:cubicBezTo>
                  <a:cubicBezTo>
                    <a:pt x="169104" y="120898"/>
                    <a:pt x="176883" y="120898"/>
                    <a:pt x="179434" y="118220"/>
                  </a:cubicBezTo>
                  <a:cubicBezTo>
                    <a:pt x="184663" y="115542"/>
                    <a:pt x="189764" y="120898"/>
                    <a:pt x="192442" y="118220"/>
                  </a:cubicBezTo>
                  <a:cubicBezTo>
                    <a:pt x="194992" y="115542"/>
                    <a:pt x="194992" y="107762"/>
                    <a:pt x="192442" y="105084"/>
                  </a:cubicBezTo>
                  <a:cubicBezTo>
                    <a:pt x="189891" y="102406"/>
                    <a:pt x="187213" y="94627"/>
                    <a:pt x="187213" y="86720"/>
                  </a:cubicBezTo>
                  <a:cubicBezTo>
                    <a:pt x="187213" y="78813"/>
                    <a:pt x="184663" y="78813"/>
                    <a:pt x="184663" y="76263"/>
                  </a:cubicBezTo>
                  <a:cubicBezTo>
                    <a:pt x="184663" y="71034"/>
                    <a:pt x="182112" y="65805"/>
                    <a:pt x="179434" y="65805"/>
                  </a:cubicBezTo>
                  <a:cubicBezTo>
                    <a:pt x="176883" y="63127"/>
                    <a:pt x="174205" y="60577"/>
                    <a:pt x="179434" y="55348"/>
                  </a:cubicBezTo>
                  <a:cubicBezTo>
                    <a:pt x="181985" y="50119"/>
                    <a:pt x="179434" y="36984"/>
                    <a:pt x="179434" y="34433"/>
                  </a:cubicBezTo>
                  <a:lnTo>
                    <a:pt x="179434" y="31755"/>
                  </a:lnTo>
                  <a:lnTo>
                    <a:pt x="176883" y="29077"/>
                  </a:lnTo>
                  <a:cubicBezTo>
                    <a:pt x="176883" y="23848"/>
                    <a:pt x="171655" y="21170"/>
                    <a:pt x="163876" y="21170"/>
                  </a:cubicBezTo>
                  <a:cubicBezTo>
                    <a:pt x="156096" y="21170"/>
                    <a:pt x="169104" y="13263"/>
                    <a:pt x="166426" y="8034"/>
                  </a:cubicBezTo>
                  <a:cubicBezTo>
                    <a:pt x="163876" y="2806"/>
                    <a:pt x="153418" y="15941"/>
                    <a:pt x="145639" y="13263"/>
                  </a:cubicBezTo>
                  <a:cubicBezTo>
                    <a:pt x="137859" y="10585"/>
                    <a:pt x="127530" y="21170"/>
                    <a:pt x="122301" y="26399"/>
                  </a:cubicBezTo>
                  <a:cubicBezTo>
                    <a:pt x="114521" y="31627"/>
                    <a:pt x="104191" y="26399"/>
                    <a:pt x="109293" y="18492"/>
                  </a:cubicBezTo>
                  <a:cubicBezTo>
                    <a:pt x="114521" y="10585"/>
                    <a:pt x="109293" y="13263"/>
                    <a:pt x="101513" y="15814"/>
                  </a:cubicBezTo>
                  <a:cubicBezTo>
                    <a:pt x="96285" y="18492"/>
                    <a:pt x="85955" y="13136"/>
                    <a:pt x="85955" y="7907"/>
                  </a:cubicBezTo>
                  <a:lnTo>
                    <a:pt x="85955" y="2678"/>
                  </a:lnTo>
                  <a:lnTo>
                    <a:pt x="78176" y="2678"/>
                  </a:lnTo>
                  <a:cubicBezTo>
                    <a:pt x="72947" y="0"/>
                    <a:pt x="65167" y="0"/>
                    <a:pt x="57388" y="0"/>
                  </a:cubicBezTo>
                  <a:cubicBezTo>
                    <a:pt x="59939" y="5229"/>
                    <a:pt x="62617" y="7907"/>
                    <a:pt x="59939" y="10457"/>
                  </a:cubicBezTo>
                  <a:cubicBezTo>
                    <a:pt x="57388" y="15686"/>
                    <a:pt x="62489" y="20915"/>
                    <a:pt x="67718" y="28822"/>
                  </a:cubicBezTo>
                  <a:cubicBezTo>
                    <a:pt x="70269" y="36728"/>
                    <a:pt x="57388" y="34050"/>
                    <a:pt x="57388" y="39279"/>
                  </a:cubicBezTo>
                  <a:cubicBezTo>
                    <a:pt x="57388" y="44508"/>
                    <a:pt x="44380" y="39279"/>
                    <a:pt x="41830" y="36601"/>
                  </a:cubicBezTo>
                  <a:cubicBezTo>
                    <a:pt x="36601" y="33923"/>
                    <a:pt x="23720" y="36601"/>
                    <a:pt x="23720" y="39279"/>
                  </a:cubicBezTo>
                  <a:cubicBezTo>
                    <a:pt x="26271" y="39279"/>
                    <a:pt x="23720" y="41957"/>
                    <a:pt x="23720" y="44508"/>
                  </a:cubicBezTo>
                  <a:cubicBezTo>
                    <a:pt x="26271" y="49737"/>
                    <a:pt x="26271" y="54965"/>
                    <a:pt x="23720" y="57643"/>
                  </a:cubicBezTo>
                  <a:lnTo>
                    <a:pt x="23720" y="57643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3" name="Freeform: Shape 582">
              <a:extLst>
                <a:ext uri="{FF2B5EF4-FFF2-40B4-BE49-F238E27FC236}">
                  <a16:creationId xmlns:a16="http://schemas.microsoft.com/office/drawing/2014/main" id="{93D45CB2-F930-559F-0904-78E0306044FE}"/>
                </a:ext>
              </a:extLst>
            </p:cNvPr>
            <p:cNvSpPr/>
            <p:nvPr/>
          </p:nvSpPr>
          <p:spPr>
            <a:xfrm>
              <a:off x="7246323" y="3027870"/>
              <a:ext cx="314429" cy="264878"/>
            </a:xfrm>
            <a:custGeom>
              <a:avLst/>
              <a:gdLst>
                <a:gd name="connsiteX0" fmla="*/ 277239 w 314429"/>
                <a:gd name="connsiteY0" fmla="*/ 59811 h 264878"/>
                <a:gd name="connsiteX1" fmla="*/ 264359 w 314429"/>
                <a:gd name="connsiteY1" fmla="*/ 54583 h 264878"/>
                <a:gd name="connsiteX2" fmla="*/ 251479 w 314429"/>
                <a:gd name="connsiteY2" fmla="*/ 49354 h 264878"/>
                <a:gd name="connsiteX3" fmla="*/ 228141 w 314429"/>
                <a:gd name="connsiteY3" fmla="*/ 44125 h 264878"/>
                <a:gd name="connsiteX4" fmla="*/ 217811 w 314429"/>
                <a:gd name="connsiteY4" fmla="*/ 38897 h 264878"/>
                <a:gd name="connsiteX5" fmla="*/ 212582 w 314429"/>
                <a:gd name="connsiteY5" fmla="*/ 28567 h 264878"/>
                <a:gd name="connsiteX6" fmla="*/ 202252 w 314429"/>
                <a:gd name="connsiteY6" fmla="*/ 31117 h 264878"/>
                <a:gd name="connsiteX7" fmla="*/ 194473 w 314429"/>
                <a:gd name="connsiteY7" fmla="*/ 25888 h 264878"/>
                <a:gd name="connsiteX8" fmla="*/ 181592 w 314429"/>
                <a:gd name="connsiteY8" fmla="*/ 15559 h 264878"/>
                <a:gd name="connsiteX9" fmla="*/ 171262 w 314429"/>
                <a:gd name="connsiteY9" fmla="*/ 10330 h 264878"/>
                <a:gd name="connsiteX10" fmla="*/ 163483 w 314429"/>
                <a:gd name="connsiteY10" fmla="*/ 2551 h 264878"/>
                <a:gd name="connsiteX11" fmla="*/ 160932 w 314429"/>
                <a:gd name="connsiteY11" fmla="*/ 0 h 264878"/>
                <a:gd name="connsiteX12" fmla="*/ 155704 w 314429"/>
                <a:gd name="connsiteY12" fmla="*/ 0 h 264878"/>
                <a:gd name="connsiteX13" fmla="*/ 142823 w 314429"/>
                <a:gd name="connsiteY13" fmla="*/ 18109 h 264878"/>
                <a:gd name="connsiteX14" fmla="*/ 119485 w 314429"/>
                <a:gd name="connsiteY14" fmla="*/ 33668 h 264878"/>
                <a:gd name="connsiteX15" fmla="*/ 106605 w 314429"/>
                <a:gd name="connsiteY15" fmla="*/ 49226 h 264878"/>
                <a:gd name="connsiteX16" fmla="*/ 78166 w 314429"/>
                <a:gd name="connsiteY16" fmla="*/ 38897 h 264878"/>
                <a:gd name="connsiteX17" fmla="*/ 65285 w 314429"/>
                <a:gd name="connsiteY17" fmla="*/ 46676 h 264878"/>
                <a:gd name="connsiteX18" fmla="*/ 67836 w 314429"/>
                <a:gd name="connsiteY18" fmla="*/ 70014 h 264878"/>
                <a:gd name="connsiteX19" fmla="*/ 49727 w 314429"/>
                <a:gd name="connsiteY19" fmla="*/ 70014 h 264878"/>
                <a:gd name="connsiteX20" fmla="*/ 36846 w 314429"/>
                <a:gd name="connsiteY20" fmla="*/ 64785 h 264878"/>
                <a:gd name="connsiteX21" fmla="*/ 16186 w 314429"/>
                <a:gd name="connsiteY21" fmla="*/ 64785 h 264878"/>
                <a:gd name="connsiteX22" fmla="*/ 628 w 314429"/>
                <a:gd name="connsiteY22" fmla="*/ 75115 h 264878"/>
                <a:gd name="connsiteX23" fmla="*/ 3178 w 314429"/>
                <a:gd name="connsiteY23" fmla="*/ 90674 h 264878"/>
                <a:gd name="connsiteX24" fmla="*/ 34296 w 314429"/>
                <a:gd name="connsiteY24" fmla="*/ 98453 h 264878"/>
                <a:gd name="connsiteX25" fmla="*/ 52405 w 314429"/>
                <a:gd name="connsiteY25" fmla="*/ 103682 h 264878"/>
                <a:gd name="connsiteX26" fmla="*/ 60184 w 314429"/>
                <a:gd name="connsiteY26" fmla="*/ 114011 h 264878"/>
                <a:gd name="connsiteX27" fmla="*/ 75743 w 314429"/>
                <a:gd name="connsiteY27" fmla="*/ 132121 h 264878"/>
                <a:gd name="connsiteX28" fmla="*/ 83522 w 314429"/>
                <a:gd name="connsiteY28" fmla="*/ 150230 h 264878"/>
                <a:gd name="connsiteX29" fmla="*/ 78294 w 314429"/>
                <a:gd name="connsiteY29" fmla="*/ 176246 h 264878"/>
                <a:gd name="connsiteX30" fmla="*/ 67963 w 314429"/>
                <a:gd name="connsiteY30" fmla="*/ 215142 h 264878"/>
                <a:gd name="connsiteX31" fmla="*/ 67963 w 314429"/>
                <a:gd name="connsiteY31" fmla="*/ 215142 h 264878"/>
                <a:gd name="connsiteX32" fmla="*/ 80844 w 314429"/>
                <a:gd name="connsiteY32" fmla="*/ 222922 h 264878"/>
                <a:gd name="connsiteX33" fmla="*/ 101504 w 314429"/>
                <a:gd name="connsiteY33" fmla="*/ 230701 h 264878"/>
                <a:gd name="connsiteX34" fmla="*/ 117062 w 314429"/>
                <a:gd name="connsiteY34" fmla="*/ 230701 h 264878"/>
                <a:gd name="connsiteX35" fmla="*/ 127392 w 314429"/>
                <a:gd name="connsiteY35" fmla="*/ 233252 h 264878"/>
                <a:gd name="connsiteX36" fmla="*/ 153281 w 314429"/>
                <a:gd name="connsiteY36" fmla="*/ 238480 h 264878"/>
                <a:gd name="connsiteX37" fmla="*/ 176619 w 314429"/>
                <a:gd name="connsiteY37" fmla="*/ 238480 h 264878"/>
                <a:gd name="connsiteX38" fmla="*/ 176619 w 314429"/>
                <a:gd name="connsiteY38" fmla="*/ 233252 h 264878"/>
                <a:gd name="connsiteX39" fmla="*/ 192177 w 314429"/>
                <a:gd name="connsiteY39" fmla="*/ 212464 h 264878"/>
                <a:gd name="connsiteX40" fmla="*/ 233624 w 314429"/>
                <a:gd name="connsiteY40" fmla="*/ 220244 h 264878"/>
                <a:gd name="connsiteX41" fmla="*/ 259513 w 314429"/>
                <a:gd name="connsiteY41" fmla="*/ 212464 h 264878"/>
                <a:gd name="connsiteX42" fmla="*/ 272393 w 314429"/>
                <a:gd name="connsiteY42" fmla="*/ 204685 h 264878"/>
                <a:gd name="connsiteX43" fmla="*/ 274944 w 314429"/>
                <a:gd name="connsiteY43" fmla="*/ 196906 h 264878"/>
                <a:gd name="connsiteX44" fmla="*/ 264614 w 314429"/>
                <a:gd name="connsiteY44" fmla="*/ 191677 h 264878"/>
                <a:gd name="connsiteX45" fmla="*/ 259385 w 314429"/>
                <a:gd name="connsiteY45" fmla="*/ 181347 h 264878"/>
                <a:gd name="connsiteX46" fmla="*/ 254157 w 314429"/>
                <a:gd name="connsiteY46" fmla="*/ 171017 h 264878"/>
                <a:gd name="connsiteX47" fmla="*/ 256707 w 314429"/>
                <a:gd name="connsiteY47" fmla="*/ 165788 h 264878"/>
                <a:gd name="connsiteX48" fmla="*/ 261936 w 314429"/>
                <a:gd name="connsiteY48" fmla="*/ 158009 h 264878"/>
                <a:gd name="connsiteX49" fmla="*/ 259385 w 314429"/>
                <a:gd name="connsiteY49" fmla="*/ 147679 h 264878"/>
                <a:gd name="connsiteX50" fmla="*/ 256835 w 314429"/>
                <a:gd name="connsiteY50" fmla="*/ 134671 h 264878"/>
                <a:gd name="connsiteX51" fmla="*/ 246505 w 314429"/>
                <a:gd name="connsiteY51" fmla="*/ 134671 h 264878"/>
                <a:gd name="connsiteX52" fmla="*/ 243954 w 314429"/>
                <a:gd name="connsiteY52" fmla="*/ 126892 h 264878"/>
                <a:gd name="connsiteX53" fmla="*/ 256835 w 314429"/>
                <a:gd name="connsiteY53" fmla="*/ 111333 h 264878"/>
                <a:gd name="connsiteX54" fmla="*/ 267165 w 314429"/>
                <a:gd name="connsiteY54" fmla="*/ 101003 h 264878"/>
                <a:gd name="connsiteX55" fmla="*/ 272393 w 314429"/>
                <a:gd name="connsiteY55" fmla="*/ 85445 h 264878"/>
                <a:gd name="connsiteX56" fmla="*/ 282723 w 314429"/>
                <a:gd name="connsiteY56" fmla="*/ 67336 h 264878"/>
                <a:gd name="connsiteX57" fmla="*/ 277495 w 314429"/>
                <a:gd name="connsiteY57" fmla="*/ 59556 h 264878"/>
                <a:gd name="connsiteX58" fmla="*/ 277495 w 314429"/>
                <a:gd name="connsiteY58" fmla="*/ 59556 h 264878"/>
                <a:gd name="connsiteX59" fmla="*/ 310780 w 314429"/>
                <a:gd name="connsiteY59" fmla="*/ 223304 h 264878"/>
                <a:gd name="connsiteX60" fmla="*/ 297899 w 314429"/>
                <a:gd name="connsiteY60" fmla="*/ 236312 h 264878"/>
                <a:gd name="connsiteX61" fmla="*/ 308229 w 314429"/>
                <a:gd name="connsiteY61" fmla="*/ 264879 h 264878"/>
                <a:gd name="connsiteX62" fmla="*/ 310780 w 314429"/>
                <a:gd name="connsiteY62" fmla="*/ 223304 h 264878"/>
                <a:gd name="connsiteX63" fmla="*/ 310780 w 314429"/>
                <a:gd name="connsiteY63" fmla="*/ 223304 h 26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14429" h="264878">
                  <a:moveTo>
                    <a:pt x="277239" y="59811"/>
                  </a:moveTo>
                  <a:cubicBezTo>
                    <a:pt x="274689" y="59811"/>
                    <a:pt x="272011" y="54583"/>
                    <a:pt x="264359" y="54583"/>
                  </a:cubicBezTo>
                  <a:cubicBezTo>
                    <a:pt x="259130" y="54583"/>
                    <a:pt x="254029" y="52032"/>
                    <a:pt x="251479" y="49354"/>
                  </a:cubicBezTo>
                  <a:cubicBezTo>
                    <a:pt x="248928" y="44125"/>
                    <a:pt x="233369" y="44125"/>
                    <a:pt x="228141" y="44125"/>
                  </a:cubicBezTo>
                  <a:cubicBezTo>
                    <a:pt x="222912" y="46676"/>
                    <a:pt x="222912" y="36346"/>
                    <a:pt x="217811" y="38897"/>
                  </a:cubicBezTo>
                  <a:cubicBezTo>
                    <a:pt x="212582" y="38897"/>
                    <a:pt x="212582" y="31117"/>
                    <a:pt x="212582" y="28567"/>
                  </a:cubicBezTo>
                  <a:cubicBezTo>
                    <a:pt x="212582" y="23338"/>
                    <a:pt x="207353" y="31117"/>
                    <a:pt x="202252" y="31117"/>
                  </a:cubicBezTo>
                  <a:cubicBezTo>
                    <a:pt x="197024" y="33668"/>
                    <a:pt x="197024" y="28567"/>
                    <a:pt x="194473" y="25888"/>
                  </a:cubicBezTo>
                  <a:cubicBezTo>
                    <a:pt x="194473" y="23338"/>
                    <a:pt x="186694" y="18109"/>
                    <a:pt x="181592" y="15559"/>
                  </a:cubicBezTo>
                  <a:cubicBezTo>
                    <a:pt x="179042" y="15559"/>
                    <a:pt x="173813" y="7779"/>
                    <a:pt x="171262" y="10330"/>
                  </a:cubicBezTo>
                  <a:cubicBezTo>
                    <a:pt x="168712" y="12881"/>
                    <a:pt x="163483" y="5101"/>
                    <a:pt x="163483" y="2551"/>
                  </a:cubicBezTo>
                  <a:cubicBezTo>
                    <a:pt x="163483" y="0"/>
                    <a:pt x="160932" y="0"/>
                    <a:pt x="160932" y="0"/>
                  </a:cubicBezTo>
                  <a:lnTo>
                    <a:pt x="155704" y="0"/>
                  </a:lnTo>
                  <a:cubicBezTo>
                    <a:pt x="147925" y="0"/>
                    <a:pt x="140145" y="5229"/>
                    <a:pt x="142823" y="18109"/>
                  </a:cubicBezTo>
                  <a:cubicBezTo>
                    <a:pt x="142823" y="31117"/>
                    <a:pt x="132494" y="31117"/>
                    <a:pt x="119485" y="33668"/>
                  </a:cubicBezTo>
                  <a:cubicBezTo>
                    <a:pt x="106605" y="33668"/>
                    <a:pt x="111706" y="43998"/>
                    <a:pt x="106605" y="49226"/>
                  </a:cubicBezTo>
                  <a:cubicBezTo>
                    <a:pt x="101376" y="51777"/>
                    <a:pt x="80716" y="46676"/>
                    <a:pt x="78166" y="38897"/>
                  </a:cubicBezTo>
                  <a:cubicBezTo>
                    <a:pt x="75615" y="31117"/>
                    <a:pt x="57506" y="38897"/>
                    <a:pt x="65285" y="46676"/>
                  </a:cubicBezTo>
                  <a:cubicBezTo>
                    <a:pt x="73065" y="57006"/>
                    <a:pt x="73065" y="67463"/>
                    <a:pt x="67836" y="70014"/>
                  </a:cubicBezTo>
                  <a:cubicBezTo>
                    <a:pt x="65285" y="75242"/>
                    <a:pt x="54955" y="64785"/>
                    <a:pt x="49727" y="70014"/>
                  </a:cubicBezTo>
                  <a:cubicBezTo>
                    <a:pt x="44498" y="75242"/>
                    <a:pt x="44498" y="67463"/>
                    <a:pt x="36846" y="64785"/>
                  </a:cubicBezTo>
                  <a:cubicBezTo>
                    <a:pt x="29067" y="62234"/>
                    <a:pt x="26516" y="67336"/>
                    <a:pt x="16186" y="64785"/>
                  </a:cubicBezTo>
                  <a:cubicBezTo>
                    <a:pt x="3306" y="64785"/>
                    <a:pt x="-1923" y="72564"/>
                    <a:pt x="628" y="75115"/>
                  </a:cubicBezTo>
                  <a:cubicBezTo>
                    <a:pt x="5856" y="80344"/>
                    <a:pt x="628" y="85445"/>
                    <a:pt x="3178" y="90674"/>
                  </a:cubicBezTo>
                  <a:cubicBezTo>
                    <a:pt x="8407" y="93224"/>
                    <a:pt x="21288" y="93224"/>
                    <a:pt x="34296" y="98453"/>
                  </a:cubicBezTo>
                  <a:cubicBezTo>
                    <a:pt x="44626" y="103682"/>
                    <a:pt x="47176" y="101003"/>
                    <a:pt x="52405" y="103682"/>
                  </a:cubicBezTo>
                  <a:cubicBezTo>
                    <a:pt x="57633" y="108910"/>
                    <a:pt x="60184" y="106232"/>
                    <a:pt x="60184" y="114011"/>
                  </a:cubicBezTo>
                  <a:cubicBezTo>
                    <a:pt x="60184" y="121791"/>
                    <a:pt x="65413" y="129570"/>
                    <a:pt x="75743" y="132121"/>
                  </a:cubicBezTo>
                  <a:cubicBezTo>
                    <a:pt x="86073" y="134671"/>
                    <a:pt x="78294" y="142451"/>
                    <a:pt x="83522" y="150230"/>
                  </a:cubicBezTo>
                  <a:cubicBezTo>
                    <a:pt x="86073" y="158009"/>
                    <a:pt x="78294" y="165788"/>
                    <a:pt x="78294" y="176246"/>
                  </a:cubicBezTo>
                  <a:cubicBezTo>
                    <a:pt x="80844" y="184025"/>
                    <a:pt x="73065" y="212592"/>
                    <a:pt x="67963" y="215142"/>
                  </a:cubicBezTo>
                  <a:lnTo>
                    <a:pt x="67963" y="215142"/>
                  </a:lnTo>
                  <a:cubicBezTo>
                    <a:pt x="73192" y="217693"/>
                    <a:pt x="78294" y="220371"/>
                    <a:pt x="80844" y="222922"/>
                  </a:cubicBezTo>
                  <a:cubicBezTo>
                    <a:pt x="83395" y="225472"/>
                    <a:pt x="93724" y="228150"/>
                    <a:pt x="101504" y="230701"/>
                  </a:cubicBezTo>
                  <a:cubicBezTo>
                    <a:pt x="106732" y="235930"/>
                    <a:pt x="117062" y="235930"/>
                    <a:pt x="117062" y="230701"/>
                  </a:cubicBezTo>
                  <a:cubicBezTo>
                    <a:pt x="117062" y="225472"/>
                    <a:pt x="124842" y="228150"/>
                    <a:pt x="127392" y="233252"/>
                  </a:cubicBezTo>
                  <a:cubicBezTo>
                    <a:pt x="132621" y="235802"/>
                    <a:pt x="148052" y="238480"/>
                    <a:pt x="153281" y="238480"/>
                  </a:cubicBezTo>
                  <a:cubicBezTo>
                    <a:pt x="161060" y="241031"/>
                    <a:pt x="168839" y="238480"/>
                    <a:pt x="176619" y="238480"/>
                  </a:cubicBezTo>
                  <a:lnTo>
                    <a:pt x="176619" y="233252"/>
                  </a:lnTo>
                  <a:cubicBezTo>
                    <a:pt x="171390" y="220244"/>
                    <a:pt x="181847" y="215142"/>
                    <a:pt x="192177" y="212464"/>
                  </a:cubicBezTo>
                  <a:cubicBezTo>
                    <a:pt x="205058" y="209914"/>
                    <a:pt x="228396" y="217693"/>
                    <a:pt x="233624" y="220244"/>
                  </a:cubicBezTo>
                  <a:cubicBezTo>
                    <a:pt x="238853" y="225472"/>
                    <a:pt x="249183" y="222794"/>
                    <a:pt x="259513" y="212464"/>
                  </a:cubicBezTo>
                  <a:cubicBezTo>
                    <a:pt x="264742" y="207236"/>
                    <a:pt x="267292" y="204685"/>
                    <a:pt x="272393" y="204685"/>
                  </a:cubicBezTo>
                  <a:cubicBezTo>
                    <a:pt x="272393" y="202134"/>
                    <a:pt x="274944" y="199456"/>
                    <a:pt x="274944" y="196906"/>
                  </a:cubicBezTo>
                  <a:cubicBezTo>
                    <a:pt x="274944" y="191677"/>
                    <a:pt x="269715" y="194355"/>
                    <a:pt x="264614" y="191677"/>
                  </a:cubicBezTo>
                  <a:cubicBezTo>
                    <a:pt x="259385" y="191677"/>
                    <a:pt x="256835" y="186448"/>
                    <a:pt x="259385" y="181347"/>
                  </a:cubicBezTo>
                  <a:cubicBezTo>
                    <a:pt x="261936" y="176118"/>
                    <a:pt x="256835" y="176118"/>
                    <a:pt x="254157" y="171017"/>
                  </a:cubicBezTo>
                  <a:cubicBezTo>
                    <a:pt x="248928" y="165788"/>
                    <a:pt x="254157" y="168467"/>
                    <a:pt x="256707" y="165788"/>
                  </a:cubicBezTo>
                  <a:cubicBezTo>
                    <a:pt x="259258" y="163238"/>
                    <a:pt x="264486" y="158009"/>
                    <a:pt x="261936" y="158009"/>
                  </a:cubicBezTo>
                  <a:cubicBezTo>
                    <a:pt x="259385" y="155459"/>
                    <a:pt x="256707" y="152780"/>
                    <a:pt x="259385" y="147679"/>
                  </a:cubicBezTo>
                  <a:cubicBezTo>
                    <a:pt x="261936" y="139900"/>
                    <a:pt x="256835" y="139900"/>
                    <a:pt x="256835" y="134671"/>
                  </a:cubicBezTo>
                  <a:cubicBezTo>
                    <a:pt x="256835" y="132121"/>
                    <a:pt x="251606" y="129443"/>
                    <a:pt x="246505" y="134671"/>
                  </a:cubicBezTo>
                  <a:cubicBezTo>
                    <a:pt x="241404" y="139900"/>
                    <a:pt x="241276" y="137222"/>
                    <a:pt x="243954" y="126892"/>
                  </a:cubicBezTo>
                  <a:cubicBezTo>
                    <a:pt x="246505" y="119113"/>
                    <a:pt x="256835" y="113884"/>
                    <a:pt x="256835" y="111333"/>
                  </a:cubicBezTo>
                  <a:cubicBezTo>
                    <a:pt x="256835" y="106105"/>
                    <a:pt x="264614" y="101003"/>
                    <a:pt x="267165" y="101003"/>
                  </a:cubicBezTo>
                  <a:cubicBezTo>
                    <a:pt x="272393" y="101003"/>
                    <a:pt x="272393" y="90674"/>
                    <a:pt x="272393" y="85445"/>
                  </a:cubicBezTo>
                  <a:cubicBezTo>
                    <a:pt x="274944" y="77666"/>
                    <a:pt x="274944" y="72437"/>
                    <a:pt x="282723" y="67336"/>
                  </a:cubicBezTo>
                  <a:cubicBezTo>
                    <a:pt x="287952" y="62107"/>
                    <a:pt x="280173" y="59556"/>
                    <a:pt x="277495" y="59556"/>
                  </a:cubicBezTo>
                  <a:lnTo>
                    <a:pt x="277495" y="59556"/>
                  </a:lnTo>
                  <a:close/>
                  <a:moveTo>
                    <a:pt x="310780" y="223304"/>
                  </a:moveTo>
                  <a:cubicBezTo>
                    <a:pt x="308229" y="223304"/>
                    <a:pt x="308229" y="231084"/>
                    <a:pt x="297899" y="236312"/>
                  </a:cubicBezTo>
                  <a:cubicBezTo>
                    <a:pt x="290120" y="241541"/>
                    <a:pt x="297899" y="264879"/>
                    <a:pt x="308229" y="264879"/>
                  </a:cubicBezTo>
                  <a:cubicBezTo>
                    <a:pt x="316008" y="262328"/>
                    <a:pt x="316008" y="223304"/>
                    <a:pt x="310780" y="223304"/>
                  </a:cubicBezTo>
                  <a:lnTo>
                    <a:pt x="310780" y="223304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4" name="Freeform: Shape 583">
              <a:extLst>
                <a:ext uri="{FF2B5EF4-FFF2-40B4-BE49-F238E27FC236}">
                  <a16:creationId xmlns:a16="http://schemas.microsoft.com/office/drawing/2014/main" id="{BFC2BFC4-E5FB-43D6-43B6-9F4BDA6AAFF3}"/>
                </a:ext>
              </a:extLst>
            </p:cNvPr>
            <p:cNvSpPr/>
            <p:nvPr/>
          </p:nvSpPr>
          <p:spPr>
            <a:xfrm>
              <a:off x="7246323" y="3027870"/>
              <a:ext cx="314429" cy="264878"/>
            </a:xfrm>
            <a:custGeom>
              <a:avLst/>
              <a:gdLst>
                <a:gd name="connsiteX0" fmla="*/ 277239 w 314429"/>
                <a:gd name="connsiteY0" fmla="*/ 59811 h 264878"/>
                <a:gd name="connsiteX1" fmla="*/ 264359 w 314429"/>
                <a:gd name="connsiteY1" fmla="*/ 54583 h 264878"/>
                <a:gd name="connsiteX2" fmla="*/ 251479 w 314429"/>
                <a:gd name="connsiteY2" fmla="*/ 49354 h 264878"/>
                <a:gd name="connsiteX3" fmla="*/ 228141 w 314429"/>
                <a:gd name="connsiteY3" fmla="*/ 44125 h 264878"/>
                <a:gd name="connsiteX4" fmla="*/ 217811 w 314429"/>
                <a:gd name="connsiteY4" fmla="*/ 38897 h 264878"/>
                <a:gd name="connsiteX5" fmla="*/ 212582 w 314429"/>
                <a:gd name="connsiteY5" fmla="*/ 28567 h 264878"/>
                <a:gd name="connsiteX6" fmla="*/ 202252 w 314429"/>
                <a:gd name="connsiteY6" fmla="*/ 31117 h 264878"/>
                <a:gd name="connsiteX7" fmla="*/ 194473 w 314429"/>
                <a:gd name="connsiteY7" fmla="*/ 25888 h 264878"/>
                <a:gd name="connsiteX8" fmla="*/ 181592 w 314429"/>
                <a:gd name="connsiteY8" fmla="*/ 15559 h 264878"/>
                <a:gd name="connsiteX9" fmla="*/ 171262 w 314429"/>
                <a:gd name="connsiteY9" fmla="*/ 10330 h 264878"/>
                <a:gd name="connsiteX10" fmla="*/ 163483 w 314429"/>
                <a:gd name="connsiteY10" fmla="*/ 2551 h 264878"/>
                <a:gd name="connsiteX11" fmla="*/ 160932 w 314429"/>
                <a:gd name="connsiteY11" fmla="*/ 0 h 264878"/>
                <a:gd name="connsiteX12" fmla="*/ 155704 w 314429"/>
                <a:gd name="connsiteY12" fmla="*/ 0 h 264878"/>
                <a:gd name="connsiteX13" fmla="*/ 142823 w 314429"/>
                <a:gd name="connsiteY13" fmla="*/ 18109 h 264878"/>
                <a:gd name="connsiteX14" fmla="*/ 119485 w 314429"/>
                <a:gd name="connsiteY14" fmla="*/ 33668 h 264878"/>
                <a:gd name="connsiteX15" fmla="*/ 106605 w 314429"/>
                <a:gd name="connsiteY15" fmla="*/ 49226 h 264878"/>
                <a:gd name="connsiteX16" fmla="*/ 78166 w 314429"/>
                <a:gd name="connsiteY16" fmla="*/ 38897 h 264878"/>
                <a:gd name="connsiteX17" fmla="*/ 65285 w 314429"/>
                <a:gd name="connsiteY17" fmla="*/ 46676 h 264878"/>
                <a:gd name="connsiteX18" fmla="*/ 67836 w 314429"/>
                <a:gd name="connsiteY18" fmla="*/ 70014 h 264878"/>
                <a:gd name="connsiteX19" fmla="*/ 49727 w 314429"/>
                <a:gd name="connsiteY19" fmla="*/ 70014 h 264878"/>
                <a:gd name="connsiteX20" fmla="*/ 36846 w 314429"/>
                <a:gd name="connsiteY20" fmla="*/ 64785 h 264878"/>
                <a:gd name="connsiteX21" fmla="*/ 16186 w 314429"/>
                <a:gd name="connsiteY21" fmla="*/ 64785 h 264878"/>
                <a:gd name="connsiteX22" fmla="*/ 628 w 314429"/>
                <a:gd name="connsiteY22" fmla="*/ 75115 h 264878"/>
                <a:gd name="connsiteX23" fmla="*/ 3178 w 314429"/>
                <a:gd name="connsiteY23" fmla="*/ 90674 h 264878"/>
                <a:gd name="connsiteX24" fmla="*/ 34296 w 314429"/>
                <a:gd name="connsiteY24" fmla="*/ 98453 h 264878"/>
                <a:gd name="connsiteX25" fmla="*/ 52405 w 314429"/>
                <a:gd name="connsiteY25" fmla="*/ 103682 h 264878"/>
                <a:gd name="connsiteX26" fmla="*/ 60184 w 314429"/>
                <a:gd name="connsiteY26" fmla="*/ 114011 h 264878"/>
                <a:gd name="connsiteX27" fmla="*/ 75743 w 314429"/>
                <a:gd name="connsiteY27" fmla="*/ 132121 h 264878"/>
                <a:gd name="connsiteX28" fmla="*/ 83522 w 314429"/>
                <a:gd name="connsiteY28" fmla="*/ 150230 h 264878"/>
                <a:gd name="connsiteX29" fmla="*/ 78294 w 314429"/>
                <a:gd name="connsiteY29" fmla="*/ 176246 h 264878"/>
                <a:gd name="connsiteX30" fmla="*/ 67963 w 314429"/>
                <a:gd name="connsiteY30" fmla="*/ 215142 h 264878"/>
                <a:gd name="connsiteX31" fmla="*/ 67963 w 314429"/>
                <a:gd name="connsiteY31" fmla="*/ 215142 h 264878"/>
                <a:gd name="connsiteX32" fmla="*/ 80844 w 314429"/>
                <a:gd name="connsiteY32" fmla="*/ 222922 h 264878"/>
                <a:gd name="connsiteX33" fmla="*/ 101504 w 314429"/>
                <a:gd name="connsiteY33" fmla="*/ 230701 h 264878"/>
                <a:gd name="connsiteX34" fmla="*/ 117062 w 314429"/>
                <a:gd name="connsiteY34" fmla="*/ 230701 h 264878"/>
                <a:gd name="connsiteX35" fmla="*/ 127392 w 314429"/>
                <a:gd name="connsiteY35" fmla="*/ 233252 h 264878"/>
                <a:gd name="connsiteX36" fmla="*/ 153281 w 314429"/>
                <a:gd name="connsiteY36" fmla="*/ 238480 h 264878"/>
                <a:gd name="connsiteX37" fmla="*/ 176619 w 314429"/>
                <a:gd name="connsiteY37" fmla="*/ 238480 h 264878"/>
                <a:gd name="connsiteX38" fmla="*/ 176619 w 314429"/>
                <a:gd name="connsiteY38" fmla="*/ 233252 h 264878"/>
                <a:gd name="connsiteX39" fmla="*/ 192177 w 314429"/>
                <a:gd name="connsiteY39" fmla="*/ 212464 h 264878"/>
                <a:gd name="connsiteX40" fmla="*/ 233624 w 314429"/>
                <a:gd name="connsiteY40" fmla="*/ 220244 h 264878"/>
                <a:gd name="connsiteX41" fmla="*/ 259513 w 314429"/>
                <a:gd name="connsiteY41" fmla="*/ 212464 h 264878"/>
                <a:gd name="connsiteX42" fmla="*/ 272393 w 314429"/>
                <a:gd name="connsiteY42" fmla="*/ 204685 h 264878"/>
                <a:gd name="connsiteX43" fmla="*/ 274944 w 314429"/>
                <a:gd name="connsiteY43" fmla="*/ 196906 h 264878"/>
                <a:gd name="connsiteX44" fmla="*/ 264614 w 314429"/>
                <a:gd name="connsiteY44" fmla="*/ 191677 h 264878"/>
                <a:gd name="connsiteX45" fmla="*/ 259385 w 314429"/>
                <a:gd name="connsiteY45" fmla="*/ 181347 h 264878"/>
                <a:gd name="connsiteX46" fmla="*/ 254157 w 314429"/>
                <a:gd name="connsiteY46" fmla="*/ 171017 h 264878"/>
                <a:gd name="connsiteX47" fmla="*/ 256707 w 314429"/>
                <a:gd name="connsiteY47" fmla="*/ 165788 h 264878"/>
                <a:gd name="connsiteX48" fmla="*/ 261936 w 314429"/>
                <a:gd name="connsiteY48" fmla="*/ 158009 h 264878"/>
                <a:gd name="connsiteX49" fmla="*/ 259385 w 314429"/>
                <a:gd name="connsiteY49" fmla="*/ 147679 h 264878"/>
                <a:gd name="connsiteX50" fmla="*/ 256835 w 314429"/>
                <a:gd name="connsiteY50" fmla="*/ 134671 h 264878"/>
                <a:gd name="connsiteX51" fmla="*/ 246505 w 314429"/>
                <a:gd name="connsiteY51" fmla="*/ 134671 h 264878"/>
                <a:gd name="connsiteX52" fmla="*/ 243954 w 314429"/>
                <a:gd name="connsiteY52" fmla="*/ 126892 h 264878"/>
                <a:gd name="connsiteX53" fmla="*/ 256835 w 314429"/>
                <a:gd name="connsiteY53" fmla="*/ 111333 h 264878"/>
                <a:gd name="connsiteX54" fmla="*/ 267165 w 314429"/>
                <a:gd name="connsiteY54" fmla="*/ 101003 h 264878"/>
                <a:gd name="connsiteX55" fmla="*/ 272393 w 314429"/>
                <a:gd name="connsiteY55" fmla="*/ 85445 h 264878"/>
                <a:gd name="connsiteX56" fmla="*/ 282723 w 314429"/>
                <a:gd name="connsiteY56" fmla="*/ 67336 h 264878"/>
                <a:gd name="connsiteX57" fmla="*/ 277495 w 314429"/>
                <a:gd name="connsiteY57" fmla="*/ 59556 h 264878"/>
                <a:gd name="connsiteX58" fmla="*/ 277495 w 314429"/>
                <a:gd name="connsiteY58" fmla="*/ 59556 h 264878"/>
                <a:gd name="connsiteX59" fmla="*/ 310780 w 314429"/>
                <a:gd name="connsiteY59" fmla="*/ 223304 h 264878"/>
                <a:gd name="connsiteX60" fmla="*/ 297899 w 314429"/>
                <a:gd name="connsiteY60" fmla="*/ 236312 h 264878"/>
                <a:gd name="connsiteX61" fmla="*/ 308229 w 314429"/>
                <a:gd name="connsiteY61" fmla="*/ 264879 h 264878"/>
                <a:gd name="connsiteX62" fmla="*/ 310780 w 314429"/>
                <a:gd name="connsiteY62" fmla="*/ 223304 h 264878"/>
                <a:gd name="connsiteX63" fmla="*/ 310780 w 314429"/>
                <a:gd name="connsiteY63" fmla="*/ 223304 h 264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14429" h="264878">
                  <a:moveTo>
                    <a:pt x="277239" y="59811"/>
                  </a:moveTo>
                  <a:cubicBezTo>
                    <a:pt x="274689" y="59811"/>
                    <a:pt x="272011" y="54583"/>
                    <a:pt x="264359" y="54583"/>
                  </a:cubicBezTo>
                  <a:cubicBezTo>
                    <a:pt x="259130" y="54583"/>
                    <a:pt x="254029" y="52032"/>
                    <a:pt x="251479" y="49354"/>
                  </a:cubicBezTo>
                  <a:cubicBezTo>
                    <a:pt x="248928" y="44125"/>
                    <a:pt x="233369" y="44125"/>
                    <a:pt x="228141" y="44125"/>
                  </a:cubicBezTo>
                  <a:cubicBezTo>
                    <a:pt x="222912" y="46676"/>
                    <a:pt x="222912" y="36346"/>
                    <a:pt x="217811" y="38897"/>
                  </a:cubicBezTo>
                  <a:cubicBezTo>
                    <a:pt x="212582" y="38897"/>
                    <a:pt x="212582" y="31117"/>
                    <a:pt x="212582" y="28567"/>
                  </a:cubicBezTo>
                  <a:cubicBezTo>
                    <a:pt x="212582" y="23338"/>
                    <a:pt x="207353" y="31117"/>
                    <a:pt x="202252" y="31117"/>
                  </a:cubicBezTo>
                  <a:cubicBezTo>
                    <a:pt x="197024" y="33668"/>
                    <a:pt x="197024" y="28567"/>
                    <a:pt x="194473" y="25888"/>
                  </a:cubicBezTo>
                  <a:cubicBezTo>
                    <a:pt x="194473" y="23338"/>
                    <a:pt x="186694" y="18109"/>
                    <a:pt x="181592" y="15559"/>
                  </a:cubicBezTo>
                  <a:cubicBezTo>
                    <a:pt x="179042" y="15559"/>
                    <a:pt x="173813" y="7779"/>
                    <a:pt x="171262" y="10330"/>
                  </a:cubicBezTo>
                  <a:cubicBezTo>
                    <a:pt x="168712" y="12881"/>
                    <a:pt x="163483" y="5101"/>
                    <a:pt x="163483" y="2551"/>
                  </a:cubicBezTo>
                  <a:cubicBezTo>
                    <a:pt x="163483" y="0"/>
                    <a:pt x="160932" y="0"/>
                    <a:pt x="160932" y="0"/>
                  </a:cubicBezTo>
                  <a:lnTo>
                    <a:pt x="155704" y="0"/>
                  </a:lnTo>
                  <a:cubicBezTo>
                    <a:pt x="147925" y="0"/>
                    <a:pt x="140145" y="5229"/>
                    <a:pt x="142823" y="18109"/>
                  </a:cubicBezTo>
                  <a:cubicBezTo>
                    <a:pt x="142823" y="31117"/>
                    <a:pt x="132494" y="31117"/>
                    <a:pt x="119485" y="33668"/>
                  </a:cubicBezTo>
                  <a:cubicBezTo>
                    <a:pt x="106605" y="33668"/>
                    <a:pt x="111706" y="43998"/>
                    <a:pt x="106605" y="49226"/>
                  </a:cubicBezTo>
                  <a:cubicBezTo>
                    <a:pt x="101376" y="51777"/>
                    <a:pt x="80716" y="46676"/>
                    <a:pt x="78166" y="38897"/>
                  </a:cubicBezTo>
                  <a:cubicBezTo>
                    <a:pt x="75615" y="31117"/>
                    <a:pt x="57506" y="38897"/>
                    <a:pt x="65285" y="46676"/>
                  </a:cubicBezTo>
                  <a:cubicBezTo>
                    <a:pt x="73065" y="57006"/>
                    <a:pt x="73065" y="67463"/>
                    <a:pt x="67836" y="70014"/>
                  </a:cubicBezTo>
                  <a:cubicBezTo>
                    <a:pt x="65285" y="75242"/>
                    <a:pt x="54955" y="64785"/>
                    <a:pt x="49727" y="70014"/>
                  </a:cubicBezTo>
                  <a:cubicBezTo>
                    <a:pt x="44498" y="75242"/>
                    <a:pt x="44498" y="67463"/>
                    <a:pt x="36846" y="64785"/>
                  </a:cubicBezTo>
                  <a:cubicBezTo>
                    <a:pt x="29067" y="62234"/>
                    <a:pt x="26516" y="67336"/>
                    <a:pt x="16186" y="64785"/>
                  </a:cubicBezTo>
                  <a:cubicBezTo>
                    <a:pt x="3306" y="64785"/>
                    <a:pt x="-1923" y="72564"/>
                    <a:pt x="628" y="75115"/>
                  </a:cubicBezTo>
                  <a:cubicBezTo>
                    <a:pt x="5856" y="80344"/>
                    <a:pt x="628" y="85445"/>
                    <a:pt x="3178" y="90674"/>
                  </a:cubicBezTo>
                  <a:cubicBezTo>
                    <a:pt x="8407" y="93224"/>
                    <a:pt x="21288" y="93224"/>
                    <a:pt x="34296" y="98453"/>
                  </a:cubicBezTo>
                  <a:cubicBezTo>
                    <a:pt x="44626" y="103682"/>
                    <a:pt x="47176" y="101003"/>
                    <a:pt x="52405" y="103682"/>
                  </a:cubicBezTo>
                  <a:cubicBezTo>
                    <a:pt x="57633" y="108910"/>
                    <a:pt x="60184" y="106232"/>
                    <a:pt x="60184" y="114011"/>
                  </a:cubicBezTo>
                  <a:cubicBezTo>
                    <a:pt x="60184" y="121791"/>
                    <a:pt x="65413" y="129570"/>
                    <a:pt x="75743" y="132121"/>
                  </a:cubicBezTo>
                  <a:cubicBezTo>
                    <a:pt x="86073" y="134671"/>
                    <a:pt x="78294" y="142451"/>
                    <a:pt x="83522" y="150230"/>
                  </a:cubicBezTo>
                  <a:cubicBezTo>
                    <a:pt x="86073" y="158009"/>
                    <a:pt x="78294" y="165788"/>
                    <a:pt x="78294" y="176246"/>
                  </a:cubicBezTo>
                  <a:cubicBezTo>
                    <a:pt x="80844" y="184025"/>
                    <a:pt x="73065" y="212592"/>
                    <a:pt x="67963" y="215142"/>
                  </a:cubicBezTo>
                  <a:lnTo>
                    <a:pt x="67963" y="215142"/>
                  </a:lnTo>
                  <a:cubicBezTo>
                    <a:pt x="73192" y="217693"/>
                    <a:pt x="78294" y="220371"/>
                    <a:pt x="80844" y="222922"/>
                  </a:cubicBezTo>
                  <a:cubicBezTo>
                    <a:pt x="83395" y="225472"/>
                    <a:pt x="93724" y="228150"/>
                    <a:pt x="101504" y="230701"/>
                  </a:cubicBezTo>
                  <a:cubicBezTo>
                    <a:pt x="106732" y="235930"/>
                    <a:pt x="117062" y="235930"/>
                    <a:pt x="117062" y="230701"/>
                  </a:cubicBezTo>
                  <a:cubicBezTo>
                    <a:pt x="117062" y="225472"/>
                    <a:pt x="124842" y="228150"/>
                    <a:pt x="127392" y="233252"/>
                  </a:cubicBezTo>
                  <a:cubicBezTo>
                    <a:pt x="132621" y="235802"/>
                    <a:pt x="148052" y="238480"/>
                    <a:pt x="153281" y="238480"/>
                  </a:cubicBezTo>
                  <a:cubicBezTo>
                    <a:pt x="161060" y="241031"/>
                    <a:pt x="168839" y="238480"/>
                    <a:pt x="176619" y="238480"/>
                  </a:cubicBezTo>
                  <a:lnTo>
                    <a:pt x="176619" y="233252"/>
                  </a:lnTo>
                  <a:cubicBezTo>
                    <a:pt x="171390" y="220244"/>
                    <a:pt x="181847" y="215142"/>
                    <a:pt x="192177" y="212464"/>
                  </a:cubicBezTo>
                  <a:cubicBezTo>
                    <a:pt x="205058" y="209914"/>
                    <a:pt x="228396" y="217693"/>
                    <a:pt x="233624" y="220244"/>
                  </a:cubicBezTo>
                  <a:cubicBezTo>
                    <a:pt x="238853" y="225472"/>
                    <a:pt x="249183" y="222794"/>
                    <a:pt x="259513" y="212464"/>
                  </a:cubicBezTo>
                  <a:cubicBezTo>
                    <a:pt x="264742" y="207236"/>
                    <a:pt x="267292" y="204685"/>
                    <a:pt x="272393" y="204685"/>
                  </a:cubicBezTo>
                  <a:cubicBezTo>
                    <a:pt x="272393" y="202134"/>
                    <a:pt x="274944" y="199456"/>
                    <a:pt x="274944" y="196906"/>
                  </a:cubicBezTo>
                  <a:cubicBezTo>
                    <a:pt x="274944" y="191677"/>
                    <a:pt x="269715" y="194355"/>
                    <a:pt x="264614" y="191677"/>
                  </a:cubicBezTo>
                  <a:cubicBezTo>
                    <a:pt x="259385" y="191677"/>
                    <a:pt x="256835" y="186448"/>
                    <a:pt x="259385" y="181347"/>
                  </a:cubicBezTo>
                  <a:cubicBezTo>
                    <a:pt x="261936" y="176118"/>
                    <a:pt x="256835" y="176118"/>
                    <a:pt x="254157" y="171017"/>
                  </a:cubicBezTo>
                  <a:cubicBezTo>
                    <a:pt x="248928" y="165788"/>
                    <a:pt x="254157" y="168467"/>
                    <a:pt x="256707" y="165788"/>
                  </a:cubicBezTo>
                  <a:cubicBezTo>
                    <a:pt x="259258" y="163238"/>
                    <a:pt x="264486" y="158009"/>
                    <a:pt x="261936" y="158009"/>
                  </a:cubicBezTo>
                  <a:cubicBezTo>
                    <a:pt x="259385" y="155459"/>
                    <a:pt x="256707" y="152780"/>
                    <a:pt x="259385" y="147679"/>
                  </a:cubicBezTo>
                  <a:cubicBezTo>
                    <a:pt x="261936" y="139900"/>
                    <a:pt x="256835" y="139900"/>
                    <a:pt x="256835" y="134671"/>
                  </a:cubicBezTo>
                  <a:cubicBezTo>
                    <a:pt x="256835" y="132121"/>
                    <a:pt x="251606" y="129443"/>
                    <a:pt x="246505" y="134671"/>
                  </a:cubicBezTo>
                  <a:cubicBezTo>
                    <a:pt x="241404" y="139900"/>
                    <a:pt x="241276" y="137222"/>
                    <a:pt x="243954" y="126892"/>
                  </a:cubicBezTo>
                  <a:cubicBezTo>
                    <a:pt x="246505" y="119113"/>
                    <a:pt x="256835" y="113884"/>
                    <a:pt x="256835" y="111333"/>
                  </a:cubicBezTo>
                  <a:cubicBezTo>
                    <a:pt x="256835" y="106105"/>
                    <a:pt x="264614" y="101003"/>
                    <a:pt x="267165" y="101003"/>
                  </a:cubicBezTo>
                  <a:cubicBezTo>
                    <a:pt x="272393" y="101003"/>
                    <a:pt x="272393" y="90674"/>
                    <a:pt x="272393" y="85445"/>
                  </a:cubicBezTo>
                  <a:cubicBezTo>
                    <a:pt x="274944" y="77666"/>
                    <a:pt x="274944" y="72437"/>
                    <a:pt x="282723" y="67336"/>
                  </a:cubicBezTo>
                  <a:cubicBezTo>
                    <a:pt x="287952" y="62107"/>
                    <a:pt x="280173" y="59556"/>
                    <a:pt x="277495" y="59556"/>
                  </a:cubicBezTo>
                  <a:lnTo>
                    <a:pt x="277495" y="59556"/>
                  </a:lnTo>
                  <a:close/>
                  <a:moveTo>
                    <a:pt x="310780" y="223304"/>
                  </a:moveTo>
                  <a:cubicBezTo>
                    <a:pt x="308229" y="223304"/>
                    <a:pt x="308229" y="231084"/>
                    <a:pt x="297899" y="236312"/>
                  </a:cubicBezTo>
                  <a:cubicBezTo>
                    <a:pt x="290120" y="241541"/>
                    <a:pt x="297899" y="264879"/>
                    <a:pt x="308229" y="264879"/>
                  </a:cubicBezTo>
                  <a:cubicBezTo>
                    <a:pt x="316008" y="262328"/>
                    <a:pt x="316008" y="223304"/>
                    <a:pt x="310780" y="223304"/>
                  </a:cubicBezTo>
                  <a:lnTo>
                    <a:pt x="310780" y="223304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5" name="Freeform: Shape 584">
              <a:extLst>
                <a:ext uri="{FF2B5EF4-FFF2-40B4-BE49-F238E27FC236}">
                  <a16:creationId xmlns:a16="http://schemas.microsoft.com/office/drawing/2014/main" id="{B5ABE6A6-833A-18B8-955A-70A9BF2E29BF}"/>
                </a:ext>
              </a:extLst>
            </p:cNvPr>
            <p:cNvSpPr/>
            <p:nvPr/>
          </p:nvSpPr>
          <p:spPr>
            <a:xfrm>
              <a:off x="7497832" y="3141244"/>
              <a:ext cx="249417" cy="272275"/>
            </a:xfrm>
            <a:custGeom>
              <a:avLst/>
              <a:gdLst>
                <a:gd name="connsiteX0" fmla="*/ 174175 w 249417"/>
                <a:gd name="connsiteY0" fmla="*/ 236057 h 272275"/>
                <a:gd name="connsiteX1" fmla="*/ 148159 w 249417"/>
                <a:gd name="connsiteY1" fmla="*/ 236057 h 272275"/>
                <a:gd name="connsiteX2" fmla="*/ 127371 w 249417"/>
                <a:gd name="connsiteY2" fmla="*/ 246387 h 272275"/>
                <a:gd name="connsiteX3" fmla="*/ 150837 w 249417"/>
                <a:gd name="connsiteY3" fmla="*/ 256717 h 272275"/>
                <a:gd name="connsiteX4" fmla="*/ 176853 w 249417"/>
                <a:gd name="connsiteY4" fmla="*/ 272276 h 272275"/>
                <a:gd name="connsiteX5" fmla="*/ 182082 w 249417"/>
                <a:gd name="connsiteY5" fmla="*/ 259268 h 272275"/>
                <a:gd name="connsiteX6" fmla="*/ 189861 w 249417"/>
                <a:gd name="connsiteY6" fmla="*/ 238480 h 272275"/>
                <a:gd name="connsiteX7" fmla="*/ 174302 w 249417"/>
                <a:gd name="connsiteY7" fmla="*/ 235930 h 272275"/>
                <a:gd name="connsiteX8" fmla="*/ 174302 w 249417"/>
                <a:gd name="connsiteY8" fmla="*/ 235930 h 272275"/>
                <a:gd name="connsiteX9" fmla="*/ 49196 w 249417"/>
                <a:gd name="connsiteY9" fmla="*/ 163493 h 272275"/>
                <a:gd name="connsiteX10" fmla="*/ 30959 w 249417"/>
                <a:gd name="connsiteY10" fmla="*/ 166044 h 272275"/>
                <a:gd name="connsiteX11" fmla="*/ 41416 w 249417"/>
                <a:gd name="connsiteY11" fmla="*/ 194610 h 272275"/>
                <a:gd name="connsiteX12" fmla="*/ 49196 w 249417"/>
                <a:gd name="connsiteY12" fmla="*/ 215397 h 272275"/>
                <a:gd name="connsiteX13" fmla="*/ 64754 w 249417"/>
                <a:gd name="connsiteY13" fmla="*/ 207618 h 272275"/>
                <a:gd name="connsiteX14" fmla="*/ 67305 w 249417"/>
                <a:gd name="connsiteY14" fmla="*/ 171272 h 272275"/>
                <a:gd name="connsiteX15" fmla="*/ 49068 w 249417"/>
                <a:gd name="connsiteY15" fmla="*/ 163493 h 272275"/>
                <a:gd name="connsiteX16" fmla="*/ 49068 w 249417"/>
                <a:gd name="connsiteY16" fmla="*/ 163493 h 272275"/>
                <a:gd name="connsiteX17" fmla="*/ 207970 w 249417"/>
                <a:gd name="connsiteY17" fmla="*/ 153035 h 272275"/>
                <a:gd name="connsiteX18" fmla="*/ 189733 w 249417"/>
                <a:gd name="connsiteY18" fmla="*/ 140028 h 272275"/>
                <a:gd name="connsiteX19" fmla="*/ 155938 w 249417"/>
                <a:gd name="connsiteY19" fmla="*/ 106360 h 272275"/>
                <a:gd name="connsiteX20" fmla="*/ 124693 w 249417"/>
                <a:gd name="connsiteY20" fmla="*/ 72692 h 272275"/>
                <a:gd name="connsiteX21" fmla="*/ 127244 w 249417"/>
                <a:gd name="connsiteY21" fmla="*/ 51905 h 272275"/>
                <a:gd name="connsiteX22" fmla="*/ 135023 w 249417"/>
                <a:gd name="connsiteY22" fmla="*/ 38897 h 272275"/>
                <a:gd name="connsiteX23" fmla="*/ 137574 w 249417"/>
                <a:gd name="connsiteY23" fmla="*/ 10330 h 272275"/>
                <a:gd name="connsiteX24" fmla="*/ 124566 w 249417"/>
                <a:gd name="connsiteY24" fmla="*/ 7779 h 272275"/>
                <a:gd name="connsiteX25" fmla="*/ 122015 w 249417"/>
                <a:gd name="connsiteY25" fmla="*/ 0 h 272275"/>
                <a:gd name="connsiteX26" fmla="*/ 103778 w 249417"/>
                <a:gd name="connsiteY26" fmla="*/ 2551 h 272275"/>
                <a:gd name="connsiteX27" fmla="*/ 90770 w 249417"/>
                <a:gd name="connsiteY27" fmla="*/ 5101 h 272275"/>
                <a:gd name="connsiteX28" fmla="*/ 88220 w 249417"/>
                <a:gd name="connsiteY28" fmla="*/ 5101 h 272275"/>
                <a:gd name="connsiteX29" fmla="*/ 82991 w 249417"/>
                <a:gd name="connsiteY29" fmla="*/ 7652 h 272275"/>
                <a:gd name="connsiteX30" fmla="*/ 80440 w 249417"/>
                <a:gd name="connsiteY30" fmla="*/ 12881 h 272275"/>
                <a:gd name="connsiteX31" fmla="*/ 72661 w 249417"/>
                <a:gd name="connsiteY31" fmla="*/ 15431 h 272275"/>
                <a:gd name="connsiteX32" fmla="*/ 62204 w 249417"/>
                <a:gd name="connsiteY32" fmla="*/ 17982 h 272275"/>
                <a:gd name="connsiteX33" fmla="*/ 54424 w 249417"/>
                <a:gd name="connsiteY33" fmla="*/ 23210 h 272275"/>
                <a:gd name="connsiteX34" fmla="*/ 49196 w 249417"/>
                <a:gd name="connsiteY34" fmla="*/ 30990 h 272275"/>
                <a:gd name="connsiteX35" fmla="*/ 36188 w 249417"/>
                <a:gd name="connsiteY35" fmla="*/ 15431 h 272275"/>
                <a:gd name="connsiteX36" fmla="*/ 25730 w 249417"/>
                <a:gd name="connsiteY36" fmla="*/ 30990 h 272275"/>
                <a:gd name="connsiteX37" fmla="*/ 7494 w 249417"/>
                <a:gd name="connsiteY37" fmla="*/ 33540 h 272275"/>
                <a:gd name="connsiteX38" fmla="*/ 10044 w 249417"/>
                <a:gd name="connsiteY38" fmla="*/ 43870 h 272275"/>
                <a:gd name="connsiteX39" fmla="*/ 4816 w 249417"/>
                <a:gd name="connsiteY39" fmla="*/ 51650 h 272275"/>
                <a:gd name="connsiteX40" fmla="*/ 2265 w 249417"/>
                <a:gd name="connsiteY40" fmla="*/ 56878 h 272275"/>
                <a:gd name="connsiteX41" fmla="*/ 7494 w 249417"/>
                <a:gd name="connsiteY41" fmla="*/ 67208 h 272275"/>
                <a:gd name="connsiteX42" fmla="*/ 12722 w 249417"/>
                <a:gd name="connsiteY42" fmla="*/ 77538 h 272275"/>
                <a:gd name="connsiteX43" fmla="*/ 23180 w 249417"/>
                <a:gd name="connsiteY43" fmla="*/ 82767 h 272275"/>
                <a:gd name="connsiteX44" fmla="*/ 20629 w 249417"/>
                <a:gd name="connsiteY44" fmla="*/ 90546 h 272275"/>
                <a:gd name="connsiteX45" fmla="*/ 31087 w 249417"/>
                <a:gd name="connsiteY45" fmla="*/ 85317 h 272275"/>
                <a:gd name="connsiteX46" fmla="*/ 46645 w 249417"/>
                <a:gd name="connsiteY46" fmla="*/ 72309 h 272275"/>
                <a:gd name="connsiteX47" fmla="*/ 77890 w 249417"/>
                <a:gd name="connsiteY47" fmla="*/ 85317 h 272275"/>
                <a:gd name="connsiteX48" fmla="*/ 83118 w 249417"/>
                <a:gd name="connsiteY48" fmla="*/ 98325 h 272275"/>
                <a:gd name="connsiteX49" fmla="*/ 103906 w 249417"/>
                <a:gd name="connsiteY49" fmla="*/ 126892 h 272275"/>
                <a:gd name="connsiteX50" fmla="*/ 135151 w 249417"/>
                <a:gd name="connsiteY50" fmla="*/ 150230 h 272275"/>
                <a:gd name="connsiteX51" fmla="*/ 155938 w 249417"/>
                <a:gd name="connsiteY51" fmla="*/ 160560 h 272275"/>
                <a:gd name="connsiteX52" fmla="*/ 174175 w 249417"/>
                <a:gd name="connsiteY52" fmla="*/ 173568 h 272275"/>
                <a:gd name="connsiteX53" fmla="*/ 189733 w 249417"/>
                <a:gd name="connsiteY53" fmla="*/ 186576 h 272275"/>
                <a:gd name="connsiteX54" fmla="*/ 197513 w 249417"/>
                <a:gd name="connsiteY54" fmla="*/ 199584 h 272275"/>
                <a:gd name="connsiteX55" fmla="*/ 197513 w 249417"/>
                <a:gd name="connsiteY55" fmla="*/ 222922 h 272275"/>
                <a:gd name="connsiteX56" fmla="*/ 200063 w 249417"/>
                <a:gd name="connsiteY56" fmla="*/ 241031 h 272275"/>
                <a:gd name="connsiteX57" fmla="*/ 210521 w 249417"/>
                <a:gd name="connsiteY57" fmla="*/ 222922 h 272275"/>
                <a:gd name="connsiteX58" fmla="*/ 223529 w 249417"/>
                <a:gd name="connsiteY58" fmla="*/ 209914 h 272275"/>
                <a:gd name="connsiteX59" fmla="*/ 213071 w 249417"/>
                <a:gd name="connsiteY59" fmla="*/ 191804 h 272275"/>
                <a:gd name="connsiteX60" fmla="*/ 233859 w 249417"/>
                <a:gd name="connsiteY60" fmla="*/ 181475 h 272275"/>
                <a:gd name="connsiteX61" fmla="*/ 249417 w 249417"/>
                <a:gd name="connsiteY61" fmla="*/ 184025 h 272275"/>
                <a:gd name="connsiteX62" fmla="*/ 207715 w 249417"/>
                <a:gd name="connsiteY62" fmla="*/ 152908 h 272275"/>
                <a:gd name="connsiteX63" fmla="*/ 207715 w 249417"/>
                <a:gd name="connsiteY63" fmla="*/ 152908 h 27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249417" h="272275">
                  <a:moveTo>
                    <a:pt x="174175" y="236057"/>
                  </a:moveTo>
                  <a:cubicBezTo>
                    <a:pt x="161167" y="238608"/>
                    <a:pt x="155938" y="241286"/>
                    <a:pt x="148159" y="236057"/>
                  </a:cubicBezTo>
                  <a:cubicBezTo>
                    <a:pt x="140380" y="233507"/>
                    <a:pt x="127371" y="241286"/>
                    <a:pt x="127371" y="246387"/>
                  </a:cubicBezTo>
                  <a:cubicBezTo>
                    <a:pt x="129922" y="248938"/>
                    <a:pt x="135151" y="254167"/>
                    <a:pt x="150837" y="256717"/>
                  </a:cubicBezTo>
                  <a:cubicBezTo>
                    <a:pt x="166395" y="261946"/>
                    <a:pt x="169074" y="272276"/>
                    <a:pt x="176853" y="272276"/>
                  </a:cubicBezTo>
                  <a:cubicBezTo>
                    <a:pt x="182082" y="272276"/>
                    <a:pt x="184632" y="267047"/>
                    <a:pt x="182082" y="259268"/>
                  </a:cubicBezTo>
                  <a:cubicBezTo>
                    <a:pt x="179531" y="248938"/>
                    <a:pt x="189861" y="238480"/>
                    <a:pt x="189861" y="238480"/>
                  </a:cubicBezTo>
                  <a:cubicBezTo>
                    <a:pt x="192411" y="235930"/>
                    <a:pt x="187310" y="233252"/>
                    <a:pt x="174302" y="235930"/>
                  </a:cubicBezTo>
                  <a:lnTo>
                    <a:pt x="174302" y="235930"/>
                  </a:lnTo>
                  <a:close/>
                  <a:moveTo>
                    <a:pt x="49196" y="163493"/>
                  </a:moveTo>
                  <a:cubicBezTo>
                    <a:pt x="41416" y="168722"/>
                    <a:pt x="36188" y="163493"/>
                    <a:pt x="30959" y="166044"/>
                  </a:cubicBezTo>
                  <a:cubicBezTo>
                    <a:pt x="28409" y="173823"/>
                    <a:pt x="43967" y="181602"/>
                    <a:pt x="41416" y="194610"/>
                  </a:cubicBezTo>
                  <a:cubicBezTo>
                    <a:pt x="36188" y="207618"/>
                    <a:pt x="41416" y="223177"/>
                    <a:pt x="49196" y="215397"/>
                  </a:cubicBezTo>
                  <a:cubicBezTo>
                    <a:pt x="56975" y="207618"/>
                    <a:pt x="59653" y="212847"/>
                    <a:pt x="64754" y="207618"/>
                  </a:cubicBezTo>
                  <a:cubicBezTo>
                    <a:pt x="69983" y="202389"/>
                    <a:pt x="64754" y="181730"/>
                    <a:pt x="67305" y="171272"/>
                  </a:cubicBezTo>
                  <a:cubicBezTo>
                    <a:pt x="69856" y="160942"/>
                    <a:pt x="54297" y="158264"/>
                    <a:pt x="49068" y="163493"/>
                  </a:cubicBezTo>
                  <a:lnTo>
                    <a:pt x="49068" y="163493"/>
                  </a:lnTo>
                  <a:close/>
                  <a:moveTo>
                    <a:pt x="207970" y="153035"/>
                  </a:moveTo>
                  <a:cubicBezTo>
                    <a:pt x="197513" y="147807"/>
                    <a:pt x="202741" y="140028"/>
                    <a:pt x="189733" y="140028"/>
                  </a:cubicBezTo>
                  <a:cubicBezTo>
                    <a:pt x="176725" y="140028"/>
                    <a:pt x="161039" y="124469"/>
                    <a:pt x="155938" y="106360"/>
                  </a:cubicBezTo>
                  <a:cubicBezTo>
                    <a:pt x="150709" y="85572"/>
                    <a:pt x="129922" y="85572"/>
                    <a:pt x="124693" y="72692"/>
                  </a:cubicBezTo>
                  <a:cubicBezTo>
                    <a:pt x="119464" y="62362"/>
                    <a:pt x="129922" y="62362"/>
                    <a:pt x="127244" y="51905"/>
                  </a:cubicBezTo>
                  <a:cubicBezTo>
                    <a:pt x="124693" y="46676"/>
                    <a:pt x="129794" y="41575"/>
                    <a:pt x="135023" y="38897"/>
                  </a:cubicBezTo>
                  <a:cubicBezTo>
                    <a:pt x="135023" y="28567"/>
                    <a:pt x="135023" y="18109"/>
                    <a:pt x="137574" y="10330"/>
                  </a:cubicBezTo>
                  <a:cubicBezTo>
                    <a:pt x="132345" y="10330"/>
                    <a:pt x="127116" y="10330"/>
                    <a:pt x="124566" y="7779"/>
                  </a:cubicBezTo>
                  <a:cubicBezTo>
                    <a:pt x="122015" y="7779"/>
                    <a:pt x="122015" y="0"/>
                    <a:pt x="122015" y="0"/>
                  </a:cubicBezTo>
                  <a:cubicBezTo>
                    <a:pt x="119464" y="0"/>
                    <a:pt x="106457" y="0"/>
                    <a:pt x="103778" y="2551"/>
                  </a:cubicBezTo>
                  <a:cubicBezTo>
                    <a:pt x="101228" y="5101"/>
                    <a:pt x="93321" y="7779"/>
                    <a:pt x="90770" y="5101"/>
                  </a:cubicBezTo>
                  <a:lnTo>
                    <a:pt x="88220" y="5101"/>
                  </a:lnTo>
                  <a:lnTo>
                    <a:pt x="82991" y="7652"/>
                  </a:lnTo>
                  <a:cubicBezTo>
                    <a:pt x="82991" y="7652"/>
                    <a:pt x="82991" y="12881"/>
                    <a:pt x="80440" y="12881"/>
                  </a:cubicBezTo>
                  <a:cubicBezTo>
                    <a:pt x="77890" y="12881"/>
                    <a:pt x="72661" y="10330"/>
                    <a:pt x="72661" y="15431"/>
                  </a:cubicBezTo>
                  <a:cubicBezTo>
                    <a:pt x="72661" y="20532"/>
                    <a:pt x="67433" y="17982"/>
                    <a:pt x="62204" y="17982"/>
                  </a:cubicBezTo>
                  <a:cubicBezTo>
                    <a:pt x="59653" y="17982"/>
                    <a:pt x="54424" y="17982"/>
                    <a:pt x="54424" y="23210"/>
                  </a:cubicBezTo>
                  <a:cubicBezTo>
                    <a:pt x="54424" y="25761"/>
                    <a:pt x="54424" y="36218"/>
                    <a:pt x="49196" y="30990"/>
                  </a:cubicBezTo>
                  <a:cubicBezTo>
                    <a:pt x="43967" y="25761"/>
                    <a:pt x="38738" y="15431"/>
                    <a:pt x="36188" y="15431"/>
                  </a:cubicBezTo>
                  <a:cubicBezTo>
                    <a:pt x="36188" y="17982"/>
                    <a:pt x="30959" y="30990"/>
                    <a:pt x="25730" y="30990"/>
                  </a:cubicBezTo>
                  <a:cubicBezTo>
                    <a:pt x="23180" y="30990"/>
                    <a:pt x="15273" y="30990"/>
                    <a:pt x="7494" y="33540"/>
                  </a:cubicBezTo>
                  <a:cubicBezTo>
                    <a:pt x="4943" y="38769"/>
                    <a:pt x="7494" y="41320"/>
                    <a:pt x="10044" y="43870"/>
                  </a:cubicBezTo>
                  <a:cubicBezTo>
                    <a:pt x="12595" y="43870"/>
                    <a:pt x="7494" y="49099"/>
                    <a:pt x="4816" y="51650"/>
                  </a:cubicBezTo>
                  <a:cubicBezTo>
                    <a:pt x="2138" y="54200"/>
                    <a:pt x="-2964" y="51650"/>
                    <a:pt x="2265" y="56878"/>
                  </a:cubicBezTo>
                  <a:cubicBezTo>
                    <a:pt x="4816" y="62107"/>
                    <a:pt x="10044" y="62107"/>
                    <a:pt x="7494" y="67208"/>
                  </a:cubicBezTo>
                  <a:cubicBezTo>
                    <a:pt x="4943" y="72437"/>
                    <a:pt x="7494" y="77538"/>
                    <a:pt x="12722" y="77538"/>
                  </a:cubicBezTo>
                  <a:cubicBezTo>
                    <a:pt x="17951" y="80089"/>
                    <a:pt x="23180" y="77538"/>
                    <a:pt x="23180" y="82767"/>
                  </a:cubicBezTo>
                  <a:cubicBezTo>
                    <a:pt x="23180" y="85317"/>
                    <a:pt x="20629" y="87995"/>
                    <a:pt x="20629" y="90546"/>
                  </a:cubicBezTo>
                  <a:cubicBezTo>
                    <a:pt x="23180" y="87995"/>
                    <a:pt x="28409" y="87995"/>
                    <a:pt x="31087" y="85317"/>
                  </a:cubicBezTo>
                  <a:cubicBezTo>
                    <a:pt x="38866" y="82767"/>
                    <a:pt x="33637" y="77538"/>
                    <a:pt x="46645" y="72309"/>
                  </a:cubicBezTo>
                  <a:cubicBezTo>
                    <a:pt x="57103" y="69759"/>
                    <a:pt x="72661" y="80089"/>
                    <a:pt x="77890" y="85317"/>
                  </a:cubicBezTo>
                  <a:cubicBezTo>
                    <a:pt x="80440" y="93097"/>
                    <a:pt x="83118" y="93097"/>
                    <a:pt x="83118" y="98325"/>
                  </a:cubicBezTo>
                  <a:cubicBezTo>
                    <a:pt x="85669" y="106105"/>
                    <a:pt x="88347" y="116435"/>
                    <a:pt x="103906" y="126892"/>
                  </a:cubicBezTo>
                  <a:cubicBezTo>
                    <a:pt x="119464" y="134671"/>
                    <a:pt x="127371" y="147679"/>
                    <a:pt x="135151" y="150230"/>
                  </a:cubicBezTo>
                  <a:cubicBezTo>
                    <a:pt x="142930" y="155459"/>
                    <a:pt x="150709" y="155459"/>
                    <a:pt x="155938" y="160560"/>
                  </a:cubicBezTo>
                  <a:cubicBezTo>
                    <a:pt x="161167" y="165788"/>
                    <a:pt x="166395" y="168339"/>
                    <a:pt x="174175" y="173568"/>
                  </a:cubicBezTo>
                  <a:cubicBezTo>
                    <a:pt x="181954" y="176118"/>
                    <a:pt x="181954" y="183898"/>
                    <a:pt x="189733" y="186576"/>
                  </a:cubicBezTo>
                  <a:cubicBezTo>
                    <a:pt x="197513" y="186576"/>
                    <a:pt x="192284" y="194355"/>
                    <a:pt x="197513" y="199584"/>
                  </a:cubicBezTo>
                  <a:cubicBezTo>
                    <a:pt x="202741" y="204813"/>
                    <a:pt x="202741" y="215142"/>
                    <a:pt x="197513" y="222922"/>
                  </a:cubicBezTo>
                  <a:cubicBezTo>
                    <a:pt x="192284" y="228150"/>
                    <a:pt x="194962" y="241031"/>
                    <a:pt x="200063" y="241031"/>
                  </a:cubicBezTo>
                  <a:cubicBezTo>
                    <a:pt x="202614" y="241031"/>
                    <a:pt x="207842" y="228023"/>
                    <a:pt x="210521" y="222922"/>
                  </a:cubicBezTo>
                  <a:cubicBezTo>
                    <a:pt x="210521" y="215142"/>
                    <a:pt x="218300" y="215142"/>
                    <a:pt x="223529" y="209914"/>
                  </a:cubicBezTo>
                  <a:cubicBezTo>
                    <a:pt x="228757" y="202134"/>
                    <a:pt x="215750" y="199584"/>
                    <a:pt x="213071" y="191804"/>
                  </a:cubicBezTo>
                  <a:cubicBezTo>
                    <a:pt x="210521" y="184025"/>
                    <a:pt x="223529" y="176246"/>
                    <a:pt x="233859" y="181475"/>
                  </a:cubicBezTo>
                  <a:cubicBezTo>
                    <a:pt x="244316" y="189254"/>
                    <a:pt x="249417" y="194483"/>
                    <a:pt x="249417" y="184025"/>
                  </a:cubicBezTo>
                  <a:cubicBezTo>
                    <a:pt x="249417" y="173568"/>
                    <a:pt x="215622" y="158137"/>
                    <a:pt x="207715" y="152908"/>
                  </a:cubicBezTo>
                  <a:lnTo>
                    <a:pt x="207715" y="152908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6" name="Freeform: Shape 585">
              <a:extLst>
                <a:ext uri="{FF2B5EF4-FFF2-40B4-BE49-F238E27FC236}">
                  <a16:creationId xmlns:a16="http://schemas.microsoft.com/office/drawing/2014/main" id="{33F0DFB3-12DF-E09E-EFA0-AEE8ADCA67DD}"/>
                </a:ext>
              </a:extLst>
            </p:cNvPr>
            <p:cNvSpPr/>
            <p:nvPr/>
          </p:nvSpPr>
          <p:spPr>
            <a:xfrm>
              <a:off x="7497832" y="3141244"/>
              <a:ext cx="249417" cy="272275"/>
            </a:xfrm>
            <a:custGeom>
              <a:avLst/>
              <a:gdLst>
                <a:gd name="connsiteX0" fmla="*/ 174175 w 249417"/>
                <a:gd name="connsiteY0" fmla="*/ 236057 h 272275"/>
                <a:gd name="connsiteX1" fmla="*/ 148159 w 249417"/>
                <a:gd name="connsiteY1" fmla="*/ 236057 h 272275"/>
                <a:gd name="connsiteX2" fmla="*/ 127371 w 249417"/>
                <a:gd name="connsiteY2" fmla="*/ 246387 h 272275"/>
                <a:gd name="connsiteX3" fmla="*/ 150837 w 249417"/>
                <a:gd name="connsiteY3" fmla="*/ 256717 h 272275"/>
                <a:gd name="connsiteX4" fmla="*/ 176853 w 249417"/>
                <a:gd name="connsiteY4" fmla="*/ 272276 h 272275"/>
                <a:gd name="connsiteX5" fmla="*/ 182082 w 249417"/>
                <a:gd name="connsiteY5" fmla="*/ 259268 h 272275"/>
                <a:gd name="connsiteX6" fmla="*/ 189861 w 249417"/>
                <a:gd name="connsiteY6" fmla="*/ 238480 h 272275"/>
                <a:gd name="connsiteX7" fmla="*/ 174302 w 249417"/>
                <a:gd name="connsiteY7" fmla="*/ 235930 h 272275"/>
                <a:gd name="connsiteX8" fmla="*/ 174302 w 249417"/>
                <a:gd name="connsiteY8" fmla="*/ 235930 h 272275"/>
                <a:gd name="connsiteX9" fmla="*/ 49196 w 249417"/>
                <a:gd name="connsiteY9" fmla="*/ 163493 h 272275"/>
                <a:gd name="connsiteX10" fmla="*/ 30959 w 249417"/>
                <a:gd name="connsiteY10" fmla="*/ 166044 h 272275"/>
                <a:gd name="connsiteX11" fmla="*/ 41416 w 249417"/>
                <a:gd name="connsiteY11" fmla="*/ 194610 h 272275"/>
                <a:gd name="connsiteX12" fmla="*/ 49196 w 249417"/>
                <a:gd name="connsiteY12" fmla="*/ 215397 h 272275"/>
                <a:gd name="connsiteX13" fmla="*/ 64754 w 249417"/>
                <a:gd name="connsiteY13" fmla="*/ 207618 h 272275"/>
                <a:gd name="connsiteX14" fmla="*/ 67305 w 249417"/>
                <a:gd name="connsiteY14" fmla="*/ 171272 h 272275"/>
                <a:gd name="connsiteX15" fmla="*/ 49068 w 249417"/>
                <a:gd name="connsiteY15" fmla="*/ 163493 h 272275"/>
                <a:gd name="connsiteX16" fmla="*/ 49068 w 249417"/>
                <a:gd name="connsiteY16" fmla="*/ 163493 h 272275"/>
                <a:gd name="connsiteX17" fmla="*/ 207970 w 249417"/>
                <a:gd name="connsiteY17" fmla="*/ 153035 h 272275"/>
                <a:gd name="connsiteX18" fmla="*/ 189733 w 249417"/>
                <a:gd name="connsiteY18" fmla="*/ 140028 h 272275"/>
                <a:gd name="connsiteX19" fmla="*/ 155938 w 249417"/>
                <a:gd name="connsiteY19" fmla="*/ 106360 h 272275"/>
                <a:gd name="connsiteX20" fmla="*/ 124693 w 249417"/>
                <a:gd name="connsiteY20" fmla="*/ 72692 h 272275"/>
                <a:gd name="connsiteX21" fmla="*/ 127244 w 249417"/>
                <a:gd name="connsiteY21" fmla="*/ 51905 h 272275"/>
                <a:gd name="connsiteX22" fmla="*/ 135023 w 249417"/>
                <a:gd name="connsiteY22" fmla="*/ 38897 h 272275"/>
                <a:gd name="connsiteX23" fmla="*/ 137574 w 249417"/>
                <a:gd name="connsiteY23" fmla="*/ 10330 h 272275"/>
                <a:gd name="connsiteX24" fmla="*/ 124566 w 249417"/>
                <a:gd name="connsiteY24" fmla="*/ 7779 h 272275"/>
                <a:gd name="connsiteX25" fmla="*/ 122015 w 249417"/>
                <a:gd name="connsiteY25" fmla="*/ 0 h 272275"/>
                <a:gd name="connsiteX26" fmla="*/ 103778 w 249417"/>
                <a:gd name="connsiteY26" fmla="*/ 2551 h 272275"/>
                <a:gd name="connsiteX27" fmla="*/ 90770 w 249417"/>
                <a:gd name="connsiteY27" fmla="*/ 5101 h 272275"/>
                <a:gd name="connsiteX28" fmla="*/ 88220 w 249417"/>
                <a:gd name="connsiteY28" fmla="*/ 5101 h 272275"/>
                <a:gd name="connsiteX29" fmla="*/ 82991 w 249417"/>
                <a:gd name="connsiteY29" fmla="*/ 7652 h 272275"/>
                <a:gd name="connsiteX30" fmla="*/ 80440 w 249417"/>
                <a:gd name="connsiteY30" fmla="*/ 12881 h 272275"/>
                <a:gd name="connsiteX31" fmla="*/ 72661 w 249417"/>
                <a:gd name="connsiteY31" fmla="*/ 15431 h 272275"/>
                <a:gd name="connsiteX32" fmla="*/ 62204 w 249417"/>
                <a:gd name="connsiteY32" fmla="*/ 17982 h 272275"/>
                <a:gd name="connsiteX33" fmla="*/ 54424 w 249417"/>
                <a:gd name="connsiteY33" fmla="*/ 23210 h 272275"/>
                <a:gd name="connsiteX34" fmla="*/ 49196 w 249417"/>
                <a:gd name="connsiteY34" fmla="*/ 30990 h 272275"/>
                <a:gd name="connsiteX35" fmla="*/ 36188 w 249417"/>
                <a:gd name="connsiteY35" fmla="*/ 15431 h 272275"/>
                <a:gd name="connsiteX36" fmla="*/ 25730 w 249417"/>
                <a:gd name="connsiteY36" fmla="*/ 30990 h 272275"/>
                <a:gd name="connsiteX37" fmla="*/ 7494 w 249417"/>
                <a:gd name="connsiteY37" fmla="*/ 33540 h 272275"/>
                <a:gd name="connsiteX38" fmla="*/ 10044 w 249417"/>
                <a:gd name="connsiteY38" fmla="*/ 43870 h 272275"/>
                <a:gd name="connsiteX39" fmla="*/ 4816 w 249417"/>
                <a:gd name="connsiteY39" fmla="*/ 51650 h 272275"/>
                <a:gd name="connsiteX40" fmla="*/ 2265 w 249417"/>
                <a:gd name="connsiteY40" fmla="*/ 56878 h 272275"/>
                <a:gd name="connsiteX41" fmla="*/ 7494 w 249417"/>
                <a:gd name="connsiteY41" fmla="*/ 67208 h 272275"/>
                <a:gd name="connsiteX42" fmla="*/ 12722 w 249417"/>
                <a:gd name="connsiteY42" fmla="*/ 77538 h 272275"/>
                <a:gd name="connsiteX43" fmla="*/ 23180 w 249417"/>
                <a:gd name="connsiteY43" fmla="*/ 82767 h 272275"/>
                <a:gd name="connsiteX44" fmla="*/ 20629 w 249417"/>
                <a:gd name="connsiteY44" fmla="*/ 90546 h 272275"/>
                <a:gd name="connsiteX45" fmla="*/ 31087 w 249417"/>
                <a:gd name="connsiteY45" fmla="*/ 85317 h 272275"/>
                <a:gd name="connsiteX46" fmla="*/ 46645 w 249417"/>
                <a:gd name="connsiteY46" fmla="*/ 72309 h 272275"/>
                <a:gd name="connsiteX47" fmla="*/ 77890 w 249417"/>
                <a:gd name="connsiteY47" fmla="*/ 85317 h 272275"/>
                <a:gd name="connsiteX48" fmla="*/ 83118 w 249417"/>
                <a:gd name="connsiteY48" fmla="*/ 98325 h 272275"/>
                <a:gd name="connsiteX49" fmla="*/ 103906 w 249417"/>
                <a:gd name="connsiteY49" fmla="*/ 126892 h 272275"/>
                <a:gd name="connsiteX50" fmla="*/ 135151 w 249417"/>
                <a:gd name="connsiteY50" fmla="*/ 150230 h 272275"/>
                <a:gd name="connsiteX51" fmla="*/ 155938 w 249417"/>
                <a:gd name="connsiteY51" fmla="*/ 160560 h 272275"/>
                <a:gd name="connsiteX52" fmla="*/ 174175 w 249417"/>
                <a:gd name="connsiteY52" fmla="*/ 173568 h 272275"/>
                <a:gd name="connsiteX53" fmla="*/ 189733 w 249417"/>
                <a:gd name="connsiteY53" fmla="*/ 186576 h 272275"/>
                <a:gd name="connsiteX54" fmla="*/ 197513 w 249417"/>
                <a:gd name="connsiteY54" fmla="*/ 199584 h 272275"/>
                <a:gd name="connsiteX55" fmla="*/ 197513 w 249417"/>
                <a:gd name="connsiteY55" fmla="*/ 222922 h 272275"/>
                <a:gd name="connsiteX56" fmla="*/ 200063 w 249417"/>
                <a:gd name="connsiteY56" fmla="*/ 241031 h 272275"/>
                <a:gd name="connsiteX57" fmla="*/ 210521 w 249417"/>
                <a:gd name="connsiteY57" fmla="*/ 222922 h 272275"/>
                <a:gd name="connsiteX58" fmla="*/ 223529 w 249417"/>
                <a:gd name="connsiteY58" fmla="*/ 209914 h 272275"/>
                <a:gd name="connsiteX59" fmla="*/ 213071 w 249417"/>
                <a:gd name="connsiteY59" fmla="*/ 191804 h 272275"/>
                <a:gd name="connsiteX60" fmla="*/ 233859 w 249417"/>
                <a:gd name="connsiteY60" fmla="*/ 181475 h 272275"/>
                <a:gd name="connsiteX61" fmla="*/ 249417 w 249417"/>
                <a:gd name="connsiteY61" fmla="*/ 184025 h 272275"/>
                <a:gd name="connsiteX62" fmla="*/ 207715 w 249417"/>
                <a:gd name="connsiteY62" fmla="*/ 152908 h 272275"/>
                <a:gd name="connsiteX63" fmla="*/ 207715 w 249417"/>
                <a:gd name="connsiteY63" fmla="*/ 152908 h 27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249417" h="272275">
                  <a:moveTo>
                    <a:pt x="174175" y="236057"/>
                  </a:moveTo>
                  <a:cubicBezTo>
                    <a:pt x="161167" y="238608"/>
                    <a:pt x="155938" y="241286"/>
                    <a:pt x="148159" y="236057"/>
                  </a:cubicBezTo>
                  <a:cubicBezTo>
                    <a:pt x="140380" y="233507"/>
                    <a:pt x="127371" y="241286"/>
                    <a:pt x="127371" y="246387"/>
                  </a:cubicBezTo>
                  <a:cubicBezTo>
                    <a:pt x="129922" y="248938"/>
                    <a:pt x="135151" y="254167"/>
                    <a:pt x="150837" y="256717"/>
                  </a:cubicBezTo>
                  <a:cubicBezTo>
                    <a:pt x="166395" y="261946"/>
                    <a:pt x="169074" y="272276"/>
                    <a:pt x="176853" y="272276"/>
                  </a:cubicBezTo>
                  <a:cubicBezTo>
                    <a:pt x="182082" y="272276"/>
                    <a:pt x="184632" y="267047"/>
                    <a:pt x="182082" y="259268"/>
                  </a:cubicBezTo>
                  <a:cubicBezTo>
                    <a:pt x="179531" y="248938"/>
                    <a:pt x="189861" y="238480"/>
                    <a:pt x="189861" y="238480"/>
                  </a:cubicBezTo>
                  <a:cubicBezTo>
                    <a:pt x="192411" y="235930"/>
                    <a:pt x="187310" y="233252"/>
                    <a:pt x="174302" y="235930"/>
                  </a:cubicBezTo>
                  <a:lnTo>
                    <a:pt x="174302" y="235930"/>
                  </a:lnTo>
                  <a:close/>
                  <a:moveTo>
                    <a:pt x="49196" y="163493"/>
                  </a:moveTo>
                  <a:cubicBezTo>
                    <a:pt x="41416" y="168722"/>
                    <a:pt x="36188" y="163493"/>
                    <a:pt x="30959" y="166044"/>
                  </a:cubicBezTo>
                  <a:cubicBezTo>
                    <a:pt x="28409" y="173823"/>
                    <a:pt x="43967" y="181602"/>
                    <a:pt x="41416" y="194610"/>
                  </a:cubicBezTo>
                  <a:cubicBezTo>
                    <a:pt x="36188" y="207618"/>
                    <a:pt x="41416" y="223177"/>
                    <a:pt x="49196" y="215397"/>
                  </a:cubicBezTo>
                  <a:cubicBezTo>
                    <a:pt x="56975" y="207618"/>
                    <a:pt x="59653" y="212847"/>
                    <a:pt x="64754" y="207618"/>
                  </a:cubicBezTo>
                  <a:cubicBezTo>
                    <a:pt x="69983" y="202389"/>
                    <a:pt x="64754" y="181730"/>
                    <a:pt x="67305" y="171272"/>
                  </a:cubicBezTo>
                  <a:cubicBezTo>
                    <a:pt x="69856" y="160942"/>
                    <a:pt x="54297" y="158264"/>
                    <a:pt x="49068" y="163493"/>
                  </a:cubicBezTo>
                  <a:lnTo>
                    <a:pt x="49068" y="163493"/>
                  </a:lnTo>
                  <a:close/>
                  <a:moveTo>
                    <a:pt x="207970" y="153035"/>
                  </a:moveTo>
                  <a:cubicBezTo>
                    <a:pt x="197513" y="147807"/>
                    <a:pt x="202741" y="140028"/>
                    <a:pt x="189733" y="140028"/>
                  </a:cubicBezTo>
                  <a:cubicBezTo>
                    <a:pt x="176725" y="140028"/>
                    <a:pt x="161039" y="124469"/>
                    <a:pt x="155938" y="106360"/>
                  </a:cubicBezTo>
                  <a:cubicBezTo>
                    <a:pt x="150709" y="85572"/>
                    <a:pt x="129922" y="85572"/>
                    <a:pt x="124693" y="72692"/>
                  </a:cubicBezTo>
                  <a:cubicBezTo>
                    <a:pt x="119464" y="62362"/>
                    <a:pt x="129922" y="62362"/>
                    <a:pt x="127244" y="51905"/>
                  </a:cubicBezTo>
                  <a:cubicBezTo>
                    <a:pt x="124693" y="46676"/>
                    <a:pt x="129794" y="41575"/>
                    <a:pt x="135023" y="38897"/>
                  </a:cubicBezTo>
                  <a:cubicBezTo>
                    <a:pt x="135023" y="28567"/>
                    <a:pt x="135023" y="18109"/>
                    <a:pt x="137574" y="10330"/>
                  </a:cubicBezTo>
                  <a:cubicBezTo>
                    <a:pt x="132345" y="10330"/>
                    <a:pt x="127116" y="10330"/>
                    <a:pt x="124566" y="7779"/>
                  </a:cubicBezTo>
                  <a:cubicBezTo>
                    <a:pt x="122015" y="7779"/>
                    <a:pt x="122015" y="0"/>
                    <a:pt x="122015" y="0"/>
                  </a:cubicBezTo>
                  <a:cubicBezTo>
                    <a:pt x="119464" y="0"/>
                    <a:pt x="106457" y="0"/>
                    <a:pt x="103778" y="2551"/>
                  </a:cubicBezTo>
                  <a:cubicBezTo>
                    <a:pt x="101228" y="5101"/>
                    <a:pt x="93321" y="7779"/>
                    <a:pt x="90770" y="5101"/>
                  </a:cubicBezTo>
                  <a:lnTo>
                    <a:pt x="88220" y="5101"/>
                  </a:lnTo>
                  <a:lnTo>
                    <a:pt x="82991" y="7652"/>
                  </a:lnTo>
                  <a:cubicBezTo>
                    <a:pt x="82991" y="7652"/>
                    <a:pt x="82991" y="12881"/>
                    <a:pt x="80440" y="12881"/>
                  </a:cubicBezTo>
                  <a:cubicBezTo>
                    <a:pt x="77890" y="12881"/>
                    <a:pt x="72661" y="10330"/>
                    <a:pt x="72661" y="15431"/>
                  </a:cubicBezTo>
                  <a:cubicBezTo>
                    <a:pt x="72661" y="20532"/>
                    <a:pt x="67433" y="17982"/>
                    <a:pt x="62204" y="17982"/>
                  </a:cubicBezTo>
                  <a:cubicBezTo>
                    <a:pt x="59653" y="17982"/>
                    <a:pt x="54424" y="17982"/>
                    <a:pt x="54424" y="23210"/>
                  </a:cubicBezTo>
                  <a:cubicBezTo>
                    <a:pt x="54424" y="25761"/>
                    <a:pt x="54424" y="36218"/>
                    <a:pt x="49196" y="30990"/>
                  </a:cubicBezTo>
                  <a:cubicBezTo>
                    <a:pt x="43967" y="25761"/>
                    <a:pt x="38738" y="15431"/>
                    <a:pt x="36188" y="15431"/>
                  </a:cubicBezTo>
                  <a:cubicBezTo>
                    <a:pt x="36188" y="17982"/>
                    <a:pt x="30959" y="30990"/>
                    <a:pt x="25730" y="30990"/>
                  </a:cubicBezTo>
                  <a:cubicBezTo>
                    <a:pt x="23180" y="30990"/>
                    <a:pt x="15273" y="30990"/>
                    <a:pt x="7494" y="33540"/>
                  </a:cubicBezTo>
                  <a:cubicBezTo>
                    <a:pt x="4943" y="38769"/>
                    <a:pt x="7494" y="41320"/>
                    <a:pt x="10044" y="43870"/>
                  </a:cubicBezTo>
                  <a:cubicBezTo>
                    <a:pt x="12595" y="43870"/>
                    <a:pt x="7494" y="49099"/>
                    <a:pt x="4816" y="51650"/>
                  </a:cubicBezTo>
                  <a:cubicBezTo>
                    <a:pt x="2138" y="54200"/>
                    <a:pt x="-2964" y="51650"/>
                    <a:pt x="2265" y="56878"/>
                  </a:cubicBezTo>
                  <a:cubicBezTo>
                    <a:pt x="4816" y="62107"/>
                    <a:pt x="10044" y="62107"/>
                    <a:pt x="7494" y="67208"/>
                  </a:cubicBezTo>
                  <a:cubicBezTo>
                    <a:pt x="4943" y="72437"/>
                    <a:pt x="7494" y="77538"/>
                    <a:pt x="12722" y="77538"/>
                  </a:cubicBezTo>
                  <a:cubicBezTo>
                    <a:pt x="17951" y="80089"/>
                    <a:pt x="23180" y="77538"/>
                    <a:pt x="23180" y="82767"/>
                  </a:cubicBezTo>
                  <a:cubicBezTo>
                    <a:pt x="23180" y="85317"/>
                    <a:pt x="20629" y="87995"/>
                    <a:pt x="20629" y="90546"/>
                  </a:cubicBezTo>
                  <a:cubicBezTo>
                    <a:pt x="23180" y="87995"/>
                    <a:pt x="28409" y="87995"/>
                    <a:pt x="31087" y="85317"/>
                  </a:cubicBezTo>
                  <a:cubicBezTo>
                    <a:pt x="38866" y="82767"/>
                    <a:pt x="33637" y="77538"/>
                    <a:pt x="46645" y="72309"/>
                  </a:cubicBezTo>
                  <a:cubicBezTo>
                    <a:pt x="57103" y="69759"/>
                    <a:pt x="72661" y="80089"/>
                    <a:pt x="77890" y="85317"/>
                  </a:cubicBezTo>
                  <a:cubicBezTo>
                    <a:pt x="80440" y="93097"/>
                    <a:pt x="83118" y="93097"/>
                    <a:pt x="83118" y="98325"/>
                  </a:cubicBezTo>
                  <a:cubicBezTo>
                    <a:pt x="85669" y="106105"/>
                    <a:pt x="88347" y="116435"/>
                    <a:pt x="103906" y="126892"/>
                  </a:cubicBezTo>
                  <a:cubicBezTo>
                    <a:pt x="119464" y="134671"/>
                    <a:pt x="127371" y="147679"/>
                    <a:pt x="135151" y="150230"/>
                  </a:cubicBezTo>
                  <a:cubicBezTo>
                    <a:pt x="142930" y="155459"/>
                    <a:pt x="150709" y="155459"/>
                    <a:pt x="155938" y="160560"/>
                  </a:cubicBezTo>
                  <a:cubicBezTo>
                    <a:pt x="161167" y="165788"/>
                    <a:pt x="166395" y="168339"/>
                    <a:pt x="174175" y="173568"/>
                  </a:cubicBezTo>
                  <a:cubicBezTo>
                    <a:pt x="181954" y="176118"/>
                    <a:pt x="181954" y="183898"/>
                    <a:pt x="189733" y="186576"/>
                  </a:cubicBezTo>
                  <a:cubicBezTo>
                    <a:pt x="197513" y="186576"/>
                    <a:pt x="192284" y="194355"/>
                    <a:pt x="197513" y="199584"/>
                  </a:cubicBezTo>
                  <a:cubicBezTo>
                    <a:pt x="202741" y="204813"/>
                    <a:pt x="202741" y="215142"/>
                    <a:pt x="197513" y="222922"/>
                  </a:cubicBezTo>
                  <a:cubicBezTo>
                    <a:pt x="192284" y="228150"/>
                    <a:pt x="194962" y="241031"/>
                    <a:pt x="200063" y="241031"/>
                  </a:cubicBezTo>
                  <a:cubicBezTo>
                    <a:pt x="202614" y="241031"/>
                    <a:pt x="207842" y="228023"/>
                    <a:pt x="210521" y="222922"/>
                  </a:cubicBezTo>
                  <a:cubicBezTo>
                    <a:pt x="210521" y="215142"/>
                    <a:pt x="218300" y="215142"/>
                    <a:pt x="223529" y="209914"/>
                  </a:cubicBezTo>
                  <a:cubicBezTo>
                    <a:pt x="228757" y="202134"/>
                    <a:pt x="215750" y="199584"/>
                    <a:pt x="213071" y="191804"/>
                  </a:cubicBezTo>
                  <a:cubicBezTo>
                    <a:pt x="210521" y="184025"/>
                    <a:pt x="223529" y="176246"/>
                    <a:pt x="233859" y="181475"/>
                  </a:cubicBezTo>
                  <a:cubicBezTo>
                    <a:pt x="244316" y="189254"/>
                    <a:pt x="249417" y="194483"/>
                    <a:pt x="249417" y="184025"/>
                  </a:cubicBezTo>
                  <a:cubicBezTo>
                    <a:pt x="249417" y="173568"/>
                    <a:pt x="215622" y="158137"/>
                    <a:pt x="207715" y="152908"/>
                  </a:cubicBezTo>
                  <a:lnTo>
                    <a:pt x="207715" y="152908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7" name="Freeform: Shape 586">
              <a:extLst>
                <a:ext uri="{FF2B5EF4-FFF2-40B4-BE49-F238E27FC236}">
                  <a16:creationId xmlns:a16="http://schemas.microsoft.com/office/drawing/2014/main" id="{1AE0E874-7058-0D65-53E7-6C759A3CBD25}"/>
                </a:ext>
              </a:extLst>
            </p:cNvPr>
            <p:cNvSpPr/>
            <p:nvPr/>
          </p:nvSpPr>
          <p:spPr>
            <a:xfrm>
              <a:off x="7700191" y="4749647"/>
              <a:ext cx="350196" cy="307569"/>
            </a:xfrm>
            <a:custGeom>
              <a:avLst/>
              <a:gdLst>
                <a:gd name="connsiteX0" fmla="*/ 334765 w 350196"/>
                <a:gd name="connsiteY0" fmla="*/ 114266 h 307569"/>
                <a:gd name="connsiteX1" fmla="*/ 334765 w 350196"/>
                <a:gd name="connsiteY1" fmla="*/ 114266 h 307569"/>
                <a:gd name="connsiteX2" fmla="*/ 329536 w 350196"/>
                <a:gd name="connsiteY2" fmla="*/ 119495 h 307569"/>
                <a:gd name="connsiteX3" fmla="*/ 319207 w 350196"/>
                <a:gd name="connsiteY3" fmla="*/ 124724 h 307569"/>
                <a:gd name="connsiteX4" fmla="*/ 306199 w 350196"/>
                <a:gd name="connsiteY4" fmla="*/ 103937 h 307569"/>
                <a:gd name="connsiteX5" fmla="*/ 319207 w 350196"/>
                <a:gd name="connsiteY5" fmla="*/ 88378 h 307569"/>
                <a:gd name="connsiteX6" fmla="*/ 332215 w 350196"/>
                <a:gd name="connsiteY6" fmla="*/ 93607 h 307569"/>
                <a:gd name="connsiteX7" fmla="*/ 332215 w 350196"/>
                <a:gd name="connsiteY7" fmla="*/ 91056 h 307569"/>
                <a:gd name="connsiteX8" fmla="*/ 329664 w 350196"/>
                <a:gd name="connsiteY8" fmla="*/ 49481 h 307569"/>
                <a:gd name="connsiteX9" fmla="*/ 316656 w 350196"/>
                <a:gd name="connsiteY9" fmla="*/ 10457 h 307569"/>
                <a:gd name="connsiteX10" fmla="*/ 290640 w 350196"/>
                <a:gd name="connsiteY10" fmla="*/ 5229 h 307569"/>
                <a:gd name="connsiteX11" fmla="*/ 269853 w 350196"/>
                <a:gd name="connsiteY11" fmla="*/ 0 h 307569"/>
                <a:gd name="connsiteX12" fmla="*/ 262074 w 350196"/>
                <a:gd name="connsiteY12" fmla="*/ 10330 h 307569"/>
                <a:gd name="connsiteX13" fmla="*/ 249065 w 350196"/>
                <a:gd name="connsiteY13" fmla="*/ 18109 h 307569"/>
                <a:gd name="connsiteX14" fmla="*/ 230956 w 350196"/>
                <a:gd name="connsiteY14" fmla="*/ 31117 h 307569"/>
                <a:gd name="connsiteX15" fmla="*/ 223177 w 350196"/>
                <a:gd name="connsiteY15" fmla="*/ 46676 h 307569"/>
                <a:gd name="connsiteX16" fmla="*/ 205068 w 350196"/>
                <a:gd name="connsiteY16" fmla="*/ 59684 h 307569"/>
                <a:gd name="connsiteX17" fmla="*/ 194738 w 350196"/>
                <a:gd name="connsiteY17" fmla="*/ 75242 h 307569"/>
                <a:gd name="connsiteX18" fmla="*/ 173951 w 350196"/>
                <a:gd name="connsiteY18" fmla="*/ 85572 h 307569"/>
                <a:gd name="connsiteX19" fmla="*/ 147934 w 350196"/>
                <a:gd name="connsiteY19" fmla="*/ 77793 h 307569"/>
                <a:gd name="connsiteX20" fmla="*/ 134927 w 350196"/>
                <a:gd name="connsiteY20" fmla="*/ 88123 h 307569"/>
                <a:gd name="connsiteX21" fmla="*/ 114139 w 350196"/>
                <a:gd name="connsiteY21" fmla="*/ 111461 h 307569"/>
                <a:gd name="connsiteX22" fmla="*/ 93352 w 350196"/>
                <a:gd name="connsiteY22" fmla="*/ 114011 h 307569"/>
                <a:gd name="connsiteX23" fmla="*/ 88123 w 350196"/>
                <a:gd name="connsiteY23" fmla="*/ 103681 h 307569"/>
                <a:gd name="connsiteX24" fmla="*/ 93352 w 350196"/>
                <a:gd name="connsiteY24" fmla="*/ 98453 h 307569"/>
                <a:gd name="connsiteX25" fmla="*/ 85572 w 350196"/>
                <a:gd name="connsiteY25" fmla="*/ 72437 h 307569"/>
                <a:gd name="connsiteX26" fmla="*/ 75242 w 350196"/>
                <a:gd name="connsiteY26" fmla="*/ 67208 h 307569"/>
                <a:gd name="connsiteX27" fmla="*/ 75242 w 350196"/>
                <a:gd name="connsiteY27" fmla="*/ 147679 h 307569"/>
                <a:gd name="connsiteX28" fmla="*/ 62234 w 350196"/>
                <a:gd name="connsiteY28" fmla="*/ 160687 h 307569"/>
                <a:gd name="connsiteX29" fmla="*/ 33668 w 350196"/>
                <a:gd name="connsiteY29" fmla="*/ 160687 h 307569"/>
                <a:gd name="connsiteX30" fmla="*/ 20660 w 350196"/>
                <a:gd name="connsiteY30" fmla="*/ 145129 h 307569"/>
                <a:gd name="connsiteX31" fmla="*/ 10330 w 350196"/>
                <a:gd name="connsiteY31" fmla="*/ 152908 h 307569"/>
                <a:gd name="connsiteX32" fmla="*/ 0 w 350196"/>
                <a:gd name="connsiteY32" fmla="*/ 155458 h 307569"/>
                <a:gd name="connsiteX33" fmla="*/ 15559 w 350196"/>
                <a:gd name="connsiteY33" fmla="*/ 189254 h 307569"/>
                <a:gd name="connsiteX34" fmla="*/ 36346 w 350196"/>
                <a:gd name="connsiteY34" fmla="*/ 233379 h 307569"/>
                <a:gd name="connsiteX35" fmla="*/ 36346 w 350196"/>
                <a:gd name="connsiteY35" fmla="*/ 254166 h 307569"/>
                <a:gd name="connsiteX36" fmla="*/ 38897 w 350196"/>
                <a:gd name="connsiteY36" fmla="*/ 272403 h 307569"/>
                <a:gd name="connsiteX37" fmla="*/ 44125 w 350196"/>
                <a:gd name="connsiteY37" fmla="*/ 290640 h 307569"/>
                <a:gd name="connsiteX38" fmla="*/ 54455 w 350196"/>
                <a:gd name="connsiteY38" fmla="*/ 295868 h 307569"/>
                <a:gd name="connsiteX39" fmla="*/ 64785 w 350196"/>
                <a:gd name="connsiteY39" fmla="*/ 303648 h 307569"/>
                <a:gd name="connsiteX40" fmla="*/ 80344 w 350196"/>
                <a:gd name="connsiteY40" fmla="*/ 303648 h 307569"/>
                <a:gd name="connsiteX41" fmla="*/ 106360 w 350196"/>
                <a:gd name="connsiteY41" fmla="*/ 295868 h 307569"/>
                <a:gd name="connsiteX42" fmla="*/ 124469 w 350196"/>
                <a:gd name="connsiteY42" fmla="*/ 288089 h 307569"/>
                <a:gd name="connsiteX43" fmla="*/ 158264 w 350196"/>
                <a:gd name="connsiteY43" fmla="*/ 288089 h 307569"/>
                <a:gd name="connsiteX44" fmla="*/ 181602 w 350196"/>
                <a:gd name="connsiteY44" fmla="*/ 285539 h 307569"/>
                <a:gd name="connsiteX45" fmla="*/ 194610 w 350196"/>
                <a:gd name="connsiteY45" fmla="*/ 282988 h 307569"/>
                <a:gd name="connsiteX46" fmla="*/ 212719 w 350196"/>
                <a:gd name="connsiteY46" fmla="*/ 277759 h 307569"/>
                <a:gd name="connsiteX47" fmla="*/ 256845 w 350196"/>
                <a:gd name="connsiteY47" fmla="*/ 249193 h 307569"/>
                <a:gd name="connsiteX48" fmla="*/ 308749 w 350196"/>
                <a:gd name="connsiteY48" fmla="*/ 184280 h 307569"/>
                <a:gd name="connsiteX49" fmla="*/ 339866 w 350196"/>
                <a:gd name="connsiteY49" fmla="*/ 150485 h 307569"/>
                <a:gd name="connsiteX50" fmla="*/ 350196 w 350196"/>
                <a:gd name="connsiteY50" fmla="*/ 114139 h 307569"/>
                <a:gd name="connsiteX51" fmla="*/ 334638 w 350196"/>
                <a:gd name="connsiteY51" fmla="*/ 114139 h 307569"/>
                <a:gd name="connsiteX52" fmla="*/ 267302 w 350196"/>
                <a:gd name="connsiteY52" fmla="*/ 187086 h 307569"/>
                <a:gd name="connsiteX53" fmla="*/ 254294 w 350196"/>
                <a:gd name="connsiteY53" fmla="*/ 192314 h 307569"/>
                <a:gd name="connsiteX54" fmla="*/ 249065 w 350196"/>
                <a:gd name="connsiteY54" fmla="*/ 202644 h 307569"/>
                <a:gd name="connsiteX55" fmla="*/ 238735 w 350196"/>
                <a:gd name="connsiteY55" fmla="*/ 202644 h 307569"/>
                <a:gd name="connsiteX56" fmla="*/ 225728 w 350196"/>
                <a:gd name="connsiteY56" fmla="*/ 184408 h 307569"/>
                <a:gd name="connsiteX57" fmla="*/ 238735 w 350196"/>
                <a:gd name="connsiteY57" fmla="*/ 163620 h 307569"/>
                <a:gd name="connsiteX58" fmla="*/ 262074 w 350196"/>
                <a:gd name="connsiteY58" fmla="*/ 155841 h 307569"/>
                <a:gd name="connsiteX59" fmla="*/ 275081 w 350196"/>
                <a:gd name="connsiteY59" fmla="*/ 171400 h 307569"/>
                <a:gd name="connsiteX60" fmla="*/ 267302 w 350196"/>
                <a:gd name="connsiteY60" fmla="*/ 186958 h 307569"/>
                <a:gd name="connsiteX61" fmla="*/ 267302 w 350196"/>
                <a:gd name="connsiteY61" fmla="*/ 186958 h 307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50196" h="307569">
                  <a:moveTo>
                    <a:pt x="334765" y="114266"/>
                  </a:moveTo>
                  <a:lnTo>
                    <a:pt x="334765" y="114266"/>
                  </a:lnTo>
                  <a:cubicBezTo>
                    <a:pt x="332215" y="114266"/>
                    <a:pt x="332215" y="116817"/>
                    <a:pt x="329536" y="119495"/>
                  </a:cubicBezTo>
                  <a:cubicBezTo>
                    <a:pt x="329536" y="124724"/>
                    <a:pt x="324308" y="124724"/>
                    <a:pt x="319207" y="124724"/>
                  </a:cubicBezTo>
                  <a:cubicBezTo>
                    <a:pt x="311427" y="124724"/>
                    <a:pt x="306199" y="106487"/>
                    <a:pt x="306199" y="103937"/>
                  </a:cubicBezTo>
                  <a:cubicBezTo>
                    <a:pt x="306199" y="101386"/>
                    <a:pt x="313978" y="88378"/>
                    <a:pt x="319207" y="88378"/>
                  </a:cubicBezTo>
                  <a:cubicBezTo>
                    <a:pt x="324435" y="88378"/>
                    <a:pt x="329536" y="90928"/>
                    <a:pt x="332215" y="93607"/>
                  </a:cubicBezTo>
                  <a:lnTo>
                    <a:pt x="332215" y="91056"/>
                  </a:lnTo>
                  <a:cubicBezTo>
                    <a:pt x="332215" y="88505"/>
                    <a:pt x="337443" y="54710"/>
                    <a:pt x="329664" y="49481"/>
                  </a:cubicBezTo>
                  <a:cubicBezTo>
                    <a:pt x="324435" y="46931"/>
                    <a:pt x="319334" y="13136"/>
                    <a:pt x="316656" y="10457"/>
                  </a:cubicBezTo>
                  <a:cubicBezTo>
                    <a:pt x="314105" y="5229"/>
                    <a:pt x="293318" y="7907"/>
                    <a:pt x="290640" y="5229"/>
                  </a:cubicBezTo>
                  <a:cubicBezTo>
                    <a:pt x="288089" y="0"/>
                    <a:pt x="269853" y="5229"/>
                    <a:pt x="269853" y="0"/>
                  </a:cubicBezTo>
                  <a:cubicBezTo>
                    <a:pt x="267302" y="5229"/>
                    <a:pt x="264624" y="10330"/>
                    <a:pt x="262074" y="10330"/>
                  </a:cubicBezTo>
                  <a:cubicBezTo>
                    <a:pt x="259523" y="15558"/>
                    <a:pt x="251743" y="12880"/>
                    <a:pt x="249065" y="18109"/>
                  </a:cubicBezTo>
                  <a:cubicBezTo>
                    <a:pt x="249065" y="25888"/>
                    <a:pt x="236057" y="31117"/>
                    <a:pt x="230956" y="31117"/>
                  </a:cubicBezTo>
                  <a:cubicBezTo>
                    <a:pt x="225855" y="31117"/>
                    <a:pt x="223177" y="41447"/>
                    <a:pt x="223177" y="46676"/>
                  </a:cubicBezTo>
                  <a:cubicBezTo>
                    <a:pt x="223177" y="51904"/>
                    <a:pt x="212847" y="59684"/>
                    <a:pt x="205068" y="59684"/>
                  </a:cubicBezTo>
                  <a:cubicBezTo>
                    <a:pt x="194738" y="59684"/>
                    <a:pt x="197288" y="67463"/>
                    <a:pt x="194738" y="75242"/>
                  </a:cubicBezTo>
                  <a:cubicBezTo>
                    <a:pt x="192187" y="85572"/>
                    <a:pt x="189509" y="85572"/>
                    <a:pt x="173951" y="85572"/>
                  </a:cubicBezTo>
                  <a:cubicBezTo>
                    <a:pt x="165278" y="85572"/>
                    <a:pt x="156606" y="82983"/>
                    <a:pt x="147934" y="77793"/>
                  </a:cubicBezTo>
                  <a:cubicBezTo>
                    <a:pt x="137605" y="70014"/>
                    <a:pt x="134927" y="83022"/>
                    <a:pt x="134927" y="88123"/>
                  </a:cubicBezTo>
                  <a:cubicBezTo>
                    <a:pt x="132376" y="95902"/>
                    <a:pt x="119368" y="106360"/>
                    <a:pt x="114139" y="111461"/>
                  </a:cubicBezTo>
                  <a:cubicBezTo>
                    <a:pt x="108910" y="116562"/>
                    <a:pt x="98581" y="114011"/>
                    <a:pt x="93352" y="114011"/>
                  </a:cubicBezTo>
                  <a:cubicBezTo>
                    <a:pt x="85572" y="114011"/>
                    <a:pt x="88123" y="106232"/>
                    <a:pt x="88123" y="103681"/>
                  </a:cubicBezTo>
                  <a:cubicBezTo>
                    <a:pt x="88123" y="98453"/>
                    <a:pt x="90674" y="101131"/>
                    <a:pt x="93352" y="98453"/>
                  </a:cubicBezTo>
                  <a:cubicBezTo>
                    <a:pt x="93352" y="93224"/>
                    <a:pt x="88123" y="80216"/>
                    <a:pt x="85572" y="72437"/>
                  </a:cubicBezTo>
                  <a:cubicBezTo>
                    <a:pt x="85572" y="69886"/>
                    <a:pt x="80344" y="69886"/>
                    <a:pt x="75242" y="67208"/>
                  </a:cubicBezTo>
                  <a:lnTo>
                    <a:pt x="75242" y="147679"/>
                  </a:lnTo>
                  <a:cubicBezTo>
                    <a:pt x="75242" y="152908"/>
                    <a:pt x="64913" y="158009"/>
                    <a:pt x="62234" y="160687"/>
                  </a:cubicBezTo>
                  <a:cubicBezTo>
                    <a:pt x="59684" y="165916"/>
                    <a:pt x="41447" y="160687"/>
                    <a:pt x="33668" y="160687"/>
                  </a:cubicBezTo>
                  <a:cubicBezTo>
                    <a:pt x="23338" y="160687"/>
                    <a:pt x="25888" y="152908"/>
                    <a:pt x="20660" y="145129"/>
                  </a:cubicBezTo>
                  <a:cubicBezTo>
                    <a:pt x="18109" y="139900"/>
                    <a:pt x="10330" y="147679"/>
                    <a:pt x="10330" y="152908"/>
                  </a:cubicBezTo>
                  <a:cubicBezTo>
                    <a:pt x="10330" y="155458"/>
                    <a:pt x="5101" y="155458"/>
                    <a:pt x="0" y="155458"/>
                  </a:cubicBezTo>
                  <a:cubicBezTo>
                    <a:pt x="7780" y="165788"/>
                    <a:pt x="13008" y="178796"/>
                    <a:pt x="15559" y="189254"/>
                  </a:cubicBezTo>
                  <a:cubicBezTo>
                    <a:pt x="20787" y="207490"/>
                    <a:pt x="33668" y="223049"/>
                    <a:pt x="36346" y="233379"/>
                  </a:cubicBezTo>
                  <a:cubicBezTo>
                    <a:pt x="41575" y="243709"/>
                    <a:pt x="44125" y="251616"/>
                    <a:pt x="36346" y="254166"/>
                  </a:cubicBezTo>
                  <a:cubicBezTo>
                    <a:pt x="31117" y="254166"/>
                    <a:pt x="31117" y="259395"/>
                    <a:pt x="38897" y="272403"/>
                  </a:cubicBezTo>
                  <a:cubicBezTo>
                    <a:pt x="44125" y="282733"/>
                    <a:pt x="38897" y="287962"/>
                    <a:pt x="44125" y="290640"/>
                  </a:cubicBezTo>
                  <a:cubicBezTo>
                    <a:pt x="51905" y="290640"/>
                    <a:pt x="49354" y="295868"/>
                    <a:pt x="54455" y="295868"/>
                  </a:cubicBezTo>
                  <a:cubicBezTo>
                    <a:pt x="59556" y="295868"/>
                    <a:pt x="62234" y="301097"/>
                    <a:pt x="64785" y="303648"/>
                  </a:cubicBezTo>
                  <a:cubicBezTo>
                    <a:pt x="70014" y="308877"/>
                    <a:pt x="75115" y="308877"/>
                    <a:pt x="80344" y="303648"/>
                  </a:cubicBezTo>
                  <a:cubicBezTo>
                    <a:pt x="82894" y="298419"/>
                    <a:pt x="93352" y="295868"/>
                    <a:pt x="106360" y="295868"/>
                  </a:cubicBezTo>
                  <a:cubicBezTo>
                    <a:pt x="116689" y="295868"/>
                    <a:pt x="114139" y="293318"/>
                    <a:pt x="124469" y="288089"/>
                  </a:cubicBezTo>
                  <a:cubicBezTo>
                    <a:pt x="137477" y="285539"/>
                    <a:pt x="150485" y="285539"/>
                    <a:pt x="158264" y="288089"/>
                  </a:cubicBezTo>
                  <a:cubicBezTo>
                    <a:pt x="168594" y="293318"/>
                    <a:pt x="176374" y="288089"/>
                    <a:pt x="181602" y="285539"/>
                  </a:cubicBezTo>
                  <a:cubicBezTo>
                    <a:pt x="184153" y="282988"/>
                    <a:pt x="194610" y="290767"/>
                    <a:pt x="194610" y="282988"/>
                  </a:cubicBezTo>
                  <a:cubicBezTo>
                    <a:pt x="194610" y="275209"/>
                    <a:pt x="204940" y="277759"/>
                    <a:pt x="212719" y="277759"/>
                  </a:cubicBezTo>
                  <a:cubicBezTo>
                    <a:pt x="220499" y="277759"/>
                    <a:pt x="241286" y="264751"/>
                    <a:pt x="256845" y="249193"/>
                  </a:cubicBezTo>
                  <a:cubicBezTo>
                    <a:pt x="272403" y="233634"/>
                    <a:pt x="300970" y="199839"/>
                    <a:pt x="308749" y="184280"/>
                  </a:cubicBezTo>
                  <a:cubicBezTo>
                    <a:pt x="319079" y="168722"/>
                    <a:pt x="332087" y="155714"/>
                    <a:pt x="339866" y="150485"/>
                  </a:cubicBezTo>
                  <a:cubicBezTo>
                    <a:pt x="345095" y="145256"/>
                    <a:pt x="350196" y="127147"/>
                    <a:pt x="350196" y="114139"/>
                  </a:cubicBezTo>
                  <a:lnTo>
                    <a:pt x="334638" y="114139"/>
                  </a:lnTo>
                  <a:close/>
                  <a:moveTo>
                    <a:pt x="267302" y="187086"/>
                  </a:moveTo>
                  <a:cubicBezTo>
                    <a:pt x="267302" y="192314"/>
                    <a:pt x="256972" y="187086"/>
                    <a:pt x="254294" y="192314"/>
                  </a:cubicBezTo>
                  <a:cubicBezTo>
                    <a:pt x="251743" y="197543"/>
                    <a:pt x="249065" y="202644"/>
                    <a:pt x="249065" y="202644"/>
                  </a:cubicBezTo>
                  <a:lnTo>
                    <a:pt x="238735" y="202644"/>
                  </a:lnTo>
                  <a:lnTo>
                    <a:pt x="225728" y="184408"/>
                  </a:lnTo>
                  <a:cubicBezTo>
                    <a:pt x="225728" y="184408"/>
                    <a:pt x="236057" y="168849"/>
                    <a:pt x="238735" y="163620"/>
                  </a:cubicBezTo>
                  <a:cubicBezTo>
                    <a:pt x="241286" y="158392"/>
                    <a:pt x="259523" y="150612"/>
                    <a:pt x="262074" y="155841"/>
                  </a:cubicBezTo>
                  <a:cubicBezTo>
                    <a:pt x="264624" y="161070"/>
                    <a:pt x="275081" y="166171"/>
                    <a:pt x="275081" y="171400"/>
                  </a:cubicBezTo>
                  <a:cubicBezTo>
                    <a:pt x="275081" y="176628"/>
                    <a:pt x="267302" y="181730"/>
                    <a:pt x="267302" y="186958"/>
                  </a:cubicBezTo>
                  <a:lnTo>
                    <a:pt x="267302" y="186958"/>
                  </a:lnTo>
                  <a:close/>
                </a:path>
              </a:pathLst>
            </a:custGeom>
            <a:solidFill>
              <a:srgbClr val="F2F2F2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8" name="Freeform: Shape 587">
              <a:extLst>
                <a:ext uri="{FF2B5EF4-FFF2-40B4-BE49-F238E27FC236}">
                  <a16:creationId xmlns:a16="http://schemas.microsoft.com/office/drawing/2014/main" id="{CD8E0381-B4E5-9593-9D4A-289A022D6D07}"/>
                </a:ext>
              </a:extLst>
            </p:cNvPr>
            <p:cNvSpPr/>
            <p:nvPr/>
          </p:nvSpPr>
          <p:spPr>
            <a:xfrm>
              <a:off x="7879229" y="3536075"/>
              <a:ext cx="235423" cy="237077"/>
            </a:xfrm>
            <a:custGeom>
              <a:avLst/>
              <a:gdLst>
                <a:gd name="connsiteX0" fmla="*/ 221533 w 235423"/>
                <a:gd name="connsiteY0" fmla="*/ 51522 h 237077"/>
                <a:gd name="connsiteX1" fmla="*/ 205974 w 235423"/>
                <a:gd name="connsiteY1" fmla="*/ 12880 h 237077"/>
                <a:gd name="connsiteX2" fmla="*/ 203424 w 235423"/>
                <a:gd name="connsiteY2" fmla="*/ 17982 h 237077"/>
                <a:gd name="connsiteX3" fmla="*/ 180086 w 235423"/>
                <a:gd name="connsiteY3" fmla="*/ 15431 h 237077"/>
                <a:gd name="connsiteX4" fmla="*/ 151519 w 235423"/>
                <a:gd name="connsiteY4" fmla="*/ 10330 h 237077"/>
                <a:gd name="connsiteX5" fmla="*/ 104716 w 235423"/>
                <a:gd name="connsiteY5" fmla="*/ 18109 h 237077"/>
                <a:gd name="connsiteX6" fmla="*/ 81378 w 235423"/>
                <a:gd name="connsiteY6" fmla="*/ 20660 h 237077"/>
                <a:gd name="connsiteX7" fmla="*/ 42354 w 235423"/>
                <a:gd name="connsiteY7" fmla="*/ 7779 h 237077"/>
                <a:gd name="connsiteX8" fmla="*/ 8558 w 235423"/>
                <a:gd name="connsiteY8" fmla="*/ 0 h 237077"/>
                <a:gd name="connsiteX9" fmla="*/ 6008 w 235423"/>
                <a:gd name="connsiteY9" fmla="*/ 5101 h 237077"/>
                <a:gd name="connsiteX10" fmla="*/ 3457 w 235423"/>
                <a:gd name="connsiteY10" fmla="*/ 33413 h 237077"/>
                <a:gd name="connsiteX11" fmla="*/ 3457 w 235423"/>
                <a:gd name="connsiteY11" fmla="*/ 64402 h 237077"/>
                <a:gd name="connsiteX12" fmla="*/ 3457 w 235423"/>
                <a:gd name="connsiteY12" fmla="*/ 231976 h 237077"/>
                <a:gd name="connsiteX13" fmla="*/ 136088 w 235423"/>
                <a:gd name="connsiteY13" fmla="*/ 231976 h 237077"/>
                <a:gd name="connsiteX14" fmla="*/ 143868 w 235423"/>
                <a:gd name="connsiteY14" fmla="*/ 226875 h 237077"/>
                <a:gd name="connsiteX15" fmla="*/ 154325 w 235423"/>
                <a:gd name="connsiteY15" fmla="*/ 231976 h 237077"/>
                <a:gd name="connsiteX16" fmla="*/ 182892 w 235423"/>
                <a:gd name="connsiteY16" fmla="*/ 231976 h 237077"/>
                <a:gd name="connsiteX17" fmla="*/ 195899 w 235423"/>
                <a:gd name="connsiteY17" fmla="*/ 237077 h 237077"/>
                <a:gd name="connsiteX18" fmla="*/ 208908 w 235423"/>
                <a:gd name="connsiteY18" fmla="*/ 226748 h 237077"/>
                <a:gd name="connsiteX19" fmla="*/ 221916 w 235423"/>
                <a:gd name="connsiteY19" fmla="*/ 211316 h 237077"/>
                <a:gd name="connsiteX20" fmla="*/ 234924 w 235423"/>
                <a:gd name="connsiteY20" fmla="*/ 203537 h 237077"/>
                <a:gd name="connsiteX21" fmla="*/ 234924 w 235423"/>
                <a:gd name="connsiteY21" fmla="*/ 203537 h 237077"/>
                <a:gd name="connsiteX22" fmla="*/ 234924 w 235423"/>
                <a:gd name="connsiteY22" fmla="*/ 195758 h 237077"/>
                <a:gd name="connsiteX23" fmla="*/ 224466 w 235423"/>
                <a:gd name="connsiteY23" fmla="*/ 169997 h 237077"/>
                <a:gd name="connsiteX24" fmla="*/ 201128 w 235423"/>
                <a:gd name="connsiteY24" fmla="*/ 126127 h 237077"/>
                <a:gd name="connsiteX25" fmla="*/ 190671 w 235423"/>
                <a:gd name="connsiteY25" fmla="*/ 102916 h 237077"/>
                <a:gd name="connsiteX26" fmla="*/ 175112 w 235423"/>
                <a:gd name="connsiteY26" fmla="*/ 79706 h 237077"/>
                <a:gd name="connsiteX27" fmla="*/ 167333 w 235423"/>
                <a:gd name="connsiteY27" fmla="*/ 41065 h 237077"/>
                <a:gd name="connsiteX28" fmla="*/ 180341 w 235423"/>
                <a:gd name="connsiteY28" fmla="*/ 66825 h 237077"/>
                <a:gd name="connsiteX29" fmla="*/ 203679 w 235423"/>
                <a:gd name="connsiteY29" fmla="*/ 97815 h 237077"/>
                <a:gd name="connsiteX30" fmla="*/ 216687 w 235423"/>
                <a:gd name="connsiteY30" fmla="*/ 66825 h 237077"/>
                <a:gd name="connsiteX31" fmla="*/ 216687 w 235423"/>
                <a:gd name="connsiteY31" fmla="*/ 66825 h 237077"/>
                <a:gd name="connsiteX32" fmla="*/ 216687 w 235423"/>
                <a:gd name="connsiteY32" fmla="*/ 61724 h 237077"/>
                <a:gd name="connsiteX33" fmla="*/ 221916 w 235423"/>
                <a:gd name="connsiteY33" fmla="*/ 51394 h 237077"/>
                <a:gd name="connsiteX34" fmla="*/ 221916 w 235423"/>
                <a:gd name="connsiteY34" fmla="*/ 51394 h 23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35423" h="237077">
                  <a:moveTo>
                    <a:pt x="221533" y="51522"/>
                  </a:moveTo>
                  <a:lnTo>
                    <a:pt x="205974" y="12880"/>
                  </a:lnTo>
                  <a:cubicBezTo>
                    <a:pt x="203424" y="15431"/>
                    <a:pt x="203424" y="17982"/>
                    <a:pt x="203424" y="17982"/>
                  </a:cubicBezTo>
                  <a:cubicBezTo>
                    <a:pt x="200873" y="20532"/>
                    <a:pt x="187865" y="12880"/>
                    <a:pt x="180086" y="15431"/>
                  </a:cubicBezTo>
                  <a:cubicBezTo>
                    <a:pt x="169628" y="17982"/>
                    <a:pt x="161849" y="15431"/>
                    <a:pt x="151519" y="10330"/>
                  </a:cubicBezTo>
                  <a:cubicBezTo>
                    <a:pt x="141062" y="5229"/>
                    <a:pt x="109945" y="12880"/>
                    <a:pt x="104716" y="18109"/>
                  </a:cubicBezTo>
                  <a:cubicBezTo>
                    <a:pt x="102166" y="23210"/>
                    <a:pt x="91708" y="23210"/>
                    <a:pt x="81378" y="20660"/>
                  </a:cubicBezTo>
                  <a:cubicBezTo>
                    <a:pt x="70921" y="15559"/>
                    <a:pt x="58040" y="10330"/>
                    <a:pt x="42354" y="7779"/>
                  </a:cubicBezTo>
                  <a:cubicBezTo>
                    <a:pt x="24117" y="7779"/>
                    <a:pt x="11109" y="5229"/>
                    <a:pt x="8558" y="0"/>
                  </a:cubicBezTo>
                  <a:cubicBezTo>
                    <a:pt x="8558" y="2551"/>
                    <a:pt x="6008" y="5101"/>
                    <a:pt x="6008" y="5101"/>
                  </a:cubicBezTo>
                  <a:cubicBezTo>
                    <a:pt x="779" y="20532"/>
                    <a:pt x="11237" y="25761"/>
                    <a:pt x="3457" y="33413"/>
                  </a:cubicBezTo>
                  <a:cubicBezTo>
                    <a:pt x="-4322" y="41192"/>
                    <a:pt x="3457" y="51522"/>
                    <a:pt x="3457" y="64402"/>
                  </a:cubicBezTo>
                  <a:lnTo>
                    <a:pt x="3457" y="231976"/>
                  </a:lnTo>
                  <a:lnTo>
                    <a:pt x="136088" y="231976"/>
                  </a:lnTo>
                  <a:cubicBezTo>
                    <a:pt x="136088" y="231976"/>
                    <a:pt x="141317" y="229426"/>
                    <a:pt x="143868" y="226875"/>
                  </a:cubicBezTo>
                  <a:cubicBezTo>
                    <a:pt x="149096" y="224324"/>
                    <a:pt x="154325" y="231976"/>
                    <a:pt x="154325" y="231976"/>
                  </a:cubicBezTo>
                  <a:lnTo>
                    <a:pt x="182892" y="231976"/>
                  </a:lnTo>
                  <a:cubicBezTo>
                    <a:pt x="182892" y="231976"/>
                    <a:pt x="188120" y="237077"/>
                    <a:pt x="195899" y="237077"/>
                  </a:cubicBezTo>
                  <a:cubicBezTo>
                    <a:pt x="201128" y="237077"/>
                    <a:pt x="198450" y="226748"/>
                    <a:pt x="208908" y="226748"/>
                  </a:cubicBezTo>
                  <a:cubicBezTo>
                    <a:pt x="219365" y="226748"/>
                    <a:pt x="216687" y="211316"/>
                    <a:pt x="221916" y="211316"/>
                  </a:cubicBezTo>
                  <a:cubicBezTo>
                    <a:pt x="229695" y="211316"/>
                    <a:pt x="227144" y="213867"/>
                    <a:pt x="234924" y="203537"/>
                  </a:cubicBezTo>
                  <a:lnTo>
                    <a:pt x="234924" y="203537"/>
                  </a:lnTo>
                  <a:lnTo>
                    <a:pt x="234924" y="195758"/>
                  </a:lnTo>
                  <a:cubicBezTo>
                    <a:pt x="237474" y="185428"/>
                    <a:pt x="229695" y="185428"/>
                    <a:pt x="224466" y="169997"/>
                  </a:cubicBezTo>
                  <a:cubicBezTo>
                    <a:pt x="219238" y="157116"/>
                    <a:pt x="201128" y="133906"/>
                    <a:pt x="201128" y="126127"/>
                  </a:cubicBezTo>
                  <a:cubicBezTo>
                    <a:pt x="201128" y="118347"/>
                    <a:pt x="190671" y="113246"/>
                    <a:pt x="190671" y="102916"/>
                  </a:cubicBezTo>
                  <a:cubicBezTo>
                    <a:pt x="190671" y="95137"/>
                    <a:pt x="185442" y="95137"/>
                    <a:pt x="175112" y="79706"/>
                  </a:cubicBezTo>
                  <a:cubicBezTo>
                    <a:pt x="167333" y="66825"/>
                    <a:pt x="162104" y="41065"/>
                    <a:pt x="167333" y="41065"/>
                  </a:cubicBezTo>
                  <a:cubicBezTo>
                    <a:pt x="169884" y="38514"/>
                    <a:pt x="177790" y="61724"/>
                    <a:pt x="180341" y="66825"/>
                  </a:cubicBezTo>
                  <a:cubicBezTo>
                    <a:pt x="182892" y="74605"/>
                    <a:pt x="195899" y="97815"/>
                    <a:pt x="203679" y="97815"/>
                  </a:cubicBezTo>
                  <a:cubicBezTo>
                    <a:pt x="211458" y="97815"/>
                    <a:pt x="214137" y="64275"/>
                    <a:pt x="216687" y="66825"/>
                  </a:cubicBezTo>
                  <a:lnTo>
                    <a:pt x="216687" y="66825"/>
                  </a:lnTo>
                  <a:lnTo>
                    <a:pt x="216687" y="61724"/>
                  </a:lnTo>
                  <a:lnTo>
                    <a:pt x="221916" y="51394"/>
                  </a:lnTo>
                  <a:lnTo>
                    <a:pt x="221916" y="51394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9" name="Freeform: Shape 588">
              <a:extLst>
                <a:ext uri="{FF2B5EF4-FFF2-40B4-BE49-F238E27FC236}">
                  <a16:creationId xmlns:a16="http://schemas.microsoft.com/office/drawing/2014/main" id="{5DAD8269-EB75-F6D2-509C-57C8F4A80D11}"/>
                </a:ext>
              </a:extLst>
            </p:cNvPr>
            <p:cNvSpPr/>
            <p:nvPr/>
          </p:nvSpPr>
          <p:spPr>
            <a:xfrm>
              <a:off x="7879229" y="3536075"/>
              <a:ext cx="235423" cy="237077"/>
            </a:xfrm>
            <a:custGeom>
              <a:avLst/>
              <a:gdLst>
                <a:gd name="connsiteX0" fmla="*/ 221533 w 235423"/>
                <a:gd name="connsiteY0" fmla="*/ 51522 h 237077"/>
                <a:gd name="connsiteX1" fmla="*/ 205974 w 235423"/>
                <a:gd name="connsiteY1" fmla="*/ 12880 h 237077"/>
                <a:gd name="connsiteX2" fmla="*/ 203424 w 235423"/>
                <a:gd name="connsiteY2" fmla="*/ 17982 h 237077"/>
                <a:gd name="connsiteX3" fmla="*/ 180086 w 235423"/>
                <a:gd name="connsiteY3" fmla="*/ 15431 h 237077"/>
                <a:gd name="connsiteX4" fmla="*/ 151519 w 235423"/>
                <a:gd name="connsiteY4" fmla="*/ 10330 h 237077"/>
                <a:gd name="connsiteX5" fmla="*/ 104716 w 235423"/>
                <a:gd name="connsiteY5" fmla="*/ 18109 h 237077"/>
                <a:gd name="connsiteX6" fmla="*/ 81378 w 235423"/>
                <a:gd name="connsiteY6" fmla="*/ 20660 h 237077"/>
                <a:gd name="connsiteX7" fmla="*/ 42354 w 235423"/>
                <a:gd name="connsiteY7" fmla="*/ 7779 h 237077"/>
                <a:gd name="connsiteX8" fmla="*/ 8558 w 235423"/>
                <a:gd name="connsiteY8" fmla="*/ 0 h 237077"/>
                <a:gd name="connsiteX9" fmla="*/ 6008 w 235423"/>
                <a:gd name="connsiteY9" fmla="*/ 5101 h 237077"/>
                <a:gd name="connsiteX10" fmla="*/ 3457 w 235423"/>
                <a:gd name="connsiteY10" fmla="*/ 33413 h 237077"/>
                <a:gd name="connsiteX11" fmla="*/ 3457 w 235423"/>
                <a:gd name="connsiteY11" fmla="*/ 64402 h 237077"/>
                <a:gd name="connsiteX12" fmla="*/ 3457 w 235423"/>
                <a:gd name="connsiteY12" fmla="*/ 231976 h 237077"/>
                <a:gd name="connsiteX13" fmla="*/ 136088 w 235423"/>
                <a:gd name="connsiteY13" fmla="*/ 231976 h 237077"/>
                <a:gd name="connsiteX14" fmla="*/ 143868 w 235423"/>
                <a:gd name="connsiteY14" fmla="*/ 226875 h 237077"/>
                <a:gd name="connsiteX15" fmla="*/ 154325 w 235423"/>
                <a:gd name="connsiteY15" fmla="*/ 231976 h 237077"/>
                <a:gd name="connsiteX16" fmla="*/ 182892 w 235423"/>
                <a:gd name="connsiteY16" fmla="*/ 231976 h 237077"/>
                <a:gd name="connsiteX17" fmla="*/ 195899 w 235423"/>
                <a:gd name="connsiteY17" fmla="*/ 237077 h 237077"/>
                <a:gd name="connsiteX18" fmla="*/ 208908 w 235423"/>
                <a:gd name="connsiteY18" fmla="*/ 226748 h 237077"/>
                <a:gd name="connsiteX19" fmla="*/ 221916 w 235423"/>
                <a:gd name="connsiteY19" fmla="*/ 211316 h 237077"/>
                <a:gd name="connsiteX20" fmla="*/ 234924 w 235423"/>
                <a:gd name="connsiteY20" fmla="*/ 203537 h 237077"/>
                <a:gd name="connsiteX21" fmla="*/ 234924 w 235423"/>
                <a:gd name="connsiteY21" fmla="*/ 203537 h 237077"/>
                <a:gd name="connsiteX22" fmla="*/ 234924 w 235423"/>
                <a:gd name="connsiteY22" fmla="*/ 195758 h 237077"/>
                <a:gd name="connsiteX23" fmla="*/ 224466 w 235423"/>
                <a:gd name="connsiteY23" fmla="*/ 169997 h 237077"/>
                <a:gd name="connsiteX24" fmla="*/ 201128 w 235423"/>
                <a:gd name="connsiteY24" fmla="*/ 126127 h 237077"/>
                <a:gd name="connsiteX25" fmla="*/ 190671 w 235423"/>
                <a:gd name="connsiteY25" fmla="*/ 102916 h 237077"/>
                <a:gd name="connsiteX26" fmla="*/ 175112 w 235423"/>
                <a:gd name="connsiteY26" fmla="*/ 79706 h 237077"/>
                <a:gd name="connsiteX27" fmla="*/ 167333 w 235423"/>
                <a:gd name="connsiteY27" fmla="*/ 41065 h 237077"/>
                <a:gd name="connsiteX28" fmla="*/ 180341 w 235423"/>
                <a:gd name="connsiteY28" fmla="*/ 66825 h 237077"/>
                <a:gd name="connsiteX29" fmla="*/ 203679 w 235423"/>
                <a:gd name="connsiteY29" fmla="*/ 97815 h 237077"/>
                <a:gd name="connsiteX30" fmla="*/ 216687 w 235423"/>
                <a:gd name="connsiteY30" fmla="*/ 66825 h 237077"/>
                <a:gd name="connsiteX31" fmla="*/ 216687 w 235423"/>
                <a:gd name="connsiteY31" fmla="*/ 66825 h 237077"/>
                <a:gd name="connsiteX32" fmla="*/ 216687 w 235423"/>
                <a:gd name="connsiteY32" fmla="*/ 61724 h 237077"/>
                <a:gd name="connsiteX33" fmla="*/ 221916 w 235423"/>
                <a:gd name="connsiteY33" fmla="*/ 51394 h 237077"/>
                <a:gd name="connsiteX34" fmla="*/ 221916 w 235423"/>
                <a:gd name="connsiteY34" fmla="*/ 51394 h 23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35423" h="237077">
                  <a:moveTo>
                    <a:pt x="221533" y="51522"/>
                  </a:moveTo>
                  <a:lnTo>
                    <a:pt x="205974" y="12880"/>
                  </a:lnTo>
                  <a:cubicBezTo>
                    <a:pt x="203424" y="15431"/>
                    <a:pt x="203424" y="17982"/>
                    <a:pt x="203424" y="17982"/>
                  </a:cubicBezTo>
                  <a:cubicBezTo>
                    <a:pt x="200873" y="20532"/>
                    <a:pt x="187865" y="12880"/>
                    <a:pt x="180086" y="15431"/>
                  </a:cubicBezTo>
                  <a:cubicBezTo>
                    <a:pt x="169628" y="17982"/>
                    <a:pt x="161849" y="15431"/>
                    <a:pt x="151519" y="10330"/>
                  </a:cubicBezTo>
                  <a:cubicBezTo>
                    <a:pt x="141062" y="5229"/>
                    <a:pt x="109945" y="12880"/>
                    <a:pt x="104716" y="18109"/>
                  </a:cubicBezTo>
                  <a:cubicBezTo>
                    <a:pt x="102166" y="23210"/>
                    <a:pt x="91708" y="23210"/>
                    <a:pt x="81378" y="20660"/>
                  </a:cubicBezTo>
                  <a:cubicBezTo>
                    <a:pt x="70921" y="15559"/>
                    <a:pt x="58040" y="10330"/>
                    <a:pt x="42354" y="7779"/>
                  </a:cubicBezTo>
                  <a:cubicBezTo>
                    <a:pt x="24117" y="7779"/>
                    <a:pt x="11109" y="5229"/>
                    <a:pt x="8558" y="0"/>
                  </a:cubicBezTo>
                  <a:cubicBezTo>
                    <a:pt x="8558" y="2551"/>
                    <a:pt x="6008" y="5101"/>
                    <a:pt x="6008" y="5101"/>
                  </a:cubicBezTo>
                  <a:cubicBezTo>
                    <a:pt x="779" y="20532"/>
                    <a:pt x="11237" y="25761"/>
                    <a:pt x="3457" y="33413"/>
                  </a:cubicBezTo>
                  <a:cubicBezTo>
                    <a:pt x="-4322" y="41192"/>
                    <a:pt x="3457" y="51522"/>
                    <a:pt x="3457" y="64402"/>
                  </a:cubicBezTo>
                  <a:lnTo>
                    <a:pt x="3457" y="231976"/>
                  </a:lnTo>
                  <a:lnTo>
                    <a:pt x="136088" y="231976"/>
                  </a:lnTo>
                  <a:cubicBezTo>
                    <a:pt x="136088" y="231976"/>
                    <a:pt x="141317" y="229426"/>
                    <a:pt x="143868" y="226875"/>
                  </a:cubicBezTo>
                  <a:cubicBezTo>
                    <a:pt x="149096" y="224324"/>
                    <a:pt x="154325" y="231976"/>
                    <a:pt x="154325" y="231976"/>
                  </a:cubicBezTo>
                  <a:lnTo>
                    <a:pt x="182892" y="231976"/>
                  </a:lnTo>
                  <a:cubicBezTo>
                    <a:pt x="182892" y="231976"/>
                    <a:pt x="188120" y="237077"/>
                    <a:pt x="195899" y="237077"/>
                  </a:cubicBezTo>
                  <a:cubicBezTo>
                    <a:pt x="201128" y="237077"/>
                    <a:pt x="198450" y="226748"/>
                    <a:pt x="208908" y="226748"/>
                  </a:cubicBezTo>
                  <a:cubicBezTo>
                    <a:pt x="219365" y="226748"/>
                    <a:pt x="216687" y="211316"/>
                    <a:pt x="221916" y="211316"/>
                  </a:cubicBezTo>
                  <a:cubicBezTo>
                    <a:pt x="229695" y="211316"/>
                    <a:pt x="227144" y="213867"/>
                    <a:pt x="234924" y="203537"/>
                  </a:cubicBezTo>
                  <a:lnTo>
                    <a:pt x="234924" y="203537"/>
                  </a:lnTo>
                  <a:lnTo>
                    <a:pt x="234924" y="195758"/>
                  </a:lnTo>
                  <a:cubicBezTo>
                    <a:pt x="237474" y="185428"/>
                    <a:pt x="229695" y="185428"/>
                    <a:pt x="224466" y="169997"/>
                  </a:cubicBezTo>
                  <a:cubicBezTo>
                    <a:pt x="219238" y="157116"/>
                    <a:pt x="201128" y="133906"/>
                    <a:pt x="201128" y="126127"/>
                  </a:cubicBezTo>
                  <a:cubicBezTo>
                    <a:pt x="201128" y="118347"/>
                    <a:pt x="190671" y="113246"/>
                    <a:pt x="190671" y="102916"/>
                  </a:cubicBezTo>
                  <a:cubicBezTo>
                    <a:pt x="190671" y="95137"/>
                    <a:pt x="185442" y="95137"/>
                    <a:pt x="175112" y="79706"/>
                  </a:cubicBezTo>
                  <a:cubicBezTo>
                    <a:pt x="167333" y="66825"/>
                    <a:pt x="162104" y="41065"/>
                    <a:pt x="167333" y="41065"/>
                  </a:cubicBezTo>
                  <a:cubicBezTo>
                    <a:pt x="169884" y="38514"/>
                    <a:pt x="177790" y="61724"/>
                    <a:pt x="180341" y="66825"/>
                  </a:cubicBezTo>
                  <a:cubicBezTo>
                    <a:pt x="182892" y="74605"/>
                    <a:pt x="195899" y="97815"/>
                    <a:pt x="203679" y="97815"/>
                  </a:cubicBezTo>
                  <a:cubicBezTo>
                    <a:pt x="211458" y="97815"/>
                    <a:pt x="214137" y="64275"/>
                    <a:pt x="216687" y="66825"/>
                  </a:cubicBezTo>
                  <a:lnTo>
                    <a:pt x="216687" y="66825"/>
                  </a:lnTo>
                  <a:lnTo>
                    <a:pt x="216687" y="61724"/>
                  </a:lnTo>
                  <a:lnTo>
                    <a:pt x="221916" y="51394"/>
                  </a:lnTo>
                  <a:lnTo>
                    <a:pt x="221916" y="51394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0" name="Freeform: Shape 589">
              <a:extLst>
                <a:ext uri="{FF2B5EF4-FFF2-40B4-BE49-F238E27FC236}">
                  <a16:creationId xmlns:a16="http://schemas.microsoft.com/office/drawing/2014/main" id="{3409B2CA-E0F8-3219-FA7C-DA73A7275BC3}"/>
                </a:ext>
              </a:extLst>
            </p:cNvPr>
            <p:cNvSpPr/>
            <p:nvPr/>
          </p:nvSpPr>
          <p:spPr>
            <a:xfrm>
              <a:off x="7420009" y="2957565"/>
              <a:ext cx="91024" cy="76554"/>
            </a:xfrm>
            <a:custGeom>
              <a:avLst/>
              <a:gdLst>
                <a:gd name="connsiteX0" fmla="*/ 28822 w 91024"/>
                <a:gd name="connsiteY0" fmla="*/ 60995 h 76554"/>
                <a:gd name="connsiteX1" fmla="*/ 44508 w 91024"/>
                <a:gd name="connsiteY1" fmla="*/ 60995 h 76554"/>
                <a:gd name="connsiteX2" fmla="*/ 60194 w 91024"/>
                <a:gd name="connsiteY2" fmla="*/ 74003 h 76554"/>
                <a:gd name="connsiteX3" fmla="*/ 65423 w 91024"/>
                <a:gd name="connsiteY3" fmla="*/ 76554 h 76554"/>
                <a:gd name="connsiteX4" fmla="*/ 68101 w 91024"/>
                <a:gd name="connsiteY4" fmla="*/ 60995 h 76554"/>
                <a:gd name="connsiteX5" fmla="*/ 70779 w 91024"/>
                <a:gd name="connsiteY5" fmla="*/ 50538 h 76554"/>
                <a:gd name="connsiteX6" fmla="*/ 81236 w 91024"/>
                <a:gd name="connsiteY6" fmla="*/ 42759 h 76554"/>
                <a:gd name="connsiteX7" fmla="*/ 86465 w 91024"/>
                <a:gd name="connsiteY7" fmla="*/ 37530 h 76554"/>
                <a:gd name="connsiteX8" fmla="*/ 78558 w 91024"/>
                <a:gd name="connsiteY8" fmla="*/ 24522 h 76554"/>
                <a:gd name="connsiteX9" fmla="*/ 89016 w 91024"/>
                <a:gd name="connsiteY9" fmla="*/ 14065 h 76554"/>
                <a:gd name="connsiteX10" fmla="*/ 89016 w 91024"/>
                <a:gd name="connsiteY10" fmla="*/ 1056 h 76554"/>
                <a:gd name="connsiteX11" fmla="*/ 83787 w 91024"/>
                <a:gd name="connsiteY11" fmla="*/ 1056 h 76554"/>
                <a:gd name="connsiteX12" fmla="*/ 62745 w 91024"/>
                <a:gd name="connsiteY12" fmla="*/ 3607 h 76554"/>
                <a:gd name="connsiteX13" fmla="*/ 52287 w 91024"/>
                <a:gd name="connsiteY13" fmla="*/ 16615 h 76554"/>
                <a:gd name="connsiteX14" fmla="*/ 41830 w 91024"/>
                <a:gd name="connsiteY14" fmla="*/ 19166 h 76554"/>
                <a:gd name="connsiteX15" fmla="*/ 31372 w 91024"/>
                <a:gd name="connsiteY15" fmla="*/ 24394 h 76554"/>
                <a:gd name="connsiteX16" fmla="*/ 20915 w 91024"/>
                <a:gd name="connsiteY16" fmla="*/ 42631 h 76554"/>
                <a:gd name="connsiteX17" fmla="*/ 5229 w 91024"/>
                <a:gd name="connsiteY17" fmla="*/ 60868 h 76554"/>
                <a:gd name="connsiteX18" fmla="*/ 0 w 91024"/>
                <a:gd name="connsiteY18" fmla="*/ 63418 h 76554"/>
                <a:gd name="connsiteX19" fmla="*/ 7907 w 91024"/>
                <a:gd name="connsiteY19" fmla="*/ 65969 h 76554"/>
                <a:gd name="connsiteX20" fmla="*/ 28949 w 91024"/>
                <a:gd name="connsiteY20" fmla="*/ 60740 h 76554"/>
                <a:gd name="connsiteX21" fmla="*/ 28949 w 91024"/>
                <a:gd name="connsiteY21" fmla="*/ 60740 h 76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1024" h="76554">
                  <a:moveTo>
                    <a:pt x="28822" y="60995"/>
                  </a:moveTo>
                  <a:cubicBezTo>
                    <a:pt x="34051" y="55767"/>
                    <a:pt x="41957" y="58445"/>
                    <a:pt x="44508" y="60995"/>
                  </a:cubicBezTo>
                  <a:cubicBezTo>
                    <a:pt x="49736" y="66224"/>
                    <a:pt x="54965" y="66224"/>
                    <a:pt x="60194" y="74003"/>
                  </a:cubicBezTo>
                  <a:cubicBezTo>
                    <a:pt x="62872" y="74003"/>
                    <a:pt x="62872" y="76554"/>
                    <a:pt x="65423" y="76554"/>
                  </a:cubicBezTo>
                  <a:cubicBezTo>
                    <a:pt x="65423" y="74003"/>
                    <a:pt x="65423" y="63546"/>
                    <a:pt x="68101" y="60995"/>
                  </a:cubicBezTo>
                  <a:cubicBezTo>
                    <a:pt x="70779" y="55767"/>
                    <a:pt x="65423" y="50538"/>
                    <a:pt x="70779" y="50538"/>
                  </a:cubicBezTo>
                  <a:cubicBezTo>
                    <a:pt x="73457" y="50538"/>
                    <a:pt x="81236" y="50538"/>
                    <a:pt x="81236" y="42759"/>
                  </a:cubicBezTo>
                  <a:cubicBezTo>
                    <a:pt x="81236" y="37530"/>
                    <a:pt x="83915" y="40208"/>
                    <a:pt x="86465" y="37530"/>
                  </a:cubicBezTo>
                  <a:cubicBezTo>
                    <a:pt x="89143" y="32301"/>
                    <a:pt x="81236" y="27073"/>
                    <a:pt x="78558" y="24522"/>
                  </a:cubicBezTo>
                  <a:cubicBezTo>
                    <a:pt x="78558" y="21971"/>
                    <a:pt x="83787" y="21971"/>
                    <a:pt x="89016" y="14065"/>
                  </a:cubicBezTo>
                  <a:cubicBezTo>
                    <a:pt x="91694" y="11514"/>
                    <a:pt x="91694" y="6285"/>
                    <a:pt x="89016" y="1056"/>
                  </a:cubicBezTo>
                  <a:cubicBezTo>
                    <a:pt x="89016" y="1056"/>
                    <a:pt x="86338" y="3607"/>
                    <a:pt x="83787" y="1056"/>
                  </a:cubicBezTo>
                  <a:cubicBezTo>
                    <a:pt x="78558" y="-1494"/>
                    <a:pt x="70651" y="1056"/>
                    <a:pt x="62745" y="3607"/>
                  </a:cubicBezTo>
                  <a:cubicBezTo>
                    <a:pt x="52287" y="3607"/>
                    <a:pt x="49609" y="14065"/>
                    <a:pt x="52287" y="16615"/>
                  </a:cubicBezTo>
                  <a:cubicBezTo>
                    <a:pt x="57516" y="21844"/>
                    <a:pt x="44380" y="24394"/>
                    <a:pt x="41830" y="19166"/>
                  </a:cubicBezTo>
                  <a:cubicBezTo>
                    <a:pt x="41830" y="13937"/>
                    <a:pt x="31372" y="16615"/>
                    <a:pt x="31372" y="24394"/>
                  </a:cubicBezTo>
                  <a:cubicBezTo>
                    <a:pt x="34051" y="29623"/>
                    <a:pt x="20915" y="32174"/>
                    <a:pt x="20915" y="42631"/>
                  </a:cubicBezTo>
                  <a:cubicBezTo>
                    <a:pt x="23593" y="50410"/>
                    <a:pt x="10458" y="58190"/>
                    <a:pt x="5229" y="60868"/>
                  </a:cubicBezTo>
                  <a:cubicBezTo>
                    <a:pt x="3444" y="62568"/>
                    <a:pt x="1696" y="63418"/>
                    <a:pt x="0" y="63418"/>
                  </a:cubicBezTo>
                  <a:cubicBezTo>
                    <a:pt x="5229" y="65969"/>
                    <a:pt x="7907" y="65969"/>
                    <a:pt x="7907" y="65969"/>
                  </a:cubicBezTo>
                  <a:cubicBezTo>
                    <a:pt x="15814" y="65969"/>
                    <a:pt x="26271" y="63418"/>
                    <a:pt x="28949" y="60740"/>
                  </a:cubicBezTo>
                  <a:lnTo>
                    <a:pt x="28949" y="60740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1" name="Freeform: Shape 590">
              <a:extLst>
                <a:ext uri="{FF2B5EF4-FFF2-40B4-BE49-F238E27FC236}">
                  <a16:creationId xmlns:a16="http://schemas.microsoft.com/office/drawing/2014/main" id="{51C4384F-183D-37C9-6A5C-FD9EBB314144}"/>
                </a:ext>
              </a:extLst>
            </p:cNvPr>
            <p:cNvSpPr/>
            <p:nvPr/>
          </p:nvSpPr>
          <p:spPr>
            <a:xfrm>
              <a:off x="7420009" y="2957565"/>
              <a:ext cx="91024" cy="76554"/>
            </a:xfrm>
            <a:custGeom>
              <a:avLst/>
              <a:gdLst>
                <a:gd name="connsiteX0" fmla="*/ 28822 w 91024"/>
                <a:gd name="connsiteY0" fmla="*/ 60995 h 76554"/>
                <a:gd name="connsiteX1" fmla="*/ 44508 w 91024"/>
                <a:gd name="connsiteY1" fmla="*/ 60995 h 76554"/>
                <a:gd name="connsiteX2" fmla="*/ 60194 w 91024"/>
                <a:gd name="connsiteY2" fmla="*/ 74003 h 76554"/>
                <a:gd name="connsiteX3" fmla="*/ 65423 w 91024"/>
                <a:gd name="connsiteY3" fmla="*/ 76554 h 76554"/>
                <a:gd name="connsiteX4" fmla="*/ 68101 w 91024"/>
                <a:gd name="connsiteY4" fmla="*/ 60995 h 76554"/>
                <a:gd name="connsiteX5" fmla="*/ 70779 w 91024"/>
                <a:gd name="connsiteY5" fmla="*/ 50538 h 76554"/>
                <a:gd name="connsiteX6" fmla="*/ 81236 w 91024"/>
                <a:gd name="connsiteY6" fmla="*/ 42759 h 76554"/>
                <a:gd name="connsiteX7" fmla="*/ 86465 w 91024"/>
                <a:gd name="connsiteY7" fmla="*/ 37530 h 76554"/>
                <a:gd name="connsiteX8" fmla="*/ 78558 w 91024"/>
                <a:gd name="connsiteY8" fmla="*/ 24522 h 76554"/>
                <a:gd name="connsiteX9" fmla="*/ 89016 w 91024"/>
                <a:gd name="connsiteY9" fmla="*/ 14065 h 76554"/>
                <a:gd name="connsiteX10" fmla="*/ 89016 w 91024"/>
                <a:gd name="connsiteY10" fmla="*/ 1056 h 76554"/>
                <a:gd name="connsiteX11" fmla="*/ 83787 w 91024"/>
                <a:gd name="connsiteY11" fmla="*/ 1056 h 76554"/>
                <a:gd name="connsiteX12" fmla="*/ 62745 w 91024"/>
                <a:gd name="connsiteY12" fmla="*/ 3607 h 76554"/>
                <a:gd name="connsiteX13" fmla="*/ 52287 w 91024"/>
                <a:gd name="connsiteY13" fmla="*/ 16615 h 76554"/>
                <a:gd name="connsiteX14" fmla="*/ 41830 w 91024"/>
                <a:gd name="connsiteY14" fmla="*/ 19166 h 76554"/>
                <a:gd name="connsiteX15" fmla="*/ 31372 w 91024"/>
                <a:gd name="connsiteY15" fmla="*/ 24394 h 76554"/>
                <a:gd name="connsiteX16" fmla="*/ 20915 w 91024"/>
                <a:gd name="connsiteY16" fmla="*/ 42631 h 76554"/>
                <a:gd name="connsiteX17" fmla="*/ 5229 w 91024"/>
                <a:gd name="connsiteY17" fmla="*/ 60868 h 76554"/>
                <a:gd name="connsiteX18" fmla="*/ 0 w 91024"/>
                <a:gd name="connsiteY18" fmla="*/ 63418 h 76554"/>
                <a:gd name="connsiteX19" fmla="*/ 7907 w 91024"/>
                <a:gd name="connsiteY19" fmla="*/ 65969 h 76554"/>
                <a:gd name="connsiteX20" fmla="*/ 28949 w 91024"/>
                <a:gd name="connsiteY20" fmla="*/ 60740 h 76554"/>
                <a:gd name="connsiteX21" fmla="*/ 28949 w 91024"/>
                <a:gd name="connsiteY21" fmla="*/ 60740 h 76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1024" h="76554">
                  <a:moveTo>
                    <a:pt x="28822" y="60995"/>
                  </a:moveTo>
                  <a:cubicBezTo>
                    <a:pt x="34051" y="55767"/>
                    <a:pt x="41957" y="58445"/>
                    <a:pt x="44508" y="60995"/>
                  </a:cubicBezTo>
                  <a:cubicBezTo>
                    <a:pt x="49736" y="66224"/>
                    <a:pt x="54965" y="66224"/>
                    <a:pt x="60194" y="74003"/>
                  </a:cubicBezTo>
                  <a:cubicBezTo>
                    <a:pt x="62872" y="74003"/>
                    <a:pt x="62872" y="76554"/>
                    <a:pt x="65423" y="76554"/>
                  </a:cubicBezTo>
                  <a:cubicBezTo>
                    <a:pt x="65423" y="74003"/>
                    <a:pt x="65423" y="63546"/>
                    <a:pt x="68101" y="60995"/>
                  </a:cubicBezTo>
                  <a:cubicBezTo>
                    <a:pt x="70779" y="55767"/>
                    <a:pt x="65423" y="50538"/>
                    <a:pt x="70779" y="50538"/>
                  </a:cubicBezTo>
                  <a:cubicBezTo>
                    <a:pt x="73457" y="50538"/>
                    <a:pt x="81236" y="50538"/>
                    <a:pt x="81236" y="42759"/>
                  </a:cubicBezTo>
                  <a:cubicBezTo>
                    <a:pt x="81236" y="37530"/>
                    <a:pt x="83915" y="40208"/>
                    <a:pt x="86465" y="37530"/>
                  </a:cubicBezTo>
                  <a:cubicBezTo>
                    <a:pt x="89143" y="32301"/>
                    <a:pt x="81236" y="27073"/>
                    <a:pt x="78558" y="24522"/>
                  </a:cubicBezTo>
                  <a:cubicBezTo>
                    <a:pt x="78558" y="21971"/>
                    <a:pt x="83787" y="21971"/>
                    <a:pt x="89016" y="14065"/>
                  </a:cubicBezTo>
                  <a:cubicBezTo>
                    <a:pt x="91694" y="11514"/>
                    <a:pt x="91694" y="6285"/>
                    <a:pt x="89016" y="1056"/>
                  </a:cubicBezTo>
                  <a:cubicBezTo>
                    <a:pt x="89016" y="1056"/>
                    <a:pt x="86338" y="3607"/>
                    <a:pt x="83787" y="1056"/>
                  </a:cubicBezTo>
                  <a:cubicBezTo>
                    <a:pt x="78558" y="-1494"/>
                    <a:pt x="70651" y="1056"/>
                    <a:pt x="62745" y="3607"/>
                  </a:cubicBezTo>
                  <a:cubicBezTo>
                    <a:pt x="52287" y="3607"/>
                    <a:pt x="49609" y="14065"/>
                    <a:pt x="52287" y="16615"/>
                  </a:cubicBezTo>
                  <a:cubicBezTo>
                    <a:pt x="57516" y="21844"/>
                    <a:pt x="44380" y="24394"/>
                    <a:pt x="41830" y="19166"/>
                  </a:cubicBezTo>
                  <a:cubicBezTo>
                    <a:pt x="41830" y="13937"/>
                    <a:pt x="31372" y="16615"/>
                    <a:pt x="31372" y="24394"/>
                  </a:cubicBezTo>
                  <a:cubicBezTo>
                    <a:pt x="34051" y="29623"/>
                    <a:pt x="20915" y="32174"/>
                    <a:pt x="20915" y="42631"/>
                  </a:cubicBezTo>
                  <a:cubicBezTo>
                    <a:pt x="23593" y="50410"/>
                    <a:pt x="10458" y="58190"/>
                    <a:pt x="5229" y="60868"/>
                  </a:cubicBezTo>
                  <a:cubicBezTo>
                    <a:pt x="3444" y="62568"/>
                    <a:pt x="1696" y="63418"/>
                    <a:pt x="0" y="63418"/>
                  </a:cubicBezTo>
                  <a:cubicBezTo>
                    <a:pt x="5229" y="65969"/>
                    <a:pt x="7907" y="65969"/>
                    <a:pt x="7907" y="65969"/>
                  </a:cubicBezTo>
                  <a:cubicBezTo>
                    <a:pt x="15814" y="65969"/>
                    <a:pt x="26271" y="63418"/>
                    <a:pt x="28949" y="60740"/>
                  </a:cubicBezTo>
                  <a:lnTo>
                    <a:pt x="28949" y="60740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2" name="Freeform: Shape 591">
              <a:extLst>
                <a:ext uri="{FF2B5EF4-FFF2-40B4-BE49-F238E27FC236}">
                  <a16:creationId xmlns:a16="http://schemas.microsoft.com/office/drawing/2014/main" id="{CF8A8D01-71C6-514B-4B2E-095A6FAA1F07}"/>
                </a:ext>
              </a:extLst>
            </p:cNvPr>
            <p:cNvSpPr/>
            <p:nvPr/>
          </p:nvSpPr>
          <p:spPr>
            <a:xfrm>
              <a:off x="7172434" y="2730382"/>
              <a:ext cx="216967" cy="332293"/>
            </a:xfrm>
            <a:custGeom>
              <a:avLst/>
              <a:gdLst>
                <a:gd name="connsiteX0" fmla="*/ 40722 w 216967"/>
                <a:gd name="connsiteY0" fmla="*/ 176335 h 332293"/>
                <a:gd name="connsiteX1" fmla="*/ 12155 w 216967"/>
                <a:gd name="connsiteY1" fmla="*/ 181564 h 332293"/>
                <a:gd name="connsiteX2" fmla="*/ 6926 w 216967"/>
                <a:gd name="connsiteY2" fmla="*/ 194572 h 332293"/>
                <a:gd name="connsiteX3" fmla="*/ 1698 w 216967"/>
                <a:gd name="connsiteY3" fmla="*/ 207580 h 332293"/>
                <a:gd name="connsiteX4" fmla="*/ 14705 w 216967"/>
                <a:gd name="connsiteY4" fmla="*/ 210130 h 332293"/>
                <a:gd name="connsiteX5" fmla="*/ 27714 w 216967"/>
                <a:gd name="connsiteY5" fmla="*/ 204902 h 332293"/>
                <a:gd name="connsiteX6" fmla="*/ 35493 w 216967"/>
                <a:gd name="connsiteY6" fmla="*/ 212681 h 332293"/>
                <a:gd name="connsiteX7" fmla="*/ 51051 w 216967"/>
                <a:gd name="connsiteY7" fmla="*/ 202351 h 332293"/>
                <a:gd name="connsiteX8" fmla="*/ 40722 w 216967"/>
                <a:gd name="connsiteY8" fmla="*/ 176462 h 332293"/>
                <a:gd name="connsiteX9" fmla="*/ 40722 w 216967"/>
                <a:gd name="connsiteY9" fmla="*/ 176462 h 332293"/>
                <a:gd name="connsiteX10" fmla="*/ 216968 w 216967"/>
                <a:gd name="connsiteY10" fmla="*/ 256679 h 332293"/>
                <a:gd name="connsiteX11" fmla="*/ 193630 w 216967"/>
                <a:gd name="connsiteY11" fmla="*/ 246349 h 332293"/>
                <a:gd name="connsiteX12" fmla="*/ 183300 w 216967"/>
                <a:gd name="connsiteY12" fmla="*/ 243798 h 332293"/>
                <a:gd name="connsiteX13" fmla="*/ 183300 w 216967"/>
                <a:gd name="connsiteY13" fmla="*/ 233468 h 332293"/>
                <a:gd name="connsiteX14" fmla="*/ 175520 w 216967"/>
                <a:gd name="connsiteY14" fmla="*/ 220460 h 332293"/>
                <a:gd name="connsiteX15" fmla="*/ 159962 w 216967"/>
                <a:gd name="connsiteY15" fmla="*/ 194572 h 332293"/>
                <a:gd name="connsiteX16" fmla="*/ 144403 w 216967"/>
                <a:gd name="connsiteY16" fmla="*/ 168683 h 332293"/>
                <a:gd name="connsiteX17" fmla="*/ 128845 w 216967"/>
                <a:gd name="connsiteY17" fmla="*/ 155675 h 332293"/>
                <a:gd name="connsiteX18" fmla="*/ 110736 w 216967"/>
                <a:gd name="connsiteY18" fmla="*/ 153125 h 332293"/>
                <a:gd name="connsiteX19" fmla="*/ 118515 w 216967"/>
                <a:gd name="connsiteY19" fmla="*/ 140117 h 332293"/>
                <a:gd name="connsiteX20" fmla="*/ 134073 w 216967"/>
                <a:gd name="connsiteY20" fmla="*/ 101220 h 332293"/>
                <a:gd name="connsiteX21" fmla="*/ 95177 w 216967"/>
                <a:gd name="connsiteY21" fmla="*/ 98669 h 332293"/>
                <a:gd name="connsiteX22" fmla="*/ 87397 w 216967"/>
                <a:gd name="connsiteY22" fmla="*/ 90890 h 332293"/>
                <a:gd name="connsiteX23" fmla="*/ 102956 w 216967"/>
                <a:gd name="connsiteY23" fmla="*/ 75332 h 332293"/>
                <a:gd name="connsiteX24" fmla="*/ 105507 w 216967"/>
                <a:gd name="connsiteY24" fmla="*/ 62324 h 332293"/>
                <a:gd name="connsiteX25" fmla="*/ 97727 w 216967"/>
                <a:gd name="connsiteY25" fmla="*/ 70103 h 332293"/>
                <a:gd name="connsiteX26" fmla="*/ 74390 w 216967"/>
                <a:gd name="connsiteY26" fmla="*/ 70103 h 332293"/>
                <a:gd name="connsiteX27" fmla="*/ 58831 w 216967"/>
                <a:gd name="connsiteY27" fmla="*/ 88212 h 332293"/>
                <a:gd name="connsiteX28" fmla="*/ 51051 w 216967"/>
                <a:gd name="connsiteY28" fmla="*/ 103771 h 332293"/>
                <a:gd name="connsiteX29" fmla="*/ 45823 w 216967"/>
                <a:gd name="connsiteY29" fmla="*/ 108999 h 332293"/>
                <a:gd name="connsiteX30" fmla="*/ 30264 w 216967"/>
                <a:gd name="connsiteY30" fmla="*/ 103771 h 332293"/>
                <a:gd name="connsiteX31" fmla="*/ 48373 w 216967"/>
                <a:gd name="connsiteY31" fmla="*/ 116779 h 332293"/>
                <a:gd name="connsiteX32" fmla="*/ 38044 w 216967"/>
                <a:gd name="connsiteY32" fmla="*/ 134888 h 332293"/>
                <a:gd name="connsiteX33" fmla="*/ 51051 w 216967"/>
                <a:gd name="connsiteY33" fmla="*/ 145218 h 332293"/>
                <a:gd name="connsiteX34" fmla="*/ 32942 w 216967"/>
                <a:gd name="connsiteY34" fmla="*/ 158226 h 332293"/>
                <a:gd name="connsiteX35" fmla="*/ 48501 w 216967"/>
                <a:gd name="connsiteY35" fmla="*/ 152997 h 332293"/>
                <a:gd name="connsiteX36" fmla="*/ 56280 w 216967"/>
                <a:gd name="connsiteY36" fmla="*/ 166005 h 332293"/>
                <a:gd name="connsiteX37" fmla="*/ 69288 w 216967"/>
                <a:gd name="connsiteY37" fmla="*/ 150446 h 332293"/>
                <a:gd name="connsiteX38" fmla="*/ 71839 w 216967"/>
                <a:gd name="connsiteY38" fmla="*/ 163455 h 332293"/>
                <a:gd name="connsiteX39" fmla="*/ 64060 w 216967"/>
                <a:gd name="connsiteY39" fmla="*/ 186792 h 332293"/>
                <a:gd name="connsiteX40" fmla="*/ 95177 w 216967"/>
                <a:gd name="connsiteY40" fmla="*/ 184242 h 332293"/>
                <a:gd name="connsiteX41" fmla="*/ 100405 w 216967"/>
                <a:gd name="connsiteY41" fmla="*/ 189470 h 332293"/>
                <a:gd name="connsiteX42" fmla="*/ 105634 w 216967"/>
                <a:gd name="connsiteY42" fmla="*/ 205029 h 332293"/>
                <a:gd name="connsiteX43" fmla="*/ 110863 w 216967"/>
                <a:gd name="connsiteY43" fmla="*/ 212808 h 332293"/>
                <a:gd name="connsiteX44" fmla="*/ 108312 w 216967"/>
                <a:gd name="connsiteY44" fmla="*/ 230918 h 332293"/>
                <a:gd name="connsiteX45" fmla="*/ 87525 w 216967"/>
                <a:gd name="connsiteY45" fmla="*/ 233468 h 332293"/>
                <a:gd name="connsiteX46" fmla="*/ 79746 w 216967"/>
                <a:gd name="connsiteY46" fmla="*/ 236019 h 332293"/>
                <a:gd name="connsiteX47" fmla="*/ 71966 w 216967"/>
                <a:gd name="connsiteY47" fmla="*/ 249027 h 332293"/>
                <a:gd name="connsiteX48" fmla="*/ 84974 w 216967"/>
                <a:gd name="connsiteY48" fmla="*/ 256806 h 332293"/>
                <a:gd name="connsiteX49" fmla="*/ 64187 w 216967"/>
                <a:gd name="connsiteY49" fmla="*/ 272365 h 332293"/>
                <a:gd name="connsiteX50" fmla="*/ 74517 w 216967"/>
                <a:gd name="connsiteY50" fmla="*/ 282695 h 332293"/>
                <a:gd name="connsiteX51" fmla="*/ 87525 w 216967"/>
                <a:gd name="connsiteY51" fmla="*/ 285245 h 332293"/>
                <a:gd name="connsiteX52" fmla="*/ 108312 w 216967"/>
                <a:gd name="connsiteY52" fmla="*/ 287796 h 332293"/>
                <a:gd name="connsiteX53" fmla="*/ 110863 w 216967"/>
                <a:gd name="connsiteY53" fmla="*/ 293025 h 332293"/>
                <a:gd name="connsiteX54" fmla="*/ 87525 w 216967"/>
                <a:gd name="connsiteY54" fmla="*/ 295575 h 332293"/>
                <a:gd name="connsiteX55" fmla="*/ 58958 w 216967"/>
                <a:gd name="connsiteY55" fmla="*/ 331794 h 332293"/>
                <a:gd name="connsiteX56" fmla="*/ 74517 w 216967"/>
                <a:gd name="connsiteY56" fmla="*/ 321464 h 332293"/>
                <a:gd name="connsiteX57" fmla="*/ 92626 w 216967"/>
                <a:gd name="connsiteY57" fmla="*/ 324014 h 332293"/>
                <a:gd name="connsiteX58" fmla="*/ 100405 w 216967"/>
                <a:gd name="connsiteY58" fmla="*/ 316235 h 332293"/>
                <a:gd name="connsiteX59" fmla="*/ 115964 w 216967"/>
                <a:gd name="connsiteY59" fmla="*/ 313684 h 332293"/>
                <a:gd name="connsiteX60" fmla="*/ 134073 w 216967"/>
                <a:gd name="connsiteY60" fmla="*/ 308456 h 332293"/>
                <a:gd name="connsiteX61" fmla="*/ 152183 w 216967"/>
                <a:gd name="connsiteY61" fmla="*/ 311006 h 332293"/>
                <a:gd name="connsiteX62" fmla="*/ 175520 w 216967"/>
                <a:gd name="connsiteY62" fmla="*/ 308456 h 332293"/>
                <a:gd name="connsiteX63" fmla="*/ 206638 w 216967"/>
                <a:gd name="connsiteY63" fmla="*/ 295448 h 332293"/>
                <a:gd name="connsiteX64" fmla="*/ 196308 w 216967"/>
                <a:gd name="connsiteY64" fmla="*/ 290219 h 332293"/>
                <a:gd name="connsiteX65" fmla="*/ 198858 w 216967"/>
                <a:gd name="connsiteY65" fmla="*/ 277211 h 332293"/>
                <a:gd name="connsiteX66" fmla="*/ 216968 w 216967"/>
                <a:gd name="connsiteY66" fmla="*/ 256551 h 332293"/>
                <a:gd name="connsiteX67" fmla="*/ 216968 w 216967"/>
                <a:gd name="connsiteY67" fmla="*/ 256551 h 332293"/>
                <a:gd name="connsiteX68" fmla="*/ 22485 w 216967"/>
                <a:gd name="connsiteY68" fmla="*/ 96119 h 332293"/>
                <a:gd name="connsiteX69" fmla="*/ 38044 w 216967"/>
                <a:gd name="connsiteY69" fmla="*/ 75459 h 332293"/>
                <a:gd name="connsiteX70" fmla="*/ 22485 w 216967"/>
                <a:gd name="connsiteY70" fmla="*/ 96119 h 332293"/>
                <a:gd name="connsiteX71" fmla="*/ 22485 w 216967"/>
                <a:gd name="connsiteY71" fmla="*/ 96119 h 332293"/>
                <a:gd name="connsiteX72" fmla="*/ 146954 w 216967"/>
                <a:gd name="connsiteY72" fmla="*/ 26105 h 332293"/>
                <a:gd name="connsiteX73" fmla="*/ 152183 w 216967"/>
                <a:gd name="connsiteY73" fmla="*/ 217 h 332293"/>
                <a:gd name="connsiteX74" fmla="*/ 146954 w 216967"/>
                <a:gd name="connsiteY74" fmla="*/ 26105 h 332293"/>
                <a:gd name="connsiteX75" fmla="*/ 146954 w 216967"/>
                <a:gd name="connsiteY75" fmla="*/ 26105 h 33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16967" h="332293">
                  <a:moveTo>
                    <a:pt x="40722" y="176335"/>
                  </a:moveTo>
                  <a:cubicBezTo>
                    <a:pt x="32942" y="168556"/>
                    <a:pt x="22613" y="181564"/>
                    <a:pt x="12155" y="181564"/>
                  </a:cubicBezTo>
                  <a:cubicBezTo>
                    <a:pt x="12155" y="186792"/>
                    <a:pt x="9604" y="191894"/>
                    <a:pt x="6926" y="194572"/>
                  </a:cubicBezTo>
                  <a:cubicBezTo>
                    <a:pt x="4376" y="197122"/>
                    <a:pt x="-3404" y="204902"/>
                    <a:pt x="1698" y="207580"/>
                  </a:cubicBezTo>
                  <a:cubicBezTo>
                    <a:pt x="6926" y="207580"/>
                    <a:pt x="14705" y="215359"/>
                    <a:pt x="14705" y="210130"/>
                  </a:cubicBezTo>
                  <a:cubicBezTo>
                    <a:pt x="17256" y="202351"/>
                    <a:pt x="19934" y="194572"/>
                    <a:pt x="27714" y="204902"/>
                  </a:cubicBezTo>
                  <a:cubicBezTo>
                    <a:pt x="30264" y="207452"/>
                    <a:pt x="32942" y="210130"/>
                    <a:pt x="35493" y="212681"/>
                  </a:cubicBezTo>
                  <a:cubicBezTo>
                    <a:pt x="35493" y="207452"/>
                    <a:pt x="45823" y="207452"/>
                    <a:pt x="51051" y="202351"/>
                  </a:cubicBezTo>
                  <a:cubicBezTo>
                    <a:pt x="58831" y="194572"/>
                    <a:pt x="48501" y="186792"/>
                    <a:pt x="40722" y="176462"/>
                  </a:cubicBezTo>
                  <a:lnTo>
                    <a:pt x="40722" y="176462"/>
                  </a:lnTo>
                  <a:close/>
                  <a:moveTo>
                    <a:pt x="216968" y="256679"/>
                  </a:moveTo>
                  <a:cubicBezTo>
                    <a:pt x="216968" y="246349"/>
                    <a:pt x="196180" y="241120"/>
                    <a:pt x="193630" y="246349"/>
                  </a:cubicBezTo>
                  <a:cubicBezTo>
                    <a:pt x="191079" y="251577"/>
                    <a:pt x="185850" y="248899"/>
                    <a:pt x="183300" y="243798"/>
                  </a:cubicBezTo>
                  <a:cubicBezTo>
                    <a:pt x="178071" y="238569"/>
                    <a:pt x="185850" y="233468"/>
                    <a:pt x="183300" y="233468"/>
                  </a:cubicBezTo>
                  <a:cubicBezTo>
                    <a:pt x="178071" y="230918"/>
                    <a:pt x="175520" y="223138"/>
                    <a:pt x="175520" y="220460"/>
                  </a:cubicBezTo>
                  <a:cubicBezTo>
                    <a:pt x="175520" y="217782"/>
                    <a:pt x="170292" y="197122"/>
                    <a:pt x="159962" y="194572"/>
                  </a:cubicBezTo>
                  <a:cubicBezTo>
                    <a:pt x="146954" y="192021"/>
                    <a:pt x="146954" y="176462"/>
                    <a:pt x="144403" y="168683"/>
                  </a:cubicBezTo>
                  <a:cubicBezTo>
                    <a:pt x="141852" y="158353"/>
                    <a:pt x="136624" y="163455"/>
                    <a:pt x="128845" y="155675"/>
                  </a:cubicBezTo>
                  <a:cubicBezTo>
                    <a:pt x="123616" y="150446"/>
                    <a:pt x="115837" y="153125"/>
                    <a:pt x="110736" y="153125"/>
                  </a:cubicBezTo>
                  <a:cubicBezTo>
                    <a:pt x="105634" y="153125"/>
                    <a:pt x="110736" y="145345"/>
                    <a:pt x="118515" y="140117"/>
                  </a:cubicBezTo>
                  <a:cubicBezTo>
                    <a:pt x="126294" y="134888"/>
                    <a:pt x="134073" y="106449"/>
                    <a:pt x="134073" y="101220"/>
                  </a:cubicBezTo>
                  <a:cubicBezTo>
                    <a:pt x="134073" y="95991"/>
                    <a:pt x="100405" y="95991"/>
                    <a:pt x="95177" y="98669"/>
                  </a:cubicBezTo>
                  <a:cubicBezTo>
                    <a:pt x="87397" y="101220"/>
                    <a:pt x="82169" y="93441"/>
                    <a:pt x="87397" y="90890"/>
                  </a:cubicBezTo>
                  <a:cubicBezTo>
                    <a:pt x="92626" y="90890"/>
                    <a:pt x="102956" y="77882"/>
                    <a:pt x="102956" y="75332"/>
                  </a:cubicBezTo>
                  <a:cubicBezTo>
                    <a:pt x="102956" y="70103"/>
                    <a:pt x="110736" y="65002"/>
                    <a:pt x="105507" y="62324"/>
                  </a:cubicBezTo>
                  <a:cubicBezTo>
                    <a:pt x="102956" y="57095"/>
                    <a:pt x="100278" y="67552"/>
                    <a:pt x="97727" y="70103"/>
                  </a:cubicBezTo>
                  <a:cubicBezTo>
                    <a:pt x="92499" y="72653"/>
                    <a:pt x="84719" y="72653"/>
                    <a:pt x="74390" y="70103"/>
                  </a:cubicBezTo>
                  <a:cubicBezTo>
                    <a:pt x="64060" y="67552"/>
                    <a:pt x="58831" y="83111"/>
                    <a:pt x="58831" y="88212"/>
                  </a:cubicBezTo>
                  <a:cubicBezTo>
                    <a:pt x="61381" y="93441"/>
                    <a:pt x="48501" y="98542"/>
                    <a:pt x="51051" y="103771"/>
                  </a:cubicBezTo>
                  <a:cubicBezTo>
                    <a:pt x="51051" y="108999"/>
                    <a:pt x="48501" y="111550"/>
                    <a:pt x="45823" y="108999"/>
                  </a:cubicBezTo>
                  <a:cubicBezTo>
                    <a:pt x="40594" y="106449"/>
                    <a:pt x="38044" y="98669"/>
                    <a:pt x="30264" y="103771"/>
                  </a:cubicBezTo>
                  <a:cubicBezTo>
                    <a:pt x="25036" y="108999"/>
                    <a:pt x="38044" y="116779"/>
                    <a:pt x="48373" y="116779"/>
                  </a:cubicBezTo>
                  <a:cubicBezTo>
                    <a:pt x="56153" y="119329"/>
                    <a:pt x="40594" y="124558"/>
                    <a:pt x="38044" y="134888"/>
                  </a:cubicBezTo>
                  <a:cubicBezTo>
                    <a:pt x="38044" y="142667"/>
                    <a:pt x="51051" y="140117"/>
                    <a:pt x="51051" y="145218"/>
                  </a:cubicBezTo>
                  <a:cubicBezTo>
                    <a:pt x="51051" y="152997"/>
                    <a:pt x="32942" y="152997"/>
                    <a:pt x="32942" y="158226"/>
                  </a:cubicBezTo>
                  <a:cubicBezTo>
                    <a:pt x="32942" y="166005"/>
                    <a:pt x="43272" y="155675"/>
                    <a:pt x="48501" y="152997"/>
                  </a:cubicBezTo>
                  <a:cubicBezTo>
                    <a:pt x="53730" y="150319"/>
                    <a:pt x="45950" y="168556"/>
                    <a:pt x="56280" y="166005"/>
                  </a:cubicBezTo>
                  <a:cubicBezTo>
                    <a:pt x="69288" y="163455"/>
                    <a:pt x="66610" y="147896"/>
                    <a:pt x="69288" y="150446"/>
                  </a:cubicBezTo>
                  <a:cubicBezTo>
                    <a:pt x="74517" y="150446"/>
                    <a:pt x="69288" y="158226"/>
                    <a:pt x="71839" y="163455"/>
                  </a:cubicBezTo>
                  <a:cubicBezTo>
                    <a:pt x="74390" y="171234"/>
                    <a:pt x="64060" y="181564"/>
                    <a:pt x="64060" y="186792"/>
                  </a:cubicBezTo>
                  <a:cubicBezTo>
                    <a:pt x="64060" y="192021"/>
                    <a:pt x="87397" y="192021"/>
                    <a:pt x="95177" y="184242"/>
                  </a:cubicBezTo>
                  <a:cubicBezTo>
                    <a:pt x="102956" y="176462"/>
                    <a:pt x="105507" y="184242"/>
                    <a:pt x="100405" y="189470"/>
                  </a:cubicBezTo>
                  <a:cubicBezTo>
                    <a:pt x="95177" y="197250"/>
                    <a:pt x="97855" y="202479"/>
                    <a:pt x="105634" y="205029"/>
                  </a:cubicBezTo>
                  <a:cubicBezTo>
                    <a:pt x="110863" y="205029"/>
                    <a:pt x="113414" y="207580"/>
                    <a:pt x="110863" y="212808"/>
                  </a:cubicBezTo>
                  <a:cubicBezTo>
                    <a:pt x="108312" y="218037"/>
                    <a:pt x="110863" y="225816"/>
                    <a:pt x="108312" y="230918"/>
                  </a:cubicBezTo>
                  <a:cubicBezTo>
                    <a:pt x="105762" y="236146"/>
                    <a:pt x="87525" y="236146"/>
                    <a:pt x="87525" y="233468"/>
                  </a:cubicBezTo>
                  <a:cubicBezTo>
                    <a:pt x="84974" y="228239"/>
                    <a:pt x="77195" y="230918"/>
                    <a:pt x="79746" y="236019"/>
                  </a:cubicBezTo>
                  <a:cubicBezTo>
                    <a:pt x="82296" y="241248"/>
                    <a:pt x="71966" y="246349"/>
                    <a:pt x="71966" y="249027"/>
                  </a:cubicBezTo>
                  <a:cubicBezTo>
                    <a:pt x="74517" y="254256"/>
                    <a:pt x="84974" y="251577"/>
                    <a:pt x="84974" y="256806"/>
                  </a:cubicBezTo>
                  <a:cubicBezTo>
                    <a:pt x="87525" y="262035"/>
                    <a:pt x="77195" y="269814"/>
                    <a:pt x="64187" y="272365"/>
                  </a:cubicBezTo>
                  <a:cubicBezTo>
                    <a:pt x="53857" y="277593"/>
                    <a:pt x="66738" y="285373"/>
                    <a:pt x="74517" y="282695"/>
                  </a:cubicBezTo>
                  <a:cubicBezTo>
                    <a:pt x="79746" y="277466"/>
                    <a:pt x="77068" y="285245"/>
                    <a:pt x="87525" y="285245"/>
                  </a:cubicBezTo>
                  <a:cubicBezTo>
                    <a:pt x="95304" y="285245"/>
                    <a:pt x="100533" y="290474"/>
                    <a:pt x="108312" y="287796"/>
                  </a:cubicBezTo>
                  <a:cubicBezTo>
                    <a:pt x="118642" y="285245"/>
                    <a:pt x="118642" y="287796"/>
                    <a:pt x="110863" y="293025"/>
                  </a:cubicBezTo>
                  <a:cubicBezTo>
                    <a:pt x="103084" y="298253"/>
                    <a:pt x="92754" y="293025"/>
                    <a:pt x="87525" y="295575"/>
                  </a:cubicBezTo>
                  <a:cubicBezTo>
                    <a:pt x="79746" y="300804"/>
                    <a:pt x="53857" y="324014"/>
                    <a:pt x="58958" y="331794"/>
                  </a:cubicBezTo>
                  <a:cubicBezTo>
                    <a:pt x="61509" y="334344"/>
                    <a:pt x="66738" y="326565"/>
                    <a:pt x="74517" y="321464"/>
                  </a:cubicBezTo>
                  <a:cubicBezTo>
                    <a:pt x="84847" y="318913"/>
                    <a:pt x="87525" y="324014"/>
                    <a:pt x="92626" y="324014"/>
                  </a:cubicBezTo>
                  <a:cubicBezTo>
                    <a:pt x="97855" y="326565"/>
                    <a:pt x="97855" y="313684"/>
                    <a:pt x="100405" y="316235"/>
                  </a:cubicBezTo>
                  <a:cubicBezTo>
                    <a:pt x="105634" y="316235"/>
                    <a:pt x="108185" y="311006"/>
                    <a:pt x="115964" y="313684"/>
                  </a:cubicBezTo>
                  <a:cubicBezTo>
                    <a:pt x="123743" y="313684"/>
                    <a:pt x="128972" y="311134"/>
                    <a:pt x="134073" y="308456"/>
                  </a:cubicBezTo>
                  <a:cubicBezTo>
                    <a:pt x="136624" y="305905"/>
                    <a:pt x="147081" y="313684"/>
                    <a:pt x="152183" y="311006"/>
                  </a:cubicBezTo>
                  <a:cubicBezTo>
                    <a:pt x="154733" y="311006"/>
                    <a:pt x="167741" y="308456"/>
                    <a:pt x="175520" y="308456"/>
                  </a:cubicBezTo>
                  <a:cubicBezTo>
                    <a:pt x="183300" y="308456"/>
                    <a:pt x="201409" y="300676"/>
                    <a:pt x="206638" y="295448"/>
                  </a:cubicBezTo>
                  <a:cubicBezTo>
                    <a:pt x="211866" y="290219"/>
                    <a:pt x="204087" y="290219"/>
                    <a:pt x="196308" y="290219"/>
                  </a:cubicBezTo>
                  <a:cubicBezTo>
                    <a:pt x="191079" y="292770"/>
                    <a:pt x="191079" y="284990"/>
                    <a:pt x="198858" y="277211"/>
                  </a:cubicBezTo>
                  <a:cubicBezTo>
                    <a:pt x="204087" y="271982"/>
                    <a:pt x="216968" y="266881"/>
                    <a:pt x="216968" y="256551"/>
                  </a:cubicBezTo>
                  <a:lnTo>
                    <a:pt x="216968" y="256551"/>
                  </a:lnTo>
                  <a:close/>
                  <a:moveTo>
                    <a:pt x="22485" y="96119"/>
                  </a:moveTo>
                  <a:cubicBezTo>
                    <a:pt x="30264" y="93568"/>
                    <a:pt x="40594" y="80560"/>
                    <a:pt x="38044" y="75459"/>
                  </a:cubicBezTo>
                  <a:cubicBezTo>
                    <a:pt x="32815" y="72908"/>
                    <a:pt x="14705" y="96119"/>
                    <a:pt x="22485" y="96119"/>
                  </a:cubicBezTo>
                  <a:lnTo>
                    <a:pt x="22485" y="96119"/>
                  </a:lnTo>
                  <a:close/>
                  <a:moveTo>
                    <a:pt x="146954" y="26105"/>
                  </a:moveTo>
                  <a:cubicBezTo>
                    <a:pt x="152183" y="18326"/>
                    <a:pt x="159962" y="-2334"/>
                    <a:pt x="152183" y="217"/>
                  </a:cubicBezTo>
                  <a:cubicBezTo>
                    <a:pt x="141852" y="2767"/>
                    <a:pt x="144403" y="28656"/>
                    <a:pt x="146954" y="26105"/>
                  </a:cubicBezTo>
                  <a:lnTo>
                    <a:pt x="146954" y="26105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3" name="Freeform: Shape 592">
              <a:extLst>
                <a:ext uri="{FF2B5EF4-FFF2-40B4-BE49-F238E27FC236}">
                  <a16:creationId xmlns:a16="http://schemas.microsoft.com/office/drawing/2014/main" id="{CBCF4BC3-3CD4-4E7D-DFA5-731BCFE71C5A}"/>
                </a:ext>
              </a:extLst>
            </p:cNvPr>
            <p:cNvSpPr/>
            <p:nvPr/>
          </p:nvSpPr>
          <p:spPr>
            <a:xfrm>
              <a:off x="7172434" y="2730382"/>
              <a:ext cx="216967" cy="332293"/>
            </a:xfrm>
            <a:custGeom>
              <a:avLst/>
              <a:gdLst>
                <a:gd name="connsiteX0" fmla="*/ 40722 w 216967"/>
                <a:gd name="connsiteY0" fmla="*/ 176335 h 332293"/>
                <a:gd name="connsiteX1" fmla="*/ 12155 w 216967"/>
                <a:gd name="connsiteY1" fmla="*/ 181564 h 332293"/>
                <a:gd name="connsiteX2" fmla="*/ 6926 w 216967"/>
                <a:gd name="connsiteY2" fmla="*/ 194572 h 332293"/>
                <a:gd name="connsiteX3" fmla="*/ 1698 w 216967"/>
                <a:gd name="connsiteY3" fmla="*/ 207580 h 332293"/>
                <a:gd name="connsiteX4" fmla="*/ 14705 w 216967"/>
                <a:gd name="connsiteY4" fmla="*/ 210130 h 332293"/>
                <a:gd name="connsiteX5" fmla="*/ 27714 w 216967"/>
                <a:gd name="connsiteY5" fmla="*/ 204902 h 332293"/>
                <a:gd name="connsiteX6" fmla="*/ 35493 w 216967"/>
                <a:gd name="connsiteY6" fmla="*/ 212681 h 332293"/>
                <a:gd name="connsiteX7" fmla="*/ 51051 w 216967"/>
                <a:gd name="connsiteY7" fmla="*/ 202351 h 332293"/>
                <a:gd name="connsiteX8" fmla="*/ 40722 w 216967"/>
                <a:gd name="connsiteY8" fmla="*/ 176462 h 332293"/>
                <a:gd name="connsiteX9" fmla="*/ 40722 w 216967"/>
                <a:gd name="connsiteY9" fmla="*/ 176462 h 332293"/>
                <a:gd name="connsiteX10" fmla="*/ 216968 w 216967"/>
                <a:gd name="connsiteY10" fmla="*/ 256679 h 332293"/>
                <a:gd name="connsiteX11" fmla="*/ 193630 w 216967"/>
                <a:gd name="connsiteY11" fmla="*/ 246349 h 332293"/>
                <a:gd name="connsiteX12" fmla="*/ 183300 w 216967"/>
                <a:gd name="connsiteY12" fmla="*/ 243798 h 332293"/>
                <a:gd name="connsiteX13" fmla="*/ 183300 w 216967"/>
                <a:gd name="connsiteY13" fmla="*/ 233468 h 332293"/>
                <a:gd name="connsiteX14" fmla="*/ 175520 w 216967"/>
                <a:gd name="connsiteY14" fmla="*/ 220460 h 332293"/>
                <a:gd name="connsiteX15" fmla="*/ 159962 w 216967"/>
                <a:gd name="connsiteY15" fmla="*/ 194572 h 332293"/>
                <a:gd name="connsiteX16" fmla="*/ 144403 w 216967"/>
                <a:gd name="connsiteY16" fmla="*/ 168683 h 332293"/>
                <a:gd name="connsiteX17" fmla="*/ 128845 w 216967"/>
                <a:gd name="connsiteY17" fmla="*/ 155675 h 332293"/>
                <a:gd name="connsiteX18" fmla="*/ 110736 w 216967"/>
                <a:gd name="connsiteY18" fmla="*/ 153125 h 332293"/>
                <a:gd name="connsiteX19" fmla="*/ 118515 w 216967"/>
                <a:gd name="connsiteY19" fmla="*/ 140117 h 332293"/>
                <a:gd name="connsiteX20" fmla="*/ 134073 w 216967"/>
                <a:gd name="connsiteY20" fmla="*/ 101220 h 332293"/>
                <a:gd name="connsiteX21" fmla="*/ 95177 w 216967"/>
                <a:gd name="connsiteY21" fmla="*/ 98669 h 332293"/>
                <a:gd name="connsiteX22" fmla="*/ 87397 w 216967"/>
                <a:gd name="connsiteY22" fmla="*/ 90890 h 332293"/>
                <a:gd name="connsiteX23" fmla="*/ 102956 w 216967"/>
                <a:gd name="connsiteY23" fmla="*/ 75332 h 332293"/>
                <a:gd name="connsiteX24" fmla="*/ 105507 w 216967"/>
                <a:gd name="connsiteY24" fmla="*/ 62324 h 332293"/>
                <a:gd name="connsiteX25" fmla="*/ 97727 w 216967"/>
                <a:gd name="connsiteY25" fmla="*/ 70103 h 332293"/>
                <a:gd name="connsiteX26" fmla="*/ 74390 w 216967"/>
                <a:gd name="connsiteY26" fmla="*/ 70103 h 332293"/>
                <a:gd name="connsiteX27" fmla="*/ 58831 w 216967"/>
                <a:gd name="connsiteY27" fmla="*/ 88212 h 332293"/>
                <a:gd name="connsiteX28" fmla="*/ 51051 w 216967"/>
                <a:gd name="connsiteY28" fmla="*/ 103771 h 332293"/>
                <a:gd name="connsiteX29" fmla="*/ 45823 w 216967"/>
                <a:gd name="connsiteY29" fmla="*/ 108999 h 332293"/>
                <a:gd name="connsiteX30" fmla="*/ 30264 w 216967"/>
                <a:gd name="connsiteY30" fmla="*/ 103771 h 332293"/>
                <a:gd name="connsiteX31" fmla="*/ 48373 w 216967"/>
                <a:gd name="connsiteY31" fmla="*/ 116779 h 332293"/>
                <a:gd name="connsiteX32" fmla="*/ 38044 w 216967"/>
                <a:gd name="connsiteY32" fmla="*/ 134888 h 332293"/>
                <a:gd name="connsiteX33" fmla="*/ 51051 w 216967"/>
                <a:gd name="connsiteY33" fmla="*/ 145218 h 332293"/>
                <a:gd name="connsiteX34" fmla="*/ 32942 w 216967"/>
                <a:gd name="connsiteY34" fmla="*/ 158226 h 332293"/>
                <a:gd name="connsiteX35" fmla="*/ 48501 w 216967"/>
                <a:gd name="connsiteY35" fmla="*/ 152997 h 332293"/>
                <a:gd name="connsiteX36" fmla="*/ 56280 w 216967"/>
                <a:gd name="connsiteY36" fmla="*/ 166005 h 332293"/>
                <a:gd name="connsiteX37" fmla="*/ 69288 w 216967"/>
                <a:gd name="connsiteY37" fmla="*/ 150446 h 332293"/>
                <a:gd name="connsiteX38" fmla="*/ 71839 w 216967"/>
                <a:gd name="connsiteY38" fmla="*/ 163455 h 332293"/>
                <a:gd name="connsiteX39" fmla="*/ 64060 w 216967"/>
                <a:gd name="connsiteY39" fmla="*/ 186792 h 332293"/>
                <a:gd name="connsiteX40" fmla="*/ 95177 w 216967"/>
                <a:gd name="connsiteY40" fmla="*/ 184242 h 332293"/>
                <a:gd name="connsiteX41" fmla="*/ 100405 w 216967"/>
                <a:gd name="connsiteY41" fmla="*/ 189470 h 332293"/>
                <a:gd name="connsiteX42" fmla="*/ 105634 w 216967"/>
                <a:gd name="connsiteY42" fmla="*/ 205029 h 332293"/>
                <a:gd name="connsiteX43" fmla="*/ 110863 w 216967"/>
                <a:gd name="connsiteY43" fmla="*/ 212808 h 332293"/>
                <a:gd name="connsiteX44" fmla="*/ 108312 w 216967"/>
                <a:gd name="connsiteY44" fmla="*/ 230918 h 332293"/>
                <a:gd name="connsiteX45" fmla="*/ 87525 w 216967"/>
                <a:gd name="connsiteY45" fmla="*/ 233468 h 332293"/>
                <a:gd name="connsiteX46" fmla="*/ 79746 w 216967"/>
                <a:gd name="connsiteY46" fmla="*/ 236019 h 332293"/>
                <a:gd name="connsiteX47" fmla="*/ 71966 w 216967"/>
                <a:gd name="connsiteY47" fmla="*/ 249027 h 332293"/>
                <a:gd name="connsiteX48" fmla="*/ 84974 w 216967"/>
                <a:gd name="connsiteY48" fmla="*/ 256806 h 332293"/>
                <a:gd name="connsiteX49" fmla="*/ 64187 w 216967"/>
                <a:gd name="connsiteY49" fmla="*/ 272365 h 332293"/>
                <a:gd name="connsiteX50" fmla="*/ 74517 w 216967"/>
                <a:gd name="connsiteY50" fmla="*/ 282695 h 332293"/>
                <a:gd name="connsiteX51" fmla="*/ 87525 w 216967"/>
                <a:gd name="connsiteY51" fmla="*/ 285245 h 332293"/>
                <a:gd name="connsiteX52" fmla="*/ 108312 w 216967"/>
                <a:gd name="connsiteY52" fmla="*/ 287796 h 332293"/>
                <a:gd name="connsiteX53" fmla="*/ 110863 w 216967"/>
                <a:gd name="connsiteY53" fmla="*/ 293025 h 332293"/>
                <a:gd name="connsiteX54" fmla="*/ 87525 w 216967"/>
                <a:gd name="connsiteY54" fmla="*/ 295575 h 332293"/>
                <a:gd name="connsiteX55" fmla="*/ 58958 w 216967"/>
                <a:gd name="connsiteY55" fmla="*/ 331794 h 332293"/>
                <a:gd name="connsiteX56" fmla="*/ 74517 w 216967"/>
                <a:gd name="connsiteY56" fmla="*/ 321464 h 332293"/>
                <a:gd name="connsiteX57" fmla="*/ 92626 w 216967"/>
                <a:gd name="connsiteY57" fmla="*/ 324014 h 332293"/>
                <a:gd name="connsiteX58" fmla="*/ 100405 w 216967"/>
                <a:gd name="connsiteY58" fmla="*/ 316235 h 332293"/>
                <a:gd name="connsiteX59" fmla="*/ 115964 w 216967"/>
                <a:gd name="connsiteY59" fmla="*/ 313684 h 332293"/>
                <a:gd name="connsiteX60" fmla="*/ 134073 w 216967"/>
                <a:gd name="connsiteY60" fmla="*/ 308456 h 332293"/>
                <a:gd name="connsiteX61" fmla="*/ 152183 w 216967"/>
                <a:gd name="connsiteY61" fmla="*/ 311006 h 332293"/>
                <a:gd name="connsiteX62" fmla="*/ 175520 w 216967"/>
                <a:gd name="connsiteY62" fmla="*/ 308456 h 332293"/>
                <a:gd name="connsiteX63" fmla="*/ 206638 w 216967"/>
                <a:gd name="connsiteY63" fmla="*/ 295448 h 332293"/>
                <a:gd name="connsiteX64" fmla="*/ 196308 w 216967"/>
                <a:gd name="connsiteY64" fmla="*/ 290219 h 332293"/>
                <a:gd name="connsiteX65" fmla="*/ 198858 w 216967"/>
                <a:gd name="connsiteY65" fmla="*/ 277211 h 332293"/>
                <a:gd name="connsiteX66" fmla="*/ 216968 w 216967"/>
                <a:gd name="connsiteY66" fmla="*/ 256551 h 332293"/>
                <a:gd name="connsiteX67" fmla="*/ 216968 w 216967"/>
                <a:gd name="connsiteY67" fmla="*/ 256551 h 332293"/>
                <a:gd name="connsiteX68" fmla="*/ 22485 w 216967"/>
                <a:gd name="connsiteY68" fmla="*/ 96119 h 332293"/>
                <a:gd name="connsiteX69" fmla="*/ 38044 w 216967"/>
                <a:gd name="connsiteY69" fmla="*/ 75459 h 332293"/>
                <a:gd name="connsiteX70" fmla="*/ 22485 w 216967"/>
                <a:gd name="connsiteY70" fmla="*/ 96119 h 332293"/>
                <a:gd name="connsiteX71" fmla="*/ 22485 w 216967"/>
                <a:gd name="connsiteY71" fmla="*/ 96119 h 332293"/>
                <a:gd name="connsiteX72" fmla="*/ 146954 w 216967"/>
                <a:gd name="connsiteY72" fmla="*/ 26105 h 332293"/>
                <a:gd name="connsiteX73" fmla="*/ 152183 w 216967"/>
                <a:gd name="connsiteY73" fmla="*/ 217 h 332293"/>
                <a:gd name="connsiteX74" fmla="*/ 146954 w 216967"/>
                <a:gd name="connsiteY74" fmla="*/ 26105 h 332293"/>
                <a:gd name="connsiteX75" fmla="*/ 146954 w 216967"/>
                <a:gd name="connsiteY75" fmla="*/ 26105 h 33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16967" h="332293">
                  <a:moveTo>
                    <a:pt x="40722" y="176335"/>
                  </a:moveTo>
                  <a:cubicBezTo>
                    <a:pt x="32942" y="168556"/>
                    <a:pt x="22613" y="181564"/>
                    <a:pt x="12155" y="181564"/>
                  </a:cubicBezTo>
                  <a:cubicBezTo>
                    <a:pt x="12155" y="186792"/>
                    <a:pt x="9604" y="191894"/>
                    <a:pt x="6926" y="194572"/>
                  </a:cubicBezTo>
                  <a:cubicBezTo>
                    <a:pt x="4376" y="197122"/>
                    <a:pt x="-3404" y="204902"/>
                    <a:pt x="1698" y="207580"/>
                  </a:cubicBezTo>
                  <a:cubicBezTo>
                    <a:pt x="6926" y="207580"/>
                    <a:pt x="14705" y="215359"/>
                    <a:pt x="14705" y="210130"/>
                  </a:cubicBezTo>
                  <a:cubicBezTo>
                    <a:pt x="17256" y="202351"/>
                    <a:pt x="19934" y="194572"/>
                    <a:pt x="27714" y="204902"/>
                  </a:cubicBezTo>
                  <a:cubicBezTo>
                    <a:pt x="30264" y="207452"/>
                    <a:pt x="32942" y="210130"/>
                    <a:pt x="35493" y="212681"/>
                  </a:cubicBezTo>
                  <a:cubicBezTo>
                    <a:pt x="35493" y="207452"/>
                    <a:pt x="45823" y="207452"/>
                    <a:pt x="51051" y="202351"/>
                  </a:cubicBezTo>
                  <a:cubicBezTo>
                    <a:pt x="58831" y="194572"/>
                    <a:pt x="48501" y="186792"/>
                    <a:pt x="40722" y="176462"/>
                  </a:cubicBezTo>
                  <a:lnTo>
                    <a:pt x="40722" y="176462"/>
                  </a:lnTo>
                  <a:close/>
                  <a:moveTo>
                    <a:pt x="216968" y="256679"/>
                  </a:moveTo>
                  <a:cubicBezTo>
                    <a:pt x="216968" y="246349"/>
                    <a:pt x="196180" y="241120"/>
                    <a:pt x="193630" y="246349"/>
                  </a:cubicBezTo>
                  <a:cubicBezTo>
                    <a:pt x="191079" y="251577"/>
                    <a:pt x="185850" y="248899"/>
                    <a:pt x="183300" y="243798"/>
                  </a:cubicBezTo>
                  <a:cubicBezTo>
                    <a:pt x="178071" y="238569"/>
                    <a:pt x="185850" y="233468"/>
                    <a:pt x="183300" y="233468"/>
                  </a:cubicBezTo>
                  <a:cubicBezTo>
                    <a:pt x="178071" y="230918"/>
                    <a:pt x="175520" y="223138"/>
                    <a:pt x="175520" y="220460"/>
                  </a:cubicBezTo>
                  <a:cubicBezTo>
                    <a:pt x="175520" y="217782"/>
                    <a:pt x="170292" y="197122"/>
                    <a:pt x="159962" y="194572"/>
                  </a:cubicBezTo>
                  <a:cubicBezTo>
                    <a:pt x="146954" y="192021"/>
                    <a:pt x="146954" y="176462"/>
                    <a:pt x="144403" y="168683"/>
                  </a:cubicBezTo>
                  <a:cubicBezTo>
                    <a:pt x="141852" y="158353"/>
                    <a:pt x="136624" y="163455"/>
                    <a:pt x="128845" y="155675"/>
                  </a:cubicBezTo>
                  <a:cubicBezTo>
                    <a:pt x="123616" y="150446"/>
                    <a:pt x="115837" y="153125"/>
                    <a:pt x="110736" y="153125"/>
                  </a:cubicBezTo>
                  <a:cubicBezTo>
                    <a:pt x="105634" y="153125"/>
                    <a:pt x="110736" y="145345"/>
                    <a:pt x="118515" y="140117"/>
                  </a:cubicBezTo>
                  <a:cubicBezTo>
                    <a:pt x="126294" y="134888"/>
                    <a:pt x="134073" y="106449"/>
                    <a:pt x="134073" y="101220"/>
                  </a:cubicBezTo>
                  <a:cubicBezTo>
                    <a:pt x="134073" y="95991"/>
                    <a:pt x="100405" y="95991"/>
                    <a:pt x="95177" y="98669"/>
                  </a:cubicBezTo>
                  <a:cubicBezTo>
                    <a:pt x="87397" y="101220"/>
                    <a:pt x="82169" y="93441"/>
                    <a:pt x="87397" y="90890"/>
                  </a:cubicBezTo>
                  <a:cubicBezTo>
                    <a:pt x="92626" y="90890"/>
                    <a:pt x="102956" y="77882"/>
                    <a:pt x="102956" y="75332"/>
                  </a:cubicBezTo>
                  <a:cubicBezTo>
                    <a:pt x="102956" y="70103"/>
                    <a:pt x="110736" y="65002"/>
                    <a:pt x="105507" y="62324"/>
                  </a:cubicBezTo>
                  <a:cubicBezTo>
                    <a:pt x="102956" y="57095"/>
                    <a:pt x="100278" y="67552"/>
                    <a:pt x="97727" y="70103"/>
                  </a:cubicBezTo>
                  <a:cubicBezTo>
                    <a:pt x="92499" y="72653"/>
                    <a:pt x="84719" y="72653"/>
                    <a:pt x="74390" y="70103"/>
                  </a:cubicBezTo>
                  <a:cubicBezTo>
                    <a:pt x="64060" y="67552"/>
                    <a:pt x="58831" y="83111"/>
                    <a:pt x="58831" y="88212"/>
                  </a:cubicBezTo>
                  <a:cubicBezTo>
                    <a:pt x="61381" y="93441"/>
                    <a:pt x="48501" y="98542"/>
                    <a:pt x="51051" y="103771"/>
                  </a:cubicBezTo>
                  <a:cubicBezTo>
                    <a:pt x="51051" y="108999"/>
                    <a:pt x="48501" y="111550"/>
                    <a:pt x="45823" y="108999"/>
                  </a:cubicBezTo>
                  <a:cubicBezTo>
                    <a:pt x="40594" y="106449"/>
                    <a:pt x="38044" y="98669"/>
                    <a:pt x="30264" y="103771"/>
                  </a:cubicBezTo>
                  <a:cubicBezTo>
                    <a:pt x="25036" y="108999"/>
                    <a:pt x="38044" y="116779"/>
                    <a:pt x="48373" y="116779"/>
                  </a:cubicBezTo>
                  <a:cubicBezTo>
                    <a:pt x="56153" y="119329"/>
                    <a:pt x="40594" y="124558"/>
                    <a:pt x="38044" y="134888"/>
                  </a:cubicBezTo>
                  <a:cubicBezTo>
                    <a:pt x="38044" y="142667"/>
                    <a:pt x="51051" y="140117"/>
                    <a:pt x="51051" y="145218"/>
                  </a:cubicBezTo>
                  <a:cubicBezTo>
                    <a:pt x="51051" y="152997"/>
                    <a:pt x="32942" y="152997"/>
                    <a:pt x="32942" y="158226"/>
                  </a:cubicBezTo>
                  <a:cubicBezTo>
                    <a:pt x="32942" y="166005"/>
                    <a:pt x="43272" y="155675"/>
                    <a:pt x="48501" y="152997"/>
                  </a:cubicBezTo>
                  <a:cubicBezTo>
                    <a:pt x="53730" y="150319"/>
                    <a:pt x="45950" y="168556"/>
                    <a:pt x="56280" y="166005"/>
                  </a:cubicBezTo>
                  <a:cubicBezTo>
                    <a:pt x="69288" y="163455"/>
                    <a:pt x="66610" y="147896"/>
                    <a:pt x="69288" y="150446"/>
                  </a:cubicBezTo>
                  <a:cubicBezTo>
                    <a:pt x="74517" y="150446"/>
                    <a:pt x="69288" y="158226"/>
                    <a:pt x="71839" y="163455"/>
                  </a:cubicBezTo>
                  <a:cubicBezTo>
                    <a:pt x="74390" y="171234"/>
                    <a:pt x="64060" y="181564"/>
                    <a:pt x="64060" y="186792"/>
                  </a:cubicBezTo>
                  <a:cubicBezTo>
                    <a:pt x="64060" y="192021"/>
                    <a:pt x="87397" y="192021"/>
                    <a:pt x="95177" y="184242"/>
                  </a:cubicBezTo>
                  <a:cubicBezTo>
                    <a:pt x="102956" y="176462"/>
                    <a:pt x="105507" y="184242"/>
                    <a:pt x="100405" y="189470"/>
                  </a:cubicBezTo>
                  <a:cubicBezTo>
                    <a:pt x="95177" y="197250"/>
                    <a:pt x="97855" y="202479"/>
                    <a:pt x="105634" y="205029"/>
                  </a:cubicBezTo>
                  <a:cubicBezTo>
                    <a:pt x="110863" y="205029"/>
                    <a:pt x="113414" y="207580"/>
                    <a:pt x="110863" y="212808"/>
                  </a:cubicBezTo>
                  <a:cubicBezTo>
                    <a:pt x="108312" y="218037"/>
                    <a:pt x="110863" y="225816"/>
                    <a:pt x="108312" y="230918"/>
                  </a:cubicBezTo>
                  <a:cubicBezTo>
                    <a:pt x="105762" y="236146"/>
                    <a:pt x="87525" y="236146"/>
                    <a:pt x="87525" y="233468"/>
                  </a:cubicBezTo>
                  <a:cubicBezTo>
                    <a:pt x="84974" y="228239"/>
                    <a:pt x="77195" y="230918"/>
                    <a:pt x="79746" y="236019"/>
                  </a:cubicBezTo>
                  <a:cubicBezTo>
                    <a:pt x="82296" y="241248"/>
                    <a:pt x="71966" y="246349"/>
                    <a:pt x="71966" y="249027"/>
                  </a:cubicBezTo>
                  <a:cubicBezTo>
                    <a:pt x="74517" y="254256"/>
                    <a:pt x="84974" y="251577"/>
                    <a:pt x="84974" y="256806"/>
                  </a:cubicBezTo>
                  <a:cubicBezTo>
                    <a:pt x="87525" y="262035"/>
                    <a:pt x="77195" y="269814"/>
                    <a:pt x="64187" y="272365"/>
                  </a:cubicBezTo>
                  <a:cubicBezTo>
                    <a:pt x="53857" y="277593"/>
                    <a:pt x="66738" y="285373"/>
                    <a:pt x="74517" y="282695"/>
                  </a:cubicBezTo>
                  <a:cubicBezTo>
                    <a:pt x="79746" y="277466"/>
                    <a:pt x="77068" y="285245"/>
                    <a:pt x="87525" y="285245"/>
                  </a:cubicBezTo>
                  <a:cubicBezTo>
                    <a:pt x="95304" y="285245"/>
                    <a:pt x="100533" y="290474"/>
                    <a:pt x="108312" y="287796"/>
                  </a:cubicBezTo>
                  <a:cubicBezTo>
                    <a:pt x="118642" y="285245"/>
                    <a:pt x="118642" y="287796"/>
                    <a:pt x="110863" y="293025"/>
                  </a:cubicBezTo>
                  <a:cubicBezTo>
                    <a:pt x="103084" y="298253"/>
                    <a:pt x="92754" y="293025"/>
                    <a:pt x="87525" y="295575"/>
                  </a:cubicBezTo>
                  <a:cubicBezTo>
                    <a:pt x="79746" y="300804"/>
                    <a:pt x="53857" y="324014"/>
                    <a:pt x="58958" y="331794"/>
                  </a:cubicBezTo>
                  <a:cubicBezTo>
                    <a:pt x="61509" y="334344"/>
                    <a:pt x="66738" y="326565"/>
                    <a:pt x="74517" y="321464"/>
                  </a:cubicBezTo>
                  <a:cubicBezTo>
                    <a:pt x="84847" y="318913"/>
                    <a:pt x="87525" y="324014"/>
                    <a:pt x="92626" y="324014"/>
                  </a:cubicBezTo>
                  <a:cubicBezTo>
                    <a:pt x="97855" y="326565"/>
                    <a:pt x="97855" y="313684"/>
                    <a:pt x="100405" y="316235"/>
                  </a:cubicBezTo>
                  <a:cubicBezTo>
                    <a:pt x="105634" y="316235"/>
                    <a:pt x="108185" y="311006"/>
                    <a:pt x="115964" y="313684"/>
                  </a:cubicBezTo>
                  <a:cubicBezTo>
                    <a:pt x="123743" y="313684"/>
                    <a:pt x="128972" y="311134"/>
                    <a:pt x="134073" y="308456"/>
                  </a:cubicBezTo>
                  <a:cubicBezTo>
                    <a:pt x="136624" y="305905"/>
                    <a:pt x="147081" y="313684"/>
                    <a:pt x="152183" y="311006"/>
                  </a:cubicBezTo>
                  <a:cubicBezTo>
                    <a:pt x="154733" y="311006"/>
                    <a:pt x="167741" y="308456"/>
                    <a:pt x="175520" y="308456"/>
                  </a:cubicBezTo>
                  <a:cubicBezTo>
                    <a:pt x="183300" y="308456"/>
                    <a:pt x="201409" y="300676"/>
                    <a:pt x="206638" y="295448"/>
                  </a:cubicBezTo>
                  <a:cubicBezTo>
                    <a:pt x="211866" y="290219"/>
                    <a:pt x="204087" y="290219"/>
                    <a:pt x="196308" y="290219"/>
                  </a:cubicBezTo>
                  <a:cubicBezTo>
                    <a:pt x="191079" y="292770"/>
                    <a:pt x="191079" y="284990"/>
                    <a:pt x="198858" y="277211"/>
                  </a:cubicBezTo>
                  <a:cubicBezTo>
                    <a:pt x="204087" y="271982"/>
                    <a:pt x="216968" y="266881"/>
                    <a:pt x="216968" y="256551"/>
                  </a:cubicBezTo>
                  <a:lnTo>
                    <a:pt x="216968" y="256551"/>
                  </a:lnTo>
                  <a:close/>
                  <a:moveTo>
                    <a:pt x="22485" y="96119"/>
                  </a:moveTo>
                  <a:cubicBezTo>
                    <a:pt x="30264" y="93568"/>
                    <a:pt x="40594" y="80560"/>
                    <a:pt x="38044" y="75459"/>
                  </a:cubicBezTo>
                  <a:cubicBezTo>
                    <a:pt x="32815" y="72908"/>
                    <a:pt x="14705" y="96119"/>
                    <a:pt x="22485" y="96119"/>
                  </a:cubicBezTo>
                  <a:lnTo>
                    <a:pt x="22485" y="96119"/>
                  </a:lnTo>
                  <a:close/>
                  <a:moveTo>
                    <a:pt x="146954" y="26105"/>
                  </a:moveTo>
                  <a:cubicBezTo>
                    <a:pt x="152183" y="18326"/>
                    <a:pt x="159962" y="-2334"/>
                    <a:pt x="152183" y="217"/>
                  </a:cubicBezTo>
                  <a:cubicBezTo>
                    <a:pt x="141852" y="2767"/>
                    <a:pt x="144403" y="28656"/>
                    <a:pt x="146954" y="26105"/>
                  </a:cubicBezTo>
                  <a:lnTo>
                    <a:pt x="146954" y="26105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4" name="Freeform: Shape 593">
              <a:extLst>
                <a:ext uri="{FF2B5EF4-FFF2-40B4-BE49-F238E27FC236}">
                  <a16:creationId xmlns:a16="http://schemas.microsoft.com/office/drawing/2014/main" id="{DEC263F9-F059-A417-0E04-E1B9E9EDADF8}"/>
                </a:ext>
              </a:extLst>
            </p:cNvPr>
            <p:cNvSpPr/>
            <p:nvPr/>
          </p:nvSpPr>
          <p:spPr>
            <a:xfrm>
              <a:off x="9509071" y="4116080"/>
              <a:ext cx="423091" cy="127704"/>
            </a:xfrm>
            <a:custGeom>
              <a:avLst/>
              <a:gdLst>
                <a:gd name="connsiteX0" fmla="*/ 77665 w 423091"/>
                <a:gd name="connsiteY0" fmla="*/ 46421 h 127704"/>
                <a:gd name="connsiteX1" fmla="*/ 59556 w 423091"/>
                <a:gd name="connsiteY1" fmla="*/ 23210 h 127704"/>
                <a:gd name="connsiteX2" fmla="*/ 49227 w 423091"/>
                <a:gd name="connsiteY2" fmla="*/ 12880 h 127704"/>
                <a:gd name="connsiteX3" fmla="*/ 49227 w 423091"/>
                <a:gd name="connsiteY3" fmla="*/ 10330 h 127704"/>
                <a:gd name="connsiteX4" fmla="*/ 41447 w 423091"/>
                <a:gd name="connsiteY4" fmla="*/ 18109 h 127704"/>
                <a:gd name="connsiteX5" fmla="*/ 23338 w 423091"/>
                <a:gd name="connsiteY5" fmla="*/ 18109 h 127704"/>
                <a:gd name="connsiteX6" fmla="*/ 13008 w 423091"/>
                <a:gd name="connsiteY6" fmla="*/ 5229 h 127704"/>
                <a:gd name="connsiteX7" fmla="*/ 0 w 423091"/>
                <a:gd name="connsiteY7" fmla="*/ 2678 h 127704"/>
                <a:gd name="connsiteX8" fmla="*/ 7780 w 423091"/>
                <a:gd name="connsiteY8" fmla="*/ 36218 h 127704"/>
                <a:gd name="connsiteX9" fmla="*/ 28567 w 423091"/>
                <a:gd name="connsiteY9" fmla="*/ 77538 h 127704"/>
                <a:gd name="connsiteX10" fmla="*/ 49354 w 423091"/>
                <a:gd name="connsiteY10" fmla="*/ 98198 h 127704"/>
                <a:gd name="connsiteX11" fmla="*/ 90801 w 423091"/>
                <a:gd name="connsiteY11" fmla="*/ 118858 h 127704"/>
                <a:gd name="connsiteX12" fmla="*/ 77793 w 423091"/>
                <a:gd name="connsiteY12" fmla="*/ 87868 h 127704"/>
                <a:gd name="connsiteX13" fmla="*/ 77793 w 423091"/>
                <a:gd name="connsiteY13" fmla="*/ 46548 h 127704"/>
                <a:gd name="connsiteX14" fmla="*/ 77793 w 423091"/>
                <a:gd name="connsiteY14" fmla="*/ 46548 h 127704"/>
                <a:gd name="connsiteX15" fmla="*/ 407202 w 423091"/>
                <a:gd name="connsiteY15" fmla="*/ 23210 h 127704"/>
                <a:gd name="connsiteX16" fmla="*/ 389093 w 423091"/>
                <a:gd name="connsiteY16" fmla="*/ 18109 h 127704"/>
                <a:gd name="connsiteX17" fmla="*/ 368306 w 423091"/>
                <a:gd name="connsiteY17" fmla="*/ 0 h 127704"/>
                <a:gd name="connsiteX18" fmla="*/ 350197 w 423091"/>
                <a:gd name="connsiteY18" fmla="*/ 23210 h 127704"/>
                <a:gd name="connsiteX19" fmla="*/ 339866 w 423091"/>
                <a:gd name="connsiteY19" fmla="*/ 36091 h 127704"/>
                <a:gd name="connsiteX20" fmla="*/ 334638 w 423091"/>
                <a:gd name="connsiteY20" fmla="*/ 43870 h 127704"/>
                <a:gd name="connsiteX21" fmla="*/ 334638 w 423091"/>
                <a:gd name="connsiteY21" fmla="*/ 56751 h 127704"/>
                <a:gd name="connsiteX22" fmla="*/ 321630 w 423091"/>
                <a:gd name="connsiteY22" fmla="*/ 61852 h 127704"/>
                <a:gd name="connsiteX23" fmla="*/ 308622 w 423091"/>
                <a:gd name="connsiteY23" fmla="*/ 46421 h 127704"/>
                <a:gd name="connsiteX24" fmla="*/ 308622 w 423091"/>
                <a:gd name="connsiteY24" fmla="*/ 46421 h 127704"/>
                <a:gd name="connsiteX25" fmla="*/ 287834 w 423091"/>
                <a:gd name="connsiteY25" fmla="*/ 74860 h 127704"/>
                <a:gd name="connsiteX26" fmla="*/ 256717 w 423091"/>
                <a:gd name="connsiteY26" fmla="*/ 85190 h 127704"/>
                <a:gd name="connsiteX27" fmla="*/ 243709 w 423091"/>
                <a:gd name="connsiteY27" fmla="*/ 113629 h 127704"/>
                <a:gd name="connsiteX28" fmla="*/ 210041 w 423091"/>
                <a:gd name="connsiteY28" fmla="*/ 105850 h 127704"/>
                <a:gd name="connsiteX29" fmla="*/ 217821 w 423091"/>
                <a:gd name="connsiteY29" fmla="*/ 118730 h 127704"/>
                <a:gd name="connsiteX30" fmla="*/ 235930 w 423091"/>
                <a:gd name="connsiteY30" fmla="*/ 126509 h 127704"/>
                <a:gd name="connsiteX31" fmla="*/ 264497 w 423091"/>
                <a:gd name="connsiteY31" fmla="*/ 123959 h 127704"/>
                <a:gd name="connsiteX32" fmla="*/ 285284 w 423091"/>
                <a:gd name="connsiteY32" fmla="*/ 116179 h 127704"/>
                <a:gd name="connsiteX33" fmla="*/ 306071 w 423091"/>
                <a:gd name="connsiteY33" fmla="*/ 118730 h 127704"/>
                <a:gd name="connsiteX34" fmla="*/ 324180 w 423091"/>
                <a:gd name="connsiteY34" fmla="*/ 105850 h 127704"/>
                <a:gd name="connsiteX35" fmla="*/ 331959 w 423091"/>
                <a:gd name="connsiteY35" fmla="*/ 85190 h 127704"/>
                <a:gd name="connsiteX36" fmla="*/ 344968 w 423091"/>
                <a:gd name="connsiteY36" fmla="*/ 67080 h 127704"/>
                <a:gd name="connsiteX37" fmla="*/ 378635 w 423091"/>
                <a:gd name="connsiteY37" fmla="*/ 54200 h 127704"/>
                <a:gd name="connsiteX38" fmla="*/ 388965 w 423091"/>
                <a:gd name="connsiteY38" fmla="*/ 56751 h 127704"/>
                <a:gd name="connsiteX39" fmla="*/ 401973 w 423091"/>
                <a:gd name="connsiteY39" fmla="*/ 43870 h 127704"/>
                <a:gd name="connsiteX40" fmla="*/ 422760 w 423091"/>
                <a:gd name="connsiteY40" fmla="*/ 36091 h 127704"/>
                <a:gd name="connsiteX41" fmla="*/ 407202 w 423091"/>
                <a:gd name="connsiteY41" fmla="*/ 23210 h 127704"/>
                <a:gd name="connsiteX42" fmla="*/ 407202 w 423091"/>
                <a:gd name="connsiteY42" fmla="*/ 23210 h 12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3091" h="127704">
                  <a:moveTo>
                    <a:pt x="77665" y="46421"/>
                  </a:moveTo>
                  <a:cubicBezTo>
                    <a:pt x="77665" y="33540"/>
                    <a:pt x="64658" y="33540"/>
                    <a:pt x="59556" y="23210"/>
                  </a:cubicBezTo>
                  <a:cubicBezTo>
                    <a:pt x="57006" y="12880"/>
                    <a:pt x="51777" y="20660"/>
                    <a:pt x="49227" y="12880"/>
                  </a:cubicBezTo>
                  <a:lnTo>
                    <a:pt x="49227" y="10330"/>
                  </a:lnTo>
                  <a:cubicBezTo>
                    <a:pt x="41447" y="12880"/>
                    <a:pt x="43998" y="18109"/>
                    <a:pt x="41447" y="18109"/>
                  </a:cubicBezTo>
                  <a:cubicBezTo>
                    <a:pt x="38897" y="20660"/>
                    <a:pt x="23338" y="20660"/>
                    <a:pt x="23338" y="18109"/>
                  </a:cubicBezTo>
                  <a:cubicBezTo>
                    <a:pt x="23338" y="13008"/>
                    <a:pt x="20787" y="5229"/>
                    <a:pt x="13008" y="5229"/>
                  </a:cubicBezTo>
                  <a:cubicBezTo>
                    <a:pt x="7780" y="2678"/>
                    <a:pt x="5229" y="2678"/>
                    <a:pt x="0" y="2678"/>
                  </a:cubicBezTo>
                  <a:cubicBezTo>
                    <a:pt x="5229" y="15559"/>
                    <a:pt x="7780" y="25888"/>
                    <a:pt x="7780" y="36218"/>
                  </a:cubicBezTo>
                  <a:cubicBezTo>
                    <a:pt x="7780" y="49099"/>
                    <a:pt x="25888" y="69759"/>
                    <a:pt x="28567" y="77538"/>
                  </a:cubicBezTo>
                  <a:cubicBezTo>
                    <a:pt x="31117" y="87868"/>
                    <a:pt x="36346" y="90418"/>
                    <a:pt x="49354" y="98198"/>
                  </a:cubicBezTo>
                  <a:cubicBezTo>
                    <a:pt x="62362" y="108528"/>
                    <a:pt x="88251" y="121408"/>
                    <a:pt x="90801" y="118858"/>
                  </a:cubicBezTo>
                  <a:cubicBezTo>
                    <a:pt x="96030" y="116307"/>
                    <a:pt x="85573" y="95647"/>
                    <a:pt x="77793" y="87868"/>
                  </a:cubicBezTo>
                  <a:cubicBezTo>
                    <a:pt x="70014" y="80089"/>
                    <a:pt x="77793" y="62107"/>
                    <a:pt x="77793" y="46548"/>
                  </a:cubicBezTo>
                  <a:lnTo>
                    <a:pt x="77793" y="46548"/>
                  </a:lnTo>
                  <a:close/>
                  <a:moveTo>
                    <a:pt x="407202" y="23210"/>
                  </a:moveTo>
                  <a:cubicBezTo>
                    <a:pt x="401973" y="23210"/>
                    <a:pt x="389093" y="23210"/>
                    <a:pt x="389093" y="18109"/>
                  </a:cubicBezTo>
                  <a:cubicBezTo>
                    <a:pt x="389093" y="10330"/>
                    <a:pt x="376085" y="0"/>
                    <a:pt x="368306" y="0"/>
                  </a:cubicBezTo>
                  <a:cubicBezTo>
                    <a:pt x="360526" y="0"/>
                    <a:pt x="350197" y="15431"/>
                    <a:pt x="350197" y="23210"/>
                  </a:cubicBezTo>
                  <a:cubicBezTo>
                    <a:pt x="350197" y="28312"/>
                    <a:pt x="337188" y="28312"/>
                    <a:pt x="339866" y="36091"/>
                  </a:cubicBezTo>
                  <a:cubicBezTo>
                    <a:pt x="339866" y="41192"/>
                    <a:pt x="337316" y="41192"/>
                    <a:pt x="334638" y="43870"/>
                  </a:cubicBezTo>
                  <a:cubicBezTo>
                    <a:pt x="337188" y="51650"/>
                    <a:pt x="337188" y="56751"/>
                    <a:pt x="334638" y="56751"/>
                  </a:cubicBezTo>
                  <a:cubicBezTo>
                    <a:pt x="329409" y="54200"/>
                    <a:pt x="326858" y="61852"/>
                    <a:pt x="321630" y="61852"/>
                  </a:cubicBezTo>
                  <a:cubicBezTo>
                    <a:pt x="316401" y="61852"/>
                    <a:pt x="313851" y="54073"/>
                    <a:pt x="308622" y="46421"/>
                  </a:cubicBezTo>
                  <a:lnTo>
                    <a:pt x="308622" y="46421"/>
                  </a:lnTo>
                  <a:cubicBezTo>
                    <a:pt x="303393" y="46421"/>
                    <a:pt x="290512" y="64530"/>
                    <a:pt x="287834" y="74860"/>
                  </a:cubicBezTo>
                  <a:cubicBezTo>
                    <a:pt x="285284" y="87740"/>
                    <a:pt x="274826" y="82639"/>
                    <a:pt x="256717" y="85190"/>
                  </a:cubicBezTo>
                  <a:cubicBezTo>
                    <a:pt x="238608" y="85190"/>
                    <a:pt x="246387" y="103299"/>
                    <a:pt x="243709" y="113629"/>
                  </a:cubicBezTo>
                  <a:cubicBezTo>
                    <a:pt x="238480" y="121408"/>
                    <a:pt x="220371" y="105850"/>
                    <a:pt x="210041" y="105850"/>
                  </a:cubicBezTo>
                  <a:cubicBezTo>
                    <a:pt x="212592" y="110951"/>
                    <a:pt x="215270" y="118730"/>
                    <a:pt x="217821" y="118730"/>
                  </a:cubicBezTo>
                  <a:cubicBezTo>
                    <a:pt x="223050" y="118730"/>
                    <a:pt x="230829" y="131611"/>
                    <a:pt x="235930" y="126509"/>
                  </a:cubicBezTo>
                  <a:cubicBezTo>
                    <a:pt x="241158" y="123959"/>
                    <a:pt x="256717" y="126509"/>
                    <a:pt x="264497" y="123959"/>
                  </a:cubicBezTo>
                  <a:cubicBezTo>
                    <a:pt x="272276" y="121408"/>
                    <a:pt x="272276" y="116179"/>
                    <a:pt x="285284" y="116179"/>
                  </a:cubicBezTo>
                  <a:cubicBezTo>
                    <a:pt x="298292" y="116179"/>
                    <a:pt x="293063" y="126509"/>
                    <a:pt x="306071" y="118730"/>
                  </a:cubicBezTo>
                  <a:cubicBezTo>
                    <a:pt x="319079" y="113629"/>
                    <a:pt x="326858" y="118730"/>
                    <a:pt x="324180" y="105850"/>
                  </a:cubicBezTo>
                  <a:cubicBezTo>
                    <a:pt x="324180" y="95520"/>
                    <a:pt x="331959" y="95520"/>
                    <a:pt x="331959" y="85190"/>
                  </a:cubicBezTo>
                  <a:cubicBezTo>
                    <a:pt x="329409" y="77411"/>
                    <a:pt x="344968" y="82639"/>
                    <a:pt x="344968" y="67080"/>
                  </a:cubicBezTo>
                  <a:cubicBezTo>
                    <a:pt x="342417" y="51650"/>
                    <a:pt x="368306" y="54200"/>
                    <a:pt x="378635" y="54200"/>
                  </a:cubicBezTo>
                  <a:cubicBezTo>
                    <a:pt x="381186" y="54200"/>
                    <a:pt x="383864" y="54200"/>
                    <a:pt x="388965" y="56751"/>
                  </a:cubicBezTo>
                  <a:cubicBezTo>
                    <a:pt x="396745" y="51650"/>
                    <a:pt x="407075" y="48971"/>
                    <a:pt x="401973" y="43870"/>
                  </a:cubicBezTo>
                  <a:cubicBezTo>
                    <a:pt x="396745" y="38769"/>
                    <a:pt x="420082" y="43870"/>
                    <a:pt x="422760" y="36091"/>
                  </a:cubicBezTo>
                  <a:cubicBezTo>
                    <a:pt x="425311" y="28312"/>
                    <a:pt x="412431" y="20660"/>
                    <a:pt x="407202" y="23210"/>
                  </a:cubicBezTo>
                  <a:lnTo>
                    <a:pt x="407202" y="23210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5" name="Freeform: Shape 594">
              <a:extLst>
                <a:ext uri="{FF2B5EF4-FFF2-40B4-BE49-F238E27FC236}">
                  <a16:creationId xmlns:a16="http://schemas.microsoft.com/office/drawing/2014/main" id="{27A90044-73F7-8645-0091-7F7B176A60FD}"/>
                </a:ext>
              </a:extLst>
            </p:cNvPr>
            <p:cNvSpPr/>
            <p:nvPr/>
          </p:nvSpPr>
          <p:spPr>
            <a:xfrm>
              <a:off x="9509071" y="4116080"/>
              <a:ext cx="423091" cy="127704"/>
            </a:xfrm>
            <a:custGeom>
              <a:avLst/>
              <a:gdLst>
                <a:gd name="connsiteX0" fmla="*/ 77665 w 423091"/>
                <a:gd name="connsiteY0" fmla="*/ 46421 h 127704"/>
                <a:gd name="connsiteX1" fmla="*/ 59556 w 423091"/>
                <a:gd name="connsiteY1" fmla="*/ 23210 h 127704"/>
                <a:gd name="connsiteX2" fmla="*/ 49227 w 423091"/>
                <a:gd name="connsiteY2" fmla="*/ 12880 h 127704"/>
                <a:gd name="connsiteX3" fmla="*/ 49227 w 423091"/>
                <a:gd name="connsiteY3" fmla="*/ 10330 h 127704"/>
                <a:gd name="connsiteX4" fmla="*/ 41447 w 423091"/>
                <a:gd name="connsiteY4" fmla="*/ 18109 h 127704"/>
                <a:gd name="connsiteX5" fmla="*/ 23338 w 423091"/>
                <a:gd name="connsiteY5" fmla="*/ 18109 h 127704"/>
                <a:gd name="connsiteX6" fmla="*/ 13008 w 423091"/>
                <a:gd name="connsiteY6" fmla="*/ 5229 h 127704"/>
                <a:gd name="connsiteX7" fmla="*/ 0 w 423091"/>
                <a:gd name="connsiteY7" fmla="*/ 2678 h 127704"/>
                <a:gd name="connsiteX8" fmla="*/ 7780 w 423091"/>
                <a:gd name="connsiteY8" fmla="*/ 36218 h 127704"/>
                <a:gd name="connsiteX9" fmla="*/ 28567 w 423091"/>
                <a:gd name="connsiteY9" fmla="*/ 77538 h 127704"/>
                <a:gd name="connsiteX10" fmla="*/ 49354 w 423091"/>
                <a:gd name="connsiteY10" fmla="*/ 98198 h 127704"/>
                <a:gd name="connsiteX11" fmla="*/ 90801 w 423091"/>
                <a:gd name="connsiteY11" fmla="*/ 118858 h 127704"/>
                <a:gd name="connsiteX12" fmla="*/ 77793 w 423091"/>
                <a:gd name="connsiteY12" fmla="*/ 87868 h 127704"/>
                <a:gd name="connsiteX13" fmla="*/ 77793 w 423091"/>
                <a:gd name="connsiteY13" fmla="*/ 46548 h 127704"/>
                <a:gd name="connsiteX14" fmla="*/ 77793 w 423091"/>
                <a:gd name="connsiteY14" fmla="*/ 46548 h 127704"/>
                <a:gd name="connsiteX15" fmla="*/ 407202 w 423091"/>
                <a:gd name="connsiteY15" fmla="*/ 23210 h 127704"/>
                <a:gd name="connsiteX16" fmla="*/ 389093 w 423091"/>
                <a:gd name="connsiteY16" fmla="*/ 18109 h 127704"/>
                <a:gd name="connsiteX17" fmla="*/ 368306 w 423091"/>
                <a:gd name="connsiteY17" fmla="*/ 0 h 127704"/>
                <a:gd name="connsiteX18" fmla="*/ 350197 w 423091"/>
                <a:gd name="connsiteY18" fmla="*/ 23210 h 127704"/>
                <a:gd name="connsiteX19" fmla="*/ 339866 w 423091"/>
                <a:gd name="connsiteY19" fmla="*/ 36091 h 127704"/>
                <a:gd name="connsiteX20" fmla="*/ 334638 w 423091"/>
                <a:gd name="connsiteY20" fmla="*/ 43870 h 127704"/>
                <a:gd name="connsiteX21" fmla="*/ 334638 w 423091"/>
                <a:gd name="connsiteY21" fmla="*/ 56751 h 127704"/>
                <a:gd name="connsiteX22" fmla="*/ 321630 w 423091"/>
                <a:gd name="connsiteY22" fmla="*/ 61852 h 127704"/>
                <a:gd name="connsiteX23" fmla="*/ 308622 w 423091"/>
                <a:gd name="connsiteY23" fmla="*/ 46421 h 127704"/>
                <a:gd name="connsiteX24" fmla="*/ 308622 w 423091"/>
                <a:gd name="connsiteY24" fmla="*/ 46421 h 127704"/>
                <a:gd name="connsiteX25" fmla="*/ 287834 w 423091"/>
                <a:gd name="connsiteY25" fmla="*/ 74860 h 127704"/>
                <a:gd name="connsiteX26" fmla="*/ 256717 w 423091"/>
                <a:gd name="connsiteY26" fmla="*/ 85190 h 127704"/>
                <a:gd name="connsiteX27" fmla="*/ 243709 w 423091"/>
                <a:gd name="connsiteY27" fmla="*/ 113629 h 127704"/>
                <a:gd name="connsiteX28" fmla="*/ 210041 w 423091"/>
                <a:gd name="connsiteY28" fmla="*/ 105850 h 127704"/>
                <a:gd name="connsiteX29" fmla="*/ 217821 w 423091"/>
                <a:gd name="connsiteY29" fmla="*/ 118730 h 127704"/>
                <a:gd name="connsiteX30" fmla="*/ 235930 w 423091"/>
                <a:gd name="connsiteY30" fmla="*/ 126509 h 127704"/>
                <a:gd name="connsiteX31" fmla="*/ 264497 w 423091"/>
                <a:gd name="connsiteY31" fmla="*/ 123959 h 127704"/>
                <a:gd name="connsiteX32" fmla="*/ 285284 w 423091"/>
                <a:gd name="connsiteY32" fmla="*/ 116179 h 127704"/>
                <a:gd name="connsiteX33" fmla="*/ 306071 w 423091"/>
                <a:gd name="connsiteY33" fmla="*/ 118730 h 127704"/>
                <a:gd name="connsiteX34" fmla="*/ 324180 w 423091"/>
                <a:gd name="connsiteY34" fmla="*/ 105850 h 127704"/>
                <a:gd name="connsiteX35" fmla="*/ 331959 w 423091"/>
                <a:gd name="connsiteY35" fmla="*/ 85190 h 127704"/>
                <a:gd name="connsiteX36" fmla="*/ 344968 w 423091"/>
                <a:gd name="connsiteY36" fmla="*/ 67080 h 127704"/>
                <a:gd name="connsiteX37" fmla="*/ 378635 w 423091"/>
                <a:gd name="connsiteY37" fmla="*/ 54200 h 127704"/>
                <a:gd name="connsiteX38" fmla="*/ 388965 w 423091"/>
                <a:gd name="connsiteY38" fmla="*/ 56751 h 127704"/>
                <a:gd name="connsiteX39" fmla="*/ 401973 w 423091"/>
                <a:gd name="connsiteY39" fmla="*/ 43870 h 127704"/>
                <a:gd name="connsiteX40" fmla="*/ 422760 w 423091"/>
                <a:gd name="connsiteY40" fmla="*/ 36091 h 127704"/>
                <a:gd name="connsiteX41" fmla="*/ 407202 w 423091"/>
                <a:gd name="connsiteY41" fmla="*/ 23210 h 127704"/>
                <a:gd name="connsiteX42" fmla="*/ 407202 w 423091"/>
                <a:gd name="connsiteY42" fmla="*/ 23210 h 127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23091" h="127704">
                  <a:moveTo>
                    <a:pt x="77665" y="46421"/>
                  </a:moveTo>
                  <a:cubicBezTo>
                    <a:pt x="77665" y="33540"/>
                    <a:pt x="64658" y="33540"/>
                    <a:pt x="59556" y="23210"/>
                  </a:cubicBezTo>
                  <a:cubicBezTo>
                    <a:pt x="57006" y="12880"/>
                    <a:pt x="51777" y="20660"/>
                    <a:pt x="49227" y="12880"/>
                  </a:cubicBezTo>
                  <a:lnTo>
                    <a:pt x="49227" y="10330"/>
                  </a:lnTo>
                  <a:cubicBezTo>
                    <a:pt x="41447" y="12880"/>
                    <a:pt x="43998" y="18109"/>
                    <a:pt x="41447" y="18109"/>
                  </a:cubicBezTo>
                  <a:cubicBezTo>
                    <a:pt x="38897" y="20660"/>
                    <a:pt x="23338" y="20660"/>
                    <a:pt x="23338" y="18109"/>
                  </a:cubicBezTo>
                  <a:cubicBezTo>
                    <a:pt x="23338" y="13008"/>
                    <a:pt x="20787" y="5229"/>
                    <a:pt x="13008" y="5229"/>
                  </a:cubicBezTo>
                  <a:cubicBezTo>
                    <a:pt x="7780" y="2678"/>
                    <a:pt x="5229" y="2678"/>
                    <a:pt x="0" y="2678"/>
                  </a:cubicBezTo>
                  <a:cubicBezTo>
                    <a:pt x="5229" y="15559"/>
                    <a:pt x="7780" y="25888"/>
                    <a:pt x="7780" y="36218"/>
                  </a:cubicBezTo>
                  <a:cubicBezTo>
                    <a:pt x="7780" y="49099"/>
                    <a:pt x="25888" y="69759"/>
                    <a:pt x="28567" y="77538"/>
                  </a:cubicBezTo>
                  <a:cubicBezTo>
                    <a:pt x="31117" y="87868"/>
                    <a:pt x="36346" y="90418"/>
                    <a:pt x="49354" y="98198"/>
                  </a:cubicBezTo>
                  <a:cubicBezTo>
                    <a:pt x="62362" y="108528"/>
                    <a:pt x="88251" y="121408"/>
                    <a:pt x="90801" y="118858"/>
                  </a:cubicBezTo>
                  <a:cubicBezTo>
                    <a:pt x="96030" y="116307"/>
                    <a:pt x="85573" y="95647"/>
                    <a:pt x="77793" y="87868"/>
                  </a:cubicBezTo>
                  <a:cubicBezTo>
                    <a:pt x="70014" y="80089"/>
                    <a:pt x="77793" y="62107"/>
                    <a:pt x="77793" y="46548"/>
                  </a:cubicBezTo>
                  <a:lnTo>
                    <a:pt x="77793" y="46548"/>
                  </a:lnTo>
                  <a:close/>
                  <a:moveTo>
                    <a:pt x="407202" y="23210"/>
                  </a:moveTo>
                  <a:cubicBezTo>
                    <a:pt x="401973" y="23210"/>
                    <a:pt x="389093" y="23210"/>
                    <a:pt x="389093" y="18109"/>
                  </a:cubicBezTo>
                  <a:cubicBezTo>
                    <a:pt x="389093" y="10330"/>
                    <a:pt x="376085" y="0"/>
                    <a:pt x="368306" y="0"/>
                  </a:cubicBezTo>
                  <a:cubicBezTo>
                    <a:pt x="360526" y="0"/>
                    <a:pt x="350197" y="15431"/>
                    <a:pt x="350197" y="23210"/>
                  </a:cubicBezTo>
                  <a:cubicBezTo>
                    <a:pt x="350197" y="28312"/>
                    <a:pt x="337188" y="28312"/>
                    <a:pt x="339866" y="36091"/>
                  </a:cubicBezTo>
                  <a:cubicBezTo>
                    <a:pt x="339866" y="41192"/>
                    <a:pt x="337316" y="41192"/>
                    <a:pt x="334638" y="43870"/>
                  </a:cubicBezTo>
                  <a:cubicBezTo>
                    <a:pt x="337188" y="51650"/>
                    <a:pt x="337188" y="56751"/>
                    <a:pt x="334638" y="56751"/>
                  </a:cubicBezTo>
                  <a:cubicBezTo>
                    <a:pt x="329409" y="54200"/>
                    <a:pt x="326858" y="61852"/>
                    <a:pt x="321630" y="61852"/>
                  </a:cubicBezTo>
                  <a:cubicBezTo>
                    <a:pt x="316401" y="61852"/>
                    <a:pt x="313851" y="54073"/>
                    <a:pt x="308622" y="46421"/>
                  </a:cubicBezTo>
                  <a:lnTo>
                    <a:pt x="308622" y="46421"/>
                  </a:lnTo>
                  <a:cubicBezTo>
                    <a:pt x="303393" y="46421"/>
                    <a:pt x="290512" y="64530"/>
                    <a:pt x="287834" y="74860"/>
                  </a:cubicBezTo>
                  <a:cubicBezTo>
                    <a:pt x="285284" y="87740"/>
                    <a:pt x="274826" y="82639"/>
                    <a:pt x="256717" y="85190"/>
                  </a:cubicBezTo>
                  <a:cubicBezTo>
                    <a:pt x="238608" y="85190"/>
                    <a:pt x="246387" y="103299"/>
                    <a:pt x="243709" y="113629"/>
                  </a:cubicBezTo>
                  <a:cubicBezTo>
                    <a:pt x="238480" y="121408"/>
                    <a:pt x="220371" y="105850"/>
                    <a:pt x="210041" y="105850"/>
                  </a:cubicBezTo>
                  <a:cubicBezTo>
                    <a:pt x="212592" y="110951"/>
                    <a:pt x="215270" y="118730"/>
                    <a:pt x="217821" y="118730"/>
                  </a:cubicBezTo>
                  <a:cubicBezTo>
                    <a:pt x="223050" y="118730"/>
                    <a:pt x="230829" y="131611"/>
                    <a:pt x="235930" y="126509"/>
                  </a:cubicBezTo>
                  <a:cubicBezTo>
                    <a:pt x="241158" y="123959"/>
                    <a:pt x="256717" y="126509"/>
                    <a:pt x="264497" y="123959"/>
                  </a:cubicBezTo>
                  <a:cubicBezTo>
                    <a:pt x="272276" y="121408"/>
                    <a:pt x="272276" y="116179"/>
                    <a:pt x="285284" y="116179"/>
                  </a:cubicBezTo>
                  <a:cubicBezTo>
                    <a:pt x="298292" y="116179"/>
                    <a:pt x="293063" y="126509"/>
                    <a:pt x="306071" y="118730"/>
                  </a:cubicBezTo>
                  <a:cubicBezTo>
                    <a:pt x="319079" y="113629"/>
                    <a:pt x="326858" y="118730"/>
                    <a:pt x="324180" y="105850"/>
                  </a:cubicBezTo>
                  <a:cubicBezTo>
                    <a:pt x="324180" y="95520"/>
                    <a:pt x="331959" y="95520"/>
                    <a:pt x="331959" y="85190"/>
                  </a:cubicBezTo>
                  <a:cubicBezTo>
                    <a:pt x="329409" y="77411"/>
                    <a:pt x="344968" y="82639"/>
                    <a:pt x="344968" y="67080"/>
                  </a:cubicBezTo>
                  <a:cubicBezTo>
                    <a:pt x="342417" y="51650"/>
                    <a:pt x="368306" y="54200"/>
                    <a:pt x="378635" y="54200"/>
                  </a:cubicBezTo>
                  <a:cubicBezTo>
                    <a:pt x="381186" y="54200"/>
                    <a:pt x="383864" y="54200"/>
                    <a:pt x="388965" y="56751"/>
                  </a:cubicBezTo>
                  <a:cubicBezTo>
                    <a:pt x="396745" y="51650"/>
                    <a:pt x="407075" y="48971"/>
                    <a:pt x="401973" y="43870"/>
                  </a:cubicBezTo>
                  <a:cubicBezTo>
                    <a:pt x="396745" y="38769"/>
                    <a:pt x="420082" y="43870"/>
                    <a:pt x="422760" y="36091"/>
                  </a:cubicBezTo>
                  <a:cubicBezTo>
                    <a:pt x="425311" y="28312"/>
                    <a:pt x="412431" y="20660"/>
                    <a:pt x="407202" y="23210"/>
                  </a:cubicBezTo>
                  <a:lnTo>
                    <a:pt x="407202" y="23210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6" name="Freeform: Shape 595">
              <a:extLst>
                <a:ext uri="{FF2B5EF4-FFF2-40B4-BE49-F238E27FC236}">
                  <a16:creationId xmlns:a16="http://schemas.microsoft.com/office/drawing/2014/main" id="{DA98CAEB-7A07-A3CA-6203-7DB89A390FAE}"/>
                </a:ext>
              </a:extLst>
            </p:cNvPr>
            <p:cNvSpPr/>
            <p:nvPr/>
          </p:nvSpPr>
          <p:spPr>
            <a:xfrm>
              <a:off x="10163925" y="3191084"/>
              <a:ext cx="369499" cy="367946"/>
            </a:xfrm>
            <a:custGeom>
              <a:avLst/>
              <a:gdLst>
                <a:gd name="connsiteX0" fmla="*/ 351227 w 369499"/>
                <a:gd name="connsiteY0" fmla="*/ 35987 h 367946"/>
                <a:gd name="connsiteX1" fmla="*/ 328016 w 369499"/>
                <a:gd name="connsiteY1" fmla="*/ 41216 h 367946"/>
                <a:gd name="connsiteX2" fmla="*/ 281468 w 369499"/>
                <a:gd name="connsiteY2" fmla="*/ 4870 h 367946"/>
                <a:gd name="connsiteX3" fmla="*/ 265909 w 369499"/>
                <a:gd name="connsiteY3" fmla="*/ 12649 h 367946"/>
                <a:gd name="connsiteX4" fmla="*/ 265909 w 369499"/>
                <a:gd name="connsiteY4" fmla="*/ 33436 h 367946"/>
                <a:gd name="connsiteX5" fmla="*/ 258130 w 369499"/>
                <a:gd name="connsiteY5" fmla="*/ 54224 h 367946"/>
                <a:gd name="connsiteX6" fmla="*/ 240020 w 369499"/>
                <a:gd name="connsiteY6" fmla="*/ 62003 h 367946"/>
                <a:gd name="connsiteX7" fmla="*/ 232241 w 369499"/>
                <a:gd name="connsiteY7" fmla="*/ 75011 h 367946"/>
                <a:gd name="connsiteX8" fmla="*/ 229691 w 369499"/>
                <a:gd name="connsiteY8" fmla="*/ 88019 h 367946"/>
                <a:gd name="connsiteX9" fmla="*/ 229691 w 369499"/>
                <a:gd name="connsiteY9" fmla="*/ 103578 h 367946"/>
                <a:gd name="connsiteX10" fmla="*/ 240020 w 369499"/>
                <a:gd name="connsiteY10" fmla="*/ 98349 h 367946"/>
                <a:gd name="connsiteX11" fmla="*/ 250350 w 369499"/>
                <a:gd name="connsiteY11" fmla="*/ 95798 h 367946"/>
                <a:gd name="connsiteX12" fmla="*/ 237470 w 369499"/>
                <a:gd name="connsiteY12" fmla="*/ 80240 h 367946"/>
                <a:gd name="connsiteX13" fmla="*/ 255579 w 369499"/>
                <a:gd name="connsiteY13" fmla="*/ 77689 h 367946"/>
                <a:gd name="connsiteX14" fmla="*/ 289247 w 369499"/>
                <a:gd name="connsiteY14" fmla="*/ 85468 h 367946"/>
                <a:gd name="connsiteX15" fmla="*/ 302127 w 369499"/>
                <a:gd name="connsiteY15" fmla="*/ 80240 h 367946"/>
                <a:gd name="connsiteX16" fmla="*/ 335795 w 369499"/>
                <a:gd name="connsiteY16" fmla="*/ 67232 h 367946"/>
                <a:gd name="connsiteX17" fmla="*/ 346125 w 369499"/>
                <a:gd name="connsiteY17" fmla="*/ 56902 h 367946"/>
                <a:gd name="connsiteX18" fmla="*/ 369336 w 369499"/>
                <a:gd name="connsiteY18" fmla="*/ 28335 h 367946"/>
                <a:gd name="connsiteX19" fmla="*/ 351227 w 369499"/>
                <a:gd name="connsiteY19" fmla="*/ 36115 h 367946"/>
                <a:gd name="connsiteX20" fmla="*/ 351227 w 369499"/>
                <a:gd name="connsiteY20" fmla="*/ 36115 h 367946"/>
                <a:gd name="connsiteX21" fmla="*/ 232241 w 369499"/>
                <a:gd name="connsiteY21" fmla="*/ 124237 h 367946"/>
                <a:gd name="connsiteX22" fmla="*/ 227013 w 369499"/>
                <a:gd name="connsiteY22" fmla="*/ 152804 h 367946"/>
                <a:gd name="connsiteX23" fmla="*/ 216683 w 369499"/>
                <a:gd name="connsiteY23" fmla="*/ 181371 h 367946"/>
                <a:gd name="connsiteX24" fmla="*/ 203802 w 369499"/>
                <a:gd name="connsiteY24" fmla="*/ 202158 h 367946"/>
                <a:gd name="connsiteX25" fmla="*/ 183143 w 369499"/>
                <a:gd name="connsiteY25" fmla="*/ 217717 h 367946"/>
                <a:gd name="connsiteX26" fmla="*/ 170262 w 369499"/>
                <a:gd name="connsiteY26" fmla="*/ 212488 h 367946"/>
                <a:gd name="connsiteX27" fmla="*/ 152153 w 369499"/>
                <a:gd name="connsiteY27" fmla="*/ 228047 h 367946"/>
                <a:gd name="connsiteX28" fmla="*/ 139273 w 369499"/>
                <a:gd name="connsiteY28" fmla="*/ 251385 h 367946"/>
                <a:gd name="connsiteX29" fmla="*/ 126392 w 369499"/>
                <a:gd name="connsiteY29" fmla="*/ 253935 h 367946"/>
                <a:gd name="connsiteX30" fmla="*/ 100503 w 369499"/>
                <a:gd name="connsiteY30" fmla="*/ 259164 h 367946"/>
                <a:gd name="connsiteX31" fmla="*/ 66836 w 369499"/>
                <a:gd name="connsiteY31" fmla="*/ 259164 h 367946"/>
                <a:gd name="connsiteX32" fmla="*/ 33168 w 369499"/>
                <a:gd name="connsiteY32" fmla="*/ 285052 h 367946"/>
                <a:gd name="connsiteX33" fmla="*/ 33168 w 369499"/>
                <a:gd name="connsiteY33" fmla="*/ 298060 h 367946"/>
                <a:gd name="connsiteX34" fmla="*/ 59056 w 369499"/>
                <a:gd name="connsiteY34" fmla="*/ 292832 h 367946"/>
                <a:gd name="connsiteX35" fmla="*/ 113384 w 369499"/>
                <a:gd name="connsiteY35" fmla="*/ 279824 h 367946"/>
                <a:gd name="connsiteX36" fmla="*/ 121164 w 369499"/>
                <a:gd name="connsiteY36" fmla="*/ 297933 h 367946"/>
                <a:gd name="connsiteX37" fmla="*/ 147052 w 369499"/>
                <a:gd name="connsiteY37" fmla="*/ 297933 h 367946"/>
                <a:gd name="connsiteX38" fmla="*/ 154831 w 369499"/>
                <a:gd name="connsiteY38" fmla="*/ 282374 h 367946"/>
                <a:gd name="connsiteX39" fmla="*/ 162611 w 369499"/>
                <a:gd name="connsiteY39" fmla="*/ 279824 h 367946"/>
                <a:gd name="connsiteX40" fmla="*/ 188499 w 369499"/>
                <a:gd name="connsiteY40" fmla="*/ 277273 h 367946"/>
                <a:gd name="connsiteX41" fmla="*/ 206608 w 369499"/>
                <a:gd name="connsiteY41" fmla="*/ 277273 h 367946"/>
                <a:gd name="connsiteX42" fmla="*/ 219488 w 369499"/>
                <a:gd name="connsiteY42" fmla="*/ 264265 h 367946"/>
                <a:gd name="connsiteX43" fmla="*/ 240148 w 369499"/>
                <a:gd name="connsiteY43" fmla="*/ 261714 h 367946"/>
                <a:gd name="connsiteX44" fmla="*/ 245377 w 369499"/>
                <a:gd name="connsiteY44" fmla="*/ 230597 h 367946"/>
                <a:gd name="connsiteX45" fmla="*/ 250606 w 369499"/>
                <a:gd name="connsiteY45" fmla="*/ 196929 h 367946"/>
                <a:gd name="connsiteX46" fmla="*/ 271265 w 369499"/>
                <a:gd name="connsiteY46" fmla="*/ 173591 h 367946"/>
                <a:gd name="connsiteX47" fmla="*/ 260935 w 369499"/>
                <a:gd name="connsiteY47" fmla="*/ 116586 h 367946"/>
                <a:gd name="connsiteX48" fmla="*/ 232497 w 369499"/>
                <a:gd name="connsiteY48" fmla="*/ 124365 h 367946"/>
                <a:gd name="connsiteX49" fmla="*/ 232497 w 369499"/>
                <a:gd name="connsiteY49" fmla="*/ 124365 h 367946"/>
                <a:gd name="connsiteX50" fmla="*/ 90046 w 369499"/>
                <a:gd name="connsiteY50" fmla="*/ 290153 h 367946"/>
                <a:gd name="connsiteX51" fmla="*/ 69386 w 369499"/>
                <a:gd name="connsiteY51" fmla="*/ 297933 h 367946"/>
                <a:gd name="connsiteX52" fmla="*/ 66836 w 369499"/>
                <a:gd name="connsiteY52" fmla="*/ 326499 h 367946"/>
                <a:gd name="connsiteX53" fmla="*/ 79716 w 369499"/>
                <a:gd name="connsiteY53" fmla="*/ 321271 h 367946"/>
                <a:gd name="connsiteX54" fmla="*/ 97825 w 369499"/>
                <a:gd name="connsiteY54" fmla="*/ 313491 h 367946"/>
                <a:gd name="connsiteX55" fmla="*/ 113384 w 369499"/>
                <a:gd name="connsiteY55" fmla="*/ 292704 h 367946"/>
                <a:gd name="connsiteX56" fmla="*/ 90173 w 369499"/>
                <a:gd name="connsiteY56" fmla="*/ 290153 h 367946"/>
                <a:gd name="connsiteX57" fmla="*/ 90173 w 369499"/>
                <a:gd name="connsiteY57" fmla="*/ 290153 h 367946"/>
                <a:gd name="connsiteX58" fmla="*/ 46048 w 369499"/>
                <a:gd name="connsiteY58" fmla="*/ 316042 h 367946"/>
                <a:gd name="connsiteX59" fmla="*/ 30490 w 369499"/>
                <a:gd name="connsiteY59" fmla="*/ 305712 h 367946"/>
                <a:gd name="connsiteX60" fmla="*/ 9830 w 369499"/>
                <a:gd name="connsiteY60" fmla="*/ 310941 h 367946"/>
                <a:gd name="connsiteX61" fmla="*/ 2051 w 369499"/>
                <a:gd name="connsiteY61" fmla="*/ 326499 h 367946"/>
                <a:gd name="connsiteX62" fmla="*/ 14931 w 369499"/>
                <a:gd name="connsiteY62" fmla="*/ 318720 h 367946"/>
                <a:gd name="connsiteX63" fmla="*/ 17482 w 369499"/>
                <a:gd name="connsiteY63" fmla="*/ 342058 h 367946"/>
                <a:gd name="connsiteX64" fmla="*/ 25261 w 369499"/>
                <a:gd name="connsiteY64" fmla="*/ 367947 h 367946"/>
                <a:gd name="connsiteX65" fmla="*/ 51149 w 369499"/>
                <a:gd name="connsiteY65" fmla="*/ 331601 h 367946"/>
                <a:gd name="connsiteX66" fmla="*/ 45921 w 369499"/>
                <a:gd name="connsiteY66" fmla="*/ 316042 h 367946"/>
                <a:gd name="connsiteX67" fmla="*/ 45921 w 369499"/>
                <a:gd name="connsiteY67" fmla="*/ 316042 h 367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69499" h="367946">
                  <a:moveTo>
                    <a:pt x="351227" y="35987"/>
                  </a:moveTo>
                  <a:cubicBezTo>
                    <a:pt x="345998" y="28208"/>
                    <a:pt x="338346" y="38538"/>
                    <a:pt x="328016" y="41216"/>
                  </a:cubicBezTo>
                  <a:cubicBezTo>
                    <a:pt x="317686" y="41216"/>
                    <a:pt x="289247" y="17878"/>
                    <a:pt x="281468" y="4870"/>
                  </a:cubicBezTo>
                  <a:cubicBezTo>
                    <a:pt x="273688" y="-5460"/>
                    <a:pt x="260808" y="2319"/>
                    <a:pt x="265909" y="12649"/>
                  </a:cubicBezTo>
                  <a:cubicBezTo>
                    <a:pt x="273688" y="20428"/>
                    <a:pt x="265909" y="22979"/>
                    <a:pt x="265909" y="33436"/>
                  </a:cubicBezTo>
                  <a:cubicBezTo>
                    <a:pt x="265909" y="46444"/>
                    <a:pt x="258130" y="46444"/>
                    <a:pt x="258130" y="54224"/>
                  </a:cubicBezTo>
                  <a:cubicBezTo>
                    <a:pt x="260680" y="62003"/>
                    <a:pt x="247800" y="59452"/>
                    <a:pt x="240020" y="62003"/>
                  </a:cubicBezTo>
                  <a:cubicBezTo>
                    <a:pt x="232241" y="62003"/>
                    <a:pt x="242571" y="69782"/>
                    <a:pt x="232241" y="75011"/>
                  </a:cubicBezTo>
                  <a:cubicBezTo>
                    <a:pt x="224462" y="77562"/>
                    <a:pt x="224462" y="85341"/>
                    <a:pt x="229691" y="88019"/>
                  </a:cubicBezTo>
                  <a:cubicBezTo>
                    <a:pt x="232241" y="90570"/>
                    <a:pt x="229691" y="98349"/>
                    <a:pt x="229691" y="103578"/>
                  </a:cubicBezTo>
                  <a:cubicBezTo>
                    <a:pt x="227141" y="108806"/>
                    <a:pt x="234920" y="106128"/>
                    <a:pt x="240020" y="98349"/>
                  </a:cubicBezTo>
                  <a:cubicBezTo>
                    <a:pt x="245250" y="93120"/>
                    <a:pt x="250350" y="103578"/>
                    <a:pt x="250350" y="95798"/>
                  </a:cubicBezTo>
                  <a:cubicBezTo>
                    <a:pt x="252901" y="90570"/>
                    <a:pt x="237470" y="88019"/>
                    <a:pt x="237470" y="80240"/>
                  </a:cubicBezTo>
                  <a:cubicBezTo>
                    <a:pt x="240020" y="75011"/>
                    <a:pt x="247800" y="82790"/>
                    <a:pt x="255579" y="77689"/>
                  </a:cubicBezTo>
                  <a:cubicBezTo>
                    <a:pt x="263359" y="75139"/>
                    <a:pt x="278790" y="77689"/>
                    <a:pt x="289247" y="85468"/>
                  </a:cubicBezTo>
                  <a:cubicBezTo>
                    <a:pt x="299577" y="95798"/>
                    <a:pt x="302127" y="90697"/>
                    <a:pt x="302127" y="80240"/>
                  </a:cubicBezTo>
                  <a:cubicBezTo>
                    <a:pt x="304678" y="72460"/>
                    <a:pt x="320237" y="67232"/>
                    <a:pt x="335795" y="67232"/>
                  </a:cubicBezTo>
                  <a:cubicBezTo>
                    <a:pt x="348676" y="67232"/>
                    <a:pt x="351354" y="59452"/>
                    <a:pt x="346125" y="56902"/>
                  </a:cubicBezTo>
                  <a:cubicBezTo>
                    <a:pt x="340897" y="54351"/>
                    <a:pt x="372014" y="33564"/>
                    <a:pt x="369336" y="28335"/>
                  </a:cubicBezTo>
                  <a:cubicBezTo>
                    <a:pt x="369336" y="23106"/>
                    <a:pt x="353777" y="41343"/>
                    <a:pt x="351227" y="36115"/>
                  </a:cubicBezTo>
                  <a:lnTo>
                    <a:pt x="351227" y="36115"/>
                  </a:lnTo>
                  <a:close/>
                  <a:moveTo>
                    <a:pt x="232241" y="124237"/>
                  </a:moveTo>
                  <a:cubicBezTo>
                    <a:pt x="224462" y="126788"/>
                    <a:pt x="221911" y="147575"/>
                    <a:pt x="227013" y="152804"/>
                  </a:cubicBezTo>
                  <a:cubicBezTo>
                    <a:pt x="234792" y="158033"/>
                    <a:pt x="216683" y="168363"/>
                    <a:pt x="216683" y="181371"/>
                  </a:cubicBezTo>
                  <a:cubicBezTo>
                    <a:pt x="216683" y="194379"/>
                    <a:pt x="206353" y="194379"/>
                    <a:pt x="203802" y="202158"/>
                  </a:cubicBezTo>
                  <a:cubicBezTo>
                    <a:pt x="201252" y="212488"/>
                    <a:pt x="193473" y="209937"/>
                    <a:pt x="183143" y="217717"/>
                  </a:cubicBezTo>
                  <a:cubicBezTo>
                    <a:pt x="172813" y="228047"/>
                    <a:pt x="167584" y="217717"/>
                    <a:pt x="170262" y="212488"/>
                  </a:cubicBezTo>
                  <a:cubicBezTo>
                    <a:pt x="172813" y="204709"/>
                    <a:pt x="152153" y="215039"/>
                    <a:pt x="152153" y="228047"/>
                  </a:cubicBezTo>
                  <a:cubicBezTo>
                    <a:pt x="154703" y="243605"/>
                    <a:pt x="134043" y="243605"/>
                    <a:pt x="139273" y="251385"/>
                  </a:cubicBezTo>
                  <a:cubicBezTo>
                    <a:pt x="144501" y="256613"/>
                    <a:pt x="126392" y="261714"/>
                    <a:pt x="126392" y="253935"/>
                  </a:cubicBezTo>
                  <a:cubicBezTo>
                    <a:pt x="126392" y="248706"/>
                    <a:pt x="116062" y="251385"/>
                    <a:pt x="100503" y="259164"/>
                  </a:cubicBezTo>
                  <a:cubicBezTo>
                    <a:pt x="84945" y="264392"/>
                    <a:pt x="77293" y="251385"/>
                    <a:pt x="66836" y="259164"/>
                  </a:cubicBezTo>
                  <a:cubicBezTo>
                    <a:pt x="59056" y="269494"/>
                    <a:pt x="46176" y="282502"/>
                    <a:pt x="33168" y="285052"/>
                  </a:cubicBezTo>
                  <a:cubicBezTo>
                    <a:pt x="22838" y="287603"/>
                    <a:pt x="30617" y="300611"/>
                    <a:pt x="33168" y="298060"/>
                  </a:cubicBezTo>
                  <a:cubicBezTo>
                    <a:pt x="40947" y="295510"/>
                    <a:pt x="53828" y="298060"/>
                    <a:pt x="59056" y="292832"/>
                  </a:cubicBezTo>
                  <a:cubicBezTo>
                    <a:pt x="61607" y="287603"/>
                    <a:pt x="92724" y="279824"/>
                    <a:pt x="113384" y="279824"/>
                  </a:cubicBezTo>
                  <a:cubicBezTo>
                    <a:pt x="131493" y="277273"/>
                    <a:pt x="121164" y="287603"/>
                    <a:pt x="121164" y="297933"/>
                  </a:cubicBezTo>
                  <a:cubicBezTo>
                    <a:pt x="123714" y="308263"/>
                    <a:pt x="139273" y="305712"/>
                    <a:pt x="147052" y="297933"/>
                  </a:cubicBezTo>
                  <a:cubicBezTo>
                    <a:pt x="154831" y="287603"/>
                    <a:pt x="162611" y="287603"/>
                    <a:pt x="154831" y="282374"/>
                  </a:cubicBezTo>
                  <a:cubicBezTo>
                    <a:pt x="147052" y="277145"/>
                    <a:pt x="157382" y="272044"/>
                    <a:pt x="162611" y="279824"/>
                  </a:cubicBezTo>
                  <a:cubicBezTo>
                    <a:pt x="167839" y="287603"/>
                    <a:pt x="183270" y="287603"/>
                    <a:pt x="188499" y="277273"/>
                  </a:cubicBezTo>
                  <a:cubicBezTo>
                    <a:pt x="196278" y="266943"/>
                    <a:pt x="198829" y="279824"/>
                    <a:pt x="206608" y="277273"/>
                  </a:cubicBezTo>
                  <a:cubicBezTo>
                    <a:pt x="214388" y="277273"/>
                    <a:pt x="216938" y="259164"/>
                    <a:pt x="219488" y="264265"/>
                  </a:cubicBezTo>
                  <a:cubicBezTo>
                    <a:pt x="219488" y="272044"/>
                    <a:pt x="232369" y="269494"/>
                    <a:pt x="240148" y="261714"/>
                  </a:cubicBezTo>
                  <a:cubicBezTo>
                    <a:pt x="247927" y="253935"/>
                    <a:pt x="240148" y="238376"/>
                    <a:pt x="245377" y="230597"/>
                  </a:cubicBezTo>
                  <a:cubicBezTo>
                    <a:pt x="250606" y="222818"/>
                    <a:pt x="255707" y="207259"/>
                    <a:pt x="250606" y="196929"/>
                  </a:cubicBezTo>
                  <a:cubicBezTo>
                    <a:pt x="245377" y="189150"/>
                    <a:pt x="260935" y="181371"/>
                    <a:pt x="271265" y="173591"/>
                  </a:cubicBezTo>
                  <a:cubicBezTo>
                    <a:pt x="279044" y="165812"/>
                    <a:pt x="260935" y="126916"/>
                    <a:pt x="260935" y="116586"/>
                  </a:cubicBezTo>
                  <a:cubicBezTo>
                    <a:pt x="258385" y="103578"/>
                    <a:pt x="237725" y="119136"/>
                    <a:pt x="232497" y="124365"/>
                  </a:cubicBezTo>
                  <a:lnTo>
                    <a:pt x="232497" y="124365"/>
                  </a:lnTo>
                  <a:close/>
                  <a:moveTo>
                    <a:pt x="90046" y="290153"/>
                  </a:moveTo>
                  <a:cubicBezTo>
                    <a:pt x="87496" y="297933"/>
                    <a:pt x="79716" y="295382"/>
                    <a:pt x="69386" y="297933"/>
                  </a:cubicBezTo>
                  <a:cubicBezTo>
                    <a:pt x="59056" y="297933"/>
                    <a:pt x="59056" y="323821"/>
                    <a:pt x="66836" y="326499"/>
                  </a:cubicBezTo>
                  <a:cubicBezTo>
                    <a:pt x="72064" y="329050"/>
                    <a:pt x="77166" y="329050"/>
                    <a:pt x="79716" y="321271"/>
                  </a:cubicBezTo>
                  <a:cubicBezTo>
                    <a:pt x="79716" y="313491"/>
                    <a:pt x="90046" y="310941"/>
                    <a:pt x="97825" y="313491"/>
                  </a:cubicBezTo>
                  <a:cubicBezTo>
                    <a:pt x="103054" y="316042"/>
                    <a:pt x="113384" y="303162"/>
                    <a:pt x="113384" y="292704"/>
                  </a:cubicBezTo>
                  <a:cubicBezTo>
                    <a:pt x="113384" y="284925"/>
                    <a:pt x="92724" y="284925"/>
                    <a:pt x="90173" y="290153"/>
                  </a:cubicBezTo>
                  <a:lnTo>
                    <a:pt x="90173" y="290153"/>
                  </a:lnTo>
                  <a:close/>
                  <a:moveTo>
                    <a:pt x="46048" y="316042"/>
                  </a:moveTo>
                  <a:cubicBezTo>
                    <a:pt x="46048" y="310813"/>
                    <a:pt x="30490" y="310813"/>
                    <a:pt x="30490" y="305712"/>
                  </a:cubicBezTo>
                  <a:cubicBezTo>
                    <a:pt x="30490" y="300611"/>
                    <a:pt x="20160" y="303162"/>
                    <a:pt x="9830" y="310941"/>
                  </a:cubicBezTo>
                  <a:cubicBezTo>
                    <a:pt x="2051" y="316169"/>
                    <a:pt x="-3051" y="318720"/>
                    <a:pt x="2051" y="326499"/>
                  </a:cubicBezTo>
                  <a:cubicBezTo>
                    <a:pt x="4601" y="331728"/>
                    <a:pt x="12380" y="326499"/>
                    <a:pt x="14931" y="318720"/>
                  </a:cubicBezTo>
                  <a:cubicBezTo>
                    <a:pt x="17482" y="310941"/>
                    <a:pt x="22710" y="329050"/>
                    <a:pt x="17482" y="342058"/>
                  </a:cubicBezTo>
                  <a:cubicBezTo>
                    <a:pt x="12253" y="352388"/>
                    <a:pt x="17482" y="367947"/>
                    <a:pt x="25261" y="367947"/>
                  </a:cubicBezTo>
                  <a:cubicBezTo>
                    <a:pt x="33040" y="365396"/>
                    <a:pt x="40819" y="342058"/>
                    <a:pt x="51149" y="331601"/>
                  </a:cubicBezTo>
                  <a:cubicBezTo>
                    <a:pt x="58929" y="318592"/>
                    <a:pt x="45921" y="323821"/>
                    <a:pt x="45921" y="316042"/>
                  </a:cubicBezTo>
                  <a:lnTo>
                    <a:pt x="45921" y="316042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7" name="Freeform: Shape 596">
              <a:extLst>
                <a:ext uri="{FF2B5EF4-FFF2-40B4-BE49-F238E27FC236}">
                  <a16:creationId xmlns:a16="http://schemas.microsoft.com/office/drawing/2014/main" id="{F647D807-7977-E1F0-B515-273C268E6AE2}"/>
                </a:ext>
              </a:extLst>
            </p:cNvPr>
            <p:cNvSpPr/>
            <p:nvPr/>
          </p:nvSpPr>
          <p:spPr>
            <a:xfrm>
              <a:off x="10163925" y="3191084"/>
              <a:ext cx="369499" cy="367946"/>
            </a:xfrm>
            <a:custGeom>
              <a:avLst/>
              <a:gdLst>
                <a:gd name="connsiteX0" fmla="*/ 351227 w 369499"/>
                <a:gd name="connsiteY0" fmla="*/ 35987 h 367946"/>
                <a:gd name="connsiteX1" fmla="*/ 328016 w 369499"/>
                <a:gd name="connsiteY1" fmla="*/ 41216 h 367946"/>
                <a:gd name="connsiteX2" fmla="*/ 281468 w 369499"/>
                <a:gd name="connsiteY2" fmla="*/ 4870 h 367946"/>
                <a:gd name="connsiteX3" fmla="*/ 265909 w 369499"/>
                <a:gd name="connsiteY3" fmla="*/ 12649 h 367946"/>
                <a:gd name="connsiteX4" fmla="*/ 265909 w 369499"/>
                <a:gd name="connsiteY4" fmla="*/ 33436 h 367946"/>
                <a:gd name="connsiteX5" fmla="*/ 258130 w 369499"/>
                <a:gd name="connsiteY5" fmla="*/ 54224 h 367946"/>
                <a:gd name="connsiteX6" fmla="*/ 240020 w 369499"/>
                <a:gd name="connsiteY6" fmla="*/ 62003 h 367946"/>
                <a:gd name="connsiteX7" fmla="*/ 232241 w 369499"/>
                <a:gd name="connsiteY7" fmla="*/ 75011 h 367946"/>
                <a:gd name="connsiteX8" fmla="*/ 229691 w 369499"/>
                <a:gd name="connsiteY8" fmla="*/ 88019 h 367946"/>
                <a:gd name="connsiteX9" fmla="*/ 229691 w 369499"/>
                <a:gd name="connsiteY9" fmla="*/ 103578 h 367946"/>
                <a:gd name="connsiteX10" fmla="*/ 240020 w 369499"/>
                <a:gd name="connsiteY10" fmla="*/ 98349 h 367946"/>
                <a:gd name="connsiteX11" fmla="*/ 250350 w 369499"/>
                <a:gd name="connsiteY11" fmla="*/ 95798 h 367946"/>
                <a:gd name="connsiteX12" fmla="*/ 237470 w 369499"/>
                <a:gd name="connsiteY12" fmla="*/ 80240 h 367946"/>
                <a:gd name="connsiteX13" fmla="*/ 255579 w 369499"/>
                <a:gd name="connsiteY13" fmla="*/ 77689 h 367946"/>
                <a:gd name="connsiteX14" fmla="*/ 289247 w 369499"/>
                <a:gd name="connsiteY14" fmla="*/ 85468 h 367946"/>
                <a:gd name="connsiteX15" fmla="*/ 302127 w 369499"/>
                <a:gd name="connsiteY15" fmla="*/ 80240 h 367946"/>
                <a:gd name="connsiteX16" fmla="*/ 335795 w 369499"/>
                <a:gd name="connsiteY16" fmla="*/ 67232 h 367946"/>
                <a:gd name="connsiteX17" fmla="*/ 346125 w 369499"/>
                <a:gd name="connsiteY17" fmla="*/ 56902 h 367946"/>
                <a:gd name="connsiteX18" fmla="*/ 369336 w 369499"/>
                <a:gd name="connsiteY18" fmla="*/ 28335 h 367946"/>
                <a:gd name="connsiteX19" fmla="*/ 351227 w 369499"/>
                <a:gd name="connsiteY19" fmla="*/ 36115 h 367946"/>
                <a:gd name="connsiteX20" fmla="*/ 351227 w 369499"/>
                <a:gd name="connsiteY20" fmla="*/ 36115 h 367946"/>
                <a:gd name="connsiteX21" fmla="*/ 232241 w 369499"/>
                <a:gd name="connsiteY21" fmla="*/ 124237 h 367946"/>
                <a:gd name="connsiteX22" fmla="*/ 227013 w 369499"/>
                <a:gd name="connsiteY22" fmla="*/ 152804 h 367946"/>
                <a:gd name="connsiteX23" fmla="*/ 216683 w 369499"/>
                <a:gd name="connsiteY23" fmla="*/ 181371 h 367946"/>
                <a:gd name="connsiteX24" fmla="*/ 203802 w 369499"/>
                <a:gd name="connsiteY24" fmla="*/ 202158 h 367946"/>
                <a:gd name="connsiteX25" fmla="*/ 183143 w 369499"/>
                <a:gd name="connsiteY25" fmla="*/ 217717 h 367946"/>
                <a:gd name="connsiteX26" fmla="*/ 170262 w 369499"/>
                <a:gd name="connsiteY26" fmla="*/ 212488 h 367946"/>
                <a:gd name="connsiteX27" fmla="*/ 152153 w 369499"/>
                <a:gd name="connsiteY27" fmla="*/ 228047 h 367946"/>
                <a:gd name="connsiteX28" fmla="*/ 139273 w 369499"/>
                <a:gd name="connsiteY28" fmla="*/ 251385 h 367946"/>
                <a:gd name="connsiteX29" fmla="*/ 126392 w 369499"/>
                <a:gd name="connsiteY29" fmla="*/ 253935 h 367946"/>
                <a:gd name="connsiteX30" fmla="*/ 100503 w 369499"/>
                <a:gd name="connsiteY30" fmla="*/ 259164 h 367946"/>
                <a:gd name="connsiteX31" fmla="*/ 66836 w 369499"/>
                <a:gd name="connsiteY31" fmla="*/ 259164 h 367946"/>
                <a:gd name="connsiteX32" fmla="*/ 33168 w 369499"/>
                <a:gd name="connsiteY32" fmla="*/ 285052 h 367946"/>
                <a:gd name="connsiteX33" fmla="*/ 33168 w 369499"/>
                <a:gd name="connsiteY33" fmla="*/ 298060 h 367946"/>
                <a:gd name="connsiteX34" fmla="*/ 59056 w 369499"/>
                <a:gd name="connsiteY34" fmla="*/ 292832 h 367946"/>
                <a:gd name="connsiteX35" fmla="*/ 113384 w 369499"/>
                <a:gd name="connsiteY35" fmla="*/ 279824 h 367946"/>
                <a:gd name="connsiteX36" fmla="*/ 121164 w 369499"/>
                <a:gd name="connsiteY36" fmla="*/ 297933 h 367946"/>
                <a:gd name="connsiteX37" fmla="*/ 147052 w 369499"/>
                <a:gd name="connsiteY37" fmla="*/ 297933 h 367946"/>
                <a:gd name="connsiteX38" fmla="*/ 154831 w 369499"/>
                <a:gd name="connsiteY38" fmla="*/ 282374 h 367946"/>
                <a:gd name="connsiteX39" fmla="*/ 162611 w 369499"/>
                <a:gd name="connsiteY39" fmla="*/ 279824 h 367946"/>
                <a:gd name="connsiteX40" fmla="*/ 188499 w 369499"/>
                <a:gd name="connsiteY40" fmla="*/ 277273 h 367946"/>
                <a:gd name="connsiteX41" fmla="*/ 206608 w 369499"/>
                <a:gd name="connsiteY41" fmla="*/ 277273 h 367946"/>
                <a:gd name="connsiteX42" fmla="*/ 219488 w 369499"/>
                <a:gd name="connsiteY42" fmla="*/ 264265 h 367946"/>
                <a:gd name="connsiteX43" fmla="*/ 240148 w 369499"/>
                <a:gd name="connsiteY43" fmla="*/ 261714 h 367946"/>
                <a:gd name="connsiteX44" fmla="*/ 245377 w 369499"/>
                <a:gd name="connsiteY44" fmla="*/ 230597 h 367946"/>
                <a:gd name="connsiteX45" fmla="*/ 250606 w 369499"/>
                <a:gd name="connsiteY45" fmla="*/ 196929 h 367946"/>
                <a:gd name="connsiteX46" fmla="*/ 271265 w 369499"/>
                <a:gd name="connsiteY46" fmla="*/ 173591 h 367946"/>
                <a:gd name="connsiteX47" fmla="*/ 260935 w 369499"/>
                <a:gd name="connsiteY47" fmla="*/ 116586 h 367946"/>
                <a:gd name="connsiteX48" fmla="*/ 232497 w 369499"/>
                <a:gd name="connsiteY48" fmla="*/ 124365 h 367946"/>
                <a:gd name="connsiteX49" fmla="*/ 232497 w 369499"/>
                <a:gd name="connsiteY49" fmla="*/ 124365 h 367946"/>
                <a:gd name="connsiteX50" fmla="*/ 90046 w 369499"/>
                <a:gd name="connsiteY50" fmla="*/ 290153 h 367946"/>
                <a:gd name="connsiteX51" fmla="*/ 69386 w 369499"/>
                <a:gd name="connsiteY51" fmla="*/ 297933 h 367946"/>
                <a:gd name="connsiteX52" fmla="*/ 66836 w 369499"/>
                <a:gd name="connsiteY52" fmla="*/ 326499 h 367946"/>
                <a:gd name="connsiteX53" fmla="*/ 79716 w 369499"/>
                <a:gd name="connsiteY53" fmla="*/ 321271 h 367946"/>
                <a:gd name="connsiteX54" fmla="*/ 97825 w 369499"/>
                <a:gd name="connsiteY54" fmla="*/ 313491 h 367946"/>
                <a:gd name="connsiteX55" fmla="*/ 113384 w 369499"/>
                <a:gd name="connsiteY55" fmla="*/ 292704 h 367946"/>
                <a:gd name="connsiteX56" fmla="*/ 90173 w 369499"/>
                <a:gd name="connsiteY56" fmla="*/ 290153 h 367946"/>
                <a:gd name="connsiteX57" fmla="*/ 90173 w 369499"/>
                <a:gd name="connsiteY57" fmla="*/ 290153 h 367946"/>
                <a:gd name="connsiteX58" fmla="*/ 46048 w 369499"/>
                <a:gd name="connsiteY58" fmla="*/ 316042 h 367946"/>
                <a:gd name="connsiteX59" fmla="*/ 30490 w 369499"/>
                <a:gd name="connsiteY59" fmla="*/ 305712 h 367946"/>
                <a:gd name="connsiteX60" fmla="*/ 9830 w 369499"/>
                <a:gd name="connsiteY60" fmla="*/ 310941 h 367946"/>
                <a:gd name="connsiteX61" fmla="*/ 2051 w 369499"/>
                <a:gd name="connsiteY61" fmla="*/ 326499 h 367946"/>
                <a:gd name="connsiteX62" fmla="*/ 14931 w 369499"/>
                <a:gd name="connsiteY62" fmla="*/ 318720 h 367946"/>
                <a:gd name="connsiteX63" fmla="*/ 17482 w 369499"/>
                <a:gd name="connsiteY63" fmla="*/ 342058 h 367946"/>
                <a:gd name="connsiteX64" fmla="*/ 25261 w 369499"/>
                <a:gd name="connsiteY64" fmla="*/ 367947 h 367946"/>
                <a:gd name="connsiteX65" fmla="*/ 51149 w 369499"/>
                <a:gd name="connsiteY65" fmla="*/ 331601 h 367946"/>
                <a:gd name="connsiteX66" fmla="*/ 45921 w 369499"/>
                <a:gd name="connsiteY66" fmla="*/ 316042 h 367946"/>
                <a:gd name="connsiteX67" fmla="*/ 45921 w 369499"/>
                <a:gd name="connsiteY67" fmla="*/ 316042 h 367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69499" h="367946">
                  <a:moveTo>
                    <a:pt x="351227" y="35987"/>
                  </a:moveTo>
                  <a:cubicBezTo>
                    <a:pt x="345998" y="28208"/>
                    <a:pt x="338346" y="38538"/>
                    <a:pt x="328016" y="41216"/>
                  </a:cubicBezTo>
                  <a:cubicBezTo>
                    <a:pt x="317686" y="41216"/>
                    <a:pt x="289247" y="17878"/>
                    <a:pt x="281468" y="4870"/>
                  </a:cubicBezTo>
                  <a:cubicBezTo>
                    <a:pt x="273688" y="-5460"/>
                    <a:pt x="260808" y="2319"/>
                    <a:pt x="265909" y="12649"/>
                  </a:cubicBezTo>
                  <a:cubicBezTo>
                    <a:pt x="273688" y="20428"/>
                    <a:pt x="265909" y="22979"/>
                    <a:pt x="265909" y="33436"/>
                  </a:cubicBezTo>
                  <a:cubicBezTo>
                    <a:pt x="265909" y="46444"/>
                    <a:pt x="258130" y="46444"/>
                    <a:pt x="258130" y="54224"/>
                  </a:cubicBezTo>
                  <a:cubicBezTo>
                    <a:pt x="260680" y="62003"/>
                    <a:pt x="247800" y="59452"/>
                    <a:pt x="240020" y="62003"/>
                  </a:cubicBezTo>
                  <a:cubicBezTo>
                    <a:pt x="232241" y="62003"/>
                    <a:pt x="242571" y="69782"/>
                    <a:pt x="232241" y="75011"/>
                  </a:cubicBezTo>
                  <a:cubicBezTo>
                    <a:pt x="224462" y="77562"/>
                    <a:pt x="224462" y="85341"/>
                    <a:pt x="229691" y="88019"/>
                  </a:cubicBezTo>
                  <a:cubicBezTo>
                    <a:pt x="232241" y="90570"/>
                    <a:pt x="229691" y="98349"/>
                    <a:pt x="229691" y="103578"/>
                  </a:cubicBezTo>
                  <a:cubicBezTo>
                    <a:pt x="227141" y="108806"/>
                    <a:pt x="234920" y="106128"/>
                    <a:pt x="240020" y="98349"/>
                  </a:cubicBezTo>
                  <a:cubicBezTo>
                    <a:pt x="245250" y="93120"/>
                    <a:pt x="250350" y="103578"/>
                    <a:pt x="250350" y="95798"/>
                  </a:cubicBezTo>
                  <a:cubicBezTo>
                    <a:pt x="252901" y="90570"/>
                    <a:pt x="237470" y="88019"/>
                    <a:pt x="237470" y="80240"/>
                  </a:cubicBezTo>
                  <a:cubicBezTo>
                    <a:pt x="240020" y="75011"/>
                    <a:pt x="247800" y="82790"/>
                    <a:pt x="255579" y="77689"/>
                  </a:cubicBezTo>
                  <a:cubicBezTo>
                    <a:pt x="263359" y="75139"/>
                    <a:pt x="278790" y="77689"/>
                    <a:pt x="289247" y="85468"/>
                  </a:cubicBezTo>
                  <a:cubicBezTo>
                    <a:pt x="299577" y="95798"/>
                    <a:pt x="302127" y="90697"/>
                    <a:pt x="302127" y="80240"/>
                  </a:cubicBezTo>
                  <a:cubicBezTo>
                    <a:pt x="304678" y="72460"/>
                    <a:pt x="320237" y="67232"/>
                    <a:pt x="335795" y="67232"/>
                  </a:cubicBezTo>
                  <a:cubicBezTo>
                    <a:pt x="348676" y="67232"/>
                    <a:pt x="351354" y="59452"/>
                    <a:pt x="346125" y="56902"/>
                  </a:cubicBezTo>
                  <a:cubicBezTo>
                    <a:pt x="340897" y="54351"/>
                    <a:pt x="372014" y="33564"/>
                    <a:pt x="369336" y="28335"/>
                  </a:cubicBezTo>
                  <a:cubicBezTo>
                    <a:pt x="369336" y="23106"/>
                    <a:pt x="353777" y="41343"/>
                    <a:pt x="351227" y="36115"/>
                  </a:cubicBezTo>
                  <a:lnTo>
                    <a:pt x="351227" y="36115"/>
                  </a:lnTo>
                  <a:close/>
                  <a:moveTo>
                    <a:pt x="232241" y="124237"/>
                  </a:moveTo>
                  <a:cubicBezTo>
                    <a:pt x="224462" y="126788"/>
                    <a:pt x="221911" y="147575"/>
                    <a:pt x="227013" y="152804"/>
                  </a:cubicBezTo>
                  <a:cubicBezTo>
                    <a:pt x="234792" y="158033"/>
                    <a:pt x="216683" y="168363"/>
                    <a:pt x="216683" y="181371"/>
                  </a:cubicBezTo>
                  <a:cubicBezTo>
                    <a:pt x="216683" y="194379"/>
                    <a:pt x="206353" y="194379"/>
                    <a:pt x="203802" y="202158"/>
                  </a:cubicBezTo>
                  <a:cubicBezTo>
                    <a:pt x="201252" y="212488"/>
                    <a:pt x="193473" y="209937"/>
                    <a:pt x="183143" y="217717"/>
                  </a:cubicBezTo>
                  <a:cubicBezTo>
                    <a:pt x="172813" y="228047"/>
                    <a:pt x="167584" y="217717"/>
                    <a:pt x="170262" y="212488"/>
                  </a:cubicBezTo>
                  <a:cubicBezTo>
                    <a:pt x="172813" y="204709"/>
                    <a:pt x="152153" y="215039"/>
                    <a:pt x="152153" y="228047"/>
                  </a:cubicBezTo>
                  <a:cubicBezTo>
                    <a:pt x="154703" y="243605"/>
                    <a:pt x="134043" y="243605"/>
                    <a:pt x="139273" y="251385"/>
                  </a:cubicBezTo>
                  <a:cubicBezTo>
                    <a:pt x="144501" y="256613"/>
                    <a:pt x="126392" y="261714"/>
                    <a:pt x="126392" y="253935"/>
                  </a:cubicBezTo>
                  <a:cubicBezTo>
                    <a:pt x="126392" y="248706"/>
                    <a:pt x="116062" y="251385"/>
                    <a:pt x="100503" y="259164"/>
                  </a:cubicBezTo>
                  <a:cubicBezTo>
                    <a:pt x="84945" y="264392"/>
                    <a:pt x="77293" y="251385"/>
                    <a:pt x="66836" y="259164"/>
                  </a:cubicBezTo>
                  <a:cubicBezTo>
                    <a:pt x="59056" y="269494"/>
                    <a:pt x="46176" y="282502"/>
                    <a:pt x="33168" y="285052"/>
                  </a:cubicBezTo>
                  <a:cubicBezTo>
                    <a:pt x="22838" y="287603"/>
                    <a:pt x="30617" y="300611"/>
                    <a:pt x="33168" y="298060"/>
                  </a:cubicBezTo>
                  <a:cubicBezTo>
                    <a:pt x="40947" y="295510"/>
                    <a:pt x="53828" y="298060"/>
                    <a:pt x="59056" y="292832"/>
                  </a:cubicBezTo>
                  <a:cubicBezTo>
                    <a:pt x="61607" y="287603"/>
                    <a:pt x="92724" y="279824"/>
                    <a:pt x="113384" y="279824"/>
                  </a:cubicBezTo>
                  <a:cubicBezTo>
                    <a:pt x="131493" y="277273"/>
                    <a:pt x="121164" y="287603"/>
                    <a:pt x="121164" y="297933"/>
                  </a:cubicBezTo>
                  <a:cubicBezTo>
                    <a:pt x="123714" y="308263"/>
                    <a:pt x="139273" y="305712"/>
                    <a:pt x="147052" y="297933"/>
                  </a:cubicBezTo>
                  <a:cubicBezTo>
                    <a:pt x="154831" y="287603"/>
                    <a:pt x="162611" y="287603"/>
                    <a:pt x="154831" y="282374"/>
                  </a:cubicBezTo>
                  <a:cubicBezTo>
                    <a:pt x="147052" y="277145"/>
                    <a:pt x="157382" y="272044"/>
                    <a:pt x="162611" y="279824"/>
                  </a:cubicBezTo>
                  <a:cubicBezTo>
                    <a:pt x="167839" y="287603"/>
                    <a:pt x="183270" y="287603"/>
                    <a:pt x="188499" y="277273"/>
                  </a:cubicBezTo>
                  <a:cubicBezTo>
                    <a:pt x="196278" y="266943"/>
                    <a:pt x="198829" y="279824"/>
                    <a:pt x="206608" y="277273"/>
                  </a:cubicBezTo>
                  <a:cubicBezTo>
                    <a:pt x="214388" y="277273"/>
                    <a:pt x="216938" y="259164"/>
                    <a:pt x="219488" y="264265"/>
                  </a:cubicBezTo>
                  <a:cubicBezTo>
                    <a:pt x="219488" y="272044"/>
                    <a:pt x="232369" y="269494"/>
                    <a:pt x="240148" y="261714"/>
                  </a:cubicBezTo>
                  <a:cubicBezTo>
                    <a:pt x="247927" y="253935"/>
                    <a:pt x="240148" y="238376"/>
                    <a:pt x="245377" y="230597"/>
                  </a:cubicBezTo>
                  <a:cubicBezTo>
                    <a:pt x="250606" y="222818"/>
                    <a:pt x="255707" y="207259"/>
                    <a:pt x="250606" y="196929"/>
                  </a:cubicBezTo>
                  <a:cubicBezTo>
                    <a:pt x="245377" y="189150"/>
                    <a:pt x="260935" y="181371"/>
                    <a:pt x="271265" y="173591"/>
                  </a:cubicBezTo>
                  <a:cubicBezTo>
                    <a:pt x="279044" y="165812"/>
                    <a:pt x="260935" y="126916"/>
                    <a:pt x="260935" y="116586"/>
                  </a:cubicBezTo>
                  <a:cubicBezTo>
                    <a:pt x="258385" y="103578"/>
                    <a:pt x="237725" y="119136"/>
                    <a:pt x="232497" y="124365"/>
                  </a:cubicBezTo>
                  <a:lnTo>
                    <a:pt x="232497" y="124365"/>
                  </a:lnTo>
                  <a:close/>
                  <a:moveTo>
                    <a:pt x="90046" y="290153"/>
                  </a:moveTo>
                  <a:cubicBezTo>
                    <a:pt x="87496" y="297933"/>
                    <a:pt x="79716" y="295382"/>
                    <a:pt x="69386" y="297933"/>
                  </a:cubicBezTo>
                  <a:cubicBezTo>
                    <a:pt x="59056" y="297933"/>
                    <a:pt x="59056" y="323821"/>
                    <a:pt x="66836" y="326499"/>
                  </a:cubicBezTo>
                  <a:cubicBezTo>
                    <a:pt x="72064" y="329050"/>
                    <a:pt x="77166" y="329050"/>
                    <a:pt x="79716" y="321271"/>
                  </a:cubicBezTo>
                  <a:cubicBezTo>
                    <a:pt x="79716" y="313491"/>
                    <a:pt x="90046" y="310941"/>
                    <a:pt x="97825" y="313491"/>
                  </a:cubicBezTo>
                  <a:cubicBezTo>
                    <a:pt x="103054" y="316042"/>
                    <a:pt x="113384" y="303162"/>
                    <a:pt x="113384" y="292704"/>
                  </a:cubicBezTo>
                  <a:cubicBezTo>
                    <a:pt x="113384" y="284925"/>
                    <a:pt x="92724" y="284925"/>
                    <a:pt x="90173" y="290153"/>
                  </a:cubicBezTo>
                  <a:lnTo>
                    <a:pt x="90173" y="290153"/>
                  </a:lnTo>
                  <a:close/>
                  <a:moveTo>
                    <a:pt x="46048" y="316042"/>
                  </a:moveTo>
                  <a:cubicBezTo>
                    <a:pt x="46048" y="310813"/>
                    <a:pt x="30490" y="310813"/>
                    <a:pt x="30490" y="305712"/>
                  </a:cubicBezTo>
                  <a:cubicBezTo>
                    <a:pt x="30490" y="300611"/>
                    <a:pt x="20160" y="303162"/>
                    <a:pt x="9830" y="310941"/>
                  </a:cubicBezTo>
                  <a:cubicBezTo>
                    <a:pt x="2051" y="316169"/>
                    <a:pt x="-3051" y="318720"/>
                    <a:pt x="2051" y="326499"/>
                  </a:cubicBezTo>
                  <a:cubicBezTo>
                    <a:pt x="4601" y="331728"/>
                    <a:pt x="12380" y="326499"/>
                    <a:pt x="14931" y="318720"/>
                  </a:cubicBezTo>
                  <a:cubicBezTo>
                    <a:pt x="17482" y="310941"/>
                    <a:pt x="22710" y="329050"/>
                    <a:pt x="17482" y="342058"/>
                  </a:cubicBezTo>
                  <a:cubicBezTo>
                    <a:pt x="12253" y="352388"/>
                    <a:pt x="17482" y="367947"/>
                    <a:pt x="25261" y="367947"/>
                  </a:cubicBezTo>
                  <a:cubicBezTo>
                    <a:pt x="33040" y="365396"/>
                    <a:pt x="40819" y="342058"/>
                    <a:pt x="51149" y="331601"/>
                  </a:cubicBezTo>
                  <a:cubicBezTo>
                    <a:pt x="58929" y="318592"/>
                    <a:pt x="45921" y="323821"/>
                    <a:pt x="45921" y="316042"/>
                  </a:cubicBezTo>
                  <a:lnTo>
                    <a:pt x="45921" y="316042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8" name="Freeform: Shape 597">
              <a:extLst>
                <a:ext uri="{FF2B5EF4-FFF2-40B4-BE49-F238E27FC236}">
                  <a16:creationId xmlns:a16="http://schemas.microsoft.com/office/drawing/2014/main" id="{777D1CEC-FAB8-AF44-07BE-466DB77F1313}"/>
                </a:ext>
              </a:extLst>
            </p:cNvPr>
            <p:cNvSpPr/>
            <p:nvPr/>
          </p:nvSpPr>
          <p:spPr>
            <a:xfrm>
              <a:off x="8966050" y="2959438"/>
              <a:ext cx="1309615" cy="898287"/>
            </a:xfrm>
            <a:custGeom>
              <a:avLst/>
              <a:gdLst>
                <a:gd name="connsiteX0" fmla="*/ 1306413 w 1309615"/>
                <a:gd name="connsiteY0" fmla="*/ 161274 h 898287"/>
                <a:gd name="connsiteX1" fmla="*/ 1288176 w 1309615"/>
                <a:gd name="connsiteY1" fmla="*/ 156045 h 898287"/>
                <a:gd name="connsiteX2" fmla="*/ 1267389 w 1309615"/>
                <a:gd name="connsiteY2" fmla="*/ 163824 h 898287"/>
                <a:gd name="connsiteX3" fmla="*/ 1249152 w 1309615"/>
                <a:gd name="connsiteY3" fmla="*/ 169053 h 898287"/>
                <a:gd name="connsiteX4" fmla="*/ 1225814 w 1309615"/>
                <a:gd name="connsiteY4" fmla="*/ 158723 h 898287"/>
                <a:gd name="connsiteX5" fmla="*/ 1223264 w 1309615"/>
                <a:gd name="connsiteY5" fmla="*/ 140614 h 898287"/>
                <a:gd name="connsiteX6" fmla="*/ 1207705 w 1309615"/>
                <a:gd name="connsiteY6" fmla="*/ 130284 h 898287"/>
                <a:gd name="connsiteX7" fmla="*/ 1184367 w 1309615"/>
                <a:gd name="connsiteY7" fmla="*/ 122505 h 898287"/>
                <a:gd name="connsiteX8" fmla="*/ 1163580 w 1309615"/>
                <a:gd name="connsiteY8" fmla="*/ 114726 h 898287"/>
                <a:gd name="connsiteX9" fmla="*/ 1155801 w 1309615"/>
                <a:gd name="connsiteY9" fmla="*/ 101718 h 898287"/>
                <a:gd name="connsiteX10" fmla="*/ 1145471 w 1309615"/>
                <a:gd name="connsiteY10" fmla="*/ 75829 h 898287"/>
                <a:gd name="connsiteX11" fmla="*/ 1132463 w 1309615"/>
                <a:gd name="connsiteY11" fmla="*/ 49941 h 898287"/>
                <a:gd name="connsiteX12" fmla="*/ 1122133 w 1309615"/>
                <a:gd name="connsiteY12" fmla="*/ 29281 h 898287"/>
                <a:gd name="connsiteX13" fmla="*/ 1106574 w 1309615"/>
                <a:gd name="connsiteY13" fmla="*/ 13722 h 898287"/>
                <a:gd name="connsiteX14" fmla="*/ 1080558 w 1309615"/>
                <a:gd name="connsiteY14" fmla="*/ 5943 h 898287"/>
                <a:gd name="connsiteX15" fmla="*/ 1054542 w 1309615"/>
                <a:gd name="connsiteY15" fmla="*/ 714 h 898287"/>
                <a:gd name="connsiteX16" fmla="*/ 1023425 w 1309615"/>
                <a:gd name="connsiteY16" fmla="*/ 3265 h 898287"/>
                <a:gd name="connsiteX17" fmla="*/ 994858 w 1309615"/>
                <a:gd name="connsiteY17" fmla="*/ 13595 h 898287"/>
                <a:gd name="connsiteX18" fmla="*/ 997409 w 1309615"/>
                <a:gd name="connsiteY18" fmla="*/ 23925 h 898287"/>
                <a:gd name="connsiteX19" fmla="*/ 1005188 w 1309615"/>
                <a:gd name="connsiteY19" fmla="*/ 39483 h 898287"/>
                <a:gd name="connsiteX20" fmla="*/ 994858 w 1309615"/>
                <a:gd name="connsiteY20" fmla="*/ 49813 h 898287"/>
                <a:gd name="connsiteX21" fmla="*/ 981850 w 1309615"/>
                <a:gd name="connsiteY21" fmla="*/ 70473 h 898287"/>
                <a:gd name="connsiteX22" fmla="*/ 971520 w 1309615"/>
                <a:gd name="connsiteY22" fmla="*/ 93811 h 898287"/>
                <a:gd name="connsiteX23" fmla="*/ 961190 w 1309615"/>
                <a:gd name="connsiteY23" fmla="*/ 104141 h 898287"/>
                <a:gd name="connsiteX24" fmla="*/ 940403 w 1309615"/>
                <a:gd name="connsiteY24" fmla="*/ 114471 h 898287"/>
                <a:gd name="connsiteX25" fmla="*/ 919616 w 1309615"/>
                <a:gd name="connsiteY25" fmla="*/ 109242 h 898287"/>
                <a:gd name="connsiteX26" fmla="*/ 914387 w 1309615"/>
                <a:gd name="connsiteY26" fmla="*/ 104013 h 898287"/>
                <a:gd name="connsiteX27" fmla="*/ 896150 w 1309615"/>
                <a:gd name="connsiteY27" fmla="*/ 140232 h 898287"/>
                <a:gd name="connsiteX28" fmla="*/ 896150 w 1309615"/>
                <a:gd name="connsiteY28" fmla="*/ 150561 h 898287"/>
                <a:gd name="connsiteX29" fmla="*/ 890921 w 1309615"/>
                <a:gd name="connsiteY29" fmla="*/ 163569 h 898287"/>
                <a:gd name="connsiteX30" fmla="*/ 914260 w 1309615"/>
                <a:gd name="connsiteY30" fmla="*/ 163569 h 898287"/>
                <a:gd name="connsiteX31" fmla="*/ 935047 w 1309615"/>
                <a:gd name="connsiteY31" fmla="*/ 166120 h 898287"/>
                <a:gd name="connsiteX32" fmla="*/ 955834 w 1309615"/>
                <a:gd name="connsiteY32" fmla="*/ 163569 h 898287"/>
                <a:gd name="connsiteX33" fmla="*/ 984401 w 1309615"/>
                <a:gd name="connsiteY33" fmla="*/ 192009 h 898287"/>
                <a:gd name="connsiteX34" fmla="*/ 963613 w 1309615"/>
                <a:gd name="connsiteY34" fmla="*/ 197237 h 898287"/>
                <a:gd name="connsiteX35" fmla="*/ 935047 w 1309615"/>
                <a:gd name="connsiteY35" fmla="*/ 202466 h 898287"/>
                <a:gd name="connsiteX36" fmla="*/ 906480 w 1309615"/>
                <a:gd name="connsiteY36" fmla="*/ 212796 h 898287"/>
                <a:gd name="connsiteX37" fmla="*/ 888243 w 1309615"/>
                <a:gd name="connsiteY37" fmla="*/ 230905 h 898287"/>
                <a:gd name="connsiteX38" fmla="*/ 854448 w 1309615"/>
                <a:gd name="connsiteY38" fmla="*/ 241235 h 898287"/>
                <a:gd name="connsiteX39" fmla="*/ 820653 w 1309615"/>
                <a:gd name="connsiteY39" fmla="*/ 243785 h 898287"/>
                <a:gd name="connsiteX40" fmla="*/ 799866 w 1309615"/>
                <a:gd name="connsiteY40" fmla="*/ 249014 h 898287"/>
                <a:gd name="connsiteX41" fmla="*/ 805094 w 1309615"/>
                <a:gd name="connsiteY41" fmla="*/ 274903 h 898287"/>
                <a:gd name="connsiteX42" fmla="*/ 776527 w 1309615"/>
                <a:gd name="connsiteY42" fmla="*/ 295563 h 898287"/>
                <a:gd name="connsiteX43" fmla="*/ 737503 w 1309615"/>
                <a:gd name="connsiteY43" fmla="*/ 313672 h 898287"/>
                <a:gd name="connsiteX44" fmla="*/ 688150 w 1309615"/>
                <a:gd name="connsiteY44" fmla="*/ 313672 h 898287"/>
                <a:gd name="connsiteX45" fmla="*/ 651804 w 1309615"/>
                <a:gd name="connsiteY45" fmla="*/ 334332 h 898287"/>
                <a:gd name="connsiteX46" fmla="*/ 633567 w 1309615"/>
                <a:gd name="connsiteY46" fmla="*/ 324002 h 898287"/>
                <a:gd name="connsiteX47" fmla="*/ 610229 w 1309615"/>
                <a:gd name="connsiteY47" fmla="*/ 318773 h 898287"/>
                <a:gd name="connsiteX48" fmla="*/ 586891 w 1309615"/>
                <a:gd name="connsiteY48" fmla="*/ 313544 h 898287"/>
                <a:gd name="connsiteX49" fmla="*/ 547867 w 1309615"/>
                <a:gd name="connsiteY49" fmla="*/ 305765 h 898287"/>
                <a:gd name="connsiteX50" fmla="*/ 495962 w 1309615"/>
                <a:gd name="connsiteY50" fmla="*/ 303214 h 898287"/>
                <a:gd name="connsiteX51" fmla="*/ 467396 w 1309615"/>
                <a:gd name="connsiteY51" fmla="*/ 300664 h 898287"/>
                <a:gd name="connsiteX52" fmla="*/ 454388 w 1309615"/>
                <a:gd name="connsiteY52" fmla="*/ 280004 h 898287"/>
                <a:gd name="connsiteX53" fmla="*/ 438829 w 1309615"/>
                <a:gd name="connsiteY53" fmla="*/ 261895 h 898287"/>
                <a:gd name="connsiteX54" fmla="*/ 423271 w 1309615"/>
                <a:gd name="connsiteY54" fmla="*/ 251565 h 898287"/>
                <a:gd name="connsiteX55" fmla="*/ 407712 w 1309615"/>
                <a:gd name="connsiteY55" fmla="*/ 241235 h 898287"/>
                <a:gd name="connsiteX56" fmla="*/ 358358 w 1309615"/>
                <a:gd name="connsiteY56" fmla="*/ 228227 h 898287"/>
                <a:gd name="connsiteX57" fmla="*/ 363587 w 1309615"/>
                <a:gd name="connsiteY57" fmla="*/ 210118 h 898287"/>
                <a:gd name="connsiteX58" fmla="*/ 363587 w 1309615"/>
                <a:gd name="connsiteY58" fmla="*/ 189458 h 898287"/>
                <a:gd name="connsiteX59" fmla="*/ 353257 w 1309615"/>
                <a:gd name="connsiteY59" fmla="*/ 173899 h 898287"/>
                <a:gd name="connsiteX60" fmla="*/ 335020 w 1309615"/>
                <a:gd name="connsiteY60" fmla="*/ 158341 h 898287"/>
                <a:gd name="connsiteX61" fmla="*/ 314233 w 1309615"/>
                <a:gd name="connsiteY61" fmla="*/ 148011 h 898287"/>
                <a:gd name="connsiteX62" fmla="*/ 298674 w 1309615"/>
                <a:gd name="connsiteY62" fmla="*/ 127351 h 898287"/>
                <a:gd name="connsiteX63" fmla="*/ 298674 w 1309615"/>
                <a:gd name="connsiteY63" fmla="*/ 124800 h 898287"/>
                <a:gd name="connsiteX64" fmla="*/ 290895 w 1309615"/>
                <a:gd name="connsiteY64" fmla="*/ 122250 h 898287"/>
                <a:gd name="connsiteX65" fmla="*/ 283115 w 1309615"/>
                <a:gd name="connsiteY65" fmla="*/ 119699 h 898287"/>
                <a:gd name="connsiteX66" fmla="*/ 277887 w 1309615"/>
                <a:gd name="connsiteY66" fmla="*/ 132707 h 898287"/>
                <a:gd name="connsiteX67" fmla="*/ 267557 w 1309615"/>
                <a:gd name="connsiteY67" fmla="*/ 145715 h 898287"/>
                <a:gd name="connsiteX68" fmla="*/ 251998 w 1309615"/>
                <a:gd name="connsiteY68" fmla="*/ 161274 h 898287"/>
                <a:gd name="connsiteX69" fmla="*/ 257227 w 1309615"/>
                <a:gd name="connsiteY69" fmla="*/ 179383 h 898287"/>
                <a:gd name="connsiteX70" fmla="*/ 236440 w 1309615"/>
                <a:gd name="connsiteY70" fmla="*/ 187162 h 898287"/>
                <a:gd name="connsiteX71" fmla="*/ 215653 w 1309615"/>
                <a:gd name="connsiteY71" fmla="*/ 184612 h 898287"/>
                <a:gd name="connsiteX72" fmla="*/ 200094 w 1309615"/>
                <a:gd name="connsiteY72" fmla="*/ 184612 h 898287"/>
                <a:gd name="connsiteX73" fmla="*/ 187086 w 1309615"/>
                <a:gd name="connsiteY73" fmla="*/ 228610 h 898287"/>
                <a:gd name="connsiteX74" fmla="*/ 187086 w 1309615"/>
                <a:gd name="connsiteY74" fmla="*/ 238939 h 898287"/>
                <a:gd name="connsiteX75" fmla="*/ 171527 w 1309615"/>
                <a:gd name="connsiteY75" fmla="*/ 233711 h 898287"/>
                <a:gd name="connsiteX76" fmla="*/ 150740 w 1309615"/>
                <a:gd name="connsiteY76" fmla="*/ 238939 h 898287"/>
                <a:gd name="connsiteX77" fmla="*/ 137732 w 1309615"/>
                <a:gd name="connsiteY77" fmla="*/ 246719 h 898287"/>
                <a:gd name="connsiteX78" fmla="*/ 142961 w 1309615"/>
                <a:gd name="connsiteY78" fmla="*/ 264828 h 898287"/>
                <a:gd name="connsiteX79" fmla="*/ 153290 w 1309615"/>
                <a:gd name="connsiteY79" fmla="*/ 288166 h 898287"/>
                <a:gd name="connsiteX80" fmla="*/ 140283 w 1309615"/>
                <a:gd name="connsiteY80" fmla="*/ 306275 h 898287"/>
                <a:gd name="connsiteX81" fmla="*/ 137732 w 1309615"/>
                <a:gd name="connsiteY81" fmla="*/ 319283 h 898287"/>
                <a:gd name="connsiteX82" fmla="*/ 119495 w 1309615"/>
                <a:gd name="connsiteY82" fmla="*/ 329613 h 898287"/>
                <a:gd name="connsiteX83" fmla="*/ 101259 w 1309615"/>
                <a:gd name="connsiteY83" fmla="*/ 339943 h 898287"/>
                <a:gd name="connsiteX84" fmla="*/ 85700 w 1309615"/>
                <a:gd name="connsiteY84" fmla="*/ 347722 h 898287"/>
                <a:gd name="connsiteX85" fmla="*/ 64913 w 1309615"/>
                <a:gd name="connsiteY85" fmla="*/ 352951 h 898287"/>
                <a:gd name="connsiteX86" fmla="*/ 51905 w 1309615"/>
                <a:gd name="connsiteY86" fmla="*/ 363281 h 898287"/>
                <a:gd name="connsiteX87" fmla="*/ 38896 w 1309615"/>
                <a:gd name="connsiteY87" fmla="*/ 358052 h 898287"/>
                <a:gd name="connsiteX88" fmla="*/ 25888 w 1309615"/>
                <a:gd name="connsiteY88" fmla="*/ 363281 h 898287"/>
                <a:gd name="connsiteX89" fmla="*/ 12880 w 1309615"/>
                <a:gd name="connsiteY89" fmla="*/ 371060 h 898287"/>
                <a:gd name="connsiteX90" fmla="*/ 2550 w 1309615"/>
                <a:gd name="connsiteY90" fmla="*/ 376289 h 898287"/>
                <a:gd name="connsiteX91" fmla="*/ 0 w 1309615"/>
                <a:gd name="connsiteY91" fmla="*/ 386619 h 898287"/>
                <a:gd name="connsiteX92" fmla="*/ 0 w 1309615"/>
                <a:gd name="connsiteY92" fmla="*/ 386619 h 898287"/>
                <a:gd name="connsiteX93" fmla="*/ 2550 w 1309615"/>
                <a:gd name="connsiteY93" fmla="*/ 407278 h 898287"/>
                <a:gd name="connsiteX94" fmla="*/ 25888 w 1309615"/>
                <a:gd name="connsiteY94" fmla="*/ 420286 h 898287"/>
                <a:gd name="connsiteX95" fmla="*/ 28439 w 1309615"/>
                <a:gd name="connsiteY95" fmla="*/ 448726 h 898287"/>
                <a:gd name="connsiteX96" fmla="*/ 28439 w 1309615"/>
                <a:gd name="connsiteY96" fmla="*/ 448726 h 898287"/>
                <a:gd name="connsiteX97" fmla="*/ 49226 w 1309615"/>
                <a:gd name="connsiteY97" fmla="*/ 464284 h 898287"/>
                <a:gd name="connsiteX98" fmla="*/ 59556 w 1309615"/>
                <a:gd name="connsiteY98" fmla="*/ 482393 h 898287"/>
                <a:gd name="connsiteX99" fmla="*/ 77793 w 1309615"/>
                <a:gd name="connsiteY99" fmla="*/ 490173 h 898287"/>
                <a:gd name="connsiteX100" fmla="*/ 77793 w 1309615"/>
                <a:gd name="connsiteY100" fmla="*/ 487622 h 898287"/>
                <a:gd name="connsiteX101" fmla="*/ 85572 w 1309615"/>
                <a:gd name="connsiteY101" fmla="*/ 487622 h 898287"/>
                <a:gd name="connsiteX102" fmla="*/ 90801 w 1309615"/>
                <a:gd name="connsiteY102" fmla="*/ 492851 h 898287"/>
                <a:gd name="connsiteX103" fmla="*/ 116817 w 1309615"/>
                <a:gd name="connsiteY103" fmla="*/ 477292 h 898287"/>
                <a:gd name="connsiteX104" fmla="*/ 140155 w 1309615"/>
                <a:gd name="connsiteY104" fmla="*/ 497952 h 898287"/>
                <a:gd name="connsiteX105" fmla="*/ 119368 w 1309615"/>
                <a:gd name="connsiteY105" fmla="*/ 523841 h 898287"/>
                <a:gd name="connsiteX106" fmla="*/ 109038 w 1309615"/>
                <a:gd name="connsiteY106" fmla="*/ 526391 h 898287"/>
                <a:gd name="connsiteX107" fmla="*/ 109038 w 1309615"/>
                <a:gd name="connsiteY107" fmla="*/ 534170 h 898287"/>
                <a:gd name="connsiteX108" fmla="*/ 122046 w 1309615"/>
                <a:gd name="connsiteY108" fmla="*/ 552280 h 898287"/>
                <a:gd name="connsiteX109" fmla="*/ 109038 w 1309615"/>
                <a:gd name="connsiteY109" fmla="*/ 560059 h 898287"/>
                <a:gd name="connsiteX110" fmla="*/ 103809 w 1309615"/>
                <a:gd name="connsiteY110" fmla="*/ 570389 h 898287"/>
                <a:gd name="connsiteX111" fmla="*/ 111588 w 1309615"/>
                <a:gd name="connsiteY111" fmla="*/ 585947 h 898287"/>
                <a:gd name="connsiteX112" fmla="*/ 129825 w 1309615"/>
                <a:gd name="connsiteY112" fmla="*/ 598955 h 898287"/>
                <a:gd name="connsiteX113" fmla="*/ 142833 w 1309615"/>
                <a:gd name="connsiteY113" fmla="*/ 611963 h 898287"/>
                <a:gd name="connsiteX114" fmla="*/ 150612 w 1309615"/>
                <a:gd name="connsiteY114" fmla="*/ 619743 h 898287"/>
                <a:gd name="connsiteX115" fmla="*/ 150612 w 1309615"/>
                <a:gd name="connsiteY115" fmla="*/ 622293 h 898287"/>
                <a:gd name="connsiteX116" fmla="*/ 163620 w 1309615"/>
                <a:gd name="connsiteY116" fmla="*/ 617065 h 898287"/>
                <a:gd name="connsiteX117" fmla="*/ 181857 w 1309615"/>
                <a:gd name="connsiteY117" fmla="*/ 622293 h 898287"/>
                <a:gd name="connsiteX118" fmla="*/ 225982 w 1309615"/>
                <a:gd name="connsiteY118" fmla="*/ 653410 h 898287"/>
                <a:gd name="connsiteX119" fmla="*/ 267557 w 1309615"/>
                <a:gd name="connsiteY119" fmla="*/ 671520 h 898287"/>
                <a:gd name="connsiteX120" fmla="*/ 296124 w 1309615"/>
                <a:gd name="connsiteY120" fmla="*/ 676748 h 898287"/>
                <a:gd name="connsiteX121" fmla="*/ 301352 w 1309615"/>
                <a:gd name="connsiteY121" fmla="*/ 676748 h 898287"/>
                <a:gd name="connsiteX122" fmla="*/ 309132 w 1309615"/>
                <a:gd name="connsiteY122" fmla="*/ 671520 h 898287"/>
                <a:gd name="connsiteX123" fmla="*/ 316911 w 1309615"/>
                <a:gd name="connsiteY123" fmla="*/ 681850 h 898287"/>
                <a:gd name="connsiteX124" fmla="*/ 316911 w 1309615"/>
                <a:gd name="connsiteY124" fmla="*/ 692180 h 898287"/>
                <a:gd name="connsiteX125" fmla="*/ 322139 w 1309615"/>
                <a:gd name="connsiteY125" fmla="*/ 681850 h 898287"/>
                <a:gd name="connsiteX126" fmla="*/ 337698 w 1309615"/>
                <a:gd name="connsiteY126" fmla="*/ 668842 h 898287"/>
                <a:gd name="connsiteX127" fmla="*/ 355935 w 1309615"/>
                <a:gd name="connsiteY127" fmla="*/ 671392 h 898287"/>
                <a:gd name="connsiteX128" fmla="*/ 381951 w 1309615"/>
                <a:gd name="connsiteY128" fmla="*/ 679171 h 898287"/>
                <a:gd name="connsiteX129" fmla="*/ 389730 w 1309615"/>
                <a:gd name="connsiteY129" fmla="*/ 676621 h 898287"/>
                <a:gd name="connsiteX130" fmla="*/ 400060 w 1309615"/>
                <a:gd name="connsiteY130" fmla="*/ 666291 h 898287"/>
                <a:gd name="connsiteX131" fmla="*/ 407839 w 1309615"/>
                <a:gd name="connsiteY131" fmla="*/ 658512 h 898287"/>
                <a:gd name="connsiteX132" fmla="*/ 426076 w 1309615"/>
                <a:gd name="connsiteY132" fmla="*/ 645504 h 898287"/>
                <a:gd name="connsiteX133" fmla="*/ 452092 w 1309615"/>
                <a:gd name="connsiteY133" fmla="*/ 645504 h 898287"/>
                <a:gd name="connsiteX134" fmla="*/ 465100 w 1309615"/>
                <a:gd name="connsiteY134" fmla="*/ 642953 h 898287"/>
                <a:gd name="connsiteX135" fmla="*/ 472880 w 1309615"/>
                <a:gd name="connsiteY135" fmla="*/ 658512 h 898287"/>
                <a:gd name="connsiteX136" fmla="*/ 485888 w 1309615"/>
                <a:gd name="connsiteY136" fmla="*/ 663741 h 898287"/>
                <a:gd name="connsiteX137" fmla="*/ 488438 w 1309615"/>
                <a:gd name="connsiteY137" fmla="*/ 661190 h 898287"/>
                <a:gd name="connsiteX138" fmla="*/ 503997 w 1309615"/>
                <a:gd name="connsiteY138" fmla="*/ 668969 h 898287"/>
                <a:gd name="connsiteX139" fmla="*/ 509226 w 1309615"/>
                <a:gd name="connsiteY139" fmla="*/ 681977 h 898287"/>
                <a:gd name="connsiteX140" fmla="*/ 517005 w 1309615"/>
                <a:gd name="connsiteY140" fmla="*/ 692307 h 898287"/>
                <a:gd name="connsiteX141" fmla="*/ 511776 w 1309615"/>
                <a:gd name="connsiteY141" fmla="*/ 723424 h 898287"/>
                <a:gd name="connsiteX142" fmla="*/ 493539 w 1309615"/>
                <a:gd name="connsiteY142" fmla="*/ 754541 h 898287"/>
                <a:gd name="connsiteX143" fmla="*/ 496090 w 1309615"/>
                <a:gd name="connsiteY143" fmla="*/ 764871 h 898287"/>
                <a:gd name="connsiteX144" fmla="*/ 516877 w 1309615"/>
                <a:gd name="connsiteY144" fmla="*/ 767422 h 898287"/>
                <a:gd name="connsiteX145" fmla="*/ 524657 w 1309615"/>
                <a:gd name="connsiteY145" fmla="*/ 785531 h 898287"/>
                <a:gd name="connsiteX146" fmla="*/ 532436 w 1309615"/>
                <a:gd name="connsiteY146" fmla="*/ 795861 h 898287"/>
                <a:gd name="connsiteX147" fmla="*/ 532436 w 1309615"/>
                <a:gd name="connsiteY147" fmla="*/ 811420 h 898287"/>
                <a:gd name="connsiteX148" fmla="*/ 545444 w 1309615"/>
                <a:gd name="connsiteY148" fmla="*/ 816648 h 898287"/>
                <a:gd name="connsiteX149" fmla="*/ 558452 w 1309615"/>
                <a:gd name="connsiteY149" fmla="*/ 824428 h 898287"/>
                <a:gd name="connsiteX150" fmla="*/ 568782 w 1309615"/>
                <a:gd name="connsiteY150" fmla="*/ 821877 h 898287"/>
                <a:gd name="connsiteX151" fmla="*/ 579112 w 1309615"/>
                <a:gd name="connsiteY151" fmla="*/ 832207 h 898287"/>
                <a:gd name="connsiteX152" fmla="*/ 579112 w 1309615"/>
                <a:gd name="connsiteY152" fmla="*/ 814098 h 898287"/>
                <a:gd name="connsiteX153" fmla="*/ 581662 w 1309615"/>
                <a:gd name="connsiteY153" fmla="*/ 803768 h 898287"/>
                <a:gd name="connsiteX154" fmla="*/ 597221 w 1309615"/>
                <a:gd name="connsiteY154" fmla="*/ 798539 h 898287"/>
                <a:gd name="connsiteX155" fmla="*/ 612780 w 1309615"/>
                <a:gd name="connsiteY155" fmla="*/ 795989 h 898287"/>
                <a:gd name="connsiteX156" fmla="*/ 633567 w 1309615"/>
                <a:gd name="connsiteY156" fmla="*/ 795989 h 898287"/>
                <a:gd name="connsiteX157" fmla="*/ 646575 w 1309615"/>
                <a:gd name="connsiteY157" fmla="*/ 793438 h 898287"/>
                <a:gd name="connsiteX158" fmla="*/ 664812 w 1309615"/>
                <a:gd name="connsiteY158" fmla="*/ 783108 h 898287"/>
                <a:gd name="connsiteX159" fmla="*/ 683048 w 1309615"/>
                <a:gd name="connsiteY159" fmla="*/ 790888 h 898287"/>
                <a:gd name="connsiteX160" fmla="*/ 688277 w 1309615"/>
                <a:gd name="connsiteY160" fmla="*/ 803895 h 898287"/>
                <a:gd name="connsiteX161" fmla="*/ 711615 w 1309615"/>
                <a:gd name="connsiteY161" fmla="*/ 822005 h 898287"/>
                <a:gd name="connsiteX162" fmla="*/ 714166 w 1309615"/>
                <a:gd name="connsiteY162" fmla="*/ 824555 h 898287"/>
                <a:gd name="connsiteX163" fmla="*/ 727174 w 1309615"/>
                <a:gd name="connsiteY163" fmla="*/ 822005 h 898287"/>
                <a:gd name="connsiteX164" fmla="*/ 740182 w 1309615"/>
                <a:gd name="connsiteY164" fmla="*/ 822005 h 898287"/>
                <a:gd name="connsiteX165" fmla="*/ 753190 w 1309615"/>
                <a:gd name="connsiteY165" fmla="*/ 822005 h 898287"/>
                <a:gd name="connsiteX166" fmla="*/ 758418 w 1309615"/>
                <a:gd name="connsiteY166" fmla="*/ 832335 h 898287"/>
                <a:gd name="connsiteX167" fmla="*/ 763647 w 1309615"/>
                <a:gd name="connsiteY167" fmla="*/ 850444 h 898287"/>
                <a:gd name="connsiteX168" fmla="*/ 768876 w 1309615"/>
                <a:gd name="connsiteY168" fmla="*/ 840114 h 898287"/>
                <a:gd name="connsiteX169" fmla="*/ 799993 w 1309615"/>
                <a:gd name="connsiteY169" fmla="*/ 822005 h 898287"/>
                <a:gd name="connsiteX170" fmla="*/ 844118 w 1309615"/>
                <a:gd name="connsiteY170" fmla="*/ 798667 h 898287"/>
                <a:gd name="connsiteX171" fmla="*/ 864906 w 1309615"/>
                <a:gd name="connsiteY171" fmla="*/ 798667 h 898287"/>
                <a:gd name="connsiteX172" fmla="*/ 901251 w 1309615"/>
                <a:gd name="connsiteY172" fmla="*/ 790888 h 898287"/>
                <a:gd name="connsiteX173" fmla="*/ 914260 w 1309615"/>
                <a:gd name="connsiteY173" fmla="*/ 780557 h 898287"/>
                <a:gd name="connsiteX174" fmla="*/ 927267 w 1309615"/>
                <a:gd name="connsiteY174" fmla="*/ 770228 h 898287"/>
                <a:gd name="connsiteX175" fmla="*/ 940275 w 1309615"/>
                <a:gd name="connsiteY175" fmla="*/ 757220 h 898287"/>
                <a:gd name="connsiteX176" fmla="*/ 955834 w 1309615"/>
                <a:gd name="connsiteY176" fmla="*/ 746890 h 898287"/>
                <a:gd name="connsiteX177" fmla="*/ 966164 w 1309615"/>
                <a:gd name="connsiteY177" fmla="*/ 736560 h 898287"/>
                <a:gd name="connsiteX178" fmla="*/ 976494 w 1309615"/>
                <a:gd name="connsiteY178" fmla="*/ 728780 h 898287"/>
                <a:gd name="connsiteX179" fmla="*/ 979044 w 1309615"/>
                <a:gd name="connsiteY179" fmla="*/ 713222 h 898287"/>
                <a:gd name="connsiteX180" fmla="*/ 976494 w 1309615"/>
                <a:gd name="connsiteY180" fmla="*/ 702892 h 898287"/>
                <a:gd name="connsiteX181" fmla="*/ 992053 w 1309615"/>
                <a:gd name="connsiteY181" fmla="*/ 695113 h 898287"/>
                <a:gd name="connsiteX182" fmla="*/ 999832 w 1309615"/>
                <a:gd name="connsiteY182" fmla="*/ 679554 h 898287"/>
                <a:gd name="connsiteX183" fmla="*/ 1015390 w 1309615"/>
                <a:gd name="connsiteY183" fmla="*/ 666546 h 898287"/>
                <a:gd name="connsiteX184" fmla="*/ 1020619 w 1309615"/>
                <a:gd name="connsiteY184" fmla="*/ 648437 h 898287"/>
                <a:gd name="connsiteX185" fmla="*/ 1023170 w 1309615"/>
                <a:gd name="connsiteY185" fmla="*/ 640657 h 898287"/>
                <a:gd name="connsiteX186" fmla="*/ 1033500 w 1309615"/>
                <a:gd name="connsiteY186" fmla="*/ 627650 h 898287"/>
                <a:gd name="connsiteX187" fmla="*/ 1023170 w 1309615"/>
                <a:gd name="connsiteY187" fmla="*/ 625099 h 898287"/>
                <a:gd name="connsiteX188" fmla="*/ 1010162 w 1309615"/>
                <a:gd name="connsiteY188" fmla="*/ 619870 h 898287"/>
                <a:gd name="connsiteX189" fmla="*/ 1002383 w 1309615"/>
                <a:gd name="connsiteY189" fmla="*/ 614642 h 898287"/>
                <a:gd name="connsiteX190" fmla="*/ 1025720 w 1309615"/>
                <a:gd name="connsiteY190" fmla="*/ 604312 h 898287"/>
                <a:gd name="connsiteX191" fmla="*/ 1012712 w 1309615"/>
                <a:gd name="connsiteY191" fmla="*/ 591304 h 898287"/>
                <a:gd name="connsiteX192" fmla="*/ 994475 w 1309615"/>
                <a:gd name="connsiteY192" fmla="*/ 578296 h 898287"/>
                <a:gd name="connsiteX193" fmla="*/ 1004806 w 1309615"/>
                <a:gd name="connsiteY193" fmla="*/ 578296 h 898287"/>
                <a:gd name="connsiteX194" fmla="*/ 1025593 w 1309615"/>
                <a:gd name="connsiteY194" fmla="*/ 580846 h 898287"/>
                <a:gd name="connsiteX195" fmla="*/ 1007356 w 1309615"/>
                <a:gd name="connsiteY195" fmla="*/ 560186 h 898287"/>
                <a:gd name="connsiteX196" fmla="*/ 1002127 w 1309615"/>
                <a:gd name="connsiteY196" fmla="*/ 547178 h 898287"/>
                <a:gd name="connsiteX197" fmla="*/ 989119 w 1309615"/>
                <a:gd name="connsiteY197" fmla="*/ 521290 h 898287"/>
                <a:gd name="connsiteX198" fmla="*/ 968332 w 1309615"/>
                <a:gd name="connsiteY198" fmla="*/ 508282 h 898287"/>
                <a:gd name="connsiteX199" fmla="*/ 978662 w 1309615"/>
                <a:gd name="connsiteY199" fmla="*/ 487622 h 898287"/>
                <a:gd name="connsiteX200" fmla="*/ 988992 w 1309615"/>
                <a:gd name="connsiteY200" fmla="*/ 474614 h 898287"/>
                <a:gd name="connsiteX201" fmla="*/ 1002000 w 1309615"/>
                <a:gd name="connsiteY201" fmla="*/ 466835 h 898287"/>
                <a:gd name="connsiteX202" fmla="*/ 1015008 w 1309615"/>
                <a:gd name="connsiteY202" fmla="*/ 459055 h 898287"/>
                <a:gd name="connsiteX203" fmla="*/ 1041024 w 1309615"/>
                <a:gd name="connsiteY203" fmla="*/ 453827 h 898287"/>
                <a:gd name="connsiteX204" fmla="*/ 1028016 w 1309615"/>
                <a:gd name="connsiteY204" fmla="*/ 438268 h 898287"/>
                <a:gd name="connsiteX205" fmla="*/ 1007228 w 1309615"/>
                <a:gd name="connsiteY205" fmla="*/ 430489 h 898287"/>
                <a:gd name="connsiteX206" fmla="*/ 976112 w 1309615"/>
                <a:gd name="connsiteY206" fmla="*/ 448598 h 898287"/>
                <a:gd name="connsiteX207" fmla="*/ 963103 w 1309615"/>
                <a:gd name="connsiteY207" fmla="*/ 430489 h 898287"/>
                <a:gd name="connsiteX208" fmla="*/ 939766 w 1309615"/>
                <a:gd name="connsiteY208" fmla="*/ 422709 h 898287"/>
                <a:gd name="connsiteX209" fmla="*/ 939766 w 1309615"/>
                <a:gd name="connsiteY209" fmla="*/ 396821 h 898287"/>
                <a:gd name="connsiteX210" fmla="*/ 968332 w 1309615"/>
                <a:gd name="connsiteY210" fmla="*/ 389042 h 898287"/>
                <a:gd name="connsiteX211" fmla="*/ 994348 w 1309615"/>
                <a:gd name="connsiteY211" fmla="*/ 370933 h 898287"/>
                <a:gd name="connsiteX212" fmla="*/ 1030694 w 1309615"/>
                <a:gd name="connsiteY212" fmla="*/ 355374 h 898287"/>
                <a:gd name="connsiteX213" fmla="*/ 1015136 w 1309615"/>
                <a:gd name="connsiteY213" fmla="*/ 386491 h 898287"/>
                <a:gd name="connsiteX214" fmla="*/ 1012585 w 1309615"/>
                <a:gd name="connsiteY214" fmla="*/ 402050 h 898287"/>
                <a:gd name="connsiteX215" fmla="*/ 1028143 w 1309615"/>
                <a:gd name="connsiteY215" fmla="*/ 402050 h 898287"/>
                <a:gd name="connsiteX216" fmla="*/ 1067167 w 1309615"/>
                <a:gd name="connsiteY216" fmla="*/ 381390 h 898287"/>
                <a:gd name="connsiteX217" fmla="*/ 1077497 w 1309615"/>
                <a:gd name="connsiteY217" fmla="*/ 378839 h 898287"/>
                <a:gd name="connsiteX218" fmla="*/ 1085277 w 1309615"/>
                <a:gd name="connsiteY218" fmla="*/ 368509 h 898287"/>
                <a:gd name="connsiteX219" fmla="*/ 1124301 w 1309615"/>
                <a:gd name="connsiteY219" fmla="*/ 347850 h 898287"/>
                <a:gd name="connsiteX220" fmla="*/ 1139859 w 1309615"/>
                <a:gd name="connsiteY220" fmla="*/ 332291 h 898287"/>
                <a:gd name="connsiteX221" fmla="*/ 1152867 w 1309615"/>
                <a:gd name="connsiteY221" fmla="*/ 337520 h 898287"/>
                <a:gd name="connsiteX222" fmla="*/ 1168426 w 1309615"/>
                <a:gd name="connsiteY222" fmla="*/ 332291 h 898287"/>
                <a:gd name="connsiteX223" fmla="*/ 1176205 w 1309615"/>
                <a:gd name="connsiteY223" fmla="*/ 324512 h 898287"/>
                <a:gd name="connsiteX224" fmla="*/ 1191764 w 1309615"/>
                <a:gd name="connsiteY224" fmla="*/ 314182 h 898287"/>
                <a:gd name="connsiteX225" fmla="*/ 1204772 w 1309615"/>
                <a:gd name="connsiteY225" fmla="*/ 296073 h 898287"/>
                <a:gd name="connsiteX226" fmla="*/ 1223009 w 1309615"/>
                <a:gd name="connsiteY226" fmla="*/ 303852 h 898287"/>
                <a:gd name="connsiteX227" fmla="*/ 1228237 w 1309615"/>
                <a:gd name="connsiteY227" fmla="*/ 303852 h 898287"/>
                <a:gd name="connsiteX228" fmla="*/ 1233466 w 1309615"/>
                <a:gd name="connsiteY228" fmla="*/ 301301 h 898287"/>
                <a:gd name="connsiteX229" fmla="*/ 1233466 w 1309615"/>
                <a:gd name="connsiteY229" fmla="*/ 280642 h 898287"/>
                <a:gd name="connsiteX230" fmla="*/ 1230915 w 1309615"/>
                <a:gd name="connsiteY230" fmla="*/ 262532 h 898287"/>
                <a:gd name="connsiteX231" fmla="*/ 1233466 w 1309615"/>
                <a:gd name="connsiteY231" fmla="*/ 246974 h 898287"/>
                <a:gd name="connsiteX232" fmla="*/ 1251703 w 1309615"/>
                <a:gd name="connsiteY232" fmla="*/ 236644 h 898287"/>
                <a:gd name="connsiteX233" fmla="*/ 1272490 w 1309615"/>
                <a:gd name="connsiteY233" fmla="*/ 236644 h 898287"/>
                <a:gd name="connsiteX234" fmla="*/ 1282820 w 1309615"/>
                <a:gd name="connsiteY234" fmla="*/ 223636 h 898287"/>
                <a:gd name="connsiteX235" fmla="*/ 1295828 w 1309615"/>
                <a:gd name="connsiteY235" fmla="*/ 205527 h 898287"/>
                <a:gd name="connsiteX236" fmla="*/ 1306158 w 1309615"/>
                <a:gd name="connsiteY236" fmla="*/ 179638 h 898287"/>
                <a:gd name="connsiteX237" fmla="*/ 1306158 w 1309615"/>
                <a:gd name="connsiteY237" fmla="*/ 161529 h 898287"/>
                <a:gd name="connsiteX238" fmla="*/ 1306158 w 1309615"/>
                <a:gd name="connsiteY238" fmla="*/ 161529 h 898287"/>
                <a:gd name="connsiteX239" fmla="*/ 989502 w 1309615"/>
                <a:gd name="connsiteY239" fmla="*/ 769973 h 898287"/>
                <a:gd name="connsiteX240" fmla="*/ 1002510 w 1309615"/>
                <a:gd name="connsiteY240" fmla="*/ 808869 h 898287"/>
                <a:gd name="connsiteX241" fmla="*/ 1028526 w 1309615"/>
                <a:gd name="connsiteY241" fmla="*/ 741533 h 898287"/>
                <a:gd name="connsiteX242" fmla="*/ 989502 w 1309615"/>
                <a:gd name="connsiteY242" fmla="*/ 769973 h 898287"/>
                <a:gd name="connsiteX243" fmla="*/ 989502 w 1309615"/>
                <a:gd name="connsiteY243" fmla="*/ 769973 h 898287"/>
                <a:gd name="connsiteX244" fmla="*/ 758291 w 1309615"/>
                <a:gd name="connsiteY244" fmla="*/ 857968 h 898287"/>
                <a:gd name="connsiteX245" fmla="*/ 737503 w 1309615"/>
                <a:gd name="connsiteY245" fmla="*/ 889085 h 898287"/>
                <a:gd name="connsiteX246" fmla="*/ 773849 w 1309615"/>
                <a:gd name="connsiteY246" fmla="*/ 886535 h 898287"/>
                <a:gd name="connsiteX247" fmla="*/ 786857 w 1309615"/>
                <a:gd name="connsiteY247" fmla="*/ 860646 h 898287"/>
                <a:gd name="connsiteX248" fmla="*/ 758291 w 1309615"/>
                <a:gd name="connsiteY248" fmla="*/ 858095 h 898287"/>
                <a:gd name="connsiteX249" fmla="*/ 758291 w 1309615"/>
                <a:gd name="connsiteY249" fmla="*/ 858095 h 89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1309615" h="898287">
                  <a:moveTo>
                    <a:pt x="1306413" y="161274"/>
                  </a:moveTo>
                  <a:cubicBezTo>
                    <a:pt x="1306413" y="148266"/>
                    <a:pt x="1293405" y="153495"/>
                    <a:pt x="1288176" y="156045"/>
                  </a:cubicBezTo>
                  <a:cubicBezTo>
                    <a:pt x="1285625" y="158596"/>
                    <a:pt x="1272618" y="156045"/>
                    <a:pt x="1267389" y="163824"/>
                  </a:cubicBezTo>
                  <a:cubicBezTo>
                    <a:pt x="1264839" y="171604"/>
                    <a:pt x="1257059" y="166375"/>
                    <a:pt x="1249152" y="169053"/>
                  </a:cubicBezTo>
                  <a:cubicBezTo>
                    <a:pt x="1238822" y="169053"/>
                    <a:pt x="1225814" y="166503"/>
                    <a:pt x="1225814" y="158723"/>
                  </a:cubicBezTo>
                  <a:cubicBezTo>
                    <a:pt x="1228365" y="153495"/>
                    <a:pt x="1220586" y="148393"/>
                    <a:pt x="1223264" y="140614"/>
                  </a:cubicBezTo>
                  <a:cubicBezTo>
                    <a:pt x="1223264" y="135385"/>
                    <a:pt x="1212934" y="138063"/>
                    <a:pt x="1207705" y="130284"/>
                  </a:cubicBezTo>
                  <a:cubicBezTo>
                    <a:pt x="1199926" y="125055"/>
                    <a:pt x="1186918" y="119954"/>
                    <a:pt x="1184367" y="122505"/>
                  </a:cubicBezTo>
                  <a:cubicBezTo>
                    <a:pt x="1181816" y="122505"/>
                    <a:pt x="1174037" y="114726"/>
                    <a:pt x="1163580" y="114726"/>
                  </a:cubicBezTo>
                  <a:cubicBezTo>
                    <a:pt x="1153250" y="112175"/>
                    <a:pt x="1153250" y="106946"/>
                    <a:pt x="1155801" y="101718"/>
                  </a:cubicBezTo>
                  <a:cubicBezTo>
                    <a:pt x="1155801" y="96489"/>
                    <a:pt x="1145471" y="83608"/>
                    <a:pt x="1145471" y="75829"/>
                  </a:cubicBezTo>
                  <a:cubicBezTo>
                    <a:pt x="1142920" y="68050"/>
                    <a:pt x="1135141" y="65499"/>
                    <a:pt x="1132463" y="49941"/>
                  </a:cubicBezTo>
                  <a:cubicBezTo>
                    <a:pt x="1127234" y="31831"/>
                    <a:pt x="1119455" y="36933"/>
                    <a:pt x="1122133" y="29281"/>
                  </a:cubicBezTo>
                  <a:cubicBezTo>
                    <a:pt x="1122133" y="21501"/>
                    <a:pt x="1109125" y="16273"/>
                    <a:pt x="1106574" y="13722"/>
                  </a:cubicBezTo>
                  <a:cubicBezTo>
                    <a:pt x="1104024" y="8493"/>
                    <a:pt x="1091015" y="11172"/>
                    <a:pt x="1080558" y="5943"/>
                  </a:cubicBezTo>
                  <a:cubicBezTo>
                    <a:pt x="1070228" y="714"/>
                    <a:pt x="1064999" y="3392"/>
                    <a:pt x="1054542" y="714"/>
                  </a:cubicBezTo>
                  <a:cubicBezTo>
                    <a:pt x="1046763" y="-1836"/>
                    <a:pt x="1025975" y="3265"/>
                    <a:pt x="1023425" y="3265"/>
                  </a:cubicBezTo>
                  <a:cubicBezTo>
                    <a:pt x="1020874" y="3265"/>
                    <a:pt x="1005188" y="714"/>
                    <a:pt x="994858" y="13595"/>
                  </a:cubicBezTo>
                  <a:cubicBezTo>
                    <a:pt x="987079" y="23925"/>
                    <a:pt x="994858" y="23925"/>
                    <a:pt x="997409" y="23925"/>
                  </a:cubicBezTo>
                  <a:cubicBezTo>
                    <a:pt x="1002638" y="23925"/>
                    <a:pt x="1002638" y="36933"/>
                    <a:pt x="1005188" y="39483"/>
                  </a:cubicBezTo>
                  <a:cubicBezTo>
                    <a:pt x="1005188" y="44712"/>
                    <a:pt x="997409" y="49813"/>
                    <a:pt x="994858" y="49813"/>
                  </a:cubicBezTo>
                  <a:cubicBezTo>
                    <a:pt x="992308" y="52364"/>
                    <a:pt x="981850" y="65372"/>
                    <a:pt x="981850" y="70473"/>
                  </a:cubicBezTo>
                  <a:cubicBezTo>
                    <a:pt x="979300" y="75702"/>
                    <a:pt x="968842" y="88582"/>
                    <a:pt x="971520" y="93811"/>
                  </a:cubicBezTo>
                  <a:cubicBezTo>
                    <a:pt x="971520" y="99039"/>
                    <a:pt x="966292" y="104141"/>
                    <a:pt x="961190" y="104141"/>
                  </a:cubicBezTo>
                  <a:cubicBezTo>
                    <a:pt x="956089" y="104141"/>
                    <a:pt x="942954" y="114471"/>
                    <a:pt x="940403" y="114471"/>
                  </a:cubicBezTo>
                  <a:cubicBezTo>
                    <a:pt x="935174" y="117021"/>
                    <a:pt x="919616" y="114471"/>
                    <a:pt x="919616" y="109242"/>
                  </a:cubicBezTo>
                  <a:cubicBezTo>
                    <a:pt x="917920" y="107546"/>
                    <a:pt x="916172" y="105798"/>
                    <a:pt x="914387" y="104013"/>
                  </a:cubicBezTo>
                  <a:lnTo>
                    <a:pt x="896150" y="140232"/>
                  </a:lnTo>
                  <a:lnTo>
                    <a:pt x="896150" y="150561"/>
                  </a:lnTo>
                  <a:cubicBezTo>
                    <a:pt x="896150" y="150561"/>
                    <a:pt x="883142" y="153112"/>
                    <a:pt x="890921" y="163569"/>
                  </a:cubicBezTo>
                  <a:cubicBezTo>
                    <a:pt x="901251" y="171349"/>
                    <a:pt x="901251" y="163569"/>
                    <a:pt x="914260" y="163569"/>
                  </a:cubicBezTo>
                  <a:cubicBezTo>
                    <a:pt x="927267" y="163569"/>
                    <a:pt x="932496" y="173899"/>
                    <a:pt x="935047" y="166120"/>
                  </a:cubicBezTo>
                  <a:cubicBezTo>
                    <a:pt x="937597" y="158341"/>
                    <a:pt x="950606" y="155790"/>
                    <a:pt x="955834" y="163569"/>
                  </a:cubicBezTo>
                  <a:cubicBezTo>
                    <a:pt x="963613" y="171349"/>
                    <a:pt x="986951" y="186907"/>
                    <a:pt x="984401" y="192009"/>
                  </a:cubicBezTo>
                  <a:cubicBezTo>
                    <a:pt x="984401" y="199788"/>
                    <a:pt x="971393" y="199788"/>
                    <a:pt x="963613" y="197237"/>
                  </a:cubicBezTo>
                  <a:cubicBezTo>
                    <a:pt x="953284" y="192009"/>
                    <a:pt x="942826" y="202466"/>
                    <a:pt x="935047" y="202466"/>
                  </a:cubicBezTo>
                  <a:cubicBezTo>
                    <a:pt x="924717" y="202466"/>
                    <a:pt x="916810" y="205016"/>
                    <a:pt x="906480" y="212796"/>
                  </a:cubicBezTo>
                  <a:cubicBezTo>
                    <a:pt x="898701" y="220575"/>
                    <a:pt x="901251" y="230905"/>
                    <a:pt x="888243" y="230905"/>
                  </a:cubicBezTo>
                  <a:cubicBezTo>
                    <a:pt x="875236" y="233456"/>
                    <a:pt x="870007" y="230905"/>
                    <a:pt x="854448" y="241235"/>
                  </a:cubicBezTo>
                  <a:cubicBezTo>
                    <a:pt x="841440" y="251565"/>
                    <a:pt x="825881" y="246464"/>
                    <a:pt x="820653" y="243785"/>
                  </a:cubicBezTo>
                  <a:cubicBezTo>
                    <a:pt x="815424" y="241235"/>
                    <a:pt x="805094" y="238557"/>
                    <a:pt x="799866" y="249014"/>
                  </a:cubicBezTo>
                  <a:cubicBezTo>
                    <a:pt x="792086" y="259344"/>
                    <a:pt x="805094" y="264573"/>
                    <a:pt x="805094" y="274903"/>
                  </a:cubicBezTo>
                  <a:cubicBezTo>
                    <a:pt x="802544" y="285233"/>
                    <a:pt x="789536" y="282682"/>
                    <a:pt x="776527" y="295563"/>
                  </a:cubicBezTo>
                  <a:cubicBezTo>
                    <a:pt x="766198" y="308571"/>
                    <a:pt x="747961" y="313672"/>
                    <a:pt x="737503" y="313672"/>
                  </a:cubicBezTo>
                  <a:cubicBezTo>
                    <a:pt x="729724" y="311121"/>
                    <a:pt x="706386" y="305892"/>
                    <a:pt x="688150" y="313672"/>
                  </a:cubicBezTo>
                  <a:cubicBezTo>
                    <a:pt x="669913" y="321451"/>
                    <a:pt x="657032" y="334332"/>
                    <a:pt x="651804" y="334332"/>
                  </a:cubicBezTo>
                  <a:cubicBezTo>
                    <a:pt x="644024" y="331781"/>
                    <a:pt x="644024" y="324002"/>
                    <a:pt x="633567" y="324002"/>
                  </a:cubicBezTo>
                  <a:cubicBezTo>
                    <a:pt x="623237" y="326552"/>
                    <a:pt x="618008" y="324002"/>
                    <a:pt x="610229" y="318773"/>
                  </a:cubicBezTo>
                  <a:cubicBezTo>
                    <a:pt x="605000" y="316222"/>
                    <a:pt x="599899" y="321324"/>
                    <a:pt x="586891" y="313544"/>
                  </a:cubicBezTo>
                  <a:cubicBezTo>
                    <a:pt x="576561" y="305765"/>
                    <a:pt x="555774" y="305765"/>
                    <a:pt x="547867" y="305765"/>
                  </a:cubicBezTo>
                  <a:cubicBezTo>
                    <a:pt x="540088" y="303214"/>
                    <a:pt x="506292" y="305765"/>
                    <a:pt x="495962" y="303214"/>
                  </a:cubicBezTo>
                  <a:cubicBezTo>
                    <a:pt x="485632" y="303214"/>
                    <a:pt x="469947" y="305765"/>
                    <a:pt x="467396" y="300664"/>
                  </a:cubicBezTo>
                  <a:cubicBezTo>
                    <a:pt x="467396" y="295435"/>
                    <a:pt x="457066" y="290334"/>
                    <a:pt x="454388" y="280004"/>
                  </a:cubicBezTo>
                  <a:cubicBezTo>
                    <a:pt x="451837" y="266996"/>
                    <a:pt x="444058" y="261895"/>
                    <a:pt x="438829" y="261895"/>
                  </a:cubicBezTo>
                  <a:cubicBezTo>
                    <a:pt x="431050" y="259344"/>
                    <a:pt x="431050" y="251565"/>
                    <a:pt x="423271" y="251565"/>
                  </a:cubicBezTo>
                  <a:cubicBezTo>
                    <a:pt x="420720" y="251565"/>
                    <a:pt x="418042" y="241235"/>
                    <a:pt x="407712" y="241235"/>
                  </a:cubicBezTo>
                  <a:cubicBezTo>
                    <a:pt x="397382" y="241235"/>
                    <a:pt x="363587" y="236006"/>
                    <a:pt x="358358" y="228227"/>
                  </a:cubicBezTo>
                  <a:cubicBezTo>
                    <a:pt x="353129" y="220448"/>
                    <a:pt x="363587" y="217897"/>
                    <a:pt x="363587" y="210118"/>
                  </a:cubicBezTo>
                  <a:cubicBezTo>
                    <a:pt x="363587" y="202338"/>
                    <a:pt x="368815" y="192009"/>
                    <a:pt x="363587" y="189458"/>
                  </a:cubicBezTo>
                  <a:cubicBezTo>
                    <a:pt x="361036" y="186907"/>
                    <a:pt x="353257" y="179128"/>
                    <a:pt x="353257" y="173899"/>
                  </a:cubicBezTo>
                  <a:cubicBezTo>
                    <a:pt x="353257" y="166120"/>
                    <a:pt x="342927" y="158341"/>
                    <a:pt x="335020" y="158341"/>
                  </a:cubicBezTo>
                  <a:cubicBezTo>
                    <a:pt x="327113" y="158341"/>
                    <a:pt x="322012" y="153112"/>
                    <a:pt x="314233" y="148011"/>
                  </a:cubicBezTo>
                  <a:cubicBezTo>
                    <a:pt x="309004" y="140232"/>
                    <a:pt x="301225" y="140232"/>
                    <a:pt x="298674" y="127351"/>
                  </a:cubicBezTo>
                  <a:lnTo>
                    <a:pt x="298674" y="124800"/>
                  </a:lnTo>
                  <a:cubicBezTo>
                    <a:pt x="296124" y="124800"/>
                    <a:pt x="293445" y="122250"/>
                    <a:pt x="290895" y="122250"/>
                  </a:cubicBezTo>
                  <a:cubicBezTo>
                    <a:pt x="288344" y="122250"/>
                    <a:pt x="285666" y="122250"/>
                    <a:pt x="283115" y="119699"/>
                  </a:cubicBezTo>
                  <a:cubicBezTo>
                    <a:pt x="283115" y="124928"/>
                    <a:pt x="277887" y="130029"/>
                    <a:pt x="277887" y="132707"/>
                  </a:cubicBezTo>
                  <a:cubicBezTo>
                    <a:pt x="277887" y="137936"/>
                    <a:pt x="275336" y="145715"/>
                    <a:pt x="267557" y="145715"/>
                  </a:cubicBezTo>
                  <a:cubicBezTo>
                    <a:pt x="259778" y="145715"/>
                    <a:pt x="254549" y="150944"/>
                    <a:pt x="251998" y="161274"/>
                  </a:cubicBezTo>
                  <a:cubicBezTo>
                    <a:pt x="251998" y="174282"/>
                    <a:pt x="259778" y="174282"/>
                    <a:pt x="257227" y="179383"/>
                  </a:cubicBezTo>
                  <a:cubicBezTo>
                    <a:pt x="251998" y="184612"/>
                    <a:pt x="238990" y="189713"/>
                    <a:pt x="236440" y="187162"/>
                  </a:cubicBezTo>
                  <a:cubicBezTo>
                    <a:pt x="231211" y="184612"/>
                    <a:pt x="223432" y="187162"/>
                    <a:pt x="215653" y="184612"/>
                  </a:cubicBezTo>
                  <a:cubicBezTo>
                    <a:pt x="207873" y="184612"/>
                    <a:pt x="202644" y="176832"/>
                    <a:pt x="200094" y="184612"/>
                  </a:cubicBezTo>
                  <a:cubicBezTo>
                    <a:pt x="197543" y="194942"/>
                    <a:pt x="184535" y="223508"/>
                    <a:pt x="187086" y="228610"/>
                  </a:cubicBezTo>
                  <a:cubicBezTo>
                    <a:pt x="189636" y="231160"/>
                    <a:pt x="192314" y="238939"/>
                    <a:pt x="187086" y="238939"/>
                  </a:cubicBezTo>
                  <a:cubicBezTo>
                    <a:pt x="181857" y="238939"/>
                    <a:pt x="174078" y="236389"/>
                    <a:pt x="171527" y="233711"/>
                  </a:cubicBezTo>
                  <a:cubicBezTo>
                    <a:pt x="168977" y="231033"/>
                    <a:pt x="158519" y="238939"/>
                    <a:pt x="150740" y="238939"/>
                  </a:cubicBezTo>
                  <a:cubicBezTo>
                    <a:pt x="148189" y="236389"/>
                    <a:pt x="132503" y="244168"/>
                    <a:pt x="137732" y="246719"/>
                  </a:cubicBezTo>
                  <a:cubicBezTo>
                    <a:pt x="142961" y="249269"/>
                    <a:pt x="142961" y="259727"/>
                    <a:pt x="142961" y="264828"/>
                  </a:cubicBezTo>
                  <a:cubicBezTo>
                    <a:pt x="142961" y="269929"/>
                    <a:pt x="153290" y="285488"/>
                    <a:pt x="153290" y="288166"/>
                  </a:cubicBezTo>
                  <a:cubicBezTo>
                    <a:pt x="150740" y="293394"/>
                    <a:pt x="140283" y="298496"/>
                    <a:pt x="140283" y="306275"/>
                  </a:cubicBezTo>
                  <a:cubicBezTo>
                    <a:pt x="140283" y="311504"/>
                    <a:pt x="142833" y="316605"/>
                    <a:pt x="137732" y="319283"/>
                  </a:cubicBezTo>
                  <a:cubicBezTo>
                    <a:pt x="135181" y="321834"/>
                    <a:pt x="124724" y="324512"/>
                    <a:pt x="119495" y="329613"/>
                  </a:cubicBezTo>
                  <a:cubicBezTo>
                    <a:pt x="114266" y="332164"/>
                    <a:pt x="106487" y="332164"/>
                    <a:pt x="101259" y="339943"/>
                  </a:cubicBezTo>
                  <a:cubicBezTo>
                    <a:pt x="98708" y="345172"/>
                    <a:pt x="96030" y="350273"/>
                    <a:pt x="85700" y="347722"/>
                  </a:cubicBezTo>
                  <a:cubicBezTo>
                    <a:pt x="75370" y="347722"/>
                    <a:pt x="72692" y="345172"/>
                    <a:pt x="64913" y="352951"/>
                  </a:cubicBezTo>
                  <a:cubicBezTo>
                    <a:pt x="57133" y="363281"/>
                    <a:pt x="57133" y="358180"/>
                    <a:pt x="51905" y="363281"/>
                  </a:cubicBezTo>
                  <a:cubicBezTo>
                    <a:pt x="46676" y="365831"/>
                    <a:pt x="41574" y="360730"/>
                    <a:pt x="38896" y="358052"/>
                  </a:cubicBezTo>
                  <a:cubicBezTo>
                    <a:pt x="33668" y="358052"/>
                    <a:pt x="28567" y="363281"/>
                    <a:pt x="25888" y="363281"/>
                  </a:cubicBezTo>
                  <a:cubicBezTo>
                    <a:pt x="20660" y="363281"/>
                    <a:pt x="18109" y="368509"/>
                    <a:pt x="12880" y="371060"/>
                  </a:cubicBezTo>
                  <a:cubicBezTo>
                    <a:pt x="7652" y="371060"/>
                    <a:pt x="2550" y="371060"/>
                    <a:pt x="2550" y="376289"/>
                  </a:cubicBezTo>
                  <a:cubicBezTo>
                    <a:pt x="2550" y="378839"/>
                    <a:pt x="2550" y="384068"/>
                    <a:pt x="0" y="386619"/>
                  </a:cubicBezTo>
                  <a:lnTo>
                    <a:pt x="0" y="386619"/>
                  </a:lnTo>
                  <a:lnTo>
                    <a:pt x="2550" y="407278"/>
                  </a:lnTo>
                  <a:cubicBezTo>
                    <a:pt x="2550" y="407278"/>
                    <a:pt x="23338" y="412507"/>
                    <a:pt x="25888" y="420286"/>
                  </a:cubicBezTo>
                  <a:cubicBezTo>
                    <a:pt x="25888" y="428066"/>
                    <a:pt x="28439" y="448726"/>
                    <a:pt x="28439" y="448726"/>
                  </a:cubicBezTo>
                  <a:lnTo>
                    <a:pt x="28439" y="448726"/>
                  </a:lnTo>
                  <a:cubicBezTo>
                    <a:pt x="36218" y="456505"/>
                    <a:pt x="49226" y="461733"/>
                    <a:pt x="49226" y="464284"/>
                  </a:cubicBezTo>
                  <a:cubicBezTo>
                    <a:pt x="49226" y="469513"/>
                    <a:pt x="49226" y="477292"/>
                    <a:pt x="59556" y="482393"/>
                  </a:cubicBezTo>
                  <a:cubicBezTo>
                    <a:pt x="67336" y="484944"/>
                    <a:pt x="72564" y="487622"/>
                    <a:pt x="77793" y="490173"/>
                  </a:cubicBezTo>
                  <a:lnTo>
                    <a:pt x="77793" y="487622"/>
                  </a:lnTo>
                  <a:lnTo>
                    <a:pt x="85572" y="487622"/>
                  </a:lnTo>
                  <a:cubicBezTo>
                    <a:pt x="85572" y="487622"/>
                    <a:pt x="88123" y="490173"/>
                    <a:pt x="90801" y="492851"/>
                  </a:cubicBezTo>
                  <a:cubicBezTo>
                    <a:pt x="93352" y="485071"/>
                    <a:pt x="109038" y="477292"/>
                    <a:pt x="116817" y="477292"/>
                  </a:cubicBezTo>
                  <a:cubicBezTo>
                    <a:pt x="124596" y="477292"/>
                    <a:pt x="142833" y="492851"/>
                    <a:pt x="140155" y="497952"/>
                  </a:cubicBezTo>
                  <a:cubicBezTo>
                    <a:pt x="140155" y="503181"/>
                    <a:pt x="124596" y="523841"/>
                    <a:pt x="119368" y="523841"/>
                  </a:cubicBezTo>
                  <a:cubicBezTo>
                    <a:pt x="116817" y="526391"/>
                    <a:pt x="114139" y="526391"/>
                    <a:pt x="109038" y="526391"/>
                  </a:cubicBezTo>
                  <a:lnTo>
                    <a:pt x="109038" y="534170"/>
                  </a:lnTo>
                  <a:cubicBezTo>
                    <a:pt x="109038" y="536721"/>
                    <a:pt x="116817" y="544500"/>
                    <a:pt x="122046" y="552280"/>
                  </a:cubicBezTo>
                  <a:cubicBezTo>
                    <a:pt x="124596" y="560059"/>
                    <a:pt x="114266" y="565288"/>
                    <a:pt x="109038" y="560059"/>
                  </a:cubicBezTo>
                  <a:cubicBezTo>
                    <a:pt x="101259" y="554830"/>
                    <a:pt x="98708" y="565288"/>
                    <a:pt x="103809" y="570389"/>
                  </a:cubicBezTo>
                  <a:cubicBezTo>
                    <a:pt x="106360" y="572939"/>
                    <a:pt x="103809" y="585947"/>
                    <a:pt x="111588" y="585947"/>
                  </a:cubicBezTo>
                  <a:cubicBezTo>
                    <a:pt x="116817" y="588498"/>
                    <a:pt x="121918" y="598955"/>
                    <a:pt x="129825" y="598955"/>
                  </a:cubicBezTo>
                  <a:cubicBezTo>
                    <a:pt x="135054" y="598955"/>
                    <a:pt x="142833" y="611963"/>
                    <a:pt x="142833" y="611963"/>
                  </a:cubicBezTo>
                  <a:cubicBezTo>
                    <a:pt x="142833" y="611963"/>
                    <a:pt x="150612" y="617192"/>
                    <a:pt x="150612" y="619743"/>
                  </a:cubicBezTo>
                  <a:lnTo>
                    <a:pt x="150612" y="622293"/>
                  </a:lnTo>
                  <a:cubicBezTo>
                    <a:pt x="158392" y="622293"/>
                    <a:pt x="163620" y="619743"/>
                    <a:pt x="163620" y="617065"/>
                  </a:cubicBezTo>
                  <a:cubicBezTo>
                    <a:pt x="166171" y="614514"/>
                    <a:pt x="173950" y="614514"/>
                    <a:pt x="181857" y="622293"/>
                  </a:cubicBezTo>
                  <a:cubicBezTo>
                    <a:pt x="189636" y="627522"/>
                    <a:pt x="215653" y="645631"/>
                    <a:pt x="225982" y="653410"/>
                  </a:cubicBezTo>
                  <a:cubicBezTo>
                    <a:pt x="236312" y="661190"/>
                    <a:pt x="259778" y="671520"/>
                    <a:pt x="267557" y="671520"/>
                  </a:cubicBezTo>
                  <a:cubicBezTo>
                    <a:pt x="277887" y="668969"/>
                    <a:pt x="283115" y="676748"/>
                    <a:pt x="296124" y="676748"/>
                  </a:cubicBezTo>
                  <a:lnTo>
                    <a:pt x="301352" y="676748"/>
                  </a:lnTo>
                  <a:cubicBezTo>
                    <a:pt x="303903" y="674198"/>
                    <a:pt x="306581" y="674198"/>
                    <a:pt x="309132" y="671520"/>
                  </a:cubicBezTo>
                  <a:cubicBezTo>
                    <a:pt x="311682" y="666291"/>
                    <a:pt x="316911" y="674070"/>
                    <a:pt x="316911" y="681850"/>
                  </a:cubicBezTo>
                  <a:cubicBezTo>
                    <a:pt x="314360" y="684400"/>
                    <a:pt x="316911" y="689629"/>
                    <a:pt x="316911" y="692180"/>
                  </a:cubicBezTo>
                  <a:cubicBezTo>
                    <a:pt x="319461" y="689629"/>
                    <a:pt x="322139" y="684400"/>
                    <a:pt x="322139" y="681850"/>
                  </a:cubicBezTo>
                  <a:cubicBezTo>
                    <a:pt x="327368" y="671520"/>
                    <a:pt x="332470" y="671520"/>
                    <a:pt x="337698" y="668842"/>
                  </a:cubicBezTo>
                  <a:cubicBezTo>
                    <a:pt x="342927" y="666163"/>
                    <a:pt x="345478" y="666291"/>
                    <a:pt x="355935" y="671392"/>
                  </a:cubicBezTo>
                  <a:cubicBezTo>
                    <a:pt x="363714" y="676621"/>
                    <a:pt x="368943" y="666163"/>
                    <a:pt x="381951" y="679171"/>
                  </a:cubicBezTo>
                  <a:cubicBezTo>
                    <a:pt x="384502" y="676621"/>
                    <a:pt x="387180" y="676621"/>
                    <a:pt x="389730" y="676621"/>
                  </a:cubicBezTo>
                  <a:cubicBezTo>
                    <a:pt x="392281" y="676621"/>
                    <a:pt x="394959" y="671392"/>
                    <a:pt x="400060" y="666291"/>
                  </a:cubicBezTo>
                  <a:cubicBezTo>
                    <a:pt x="402611" y="661062"/>
                    <a:pt x="402611" y="655961"/>
                    <a:pt x="407839" y="658512"/>
                  </a:cubicBezTo>
                  <a:cubicBezTo>
                    <a:pt x="413068" y="658512"/>
                    <a:pt x="415619" y="650732"/>
                    <a:pt x="426076" y="645504"/>
                  </a:cubicBezTo>
                  <a:cubicBezTo>
                    <a:pt x="439084" y="640275"/>
                    <a:pt x="446864" y="648054"/>
                    <a:pt x="452092" y="645504"/>
                  </a:cubicBezTo>
                  <a:cubicBezTo>
                    <a:pt x="457321" y="640275"/>
                    <a:pt x="465100" y="637724"/>
                    <a:pt x="465100" y="642953"/>
                  </a:cubicBezTo>
                  <a:cubicBezTo>
                    <a:pt x="465100" y="648182"/>
                    <a:pt x="470329" y="653283"/>
                    <a:pt x="472880" y="658512"/>
                  </a:cubicBezTo>
                  <a:cubicBezTo>
                    <a:pt x="472880" y="661062"/>
                    <a:pt x="483209" y="663741"/>
                    <a:pt x="485888" y="663741"/>
                  </a:cubicBezTo>
                  <a:cubicBezTo>
                    <a:pt x="485888" y="663741"/>
                    <a:pt x="488438" y="663741"/>
                    <a:pt x="488438" y="661190"/>
                  </a:cubicBezTo>
                  <a:cubicBezTo>
                    <a:pt x="493667" y="658639"/>
                    <a:pt x="503997" y="663741"/>
                    <a:pt x="503997" y="668969"/>
                  </a:cubicBezTo>
                  <a:cubicBezTo>
                    <a:pt x="503997" y="674198"/>
                    <a:pt x="503997" y="681977"/>
                    <a:pt x="509226" y="681977"/>
                  </a:cubicBezTo>
                  <a:cubicBezTo>
                    <a:pt x="511776" y="681977"/>
                    <a:pt x="517005" y="681977"/>
                    <a:pt x="517005" y="692307"/>
                  </a:cubicBezTo>
                  <a:cubicBezTo>
                    <a:pt x="517005" y="702637"/>
                    <a:pt x="519555" y="712967"/>
                    <a:pt x="511776" y="723424"/>
                  </a:cubicBezTo>
                  <a:cubicBezTo>
                    <a:pt x="501446" y="731204"/>
                    <a:pt x="490989" y="749313"/>
                    <a:pt x="493539" y="754541"/>
                  </a:cubicBezTo>
                  <a:cubicBezTo>
                    <a:pt x="496090" y="759770"/>
                    <a:pt x="490989" y="767550"/>
                    <a:pt x="496090" y="764871"/>
                  </a:cubicBezTo>
                  <a:cubicBezTo>
                    <a:pt x="503869" y="762321"/>
                    <a:pt x="519428" y="764871"/>
                    <a:pt x="516877" y="767422"/>
                  </a:cubicBezTo>
                  <a:cubicBezTo>
                    <a:pt x="514327" y="772651"/>
                    <a:pt x="516877" y="785531"/>
                    <a:pt x="524657" y="785531"/>
                  </a:cubicBezTo>
                  <a:cubicBezTo>
                    <a:pt x="529885" y="785531"/>
                    <a:pt x="534986" y="790760"/>
                    <a:pt x="532436" y="795861"/>
                  </a:cubicBezTo>
                  <a:cubicBezTo>
                    <a:pt x="529885" y="801090"/>
                    <a:pt x="527207" y="811420"/>
                    <a:pt x="532436" y="811420"/>
                  </a:cubicBezTo>
                  <a:cubicBezTo>
                    <a:pt x="537665" y="811420"/>
                    <a:pt x="545444" y="811420"/>
                    <a:pt x="545444" y="816648"/>
                  </a:cubicBezTo>
                  <a:cubicBezTo>
                    <a:pt x="542894" y="821877"/>
                    <a:pt x="547995" y="826978"/>
                    <a:pt x="558452" y="824428"/>
                  </a:cubicBezTo>
                  <a:cubicBezTo>
                    <a:pt x="563681" y="821877"/>
                    <a:pt x="566231" y="819199"/>
                    <a:pt x="568782" y="821877"/>
                  </a:cubicBezTo>
                  <a:cubicBezTo>
                    <a:pt x="571332" y="821877"/>
                    <a:pt x="571332" y="829656"/>
                    <a:pt x="579112" y="832207"/>
                  </a:cubicBezTo>
                  <a:cubicBezTo>
                    <a:pt x="584341" y="832207"/>
                    <a:pt x="581662" y="816648"/>
                    <a:pt x="579112" y="814098"/>
                  </a:cubicBezTo>
                  <a:cubicBezTo>
                    <a:pt x="576561" y="811547"/>
                    <a:pt x="579112" y="801090"/>
                    <a:pt x="581662" y="803768"/>
                  </a:cubicBezTo>
                  <a:cubicBezTo>
                    <a:pt x="584213" y="806318"/>
                    <a:pt x="591992" y="803768"/>
                    <a:pt x="597221" y="798539"/>
                  </a:cubicBezTo>
                  <a:cubicBezTo>
                    <a:pt x="602450" y="793310"/>
                    <a:pt x="610229" y="801090"/>
                    <a:pt x="612780" y="795989"/>
                  </a:cubicBezTo>
                  <a:cubicBezTo>
                    <a:pt x="618008" y="790760"/>
                    <a:pt x="625788" y="801217"/>
                    <a:pt x="633567" y="795989"/>
                  </a:cubicBezTo>
                  <a:cubicBezTo>
                    <a:pt x="641346" y="790760"/>
                    <a:pt x="643897" y="798539"/>
                    <a:pt x="646575" y="793438"/>
                  </a:cubicBezTo>
                  <a:cubicBezTo>
                    <a:pt x="651804" y="788209"/>
                    <a:pt x="662133" y="780430"/>
                    <a:pt x="664812" y="783108"/>
                  </a:cubicBezTo>
                  <a:cubicBezTo>
                    <a:pt x="667362" y="785659"/>
                    <a:pt x="670041" y="790888"/>
                    <a:pt x="683048" y="790888"/>
                  </a:cubicBezTo>
                  <a:cubicBezTo>
                    <a:pt x="696056" y="793438"/>
                    <a:pt x="688277" y="801217"/>
                    <a:pt x="688277" y="803895"/>
                  </a:cubicBezTo>
                  <a:cubicBezTo>
                    <a:pt x="688277" y="809124"/>
                    <a:pt x="703836" y="819454"/>
                    <a:pt x="711615" y="822005"/>
                  </a:cubicBezTo>
                  <a:cubicBezTo>
                    <a:pt x="711615" y="822005"/>
                    <a:pt x="714166" y="822005"/>
                    <a:pt x="714166" y="824555"/>
                  </a:cubicBezTo>
                  <a:cubicBezTo>
                    <a:pt x="719394" y="822005"/>
                    <a:pt x="727174" y="827106"/>
                    <a:pt x="727174" y="822005"/>
                  </a:cubicBezTo>
                  <a:cubicBezTo>
                    <a:pt x="729724" y="816776"/>
                    <a:pt x="737503" y="816776"/>
                    <a:pt x="740182" y="822005"/>
                  </a:cubicBezTo>
                  <a:cubicBezTo>
                    <a:pt x="742732" y="827233"/>
                    <a:pt x="745410" y="827233"/>
                    <a:pt x="753190" y="822005"/>
                  </a:cubicBezTo>
                  <a:cubicBezTo>
                    <a:pt x="758418" y="816776"/>
                    <a:pt x="763520" y="827233"/>
                    <a:pt x="758418" y="832335"/>
                  </a:cubicBezTo>
                  <a:cubicBezTo>
                    <a:pt x="755868" y="834885"/>
                    <a:pt x="758418" y="845342"/>
                    <a:pt x="763647" y="850444"/>
                  </a:cubicBezTo>
                  <a:cubicBezTo>
                    <a:pt x="768876" y="855672"/>
                    <a:pt x="771426" y="847893"/>
                    <a:pt x="768876" y="840114"/>
                  </a:cubicBezTo>
                  <a:cubicBezTo>
                    <a:pt x="768876" y="834885"/>
                    <a:pt x="779206" y="829784"/>
                    <a:pt x="799993" y="822005"/>
                  </a:cubicBezTo>
                  <a:cubicBezTo>
                    <a:pt x="820780" y="816776"/>
                    <a:pt x="841568" y="801345"/>
                    <a:pt x="844118" y="798667"/>
                  </a:cubicBezTo>
                  <a:cubicBezTo>
                    <a:pt x="844118" y="793438"/>
                    <a:pt x="857126" y="803895"/>
                    <a:pt x="864906" y="798667"/>
                  </a:cubicBezTo>
                  <a:cubicBezTo>
                    <a:pt x="870134" y="793438"/>
                    <a:pt x="896023" y="793438"/>
                    <a:pt x="901251" y="790888"/>
                  </a:cubicBezTo>
                  <a:cubicBezTo>
                    <a:pt x="909031" y="790888"/>
                    <a:pt x="909031" y="785659"/>
                    <a:pt x="914260" y="780557"/>
                  </a:cubicBezTo>
                  <a:cubicBezTo>
                    <a:pt x="922039" y="775329"/>
                    <a:pt x="919488" y="772778"/>
                    <a:pt x="927267" y="770228"/>
                  </a:cubicBezTo>
                  <a:cubicBezTo>
                    <a:pt x="935047" y="767677"/>
                    <a:pt x="940275" y="762448"/>
                    <a:pt x="940275" y="757220"/>
                  </a:cubicBezTo>
                  <a:cubicBezTo>
                    <a:pt x="940275" y="754669"/>
                    <a:pt x="955834" y="751991"/>
                    <a:pt x="955834" y="746890"/>
                  </a:cubicBezTo>
                  <a:cubicBezTo>
                    <a:pt x="955834" y="744339"/>
                    <a:pt x="966164" y="741661"/>
                    <a:pt x="966164" y="736560"/>
                  </a:cubicBezTo>
                  <a:cubicBezTo>
                    <a:pt x="966164" y="731459"/>
                    <a:pt x="973943" y="734009"/>
                    <a:pt x="976494" y="728780"/>
                  </a:cubicBezTo>
                  <a:cubicBezTo>
                    <a:pt x="979044" y="726230"/>
                    <a:pt x="973943" y="713222"/>
                    <a:pt x="979044" y="713222"/>
                  </a:cubicBezTo>
                  <a:cubicBezTo>
                    <a:pt x="984273" y="710671"/>
                    <a:pt x="976494" y="705443"/>
                    <a:pt x="976494" y="702892"/>
                  </a:cubicBezTo>
                  <a:cubicBezTo>
                    <a:pt x="973943" y="697663"/>
                    <a:pt x="984273" y="697663"/>
                    <a:pt x="992053" y="695113"/>
                  </a:cubicBezTo>
                  <a:cubicBezTo>
                    <a:pt x="997281" y="692562"/>
                    <a:pt x="999832" y="684783"/>
                    <a:pt x="999832" y="679554"/>
                  </a:cubicBezTo>
                  <a:cubicBezTo>
                    <a:pt x="1002383" y="674325"/>
                    <a:pt x="1010162" y="669224"/>
                    <a:pt x="1015390" y="666546"/>
                  </a:cubicBezTo>
                  <a:cubicBezTo>
                    <a:pt x="1020619" y="663995"/>
                    <a:pt x="1020619" y="656216"/>
                    <a:pt x="1020619" y="648437"/>
                  </a:cubicBezTo>
                  <a:cubicBezTo>
                    <a:pt x="1018068" y="640657"/>
                    <a:pt x="1025848" y="643208"/>
                    <a:pt x="1023170" y="640657"/>
                  </a:cubicBezTo>
                  <a:cubicBezTo>
                    <a:pt x="1020619" y="638107"/>
                    <a:pt x="1025720" y="630328"/>
                    <a:pt x="1033500" y="627650"/>
                  </a:cubicBezTo>
                  <a:cubicBezTo>
                    <a:pt x="1041279" y="624971"/>
                    <a:pt x="1028271" y="619870"/>
                    <a:pt x="1023170" y="625099"/>
                  </a:cubicBezTo>
                  <a:cubicBezTo>
                    <a:pt x="1020619" y="627650"/>
                    <a:pt x="1015390" y="614769"/>
                    <a:pt x="1010162" y="619870"/>
                  </a:cubicBezTo>
                  <a:cubicBezTo>
                    <a:pt x="1007611" y="625099"/>
                    <a:pt x="997154" y="617320"/>
                    <a:pt x="1002383" y="614642"/>
                  </a:cubicBezTo>
                  <a:cubicBezTo>
                    <a:pt x="1010162" y="614642"/>
                    <a:pt x="1020619" y="606862"/>
                    <a:pt x="1025720" y="604312"/>
                  </a:cubicBezTo>
                  <a:cubicBezTo>
                    <a:pt x="1030821" y="601761"/>
                    <a:pt x="1017941" y="591304"/>
                    <a:pt x="1012712" y="591304"/>
                  </a:cubicBezTo>
                  <a:cubicBezTo>
                    <a:pt x="1007484" y="591304"/>
                    <a:pt x="999704" y="578296"/>
                    <a:pt x="994475" y="578296"/>
                  </a:cubicBezTo>
                  <a:cubicBezTo>
                    <a:pt x="986696" y="578296"/>
                    <a:pt x="997026" y="573067"/>
                    <a:pt x="1004806" y="578296"/>
                  </a:cubicBezTo>
                  <a:cubicBezTo>
                    <a:pt x="1012585" y="580846"/>
                    <a:pt x="1020364" y="583524"/>
                    <a:pt x="1025593" y="580846"/>
                  </a:cubicBezTo>
                  <a:cubicBezTo>
                    <a:pt x="1028143" y="578296"/>
                    <a:pt x="1012585" y="565288"/>
                    <a:pt x="1007356" y="560186"/>
                  </a:cubicBezTo>
                  <a:cubicBezTo>
                    <a:pt x="999577" y="554958"/>
                    <a:pt x="1007356" y="549856"/>
                    <a:pt x="1002127" y="547178"/>
                  </a:cubicBezTo>
                  <a:cubicBezTo>
                    <a:pt x="999577" y="544628"/>
                    <a:pt x="991797" y="529069"/>
                    <a:pt x="989119" y="521290"/>
                  </a:cubicBezTo>
                  <a:cubicBezTo>
                    <a:pt x="986569" y="513511"/>
                    <a:pt x="973561" y="510960"/>
                    <a:pt x="968332" y="508282"/>
                  </a:cubicBezTo>
                  <a:cubicBezTo>
                    <a:pt x="965781" y="503053"/>
                    <a:pt x="968332" y="490173"/>
                    <a:pt x="978662" y="487622"/>
                  </a:cubicBezTo>
                  <a:cubicBezTo>
                    <a:pt x="988992" y="482393"/>
                    <a:pt x="986441" y="474614"/>
                    <a:pt x="988992" y="474614"/>
                  </a:cubicBezTo>
                  <a:cubicBezTo>
                    <a:pt x="994221" y="477165"/>
                    <a:pt x="999322" y="474614"/>
                    <a:pt x="1002000" y="466835"/>
                  </a:cubicBezTo>
                  <a:cubicBezTo>
                    <a:pt x="1004550" y="459055"/>
                    <a:pt x="1012330" y="464284"/>
                    <a:pt x="1015008" y="459055"/>
                  </a:cubicBezTo>
                  <a:cubicBezTo>
                    <a:pt x="1017559" y="456505"/>
                    <a:pt x="1033245" y="456505"/>
                    <a:pt x="1041024" y="453827"/>
                  </a:cubicBezTo>
                  <a:cubicBezTo>
                    <a:pt x="1046253" y="448598"/>
                    <a:pt x="1035795" y="435718"/>
                    <a:pt x="1028016" y="438268"/>
                  </a:cubicBezTo>
                  <a:cubicBezTo>
                    <a:pt x="1020237" y="440819"/>
                    <a:pt x="1012457" y="438268"/>
                    <a:pt x="1007228" y="430489"/>
                  </a:cubicBezTo>
                  <a:cubicBezTo>
                    <a:pt x="1002000" y="422709"/>
                    <a:pt x="986441" y="443497"/>
                    <a:pt x="976112" y="448598"/>
                  </a:cubicBezTo>
                  <a:cubicBezTo>
                    <a:pt x="965781" y="453827"/>
                    <a:pt x="960553" y="440819"/>
                    <a:pt x="963103" y="430489"/>
                  </a:cubicBezTo>
                  <a:cubicBezTo>
                    <a:pt x="965654" y="422709"/>
                    <a:pt x="955324" y="422709"/>
                    <a:pt x="939766" y="422709"/>
                  </a:cubicBezTo>
                  <a:cubicBezTo>
                    <a:pt x="926757" y="425260"/>
                    <a:pt x="931986" y="396821"/>
                    <a:pt x="939766" y="396821"/>
                  </a:cubicBezTo>
                  <a:cubicBezTo>
                    <a:pt x="950095" y="394270"/>
                    <a:pt x="963103" y="404600"/>
                    <a:pt x="968332" y="389042"/>
                  </a:cubicBezTo>
                  <a:cubicBezTo>
                    <a:pt x="973561" y="373483"/>
                    <a:pt x="981340" y="383813"/>
                    <a:pt x="994348" y="370933"/>
                  </a:cubicBezTo>
                  <a:cubicBezTo>
                    <a:pt x="1004678" y="357925"/>
                    <a:pt x="1020364" y="347595"/>
                    <a:pt x="1030694" y="355374"/>
                  </a:cubicBezTo>
                  <a:cubicBezTo>
                    <a:pt x="1041024" y="365704"/>
                    <a:pt x="1020364" y="378712"/>
                    <a:pt x="1015136" y="386491"/>
                  </a:cubicBezTo>
                  <a:cubicBezTo>
                    <a:pt x="1012585" y="394270"/>
                    <a:pt x="1017686" y="396821"/>
                    <a:pt x="1012585" y="402050"/>
                  </a:cubicBezTo>
                  <a:cubicBezTo>
                    <a:pt x="1004806" y="409829"/>
                    <a:pt x="1015136" y="409829"/>
                    <a:pt x="1028143" y="402050"/>
                  </a:cubicBezTo>
                  <a:cubicBezTo>
                    <a:pt x="1041151" y="394270"/>
                    <a:pt x="1056710" y="383941"/>
                    <a:pt x="1067167" y="381390"/>
                  </a:cubicBezTo>
                  <a:cubicBezTo>
                    <a:pt x="1072396" y="378839"/>
                    <a:pt x="1074947" y="378839"/>
                    <a:pt x="1077497" y="378839"/>
                  </a:cubicBezTo>
                  <a:cubicBezTo>
                    <a:pt x="1080048" y="373611"/>
                    <a:pt x="1082726" y="371060"/>
                    <a:pt x="1085277" y="368509"/>
                  </a:cubicBezTo>
                  <a:cubicBezTo>
                    <a:pt x="1093056" y="365959"/>
                    <a:pt x="1121622" y="352951"/>
                    <a:pt x="1124301" y="347850"/>
                  </a:cubicBezTo>
                  <a:cubicBezTo>
                    <a:pt x="1129530" y="340070"/>
                    <a:pt x="1134631" y="332291"/>
                    <a:pt x="1139859" y="332291"/>
                  </a:cubicBezTo>
                  <a:cubicBezTo>
                    <a:pt x="1145088" y="332291"/>
                    <a:pt x="1145088" y="337520"/>
                    <a:pt x="1152867" y="337520"/>
                  </a:cubicBezTo>
                  <a:cubicBezTo>
                    <a:pt x="1163197" y="337520"/>
                    <a:pt x="1171104" y="340070"/>
                    <a:pt x="1168426" y="332291"/>
                  </a:cubicBezTo>
                  <a:cubicBezTo>
                    <a:pt x="1163197" y="324512"/>
                    <a:pt x="1165875" y="324512"/>
                    <a:pt x="1176205" y="324512"/>
                  </a:cubicBezTo>
                  <a:cubicBezTo>
                    <a:pt x="1186535" y="321961"/>
                    <a:pt x="1183985" y="314182"/>
                    <a:pt x="1191764" y="314182"/>
                  </a:cubicBezTo>
                  <a:cubicBezTo>
                    <a:pt x="1199543" y="314182"/>
                    <a:pt x="1196993" y="296073"/>
                    <a:pt x="1204772" y="296073"/>
                  </a:cubicBezTo>
                  <a:cubicBezTo>
                    <a:pt x="1212551" y="296073"/>
                    <a:pt x="1215102" y="306403"/>
                    <a:pt x="1223009" y="303852"/>
                  </a:cubicBezTo>
                  <a:lnTo>
                    <a:pt x="1228237" y="303852"/>
                  </a:lnTo>
                  <a:cubicBezTo>
                    <a:pt x="1230788" y="303852"/>
                    <a:pt x="1233466" y="301301"/>
                    <a:pt x="1233466" y="301301"/>
                  </a:cubicBezTo>
                  <a:lnTo>
                    <a:pt x="1233466" y="280642"/>
                  </a:lnTo>
                  <a:cubicBezTo>
                    <a:pt x="1228237" y="272862"/>
                    <a:pt x="1233466" y="265083"/>
                    <a:pt x="1230915" y="262532"/>
                  </a:cubicBezTo>
                  <a:cubicBezTo>
                    <a:pt x="1230915" y="257304"/>
                    <a:pt x="1228365" y="246974"/>
                    <a:pt x="1233466" y="246974"/>
                  </a:cubicBezTo>
                  <a:cubicBezTo>
                    <a:pt x="1238567" y="246974"/>
                    <a:pt x="1246474" y="233966"/>
                    <a:pt x="1251703" y="236644"/>
                  </a:cubicBezTo>
                  <a:cubicBezTo>
                    <a:pt x="1259482" y="241873"/>
                    <a:pt x="1272490" y="244423"/>
                    <a:pt x="1272490" y="236644"/>
                  </a:cubicBezTo>
                  <a:cubicBezTo>
                    <a:pt x="1272490" y="231415"/>
                    <a:pt x="1280269" y="231415"/>
                    <a:pt x="1282820" y="223636"/>
                  </a:cubicBezTo>
                  <a:cubicBezTo>
                    <a:pt x="1282820" y="215857"/>
                    <a:pt x="1293150" y="213306"/>
                    <a:pt x="1295828" y="205527"/>
                  </a:cubicBezTo>
                  <a:cubicBezTo>
                    <a:pt x="1298378" y="200298"/>
                    <a:pt x="1301057" y="182189"/>
                    <a:pt x="1306158" y="179638"/>
                  </a:cubicBezTo>
                  <a:cubicBezTo>
                    <a:pt x="1313937" y="174409"/>
                    <a:pt x="1306158" y="171859"/>
                    <a:pt x="1306158" y="161529"/>
                  </a:cubicBezTo>
                  <a:lnTo>
                    <a:pt x="1306158" y="161529"/>
                  </a:lnTo>
                  <a:close/>
                  <a:moveTo>
                    <a:pt x="989502" y="769973"/>
                  </a:moveTo>
                  <a:cubicBezTo>
                    <a:pt x="981722" y="795861"/>
                    <a:pt x="999832" y="811420"/>
                    <a:pt x="1002510" y="808869"/>
                  </a:cubicBezTo>
                  <a:cubicBezTo>
                    <a:pt x="1007739" y="803640"/>
                    <a:pt x="1033627" y="749313"/>
                    <a:pt x="1028526" y="741533"/>
                  </a:cubicBezTo>
                  <a:cubicBezTo>
                    <a:pt x="1023297" y="733754"/>
                    <a:pt x="997409" y="746762"/>
                    <a:pt x="989502" y="769973"/>
                  </a:cubicBezTo>
                  <a:lnTo>
                    <a:pt x="989502" y="769973"/>
                  </a:lnTo>
                  <a:close/>
                  <a:moveTo>
                    <a:pt x="758291" y="857968"/>
                  </a:moveTo>
                  <a:cubicBezTo>
                    <a:pt x="750512" y="857968"/>
                    <a:pt x="729724" y="870976"/>
                    <a:pt x="737503" y="889085"/>
                  </a:cubicBezTo>
                  <a:cubicBezTo>
                    <a:pt x="745283" y="907194"/>
                    <a:pt x="773849" y="894314"/>
                    <a:pt x="773849" y="886535"/>
                  </a:cubicBezTo>
                  <a:cubicBezTo>
                    <a:pt x="773849" y="878755"/>
                    <a:pt x="786857" y="865875"/>
                    <a:pt x="786857" y="860646"/>
                  </a:cubicBezTo>
                  <a:cubicBezTo>
                    <a:pt x="784307" y="855417"/>
                    <a:pt x="766070" y="858095"/>
                    <a:pt x="758291" y="858095"/>
                  </a:cubicBezTo>
                  <a:lnTo>
                    <a:pt x="758291" y="858095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9" name="Freeform: Shape 598">
              <a:extLst>
                <a:ext uri="{FF2B5EF4-FFF2-40B4-BE49-F238E27FC236}">
                  <a16:creationId xmlns:a16="http://schemas.microsoft.com/office/drawing/2014/main" id="{7C01897B-857D-DDA1-FA48-D535BEAE1C36}"/>
                </a:ext>
              </a:extLst>
            </p:cNvPr>
            <p:cNvSpPr/>
            <p:nvPr/>
          </p:nvSpPr>
          <p:spPr>
            <a:xfrm>
              <a:off x="8966050" y="2959438"/>
              <a:ext cx="1309615" cy="898287"/>
            </a:xfrm>
            <a:custGeom>
              <a:avLst/>
              <a:gdLst>
                <a:gd name="connsiteX0" fmla="*/ 1306413 w 1309615"/>
                <a:gd name="connsiteY0" fmla="*/ 161274 h 898287"/>
                <a:gd name="connsiteX1" fmla="*/ 1288176 w 1309615"/>
                <a:gd name="connsiteY1" fmla="*/ 156045 h 898287"/>
                <a:gd name="connsiteX2" fmla="*/ 1267389 w 1309615"/>
                <a:gd name="connsiteY2" fmla="*/ 163824 h 898287"/>
                <a:gd name="connsiteX3" fmla="*/ 1249152 w 1309615"/>
                <a:gd name="connsiteY3" fmla="*/ 169053 h 898287"/>
                <a:gd name="connsiteX4" fmla="*/ 1225814 w 1309615"/>
                <a:gd name="connsiteY4" fmla="*/ 158723 h 898287"/>
                <a:gd name="connsiteX5" fmla="*/ 1223264 w 1309615"/>
                <a:gd name="connsiteY5" fmla="*/ 140614 h 898287"/>
                <a:gd name="connsiteX6" fmla="*/ 1207705 w 1309615"/>
                <a:gd name="connsiteY6" fmla="*/ 130284 h 898287"/>
                <a:gd name="connsiteX7" fmla="*/ 1184367 w 1309615"/>
                <a:gd name="connsiteY7" fmla="*/ 122505 h 898287"/>
                <a:gd name="connsiteX8" fmla="*/ 1163580 w 1309615"/>
                <a:gd name="connsiteY8" fmla="*/ 114726 h 898287"/>
                <a:gd name="connsiteX9" fmla="*/ 1155801 w 1309615"/>
                <a:gd name="connsiteY9" fmla="*/ 101718 h 898287"/>
                <a:gd name="connsiteX10" fmla="*/ 1145471 w 1309615"/>
                <a:gd name="connsiteY10" fmla="*/ 75829 h 898287"/>
                <a:gd name="connsiteX11" fmla="*/ 1132463 w 1309615"/>
                <a:gd name="connsiteY11" fmla="*/ 49941 h 898287"/>
                <a:gd name="connsiteX12" fmla="*/ 1122133 w 1309615"/>
                <a:gd name="connsiteY12" fmla="*/ 29281 h 898287"/>
                <a:gd name="connsiteX13" fmla="*/ 1106574 w 1309615"/>
                <a:gd name="connsiteY13" fmla="*/ 13722 h 898287"/>
                <a:gd name="connsiteX14" fmla="*/ 1080558 w 1309615"/>
                <a:gd name="connsiteY14" fmla="*/ 5943 h 898287"/>
                <a:gd name="connsiteX15" fmla="*/ 1054542 w 1309615"/>
                <a:gd name="connsiteY15" fmla="*/ 714 h 898287"/>
                <a:gd name="connsiteX16" fmla="*/ 1023425 w 1309615"/>
                <a:gd name="connsiteY16" fmla="*/ 3265 h 898287"/>
                <a:gd name="connsiteX17" fmla="*/ 994858 w 1309615"/>
                <a:gd name="connsiteY17" fmla="*/ 13595 h 898287"/>
                <a:gd name="connsiteX18" fmla="*/ 997409 w 1309615"/>
                <a:gd name="connsiteY18" fmla="*/ 23925 h 898287"/>
                <a:gd name="connsiteX19" fmla="*/ 1005188 w 1309615"/>
                <a:gd name="connsiteY19" fmla="*/ 39483 h 898287"/>
                <a:gd name="connsiteX20" fmla="*/ 994858 w 1309615"/>
                <a:gd name="connsiteY20" fmla="*/ 49813 h 898287"/>
                <a:gd name="connsiteX21" fmla="*/ 981850 w 1309615"/>
                <a:gd name="connsiteY21" fmla="*/ 70473 h 898287"/>
                <a:gd name="connsiteX22" fmla="*/ 971520 w 1309615"/>
                <a:gd name="connsiteY22" fmla="*/ 93811 h 898287"/>
                <a:gd name="connsiteX23" fmla="*/ 961190 w 1309615"/>
                <a:gd name="connsiteY23" fmla="*/ 104141 h 898287"/>
                <a:gd name="connsiteX24" fmla="*/ 940403 w 1309615"/>
                <a:gd name="connsiteY24" fmla="*/ 114471 h 898287"/>
                <a:gd name="connsiteX25" fmla="*/ 919616 w 1309615"/>
                <a:gd name="connsiteY25" fmla="*/ 109242 h 898287"/>
                <a:gd name="connsiteX26" fmla="*/ 914387 w 1309615"/>
                <a:gd name="connsiteY26" fmla="*/ 104013 h 898287"/>
                <a:gd name="connsiteX27" fmla="*/ 896150 w 1309615"/>
                <a:gd name="connsiteY27" fmla="*/ 140232 h 898287"/>
                <a:gd name="connsiteX28" fmla="*/ 896150 w 1309615"/>
                <a:gd name="connsiteY28" fmla="*/ 150561 h 898287"/>
                <a:gd name="connsiteX29" fmla="*/ 890921 w 1309615"/>
                <a:gd name="connsiteY29" fmla="*/ 163569 h 898287"/>
                <a:gd name="connsiteX30" fmla="*/ 914260 w 1309615"/>
                <a:gd name="connsiteY30" fmla="*/ 163569 h 898287"/>
                <a:gd name="connsiteX31" fmla="*/ 935047 w 1309615"/>
                <a:gd name="connsiteY31" fmla="*/ 166120 h 898287"/>
                <a:gd name="connsiteX32" fmla="*/ 955834 w 1309615"/>
                <a:gd name="connsiteY32" fmla="*/ 163569 h 898287"/>
                <a:gd name="connsiteX33" fmla="*/ 984401 w 1309615"/>
                <a:gd name="connsiteY33" fmla="*/ 192009 h 898287"/>
                <a:gd name="connsiteX34" fmla="*/ 963613 w 1309615"/>
                <a:gd name="connsiteY34" fmla="*/ 197237 h 898287"/>
                <a:gd name="connsiteX35" fmla="*/ 935047 w 1309615"/>
                <a:gd name="connsiteY35" fmla="*/ 202466 h 898287"/>
                <a:gd name="connsiteX36" fmla="*/ 906480 w 1309615"/>
                <a:gd name="connsiteY36" fmla="*/ 212796 h 898287"/>
                <a:gd name="connsiteX37" fmla="*/ 888243 w 1309615"/>
                <a:gd name="connsiteY37" fmla="*/ 230905 h 898287"/>
                <a:gd name="connsiteX38" fmla="*/ 854448 w 1309615"/>
                <a:gd name="connsiteY38" fmla="*/ 241235 h 898287"/>
                <a:gd name="connsiteX39" fmla="*/ 820653 w 1309615"/>
                <a:gd name="connsiteY39" fmla="*/ 243785 h 898287"/>
                <a:gd name="connsiteX40" fmla="*/ 799866 w 1309615"/>
                <a:gd name="connsiteY40" fmla="*/ 249014 h 898287"/>
                <a:gd name="connsiteX41" fmla="*/ 805094 w 1309615"/>
                <a:gd name="connsiteY41" fmla="*/ 274903 h 898287"/>
                <a:gd name="connsiteX42" fmla="*/ 776527 w 1309615"/>
                <a:gd name="connsiteY42" fmla="*/ 295563 h 898287"/>
                <a:gd name="connsiteX43" fmla="*/ 737503 w 1309615"/>
                <a:gd name="connsiteY43" fmla="*/ 313672 h 898287"/>
                <a:gd name="connsiteX44" fmla="*/ 688150 w 1309615"/>
                <a:gd name="connsiteY44" fmla="*/ 313672 h 898287"/>
                <a:gd name="connsiteX45" fmla="*/ 651804 w 1309615"/>
                <a:gd name="connsiteY45" fmla="*/ 334332 h 898287"/>
                <a:gd name="connsiteX46" fmla="*/ 633567 w 1309615"/>
                <a:gd name="connsiteY46" fmla="*/ 324002 h 898287"/>
                <a:gd name="connsiteX47" fmla="*/ 610229 w 1309615"/>
                <a:gd name="connsiteY47" fmla="*/ 318773 h 898287"/>
                <a:gd name="connsiteX48" fmla="*/ 586891 w 1309615"/>
                <a:gd name="connsiteY48" fmla="*/ 313544 h 898287"/>
                <a:gd name="connsiteX49" fmla="*/ 547867 w 1309615"/>
                <a:gd name="connsiteY49" fmla="*/ 305765 h 898287"/>
                <a:gd name="connsiteX50" fmla="*/ 495962 w 1309615"/>
                <a:gd name="connsiteY50" fmla="*/ 303214 h 898287"/>
                <a:gd name="connsiteX51" fmla="*/ 467396 w 1309615"/>
                <a:gd name="connsiteY51" fmla="*/ 300664 h 898287"/>
                <a:gd name="connsiteX52" fmla="*/ 454388 w 1309615"/>
                <a:gd name="connsiteY52" fmla="*/ 280004 h 898287"/>
                <a:gd name="connsiteX53" fmla="*/ 438829 w 1309615"/>
                <a:gd name="connsiteY53" fmla="*/ 261895 h 898287"/>
                <a:gd name="connsiteX54" fmla="*/ 423271 w 1309615"/>
                <a:gd name="connsiteY54" fmla="*/ 251565 h 898287"/>
                <a:gd name="connsiteX55" fmla="*/ 407712 w 1309615"/>
                <a:gd name="connsiteY55" fmla="*/ 241235 h 898287"/>
                <a:gd name="connsiteX56" fmla="*/ 358358 w 1309615"/>
                <a:gd name="connsiteY56" fmla="*/ 228227 h 898287"/>
                <a:gd name="connsiteX57" fmla="*/ 363587 w 1309615"/>
                <a:gd name="connsiteY57" fmla="*/ 210118 h 898287"/>
                <a:gd name="connsiteX58" fmla="*/ 363587 w 1309615"/>
                <a:gd name="connsiteY58" fmla="*/ 189458 h 898287"/>
                <a:gd name="connsiteX59" fmla="*/ 353257 w 1309615"/>
                <a:gd name="connsiteY59" fmla="*/ 173899 h 898287"/>
                <a:gd name="connsiteX60" fmla="*/ 335020 w 1309615"/>
                <a:gd name="connsiteY60" fmla="*/ 158341 h 898287"/>
                <a:gd name="connsiteX61" fmla="*/ 314233 w 1309615"/>
                <a:gd name="connsiteY61" fmla="*/ 148011 h 898287"/>
                <a:gd name="connsiteX62" fmla="*/ 298674 w 1309615"/>
                <a:gd name="connsiteY62" fmla="*/ 127351 h 898287"/>
                <a:gd name="connsiteX63" fmla="*/ 298674 w 1309615"/>
                <a:gd name="connsiteY63" fmla="*/ 124800 h 898287"/>
                <a:gd name="connsiteX64" fmla="*/ 290895 w 1309615"/>
                <a:gd name="connsiteY64" fmla="*/ 122250 h 898287"/>
                <a:gd name="connsiteX65" fmla="*/ 283115 w 1309615"/>
                <a:gd name="connsiteY65" fmla="*/ 119699 h 898287"/>
                <a:gd name="connsiteX66" fmla="*/ 277887 w 1309615"/>
                <a:gd name="connsiteY66" fmla="*/ 132707 h 898287"/>
                <a:gd name="connsiteX67" fmla="*/ 267557 w 1309615"/>
                <a:gd name="connsiteY67" fmla="*/ 145715 h 898287"/>
                <a:gd name="connsiteX68" fmla="*/ 251998 w 1309615"/>
                <a:gd name="connsiteY68" fmla="*/ 161274 h 898287"/>
                <a:gd name="connsiteX69" fmla="*/ 257227 w 1309615"/>
                <a:gd name="connsiteY69" fmla="*/ 179383 h 898287"/>
                <a:gd name="connsiteX70" fmla="*/ 236440 w 1309615"/>
                <a:gd name="connsiteY70" fmla="*/ 187162 h 898287"/>
                <a:gd name="connsiteX71" fmla="*/ 215653 w 1309615"/>
                <a:gd name="connsiteY71" fmla="*/ 184612 h 898287"/>
                <a:gd name="connsiteX72" fmla="*/ 200094 w 1309615"/>
                <a:gd name="connsiteY72" fmla="*/ 184612 h 898287"/>
                <a:gd name="connsiteX73" fmla="*/ 187086 w 1309615"/>
                <a:gd name="connsiteY73" fmla="*/ 228610 h 898287"/>
                <a:gd name="connsiteX74" fmla="*/ 187086 w 1309615"/>
                <a:gd name="connsiteY74" fmla="*/ 238939 h 898287"/>
                <a:gd name="connsiteX75" fmla="*/ 171527 w 1309615"/>
                <a:gd name="connsiteY75" fmla="*/ 233711 h 898287"/>
                <a:gd name="connsiteX76" fmla="*/ 150740 w 1309615"/>
                <a:gd name="connsiteY76" fmla="*/ 238939 h 898287"/>
                <a:gd name="connsiteX77" fmla="*/ 137732 w 1309615"/>
                <a:gd name="connsiteY77" fmla="*/ 246719 h 898287"/>
                <a:gd name="connsiteX78" fmla="*/ 142961 w 1309615"/>
                <a:gd name="connsiteY78" fmla="*/ 264828 h 898287"/>
                <a:gd name="connsiteX79" fmla="*/ 153290 w 1309615"/>
                <a:gd name="connsiteY79" fmla="*/ 288166 h 898287"/>
                <a:gd name="connsiteX80" fmla="*/ 140283 w 1309615"/>
                <a:gd name="connsiteY80" fmla="*/ 306275 h 898287"/>
                <a:gd name="connsiteX81" fmla="*/ 137732 w 1309615"/>
                <a:gd name="connsiteY81" fmla="*/ 319283 h 898287"/>
                <a:gd name="connsiteX82" fmla="*/ 119495 w 1309615"/>
                <a:gd name="connsiteY82" fmla="*/ 329613 h 898287"/>
                <a:gd name="connsiteX83" fmla="*/ 101259 w 1309615"/>
                <a:gd name="connsiteY83" fmla="*/ 339943 h 898287"/>
                <a:gd name="connsiteX84" fmla="*/ 85700 w 1309615"/>
                <a:gd name="connsiteY84" fmla="*/ 347722 h 898287"/>
                <a:gd name="connsiteX85" fmla="*/ 64913 w 1309615"/>
                <a:gd name="connsiteY85" fmla="*/ 352951 h 898287"/>
                <a:gd name="connsiteX86" fmla="*/ 51905 w 1309615"/>
                <a:gd name="connsiteY86" fmla="*/ 363281 h 898287"/>
                <a:gd name="connsiteX87" fmla="*/ 38896 w 1309615"/>
                <a:gd name="connsiteY87" fmla="*/ 358052 h 898287"/>
                <a:gd name="connsiteX88" fmla="*/ 25888 w 1309615"/>
                <a:gd name="connsiteY88" fmla="*/ 363281 h 898287"/>
                <a:gd name="connsiteX89" fmla="*/ 12880 w 1309615"/>
                <a:gd name="connsiteY89" fmla="*/ 371060 h 898287"/>
                <a:gd name="connsiteX90" fmla="*/ 2550 w 1309615"/>
                <a:gd name="connsiteY90" fmla="*/ 376289 h 898287"/>
                <a:gd name="connsiteX91" fmla="*/ 0 w 1309615"/>
                <a:gd name="connsiteY91" fmla="*/ 386619 h 898287"/>
                <a:gd name="connsiteX92" fmla="*/ 0 w 1309615"/>
                <a:gd name="connsiteY92" fmla="*/ 386619 h 898287"/>
                <a:gd name="connsiteX93" fmla="*/ 2550 w 1309615"/>
                <a:gd name="connsiteY93" fmla="*/ 407278 h 898287"/>
                <a:gd name="connsiteX94" fmla="*/ 25888 w 1309615"/>
                <a:gd name="connsiteY94" fmla="*/ 420286 h 898287"/>
                <a:gd name="connsiteX95" fmla="*/ 28439 w 1309615"/>
                <a:gd name="connsiteY95" fmla="*/ 448726 h 898287"/>
                <a:gd name="connsiteX96" fmla="*/ 28439 w 1309615"/>
                <a:gd name="connsiteY96" fmla="*/ 448726 h 898287"/>
                <a:gd name="connsiteX97" fmla="*/ 49226 w 1309615"/>
                <a:gd name="connsiteY97" fmla="*/ 464284 h 898287"/>
                <a:gd name="connsiteX98" fmla="*/ 59556 w 1309615"/>
                <a:gd name="connsiteY98" fmla="*/ 482393 h 898287"/>
                <a:gd name="connsiteX99" fmla="*/ 77793 w 1309615"/>
                <a:gd name="connsiteY99" fmla="*/ 490173 h 898287"/>
                <a:gd name="connsiteX100" fmla="*/ 77793 w 1309615"/>
                <a:gd name="connsiteY100" fmla="*/ 487622 h 898287"/>
                <a:gd name="connsiteX101" fmla="*/ 85572 w 1309615"/>
                <a:gd name="connsiteY101" fmla="*/ 487622 h 898287"/>
                <a:gd name="connsiteX102" fmla="*/ 90801 w 1309615"/>
                <a:gd name="connsiteY102" fmla="*/ 492851 h 898287"/>
                <a:gd name="connsiteX103" fmla="*/ 116817 w 1309615"/>
                <a:gd name="connsiteY103" fmla="*/ 477292 h 898287"/>
                <a:gd name="connsiteX104" fmla="*/ 140155 w 1309615"/>
                <a:gd name="connsiteY104" fmla="*/ 497952 h 898287"/>
                <a:gd name="connsiteX105" fmla="*/ 119368 w 1309615"/>
                <a:gd name="connsiteY105" fmla="*/ 523841 h 898287"/>
                <a:gd name="connsiteX106" fmla="*/ 109038 w 1309615"/>
                <a:gd name="connsiteY106" fmla="*/ 526391 h 898287"/>
                <a:gd name="connsiteX107" fmla="*/ 109038 w 1309615"/>
                <a:gd name="connsiteY107" fmla="*/ 534170 h 898287"/>
                <a:gd name="connsiteX108" fmla="*/ 122046 w 1309615"/>
                <a:gd name="connsiteY108" fmla="*/ 552280 h 898287"/>
                <a:gd name="connsiteX109" fmla="*/ 109038 w 1309615"/>
                <a:gd name="connsiteY109" fmla="*/ 560059 h 898287"/>
                <a:gd name="connsiteX110" fmla="*/ 103809 w 1309615"/>
                <a:gd name="connsiteY110" fmla="*/ 570389 h 898287"/>
                <a:gd name="connsiteX111" fmla="*/ 111588 w 1309615"/>
                <a:gd name="connsiteY111" fmla="*/ 585947 h 898287"/>
                <a:gd name="connsiteX112" fmla="*/ 129825 w 1309615"/>
                <a:gd name="connsiteY112" fmla="*/ 598955 h 898287"/>
                <a:gd name="connsiteX113" fmla="*/ 142833 w 1309615"/>
                <a:gd name="connsiteY113" fmla="*/ 611963 h 898287"/>
                <a:gd name="connsiteX114" fmla="*/ 150612 w 1309615"/>
                <a:gd name="connsiteY114" fmla="*/ 619743 h 898287"/>
                <a:gd name="connsiteX115" fmla="*/ 150612 w 1309615"/>
                <a:gd name="connsiteY115" fmla="*/ 622293 h 898287"/>
                <a:gd name="connsiteX116" fmla="*/ 163620 w 1309615"/>
                <a:gd name="connsiteY116" fmla="*/ 617065 h 898287"/>
                <a:gd name="connsiteX117" fmla="*/ 181857 w 1309615"/>
                <a:gd name="connsiteY117" fmla="*/ 622293 h 898287"/>
                <a:gd name="connsiteX118" fmla="*/ 225982 w 1309615"/>
                <a:gd name="connsiteY118" fmla="*/ 653410 h 898287"/>
                <a:gd name="connsiteX119" fmla="*/ 267557 w 1309615"/>
                <a:gd name="connsiteY119" fmla="*/ 671520 h 898287"/>
                <a:gd name="connsiteX120" fmla="*/ 296124 w 1309615"/>
                <a:gd name="connsiteY120" fmla="*/ 676748 h 898287"/>
                <a:gd name="connsiteX121" fmla="*/ 301352 w 1309615"/>
                <a:gd name="connsiteY121" fmla="*/ 676748 h 898287"/>
                <a:gd name="connsiteX122" fmla="*/ 309132 w 1309615"/>
                <a:gd name="connsiteY122" fmla="*/ 671520 h 898287"/>
                <a:gd name="connsiteX123" fmla="*/ 316911 w 1309615"/>
                <a:gd name="connsiteY123" fmla="*/ 681850 h 898287"/>
                <a:gd name="connsiteX124" fmla="*/ 316911 w 1309615"/>
                <a:gd name="connsiteY124" fmla="*/ 692180 h 898287"/>
                <a:gd name="connsiteX125" fmla="*/ 322139 w 1309615"/>
                <a:gd name="connsiteY125" fmla="*/ 681850 h 898287"/>
                <a:gd name="connsiteX126" fmla="*/ 337698 w 1309615"/>
                <a:gd name="connsiteY126" fmla="*/ 668842 h 898287"/>
                <a:gd name="connsiteX127" fmla="*/ 355935 w 1309615"/>
                <a:gd name="connsiteY127" fmla="*/ 671392 h 898287"/>
                <a:gd name="connsiteX128" fmla="*/ 381951 w 1309615"/>
                <a:gd name="connsiteY128" fmla="*/ 679171 h 898287"/>
                <a:gd name="connsiteX129" fmla="*/ 389730 w 1309615"/>
                <a:gd name="connsiteY129" fmla="*/ 676621 h 898287"/>
                <a:gd name="connsiteX130" fmla="*/ 400060 w 1309615"/>
                <a:gd name="connsiteY130" fmla="*/ 666291 h 898287"/>
                <a:gd name="connsiteX131" fmla="*/ 407839 w 1309615"/>
                <a:gd name="connsiteY131" fmla="*/ 658512 h 898287"/>
                <a:gd name="connsiteX132" fmla="*/ 426076 w 1309615"/>
                <a:gd name="connsiteY132" fmla="*/ 645504 h 898287"/>
                <a:gd name="connsiteX133" fmla="*/ 452092 w 1309615"/>
                <a:gd name="connsiteY133" fmla="*/ 645504 h 898287"/>
                <a:gd name="connsiteX134" fmla="*/ 465100 w 1309615"/>
                <a:gd name="connsiteY134" fmla="*/ 642953 h 898287"/>
                <a:gd name="connsiteX135" fmla="*/ 472880 w 1309615"/>
                <a:gd name="connsiteY135" fmla="*/ 658512 h 898287"/>
                <a:gd name="connsiteX136" fmla="*/ 485888 w 1309615"/>
                <a:gd name="connsiteY136" fmla="*/ 663741 h 898287"/>
                <a:gd name="connsiteX137" fmla="*/ 488438 w 1309615"/>
                <a:gd name="connsiteY137" fmla="*/ 661190 h 898287"/>
                <a:gd name="connsiteX138" fmla="*/ 503997 w 1309615"/>
                <a:gd name="connsiteY138" fmla="*/ 668969 h 898287"/>
                <a:gd name="connsiteX139" fmla="*/ 509226 w 1309615"/>
                <a:gd name="connsiteY139" fmla="*/ 681977 h 898287"/>
                <a:gd name="connsiteX140" fmla="*/ 517005 w 1309615"/>
                <a:gd name="connsiteY140" fmla="*/ 692307 h 898287"/>
                <a:gd name="connsiteX141" fmla="*/ 511776 w 1309615"/>
                <a:gd name="connsiteY141" fmla="*/ 723424 h 898287"/>
                <a:gd name="connsiteX142" fmla="*/ 493539 w 1309615"/>
                <a:gd name="connsiteY142" fmla="*/ 754541 h 898287"/>
                <a:gd name="connsiteX143" fmla="*/ 496090 w 1309615"/>
                <a:gd name="connsiteY143" fmla="*/ 764871 h 898287"/>
                <a:gd name="connsiteX144" fmla="*/ 516877 w 1309615"/>
                <a:gd name="connsiteY144" fmla="*/ 767422 h 898287"/>
                <a:gd name="connsiteX145" fmla="*/ 524657 w 1309615"/>
                <a:gd name="connsiteY145" fmla="*/ 785531 h 898287"/>
                <a:gd name="connsiteX146" fmla="*/ 532436 w 1309615"/>
                <a:gd name="connsiteY146" fmla="*/ 795861 h 898287"/>
                <a:gd name="connsiteX147" fmla="*/ 532436 w 1309615"/>
                <a:gd name="connsiteY147" fmla="*/ 811420 h 898287"/>
                <a:gd name="connsiteX148" fmla="*/ 545444 w 1309615"/>
                <a:gd name="connsiteY148" fmla="*/ 816648 h 898287"/>
                <a:gd name="connsiteX149" fmla="*/ 558452 w 1309615"/>
                <a:gd name="connsiteY149" fmla="*/ 824428 h 898287"/>
                <a:gd name="connsiteX150" fmla="*/ 568782 w 1309615"/>
                <a:gd name="connsiteY150" fmla="*/ 821877 h 898287"/>
                <a:gd name="connsiteX151" fmla="*/ 579112 w 1309615"/>
                <a:gd name="connsiteY151" fmla="*/ 832207 h 898287"/>
                <a:gd name="connsiteX152" fmla="*/ 579112 w 1309615"/>
                <a:gd name="connsiteY152" fmla="*/ 814098 h 898287"/>
                <a:gd name="connsiteX153" fmla="*/ 581662 w 1309615"/>
                <a:gd name="connsiteY153" fmla="*/ 803768 h 898287"/>
                <a:gd name="connsiteX154" fmla="*/ 597221 w 1309615"/>
                <a:gd name="connsiteY154" fmla="*/ 798539 h 898287"/>
                <a:gd name="connsiteX155" fmla="*/ 612780 w 1309615"/>
                <a:gd name="connsiteY155" fmla="*/ 795989 h 898287"/>
                <a:gd name="connsiteX156" fmla="*/ 633567 w 1309615"/>
                <a:gd name="connsiteY156" fmla="*/ 795989 h 898287"/>
                <a:gd name="connsiteX157" fmla="*/ 646575 w 1309615"/>
                <a:gd name="connsiteY157" fmla="*/ 793438 h 898287"/>
                <a:gd name="connsiteX158" fmla="*/ 664812 w 1309615"/>
                <a:gd name="connsiteY158" fmla="*/ 783108 h 898287"/>
                <a:gd name="connsiteX159" fmla="*/ 683048 w 1309615"/>
                <a:gd name="connsiteY159" fmla="*/ 790888 h 898287"/>
                <a:gd name="connsiteX160" fmla="*/ 688277 w 1309615"/>
                <a:gd name="connsiteY160" fmla="*/ 803895 h 898287"/>
                <a:gd name="connsiteX161" fmla="*/ 711615 w 1309615"/>
                <a:gd name="connsiteY161" fmla="*/ 822005 h 898287"/>
                <a:gd name="connsiteX162" fmla="*/ 714166 w 1309615"/>
                <a:gd name="connsiteY162" fmla="*/ 824555 h 898287"/>
                <a:gd name="connsiteX163" fmla="*/ 727174 w 1309615"/>
                <a:gd name="connsiteY163" fmla="*/ 822005 h 898287"/>
                <a:gd name="connsiteX164" fmla="*/ 740182 w 1309615"/>
                <a:gd name="connsiteY164" fmla="*/ 822005 h 898287"/>
                <a:gd name="connsiteX165" fmla="*/ 753190 w 1309615"/>
                <a:gd name="connsiteY165" fmla="*/ 822005 h 898287"/>
                <a:gd name="connsiteX166" fmla="*/ 758418 w 1309615"/>
                <a:gd name="connsiteY166" fmla="*/ 832335 h 898287"/>
                <a:gd name="connsiteX167" fmla="*/ 763647 w 1309615"/>
                <a:gd name="connsiteY167" fmla="*/ 850444 h 898287"/>
                <a:gd name="connsiteX168" fmla="*/ 768876 w 1309615"/>
                <a:gd name="connsiteY168" fmla="*/ 840114 h 898287"/>
                <a:gd name="connsiteX169" fmla="*/ 799993 w 1309615"/>
                <a:gd name="connsiteY169" fmla="*/ 822005 h 898287"/>
                <a:gd name="connsiteX170" fmla="*/ 844118 w 1309615"/>
                <a:gd name="connsiteY170" fmla="*/ 798667 h 898287"/>
                <a:gd name="connsiteX171" fmla="*/ 864906 w 1309615"/>
                <a:gd name="connsiteY171" fmla="*/ 798667 h 898287"/>
                <a:gd name="connsiteX172" fmla="*/ 901251 w 1309615"/>
                <a:gd name="connsiteY172" fmla="*/ 790888 h 898287"/>
                <a:gd name="connsiteX173" fmla="*/ 914260 w 1309615"/>
                <a:gd name="connsiteY173" fmla="*/ 780557 h 898287"/>
                <a:gd name="connsiteX174" fmla="*/ 927267 w 1309615"/>
                <a:gd name="connsiteY174" fmla="*/ 770228 h 898287"/>
                <a:gd name="connsiteX175" fmla="*/ 940275 w 1309615"/>
                <a:gd name="connsiteY175" fmla="*/ 757220 h 898287"/>
                <a:gd name="connsiteX176" fmla="*/ 955834 w 1309615"/>
                <a:gd name="connsiteY176" fmla="*/ 746890 h 898287"/>
                <a:gd name="connsiteX177" fmla="*/ 966164 w 1309615"/>
                <a:gd name="connsiteY177" fmla="*/ 736560 h 898287"/>
                <a:gd name="connsiteX178" fmla="*/ 976494 w 1309615"/>
                <a:gd name="connsiteY178" fmla="*/ 728780 h 898287"/>
                <a:gd name="connsiteX179" fmla="*/ 979044 w 1309615"/>
                <a:gd name="connsiteY179" fmla="*/ 713222 h 898287"/>
                <a:gd name="connsiteX180" fmla="*/ 976494 w 1309615"/>
                <a:gd name="connsiteY180" fmla="*/ 702892 h 898287"/>
                <a:gd name="connsiteX181" fmla="*/ 992053 w 1309615"/>
                <a:gd name="connsiteY181" fmla="*/ 695113 h 898287"/>
                <a:gd name="connsiteX182" fmla="*/ 999832 w 1309615"/>
                <a:gd name="connsiteY182" fmla="*/ 679554 h 898287"/>
                <a:gd name="connsiteX183" fmla="*/ 1015390 w 1309615"/>
                <a:gd name="connsiteY183" fmla="*/ 666546 h 898287"/>
                <a:gd name="connsiteX184" fmla="*/ 1020619 w 1309615"/>
                <a:gd name="connsiteY184" fmla="*/ 648437 h 898287"/>
                <a:gd name="connsiteX185" fmla="*/ 1023170 w 1309615"/>
                <a:gd name="connsiteY185" fmla="*/ 640657 h 898287"/>
                <a:gd name="connsiteX186" fmla="*/ 1033500 w 1309615"/>
                <a:gd name="connsiteY186" fmla="*/ 627650 h 898287"/>
                <a:gd name="connsiteX187" fmla="*/ 1023170 w 1309615"/>
                <a:gd name="connsiteY187" fmla="*/ 625099 h 898287"/>
                <a:gd name="connsiteX188" fmla="*/ 1010162 w 1309615"/>
                <a:gd name="connsiteY188" fmla="*/ 619870 h 898287"/>
                <a:gd name="connsiteX189" fmla="*/ 1002383 w 1309615"/>
                <a:gd name="connsiteY189" fmla="*/ 614642 h 898287"/>
                <a:gd name="connsiteX190" fmla="*/ 1025720 w 1309615"/>
                <a:gd name="connsiteY190" fmla="*/ 604312 h 898287"/>
                <a:gd name="connsiteX191" fmla="*/ 1012712 w 1309615"/>
                <a:gd name="connsiteY191" fmla="*/ 591304 h 898287"/>
                <a:gd name="connsiteX192" fmla="*/ 994475 w 1309615"/>
                <a:gd name="connsiteY192" fmla="*/ 578296 h 898287"/>
                <a:gd name="connsiteX193" fmla="*/ 1004806 w 1309615"/>
                <a:gd name="connsiteY193" fmla="*/ 578296 h 898287"/>
                <a:gd name="connsiteX194" fmla="*/ 1025593 w 1309615"/>
                <a:gd name="connsiteY194" fmla="*/ 580846 h 898287"/>
                <a:gd name="connsiteX195" fmla="*/ 1007356 w 1309615"/>
                <a:gd name="connsiteY195" fmla="*/ 560186 h 898287"/>
                <a:gd name="connsiteX196" fmla="*/ 1002127 w 1309615"/>
                <a:gd name="connsiteY196" fmla="*/ 547178 h 898287"/>
                <a:gd name="connsiteX197" fmla="*/ 989119 w 1309615"/>
                <a:gd name="connsiteY197" fmla="*/ 521290 h 898287"/>
                <a:gd name="connsiteX198" fmla="*/ 968332 w 1309615"/>
                <a:gd name="connsiteY198" fmla="*/ 508282 h 898287"/>
                <a:gd name="connsiteX199" fmla="*/ 978662 w 1309615"/>
                <a:gd name="connsiteY199" fmla="*/ 487622 h 898287"/>
                <a:gd name="connsiteX200" fmla="*/ 988992 w 1309615"/>
                <a:gd name="connsiteY200" fmla="*/ 474614 h 898287"/>
                <a:gd name="connsiteX201" fmla="*/ 1002000 w 1309615"/>
                <a:gd name="connsiteY201" fmla="*/ 466835 h 898287"/>
                <a:gd name="connsiteX202" fmla="*/ 1015008 w 1309615"/>
                <a:gd name="connsiteY202" fmla="*/ 459055 h 898287"/>
                <a:gd name="connsiteX203" fmla="*/ 1041024 w 1309615"/>
                <a:gd name="connsiteY203" fmla="*/ 453827 h 898287"/>
                <a:gd name="connsiteX204" fmla="*/ 1028016 w 1309615"/>
                <a:gd name="connsiteY204" fmla="*/ 438268 h 898287"/>
                <a:gd name="connsiteX205" fmla="*/ 1007228 w 1309615"/>
                <a:gd name="connsiteY205" fmla="*/ 430489 h 898287"/>
                <a:gd name="connsiteX206" fmla="*/ 976112 w 1309615"/>
                <a:gd name="connsiteY206" fmla="*/ 448598 h 898287"/>
                <a:gd name="connsiteX207" fmla="*/ 963103 w 1309615"/>
                <a:gd name="connsiteY207" fmla="*/ 430489 h 898287"/>
                <a:gd name="connsiteX208" fmla="*/ 939766 w 1309615"/>
                <a:gd name="connsiteY208" fmla="*/ 422709 h 898287"/>
                <a:gd name="connsiteX209" fmla="*/ 939766 w 1309615"/>
                <a:gd name="connsiteY209" fmla="*/ 396821 h 898287"/>
                <a:gd name="connsiteX210" fmla="*/ 968332 w 1309615"/>
                <a:gd name="connsiteY210" fmla="*/ 389042 h 898287"/>
                <a:gd name="connsiteX211" fmla="*/ 994348 w 1309615"/>
                <a:gd name="connsiteY211" fmla="*/ 370933 h 898287"/>
                <a:gd name="connsiteX212" fmla="*/ 1030694 w 1309615"/>
                <a:gd name="connsiteY212" fmla="*/ 355374 h 898287"/>
                <a:gd name="connsiteX213" fmla="*/ 1015136 w 1309615"/>
                <a:gd name="connsiteY213" fmla="*/ 386491 h 898287"/>
                <a:gd name="connsiteX214" fmla="*/ 1012585 w 1309615"/>
                <a:gd name="connsiteY214" fmla="*/ 402050 h 898287"/>
                <a:gd name="connsiteX215" fmla="*/ 1028143 w 1309615"/>
                <a:gd name="connsiteY215" fmla="*/ 402050 h 898287"/>
                <a:gd name="connsiteX216" fmla="*/ 1067167 w 1309615"/>
                <a:gd name="connsiteY216" fmla="*/ 381390 h 898287"/>
                <a:gd name="connsiteX217" fmla="*/ 1077497 w 1309615"/>
                <a:gd name="connsiteY217" fmla="*/ 378839 h 898287"/>
                <a:gd name="connsiteX218" fmla="*/ 1085277 w 1309615"/>
                <a:gd name="connsiteY218" fmla="*/ 368509 h 898287"/>
                <a:gd name="connsiteX219" fmla="*/ 1124301 w 1309615"/>
                <a:gd name="connsiteY219" fmla="*/ 347850 h 898287"/>
                <a:gd name="connsiteX220" fmla="*/ 1139859 w 1309615"/>
                <a:gd name="connsiteY220" fmla="*/ 332291 h 898287"/>
                <a:gd name="connsiteX221" fmla="*/ 1152867 w 1309615"/>
                <a:gd name="connsiteY221" fmla="*/ 337520 h 898287"/>
                <a:gd name="connsiteX222" fmla="*/ 1168426 w 1309615"/>
                <a:gd name="connsiteY222" fmla="*/ 332291 h 898287"/>
                <a:gd name="connsiteX223" fmla="*/ 1176205 w 1309615"/>
                <a:gd name="connsiteY223" fmla="*/ 324512 h 898287"/>
                <a:gd name="connsiteX224" fmla="*/ 1191764 w 1309615"/>
                <a:gd name="connsiteY224" fmla="*/ 314182 h 898287"/>
                <a:gd name="connsiteX225" fmla="*/ 1204772 w 1309615"/>
                <a:gd name="connsiteY225" fmla="*/ 296073 h 898287"/>
                <a:gd name="connsiteX226" fmla="*/ 1223009 w 1309615"/>
                <a:gd name="connsiteY226" fmla="*/ 303852 h 898287"/>
                <a:gd name="connsiteX227" fmla="*/ 1228237 w 1309615"/>
                <a:gd name="connsiteY227" fmla="*/ 303852 h 898287"/>
                <a:gd name="connsiteX228" fmla="*/ 1233466 w 1309615"/>
                <a:gd name="connsiteY228" fmla="*/ 301301 h 898287"/>
                <a:gd name="connsiteX229" fmla="*/ 1233466 w 1309615"/>
                <a:gd name="connsiteY229" fmla="*/ 280642 h 898287"/>
                <a:gd name="connsiteX230" fmla="*/ 1230915 w 1309615"/>
                <a:gd name="connsiteY230" fmla="*/ 262532 h 898287"/>
                <a:gd name="connsiteX231" fmla="*/ 1233466 w 1309615"/>
                <a:gd name="connsiteY231" fmla="*/ 246974 h 898287"/>
                <a:gd name="connsiteX232" fmla="*/ 1251703 w 1309615"/>
                <a:gd name="connsiteY232" fmla="*/ 236644 h 898287"/>
                <a:gd name="connsiteX233" fmla="*/ 1272490 w 1309615"/>
                <a:gd name="connsiteY233" fmla="*/ 236644 h 898287"/>
                <a:gd name="connsiteX234" fmla="*/ 1282820 w 1309615"/>
                <a:gd name="connsiteY234" fmla="*/ 223636 h 898287"/>
                <a:gd name="connsiteX235" fmla="*/ 1295828 w 1309615"/>
                <a:gd name="connsiteY235" fmla="*/ 205527 h 898287"/>
                <a:gd name="connsiteX236" fmla="*/ 1306158 w 1309615"/>
                <a:gd name="connsiteY236" fmla="*/ 179638 h 898287"/>
                <a:gd name="connsiteX237" fmla="*/ 1306158 w 1309615"/>
                <a:gd name="connsiteY237" fmla="*/ 161529 h 898287"/>
                <a:gd name="connsiteX238" fmla="*/ 1306158 w 1309615"/>
                <a:gd name="connsiteY238" fmla="*/ 161529 h 898287"/>
                <a:gd name="connsiteX239" fmla="*/ 989502 w 1309615"/>
                <a:gd name="connsiteY239" fmla="*/ 769973 h 898287"/>
                <a:gd name="connsiteX240" fmla="*/ 1002510 w 1309615"/>
                <a:gd name="connsiteY240" fmla="*/ 808869 h 898287"/>
                <a:gd name="connsiteX241" fmla="*/ 1028526 w 1309615"/>
                <a:gd name="connsiteY241" fmla="*/ 741533 h 898287"/>
                <a:gd name="connsiteX242" fmla="*/ 989502 w 1309615"/>
                <a:gd name="connsiteY242" fmla="*/ 769973 h 898287"/>
                <a:gd name="connsiteX243" fmla="*/ 989502 w 1309615"/>
                <a:gd name="connsiteY243" fmla="*/ 769973 h 898287"/>
                <a:gd name="connsiteX244" fmla="*/ 758291 w 1309615"/>
                <a:gd name="connsiteY244" fmla="*/ 857968 h 898287"/>
                <a:gd name="connsiteX245" fmla="*/ 737503 w 1309615"/>
                <a:gd name="connsiteY245" fmla="*/ 889085 h 898287"/>
                <a:gd name="connsiteX246" fmla="*/ 773849 w 1309615"/>
                <a:gd name="connsiteY246" fmla="*/ 886535 h 898287"/>
                <a:gd name="connsiteX247" fmla="*/ 786857 w 1309615"/>
                <a:gd name="connsiteY247" fmla="*/ 860646 h 898287"/>
                <a:gd name="connsiteX248" fmla="*/ 758291 w 1309615"/>
                <a:gd name="connsiteY248" fmla="*/ 858095 h 898287"/>
                <a:gd name="connsiteX249" fmla="*/ 758291 w 1309615"/>
                <a:gd name="connsiteY249" fmla="*/ 858095 h 89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</a:cxnLst>
              <a:rect l="l" t="t" r="r" b="b"/>
              <a:pathLst>
                <a:path w="1309615" h="898287">
                  <a:moveTo>
                    <a:pt x="1306413" y="161274"/>
                  </a:moveTo>
                  <a:cubicBezTo>
                    <a:pt x="1306413" y="148266"/>
                    <a:pt x="1293405" y="153495"/>
                    <a:pt x="1288176" y="156045"/>
                  </a:cubicBezTo>
                  <a:cubicBezTo>
                    <a:pt x="1285625" y="158596"/>
                    <a:pt x="1272618" y="156045"/>
                    <a:pt x="1267389" y="163824"/>
                  </a:cubicBezTo>
                  <a:cubicBezTo>
                    <a:pt x="1264839" y="171604"/>
                    <a:pt x="1257059" y="166375"/>
                    <a:pt x="1249152" y="169053"/>
                  </a:cubicBezTo>
                  <a:cubicBezTo>
                    <a:pt x="1238822" y="169053"/>
                    <a:pt x="1225814" y="166503"/>
                    <a:pt x="1225814" y="158723"/>
                  </a:cubicBezTo>
                  <a:cubicBezTo>
                    <a:pt x="1228365" y="153495"/>
                    <a:pt x="1220586" y="148393"/>
                    <a:pt x="1223264" y="140614"/>
                  </a:cubicBezTo>
                  <a:cubicBezTo>
                    <a:pt x="1223264" y="135385"/>
                    <a:pt x="1212934" y="138063"/>
                    <a:pt x="1207705" y="130284"/>
                  </a:cubicBezTo>
                  <a:cubicBezTo>
                    <a:pt x="1199926" y="125055"/>
                    <a:pt x="1186918" y="119954"/>
                    <a:pt x="1184367" y="122505"/>
                  </a:cubicBezTo>
                  <a:cubicBezTo>
                    <a:pt x="1181816" y="122505"/>
                    <a:pt x="1174037" y="114726"/>
                    <a:pt x="1163580" y="114726"/>
                  </a:cubicBezTo>
                  <a:cubicBezTo>
                    <a:pt x="1153250" y="112175"/>
                    <a:pt x="1153250" y="106946"/>
                    <a:pt x="1155801" y="101718"/>
                  </a:cubicBezTo>
                  <a:cubicBezTo>
                    <a:pt x="1155801" y="96489"/>
                    <a:pt x="1145471" y="83608"/>
                    <a:pt x="1145471" y="75829"/>
                  </a:cubicBezTo>
                  <a:cubicBezTo>
                    <a:pt x="1142920" y="68050"/>
                    <a:pt x="1135141" y="65499"/>
                    <a:pt x="1132463" y="49941"/>
                  </a:cubicBezTo>
                  <a:cubicBezTo>
                    <a:pt x="1127234" y="31831"/>
                    <a:pt x="1119455" y="36933"/>
                    <a:pt x="1122133" y="29281"/>
                  </a:cubicBezTo>
                  <a:cubicBezTo>
                    <a:pt x="1122133" y="21501"/>
                    <a:pt x="1109125" y="16273"/>
                    <a:pt x="1106574" y="13722"/>
                  </a:cubicBezTo>
                  <a:cubicBezTo>
                    <a:pt x="1104024" y="8493"/>
                    <a:pt x="1091015" y="11172"/>
                    <a:pt x="1080558" y="5943"/>
                  </a:cubicBezTo>
                  <a:cubicBezTo>
                    <a:pt x="1070228" y="714"/>
                    <a:pt x="1064999" y="3392"/>
                    <a:pt x="1054542" y="714"/>
                  </a:cubicBezTo>
                  <a:cubicBezTo>
                    <a:pt x="1046763" y="-1836"/>
                    <a:pt x="1025975" y="3265"/>
                    <a:pt x="1023425" y="3265"/>
                  </a:cubicBezTo>
                  <a:cubicBezTo>
                    <a:pt x="1020874" y="3265"/>
                    <a:pt x="1005188" y="714"/>
                    <a:pt x="994858" y="13595"/>
                  </a:cubicBezTo>
                  <a:cubicBezTo>
                    <a:pt x="987079" y="23925"/>
                    <a:pt x="994858" y="23925"/>
                    <a:pt x="997409" y="23925"/>
                  </a:cubicBezTo>
                  <a:cubicBezTo>
                    <a:pt x="1002638" y="23925"/>
                    <a:pt x="1002638" y="36933"/>
                    <a:pt x="1005188" y="39483"/>
                  </a:cubicBezTo>
                  <a:cubicBezTo>
                    <a:pt x="1005188" y="44712"/>
                    <a:pt x="997409" y="49813"/>
                    <a:pt x="994858" y="49813"/>
                  </a:cubicBezTo>
                  <a:cubicBezTo>
                    <a:pt x="992308" y="52364"/>
                    <a:pt x="981850" y="65372"/>
                    <a:pt x="981850" y="70473"/>
                  </a:cubicBezTo>
                  <a:cubicBezTo>
                    <a:pt x="979300" y="75702"/>
                    <a:pt x="968842" y="88582"/>
                    <a:pt x="971520" y="93811"/>
                  </a:cubicBezTo>
                  <a:cubicBezTo>
                    <a:pt x="971520" y="99039"/>
                    <a:pt x="966292" y="104141"/>
                    <a:pt x="961190" y="104141"/>
                  </a:cubicBezTo>
                  <a:cubicBezTo>
                    <a:pt x="956089" y="104141"/>
                    <a:pt x="942954" y="114471"/>
                    <a:pt x="940403" y="114471"/>
                  </a:cubicBezTo>
                  <a:cubicBezTo>
                    <a:pt x="935174" y="117021"/>
                    <a:pt x="919616" y="114471"/>
                    <a:pt x="919616" y="109242"/>
                  </a:cubicBezTo>
                  <a:cubicBezTo>
                    <a:pt x="917920" y="107546"/>
                    <a:pt x="916172" y="105798"/>
                    <a:pt x="914387" y="104013"/>
                  </a:cubicBezTo>
                  <a:lnTo>
                    <a:pt x="896150" y="140232"/>
                  </a:lnTo>
                  <a:lnTo>
                    <a:pt x="896150" y="150561"/>
                  </a:lnTo>
                  <a:cubicBezTo>
                    <a:pt x="896150" y="150561"/>
                    <a:pt x="883142" y="153112"/>
                    <a:pt x="890921" y="163569"/>
                  </a:cubicBezTo>
                  <a:cubicBezTo>
                    <a:pt x="901251" y="171349"/>
                    <a:pt x="901251" y="163569"/>
                    <a:pt x="914260" y="163569"/>
                  </a:cubicBezTo>
                  <a:cubicBezTo>
                    <a:pt x="927267" y="163569"/>
                    <a:pt x="932496" y="173899"/>
                    <a:pt x="935047" y="166120"/>
                  </a:cubicBezTo>
                  <a:cubicBezTo>
                    <a:pt x="937597" y="158341"/>
                    <a:pt x="950606" y="155790"/>
                    <a:pt x="955834" y="163569"/>
                  </a:cubicBezTo>
                  <a:cubicBezTo>
                    <a:pt x="963613" y="171349"/>
                    <a:pt x="986951" y="186907"/>
                    <a:pt x="984401" y="192009"/>
                  </a:cubicBezTo>
                  <a:cubicBezTo>
                    <a:pt x="984401" y="199788"/>
                    <a:pt x="971393" y="199788"/>
                    <a:pt x="963613" y="197237"/>
                  </a:cubicBezTo>
                  <a:cubicBezTo>
                    <a:pt x="953284" y="192009"/>
                    <a:pt x="942826" y="202466"/>
                    <a:pt x="935047" y="202466"/>
                  </a:cubicBezTo>
                  <a:cubicBezTo>
                    <a:pt x="924717" y="202466"/>
                    <a:pt x="916810" y="205016"/>
                    <a:pt x="906480" y="212796"/>
                  </a:cubicBezTo>
                  <a:cubicBezTo>
                    <a:pt x="898701" y="220575"/>
                    <a:pt x="901251" y="230905"/>
                    <a:pt x="888243" y="230905"/>
                  </a:cubicBezTo>
                  <a:cubicBezTo>
                    <a:pt x="875236" y="233456"/>
                    <a:pt x="870007" y="230905"/>
                    <a:pt x="854448" y="241235"/>
                  </a:cubicBezTo>
                  <a:cubicBezTo>
                    <a:pt x="841440" y="251565"/>
                    <a:pt x="825881" y="246464"/>
                    <a:pt x="820653" y="243785"/>
                  </a:cubicBezTo>
                  <a:cubicBezTo>
                    <a:pt x="815424" y="241235"/>
                    <a:pt x="805094" y="238557"/>
                    <a:pt x="799866" y="249014"/>
                  </a:cubicBezTo>
                  <a:cubicBezTo>
                    <a:pt x="792086" y="259344"/>
                    <a:pt x="805094" y="264573"/>
                    <a:pt x="805094" y="274903"/>
                  </a:cubicBezTo>
                  <a:cubicBezTo>
                    <a:pt x="802544" y="285233"/>
                    <a:pt x="789536" y="282682"/>
                    <a:pt x="776527" y="295563"/>
                  </a:cubicBezTo>
                  <a:cubicBezTo>
                    <a:pt x="766198" y="308571"/>
                    <a:pt x="747961" y="313672"/>
                    <a:pt x="737503" y="313672"/>
                  </a:cubicBezTo>
                  <a:cubicBezTo>
                    <a:pt x="729724" y="311121"/>
                    <a:pt x="706386" y="305892"/>
                    <a:pt x="688150" y="313672"/>
                  </a:cubicBezTo>
                  <a:cubicBezTo>
                    <a:pt x="669913" y="321451"/>
                    <a:pt x="657032" y="334332"/>
                    <a:pt x="651804" y="334332"/>
                  </a:cubicBezTo>
                  <a:cubicBezTo>
                    <a:pt x="644024" y="331781"/>
                    <a:pt x="644024" y="324002"/>
                    <a:pt x="633567" y="324002"/>
                  </a:cubicBezTo>
                  <a:cubicBezTo>
                    <a:pt x="623237" y="326552"/>
                    <a:pt x="618008" y="324002"/>
                    <a:pt x="610229" y="318773"/>
                  </a:cubicBezTo>
                  <a:cubicBezTo>
                    <a:pt x="605000" y="316222"/>
                    <a:pt x="599899" y="321324"/>
                    <a:pt x="586891" y="313544"/>
                  </a:cubicBezTo>
                  <a:cubicBezTo>
                    <a:pt x="576561" y="305765"/>
                    <a:pt x="555774" y="305765"/>
                    <a:pt x="547867" y="305765"/>
                  </a:cubicBezTo>
                  <a:cubicBezTo>
                    <a:pt x="540088" y="303214"/>
                    <a:pt x="506292" y="305765"/>
                    <a:pt x="495962" y="303214"/>
                  </a:cubicBezTo>
                  <a:cubicBezTo>
                    <a:pt x="485632" y="303214"/>
                    <a:pt x="469947" y="305765"/>
                    <a:pt x="467396" y="300664"/>
                  </a:cubicBezTo>
                  <a:cubicBezTo>
                    <a:pt x="467396" y="295435"/>
                    <a:pt x="457066" y="290334"/>
                    <a:pt x="454388" y="280004"/>
                  </a:cubicBezTo>
                  <a:cubicBezTo>
                    <a:pt x="451837" y="266996"/>
                    <a:pt x="444058" y="261895"/>
                    <a:pt x="438829" y="261895"/>
                  </a:cubicBezTo>
                  <a:cubicBezTo>
                    <a:pt x="431050" y="259344"/>
                    <a:pt x="431050" y="251565"/>
                    <a:pt x="423271" y="251565"/>
                  </a:cubicBezTo>
                  <a:cubicBezTo>
                    <a:pt x="420720" y="251565"/>
                    <a:pt x="418042" y="241235"/>
                    <a:pt x="407712" y="241235"/>
                  </a:cubicBezTo>
                  <a:cubicBezTo>
                    <a:pt x="397382" y="241235"/>
                    <a:pt x="363587" y="236006"/>
                    <a:pt x="358358" y="228227"/>
                  </a:cubicBezTo>
                  <a:cubicBezTo>
                    <a:pt x="353129" y="220448"/>
                    <a:pt x="363587" y="217897"/>
                    <a:pt x="363587" y="210118"/>
                  </a:cubicBezTo>
                  <a:cubicBezTo>
                    <a:pt x="363587" y="202338"/>
                    <a:pt x="368815" y="192009"/>
                    <a:pt x="363587" y="189458"/>
                  </a:cubicBezTo>
                  <a:cubicBezTo>
                    <a:pt x="361036" y="186907"/>
                    <a:pt x="353257" y="179128"/>
                    <a:pt x="353257" y="173899"/>
                  </a:cubicBezTo>
                  <a:cubicBezTo>
                    <a:pt x="353257" y="166120"/>
                    <a:pt x="342927" y="158341"/>
                    <a:pt x="335020" y="158341"/>
                  </a:cubicBezTo>
                  <a:cubicBezTo>
                    <a:pt x="327113" y="158341"/>
                    <a:pt x="322012" y="153112"/>
                    <a:pt x="314233" y="148011"/>
                  </a:cubicBezTo>
                  <a:cubicBezTo>
                    <a:pt x="309004" y="140232"/>
                    <a:pt x="301225" y="140232"/>
                    <a:pt x="298674" y="127351"/>
                  </a:cubicBezTo>
                  <a:lnTo>
                    <a:pt x="298674" y="124800"/>
                  </a:lnTo>
                  <a:cubicBezTo>
                    <a:pt x="296124" y="124800"/>
                    <a:pt x="293445" y="122250"/>
                    <a:pt x="290895" y="122250"/>
                  </a:cubicBezTo>
                  <a:cubicBezTo>
                    <a:pt x="288344" y="122250"/>
                    <a:pt x="285666" y="122250"/>
                    <a:pt x="283115" y="119699"/>
                  </a:cubicBezTo>
                  <a:cubicBezTo>
                    <a:pt x="283115" y="124928"/>
                    <a:pt x="277887" y="130029"/>
                    <a:pt x="277887" y="132707"/>
                  </a:cubicBezTo>
                  <a:cubicBezTo>
                    <a:pt x="277887" y="137936"/>
                    <a:pt x="275336" y="145715"/>
                    <a:pt x="267557" y="145715"/>
                  </a:cubicBezTo>
                  <a:cubicBezTo>
                    <a:pt x="259778" y="145715"/>
                    <a:pt x="254549" y="150944"/>
                    <a:pt x="251998" y="161274"/>
                  </a:cubicBezTo>
                  <a:cubicBezTo>
                    <a:pt x="251998" y="174282"/>
                    <a:pt x="259778" y="174282"/>
                    <a:pt x="257227" y="179383"/>
                  </a:cubicBezTo>
                  <a:cubicBezTo>
                    <a:pt x="251998" y="184612"/>
                    <a:pt x="238990" y="189713"/>
                    <a:pt x="236440" y="187162"/>
                  </a:cubicBezTo>
                  <a:cubicBezTo>
                    <a:pt x="231211" y="184612"/>
                    <a:pt x="223432" y="187162"/>
                    <a:pt x="215653" y="184612"/>
                  </a:cubicBezTo>
                  <a:cubicBezTo>
                    <a:pt x="207873" y="184612"/>
                    <a:pt x="202644" y="176832"/>
                    <a:pt x="200094" y="184612"/>
                  </a:cubicBezTo>
                  <a:cubicBezTo>
                    <a:pt x="197543" y="194942"/>
                    <a:pt x="184535" y="223508"/>
                    <a:pt x="187086" y="228610"/>
                  </a:cubicBezTo>
                  <a:cubicBezTo>
                    <a:pt x="189636" y="231160"/>
                    <a:pt x="192314" y="238939"/>
                    <a:pt x="187086" y="238939"/>
                  </a:cubicBezTo>
                  <a:cubicBezTo>
                    <a:pt x="181857" y="238939"/>
                    <a:pt x="174078" y="236389"/>
                    <a:pt x="171527" y="233711"/>
                  </a:cubicBezTo>
                  <a:cubicBezTo>
                    <a:pt x="168977" y="231033"/>
                    <a:pt x="158519" y="238939"/>
                    <a:pt x="150740" y="238939"/>
                  </a:cubicBezTo>
                  <a:cubicBezTo>
                    <a:pt x="148189" y="236389"/>
                    <a:pt x="132503" y="244168"/>
                    <a:pt x="137732" y="246719"/>
                  </a:cubicBezTo>
                  <a:cubicBezTo>
                    <a:pt x="142961" y="249269"/>
                    <a:pt x="142961" y="259727"/>
                    <a:pt x="142961" y="264828"/>
                  </a:cubicBezTo>
                  <a:cubicBezTo>
                    <a:pt x="142961" y="269929"/>
                    <a:pt x="153290" y="285488"/>
                    <a:pt x="153290" y="288166"/>
                  </a:cubicBezTo>
                  <a:cubicBezTo>
                    <a:pt x="150740" y="293394"/>
                    <a:pt x="140283" y="298496"/>
                    <a:pt x="140283" y="306275"/>
                  </a:cubicBezTo>
                  <a:cubicBezTo>
                    <a:pt x="140283" y="311504"/>
                    <a:pt x="142833" y="316605"/>
                    <a:pt x="137732" y="319283"/>
                  </a:cubicBezTo>
                  <a:cubicBezTo>
                    <a:pt x="135181" y="321834"/>
                    <a:pt x="124724" y="324512"/>
                    <a:pt x="119495" y="329613"/>
                  </a:cubicBezTo>
                  <a:cubicBezTo>
                    <a:pt x="114266" y="332164"/>
                    <a:pt x="106487" y="332164"/>
                    <a:pt x="101259" y="339943"/>
                  </a:cubicBezTo>
                  <a:cubicBezTo>
                    <a:pt x="98708" y="345172"/>
                    <a:pt x="96030" y="350273"/>
                    <a:pt x="85700" y="347722"/>
                  </a:cubicBezTo>
                  <a:cubicBezTo>
                    <a:pt x="75370" y="347722"/>
                    <a:pt x="72692" y="345172"/>
                    <a:pt x="64913" y="352951"/>
                  </a:cubicBezTo>
                  <a:cubicBezTo>
                    <a:pt x="57133" y="363281"/>
                    <a:pt x="57133" y="358180"/>
                    <a:pt x="51905" y="363281"/>
                  </a:cubicBezTo>
                  <a:cubicBezTo>
                    <a:pt x="46676" y="365831"/>
                    <a:pt x="41574" y="360730"/>
                    <a:pt x="38896" y="358052"/>
                  </a:cubicBezTo>
                  <a:cubicBezTo>
                    <a:pt x="33668" y="358052"/>
                    <a:pt x="28567" y="363281"/>
                    <a:pt x="25888" y="363281"/>
                  </a:cubicBezTo>
                  <a:cubicBezTo>
                    <a:pt x="20660" y="363281"/>
                    <a:pt x="18109" y="368509"/>
                    <a:pt x="12880" y="371060"/>
                  </a:cubicBezTo>
                  <a:cubicBezTo>
                    <a:pt x="7652" y="371060"/>
                    <a:pt x="2550" y="371060"/>
                    <a:pt x="2550" y="376289"/>
                  </a:cubicBezTo>
                  <a:cubicBezTo>
                    <a:pt x="2550" y="378839"/>
                    <a:pt x="2550" y="384068"/>
                    <a:pt x="0" y="386619"/>
                  </a:cubicBezTo>
                  <a:lnTo>
                    <a:pt x="0" y="386619"/>
                  </a:lnTo>
                  <a:lnTo>
                    <a:pt x="2550" y="407278"/>
                  </a:lnTo>
                  <a:cubicBezTo>
                    <a:pt x="2550" y="407278"/>
                    <a:pt x="23338" y="412507"/>
                    <a:pt x="25888" y="420286"/>
                  </a:cubicBezTo>
                  <a:cubicBezTo>
                    <a:pt x="25888" y="428066"/>
                    <a:pt x="28439" y="448726"/>
                    <a:pt x="28439" y="448726"/>
                  </a:cubicBezTo>
                  <a:lnTo>
                    <a:pt x="28439" y="448726"/>
                  </a:lnTo>
                  <a:cubicBezTo>
                    <a:pt x="36218" y="456505"/>
                    <a:pt x="49226" y="461733"/>
                    <a:pt x="49226" y="464284"/>
                  </a:cubicBezTo>
                  <a:cubicBezTo>
                    <a:pt x="49226" y="469513"/>
                    <a:pt x="49226" y="477292"/>
                    <a:pt x="59556" y="482393"/>
                  </a:cubicBezTo>
                  <a:cubicBezTo>
                    <a:pt x="67336" y="484944"/>
                    <a:pt x="72564" y="487622"/>
                    <a:pt x="77793" y="490173"/>
                  </a:cubicBezTo>
                  <a:lnTo>
                    <a:pt x="77793" y="487622"/>
                  </a:lnTo>
                  <a:lnTo>
                    <a:pt x="85572" y="487622"/>
                  </a:lnTo>
                  <a:cubicBezTo>
                    <a:pt x="85572" y="487622"/>
                    <a:pt x="88123" y="490173"/>
                    <a:pt x="90801" y="492851"/>
                  </a:cubicBezTo>
                  <a:cubicBezTo>
                    <a:pt x="93352" y="485071"/>
                    <a:pt x="109038" y="477292"/>
                    <a:pt x="116817" y="477292"/>
                  </a:cubicBezTo>
                  <a:cubicBezTo>
                    <a:pt x="124596" y="477292"/>
                    <a:pt x="142833" y="492851"/>
                    <a:pt x="140155" y="497952"/>
                  </a:cubicBezTo>
                  <a:cubicBezTo>
                    <a:pt x="140155" y="503181"/>
                    <a:pt x="124596" y="523841"/>
                    <a:pt x="119368" y="523841"/>
                  </a:cubicBezTo>
                  <a:cubicBezTo>
                    <a:pt x="116817" y="526391"/>
                    <a:pt x="114139" y="526391"/>
                    <a:pt x="109038" y="526391"/>
                  </a:cubicBezTo>
                  <a:lnTo>
                    <a:pt x="109038" y="534170"/>
                  </a:lnTo>
                  <a:cubicBezTo>
                    <a:pt x="109038" y="536721"/>
                    <a:pt x="116817" y="544500"/>
                    <a:pt x="122046" y="552280"/>
                  </a:cubicBezTo>
                  <a:cubicBezTo>
                    <a:pt x="124596" y="560059"/>
                    <a:pt x="114266" y="565288"/>
                    <a:pt x="109038" y="560059"/>
                  </a:cubicBezTo>
                  <a:cubicBezTo>
                    <a:pt x="101259" y="554830"/>
                    <a:pt x="98708" y="565288"/>
                    <a:pt x="103809" y="570389"/>
                  </a:cubicBezTo>
                  <a:cubicBezTo>
                    <a:pt x="106360" y="572939"/>
                    <a:pt x="103809" y="585947"/>
                    <a:pt x="111588" y="585947"/>
                  </a:cubicBezTo>
                  <a:cubicBezTo>
                    <a:pt x="116817" y="588498"/>
                    <a:pt x="121918" y="598955"/>
                    <a:pt x="129825" y="598955"/>
                  </a:cubicBezTo>
                  <a:cubicBezTo>
                    <a:pt x="135054" y="598955"/>
                    <a:pt x="142833" y="611963"/>
                    <a:pt x="142833" y="611963"/>
                  </a:cubicBezTo>
                  <a:cubicBezTo>
                    <a:pt x="142833" y="611963"/>
                    <a:pt x="150612" y="617192"/>
                    <a:pt x="150612" y="619743"/>
                  </a:cubicBezTo>
                  <a:lnTo>
                    <a:pt x="150612" y="622293"/>
                  </a:lnTo>
                  <a:cubicBezTo>
                    <a:pt x="158392" y="622293"/>
                    <a:pt x="163620" y="619743"/>
                    <a:pt x="163620" y="617065"/>
                  </a:cubicBezTo>
                  <a:cubicBezTo>
                    <a:pt x="166171" y="614514"/>
                    <a:pt x="173950" y="614514"/>
                    <a:pt x="181857" y="622293"/>
                  </a:cubicBezTo>
                  <a:cubicBezTo>
                    <a:pt x="189636" y="627522"/>
                    <a:pt x="215653" y="645631"/>
                    <a:pt x="225982" y="653410"/>
                  </a:cubicBezTo>
                  <a:cubicBezTo>
                    <a:pt x="236312" y="661190"/>
                    <a:pt x="259778" y="671520"/>
                    <a:pt x="267557" y="671520"/>
                  </a:cubicBezTo>
                  <a:cubicBezTo>
                    <a:pt x="277887" y="668969"/>
                    <a:pt x="283115" y="676748"/>
                    <a:pt x="296124" y="676748"/>
                  </a:cubicBezTo>
                  <a:lnTo>
                    <a:pt x="301352" y="676748"/>
                  </a:lnTo>
                  <a:cubicBezTo>
                    <a:pt x="303903" y="674198"/>
                    <a:pt x="306581" y="674198"/>
                    <a:pt x="309132" y="671520"/>
                  </a:cubicBezTo>
                  <a:cubicBezTo>
                    <a:pt x="311682" y="666291"/>
                    <a:pt x="316911" y="674070"/>
                    <a:pt x="316911" y="681850"/>
                  </a:cubicBezTo>
                  <a:cubicBezTo>
                    <a:pt x="314360" y="684400"/>
                    <a:pt x="316911" y="689629"/>
                    <a:pt x="316911" y="692180"/>
                  </a:cubicBezTo>
                  <a:cubicBezTo>
                    <a:pt x="319461" y="689629"/>
                    <a:pt x="322139" y="684400"/>
                    <a:pt x="322139" y="681850"/>
                  </a:cubicBezTo>
                  <a:cubicBezTo>
                    <a:pt x="327368" y="671520"/>
                    <a:pt x="332470" y="671520"/>
                    <a:pt x="337698" y="668842"/>
                  </a:cubicBezTo>
                  <a:cubicBezTo>
                    <a:pt x="342927" y="666163"/>
                    <a:pt x="345478" y="666291"/>
                    <a:pt x="355935" y="671392"/>
                  </a:cubicBezTo>
                  <a:cubicBezTo>
                    <a:pt x="363714" y="676621"/>
                    <a:pt x="368943" y="666163"/>
                    <a:pt x="381951" y="679171"/>
                  </a:cubicBezTo>
                  <a:cubicBezTo>
                    <a:pt x="384502" y="676621"/>
                    <a:pt x="387180" y="676621"/>
                    <a:pt x="389730" y="676621"/>
                  </a:cubicBezTo>
                  <a:cubicBezTo>
                    <a:pt x="392281" y="676621"/>
                    <a:pt x="394959" y="671392"/>
                    <a:pt x="400060" y="666291"/>
                  </a:cubicBezTo>
                  <a:cubicBezTo>
                    <a:pt x="402611" y="661062"/>
                    <a:pt x="402611" y="655961"/>
                    <a:pt x="407839" y="658512"/>
                  </a:cubicBezTo>
                  <a:cubicBezTo>
                    <a:pt x="413068" y="658512"/>
                    <a:pt x="415619" y="650732"/>
                    <a:pt x="426076" y="645504"/>
                  </a:cubicBezTo>
                  <a:cubicBezTo>
                    <a:pt x="439084" y="640275"/>
                    <a:pt x="446864" y="648054"/>
                    <a:pt x="452092" y="645504"/>
                  </a:cubicBezTo>
                  <a:cubicBezTo>
                    <a:pt x="457321" y="640275"/>
                    <a:pt x="465100" y="637724"/>
                    <a:pt x="465100" y="642953"/>
                  </a:cubicBezTo>
                  <a:cubicBezTo>
                    <a:pt x="465100" y="648182"/>
                    <a:pt x="470329" y="653283"/>
                    <a:pt x="472880" y="658512"/>
                  </a:cubicBezTo>
                  <a:cubicBezTo>
                    <a:pt x="472880" y="661062"/>
                    <a:pt x="483209" y="663741"/>
                    <a:pt x="485888" y="663741"/>
                  </a:cubicBezTo>
                  <a:cubicBezTo>
                    <a:pt x="485888" y="663741"/>
                    <a:pt x="488438" y="663741"/>
                    <a:pt x="488438" y="661190"/>
                  </a:cubicBezTo>
                  <a:cubicBezTo>
                    <a:pt x="493667" y="658639"/>
                    <a:pt x="503997" y="663741"/>
                    <a:pt x="503997" y="668969"/>
                  </a:cubicBezTo>
                  <a:cubicBezTo>
                    <a:pt x="503997" y="674198"/>
                    <a:pt x="503997" y="681977"/>
                    <a:pt x="509226" y="681977"/>
                  </a:cubicBezTo>
                  <a:cubicBezTo>
                    <a:pt x="511776" y="681977"/>
                    <a:pt x="517005" y="681977"/>
                    <a:pt x="517005" y="692307"/>
                  </a:cubicBezTo>
                  <a:cubicBezTo>
                    <a:pt x="517005" y="702637"/>
                    <a:pt x="519555" y="712967"/>
                    <a:pt x="511776" y="723424"/>
                  </a:cubicBezTo>
                  <a:cubicBezTo>
                    <a:pt x="501446" y="731204"/>
                    <a:pt x="490989" y="749313"/>
                    <a:pt x="493539" y="754541"/>
                  </a:cubicBezTo>
                  <a:cubicBezTo>
                    <a:pt x="496090" y="759770"/>
                    <a:pt x="490989" y="767550"/>
                    <a:pt x="496090" y="764871"/>
                  </a:cubicBezTo>
                  <a:cubicBezTo>
                    <a:pt x="503869" y="762321"/>
                    <a:pt x="519428" y="764871"/>
                    <a:pt x="516877" y="767422"/>
                  </a:cubicBezTo>
                  <a:cubicBezTo>
                    <a:pt x="514327" y="772651"/>
                    <a:pt x="516877" y="785531"/>
                    <a:pt x="524657" y="785531"/>
                  </a:cubicBezTo>
                  <a:cubicBezTo>
                    <a:pt x="529885" y="785531"/>
                    <a:pt x="534986" y="790760"/>
                    <a:pt x="532436" y="795861"/>
                  </a:cubicBezTo>
                  <a:cubicBezTo>
                    <a:pt x="529885" y="801090"/>
                    <a:pt x="527207" y="811420"/>
                    <a:pt x="532436" y="811420"/>
                  </a:cubicBezTo>
                  <a:cubicBezTo>
                    <a:pt x="537665" y="811420"/>
                    <a:pt x="545444" y="811420"/>
                    <a:pt x="545444" y="816648"/>
                  </a:cubicBezTo>
                  <a:cubicBezTo>
                    <a:pt x="542894" y="821877"/>
                    <a:pt x="547995" y="826978"/>
                    <a:pt x="558452" y="824428"/>
                  </a:cubicBezTo>
                  <a:cubicBezTo>
                    <a:pt x="563681" y="821877"/>
                    <a:pt x="566231" y="819199"/>
                    <a:pt x="568782" y="821877"/>
                  </a:cubicBezTo>
                  <a:cubicBezTo>
                    <a:pt x="571332" y="821877"/>
                    <a:pt x="571332" y="829656"/>
                    <a:pt x="579112" y="832207"/>
                  </a:cubicBezTo>
                  <a:cubicBezTo>
                    <a:pt x="584341" y="832207"/>
                    <a:pt x="581662" y="816648"/>
                    <a:pt x="579112" y="814098"/>
                  </a:cubicBezTo>
                  <a:cubicBezTo>
                    <a:pt x="576561" y="811547"/>
                    <a:pt x="579112" y="801090"/>
                    <a:pt x="581662" y="803768"/>
                  </a:cubicBezTo>
                  <a:cubicBezTo>
                    <a:pt x="584213" y="806318"/>
                    <a:pt x="591992" y="803768"/>
                    <a:pt x="597221" y="798539"/>
                  </a:cubicBezTo>
                  <a:cubicBezTo>
                    <a:pt x="602450" y="793310"/>
                    <a:pt x="610229" y="801090"/>
                    <a:pt x="612780" y="795989"/>
                  </a:cubicBezTo>
                  <a:cubicBezTo>
                    <a:pt x="618008" y="790760"/>
                    <a:pt x="625788" y="801217"/>
                    <a:pt x="633567" y="795989"/>
                  </a:cubicBezTo>
                  <a:cubicBezTo>
                    <a:pt x="641346" y="790760"/>
                    <a:pt x="643897" y="798539"/>
                    <a:pt x="646575" y="793438"/>
                  </a:cubicBezTo>
                  <a:cubicBezTo>
                    <a:pt x="651804" y="788209"/>
                    <a:pt x="662133" y="780430"/>
                    <a:pt x="664812" y="783108"/>
                  </a:cubicBezTo>
                  <a:cubicBezTo>
                    <a:pt x="667362" y="785659"/>
                    <a:pt x="670041" y="790888"/>
                    <a:pt x="683048" y="790888"/>
                  </a:cubicBezTo>
                  <a:cubicBezTo>
                    <a:pt x="696056" y="793438"/>
                    <a:pt x="688277" y="801217"/>
                    <a:pt x="688277" y="803895"/>
                  </a:cubicBezTo>
                  <a:cubicBezTo>
                    <a:pt x="688277" y="809124"/>
                    <a:pt x="703836" y="819454"/>
                    <a:pt x="711615" y="822005"/>
                  </a:cubicBezTo>
                  <a:cubicBezTo>
                    <a:pt x="711615" y="822005"/>
                    <a:pt x="714166" y="822005"/>
                    <a:pt x="714166" y="824555"/>
                  </a:cubicBezTo>
                  <a:cubicBezTo>
                    <a:pt x="719394" y="822005"/>
                    <a:pt x="727174" y="827106"/>
                    <a:pt x="727174" y="822005"/>
                  </a:cubicBezTo>
                  <a:cubicBezTo>
                    <a:pt x="729724" y="816776"/>
                    <a:pt x="737503" y="816776"/>
                    <a:pt x="740182" y="822005"/>
                  </a:cubicBezTo>
                  <a:cubicBezTo>
                    <a:pt x="742732" y="827233"/>
                    <a:pt x="745410" y="827233"/>
                    <a:pt x="753190" y="822005"/>
                  </a:cubicBezTo>
                  <a:cubicBezTo>
                    <a:pt x="758418" y="816776"/>
                    <a:pt x="763520" y="827233"/>
                    <a:pt x="758418" y="832335"/>
                  </a:cubicBezTo>
                  <a:cubicBezTo>
                    <a:pt x="755868" y="834885"/>
                    <a:pt x="758418" y="845342"/>
                    <a:pt x="763647" y="850444"/>
                  </a:cubicBezTo>
                  <a:cubicBezTo>
                    <a:pt x="768876" y="855672"/>
                    <a:pt x="771426" y="847893"/>
                    <a:pt x="768876" y="840114"/>
                  </a:cubicBezTo>
                  <a:cubicBezTo>
                    <a:pt x="768876" y="834885"/>
                    <a:pt x="779206" y="829784"/>
                    <a:pt x="799993" y="822005"/>
                  </a:cubicBezTo>
                  <a:cubicBezTo>
                    <a:pt x="820780" y="816776"/>
                    <a:pt x="841568" y="801345"/>
                    <a:pt x="844118" y="798667"/>
                  </a:cubicBezTo>
                  <a:cubicBezTo>
                    <a:pt x="844118" y="793438"/>
                    <a:pt x="857126" y="803895"/>
                    <a:pt x="864906" y="798667"/>
                  </a:cubicBezTo>
                  <a:cubicBezTo>
                    <a:pt x="870134" y="793438"/>
                    <a:pt x="896023" y="793438"/>
                    <a:pt x="901251" y="790888"/>
                  </a:cubicBezTo>
                  <a:cubicBezTo>
                    <a:pt x="909031" y="790888"/>
                    <a:pt x="909031" y="785659"/>
                    <a:pt x="914260" y="780557"/>
                  </a:cubicBezTo>
                  <a:cubicBezTo>
                    <a:pt x="922039" y="775329"/>
                    <a:pt x="919488" y="772778"/>
                    <a:pt x="927267" y="770228"/>
                  </a:cubicBezTo>
                  <a:cubicBezTo>
                    <a:pt x="935047" y="767677"/>
                    <a:pt x="940275" y="762448"/>
                    <a:pt x="940275" y="757220"/>
                  </a:cubicBezTo>
                  <a:cubicBezTo>
                    <a:pt x="940275" y="754669"/>
                    <a:pt x="955834" y="751991"/>
                    <a:pt x="955834" y="746890"/>
                  </a:cubicBezTo>
                  <a:cubicBezTo>
                    <a:pt x="955834" y="744339"/>
                    <a:pt x="966164" y="741661"/>
                    <a:pt x="966164" y="736560"/>
                  </a:cubicBezTo>
                  <a:cubicBezTo>
                    <a:pt x="966164" y="731459"/>
                    <a:pt x="973943" y="734009"/>
                    <a:pt x="976494" y="728780"/>
                  </a:cubicBezTo>
                  <a:cubicBezTo>
                    <a:pt x="979044" y="726230"/>
                    <a:pt x="973943" y="713222"/>
                    <a:pt x="979044" y="713222"/>
                  </a:cubicBezTo>
                  <a:cubicBezTo>
                    <a:pt x="984273" y="710671"/>
                    <a:pt x="976494" y="705443"/>
                    <a:pt x="976494" y="702892"/>
                  </a:cubicBezTo>
                  <a:cubicBezTo>
                    <a:pt x="973943" y="697663"/>
                    <a:pt x="984273" y="697663"/>
                    <a:pt x="992053" y="695113"/>
                  </a:cubicBezTo>
                  <a:cubicBezTo>
                    <a:pt x="997281" y="692562"/>
                    <a:pt x="999832" y="684783"/>
                    <a:pt x="999832" y="679554"/>
                  </a:cubicBezTo>
                  <a:cubicBezTo>
                    <a:pt x="1002383" y="674325"/>
                    <a:pt x="1010162" y="669224"/>
                    <a:pt x="1015390" y="666546"/>
                  </a:cubicBezTo>
                  <a:cubicBezTo>
                    <a:pt x="1020619" y="663995"/>
                    <a:pt x="1020619" y="656216"/>
                    <a:pt x="1020619" y="648437"/>
                  </a:cubicBezTo>
                  <a:cubicBezTo>
                    <a:pt x="1018068" y="640657"/>
                    <a:pt x="1025848" y="643208"/>
                    <a:pt x="1023170" y="640657"/>
                  </a:cubicBezTo>
                  <a:cubicBezTo>
                    <a:pt x="1020619" y="638107"/>
                    <a:pt x="1025720" y="630328"/>
                    <a:pt x="1033500" y="627650"/>
                  </a:cubicBezTo>
                  <a:cubicBezTo>
                    <a:pt x="1041279" y="624971"/>
                    <a:pt x="1028271" y="619870"/>
                    <a:pt x="1023170" y="625099"/>
                  </a:cubicBezTo>
                  <a:cubicBezTo>
                    <a:pt x="1020619" y="627650"/>
                    <a:pt x="1015390" y="614769"/>
                    <a:pt x="1010162" y="619870"/>
                  </a:cubicBezTo>
                  <a:cubicBezTo>
                    <a:pt x="1007611" y="625099"/>
                    <a:pt x="997154" y="617320"/>
                    <a:pt x="1002383" y="614642"/>
                  </a:cubicBezTo>
                  <a:cubicBezTo>
                    <a:pt x="1010162" y="614642"/>
                    <a:pt x="1020619" y="606862"/>
                    <a:pt x="1025720" y="604312"/>
                  </a:cubicBezTo>
                  <a:cubicBezTo>
                    <a:pt x="1030821" y="601761"/>
                    <a:pt x="1017941" y="591304"/>
                    <a:pt x="1012712" y="591304"/>
                  </a:cubicBezTo>
                  <a:cubicBezTo>
                    <a:pt x="1007484" y="591304"/>
                    <a:pt x="999704" y="578296"/>
                    <a:pt x="994475" y="578296"/>
                  </a:cubicBezTo>
                  <a:cubicBezTo>
                    <a:pt x="986696" y="578296"/>
                    <a:pt x="997026" y="573067"/>
                    <a:pt x="1004806" y="578296"/>
                  </a:cubicBezTo>
                  <a:cubicBezTo>
                    <a:pt x="1012585" y="580846"/>
                    <a:pt x="1020364" y="583524"/>
                    <a:pt x="1025593" y="580846"/>
                  </a:cubicBezTo>
                  <a:cubicBezTo>
                    <a:pt x="1028143" y="578296"/>
                    <a:pt x="1012585" y="565288"/>
                    <a:pt x="1007356" y="560186"/>
                  </a:cubicBezTo>
                  <a:cubicBezTo>
                    <a:pt x="999577" y="554958"/>
                    <a:pt x="1007356" y="549856"/>
                    <a:pt x="1002127" y="547178"/>
                  </a:cubicBezTo>
                  <a:cubicBezTo>
                    <a:pt x="999577" y="544628"/>
                    <a:pt x="991797" y="529069"/>
                    <a:pt x="989119" y="521290"/>
                  </a:cubicBezTo>
                  <a:cubicBezTo>
                    <a:pt x="986569" y="513511"/>
                    <a:pt x="973561" y="510960"/>
                    <a:pt x="968332" y="508282"/>
                  </a:cubicBezTo>
                  <a:cubicBezTo>
                    <a:pt x="965781" y="503053"/>
                    <a:pt x="968332" y="490173"/>
                    <a:pt x="978662" y="487622"/>
                  </a:cubicBezTo>
                  <a:cubicBezTo>
                    <a:pt x="988992" y="482393"/>
                    <a:pt x="986441" y="474614"/>
                    <a:pt x="988992" y="474614"/>
                  </a:cubicBezTo>
                  <a:cubicBezTo>
                    <a:pt x="994221" y="477165"/>
                    <a:pt x="999322" y="474614"/>
                    <a:pt x="1002000" y="466835"/>
                  </a:cubicBezTo>
                  <a:cubicBezTo>
                    <a:pt x="1004550" y="459055"/>
                    <a:pt x="1012330" y="464284"/>
                    <a:pt x="1015008" y="459055"/>
                  </a:cubicBezTo>
                  <a:cubicBezTo>
                    <a:pt x="1017559" y="456505"/>
                    <a:pt x="1033245" y="456505"/>
                    <a:pt x="1041024" y="453827"/>
                  </a:cubicBezTo>
                  <a:cubicBezTo>
                    <a:pt x="1046253" y="448598"/>
                    <a:pt x="1035795" y="435718"/>
                    <a:pt x="1028016" y="438268"/>
                  </a:cubicBezTo>
                  <a:cubicBezTo>
                    <a:pt x="1020237" y="440819"/>
                    <a:pt x="1012457" y="438268"/>
                    <a:pt x="1007228" y="430489"/>
                  </a:cubicBezTo>
                  <a:cubicBezTo>
                    <a:pt x="1002000" y="422709"/>
                    <a:pt x="986441" y="443497"/>
                    <a:pt x="976112" y="448598"/>
                  </a:cubicBezTo>
                  <a:cubicBezTo>
                    <a:pt x="965781" y="453827"/>
                    <a:pt x="960553" y="440819"/>
                    <a:pt x="963103" y="430489"/>
                  </a:cubicBezTo>
                  <a:cubicBezTo>
                    <a:pt x="965654" y="422709"/>
                    <a:pt x="955324" y="422709"/>
                    <a:pt x="939766" y="422709"/>
                  </a:cubicBezTo>
                  <a:cubicBezTo>
                    <a:pt x="926757" y="425260"/>
                    <a:pt x="931986" y="396821"/>
                    <a:pt x="939766" y="396821"/>
                  </a:cubicBezTo>
                  <a:cubicBezTo>
                    <a:pt x="950095" y="394270"/>
                    <a:pt x="963103" y="404600"/>
                    <a:pt x="968332" y="389042"/>
                  </a:cubicBezTo>
                  <a:cubicBezTo>
                    <a:pt x="973561" y="373483"/>
                    <a:pt x="981340" y="383813"/>
                    <a:pt x="994348" y="370933"/>
                  </a:cubicBezTo>
                  <a:cubicBezTo>
                    <a:pt x="1004678" y="357925"/>
                    <a:pt x="1020364" y="347595"/>
                    <a:pt x="1030694" y="355374"/>
                  </a:cubicBezTo>
                  <a:cubicBezTo>
                    <a:pt x="1041024" y="365704"/>
                    <a:pt x="1020364" y="378712"/>
                    <a:pt x="1015136" y="386491"/>
                  </a:cubicBezTo>
                  <a:cubicBezTo>
                    <a:pt x="1012585" y="394270"/>
                    <a:pt x="1017686" y="396821"/>
                    <a:pt x="1012585" y="402050"/>
                  </a:cubicBezTo>
                  <a:cubicBezTo>
                    <a:pt x="1004806" y="409829"/>
                    <a:pt x="1015136" y="409829"/>
                    <a:pt x="1028143" y="402050"/>
                  </a:cubicBezTo>
                  <a:cubicBezTo>
                    <a:pt x="1041151" y="394270"/>
                    <a:pt x="1056710" y="383941"/>
                    <a:pt x="1067167" y="381390"/>
                  </a:cubicBezTo>
                  <a:cubicBezTo>
                    <a:pt x="1072396" y="378839"/>
                    <a:pt x="1074947" y="378839"/>
                    <a:pt x="1077497" y="378839"/>
                  </a:cubicBezTo>
                  <a:cubicBezTo>
                    <a:pt x="1080048" y="373611"/>
                    <a:pt x="1082726" y="371060"/>
                    <a:pt x="1085277" y="368509"/>
                  </a:cubicBezTo>
                  <a:cubicBezTo>
                    <a:pt x="1093056" y="365959"/>
                    <a:pt x="1121622" y="352951"/>
                    <a:pt x="1124301" y="347850"/>
                  </a:cubicBezTo>
                  <a:cubicBezTo>
                    <a:pt x="1129530" y="340070"/>
                    <a:pt x="1134631" y="332291"/>
                    <a:pt x="1139859" y="332291"/>
                  </a:cubicBezTo>
                  <a:cubicBezTo>
                    <a:pt x="1145088" y="332291"/>
                    <a:pt x="1145088" y="337520"/>
                    <a:pt x="1152867" y="337520"/>
                  </a:cubicBezTo>
                  <a:cubicBezTo>
                    <a:pt x="1163197" y="337520"/>
                    <a:pt x="1171104" y="340070"/>
                    <a:pt x="1168426" y="332291"/>
                  </a:cubicBezTo>
                  <a:cubicBezTo>
                    <a:pt x="1163197" y="324512"/>
                    <a:pt x="1165875" y="324512"/>
                    <a:pt x="1176205" y="324512"/>
                  </a:cubicBezTo>
                  <a:cubicBezTo>
                    <a:pt x="1186535" y="321961"/>
                    <a:pt x="1183985" y="314182"/>
                    <a:pt x="1191764" y="314182"/>
                  </a:cubicBezTo>
                  <a:cubicBezTo>
                    <a:pt x="1199543" y="314182"/>
                    <a:pt x="1196993" y="296073"/>
                    <a:pt x="1204772" y="296073"/>
                  </a:cubicBezTo>
                  <a:cubicBezTo>
                    <a:pt x="1212551" y="296073"/>
                    <a:pt x="1215102" y="306403"/>
                    <a:pt x="1223009" y="303852"/>
                  </a:cubicBezTo>
                  <a:lnTo>
                    <a:pt x="1228237" y="303852"/>
                  </a:lnTo>
                  <a:cubicBezTo>
                    <a:pt x="1230788" y="303852"/>
                    <a:pt x="1233466" y="301301"/>
                    <a:pt x="1233466" y="301301"/>
                  </a:cubicBezTo>
                  <a:lnTo>
                    <a:pt x="1233466" y="280642"/>
                  </a:lnTo>
                  <a:cubicBezTo>
                    <a:pt x="1228237" y="272862"/>
                    <a:pt x="1233466" y="265083"/>
                    <a:pt x="1230915" y="262532"/>
                  </a:cubicBezTo>
                  <a:cubicBezTo>
                    <a:pt x="1230915" y="257304"/>
                    <a:pt x="1228365" y="246974"/>
                    <a:pt x="1233466" y="246974"/>
                  </a:cubicBezTo>
                  <a:cubicBezTo>
                    <a:pt x="1238567" y="246974"/>
                    <a:pt x="1246474" y="233966"/>
                    <a:pt x="1251703" y="236644"/>
                  </a:cubicBezTo>
                  <a:cubicBezTo>
                    <a:pt x="1259482" y="241873"/>
                    <a:pt x="1272490" y="244423"/>
                    <a:pt x="1272490" y="236644"/>
                  </a:cubicBezTo>
                  <a:cubicBezTo>
                    <a:pt x="1272490" y="231415"/>
                    <a:pt x="1280269" y="231415"/>
                    <a:pt x="1282820" y="223636"/>
                  </a:cubicBezTo>
                  <a:cubicBezTo>
                    <a:pt x="1282820" y="215857"/>
                    <a:pt x="1293150" y="213306"/>
                    <a:pt x="1295828" y="205527"/>
                  </a:cubicBezTo>
                  <a:cubicBezTo>
                    <a:pt x="1298378" y="200298"/>
                    <a:pt x="1301057" y="182189"/>
                    <a:pt x="1306158" y="179638"/>
                  </a:cubicBezTo>
                  <a:cubicBezTo>
                    <a:pt x="1313937" y="174409"/>
                    <a:pt x="1306158" y="171859"/>
                    <a:pt x="1306158" y="161529"/>
                  </a:cubicBezTo>
                  <a:lnTo>
                    <a:pt x="1306158" y="161529"/>
                  </a:lnTo>
                  <a:close/>
                  <a:moveTo>
                    <a:pt x="989502" y="769973"/>
                  </a:moveTo>
                  <a:cubicBezTo>
                    <a:pt x="981722" y="795861"/>
                    <a:pt x="999832" y="811420"/>
                    <a:pt x="1002510" y="808869"/>
                  </a:cubicBezTo>
                  <a:cubicBezTo>
                    <a:pt x="1007739" y="803640"/>
                    <a:pt x="1033627" y="749313"/>
                    <a:pt x="1028526" y="741533"/>
                  </a:cubicBezTo>
                  <a:cubicBezTo>
                    <a:pt x="1023297" y="733754"/>
                    <a:pt x="997409" y="746762"/>
                    <a:pt x="989502" y="769973"/>
                  </a:cubicBezTo>
                  <a:lnTo>
                    <a:pt x="989502" y="769973"/>
                  </a:lnTo>
                  <a:close/>
                  <a:moveTo>
                    <a:pt x="758291" y="857968"/>
                  </a:moveTo>
                  <a:cubicBezTo>
                    <a:pt x="750512" y="857968"/>
                    <a:pt x="729724" y="870976"/>
                    <a:pt x="737503" y="889085"/>
                  </a:cubicBezTo>
                  <a:cubicBezTo>
                    <a:pt x="745283" y="907194"/>
                    <a:pt x="773849" y="894314"/>
                    <a:pt x="773849" y="886535"/>
                  </a:cubicBezTo>
                  <a:cubicBezTo>
                    <a:pt x="773849" y="878755"/>
                    <a:pt x="786857" y="865875"/>
                    <a:pt x="786857" y="860646"/>
                  </a:cubicBezTo>
                  <a:cubicBezTo>
                    <a:pt x="784307" y="855417"/>
                    <a:pt x="766070" y="858095"/>
                    <a:pt x="758291" y="858095"/>
                  </a:cubicBezTo>
                  <a:lnTo>
                    <a:pt x="758291" y="858095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0" name="Freeform: Shape 599">
              <a:extLst>
                <a:ext uri="{FF2B5EF4-FFF2-40B4-BE49-F238E27FC236}">
                  <a16:creationId xmlns:a16="http://schemas.microsoft.com/office/drawing/2014/main" id="{20DAB4B2-9D4E-88BB-C91A-4935BE9CBC59}"/>
                </a:ext>
              </a:extLst>
            </p:cNvPr>
            <p:cNvSpPr/>
            <p:nvPr/>
          </p:nvSpPr>
          <p:spPr>
            <a:xfrm>
              <a:off x="9889408" y="3852125"/>
              <a:ext cx="206482" cy="293031"/>
            </a:xfrm>
            <a:custGeom>
              <a:avLst/>
              <a:gdLst>
                <a:gd name="connsiteX0" fmla="*/ 109886 w 206482"/>
                <a:gd name="connsiteY0" fmla="*/ 110792 h 293031"/>
                <a:gd name="connsiteX1" fmla="*/ 138580 w 206482"/>
                <a:gd name="connsiteY1" fmla="*/ 131579 h 293031"/>
                <a:gd name="connsiteX2" fmla="*/ 143809 w 206482"/>
                <a:gd name="connsiteY2" fmla="*/ 149816 h 293031"/>
                <a:gd name="connsiteX3" fmla="*/ 154267 w 206482"/>
                <a:gd name="connsiteY3" fmla="*/ 160274 h 293031"/>
                <a:gd name="connsiteX4" fmla="*/ 164724 w 206482"/>
                <a:gd name="connsiteY4" fmla="*/ 186290 h 293031"/>
                <a:gd name="connsiteX5" fmla="*/ 172503 w 206482"/>
                <a:gd name="connsiteY5" fmla="*/ 181061 h 293031"/>
                <a:gd name="connsiteX6" fmla="*/ 180283 w 206482"/>
                <a:gd name="connsiteY6" fmla="*/ 168053 h 293031"/>
                <a:gd name="connsiteX7" fmla="*/ 175054 w 206482"/>
                <a:gd name="connsiteY7" fmla="*/ 142037 h 293031"/>
                <a:gd name="connsiteX8" fmla="*/ 151589 w 206482"/>
                <a:gd name="connsiteY8" fmla="*/ 123800 h 293031"/>
                <a:gd name="connsiteX9" fmla="*/ 135902 w 206482"/>
                <a:gd name="connsiteY9" fmla="*/ 105563 h 293031"/>
                <a:gd name="connsiteX10" fmla="*/ 104530 w 206482"/>
                <a:gd name="connsiteY10" fmla="*/ 100335 h 293031"/>
                <a:gd name="connsiteX11" fmla="*/ 94073 w 206482"/>
                <a:gd name="connsiteY11" fmla="*/ 79547 h 293031"/>
                <a:gd name="connsiteX12" fmla="*/ 109759 w 206482"/>
                <a:gd name="connsiteY12" fmla="*/ 48303 h 293031"/>
                <a:gd name="connsiteX13" fmla="*/ 107208 w 206482"/>
                <a:gd name="connsiteY13" fmla="*/ 11829 h 293031"/>
                <a:gd name="connsiteX14" fmla="*/ 104657 w 206482"/>
                <a:gd name="connsiteY14" fmla="*/ 4050 h 293031"/>
                <a:gd name="connsiteX15" fmla="*/ 73285 w 206482"/>
                <a:gd name="connsiteY15" fmla="*/ 1499 h 293031"/>
                <a:gd name="connsiteX16" fmla="*/ 68057 w 206482"/>
                <a:gd name="connsiteY16" fmla="*/ 53531 h 293031"/>
                <a:gd name="connsiteX17" fmla="*/ 57599 w 206482"/>
                <a:gd name="connsiteY17" fmla="*/ 50981 h 293031"/>
                <a:gd name="connsiteX18" fmla="*/ 62828 w 206482"/>
                <a:gd name="connsiteY18" fmla="*/ 79675 h 293031"/>
                <a:gd name="connsiteX19" fmla="*/ 68057 w 206482"/>
                <a:gd name="connsiteY19" fmla="*/ 97912 h 293031"/>
                <a:gd name="connsiteX20" fmla="*/ 91522 w 206482"/>
                <a:gd name="connsiteY20" fmla="*/ 105691 h 293031"/>
                <a:gd name="connsiteX21" fmla="*/ 109759 w 206482"/>
                <a:gd name="connsiteY21" fmla="*/ 110920 h 293031"/>
                <a:gd name="connsiteX22" fmla="*/ 109759 w 206482"/>
                <a:gd name="connsiteY22" fmla="*/ 110920 h 293031"/>
                <a:gd name="connsiteX23" fmla="*/ 70735 w 206482"/>
                <a:gd name="connsiteY23" fmla="*/ 115893 h 293031"/>
                <a:gd name="connsiteX24" fmla="*/ 91650 w 206482"/>
                <a:gd name="connsiteY24" fmla="*/ 139359 h 293031"/>
                <a:gd name="connsiteX25" fmla="*/ 70735 w 206482"/>
                <a:gd name="connsiteY25" fmla="*/ 115893 h 293031"/>
                <a:gd name="connsiteX26" fmla="*/ 70735 w 206482"/>
                <a:gd name="connsiteY26" fmla="*/ 115893 h 293031"/>
                <a:gd name="connsiteX27" fmla="*/ 104657 w 206482"/>
                <a:gd name="connsiteY27" fmla="*/ 181061 h 293031"/>
                <a:gd name="connsiteX28" fmla="*/ 117666 w 206482"/>
                <a:gd name="connsiteY28" fmla="*/ 173282 h 293031"/>
                <a:gd name="connsiteX29" fmla="*/ 120216 w 206482"/>
                <a:gd name="connsiteY29" fmla="*/ 191518 h 293031"/>
                <a:gd name="connsiteX30" fmla="*/ 122767 w 206482"/>
                <a:gd name="connsiteY30" fmla="*/ 214984 h 293031"/>
                <a:gd name="connsiteX31" fmla="*/ 146232 w 206482"/>
                <a:gd name="connsiteY31" fmla="*/ 181188 h 293031"/>
                <a:gd name="connsiteX32" fmla="*/ 138453 w 206482"/>
                <a:gd name="connsiteY32" fmla="*/ 175960 h 293031"/>
                <a:gd name="connsiteX33" fmla="*/ 104530 w 206482"/>
                <a:gd name="connsiteY33" fmla="*/ 149944 h 293031"/>
                <a:gd name="connsiteX34" fmla="*/ 104530 w 206482"/>
                <a:gd name="connsiteY34" fmla="*/ 181188 h 293031"/>
                <a:gd name="connsiteX35" fmla="*/ 104530 w 206482"/>
                <a:gd name="connsiteY35" fmla="*/ 181188 h 293031"/>
                <a:gd name="connsiteX36" fmla="*/ 28905 w 206482"/>
                <a:gd name="connsiteY36" fmla="*/ 191518 h 293031"/>
                <a:gd name="connsiteX37" fmla="*/ 211 w 206482"/>
                <a:gd name="connsiteY37" fmla="*/ 227992 h 293031"/>
                <a:gd name="connsiteX38" fmla="*/ 42040 w 206482"/>
                <a:gd name="connsiteY38" fmla="*/ 191518 h 293031"/>
                <a:gd name="connsiteX39" fmla="*/ 47269 w 206482"/>
                <a:gd name="connsiteY39" fmla="*/ 168053 h 293031"/>
                <a:gd name="connsiteX40" fmla="*/ 29032 w 206482"/>
                <a:gd name="connsiteY40" fmla="*/ 191518 h 293031"/>
                <a:gd name="connsiteX41" fmla="*/ 29032 w 206482"/>
                <a:gd name="connsiteY41" fmla="*/ 191518 h 293031"/>
                <a:gd name="connsiteX42" fmla="*/ 143809 w 206482"/>
                <a:gd name="connsiteY42" fmla="*/ 204526 h 293031"/>
                <a:gd name="connsiteX43" fmla="*/ 162046 w 206482"/>
                <a:gd name="connsiteY43" fmla="*/ 194069 h 293031"/>
                <a:gd name="connsiteX44" fmla="*/ 143809 w 206482"/>
                <a:gd name="connsiteY44" fmla="*/ 204526 h 293031"/>
                <a:gd name="connsiteX45" fmla="*/ 143809 w 206482"/>
                <a:gd name="connsiteY45" fmla="*/ 204526 h 293031"/>
                <a:gd name="connsiteX46" fmla="*/ 204003 w 206482"/>
                <a:gd name="connsiteY46" fmla="*/ 256558 h 293031"/>
                <a:gd name="connsiteX47" fmla="*/ 198774 w 206482"/>
                <a:gd name="connsiteY47" fmla="*/ 207077 h 293031"/>
                <a:gd name="connsiteX48" fmla="*/ 183088 w 206482"/>
                <a:gd name="connsiteY48" fmla="*/ 204526 h 293031"/>
                <a:gd name="connsiteX49" fmla="*/ 170080 w 206482"/>
                <a:gd name="connsiteY49" fmla="*/ 217534 h 293031"/>
                <a:gd name="connsiteX50" fmla="*/ 157072 w 206482"/>
                <a:gd name="connsiteY50" fmla="*/ 227992 h 293031"/>
                <a:gd name="connsiteX51" fmla="*/ 138836 w 206482"/>
                <a:gd name="connsiteY51" fmla="*/ 222763 h 293031"/>
                <a:gd name="connsiteX52" fmla="*/ 112692 w 206482"/>
                <a:gd name="connsiteY52" fmla="*/ 238449 h 293031"/>
                <a:gd name="connsiteX53" fmla="*/ 104913 w 206482"/>
                <a:gd name="connsiteY53" fmla="*/ 259237 h 293031"/>
                <a:gd name="connsiteX54" fmla="*/ 123149 w 206482"/>
                <a:gd name="connsiteY54" fmla="*/ 248779 h 293031"/>
                <a:gd name="connsiteX55" fmla="*/ 138836 w 206482"/>
                <a:gd name="connsiteY55" fmla="*/ 243550 h 293031"/>
                <a:gd name="connsiteX56" fmla="*/ 157072 w 206482"/>
                <a:gd name="connsiteY56" fmla="*/ 282575 h 293031"/>
                <a:gd name="connsiteX57" fmla="*/ 180538 w 206482"/>
                <a:gd name="connsiteY57" fmla="*/ 293032 h 293031"/>
                <a:gd name="connsiteX58" fmla="*/ 180538 w 206482"/>
                <a:gd name="connsiteY58" fmla="*/ 264338 h 293031"/>
                <a:gd name="connsiteX59" fmla="*/ 204003 w 206482"/>
                <a:gd name="connsiteY59" fmla="*/ 256558 h 293031"/>
                <a:gd name="connsiteX60" fmla="*/ 204003 w 206482"/>
                <a:gd name="connsiteY60" fmla="*/ 256558 h 293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06482" h="293031">
                  <a:moveTo>
                    <a:pt x="109886" y="110792"/>
                  </a:moveTo>
                  <a:cubicBezTo>
                    <a:pt x="122894" y="108241"/>
                    <a:pt x="141258" y="123800"/>
                    <a:pt x="138580" y="131579"/>
                  </a:cubicBezTo>
                  <a:cubicBezTo>
                    <a:pt x="136030" y="136808"/>
                    <a:pt x="138580" y="155045"/>
                    <a:pt x="143809" y="149816"/>
                  </a:cubicBezTo>
                  <a:cubicBezTo>
                    <a:pt x="149038" y="144587"/>
                    <a:pt x="159495" y="152367"/>
                    <a:pt x="154267" y="160274"/>
                  </a:cubicBezTo>
                  <a:cubicBezTo>
                    <a:pt x="146487" y="168053"/>
                    <a:pt x="162046" y="175960"/>
                    <a:pt x="164724" y="186290"/>
                  </a:cubicBezTo>
                  <a:cubicBezTo>
                    <a:pt x="167275" y="196747"/>
                    <a:pt x="172503" y="188840"/>
                    <a:pt x="172503" y="181061"/>
                  </a:cubicBezTo>
                  <a:cubicBezTo>
                    <a:pt x="169953" y="173282"/>
                    <a:pt x="172503" y="173282"/>
                    <a:pt x="180283" y="168053"/>
                  </a:cubicBezTo>
                  <a:cubicBezTo>
                    <a:pt x="190740" y="162824"/>
                    <a:pt x="180283" y="152367"/>
                    <a:pt x="175054" y="142037"/>
                  </a:cubicBezTo>
                  <a:cubicBezTo>
                    <a:pt x="169825" y="131707"/>
                    <a:pt x="151589" y="134258"/>
                    <a:pt x="151589" y="123800"/>
                  </a:cubicBezTo>
                  <a:cubicBezTo>
                    <a:pt x="151589" y="113343"/>
                    <a:pt x="135902" y="110792"/>
                    <a:pt x="135902" y="105563"/>
                  </a:cubicBezTo>
                  <a:cubicBezTo>
                    <a:pt x="135902" y="97784"/>
                    <a:pt x="114987" y="92555"/>
                    <a:pt x="104530" y="100335"/>
                  </a:cubicBezTo>
                  <a:cubicBezTo>
                    <a:pt x="94073" y="105563"/>
                    <a:pt x="101979" y="87327"/>
                    <a:pt x="94073" y="79547"/>
                  </a:cubicBezTo>
                  <a:cubicBezTo>
                    <a:pt x="86293" y="71768"/>
                    <a:pt x="99301" y="58760"/>
                    <a:pt x="109759" y="48303"/>
                  </a:cubicBezTo>
                  <a:cubicBezTo>
                    <a:pt x="117538" y="37845"/>
                    <a:pt x="107208" y="19608"/>
                    <a:pt x="107208" y="11829"/>
                  </a:cubicBezTo>
                  <a:cubicBezTo>
                    <a:pt x="109759" y="4050"/>
                    <a:pt x="107208" y="1372"/>
                    <a:pt x="104657" y="4050"/>
                  </a:cubicBezTo>
                  <a:cubicBezTo>
                    <a:pt x="99429" y="6601"/>
                    <a:pt x="81192" y="-3729"/>
                    <a:pt x="73285" y="1499"/>
                  </a:cubicBezTo>
                  <a:cubicBezTo>
                    <a:pt x="62828" y="6728"/>
                    <a:pt x="70735" y="50981"/>
                    <a:pt x="68057" y="53531"/>
                  </a:cubicBezTo>
                  <a:cubicBezTo>
                    <a:pt x="62828" y="56082"/>
                    <a:pt x="57599" y="45752"/>
                    <a:pt x="57599" y="50981"/>
                  </a:cubicBezTo>
                  <a:cubicBezTo>
                    <a:pt x="55049" y="56210"/>
                    <a:pt x="57599" y="79675"/>
                    <a:pt x="62828" y="79675"/>
                  </a:cubicBezTo>
                  <a:cubicBezTo>
                    <a:pt x="68057" y="79675"/>
                    <a:pt x="73285" y="87454"/>
                    <a:pt x="68057" y="97912"/>
                  </a:cubicBezTo>
                  <a:cubicBezTo>
                    <a:pt x="65506" y="108369"/>
                    <a:pt x="78514" y="108369"/>
                    <a:pt x="91522" y="105691"/>
                  </a:cubicBezTo>
                  <a:cubicBezTo>
                    <a:pt x="101979" y="100462"/>
                    <a:pt x="99301" y="113470"/>
                    <a:pt x="109759" y="110920"/>
                  </a:cubicBezTo>
                  <a:lnTo>
                    <a:pt x="109759" y="110920"/>
                  </a:lnTo>
                  <a:close/>
                  <a:moveTo>
                    <a:pt x="70735" y="115893"/>
                  </a:moveTo>
                  <a:cubicBezTo>
                    <a:pt x="70735" y="126351"/>
                    <a:pt x="75963" y="144587"/>
                    <a:pt x="91650" y="139359"/>
                  </a:cubicBezTo>
                  <a:cubicBezTo>
                    <a:pt x="104657" y="136808"/>
                    <a:pt x="68184" y="110665"/>
                    <a:pt x="70735" y="115893"/>
                  </a:cubicBezTo>
                  <a:lnTo>
                    <a:pt x="70735" y="115893"/>
                  </a:lnTo>
                  <a:close/>
                  <a:moveTo>
                    <a:pt x="104657" y="181061"/>
                  </a:moveTo>
                  <a:cubicBezTo>
                    <a:pt x="109886" y="178510"/>
                    <a:pt x="117666" y="181061"/>
                    <a:pt x="117666" y="173282"/>
                  </a:cubicBezTo>
                  <a:cubicBezTo>
                    <a:pt x="117666" y="168053"/>
                    <a:pt x="125445" y="186290"/>
                    <a:pt x="120216" y="191518"/>
                  </a:cubicBezTo>
                  <a:cubicBezTo>
                    <a:pt x="112437" y="196747"/>
                    <a:pt x="112437" y="212306"/>
                    <a:pt x="122767" y="214984"/>
                  </a:cubicBezTo>
                  <a:cubicBezTo>
                    <a:pt x="130546" y="217534"/>
                    <a:pt x="148910" y="186290"/>
                    <a:pt x="146232" y="181188"/>
                  </a:cubicBezTo>
                  <a:cubicBezTo>
                    <a:pt x="143681" y="173409"/>
                    <a:pt x="135775" y="183739"/>
                    <a:pt x="138453" y="175960"/>
                  </a:cubicBezTo>
                  <a:cubicBezTo>
                    <a:pt x="138453" y="168181"/>
                    <a:pt x="114987" y="147266"/>
                    <a:pt x="104530" y="149944"/>
                  </a:cubicBezTo>
                  <a:cubicBezTo>
                    <a:pt x="94073" y="152494"/>
                    <a:pt x="99301" y="181188"/>
                    <a:pt x="104530" y="181188"/>
                  </a:cubicBezTo>
                  <a:lnTo>
                    <a:pt x="104530" y="181188"/>
                  </a:lnTo>
                  <a:close/>
                  <a:moveTo>
                    <a:pt x="28905" y="191518"/>
                  </a:moveTo>
                  <a:cubicBezTo>
                    <a:pt x="21126" y="204526"/>
                    <a:pt x="-2467" y="222763"/>
                    <a:pt x="211" y="227992"/>
                  </a:cubicBezTo>
                  <a:cubicBezTo>
                    <a:pt x="5439" y="235771"/>
                    <a:pt x="28905" y="199298"/>
                    <a:pt x="42040" y="191518"/>
                  </a:cubicBezTo>
                  <a:cubicBezTo>
                    <a:pt x="52498" y="183739"/>
                    <a:pt x="49820" y="175832"/>
                    <a:pt x="47269" y="168053"/>
                  </a:cubicBezTo>
                  <a:cubicBezTo>
                    <a:pt x="42040" y="160274"/>
                    <a:pt x="39490" y="181061"/>
                    <a:pt x="29032" y="191518"/>
                  </a:cubicBezTo>
                  <a:lnTo>
                    <a:pt x="29032" y="191518"/>
                  </a:lnTo>
                  <a:close/>
                  <a:moveTo>
                    <a:pt x="143809" y="204526"/>
                  </a:moveTo>
                  <a:cubicBezTo>
                    <a:pt x="146360" y="212306"/>
                    <a:pt x="167275" y="201976"/>
                    <a:pt x="162046" y="194069"/>
                  </a:cubicBezTo>
                  <a:cubicBezTo>
                    <a:pt x="156817" y="188840"/>
                    <a:pt x="143809" y="199298"/>
                    <a:pt x="143809" y="204526"/>
                  </a:cubicBezTo>
                  <a:lnTo>
                    <a:pt x="143809" y="204526"/>
                  </a:lnTo>
                  <a:close/>
                  <a:moveTo>
                    <a:pt x="204003" y="256558"/>
                  </a:moveTo>
                  <a:cubicBezTo>
                    <a:pt x="211782" y="246101"/>
                    <a:pt x="198774" y="222763"/>
                    <a:pt x="198774" y="207077"/>
                  </a:cubicBezTo>
                  <a:cubicBezTo>
                    <a:pt x="198774" y="191391"/>
                    <a:pt x="177860" y="196620"/>
                    <a:pt x="183088" y="204526"/>
                  </a:cubicBezTo>
                  <a:cubicBezTo>
                    <a:pt x="188317" y="214984"/>
                    <a:pt x="172631" y="207077"/>
                    <a:pt x="170080" y="217534"/>
                  </a:cubicBezTo>
                  <a:cubicBezTo>
                    <a:pt x="170080" y="227992"/>
                    <a:pt x="157072" y="220085"/>
                    <a:pt x="157072" y="227992"/>
                  </a:cubicBezTo>
                  <a:cubicBezTo>
                    <a:pt x="157072" y="235899"/>
                    <a:pt x="144064" y="227992"/>
                    <a:pt x="138836" y="222763"/>
                  </a:cubicBezTo>
                  <a:cubicBezTo>
                    <a:pt x="131056" y="217534"/>
                    <a:pt x="123149" y="235771"/>
                    <a:pt x="112692" y="238449"/>
                  </a:cubicBezTo>
                  <a:cubicBezTo>
                    <a:pt x="102234" y="241000"/>
                    <a:pt x="97006" y="261915"/>
                    <a:pt x="104913" y="259237"/>
                  </a:cubicBezTo>
                  <a:cubicBezTo>
                    <a:pt x="112692" y="259237"/>
                    <a:pt x="115370" y="248779"/>
                    <a:pt x="123149" y="248779"/>
                  </a:cubicBezTo>
                  <a:cubicBezTo>
                    <a:pt x="130929" y="251330"/>
                    <a:pt x="128378" y="241000"/>
                    <a:pt x="138836" y="243550"/>
                  </a:cubicBezTo>
                  <a:cubicBezTo>
                    <a:pt x="151844" y="246101"/>
                    <a:pt x="144064" y="280024"/>
                    <a:pt x="157072" y="282575"/>
                  </a:cubicBezTo>
                  <a:cubicBezTo>
                    <a:pt x="172758" y="285125"/>
                    <a:pt x="172758" y="293032"/>
                    <a:pt x="180538" y="293032"/>
                  </a:cubicBezTo>
                  <a:cubicBezTo>
                    <a:pt x="188317" y="293032"/>
                    <a:pt x="180538" y="272245"/>
                    <a:pt x="180538" y="264338"/>
                  </a:cubicBezTo>
                  <a:cubicBezTo>
                    <a:pt x="180538" y="259109"/>
                    <a:pt x="196224" y="264338"/>
                    <a:pt x="204003" y="256558"/>
                  </a:cubicBezTo>
                  <a:lnTo>
                    <a:pt x="204003" y="256558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1" name="Freeform: Shape 600">
              <a:extLst>
                <a:ext uri="{FF2B5EF4-FFF2-40B4-BE49-F238E27FC236}">
                  <a16:creationId xmlns:a16="http://schemas.microsoft.com/office/drawing/2014/main" id="{D91EE9DB-877D-9A7C-1AA1-F295173F3672}"/>
                </a:ext>
              </a:extLst>
            </p:cNvPr>
            <p:cNvSpPr/>
            <p:nvPr/>
          </p:nvSpPr>
          <p:spPr>
            <a:xfrm>
              <a:off x="9889408" y="3852125"/>
              <a:ext cx="206482" cy="293031"/>
            </a:xfrm>
            <a:custGeom>
              <a:avLst/>
              <a:gdLst>
                <a:gd name="connsiteX0" fmla="*/ 109886 w 206482"/>
                <a:gd name="connsiteY0" fmla="*/ 110792 h 293031"/>
                <a:gd name="connsiteX1" fmla="*/ 138580 w 206482"/>
                <a:gd name="connsiteY1" fmla="*/ 131579 h 293031"/>
                <a:gd name="connsiteX2" fmla="*/ 143809 w 206482"/>
                <a:gd name="connsiteY2" fmla="*/ 149816 h 293031"/>
                <a:gd name="connsiteX3" fmla="*/ 154267 w 206482"/>
                <a:gd name="connsiteY3" fmla="*/ 160274 h 293031"/>
                <a:gd name="connsiteX4" fmla="*/ 164724 w 206482"/>
                <a:gd name="connsiteY4" fmla="*/ 186290 h 293031"/>
                <a:gd name="connsiteX5" fmla="*/ 172503 w 206482"/>
                <a:gd name="connsiteY5" fmla="*/ 181061 h 293031"/>
                <a:gd name="connsiteX6" fmla="*/ 180283 w 206482"/>
                <a:gd name="connsiteY6" fmla="*/ 168053 h 293031"/>
                <a:gd name="connsiteX7" fmla="*/ 175054 w 206482"/>
                <a:gd name="connsiteY7" fmla="*/ 142037 h 293031"/>
                <a:gd name="connsiteX8" fmla="*/ 151589 w 206482"/>
                <a:gd name="connsiteY8" fmla="*/ 123800 h 293031"/>
                <a:gd name="connsiteX9" fmla="*/ 135902 w 206482"/>
                <a:gd name="connsiteY9" fmla="*/ 105563 h 293031"/>
                <a:gd name="connsiteX10" fmla="*/ 104530 w 206482"/>
                <a:gd name="connsiteY10" fmla="*/ 100335 h 293031"/>
                <a:gd name="connsiteX11" fmla="*/ 94073 w 206482"/>
                <a:gd name="connsiteY11" fmla="*/ 79547 h 293031"/>
                <a:gd name="connsiteX12" fmla="*/ 109759 w 206482"/>
                <a:gd name="connsiteY12" fmla="*/ 48303 h 293031"/>
                <a:gd name="connsiteX13" fmla="*/ 107208 w 206482"/>
                <a:gd name="connsiteY13" fmla="*/ 11829 h 293031"/>
                <a:gd name="connsiteX14" fmla="*/ 104657 w 206482"/>
                <a:gd name="connsiteY14" fmla="*/ 4050 h 293031"/>
                <a:gd name="connsiteX15" fmla="*/ 73285 w 206482"/>
                <a:gd name="connsiteY15" fmla="*/ 1499 h 293031"/>
                <a:gd name="connsiteX16" fmla="*/ 68057 w 206482"/>
                <a:gd name="connsiteY16" fmla="*/ 53531 h 293031"/>
                <a:gd name="connsiteX17" fmla="*/ 57599 w 206482"/>
                <a:gd name="connsiteY17" fmla="*/ 50981 h 293031"/>
                <a:gd name="connsiteX18" fmla="*/ 62828 w 206482"/>
                <a:gd name="connsiteY18" fmla="*/ 79675 h 293031"/>
                <a:gd name="connsiteX19" fmla="*/ 68057 w 206482"/>
                <a:gd name="connsiteY19" fmla="*/ 97912 h 293031"/>
                <a:gd name="connsiteX20" fmla="*/ 91522 w 206482"/>
                <a:gd name="connsiteY20" fmla="*/ 105691 h 293031"/>
                <a:gd name="connsiteX21" fmla="*/ 109759 w 206482"/>
                <a:gd name="connsiteY21" fmla="*/ 110920 h 293031"/>
                <a:gd name="connsiteX22" fmla="*/ 109759 w 206482"/>
                <a:gd name="connsiteY22" fmla="*/ 110920 h 293031"/>
                <a:gd name="connsiteX23" fmla="*/ 70735 w 206482"/>
                <a:gd name="connsiteY23" fmla="*/ 115893 h 293031"/>
                <a:gd name="connsiteX24" fmla="*/ 91650 w 206482"/>
                <a:gd name="connsiteY24" fmla="*/ 139359 h 293031"/>
                <a:gd name="connsiteX25" fmla="*/ 70735 w 206482"/>
                <a:gd name="connsiteY25" fmla="*/ 115893 h 293031"/>
                <a:gd name="connsiteX26" fmla="*/ 70735 w 206482"/>
                <a:gd name="connsiteY26" fmla="*/ 115893 h 293031"/>
                <a:gd name="connsiteX27" fmla="*/ 104657 w 206482"/>
                <a:gd name="connsiteY27" fmla="*/ 181061 h 293031"/>
                <a:gd name="connsiteX28" fmla="*/ 117666 w 206482"/>
                <a:gd name="connsiteY28" fmla="*/ 173282 h 293031"/>
                <a:gd name="connsiteX29" fmla="*/ 120216 w 206482"/>
                <a:gd name="connsiteY29" fmla="*/ 191518 h 293031"/>
                <a:gd name="connsiteX30" fmla="*/ 122767 w 206482"/>
                <a:gd name="connsiteY30" fmla="*/ 214984 h 293031"/>
                <a:gd name="connsiteX31" fmla="*/ 146232 w 206482"/>
                <a:gd name="connsiteY31" fmla="*/ 181188 h 293031"/>
                <a:gd name="connsiteX32" fmla="*/ 138453 w 206482"/>
                <a:gd name="connsiteY32" fmla="*/ 175960 h 293031"/>
                <a:gd name="connsiteX33" fmla="*/ 104530 w 206482"/>
                <a:gd name="connsiteY33" fmla="*/ 149944 h 293031"/>
                <a:gd name="connsiteX34" fmla="*/ 104530 w 206482"/>
                <a:gd name="connsiteY34" fmla="*/ 181188 h 293031"/>
                <a:gd name="connsiteX35" fmla="*/ 104530 w 206482"/>
                <a:gd name="connsiteY35" fmla="*/ 181188 h 293031"/>
                <a:gd name="connsiteX36" fmla="*/ 28905 w 206482"/>
                <a:gd name="connsiteY36" fmla="*/ 191518 h 293031"/>
                <a:gd name="connsiteX37" fmla="*/ 211 w 206482"/>
                <a:gd name="connsiteY37" fmla="*/ 227992 h 293031"/>
                <a:gd name="connsiteX38" fmla="*/ 42040 w 206482"/>
                <a:gd name="connsiteY38" fmla="*/ 191518 h 293031"/>
                <a:gd name="connsiteX39" fmla="*/ 47269 w 206482"/>
                <a:gd name="connsiteY39" fmla="*/ 168053 h 293031"/>
                <a:gd name="connsiteX40" fmla="*/ 29032 w 206482"/>
                <a:gd name="connsiteY40" fmla="*/ 191518 h 293031"/>
                <a:gd name="connsiteX41" fmla="*/ 29032 w 206482"/>
                <a:gd name="connsiteY41" fmla="*/ 191518 h 293031"/>
                <a:gd name="connsiteX42" fmla="*/ 143809 w 206482"/>
                <a:gd name="connsiteY42" fmla="*/ 204526 h 293031"/>
                <a:gd name="connsiteX43" fmla="*/ 162046 w 206482"/>
                <a:gd name="connsiteY43" fmla="*/ 194069 h 293031"/>
                <a:gd name="connsiteX44" fmla="*/ 143809 w 206482"/>
                <a:gd name="connsiteY44" fmla="*/ 204526 h 293031"/>
                <a:gd name="connsiteX45" fmla="*/ 143809 w 206482"/>
                <a:gd name="connsiteY45" fmla="*/ 204526 h 293031"/>
                <a:gd name="connsiteX46" fmla="*/ 204003 w 206482"/>
                <a:gd name="connsiteY46" fmla="*/ 256558 h 293031"/>
                <a:gd name="connsiteX47" fmla="*/ 198774 w 206482"/>
                <a:gd name="connsiteY47" fmla="*/ 207077 h 293031"/>
                <a:gd name="connsiteX48" fmla="*/ 183088 w 206482"/>
                <a:gd name="connsiteY48" fmla="*/ 204526 h 293031"/>
                <a:gd name="connsiteX49" fmla="*/ 170080 w 206482"/>
                <a:gd name="connsiteY49" fmla="*/ 217534 h 293031"/>
                <a:gd name="connsiteX50" fmla="*/ 157072 w 206482"/>
                <a:gd name="connsiteY50" fmla="*/ 227992 h 293031"/>
                <a:gd name="connsiteX51" fmla="*/ 138836 w 206482"/>
                <a:gd name="connsiteY51" fmla="*/ 222763 h 293031"/>
                <a:gd name="connsiteX52" fmla="*/ 112692 w 206482"/>
                <a:gd name="connsiteY52" fmla="*/ 238449 h 293031"/>
                <a:gd name="connsiteX53" fmla="*/ 104913 w 206482"/>
                <a:gd name="connsiteY53" fmla="*/ 259237 h 293031"/>
                <a:gd name="connsiteX54" fmla="*/ 123149 w 206482"/>
                <a:gd name="connsiteY54" fmla="*/ 248779 h 293031"/>
                <a:gd name="connsiteX55" fmla="*/ 138836 w 206482"/>
                <a:gd name="connsiteY55" fmla="*/ 243550 h 293031"/>
                <a:gd name="connsiteX56" fmla="*/ 157072 w 206482"/>
                <a:gd name="connsiteY56" fmla="*/ 282575 h 293031"/>
                <a:gd name="connsiteX57" fmla="*/ 180538 w 206482"/>
                <a:gd name="connsiteY57" fmla="*/ 293032 h 293031"/>
                <a:gd name="connsiteX58" fmla="*/ 180538 w 206482"/>
                <a:gd name="connsiteY58" fmla="*/ 264338 h 293031"/>
                <a:gd name="connsiteX59" fmla="*/ 204003 w 206482"/>
                <a:gd name="connsiteY59" fmla="*/ 256558 h 293031"/>
                <a:gd name="connsiteX60" fmla="*/ 204003 w 206482"/>
                <a:gd name="connsiteY60" fmla="*/ 256558 h 293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06482" h="293031">
                  <a:moveTo>
                    <a:pt x="109886" y="110792"/>
                  </a:moveTo>
                  <a:cubicBezTo>
                    <a:pt x="122894" y="108241"/>
                    <a:pt x="141258" y="123800"/>
                    <a:pt x="138580" y="131579"/>
                  </a:cubicBezTo>
                  <a:cubicBezTo>
                    <a:pt x="136030" y="136808"/>
                    <a:pt x="138580" y="155045"/>
                    <a:pt x="143809" y="149816"/>
                  </a:cubicBezTo>
                  <a:cubicBezTo>
                    <a:pt x="149038" y="144587"/>
                    <a:pt x="159495" y="152367"/>
                    <a:pt x="154267" y="160274"/>
                  </a:cubicBezTo>
                  <a:cubicBezTo>
                    <a:pt x="146487" y="168053"/>
                    <a:pt x="162046" y="175960"/>
                    <a:pt x="164724" y="186290"/>
                  </a:cubicBezTo>
                  <a:cubicBezTo>
                    <a:pt x="167275" y="196747"/>
                    <a:pt x="172503" y="188840"/>
                    <a:pt x="172503" y="181061"/>
                  </a:cubicBezTo>
                  <a:cubicBezTo>
                    <a:pt x="169953" y="173282"/>
                    <a:pt x="172503" y="173282"/>
                    <a:pt x="180283" y="168053"/>
                  </a:cubicBezTo>
                  <a:cubicBezTo>
                    <a:pt x="190740" y="162824"/>
                    <a:pt x="180283" y="152367"/>
                    <a:pt x="175054" y="142037"/>
                  </a:cubicBezTo>
                  <a:cubicBezTo>
                    <a:pt x="169825" y="131707"/>
                    <a:pt x="151589" y="134258"/>
                    <a:pt x="151589" y="123800"/>
                  </a:cubicBezTo>
                  <a:cubicBezTo>
                    <a:pt x="151589" y="113343"/>
                    <a:pt x="135902" y="110792"/>
                    <a:pt x="135902" y="105563"/>
                  </a:cubicBezTo>
                  <a:cubicBezTo>
                    <a:pt x="135902" y="97784"/>
                    <a:pt x="114987" y="92555"/>
                    <a:pt x="104530" y="100335"/>
                  </a:cubicBezTo>
                  <a:cubicBezTo>
                    <a:pt x="94073" y="105563"/>
                    <a:pt x="101979" y="87327"/>
                    <a:pt x="94073" y="79547"/>
                  </a:cubicBezTo>
                  <a:cubicBezTo>
                    <a:pt x="86293" y="71768"/>
                    <a:pt x="99301" y="58760"/>
                    <a:pt x="109759" y="48303"/>
                  </a:cubicBezTo>
                  <a:cubicBezTo>
                    <a:pt x="117538" y="37845"/>
                    <a:pt x="107208" y="19608"/>
                    <a:pt x="107208" y="11829"/>
                  </a:cubicBezTo>
                  <a:cubicBezTo>
                    <a:pt x="109759" y="4050"/>
                    <a:pt x="107208" y="1372"/>
                    <a:pt x="104657" y="4050"/>
                  </a:cubicBezTo>
                  <a:cubicBezTo>
                    <a:pt x="99429" y="6601"/>
                    <a:pt x="81192" y="-3729"/>
                    <a:pt x="73285" y="1499"/>
                  </a:cubicBezTo>
                  <a:cubicBezTo>
                    <a:pt x="62828" y="6728"/>
                    <a:pt x="70735" y="50981"/>
                    <a:pt x="68057" y="53531"/>
                  </a:cubicBezTo>
                  <a:cubicBezTo>
                    <a:pt x="62828" y="56082"/>
                    <a:pt x="57599" y="45752"/>
                    <a:pt x="57599" y="50981"/>
                  </a:cubicBezTo>
                  <a:cubicBezTo>
                    <a:pt x="55049" y="56210"/>
                    <a:pt x="57599" y="79675"/>
                    <a:pt x="62828" y="79675"/>
                  </a:cubicBezTo>
                  <a:cubicBezTo>
                    <a:pt x="68057" y="79675"/>
                    <a:pt x="73285" y="87454"/>
                    <a:pt x="68057" y="97912"/>
                  </a:cubicBezTo>
                  <a:cubicBezTo>
                    <a:pt x="65506" y="108369"/>
                    <a:pt x="78514" y="108369"/>
                    <a:pt x="91522" y="105691"/>
                  </a:cubicBezTo>
                  <a:cubicBezTo>
                    <a:pt x="101979" y="100462"/>
                    <a:pt x="99301" y="113470"/>
                    <a:pt x="109759" y="110920"/>
                  </a:cubicBezTo>
                  <a:lnTo>
                    <a:pt x="109759" y="110920"/>
                  </a:lnTo>
                  <a:close/>
                  <a:moveTo>
                    <a:pt x="70735" y="115893"/>
                  </a:moveTo>
                  <a:cubicBezTo>
                    <a:pt x="70735" y="126351"/>
                    <a:pt x="75963" y="144587"/>
                    <a:pt x="91650" y="139359"/>
                  </a:cubicBezTo>
                  <a:cubicBezTo>
                    <a:pt x="104657" y="136808"/>
                    <a:pt x="68184" y="110665"/>
                    <a:pt x="70735" y="115893"/>
                  </a:cubicBezTo>
                  <a:lnTo>
                    <a:pt x="70735" y="115893"/>
                  </a:lnTo>
                  <a:close/>
                  <a:moveTo>
                    <a:pt x="104657" y="181061"/>
                  </a:moveTo>
                  <a:cubicBezTo>
                    <a:pt x="109886" y="178510"/>
                    <a:pt x="117666" y="181061"/>
                    <a:pt x="117666" y="173282"/>
                  </a:cubicBezTo>
                  <a:cubicBezTo>
                    <a:pt x="117666" y="168053"/>
                    <a:pt x="125445" y="186290"/>
                    <a:pt x="120216" y="191518"/>
                  </a:cubicBezTo>
                  <a:cubicBezTo>
                    <a:pt x="112437" y="196747"/>
                    <a:pt x="112437" y="212306"/>
                    <a:pt x="122767" y="214984"/>
                  </a:cubicBezTo>
                  <a:cubicBezTo>
                    <a:pt x="130546" y="217534"/>
                    <a:pt x="148910" y="186290"/>
                    <a:pt x="146232" y="181188"/>
                  </a:cubicBezTo>
                  <a:cubicBezTo>
                    <a:pt x="143681" y="173409"/>
                    <a:pt x="135775" y="183739"/>
                    <a:pt x="138453" y="175960"/>
                  </a:cubicBezTo>
                  <a:cubicBezTo>
                    <a:pt x="138453" y="168181"/>
                    <a:pt x="114987" y="147266"/>
                    <a:pt x="104530" y="149944"/>
                  </a:cubicBezTo>
                  <a:cubicBezTo>
                    <a:pt x="94073" y="152494"/>
                    <a:pt x="99301" y="181188"/>
                    <a:pt x="104530" y="181188"/>
                  </a:cubicBezTo>
                  <a:lnTo>
                    <a:pt x="104530" y="181188"/>
                  </a:lnTo>
                  <a:close/>
                  <a:moveTo>
                    <a:pt x="28905" y="191518"/>
                  </a:moveTo>
                  <a:cubicBezTo>
                    <a:pt x="21126" y="204526"/>
                    <a:pt x="-2467" y="222763"/>
                    <a:pt x="211" y="227992"/>
                  </a:cubicBezTo>
                  <a:cubicBezTo>
                    <a:pt x="5439" y="235771"/>
                    <a:pt x="28905" y="199298"/>
                    <a:pt x="42040" y="191518"/>
                  </a:cubicBezTo>
                  <a:cubicBezTo>
                    <a:pt x="52498" y="183739"/>
                    <a:pt x="49820" y="175832"/>
                    <a:pt x="47269" y="168053"/>
                  </a:cubicBezTo>
                  <a:cubicBezTo>
                    <a:pt x="42040" y="160274"/>
                    <a:pt x="39490" y="181061"/>
                    <a:pt x="29032" y="191518"/>
                  </a:cubicBezTo>
                  <a:lnTo>
                    <a:pt x="29032" y="191518"/>
                  </a:lnTo>
                  <a:close/>
                  <a:moveTo>
                    <a:pt x="143809" y="204526"/>
                  </a:moveTo>
                  <a:cubicBezTo>
                    <a:pt x="146360" y="212306"/>
                    <a:pt x="167275" y="201976"/>
                    <a:pt x="162046" y="194069"/>
                  </a:cubicBezTo>
                  <a:cubicBezTo>
                    <a:pt x="156817" y="188840"/>
                    <a:pt x="143809" y="199298"/>
                    <a:pt x="143809" y="204526"/>
                  </a:cubicBezTo>
                  <a:lnTo>
                    <a:pt x="143809" y="204526"/>
                  </a:lnTo>
                  <a:close/>
                  <a:moveTo>
                    <a:pt x="204003" y="256558"/>
                  </a:moveTo>
                  <a:cubicBezTo>
                    <a:pt x="211782" y="246101"/>
                    <a:pt x="198774" y="222763"/>
                    <a:pt x="198774" y="207077"/>
                  </a:cubicBezTo>
                  <a:cubicBezTo>
                    <a:pt x="198774" y="191391"/>
                    <a:pt x="177860" y="196620"/>
                    <a:pt x="183088" y="204526"/>
                  </a:cubicBezTo>
                  <a:cubicBezTo>
                    <a:pt x="188317" y="214984"/>
                    <a:pt x="172631" y="207077"/>
                    <a:pt x="170080" y="217534"/>
                  </a:cubicBezTo>
                  <a:cubicBezTo>
                    <a:pt x="170080" y="227992"/>
                    <a:pt x="157072" y="220085"/>
                    <a:pt x="157072" y="227992"/>
                  </a:cubicBezTo>
                  <a:cubicBezTo>
                    <a:pt x="157072" y="235899"/>
                    <a:pt x="144064" y="227992"/>
                    <a:pt x="138836" y="222763"/>
                  </a:cubicBezTo>
                  <a:cubicBezTo>
                    <a:pt x="131056" y="217534"/>
                    <a:pt x="123149" y="235771"/>
                    <a:pt x="112692" y="238449"/>
                  </a:cubicBezTo>
                  <a:cubicBezTo>
                    <a:pt x="102234" y="241000"/>
                    <a:pt x="97006" y="261915"/>
                    <a:pt x="104913" y="259237"/>
                  </a:cubicBezTo>
                  <a:cubicBezTo>
                    <a:pt x="112692" y="259237"/>
                    <a:pt x="115370" y="248779"/>
                    <a:pt x="123149" y="248779"/>
                  </a:cubicBezTo>
                  <a:cubicBezTo>
                    <a:pt x="130929" y="251330"/>
                    <a:pt x="128378" y="241000"/>
                    <a:pt x="138836" y="243550"/>
                  </a:cubicBezTo>
                  <a:cubicBezTo>
                    <a:pt x="151844" y="246101"/>
                    <a:pt x="144064" y="280024"/>
                    <a:pt x="157072" y="282575"/>
                  </a:cubicBezTo>
                  <a:cubicBezTo>
                    <a:pt x="172758" y="285125"/>
                    <a:pt x="172758" y="293032"/>
                    <a:pt x="180538" y="293032"/>
                  </a:cubicBezTo>
                  <a:cubicBezTo>
                    <a:pt x="188317" y="293032"/>
                    <a:pt x="180538" y="272245"/>
                    <a:pt x="180538" y="264338"/>
                  </a:cubicBezTo>
                  <a:cubicBezTo>
                    <a:pt x="180538" y="259109"/>
                    <a:pt x="196224" y="264338"/>
                    <a:pt x="204003" y="256558"/>
                  </a:cubicBezTo>
                  <a:lnTo>
                    <a:pt x="204003" y="256558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2" name="Freeform: Shape 601">
              <a:extLst>
                <a:ext uri="{FF2B5EF4-FFF2-40B4-BE49-F238E27FC236}">
                  <a16:creationId xmlns:a16="http://schemas.microsoft.com/office/drawing/2014/main" id="{07150DC8-0054-73B4-80D7-9068702ABC66}"/>
                </a:ext>
              </a:extLst>
            </p:cNvPr>
            <p:cNvSpPr/>
            <p:nvPr/>
          </p:nvSpPr>
          <p:spPr>
            <a:xfrm>
              <a:off x="9794287" y="4500888"/>
              <a:ext cx="892286" cy="793691"/>
            </a:xfrm>
            <a:custGeom>
              <a:avLst/>
              <a:gdLst>
                <a:gd name="connsiteX0" fmla="*/ 889841 w 892286"/>
                <a:gd name="connsiteY0" fmla="*/ 396948 h 793691"/>
                <a:gd name="connsiteX1" fmla="*/ 884612 w 892286"/>
                <a:gd name="connsiteY1" fmla="*/ 381389 h 793691"/>
                <a:gd name="connsiteX2" fmla="*/ 884612 w 892286"/>
                <a:gd name="connsiteY2" fmla="*/ 345043 h 793691"/>
                <a:gd name="connsiteX3" fmla="*/ 879383 w 892286"/>
                <a:gd name="connsiteY3" fmla="*/ 342492 h 793691"/>
                <a:gd name="connsiteX4" fmla="*/ 863825 w 892286"/>
                <a:gd name="connsiteY4" fmla="*/ 324383 h 793691"/>
                <a:gd name="connsiteX5" fmla="*/ 848266 w 892286"/>
                <a:gd name="connsiteY5" fmla="*/ 308825 h 793691"/>
                <a:gd name="connsiteX6" fmla="*/ 835258 w 892286"/>
                <a:gd name="connsiteY6" fmla="*/ 298495 h 793691"/>
                <a:gd name="connsiteX7" fmla="*/ 827479 w 892286"/>
                <a:gd name="connsiteY7" fmla="*/ 275157 h 793691"/>
                <a:gd name="connsiteX8" fmla="*/ 819700 w 892286"/>
                <a:gd name="connsiteY8" fmla="*/ 267378 h 793691"/>
                <a:gd name="connsiteX9" fmla="*/ 806691 w 892286"/>
                <a:gd name="connsiteY9" fmla="*/ 269928 h 793691"/>
                <a:gd name="connsiteX10" fmla="*/ 801463 w 892286"/>
                <a:gd name="connsiteY10" fmla="*/ 254369 h 793691"/>
                <a:gd name="connsiteX11" fmla="*/ 793684 w 892286"/>
                <a:gd name="connsiteY11" fmla="*/ 238811 h 793691"/>
                <a:gd name="connsiteX12" fmla="*/ 785904 w 892286"/>
                <a:gd name="connsiteY12" fmla="*/ 220702 h 793691"/>
                <a:gd name="connsiteX13" fmla="*/ 736678 w 892286"/>
                <a:gd name="connsiteY13" fmla="*/ 192135 h 793691"/>
                <a:gd name="connsiteX14" fmla="*/ 731449 w 892286"/>
                <a:gd name="connsiteY14" fmla="*/ 176577 h 793691"/>
                <a:gd name="connsiteX15" fmla="*/ 726220 w 892286"/>
                <a:gd name="connsiteY15" fmla="*/ 150688 h 793691"/>
                <a:gd name="connsiteX16" fmla="*/ 713212 w 892286"/>
                <a:gd name="connsiteY16" fmla="*/ 127350 h 793691"/>
                <a:gd name="connsiteX17" fmla="*/ 710662 w 892286"/>
                <a:gd name="connsiteY17" fmla="*/ 101462 h 793691"/>
                <a:gd name="connsiteX18" fmla="*/ 695103 w 892286"/>
                <a:gd name="connsiteY18" fmla="*/ 83352 h 793691"/>
                <a:gd name="connsiteX19" fmla="*/ 676994 w 892286"/>
                <a:gd name="connsiteY19" fmla="*/ 83352 h 793691"/>
                <a:gd name="connsiteX20" fmla="*/ 671765 w 892286"/>
                <a:gd name="connsiteY20" fmla="*/ 62565 h 793691"/>
                <a:gd name="connsiteX21" fmla="*/ 661435 w 892286"/>
                <a:gd name="connsiteY21" fmla="*/ 28897 h 793691"/>
                <a:gd name="connsiteX22" fmla="*/ 651105 w 892286"/>
                <a:gd name="connsiteY22" fmla="*/ 331 h 793691"/>
                <a:gd name="connsiteX23" fmla="*/ 635547 w 892286"/>
                <a:gd name="connsiteY23" fmla="*/ 15889 h 793691"/>
                <a:gd name="connsiteX24" fmla="*/ 630318 w 892286"/>
                <a:gd name="connsiteY24" fmla="*/ 33998 h 793691"/>
                <a:gd name="connsiteX25" fmla="*/ 627768 w 892286"/>
                <a:gd name="connsiteY25" fmla="*/ 57336 h 793691"/>
                <a:gd name="connsiteX26" fmla="*/ 625217 w 892286"/>
                <a:gd name="connsiteY26" fmla="*/ 96233 h 793691"/>
                <a:gd name="connsiteX27" fmla="*/ 619988 w 892286"/>
                <a:gd name="connsiteY27" fmla="*/ 129901 h 793691"/>
                <a:gd name="connsiteX28" fmla="*/ 601879 w 892286"/>
                <a:gd name="connsiteY28" fmla="*/ 155789 h 793691"/>
                <a:gd name="connsiteX29" fmla="*/ 573312 w 892286"/>
                <a:gd name="connsiteY29" fmla="*/ 145459 h 793691"/>
                <a:gd name="connsiteX30" fmla="*/ 555203 w 892286"/>
                <a:gd name="connsiteY30" fmla="*/ 135129 h 793691"/>
                <a:gd name="connsiteX31" fmla="*/ 534416 w 892286"/>
                <a:gd name="connsiteY31" fmla="*/ 119571 h 793691"/>
                <a:gd name="connsiteX32" fmla="*/ 511078 w 892286"/>
                <a:gd name="connsiteY32" fmla="*/ 111792 h 793691"/>
                <a:gd name="connsiteX33" fmla="*/ 498070 w 892286"/>
                <a:gd name="connsiteY33" fmla="*/ 93682 h 793691"/>
                <a:gd name="connsiteX34" fmla="*/ 498070 w 892286"/>
                <a:gd name="connsiteY34" fmla="*/ 83352 h 793691"/>
                <a:gd name="connsiteX35" fmla="*/ 500620 w 892286"/>
                <a:gd name="connsiteY35" fmla="*/ 65243 h 793691"/>
                <a:gd name="connsiteX36" fmla="*/ 513629 w 892286"/>
                <a:gd name="connsiteY36" fmla="*/ 54913 h 793691"/>
                <a:gd name="connsiteX37" fmla="*/ 521408 w 892286"/>
                <a:gd name="connsiteY37" fmla="*/ 41905 h 793691"/>
                <a:gd name="connsiteX38" fmla="*/ 516179 w 892286"/>
                <a:gd name="connsiteY38" fmla="*/ 31575 h 793691"/>
                <a:gd name="connsiteX39" fmla="*/ 508400 w 892286"/>
                <a:gd name="connsiteY39" fmla="*/ 39355 h 793691"/>
                <a:gd name="connsiteX40" fmla="*/ 500620 w 892286"/>
                <a:gd name="connsiteY40" fmla="*/ 29025 h 793691"/>
                <a:gd name="connsiteX41" fmla="*/ 485062 w 892286"/>
                <a:gd name="connsiteY41" fmla="*/ 34254 h 793691"/>
                <a:gd name="connsiteX42" fmla="*/ 440937 w 892286"/>
                <a:gd name="connsiteY42" fmla="*/ 21245 h 793691"/>
                <a:gd name="connsiteX43" fmla="*/ 420149 w 892286"/>
                <a:gd name="connsiteY43" fmla="*/ 8238 h 793691"/>
                <a:gd name="connsiteX44" fmla="*/ 430479 w 892286"/>
                <a:gd name="connsiteY44" fmla="*/ 23796 h 793691"/>
                <a:gd name="connsiteX45" fmla="*/ 396812 w 892286"/>
                <a:gd name="connsiteY45" fmla="*/ 34126 h 793691"/>
                <a:gd name="connsiteX46" fmla="*/ 389032 w 892286"/>
                <a:gd name="connsiteY46" fmla="*/ 39355 h 793691"/>
                <a:gd name="connsiteX47" fmla="*/ 373473 w 892286"/>
                <a:gd name="connsiteY47" fmla="*/ 60142 h 793691"/>
                <a:gd name="connsiteX48" fmla="*/ 365694 w 892286"/>
                <a:gd name="connsiteY48" fmla="*/ 75701 h 793691"/>
                <a:gd name="connsiteX49" fmla="*/ 365694 w 892286"/>
                <a:gd name="connsiteY49" fmla="*/ 93810 h 793691"/>
                <a:gd name="connsiteX50" fmla="*/ 355364 w 892286"/>
                <a:gd name="connsiteY50" fmla="*/ 96360 h 793691"/>
                <a:gd name="connsiteX51" fmla="*/ 342357 w 892286"/>
                <a:gd name="connsiteY51" fmla="*/ 96360 h 793691"/>
                <a:gd name="connsiteX52" fmla="*/ 334577 w 892286"/>
                <a:gd name="connsiteY52" fmla="*/ 93810 h 793691"/>
                <a:gd name="connsiteX53" fmla="*/ 321569 w 892286"/>
                <a:gd name="connsiteY53" fmla="*/ 83480 h 793691"/>
                <a:gd name="connsiteX54" fmla="*/ 303460 w 892286"/>
                <a:gd name="connsiteY54" fmla="*/ 67921 h 793691"/>
                <a:gd name="connsiteX55" fmla="*/ 290452 w 892286"/>
                <a:gd name="connsiteY55" fmla="*/ 75701 h 793691"/>
                <a:gd name="connsiteX56" fmla="*/ 285223 w 892286"/>
                <a:gd name="connsiteY56" fmla="*/ 86030 h 793691"/>
                <a:gd name="connsiteX57" fmla="*/ 267114 w 892286"/>
                <a:gd name="connsiteY57" fmla="*/ 86030 h 793691"/>
                <a:gd name="connsiteX58" fmla="*/ 264563 w 892286"/>
                <a:gd name="connsiteY58" fmla="*/ 96360 h 793691"/>
                <a:gd name="connsiteX59" fmla="*/ 254234 w 892286"/>
                <a:gd name="connsiteY59" fmla="*/ 104140 h 793691"/>
                <a:gd name="connsiteX60" fmla="*/ 249005 w 892286"/>
                <a:gd name="connsiteY60" fmla="*/ 124927 h 793691"/>
                <a:gd name="connsiteX61" fmla="*/ 233446 w 892286"/>
                <a:gd name="connsiteY61" fmla="*/ 122376 h 793691"/>
                <a:gd name="connsiteX62" fmla="*/ 235997 w 892286"/>
                <a:gd name="connsiteY62" fmla="*/ 140486 h 793691"/>
                <a:gd name="connsiteX63" fmla="*/ 228217 w 892286"/>
                <a:gd name="connsiteY63" fmla="*/ 150816 h 793691"/>
                <a:gd name="connsiteX64" fmla="*/ 220438 w 892286"/>
                <a:gd name="connsiteY64" fmla="*/ 135257 h 793691"/>
                <a:gd name="connsiteX65" fmla="*/ 204879 w 892286"/>
                <a:gd name="connsiteY65" fmla="*/ 143036 h 793691"/>
                <a:gd name="connsiteX66" fmla="*/ 202329 w 892286"/>
                <a:gd name="connsiteY66" fmla="*/ 168925 h 793691"/>
                <a:gd name="connsiteX67" fmla="*/ 171212 w 892286"/>
                <a:gd name="connsiteY67" fmla="*/ 200042 h 793691"/>
                <a:gd name="connsiteX68" fmla="*/ 132315 w 892286"/>
                <a:gd name="connsiteY68" fmla="*/ 210372 h 793691"/>
                <a:gd name="connsiteX69" fmla="*/ 111528 w 892286"/>
                <a:gd name="connsiteY69" fmla="*/ 218151 h 793691"/>
                <a:gd name="connsiteX70" fmla="*/ 90741 w 892286"/>
                <a:gd name="connsiteY70" fmla="*/ 225930 h 793691"/>
                <a:gd name="connsiteX71" fmla="*/ 64852 w 892286"/>
                <a:gd name="connsiteY71" fmla="*/ 233710 h 793691"/>
                <a:gd name="connsiteX72" fmla="*/ 38964 w 892286"/>
                <a:gd name="connsiteY72" fmla="*/ 246718 h 793691"/>
                <a:gd name="connsiteX73" fmla="*/ 25955 w 892286"/>
                <a:gd name="connsiteY73" fmla="*/ 264827 h 793691"/>
                <a:gd name="connsiteX74" fmla="*/ 23405 w 892286"/>
                <a:gd name="connsiteY74" fmla="*/ 249268 h 793691"/>
                <a:gd name="connsiteX75" fmla="*/ 13075 w 892286"/>
                <a:gd name="connsiteY75" fmla="*/ 267378 h 793691"/>
                <a:gd name="connsiteX76" fmla="*/ 13075 w 892286"/>
                <a:gd name="connsiteY76" fmla="*/ 290716 h 793691"/>
                <a:gd name="connsiteX77" fmla="*/ 10524 w 892286"/>
                <a:gd name="connsiteY77" fmla="*/ 327062 h 793691"/>
                <a:gd name="connsiteX78" fmla="*/ 23533 w 892286"/>
                <a:gd name="connsiteY78" fmla="*/ 355628 h 793691"/>
                <a:gd name="connsiteX79" fmla="*/ 10524 w 892286"/>
                <a:gd name="connsiteY79" fmla="*/ 342620 h 793691"/>
                <a:gd name="connsiteX80" fmla="*/ 15753 w 892286"/>
                <a:gd name="connsiteY80" fmla="*/ 358179 h 793691"/>
                <a:gd name="connsiteX81" fmla="*/ 194 w 892286"/>
                <a:gd name="connsiteY81" fmla="*/ 347849 h 793691"/>
                <a:gd name="connsiteX82" fmla="*/ 23533 w 892286"/>
                <a:gd name="connsiteY82" fmla="*/ 397075 h 793691"/>
                <a:gd name="connsiteX83" fmla="*/ 41642 w 892286"/>
                <a:gd name="connsiteY83" fmla="*/ 438522 h 793691"/>
                <a:gd name="connsiteX84" fmla="*/ 59751 w 892286"/>
                <a:gd name="connsiteY84" fmla="*/ 487749 h 793691"/>
                <a:gd name="connsiteX85" fmla="*/ 54522 w 892286"/>
                <a:gd name="connsiteY85" fmla="*/ 516315 h 793691"/>
                <a:gd name="connsiteX86" fmla="*/ 41514 w 892286"/>
                <a:gd name="connsiteY86" fmla="*/ 534425 h 793691"/>
                <a:gd name="connsiteX87" fmla="*/ 49293 w 892286"/>
                <a:gd name="connsiteY87" fmla="*/ 549983 h 793691"/>
                <a:gd name="connsiteX88" fmla="*/ 64852 w 892286"/>
                <a:gd name="connsiteY88" fmla="*/ 562991 h 793691"/>
                <a:gd name="connsiteX89" fmla="*/ 106299 w 892286"/>
                <a:gd name="connsiteY89" fmla="*/ 568220 h 793691"/>
                <a:gd name="connsiteX90" fmla="*/ 129637 w 892286"/>
                <a:gd name="connsiteY90" fmla="*/ 555212 h 793691"/>
                <a:gd name="connsiteX91" fmla="*/ 145196 w 892286"/>
                <a:gd name="connsiteY91" fmla="*/ 544882 h 793691"/>
                <a:gd name="connsiteX92" fmla="*/ 199651 w 892286"/>
                <a:gd name="connsiteY92" fmla="*/ 539653 h 793691"/>
                <a:gd name="connsiteX93" fmla="*/ 241098 w 892286"/>
                <a:gd name="connsiteY93" fmla="*/ 524095 h 793691"/>
                <a:gd name="connsiteX94" fmla="*/ 269665 w 892286"/>
                <a:gd name="connsiteY94" fmla="*/ 508536 h 793691"/>
                <a:gd name="connsiteX95" fmla="*/ 303332 w 892286"/>
                <a:gd name="connsiteY95" fmla="*/ 500757 h 793691"/>
                <a:gd name="connsiteX96" fmla="*/ 350008 w 892286"/>
                <a:gd name="connsiteY96" fmla="*/ 487749 h 793691"/>
                <a:gd name="connsiteX97" fmla="*/ 396684 w 892286"/>
                <a:gd name="connsiteY97" fmla="*/ 479969 h 793691"/>
                <a:gd name="connsiteX98" fmla="*/ 422572 w 892286"/>
                <a:gd name="connsiteY98" fmla="*/ 495528 h 793691"/>
                <a:gd name="connsiteX99" fmla="*/ 448461 w 892286"/>
                <a:gd name="connsiteY99" fmla="*/ 498079 h 793691"/>
                <a:gd name="connsiteX100" fmla="*/ 461469 w 892286"/>
                <a:gd name="connsiteY100" fmla="*/ 503307 h 793691"/>
                <a:gd name="connsiteX101" fmla="*/ 464020 w 892286"/>
                <a:gd name="connsiteY101" fmla="*/ 516315 h 793691"/>
                <a:gd name="connsiteX102" fmla="*/ 482128 w 892286"/>
                <a:gd name="connsiteY102" fmla="*/ 537103 h 793691"/>
                <a:gd name="connsiteX103" fmla="*/ 487358 w 892286"/>
                <a:gd name="connsiteY103" fmla="*/ 560441 h 793691"/>
                <a:gd name="connsiteX104" fmla="*/ 505467 w 892286"/>
                <a:gd name="connsiteY104" fmla="*/ 552661 h 793691"/>
                <a:gd name="connsiteX105" fmla="*/ 528805 w 892286"/>
                <a:gd name="connsiteY105" fmla="*/ 537103 h 793691"/>
                <a:gd name="connsiteX106" fmla="*/ 546914 w 892286"/>
                <a:gd name="connsiteY106" fmla="*/ 518993 h 793691"/>
                <a:gd name="connsiteX107" fmla="*/ 536584 w 892286"/>
                <a:gd name="connsiteY107" fmla="*/ 550111 h 793691"/>
                <a:gd name="connsiteX108" fmla="*/ 523576 w 892286"/>
                <a:gd name="connsiteY108" fmla="*/ 565669 h 793691"/>
                <a:gd name="connsiteX109" fmla="*/ 544363 w 892286"/>
                <a:gd name="connsiteY109" fmla="*/ 563119 h 793691"/>
                <a:gd name="connsiteX110" fmla="*/ 554693 w 892286"/>
                <a:gd name="connsiteY110" fmla="*/ 557890 h 793691"/>
                <a:gd name="connsiteX111" fmla="*/ 552143 w 892286"/>
                <a:gd name="connsiteY111" fmla="*/ 581228 h 793691"/>
                <a:gd name="connsiteX112" fmla="*/ 567701 w 892286"/>
                <a:gd name="connsiteY112" fmla="*/ 581228 h 793691"/>
                <a:gd name="connsiteX113" fmla="*/ 585810 w 892286"/>
                <a:gd name="connsiteY113" fmla="*/ 612345 h 793691"/>
                <a:gd name="connsiteX114" fmla="*/ 598818 w 892286"/>
                <a:gd name="connsiteY114" fmla="*/ 638233 h 793691"/>
                <a:gd name="connsiteX115" fmla="*/ 622157 w 892286"/>
                <a:gd name="connsiteY115" fmla="*/ 648564 h 793691"/>
                <a:gd name="connsiteX116" fmla="*/ 666281 w 892286"/>
                <a:gd name="connsiteY116" fmla="*/ 664122 h 793691"/>
                <a:gd name="connsiteX117" fmla="*/ 692170 w 892286"/>
                <a:gd name="connsiteY117" fmla="*/ 648564 h 793691"/>
                <a:gd name="connsiteX118" fmla="*/ 702500 w 892286"/>
                <a:gd name="connsiteY118" fmla="*/ 651114 h 793691"/>
                <a:gd name="connsiteX119" fmla="*/ 705051 w 892286"/>
                <a:gd name="connsiteY119" fmla="*/ 658894 h 793691"/>
                <a:gd name="connsiteX120" fmla="*/ 710279 w 892286"/>
                <a:gd name="connsiteY120" fmla="*/ 653665 h 793691"/>
                <a:gd name="connsiteX121" fmla="*/ 725838 w 892286"/>
                <a:gd name="connsiteY121" fmla="*/ 666673 h 793691"/>
                <a:gd name="connsiteX122" fmla="*/ 733617 w 892286"/>
                <a:gd name="connsiteY122" fmla="*/ 671901 h 793691"/>
                <a:gd name="connsiteX123" fmla="*/ 743947 w 892286"/>
                <a:gd name="connsiteY123" fmla="*/ 661572 h 793691"/>
                <a:gd name="connsiteX124" fmla="*/ 764734 w 892286"/>
                <a:gd name="connsiteY124" fmla="*/ 646013 h 793691"/>
                <a:gd name="connsiteX125" fmla="*/ 808859 w 892286"/>
                <a:gd name="connsiteY125" fmla="*/ 638233 h 793691"/>
                <a:gd name="connsiteX126" fmla="*/ 816639 w 892286"/>
                <a:gd name="connsiteY126" fmla="*/ 594108 h 793691"/>
                <a:gd name="connsiteX127" fmla="*/ 832197 w 892286"/>
                <a:gd name="connsiteY127" fmla="*/ 560441 h 793691"/>
                <a:gd name="connsiteX128" fmla="*/ 855535 w 892286"/>
                <a:gd name="connsiteY128" fmla="*/ 513765 h 793691"/>
                <a:gd name="connsiteX129" fmla="*/ 868544 w 892286"/>
                <a:gd name="connsiteY129" fmla="*/ 498206 h 793691"/>
                <a:gd name="connsiteX130" fmla="*/ 881551 w 892286"/>
                <a:gd name="connsiteY130" fmla="*/ 467089 h 793691"/>
                <a:gd name="connsiteX131" fmla="*/ 886780 w 892286"/>
                <a:gd name="connsiteY131" fmla="*/ 438522 h 793691"/>
                <a:gd name="connsiteX132" fmla="*/ 889331 w 892286"/>
                <a:gd name="connsiteY132" fmla="*/ 417735 h 793691"/>
                <a:gd name="connsiteX133" fmla="*/ 889331 w 892286"/>
                <a:gd name="connsiteY133" fmla="*/ 396948 h 793691"/>
                <a:gd name="connsiteX134" fmla="*/ 889331 w 892286"/>
                <a:gd name="connsiteY134" fmla="*/ 396948 h 793691"/>
                <a:gd name="connsiteX135" fmla="*/ 404973 w 892286"/>
                <a:gd name="connsiteY135" fmla="*/ 18567 h 793691"/>
                <a:gd name="connsiteX136" fmla="*/ 376407 w 892286"/>
                <a:gd name="connsiteY136" fmla="*/ 26347 h 793691"/>
                <a:gd name="connsiteX137" fmla="*/ 404973 w 892286"/>
                <a:gd name="connsiteY137" fmla="*/ 18567 h 793691"/>
                <a:gd name="connsiteX138" fmla="*/ 404973 w 892286"/>
                <a:gd name="connsiteY138" fmla="*/ 18567 h 793691"/>
                <a:gd name="connsiteX139" fmla="*/ 513884 w 892286"/>
                <a:gd name="connsiteY139" fmla="*/ 591430 h 793691"/>
                <a:gd name="connsiteX140" fmla="*/ 539772 w 892286"/>
                <a:gd name="connsiteY140" fmla="*/ 588880 h 793691"/>
                <a:gd name="connsiteX141" fmla="*/ 513884 w 892286"/>
                <a:gd name="connsiteY141" fmla="*/ 591430 h 793691"/>
                <a:gd name="connsiteX142" fmla="*/ 513884 w 892286"/>
                <a:gd name="connsiteY142" fmla="*/ 591430 h 793691"/>
                <a:gd name="connsiteX143" fmla="*/ 731704 w 892286"/>
                <a:gd name="connsiteY143" fmla="*/ 726229 h 793691"/>
                <a:gd name="connsiteX144" fmla="*/ 695358 w 892286"/>
                <a:gd name="connsiteY144" fmla="*/ 715899 h 793691"/>
                <a:gd name="connsiteX145" fmla="*/ 705688 w 892286"/>
                <a:gd name="connsiteY145" fmla="*/ 760024 h 793691"/>
                <a:gd name="connsiteX146" fmla="*/ 734255 w 892286"/>
                <a:gd name="connsiteY146" fmla="*/ 793692 h 793691"/>
                <a:gd name="connsiteX147" fmla="*/ 747263 w 892286"/>
                <a:gd name="connsiteY147" fmla="*/ 785913 h 793691"/>
                <a:gd name="connsiteX148" fmla="*/ 752491 w 892286"/>
                <a:gd name="connsiteY148" fmla="*/ 772905 h 793691"/>
                <a:gd name="connsiteX149" fmla="*/ 765500 w 892286"/>
                <a:gd name="connsiteY149" fmla="*/ 775455 h 793691"/>
                <a:gd name="connsiteX150" fmla="*/ 770728 w 892286"/>
                <a:gd name="connsiteY150" fmla="*/ 752118 h 793691"/>
                <a:gd name="connsiteX151" fmla="*/ 770728 w 892286"/>
                <a:gd name="connsiteY151" fmla="*/ 718450 h 793691"/>
                <a:gd name="connsiteX152" fmla="*/ 731832 w 892286"/>
                <a:gd name="connsiteY152" fmla="*/ 726229 h 793691"/>
                <a:gd name="connsiteX153" fmla="*/ 731832 w 892286"/>
                <a:gd name="connsiteY153" fmla="*/ 726229 h 79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892286" h="793691">
                  <a:moveTo>
                    <a:pt x="889841" y="396948"/>
                  </a:moveTo>
                  <a:cubicBezTo>
                    <a:pt x="895069" y="394397"/>
                    <a:pt x="887290" y="378838"/>
                    <a:pt x="884612" y="381389"/>
                  </a:cubicBezTo>
                  <a:cubicBezTo>
                    <a:pt x="882062" y="383940"/>
                    <a:pt x="882062" y="358051"/>
                    <a:pt x="884612" y="345043"/>
                  </a:cubicBezTo>
                  <a:cubicBezTo>
                    <a:pt x="887163" y="334713"/>
                    <a:pt x="884612" y="334713"/>
                    <a:pt x="879383" y="342492"/>
                  </a:cubicBezTo>
                  <a:cubicBezTo>
                    <a:pt x="871604" y="347721"/>
                    <a:pt x="866375" y="329484"/>
                    <a:pt x="863825" y="324383"/>
                  </a:cubicBezTo>
                  <a:cubicBezTo>
                    <a:pt x="863825" y="319155"/>
                    <a:pt x="856045" y="306274"/>
                    <a:pt x="848266" y="308825"/>
                  </a:cubicBezTo>
                  <a:cubicBezTo>
                    <a:pt x="837936" y="308825"/>
                    <a:pt x="843038" y="295817"/>
                    <a:pt x="835258" y="298495"/>
                  </a:cubicBezTo>
                  <a:cubicBezTo>
                    <a:pt x="827479" y="298495"/>
                    <a:pt x="827479" y="285487"/>
                    <a:pt x="827479" y="275157"/>
                  </a:cubicBezTo>
                  <a:cubicBezTo>
                    <a:pt x="830030" y="262149"/>
                    <a:pt x="822250" y="272606"/>
                    <a:pt x="819700" y="267378"/>
                  </a:cubicBezTo>
                  <a:cubicBezTo>
                    <a:pt x="817149" y="262149"/>
                    <a:pt x="811921" y="267378"/>
                    <a:pt x="806691" y="269928"/>
                  </a:cubicBezTo>
                  <a:cubicBezTo>
                    <a:pt x="801463" y="269928"/>
                    <a:pt x="801463" y="259598"/>
                    <a:pt x="801463" y="254369"/>
                  </a:cubicBezTo>
                  <a:cubicBezTo>
                    <a:pt x="804014" y="249141"/>
                    <a:pt x="801463" y="244040"/>
                    <a:pt x="793684" y="238811"/>
                  </a:cubicBezTo>
                  <a:cubicBezTo>
                    <a:pt x="785904" y="233582"/>
                    <a:pt x="785904" y="228481"/>
                    <a:pt x="785904" y="220702"/>
                  </a:cubicBezTo>
                  <a:cubicBezTo>
                    <a:pt x="785904" y="215473"/>
                    <a:pt x="744457" y="194813"/>
                    <a:pt x="736678" y="192135"/>
                  </a:cubicBezTo>
                  <a:cubicBezTo>
                    <a:pt x="726348" y="189584"/>
                    <a:pt x="734127" y="181805"/>
                    <a:pt x="731449" y="176577"/>
                  </a:cubicBezTo>
                  <a:cubicBezTo>
                    <a:pt x="726220" y="174026"/>
                    <a:pt x="726220" y="161018"/>
                    <a:pt x="726220" y="150688"/>
                  </a:cubicBezTo>
                  <a:cubicBezTo>
                    <a:pt x="726220" y="140358"/>
                    <a:pt x="710662" y="137680"/>
                    <a:pt x="713212" y="127350"/>
                  </a:cubicBezTo>
                  <a:cubicBezTo>
                    <a:pt x="713212" y="119571"/>
                    <a:pt x="707984" y="111792"/>
                    <a:pt x="710662" y="101462"/>
                  </a:cubicBezTo>
                  <a:cubicBezTo>
                    <a:pt x="710662" y="91132"/>
                    <a:pt x="695103" y="88454"/>
                    <a:pt x="695103" y="83352"/>
                  </a:cubicBezTo>
                  <a:cubicBezTo>
                    <a:pt x="695103" y="78251"/>
                    <a:pt x="687324" y="83352"/>
                    <a:pt x="676994" y="83352"/>
                  </a:cubicBezTo>
                  <a:cubicBezTo>
                    <a:pt x="669215" y="85903"/>
                    <a:pt x="669215" y="73022"/>
                    <a:pt x="671765" y="62565"/>
                  </a:cubicBezTo>
                  <a:cubicBezTo>
                    <a:pt x="671765" y="52235"/>
                    <a:pt x="666537" y="33998"/>
                    <a:pt x="661435" y="28897"/>
                  </a:cubicBezTo>
                  <a:cubicBezTo>
                    <a:pt x="653656" y="21118"/>
                    <a:pt x="653656" y="3009"/>
                    <a:pt x="651105" y="331"/>
                  </a:cubicBezTo>
                  <a:cubicBezTo>
                    <a:pt x="645877" y="-2220"/>
                    <a:pt x="635547" y="10660"/>
                    <a:pt x="635547" y="15889"/>
                  </a:cubicBezTo>
                  <a:cubicBezTo>
                    <a:pt x="638098" y="23669"/>
                    <a:pt x="635547" y="31448"/>
                    <a:pt x="630318" y="33998"/>
                  </a:cubicBezTo>
                  <a:cubicBezTo>
                    <a:pt x="627768" y="39227"/>
                    <a:pt x="632869" y="52108"/>
                    <a:pt x="627768" y="57336"/>
                  </a:cubicBezTo>
                  <a:cubicBezTo>
                    <a:pt x="622539" y="65116"/>
                    <a:pt x="627768" y="85903"/>
                    <a:pt x="625217" y="96233"/>
                  </a:cubicBezTo>
                  <a:cubicBezTo>
                    <a:pt x="625217" y="109241"/>
                    <a:pt x="625217" y="122121"/>
                    <a:pt x="619988" y="129901"/>
                  </a:cubicBezTo>
                  <a:cubicBezTo>
                    <a:pt x="614760" y="137680"/>
                    <a:pt x="612209" y="153239"/>
                    <a:pt x="601879" y="155789"/>
                  </a:cubicBezTo>
                  <a:cubicBezTo>
                    <a:pt x="588871" y="161018"/>
                    <a:pt x="573312" y="150560"/>
                    <a:pt x="573312" y="145459"/>
                  </a:cubicBezTo>
                  <a:cubicBezTo>
                    <a:pt x="575863" y="137680"/>
                    <a:pt x="562983" y="135129"/>
                    <a:pt x="555203" y="135129"/>
                  </a:cubicBezTo>
                  <a:cubicBezTo>
                    <a:pt x="547424" y="137680"/>
                    <a:pt x="544874" y="127350"/>
                    <a:pt x="534416" y="119571"/>
                  </a:cubicBezTo>
                  <a:cubicBezTo>
                    <a:pt x="524086" y="111792"/>
                    <a:pt x="513629" y="122121"/>
                    <a:pt x="511078" y="111792"/>
                  </a:cubicBezTo>
                  <a:cubicBezTo>
                    <a:pt x="508527" y="101462"/>
                    <a:pt x="505850" y="101462"/>
                    <a:pt x="498070" y="93682"/>
                  </a:cubicBezTo>
                  <a:cubicBezTo>
                    <a:pt x="490291" y="88454"/>
                    <a:pt x="492841" y="88454"/>
                    <a:pt x="498070" y="83352"/>
                  </a:cubicBezTo>
                  <a:cubicBezTo>
                    <a:pt x="505850" y="78124"/>
                    <a:pt x="505850" y="73022"/>
                    <a:pt x="500620" y="65243"/>
                  </a:cubicBezTo>
                  <a:cubicBezTo>
                    <a:pt x="498070" y="60015"/>
                    <a:pt x="505850" y="60015"/>
                    <a:pt x="513629" y="54913"/>
                  </a:cubicBezTo>
                  <a:cubicBezTo>
                    <a:pt x="523959" y="49685"/>
                    <a:pt x="513629" y="44583"/>
                    <a:pt x="521408" y="41905"/>
                  </a:cubicBezTo>
                  <a:cubicBezTo>
                    <a:pt x="529187" y="39355"/>
                    <a:pt x="523959" y="31575"/>
                    <a:pt x="516179" y="31575"/>
                  </a:cubicBezTo>
                  <a:cubicBezTo>
                    <a:pt x="508400" y="29025"/>
                    <a:pt x="510950" y="39355"/>
                    <a:pt x="508400" y="39355"/>
                  </a:cubicBezTo>
                  <a:cubicBezTo>
                    <a:pt x="505850" y="39355"/>
                    <a:pt x="503171" y="26347"/>
                    <a:pt x="500620" y="29025"/>
                  </a:cubicBezTo>
                  <a:cubicBezTo>
                    <a:pt x="498070" y="29025"/>
                    <a:pt x="490291" y="42033"/>
                    <a:pt x="485062" y="34254"/>
                  </a:cubicBezTo>
                  <a:cubicBezTo>
                    <a:pt x="479833" y="29025"/>
                    <a:pt x="451394" y="23924"/>
                    <a:pt x="440937" y="21245"/>
                  </a:cubicBezTo>
                  <a:cubicBezTo>
                    <a:pt x="430607" y="21245"/>
                    <a:pt x="427928" y="5687"/>
                    <a:pt x="420149" y="8238"/>
                  </a:cubicBezTo>
                  <a:cubicBezTo>
                    <a:pt x="414921" y="10788"/>
                    <a:pt x="422700" y="16017"/>
                    <a:pt x="430479" y="23796"/>
                  </a:cubicBezTo>
                  <a:cubicBezTo>
                    <a:pt x="435708" y="31575"/>
                    <a:pt x="404591" y="36804"/>
                    <a:pt x="396812" y="34126"/>
                  </a:cubicBezTo>
                  <a:cubicBezTo>
                    <a:pt x="386482" y="31575"/>
                    <a:pt x="396812" y="39355"/>
                    <a:pt x="389032" y="39355"/>
                  </a:cubicBezTo>
                  <a:cubicBezTo>
                    <a:pt x="381253" y="39355"/>
                    <a:pt x="381253" y="52363"/>
                    <a:pt x="373473" y="60142"/>
                  </a:cubicBezTo>
                  <a:cubicBezTo>
                    <a:pt x="368245" y="65371"/>
                    <a:pt x="373473" y="70472"/>
                    <a:pt x="365694" y="75701"/>
                  </a:cubicBezTo>
                  <a:cubicBezTo>
                    <a:pt x="357915" y="80929"/>
                    <a:pt x="357915" y="86030"/>
                    <a:pt x="365694" y="93810"/>
                  </a:cubicBezTo>
                  <a:cubicBezTo>
                    <a:pt x="376024" y="104140"/>
                    <a:pt x="363144" y="104140"/>
                    <a:pt x="355364" y="96360"/>
                  </a:cubicBezTo>
                  <a:cubicBezTo>
                    <a:pt x="347585" y="88581"/>
                    <a:pt x="339806" y="88581"/>
                    <a:pt x="342357" y="96360"/>
                  </a:cubicBezTo>
                  <a:cubicBezTo>
                    <a:pt x="342357" y="106690"/>
                    <a:pt x="332026" y="101589"/>
                    <a:pt x="334577" y="93810"/>
                  </a:cubicBezTo>
                  <a:cubicBezTo>
                    <a:pt x="334577" y="83480"/>
                    <a:pt x="324247" y="88581"/>
                    <a:pt x="321569" y="83480"/>
                  </a:cubicBezTo>
                  <a:cubicBezTo>
                    <a:pt x="319018" y="78251"/>
                    <a:pt x="308561" y="67921"/>
                    <a:pt x="303460" y="67921"/>
                  </a:cubicBezTo>
                  <a:cubicBezTo>
                    <a:pt x="298231" y="70472"/>
                    <a:pt x="298231" y="75701"/>
                    <a:pt x="290452" y="75701"/>
                  </a:cubicBezTo>
                  <a:cubicBezTo>
                    <a:pt x="285223" y="75701"/>
                    <a:pt x="282672" y="78251"/>
                    <a:pt x="285223" y="86030"/>
                  </a:cubicBezTo>
                  <a:cubicBezTo>
                    <a:pt x="285223" y="93810"/>
                    <a:pt x="274893" y="86030"/>
                    <a:pt x="267114" y="86030"/>
                  </a:cubicBezTo>
                  <a:cubicBezTo>
                    <a:pt x="259335" y="88581"/>
                    <a:pt x="267114" y="96360"/>
                    <a:pt x="264563" y="96360"/>
                  </a:cubicBezTo>
                  <a:cubicBezTo>
                    <a:pt x="259335" y="96360"/>
                    <a:pt x="259335" y="104140"/>
                    <a:pt x="254234" y="104140"/>
                  </a:cubicBezTo>
                  <a:cubicBezTo>
                    <a:pt x="246454" y="104140"/>
                    <a:pt x="249005" y="117148"/>
                    <a:pt x="249005" y="124927"/>
                  </a:cubicBezTo>
                  <a:cubicBezTo>
                    <a:pt x="249005" y="132706"/>
                    <a:pt x="238675" y="122376"/>
                    <a:pt x="233446" y="122376"/>
                  </a:cubicBezTo>
                  <a:cubicBezTo>
                    <a:pt x="225667" y="124927"/>
                    <a:pt x="233446" y="132706"/>
                    <a:pt x="235997" y="140486"/>
                  </a:cubicBezTo>
                  <a:cubicBezTo>
                    <a:pt x="238547" y="148265"/>
                    <a:pt x="233446" y="148265"/>
                    <a:pt x="228217" y="150816"/>
                  </a:cubicBezTo>
                  <a:cubicBezTo>
                    <a:pt x="225667" y="153366"/>
                    <a:pt x="220438" y="143036"/>
                    <a:pt x="220438" y="135257"/>
                  </a:cubicBezTo>
                  <a:cubicBezTo>
                    <a:pt x="220438" y="127478"/>
                    <a:pt x="212659" y="135257"/>
                    <a:pt x="204879" y="143036"/>
                  </a:cubicBezTo>
                  <a:cubicBezTo>
                    <a:pt x="194549" y="153366"/>
                    <a:pt x="207430" y="166374"/>
                    <a:pt x="202329" y="168925"/>
                  </a:cubicBezTo>
                  <a:cubicBezTo>
                    <a:pt x="199778" y="171475"/>
                    <a:pt x="181542" y="187034"/>
                    <a:pt x="171212" y="200042"/>
                  </a:cubicBezTo>
                  <a:cubicBezTo>
                    <a:pt x="160882" y="213050"/>
                    <a:pt x="140094" y="205271"/>
                    <a:pt x="132315" y="210372"/>
                  </a:cubicBezTo>
                  <a:cubicBezTo>
                    <a:pt x="127087" y="215601"/>
                    <a:pt x="119307" y="212922"/>
                    <a:pt x="111528" y="218151"/>
                  </a:cubicBezTo>
                  <a:cubicBezTo>
                    <a:pt x="106299" y="223380"/>
                    <a:pt x="93419" y="233710"/>
                    <a:pt x="90741" y="225930"/>
                  </a:cubicBezTo>
                  <a:cubicBezTo>
                    <a:pt x="90741" y="220702"/>
                    <a:pt x="72631" y="225930"/>
                    <a:pt x="64852" y="233710"/>
                  </a:cubicBezTo>
                  <a:cubicBezTo>
                    <a:pt x="57073" y="241489"/>
                    <a:pt x="46743" y="246718"/>
                    <a:pt x="38964" y="246718"/>
                  </a:cubicBezTo>
                  <a:cubicBezTo>
                    <a:pt x="28634" y="249268"/>
                    <a:pt x="28634" y="262276"/>
                    <a:pt x="25955" y="264827"/>
                  </a:cubicBezTo>
                  <a:cubicBezTo>
                    <a:pt x="23405" y="267378"/>
                    <a:pt x="23405" y="254497"/>
                    <a:pt x="23405" y="249268"/>
                  </a:cubicBezTo>
                  <a:cubicBezTo>
                    <a:pt x="23405" y="246718"/>
                    <a:pt x="15625" y="257048"/>
                    <a:pt x="13075" y="267378"/>
                  </a:cubicBezTo>
                  <a:cubicBezTo>
                    <a:pt x="10524" y="275157"/>
                    <a:pt x="20854" y="280386"/>
                    <a:pt x="13075" y="290716"/>
                  </a:cubicBezTo>
                  <a:cubicBezTo>
                    <a:pt x="5296" y="301045"/>
                    <a:pt x="67" y="311503"/>
                    <a:pt x="10524" y="327062"/>
                  </a:cubicBezTo>
                  <a:cubicBezTo>
                    <a:pt x="20854" y="340069"/>
                    <a:pt x="26083" y="347849"/>
                    <a:pt x="23533" y="355628"/>
                  </a:cubicBezTo>
                  <a:cubicBezTo>
                    <a:pt x="18304" y="360857"/>
                    <a:pt x="10524" y="342620"/>
                    <a:pt x="10524" y="342620"/>
                  </a:cubicBezTo>
                  <a:cubicBezTo>
                    <a:pt x="7974" y="345171"/>
                    <a:pt x="18304" y="355628"/>
                    <a:pt x="15753" y="358179"/>
                  </a:cubicBezTo>
                  <a:cubicBezTo>
                    <a:pt x="13202" y="363407"/>
                    <a:pt x="2745" y="342620"/>
                    <a:pt x="194" y="347849"/>
                  </a:cubicBezTo>
                  <a:cubicBezTo>
                    <a:pt x="-2356" y="353077"/>
                    <a:pt x="20982" y="384195"/>
                    <a:pt x="23533" y="397075"/>
                  </a:cubicBezTo>
                  <a:cubicBezTo>
                    <a:pt x="23533" y="410083"/>
                    <a:pt x="41642" y="420413"/>
                    <a:pt x="41642" y="438522"/>
                  </a:cubicBezTo>
                  <a:cubicBezTo>
                    <a:pt x="39091" y="456631"/>
                    <a:pt x="57200" y="482648"/>
                    <a:pt x="59751" y="487749"/>
                  </a:cubicBezTo>
                  <a:cubicBezTo>
                    <a:pt x="62301" y="492977"/>
                    <a:pt x="54522" y="503307"/>
                    <a:pt x="54522" y="516315"/>
                  </a:cubicBezTo>
                  <a:cubicBezTo>
                    <a:pt x="57073" y="529323"/>
                    <a:pt x="51971" y="534425"/>
                    <a:pt x="41514" y="534425"/>
                  </a:cubicBezTo>
                  <a:cubicBezTo>
                    <a:pt x="33735" y="534425"/>
                    <a:pt x="38964" y="547432"/>
                    <a:pt x="49293" y="549983"/>
                  </a:cubicBezTo>
                  <a:cubicBezTo>
                    <a:pt x="57073" y="549983"/>
                    <a:pt x="54522" y="557762"/>
                    <a:pt x="64852" y="562991"/>
                  </a:cubicBezTo>
                  <a:cubicBezTo>
                    <a:pt x="75182" y="570771"/>
                    <a:pt x="98520" y="568220"/>
                    <a:pt x="106299" y="568220"/>
                  </a:cubicBezTo>
                  <a:cubicBezTo>
                    <a:pt x="114078" y="568220"/>
                    <a:pt x="116629" y="555212"/>
                    <a:pt x="129637" y="555212"/>
                  </a:cubicBezTo>
                  <a:cubicBezTo>
                    <a:pt x="139967" y="555212"/>
                    <a:pt x="139967" y="549983"/>
                    <a:pt x="145196" y="544882"/>
                  </a:cubicBezTo>
                  <a:cubicBezTo>
                    <a:pt x="150424" y="537103"/>
                    <a:pt x="173762" y="539653"/>
                    <a:pt x="199651" y="539653"/>
                  </a:cubicBezTo>
                  <a:cubicBezTo>
                    <a:pt x="225539" y="542204"/>
                    <a:pt x="235997" y="534425"/>
                    <a:pt x="241098" y="524095"/>
                  </a:cubicBezTo>
                  <a:cubicBezTo>
                    <a:pt x="243648" y="513765"/>
                    <a:pt x="261885" y="513765"/>
                    <a:pt x="269665" y="508536"/>
                  </a:cubicBezTo>
                  <a:cubicBezTo>
                    <a:pt x="277444" y="500757"/>
                    <a:pt x="282672" y="500757"/>
                    <a:pt x="303332" y="500757"/>
                  </a:cubicBezTo>
                  <a:cubicBezTo>
                    <a:pt x="321442" y="503307"/>
                    <a:pt x="339678" y="492977"/>
                    <a:pt x="350008" y="487749"/>
                  </a:cubicBezTo>
                  <a:cubicBezTo>
                    <a:pt x="363016" y="482520"/>
                    <a:pt x="386354" y="485198"/>
                    <a:pt x="396684" y="479969"/>
                  </a:cubicBezTo>
                  <a:cubicBezTo>
                    <a:pt x="409692" y="477419"/>
                    <a:pt x="409692" y="495528"/>
                    <a:pt x="422572" y="495528"/>
                  </a:cubicBezTo>
                  <a:cubicBezTo>
                    <a:pt x="435581" y="492977"/>
                    <a:pt x="443360" y="498079"/>
                    <a:pt x="448461" y="498079"/>
                  </a:cubicBezTo>
                  <a:cubicBezTo>
                    <a:pt x="456240" y="498079"/>
                    <a:pt x="456240" y="503307"/>
                    <a:pt x="461469" y="503307"/>
                  </a:cubicBezTo>
                  <a:cubicBezTo>
                    <a:pt x="469249" y="505858"/>
                    <a:pt x="466698" y="511087"/>
                    <a:pt x="464020" y="516315"/>
                  </a:cubicBezTo>
                  <a:cubicBezTo>
                    <a:pt x="458791" y="524095"/>
                    <a:pt x="474349" y="524095"/>
                    <a:pt x="482128" y="537103"/>
                  </a:cubicBezTo>
                  <a:cubicBezTo>
                    <a:pt x="492458" y="547432"/>
                    <a:pt x="482128" y="550111"/>
                    <a:pt x="487358" y="560441"/>
                  </a:cubicBezTo>
                  <a:cubicBezTo>
                    <a:pt x="492586" y="570771"/>
                    <a:pt x="495137" y="568220"/>
                    <a:pt x="505467" y="552661"/>
                  </a:cubicBezTo>
                  <a:cubicBezTo>
                    <a:pt x="515796" y="539653"/>
                    <a:pt x="526254" y="550111"/>
                    <a:pt x="528805" y="537103"/>
                  </a:cubicBezTo>
                  <a:cubicBezTo>
                    <a:pt x="528805" y="526773"/>
                    <a:pt x="539135" y="511214"/>
                    <a:pt x="546914" y="518993"/>
                  </a:cubicBezTo>
                  <a:cubicBezTo>
                    <a:pt x="552143" y="524222"/>
                    <a:pt x="541685" y="526773"/>
                    <a:pt x="536584" y="550111"/>
                  </a:cubicBezTo>
                  <a:cubicBezTo>
                    <a:pt x="531356" y="570898"/>
                    <a:pt x="523576" y="560441"/>
                    <a:pt x="523576" y="565669"/>
                  </a:cubicBezTo>
                  <a:cubicBezTo>
                    <a:pt x="521026" y="573449"/>
                    <a:pt x="544363" y="575999"/>
                    <a:pt x="544363" y="563119"/>
                  </a:cubicBezTo>
                  <a:cubicBezTo>
                    <a:pt x="544363" y="552789"/>
                    <a:pt x="546914" y="547560"/>
                    <a:pt x="554693" y="557890"/>
                  </a:cubicBezTo>
                  <a:cubicBezTo>
                    <a:pt x="565023" y="568220"/>
                    <a:pt x="549464" y="575999"/>
                    <a:pt x="552143" y="581228"/>
                  </a:cubicBezTo>
                  <a:cubicBezTo>
                    <a:pt x="554693" y="586456"/>
                    <a:pt x="565150" y="581228"/>
                    <a:pt x="567701" y="581228"/>
                  </a:cubicBezTo>
                  <a:cubicBezTo>
                    <a:pt x="578031" y="581228"/>
                    <a:pt x="588489" y="602015"/>
                    <a:pt x="585810" y="612345"/>
                  </a:cubicBezTo>
                  <a:cubicBezTo>
                    <a:pt x="585810" y="620124"/>
                    <a:pt x="583260" y="630454"/>
                    <a:pt x="598818" y="638233"/>
                  </a:cubicBezTo>
                  <a:cubicBezTo>
                    <a:pt x="614377" y="648564"/>
                    <a:pt x="609148" y="648564"/>
                    <a:pt x="622157" y="648564"/>
                  </a:cubicBezTo>
                  <a:cubicBezTo>
                    <a:pt x="632486" y="648564"/>
                    <a:pt x="658502" y="658894"/>
                    <a:pt x="666281" y="664122"/>
                  </a:cubicBezTo>
                  <a:cubicBezTo>
                    <a:pt x="671510" y="669351"/>
                    <a:pt x="689619" y="658894"/>
                    <a:pt x="692170" y="648564"/>
                  </a:cubicBezTo>
                  <a:cubicBezTo>
                    <a:pt x="694721" y="635555"/>
                    <a:pt x="707728" y="648564"/>
                    <a:pt x="702500" y="651114"/>
                  </a:cubicBezTo>
                  <a:cubicBezTo>
                    <a:pt x="694721" y="656343"/>
                    <a:pt x="705051" y="664122"/>
                    <a:pt x="705051" y="658894"/>
                  </a:cubicBezTo>
                  <a:cubicBezTo>
                    <a:pt x="705051" y="651114"/>
                    <a:pt x="710279" y="645885"/>
                    <a:pt x="710279" y="653665"/>
                  </a:cubicBezTo>
                  <a:cubicBezTo>
                    <a:pt x="712830" y="661444"/>
                    <a:pt x="723287" y="661444"/>
                    <a:pt x="725838" y="666673"/>
                  </a:cubicBezTo>
                  <a:cubicBezTo>
                    <a:pt x="728388" y="671901"/>
                    <a:pt x="733617" y="677003"/>
                    <a:pt x="733617" y="671901"/>
                  </a:cubicBezTo>
                  <a:cubicBezTo>
                    <a:pt x="733617" y="666800"/>
                    <a:pt x="736168" y="664122"/>
                    <a:pt x="743947" y="661572"/>
                  </a:cubicBezTo>
                  <a:cubicBezTo>
                    <a:pt x="751726" y="656343"/>
                    <a:pt x="754277" y="651242"/>
                    <a:pt x="764734" y="646013"/>
                  </a:cubicBezTo>
                  <a:cubicBezTo>
                    <a:pt x="772514" y="638233"/>
                    <a:pt x="806182" y="638233"/>
                    <a:pt x="808859" y="638233"/>
                  </a:cubicBezTo>
                  <a:cubicBezTo>
                    <a:pt x="811538" y="638233"/>
                    <a:pt x="814088" y="607117"/>
                    <a:pt x="816639" y="594108"/>
                  </a:cubicBezTo>
                  <a:cubicBezTo>
                    <a:pt x="819190" y="578550"/>
                    <a:pt x="832197" y="575999"/>
                    <a:pt x="832197" y="560441"/>
                  </a:cubicBezTo>
                  <a:cubicBezTo>
                    <a:pt x="834748" y="544882"/>
                    <a:pt x="852985" y="513765"/>
                    <a:pt x="855535" y="513765"/>
                  </a:cubicBezTo>
                  <a:cubicBezTo>
                    <a:pt x="860764" y="511214"/>
                    <a:pt x="868544" y="505985"/>
                    <a:pt x="868544" y="498206"/>
                  </a:cubicBezTo>
                  <a:cubicBezTo>
                    <a:pt x="871094" y="487876"/>
                    <a:pt x="881551" y="477419"/>
                    <a:pt x="881551" y="467089"/>
                  </a:cubicBezTo>
                  <a:cubicBezTo>
                    <a:pt x="881551" y="456759"/>
                    <a:pt x="886780" y="443751"/>
                    <a:pt x="886780" y="438522"/>
                  </a:cubicBezTo>
                  <a:cubicBezTo>
                    <a:pt x="886780" y="435972"/>
                    <a:pt x="881551" y="425514"/>
                    <a:pt x="889331" y="417735"/>
                  </a:cubicBezTo>
                  <a:cubicBezTo>
                    <a:pt x="897110" y="409956"/>
                    <a:pt x="886780" y="399626"/>
                    <a:pt x="889331" y="396948"/>
                  </a:cubicBezTo>
                  <a:lnTo>
                    <a:pt x="889331" y="396948"/>
                  </a:lnTo>
                  <a:close/>
                  <a:moveTo>
                    <a:pt x="404973" y="18567"/>
                  </a:moveTo>
                  <a:cubicBezTo>
                    <a:pt x="404973" y="13339"/>
                    <a:pt x="368628" y="21118"/>
                    <a:pt x="376407" y="26347"/>
                  </a:cubicBezTo>
                  <a:cubicBezTo>
                    <a:pt x="381636" y="28897"/>
                    <a:pt x="404973" y="23796"/>
                    <a:pt x="404973" y="18567"/>
                  </a:cubicBezTo>
                  <a:lnTo>
                    <a:pt x="404973" y="18567"/>
                  </a:lnTo>
                  <a:close/>
                  <a:moveTo>
                    <a:pt x="513884" y="591430"/>
                  </a:moveTo>
                  <a:cubicBezTo>
                    <a:pt x="519112" y="596659"/>
                    <a:pt x="537221" y="596659"/>
                    <a:pt x="539772" y="588880"/>
                  </a:cubicBezTo>
                  <a:cubicBezTo>
                    <a:pt x="542323" y="581100"/>
                    <a:pt x="508655" y="588880"/>
                    <a:pt x="513884" y="591430"/>
                  </a:cubicBezTo>
                  <a:lnTo>
                    <a:pt x="513884" y="591430"/>
                  </a:lnTo>
                  <a:close/>
                  <a:moveTo>
                    <a:pt x="731704" y="726229"/>
                  </a:moveTo>
                  <a:cubicBezTo>
                    <a:pt x="718696" y="728779"/>
                    <a:pt x="700587" y="715899"/>
                    <a:pt x="695358" y="715899"/>
                  </a:cubicBezTo>
                  <a:cubicBezTo>
                    <a:pt x="690129" y="718450"/>
                    <a:pt x="713467" y="749567"/>
                    <a:pt x="705688" y="760024"/>
                  </a:cubicBezTo>
                  <a:cubicBezTo>
                    <a:pt x="697909" y="767803"/>
                    <a:pt x="726476" y="791142"/>
                    <a:pt x="734255" y="793692"/>
                  </a:cubicBezTo>
                  <a:cubicBezTo>
                    <a:pt x="744585" y="793692"/>
                    <a:pt x="739484" y="783362"/>
                    <a:pt x="747263" y="785913"/>
                  </a:cubicBezTo>
                  <a:cubicBezTo>
                    <a:pt x="752491" y="785913"/>
                    <a:pt x="749814" y="778133"/>
                    <a:pt x="752491" y="772905"/>
                  </a:cubicBezTo>
                  <a:cubicBezTo>
                    <a:pt x="752491" y="767676"/>
                    <a:pt x="760270" y="778133"/>
                    <a:pt x="765500" y="775455"/>
                  </a:cubicBezTo>
                  <a:cubicBezTo>
                    <a:pt x="770728" y="772905"/>
                    <a:pt x="762949" y="752118"/>
                    <a:pt x="770728" y="752118"/>
                  </a:cubicBezTo>
                  <a:cubicBezTo>
                    <a:pt x="778508" y="752118"/>
                    <a:pt x="773279" y="726229"/>
                    <a:pt x="770728" y="718450"/>
                  </a:cubicBezTo>
                  <a:cubicBezTo>
                    <a:pt x="768178" y="710670"/>
                    <a:pt x="747391" y="726229"/>
                    <a:pt x="731832" y="726229"/>
                  </a:cubicBezTo>
                  <a:lnTo>
                    <a:pt x="731832" y="726229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3" name="Freeform: Shape 602">
              <a:extLst>
                <a:ext uri="{FF2B5EF4-FFF2-40B4-BE49-F238E27FC236}">
                  <a16:creationId xmlns:a16="http://schemas.microsoft.com/office/drawing/2014/main" id="{E1A9E799-E387-59FC-B8CD-0A6132CF02B6}"/>
                </a:ext>
              </a:extLst>
            </p:cNvPr>
            <p:cNvSpPr/>
            <p:nvPr/>
          </p:nvSpPr>
          <p:spPr>
            <a:xfrm>
              <a:off x="9794287" y="4500888"/>
              <a:ext cx="892286" cy="793691"/>
            </a:xfrm>
            <a:custGeom>
              <a:avLst/>
              <a:gdLst>
                <a:gd name="connsiteX0" fmla="*/ 889841 w 892286"/>
                <a:gd name="connsiteY0" fmla="*/ 396948 h 793691"/>
                <a:gd name="connsiteX1" fmla="*/ 884612 w 892286"/>
                <a:gd name="connsiteY1" fmla="*/ 381389 h 793691"/>
                <a:gd name="connsiteX2" fmla="*/ 884612 w 892286"/>
                <a:gd name="connsiteY2" fmla="*/ 345043 h 793691"/>
                <a:gd name="connsiteX3" fmla="*/ 879383 w 892286"/>
                <a:gd name="connsiteY3" fmla="*/ 342492 h 793691"/>
                <a:gd name="connsiteX4" fmla="*/ 863825 w 892286"/>
                <a:gd name="connsiteY4" fmla="*/ 324383 h 793691"/>
                <a:gd name="connsiteX5" fmla="*/ 848266 w 892286"/>
                <a:gd name="connsiteY5" fmla="*/ 308825 h 793691"/>
                <a:gd name="connsiteX6" fmla="*/ 835258 w 892286"/>
                <a:gd name="connsiteY6" fmla="*/ 298495 h 793691"/>
                <a:gd name="connsiteX7" fmla="*/ 827479 w 892286"/>
                <a:gd name="connsiteY7" fmla="*/ 275157 h 793691"/>
                <a:gd name="connsiteX8" fmla="*/ 819700 w 892286"/>
                <a:gd name="connsiteY8" fmla="*/ 267378 h 793691"/>
                <a:gd name="connsiteX9" fmla="*/ 806691 w 892286"/>
                <a:gd name="connsiteY9" fmla="*/ 269928 h 793691"/>
                <a:gd name="connsiteX10" fmla="*/ 801463 w 892286"/>
                <a:gd name="connsiteY10" fmla="*/ 254369 h 793691"/>
                <a:gd name="connsiteX11" fmla="*/ 793684 w 892286"/>
                <a:gd name="connsiteY11" fmla="*/ 238811 h 793691"/>
                <a:gd name="connsiteX12" fmla="*/ 785904 w 892286"/>
                <a:gd name="connsiteY12" fmla="*/ 220702 h 793691"/>
                <a:gd name="connsiteX13" fmla="*/ 736678 w 892286"/>
                <a:gd name="connsiteY13" fmla="*/ 192135 h 793691"/>
                <a:gd name="connsiteX14" fmla="*/ 731449 w 892286"/>
                <a:gd name="connsiteY14" fmla="*/ 176577 h 793691"/>
                <a:gd name="connsiteX15" fmla="*/ 726220 w 892286"/>
                <a:gd name="connsiteY15" fmla="*/ 150688 h 793691"/>
                <a:gd name="connsiteX16" fmla="*/ 713212 w 892286"/>
                <a:gd name="connsiteY16" fmla="*/ 127350 h 793691"/>
                <a:gd name="connsiteX17" fmla="*/ 710662 w 892286"/>
                <a:gd name="connsiteY17" fmla="*/ 101462 h 793691"/>
                <a:gd name="connsiteX18" fmla="*/ 695103 w 892286"/>
                <a:gd name="connsiteY18" fmla="*/ 83352 h 793691"/>
                <a:gd name="connsiteX19" fmla="*/ 676994 w 892286"/>
                <a:gd name="connsiteY19" fmla="*/ 83352 h 793691"/>
                <a:gd name="connsiteX20" fmla="*/ 671765 w 892286"/>
                <a:gd name="connsiteY20" fmla="*/ 62565 h 793691"/>
                <a:gd name="connsiteX21" fmla="*/ 661435 w 892286"/>
                <a:gd name="connsiteY21" fmla="*/ 28897 h 793691"/>
                <a:gd name="connsiteX22" fmla="*/ 651105 w 892286"/>
                <a:gd name="connsiteY22" fmla="*/ 331 h 793691"/>
                <a:gd name="connsiteX23" fmla="*/ 635547 w 892286"/>
                <a:gd name="connsiteY23" fmla="*/ 15889 h 793691"/>
                <a:gd name="connsiteX24" fmla="*/ 630318 w 892286"/>
                <a:gd name="connsiteY24" fmla="*/ 33998 h 793691"/>
                <a:gd name="connsiteX25" fmla="*/ 627768 w 892286"/>
                <a:gd name="connsiteY25" fmla="*/ 57336 h 793691"/>
                <a:gd name="connsiteX26" fmla="*/ 625217 w 892286"/>
                <a:gd name="connsiteY26" fmla="*/ 96233 h 793691"/>
                <a:gd name="connsiteX27" fmla="*/ 619988 w 892286"/>
                <a:gd name="connsiteY27" fmla="*/ 129901 h 793691"/>
                <a:gd name="connsiteX28" fmla="*/ 601879 w 892286"/>
                <a:gd name="connsiteY28" fmla="*/ 155789 h 793691"/>
                <a:gd name="connsiteX29" fmla="*/ 573312 w 892286"/>
                <a:gd name="connsiteY29" fmla="*/ 145459 h 793691"/>
                <a:gd name="connsiteX30" fmla="*/ 555203 w 892286"/>
                <a:gd name="connsiteY30" fmla="*/ 135129 h 793691"/>
                <a:gd name="connsiteX31" fmla="*/ 534416 w 892286"/>
                <a:gd name="connsiteY31" fmla="*/ 119571 h 793691"/>
                <a:gd name="connsiteX32" fmla="*/ 511078 w 892286"/>
                <a:gd name="connsiteY32" fmla="*/ 111792 h 793691"/>
                <a:gd name="connsiteX33" fmla="*/ 498070 w 892286"/>
                <a:gd name="connsiteY33" fmla="*/ 93682 h 793691"/>
                <a:gd name="connsiteX34" fmla="*/ 498070 w 892286"/>
                <a:gd name="connsiteY34" fmla="*/ 83352 h 793691"/>
                <a:gd name="connsiteX35" fmla="*/ 500620 w 892286"/>
                <a:gd name="connsiteY35" fmla="*/ 65243 h 793691"/>
                <a:gd name="connsiteX36" fmla="*/ 513629 w 892286"/>
                <a:gd name="connsiteY36" fmla="*/ 54913 h 793691"/>
                <a:gd name="connsiteX37" fmla="*/ 521408 w 892286"/>
                <a:gd name="connsiteY37" fmla="*/ 41905 h 793691"/>
                <a:gd name="connsiteX38" fmla="*/ 516179 w 892286"/>
                <a:gd name="connsiteY38" fmla="*/ 31575 h 793691"/>
                <a:gd name="connsiteX39" fmla="*/ 508400 w 892286"/>
                <a:gd name="connsiteY39" fmla="*/ 39355 h 793691"/>
                <a:gd name="connsiteX40" fmla="*/ 500620 w 892286"/>
                <a:gd name="connsiteY40" fmla="*/ 29025 h 793691"/>
                <a:gd name="connsiteX41" fmla="*/ 485062 w 892286"/>
                <a:gd name="connsiteY41" fmla="*/ 34254 h 793691"/>
                <a:gd name="connsiteX42" fmla="*/ 440937 w 892286"/>
                <a:gd name="connsiteY42" fmla="*/ 21245 h 793691"/>
                <a:gd name="connsiteX43" fmla="*/ 420149 w 892286"/>
                <a:gd name="connsiteY43" fmla="*/ 8238 h 793691"/>
                <a:gd name="connsiteX44" fmla="*/ 430479 w 892286"/>
                <a:gd name="connsiteY44" fmla="*/ 23796 h 793691"/>
                <a:gd name="connsiteX45" fmla="*/ 396812 w 892286"/>
                <a:gd name="connsiteY45" fmla="*/ 34126 h 793691"/>
                <a:gd name="connsiteX46" fmla="*/ 389032 w 892286"/>
                <a:gd name="connsiteY46" fmla="*/ 39355 h 793691"/>
                <a:gd name="connsiteX47" fmla="*/ 373473 w 892286"/>
                <a:gd name="connsiteY47" fmla="*/ 60142 h 793691"/>
                <a:gd name="connsiteX48" fmla="*/ 365694 w 892286"/>
                <a:gd name="connsiteY48" fmla="*/ 75701 h 793691"/>
                <a:gd name="connsiteX49" fmla="*/ 365694 w 892286"/>
                <a:gd name="connsiteY49" fmla="*/ 93810 h 793691"/>
                <a:gd name="connsiteX50" fmla="*/ 355364 w 892286"/>
                <a:gd name="connsiteY50" fmla="*/ 96360 h 793691"/>
                <a:gd name="connsiteX51" fmla="*/ 342357 w 892286"/>
                <a:gd name="connsiteY51" fmla="*/ 96360 h 793691"/>
                <a:gd name="connsiteX52" fmla="*/ 334577 w 892286"/>
                <a:gd name="connsiteY52" fmla="*/ 93810 h 793691"/>
                <a:gd name="connsiteX53" fmla="*/ 321569 w 892286"/>
                <a:gd name="connsiteY53" fmla="*/ 83480 h 793691"/>
                <a:gd name="connsiteX54" fmla="*/ 303460 w 892286"/>
                <a:gd name="connsiteY54" fmla="*/ 67921 h 793691"/>
                <a:gd name="connsiteX55" fmla="*/ 290452 w 892286"/>
                <a:gd name="connsiteY55" fmla="*/ 75701 h 793691"/>
                <a:gd name="connsiteX56" fmla="*/ 285223 w 892286"/>
                <a:gd name="connsiteY56" fmla="*/ 86030 h 793691"/>
                <a:gd name="connsiteX57" fmla="*/ 267114 w 892286"/>
                <a:gd name="connsiteY57" fmla="*/ 86030 h 793691"/>
                <a:gd name="connsiteX58" fmla="*/ 264563 w 892286"/>
                <a:gd name="connsiteY58" fmla="*/ 96360 h 793691"/>
                <a:gd name="connsiteX59" fmla="*/ 254234 w 892286"/>
                <a:gd name="connsiteY59" fmla="*/ 104140 h 793691"/>
                <a:gd name="connsiteX60" fmla="*/ 249005 w 892286"/>
                <a:gd name="connsiteY60" fmla="*/ 124927 h 793691"/>
                <a:gd name="connsiteX61" fmla="*/ 233446 w 892286"/>
                <a:gd name="connsiteY61" fmla="*/ 122376 h 793691"/>
                <a:gd name="connsiteX62" fmla="*/ 235997 w 892286"/>
                <a:gd name="connsiteY62" fmla="*/ 140486 h 793691"/>
                <a:gd name="connsiteX63" fmla="*/ 228217 w 892286"/>
                <a:gd name="connsiteY63" fmla="*/ 150816 h 793691"/>
                <a:gd name="connsiteX64" fmla="*/ 220438 w 892286"/>
                <a:gd name="connsiteY64" fmla="*/ 135257 h 793691"/>
                <a:gd name="connsiteX65" fmla="*/ 204879 w 892286"/>
                <a:gd name="connsiteY65" fmla="*/ 143036 h 793691"/>
                <a:gd name="connsiteX66" fmla="*/ 202329 w 892286"/>
                <a:gd name="connsiteY66" fmla="*/ 168925 h 793691"/>
                <a:gd name="connsiteX67" fmla="*/ 171212 w 892286"/>
                <a:gd name="connsiteY67" fmla="*/ 200042 h 793691"/>
                <a:gd name="connsiteX68" fmla="*/ 132315 w 892286"/>
                <a:gd name="connsiteY68" fmla="*/ 210372 h 793691"/>
                <a:gd name="connsiteX69" fmla="*/ 111528 w 892286"/>
                <a:gd name="connsiteY69" fmla="*/ 218151 h 793691"/>
                <a:gd name="connsiteX70" fmla="*/ 90741 w 892286"/>
                <a:gd name="connsiteY70" fmla="*/ 225930 h 793691"/>
                <a:gd name="connsiteX71" fmla="*/ 64852 w 892286"/>
                <a:gd name="connsiteY71" fmla="*/ 233710 h 793691"/>
                <a:gd name="connsiteX72" fmla="*/ 38964 w 892286"/>
                <a:gd name="connsiteY72" fmla="*/ 246718 h 793691"/>
                <a:gd name="connsiteX73" fmla="*/ 25955 w 892286"/>
                <a:gd name="connsiteY73" fmla="*/ 264827 h 793691"/>
                <a:gd name="connsiteX74" fmla="*/ 23405 w 892286"/>
                <a:gd name="connsiteY74" fmla="*/ 249268 h 793691"/>
                <a:gd name="connsiteX75" fmla="*/ 13075 w 892286"/>
                <a:gd name="connsiteY75" fmla="*/ 267378 h 793691"/>
                <a:gd name="connsiteX76" fmla="*/ 13075 w 892286"/>
                <a:gd name="connsiteY76" fmla="*/ 290716 h 793691"/>
                <a:gd name="connsiteX77" fmla="*/ 10524 w 892286"/>
                <a:gd name="connsiteY77" fmla="*/ 327062 h 793691"/>
                <a:gd name="connsiteX78" fmla="*/ 23533 w 892286"/>
                <a:gd name="connsiteY78" fmla="*/ 355628 h 793691"/>
                <a:gd name="connsiteX79" fmla="*/ 10524 w 892286"/>
                <a:gd name="connsiteY79" fmla="*/ 342620 h 793691"/>
                <a:gd name="connsiteX80" fmla="*/ 15753 w 892286"/>
                <a:gd name="connsiteY80" fmla="*/ 358179 h 793691"/>
                <a:gd name="connsiteX81" fmla="*/ 194 w 892286"/>
                <a:gd name="connsiteY81" fmla="*/ 347849 h 793691"/>
                <a:gd name="connsiteX82" fmla="*/ 23533 w 892286"/>
                <a:gd name="connsiteY82" fmla="*/ 397075 h 793691"/>
                <a:gd name="connsiteX83" fmla="*/ 41642 w 892286"/>
                <a:gd name="connsiteY83" fmla="*/ 438522 h 793691"/>
                <a:gd name="connsiteX84" fmla="*/ 59751 w 892286"/>
                <a:gd name="connsiteY84" fmla="*/ 487749 h 793691"/>
                <a:gd name="connsiteX85" fmla="*/ 54522 w 892286"/>
                <a:gd name="connsiteY85" fmla="*/ 516315 h 793691"/>
                <a:gd name="connsiteX86" fmla="*/ 41514 w 892286"/>
                <a:gd name="connsiteY86" fmla="*/ 534425 h 793691"/>
                <a:gd name="connsiteX87" fmla="*/ 49293 w 892286"/>
                <a:gd name="connsiteY87" fmla="*/ 549983 h 793691"/>
                <a:gd name="connsiteX88" fmla="*/ 64852 w 892286"/>
                <a:gd name="connsiteY88" fmla="*/ 562991 h 793691"/>
                <a:gd name="connsiteX89" fmla="*/ 106299 w 892286"/>
                <a:gd name="connsiteY89" fmla="*/ 568220 h 793691"/>
                <a:gd name="connsiteX90" fmla="*/ 129637 w 892286"/>
                <a:gd name="connsiteY90" fmla="*/ 555212 h 793691"/>
                <a:gd name="connsiteX91" fmla="*/ 145196 w 892286"/>
                <a:gd name="connsiteY91" fmla="*/ 544882 h 793691"/>
                <a:gd name="connsiteX92" fmla="*/ 199651 w 892286"/>
                <a:gd name="connsiteY92" fmla="*/ 539653 h 793691"/>
                <a:gd name="connsiteX93" fmla="*/ 241098 w 892286"/>
                <a:gd name="connsiteY93" fmla="*/ 524095 h 793691"/>
                <a:gd name="connsiteX94" fmla="*/ 269665 w 892286"/>
                <a:gd name="connsiteY94" fmla="*/ 508536 h 793691"/>
                <a:gd name="connsiteX95" fmla="*/ 303332 w 892286"/>
                <a:gd name="connsiteY95" fmla="*/ 500757 h 793691"/>
                <a:gd name="connsiteX96" fmla="*/ 350008 w 892286"/>
                <a:gd name="connsiteY96" fmla="*/ 487749 h 793691"/>
                <a:gd name="connsiteX97" fmla="*/ 396684 w 892286"/>
                <a:gd name="connsiteY97" fmla="*/ 479969 h 793691"/>
                <a:gd name="connsiteX98" fmla="*/ 422572 w 892286"/>
                <a:gd name="connsiteY98" fmla="*/ 495528 h 793691"/>
                <a:gd name="connsiteX99" fmla="*/ 448461 w 892286"/>
                <a:gd name="connsiteY99" fmla="*/ 498079 h 793691"/>
                <a:gd name="connsiteX100" fmla="*/ 461469 w 892286"/>
                <a:gd name="connsiteY100" fmla="*/ 503307 h 793691"/>
                <a:gd name="connsiteX101" fmla="*/ 464020 w 892286"/>
                <a:gd name="connsiteY101" fmla="*/ 516315 h 793691"/>
                <a:gd name="connsiteX102" fmla="*/ 482128 w 892286"/>
                <a:gd name="connsiteY102" fmla="*/ 537103 h 793691"/>
                <a:gd name="connsiteX103" fmla="*/ 487358 w 892286"/>
                <a:gd name="connsiteY103" fmla="*/ 560441 h 793691"/>
                <a:gd name="connsiteX104" fmla="*/ 505467 w 892286"/>
                <a:gd name="connsiteY104" fmla="*/ 552661 h 793691"/>
                <a:gd name="connsiteX105" fmla="*/ 528805 w 892286"/>
                <a:gd name="connsiteY105" fmla="*/ 537103 h 793691"/>
                <a:gd name="connsiteX106" fmla="*/ 546914 w 892286"/>
                <a:gd name="connsiteY106" fmla="*/ 518993 h 793691"/>
                <a:gd name="connsiteX107" fmla="*/ 536584 w 892286"/>
                <a:gd name="connsiteY107" fmla="*/ 550111 h 793691"/>
                <a:gd name="connsiteX108" fmla="*/ 523576 w 892286"/>
                <a:gd name="connsiteY108" fmla="*/ 565669 h 793691"/>
                <a:gd name="connsiteX109" fmla="*/ 544363 w 892286"/>
                <a:gd name="connsiteY109" fmla="*/ 563119 h 793691"/>
                <a:gd name="connsiteX110" fmla="*/ 554693 w 892286"/>
                <a:gd name="connsiteY110" fmla="*/ 557890 h 793691"/>
                <a:gd name="connsiteX111" fmla="*/ 552143 w 892286"/>
                <a:gd name="connsiteY111" fmla="*/ 581228 h 793691"/>
                <a:gd name="connsiteX112" fmla="*/ 567701 w 892286"/>
                <a:gd name="connsiteY112" fmla="*/ 581228 h 793691"/>
                <a:gd name="connsiteX113" fmla="*/ 585810 w 892286"/>
                <a:gd name="connsiteY113" fmla="*/ 612345 h 793691"/>
                <a:gd name="connsiteX114" fmla="*/ 598818 w 892286"/>
                <a:gd name="connsiteY114" fmla="*/ 638233 h 793691"/>
                <a:gd name="connsiteX115" fmla="*/ 622157 w 892286"/>
                <a:gd name="connsiteY115" fmla="*/ 648564 h 793691"/>
                <a:gd name="connsiteX116" fmla="*/ 666281 w 892286"/>
                <a:gd name="connsiteY116" fmla="*/ 664122 h 793691"/>
                <a:gd name="connsiteX117" fmla="*/ 692170 w 892286"/>
                <a:gd name="connsiteY117" fmla="*/ 648564 h 793691"/>
                <a:gd name="connsiteX118" fmla="*/ 702500 w 892286"/>
                <a:gd name="connsiteY118" fmla="*/ 651114 h 793691"/>
                <a:gd name="connsiteX119" fmla="*/ 705051 w 892286"/>
                <a:gd name="connsiteY119" fmla="*/ 658894 h 793691"/>
                <a:gd name="connsiteX120" fmla="*/ 710279 w 892286"/>
                <a:gd name="connsiteY120" fmla="*/ 653665 h 793691"/>
                <a:gd name="connsiteX121" fmla="*/ 725838 w 892286"/>
                <a:gd name="connsiteY121" fmla="*/ 666673 h 793691"/>
                <a:gd name="connsiteX122" fmla="*/ 733617 w 892286"/>
                <a:gd name="connsiteY122" fmla="*/ 671901 h 793691"/>
                <a:gd name="connsiteX123" fmla="*/ 743947 w 892286"/>
                <a:gd name="connsiteY123" fmla="*/ 661572 h 793691"/>
                <a:gd name="connsiteX124" fmla="*/ 764734 w 892286"/>
                <a:gd name="connsiteY124" fmla="*/ 646013 h 793691"/>
                <a:gd name="connsiteX125" fmla="*/ 808859 w 892286"/>
                <a:gd name="connsiteY125" fmla="*/ 638233 h 793691"/>
                <a:gd name="connsiteX126" fmla="*/ 816639 w 892286"/>
                <a:gd name="connsiteY126" fmla="*/ 594108 h 793691"/>
                <a:gd name="connsiteX127" fmla="*/ 832197 w 892286"/>
                <a:gd name="connsiteY127" fmla="*/ 560441 h 793691"/>
                <a:gd name="connsiteX128" fmla="*/ 855535 w 892286"/>
                <a:gd name="connsiteY128" fmla="*/ 513765 h 793691"/>
                <a:gd name="connsiteX129" fmla="*/ 868544 w 892286"/>
                <a:gd name="connsiteY129" fmla="*/ 498206 h 793691"/>
                <a:gd name="connsiteX130" fmla="*/ 881551 w 892286"/>
                <a:gd name="connsiteY130" fmla="*/ 467089 h 793691"/>
                <a:gd name="connsiteX131" fmla="*/ 886780 w 892286"/>
                <a:gd name="connsiteY131" fmla="*/ 438522 h 793691"/>
                <a:gd name="connsiteX132" fmla="*/ 889331 w 892286"/>
                <a:gd name="connsiteY132" fmla="*/ 417735 h 793691"/>
                <a:gd name="connsiteX133" fmla="*/ 889331 w 892286"/>
                <a:gd name="connsiteY133" fmla="*/ 396948 h 793691"/>
                <a:gd name="connsiteX134" fmla="*/ 889331 w 892286"/>
                <a:gd name="connsiteY134" fmla="*/ 396948 h 793691"/>
                <a:gd name="connsiteX135" fmla="*/ 404973 w 892286"/>
                <a:gd name="connsiteY135" fmla="*/ 18567 h 793691"/>
                <a:gd name="connsiteX136" fmla="*/ 376407 w 892286"/>
                <a:gd name="connsiteY136" fmla="*/ 26347 h 793691"/>
                <a:gd name="connsiteX137" fmla="*/ 404973 w 892286"/>
                <a:gd name="connsiteY137" fmla="*/ 18567 h 793691"/>
                <a:gd name="connsiteX138" fmla="*/ 404973 w 892286"/>
                <a:gd name="connsiteY138" fmla="*/ 18567 h 793691"/>
                <a:gd name="connsiteX139" fmla="*/ 513884 w 892286"/>
                <a:gd name="connsiteY139" fmla="*/ 591430 h 793691"/>
                <a:gd name="connsiteX140" fmla="*/ 539772 w 892286"/>
                <a:gd name="connsiteY140" fmla="*/ 588880 h 793691"/>
                <a:gd name="connsiteX141" fmla="*/ 513884 w 892286"/>
                <a:gd name="connsiteY141" fmla="*/ 591430 h 793691"/>
                <a:gd name="connsiteX142" fmla="*/ 513884 w 892286"/>
                <a:gd name="connsiteY142" fmla="*/ 591430 h 793691"/>
                <a:gd name="connsiteX143" fmla="*/ 731704 w 892286"/>
                <a:gd name="connsiteY143" fmla="*/ 726229 h 793691"/>
                <a:gd name="connsiteX144" fmla="*/ 695358 w 892286"/>
                <a:gd name="connsiteY144" fmla="*/ 715899 h 793691"/>
                <a:gd name="connsiteX145" fmla="*/ 705688 w 892286"/>
                <a:gd name="connsiteY145" fmla="*/ 760024 h 793691"/>
                <a:gd name="connsiteX146" fmla="*/ 734255 w 892286"/>
                <a:gd name="connsiteY146" fmla="*/ 793692 h 793691"/>
                <a:gd name="connsiteX147" fmla="*/ 747263 w 892286"/>
                <a:gd name="connsiteY147" fmla="*/ 785913 h 793691"/>
                <a:gd name="connsiteX148" fmla="*/ 752491 w 892286"/>
                <a:gd name="connsiteY148" fmla="*/ 772905 h 793691"/>
                <a:gd name="connsiteX149" fmla="*/ 765500 w 892286"/>
                <a:gd name="connsiteY149" fmla="*/ 775455 h 793691"/>
                <a:gd name="connsiteX150" fmla="*/ 770728 w 892286"/>
                <a:gd name="connsiteY150" fmla="*/ 752118 h 793691"/>
                <a:gd name="connsiteX151" fmla="*/ 770728 w 892286"/>
                <a:gd name="connsiteY151" fmla="*/ 718450 h 793691"/>
                <a:gd name="connsiteX152" fmla="*/ 731832 w 892286"/>
                <a:gd name="connsiteY152" fmla="*/ 726229 h 793691"/>
                <a:gd name="connsiteX153" fmla="*/ 731832 w 892286"/>
                <a:gd name="connsiteY153" fmla="*/ 726229 h 793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892286" h="793691">
                  <a:moveTo>
                    <a:pt x="889841" y="396948"/>
                  </a:moveTo>
                  <a:cubicBezTo>
                    <a:pt x="895069" y="394397"/>
                    <a:pt x="887290" y="378838"/>
                    <a:pt x="884612" y="381389"/>
                  </a:cubicBezTo>
                  <a:cubicBezTo>
                    <a:pt x="882062" y="383940"/>
                    <a:pt x="882062" y="358051"/>
                    <a:pt x="884612" y="345043"/>
                  </a:cubicBezTo>
                  <a:cubicBezTo>
                    <a:pt x="887163" y="334713"/>
                    <a:pt x="884612" y="334713"/>
                    <a:pt x="879383" y="342492"/>
                  </a:cubicBezTo>
                  <a:cubicBezTo>
                    <a:pt x="871604" y="347721"/>
                    <a:pt x="866375" y="329484"/>
                    <a:pt x="863825" y="324383"/>
                  </a:cubicBezTo>
                  <a:cubicBezTo>
                    <a:pt x="863825" y="319155"/>
                    <a:pt x="856045" y="306274"/>
                    <a:pt x="848266" y="308825"/>
                  </a:cubicBezTo>
                  <a:cubicBezTo>
                    <a:pt x="837936" y="308825"/>
                    <a:pt x="843038" y="295817"/>
                    <a:pt x="835258" y="298495"/>
                  </a:cubicBezTo>
                  <a:cubicBezTo>
                    <a:pt x="827479" y="298495"/>
                    <a:pt x="827479" y="285487"/>
                    <a:pt x="827479" y="275157"/>
                  </a:cubicBezTo>
                  <a:cubicBezTo>
                    <a:pt x="830030" y="262149"/>
                    <a:pt x="822250" y="272606"/>
                    <a:pt x="819700" y="267378"/>
                  </a:cubicBezTo>
                  <a:cubicBezTo>
                    <a:pt x="817149" y="262149"/>
                    <a:pt x="811921" y="267378"/>
                    <a:pt x="806691" y="269928"/>
                  </a:cubicBezTo>
                  <a:cubicBezTo>
                    <a:pt x="801463" y="269928"/>
                    <a:pt x="801463" y="259598"/>
                    <a:pt x="801463" y="254369"/>
                  </a:cubicBezTo>
                  <a:cubicBezTo>
                    <a:pt x="804014" y="249141"/>
                    <a:pt x="801463" y="244040"/>
                    <a:pt x="793684" y="238811"/>
                  </a:cubicBezTo>
                  <a:cubicBezTo>
                    <a:pt x="785904" y="233582"/>
                    <a:pt x="785904" y="228481"/>
                    <a:pt x="785904" y="220702"/>
                  </a:cubicBezTo>
                  <a:cubicBezTo>
                    <a:pt x="785904" y="215473"/>
                    <a:pt x="744457" y="194813"/>
                    <a:pt x="736678" y="192135"/>
                  </a:cubicBezTo>
                  <a:cubicBezTo>
                    <a:pt x="726348" y="189584"/>
                    <a:pt x="734127" y="181805"/>
                    <a:pt x="731449" y="176577"/>
                  </a:cubicBezTo>
                  <a:cubicBezTo>
                    <a:pt x="726220" y="174026"/>
                    <a:pt x="726220" y="161018"/>
                    <a:pt x="726220" y="150688"/>
                  </a:cubicBezTo>
                  <a:cubicBezTo>
                    <a:pt x="726220" y="140358"/>
                    <a:pt x="710662" y="137680"/>
                    <a:pt x="713212" y="127350"/>
                  </a:cubicBezTo>
                  <a:cubicBezTo>
                    <a:pt x="713212" y="119571"/>
                    <a:pt x="707984" y="111792"/>
                    <a:pt x="710662" y="101462"/>
                  </a:cubicBezTo>
                  <a:cubicBezTo>
                    <a:pt x="710662" y="91132"/>
                    <a:pt x="695103" y="88454"/>
                    <a:pt x="695103" y="83352"/>
                  </a:cubicBezTo>
                  <a:cubicBezTo>
                    <a:pt x="695103" y="78251"/>
                    <a:pt x="687324" y="83352"/>
                    <a:pt x="676994" y="83352"/>
                  </a:cubicBezTo>
                  <a:cubicBezTo>
                    <a:pt x="669215" y="85903"/>
                    <a:pt x="669215" y="73022"/>
                    <a:pt x="671765" y="62565"/>
                  </a:cubicBezTo>
                  <a:cubicBezTo>
                    <a:pt x="671765" y="52235"/>
                    <a:pt x="666537" y="33998"/>
                    <a:pt x="661435" y="28897"/>
                  </a:cubicBezTo>
                  <a:cubicBezTo>
                    <a:pt x="653656" y="21118"/>
                    <a:pt x="653656" y="3009"/>
                    <a:pt x="651105" y="331"/>
                  </a:cubicBezTo>
                  <a:cubicBezTo>
                    <a:pt x="645877" y="-2220"/>
                    <a:pt x="635547" y="10660"/>
                    <a:pt x="635547" y="15889"/>
                  </a:cubicBezTo>
                  <a:cubicBezTo>
                    <a:pt x="638098" y="23669"/>
                    <a:pt x="635547" y="31448"/>
                    <a:pt x="630318" y="33998"/>
                  </a:cubicBezTo>
                  <a:cubicBezTo>
                    <a:pt x="627768" y="39227"/>
                    <a:pt x="632869" y="52108"/>
                    <a:pt x="627768" y="57336"/>
                  </a:cubicBezTo>
                  <a:cubicBezTo>
                    <a:pt x="622539" y="65116"/>
                    <a:pt x="627768" y="85903"/>
                    <a:pt x="625217" y="96233"/>
                  </a:cubicBezTo>
                  <a:cubicBezTo>
                    <a:pt x="625217" y="109241"/>
                    <a:pt x="625217" y="122121"/>
                    <a:pt x="619988" y="129901"/>
                  </a:cubicBezTo>
                  <a:cubicBezTo>
                    <a:pt x="614760" y="137680"/>
                    <a:pt x="612209" y="153239"/>
                    <a:pt x="601879" y="155789"/>
                  </a:cubicBezTo>
                  <a:cubicBezTo>
                    <a:pt x="588871" y="161018"/>
                    <a:pt x="573312" y="150560"/>
                    <a:pt x="573312" y="145459"/>
                  </a:cubicBezTo>
                  <a:cubicBezTo>
                    <a:pt x="575863" y="137680"/>
                    <a:pt x="562983" y="135129"/>
                    <a:pt x="555203" y="135129"/>
                  </a:cubicBezTo>
                  <a:cubicBezTo>
                    <a:pt x="547424" y="137680"/>
                    <a:pt x="544874" y="127350"/>
                    <a:pt x="534416" y="119571"/>
                  </a:cubicBezTo>
                  <a:cubicBezTo>
                    <a:pt x="524086" y="111792"/>
                    <a:pt x="513629" y="122121"/>
                    <a:pt x="511078" y="111792"/>
                  </a:cubicBezTo>
                  <a:cubicBezTo>
                    <a:pt x="508527" y="101462"/>
                    <a:pt x="505850" y="101462"/>
                    <a:pt x="498070" y="93682"/>
                  </a:cubicBezTo>
                  <a:cubicBezTo>
                    <a:pt x="490291" y="88454"/>
                    <a:pt x="492841" y="88454"/>
                    <a:pt x="498070" y="83352"/>
                  </a:cubicBezTo>
                  <a:cubicBezTo>
                    <a:pt x="505850" y="78124"/>
                    <a:pt x="505850" y="73022"/>
                    <a:pt x="500620" y="65243"/>
                  </a:cubicBezTo>
                  <a:cubicBezTo>
                    <a:pt x="498070" y="60015"/>
                    <a:pt x="505850" y="60015"/>
                    <a:pt x="513629" y="54913"/>
                  </a:cubicBezTo>
                  <a:cubicBezTo>
                    <a:pt x="523959" y="49685"/>
                    <a:pt x="513629" y="44583"/>
                    <a:pt x="521408" y="41905"/>
                  </a:cubicBezTo>
                  <a:cubicBezTo>
                    <a:pt x="529187" y="39355"/>
                    <a:pt x="523959" y="31575"/>
                    <a:pt x="516179" y="31575"/>
                  </a:cubicBezTo>
                  <a:cubicBezTo>
                    <a:pt x="508400" y="29025"/>
                    <a:pt x="510950" y="39355"/>
                    <a:pt x="508400" y="39355"/>
                  </a:cubicBezTo>
                  <a:cubicBezTo>
                    <a:pt x="505850" y="39355"/>
                    <a:pt x="503171" y="26347"/>
                    <a:pt x="500620" y="29025"/>
                  </a:cubicBezTo>
                  <a:cubicBezTo>
                    <a:pt x="498070" y="29025"/>
                    <a:pt x="490291" y="42033"/>
                    <a:pt x="485062" y="34254"/>
                  </a:cubicBezTo>
                  <a:cubicBezTo>
                    <a:pt x="479833" y="29025"/>
                    <a:pt x="451394" y="23924"/>
                    <a:pt x="440937" y="21245"/>
                  </a:cubicBezTo>
                  <a:cubicBezTo>
                    <a:pt x="430607" y="21245"/>
                    <a:pt x="427928" y="5687"/>
                    <a:pt x="420149" y="8238"/>
                  </a:cubicBezTo>
                  <a:cubicBezTo>
                    <a:pt x="414921" y="10788"/>
                    <a:pt x="422700" y="16017"/>
                    <a:pt x="430479" y="23796"/>
                  </a:cubicBezTo>
                  <a:cubicBezTo>
                    <a:pt x="435708" y="31575"/>
                    <a:pt x="404591" y="36804"/>
                    <a:pt x="396812" y="34126"/>
                  </a:cubicBezTo>
                  <a:cubicBezTo>
                    <a:pt x="386482" y="31575"/>
                    <a:pt x="396812" y="39355"/>
                    <a:pt x="389032" y="39355"/>
                  </a:cubicBezTo>
                  <a:cubicBezTo>
                    <a:pt x="381253" y="39355"/>
                    <a:pt x="381253" y="52363"/>
                    <a:pt x="373473" y="60142"/>
                  </a:cubicBezTo>
                  <a:cubicBezTo>
                    <a:pt x="368245" y="65371"/>
                    <a:pt x="373473" y="70472"/>
                    <a:pt x="365694" y="75701"/>
                  </a:cubicBezTo>
                  <a:cubicBezTo>
                    <a:pt x="357915" y="80929"/>
                    <a:pt x="357915" y="86030"/>
                    <a:pt x="365694" y="93810"/>
                  </a:cubicBezTo>
                  <a:cubicBezTo>
                    <a:pt x="376024" y="104140"/>
                    <a:pt x="363144" y="104140"/>
                    <a:pt x="355364" y="96360"/>
                  </a:cubicBezTo>
                  <a:cubicBezTo>
                    <a:pt x="347585" y="88581"/>
                    <a:pt x="339806" y="88581"/>
                    <a:pt x="342357" y="96360"/>
                  </a:cubicBezTo>
                  <a:cubicBezTo>
                    <a:pt x="342357" y="106690"/>
                    <a:pt x="332026" y="101589"/>
                    <a:pt x="334577" y="93810"/>
                  </a:cubicBezTo>
                  <a:cubicBezTo>
                    <a:pt x="334577" y="83480"/>
                    <a:pt x="324247" y="88581"/>
                    <a:pt x="321569" y="83480"/>
                  </a:cubicBezTo>
                  <a:cubicBezTo>
                    <a:pt x="319018" y="78251"/>
                    <a:pt x="308561" y="67921"/>
                    <a:pt x="303460" y="67921"/>
                  </a:cubicBezTo>
                  <a:cubicBezTo>
                    <a:pt x="298231" y="70472"/>
                    <a:pt x="298231" y="75701"/>
                    <a:pt x="290452" y="75701"/>
                  </a:cubicBezTo>
                  <a:cubicBezTo>
                    <a:pt x="285223" y="75701"/>
                    <a:pt x="282672" y="78251"/>
                    <a:pt x="285223" y="86030"/>
                  </a:cubicBezTo>
                  <a:cubicBezTo>
                    <a:pt x="285223" y="93810"/>
                    <a:pt x="274893" y="86030"/>
                    <a:pt x="267114" y="86030"/>
                  </a:cubicBezTo>
                  <a:cubicBezTo>
                    <a:pt x="259335" y="88581"/>
                    <a:pt x="267114" y="96360"/>
                    <a:pt x="264563" y="96360"/>
                  </a:cubicBezTo>
                  <a:cubicBezTo>
                    <a:pt x="259335" y="96360"/>
                    <a:pt x="259335" y="104140"/>
                    <a:pt x="254234" y="104140"/>
                  </a:cubicBezTo>
                  <a:cubicBezTo>
                    <a:pt x="246454" y="104140"/>
                    <a:pt x="249005" y="117148"/>
                    <a:pt x="249005" y="124927"/>
                  </a:cubicBezTo>
                  <a:cubicBezTo>
                    <a:pt x="249005" y="132706"/>
                    <a:pt x="238675" y="122376"/>
                    <a:pt x="233446" y="122376"/>
                  </a:cubicBezTo>
                  <a:cubicBezTo>
                    <a:pt x="225667" y="124927"/>
                    <a:pt x="233446" y="132706"/>
                    <a:pt x="235997" y="140486"/>
                  </a:cubicBezTo>
                  <a:cubicBezTo>
                    <a:pt x="238547" y="148265"/>
                    <a:pt x="233446" y="148265"/>
                    <a:pt x="228217" y="150816"/>
                  </a:cubicBezTo>
                  <a:cubicBezTo>
                    <a:pt x="225667" y="153366"/>
                    <a:pt x="220438" y="143036"/>
                    <a:pt x="220438" y="135257"/>
                  </a:cubicBezTo>
                  <a:cubicBezTo>
                    <a:pt x="220438" y="127478"/>
                    <a:pt x="212659" y="135257"/>
                    <a:pt x="204879" y="143036"/>
                  </a:cubicBezTo>
                  <a:cubicBezTo>
                    <a:pt x="194549" y="153366"/>
                    <a:pt x="207430" y="166374"/>
                    <a:pt x="202329" y="168925"/>
                  </a:cubicBezTo>
                  <a:cubicBezTo>
                    <a:pt x="199778" y="171475"/>
                    <a:pt x="181542" y="187034"/>
                    <a:pt x="171212" y="200042"/>
                  </a:cubicBezTo>
                  <a:cubicBezTo>
                    <a:pt x="160882" y="213050"/>
                    <a:pt x="140094" y="205271"/>
                    <a:pt x="132315" y="210372"/>
                  </a:cubicBezTo>
                  <a:cubicBezTo>
                    <a:pt x="127087" y="215601"/>
                    <a:pt x="119307" y="212922"/>
                    <a:pt x="111528" y="218151"/>
                  </a:cubicBezTo>
                  <a:cubicBezTo>
                    <a:pt x="106299" y="223380"/>
                    <a:pt x="93419" y="233710"/>
                    <a:pt x="90741" y="225930"/>
                  </a:cubicBezTo>
                  <a:cubicBezTo>
                    <a:pt x="90741" y="220702"/>
                    <a:pt x="72631" y="225930"/>
                    <a:pt x="64852" y="233710"/>
                  </a:cubicBezTo>
                  <a:cubicBezTo>
                    <a:pt x="57073" y="241489"/>
                    <a:pt x="46743" y="246718"/>
                    <a:pt x="38964" y="246718"/>
                  </a:cubicBezTo>
                  <a:cubicBezTo>
                    <a:pt x="28634" y="249268"/>
                    <a:pt x="28634" y="262276"/>
                    <a:pt x="25955" y="264827"/>
                  </a:cubicBezTo>
                  <a:cubicBezTo>
                    <a:pt x="23405" y="267378"/>
                    <a:pt x="23405" y="254497"/>
                    <a:pt x="23405" y="249268"/>
                  </a:cubicBezTo>
                  <a:cubicBezTo>
                    <a:pt x="23405" y="246718"/>
                    <a:pt x="15625" y="257048"/>
                    <a:pt x="13075" y="267378"/>
                  </a:cubicBezTo>
                  <a:cubicBezTo>
                    <a:pt x="10524" y="275157"/>
                    <a:pt x="20854" y="280386"/>
                    <a:pt x="13075" y="290716"/>
                  </a:cubicBezTo>
                  <a:cubicBezTo>
                    <a:pt x="5296" y="301045"/>
                    <a:pt x="67" y="311503"/>
                    <a:pt x="10524" y="327062"/>
                  </a:cubicBezTo>
                  <a:cubicBezTo>
                    <a:pt x="20854" y="340069"/>
                    <a:pt x="26083" y="347849"/>
                    <a:pt x="23533" y="355628"/>
                  </a:cubicBezTo>
                  <a:cubicBezTo>
                    <a:pt x="18304" y="360857"/>
                    <a:pt x="10524" y="342620"/>
                    <a:pt x="10524" y="342620"/>
                  </a:cubicBezTo>
                  <a:cubicBezTo>
                    <a:pt x="7974" y="345171"/>
                    <a:pt x="18304" y="355628"/>
                    <a:pt x="15753" y="358179"/>
                  </a:cubicBezTo>
                  <a:cubicBezTo>
                    <a:pt x="13202" y="363407"/>
                    <a:pt x="2745" y="342620"/>
                    <a:pt x="194" y="347849"/>
                  </a:cubicBezTo>
                  <a:cubicBezTo>
                    <a:pt x="-2356" y="353077"/>
                    <a:pt x="20982" y="384195"/>
                    <a:pt x="23533" y="397075"/>
                  </a:cubicBezTo>
                  <a:cubicBezTo>
                    <a:pt x="23533" y="410083"/>
                    <a:pt x="41642" y="420413"/>
                    <a:pt x="41642" y="438522"/>
                  </a:cubicBezTo>
                  <a:cubicBezTo>
                    <a:pt x="39091" y="456631"/>
                    <a:pt x="57200" y="482648"/>
                    <a:pt x="59751" y="487749"/>
                  </a:cubicBezTo>
                  <a:cubicBezTo>
                    <a:pt x="62301" y="492977"/>
                    <a:pt x="54522" y="503307"/>
                    <a:pt x="54522" y="516315"/>
                  </a:cubicBezTo>
                  <a:cubicBezTo>
                    <a:pt x="57073" y="529323"/>
                    <a:pt x="51971" y="534425"/>
                    <a:pt x="41514" y="534425"/>
                  </a:cubicBezTo>
                  <a:cubicBezTo>
                    <a:pt x="33735" y="534425"/>
                    <a:pt x="38964" y="547432"/>
                    <a:pt x="49293" y="549983"/>
                  </a:cubicBezTo>
                  <a:cubicBezTo>
                    <a:pt x="57073" y="549983"/>
                    <a:pt x="54522" y="557762"/>
                    <a:pt x="64852" y="562991"/>
                  </a:cubicBezTo>
                  <a:cubicBezTo>
                    <a:pt x="75182" y="570771"/>
                    <a:pt x="98520" y="568220"/>
                    <a:pt x="106299" y="568220"/>
                  </a:cubicBezTo>
                  <a:cubicBezTo>
                    <a:pt x="114078" y="568220"/>
                    <a:pt x="116629" y="555212"/>
                    <a:pt x="129637" y="555212"/>
                  </a:cubicBezTo>
                  <a:cubicBezTo>
                    <a:pt x="139967" y="555212"/>
                    <a:pt x="139967" y="549983"/>
                    <a:pt x="145196" y="544882"/>
                  </a:cubicBezTo>
                  <a:cubicBezTo>
                    <a:pt x="150424" y="537103"/>
                    <a:pt x="173762" y="539653"/>
                    <a:pt x="199651" y="539653"/>
                  </a:cubicBezTo>
                  <a:cubicBezTo>
                    <a:pt x="225539" y="542204"/>
                    <a:pt x="235997" y="534425"/>
                    <a:pt x="241098" y="524095"/>
                  </a:cubicBezTo>
                  <a:cubicBezTo>
                    <a:pt x="243648" y="513765"/>
                    <a:pt x="261885" y="513765"/>
                    <a:pt x="269665" y="508536"/>
                  </a:cubicBezTo>
                  <a:cubicBezTo>
                    <a:pt x="277444" y="500757"/>
                    <a:pt x="282672" y="500757"/>
                    <a:pt x="303332" y="500757"/>
                  </a:cubicBezTo>
                  <a:cubicBezTo>
                    <a:pt x="321442" y="503307"/>
                    <a:pt x="339678" y="492977"/>
                    <a:pt x="350008" y="487749"/>
                  </a:cubicBezTo>
                  <a:cubicBezTo>
                    <a:pt x="363016" y="482520"/>
                    <a:pt x="386354" y="485198"/>
                    <a:pt x="396684" y="479969"/>
                  </a:cubicBezTo>
                  <a:cubicBezTo>
                    <a:pt x="409692" y="477419"/>
                    <a:pt x="409692" y="495528"/>
                    <a:pt x="422572" y="495528"/>
                  </a:cubicBezTo>
                  <a:cubicBezTo>
                    <a:pt x="435581" y="492977"/>
                    <a:pt x="443360" y="498079"/>
                    <a:pt x="448461" y="498079"/>
                  </a:cubicBezTo>
                  <a:cubicBezTo>
                    <a:pt x="456240" y="498079"/>
                    <a:pt x="456240" y="503307"/>
                    <a:pt x="461469" y="503307"/>
                  </a:cubicBezTo>
                  <a:cubicBezTo>
                    <a:pt x="469249" y="505858"/>
                    <a:pt x="466698" y="511087"/>
                    <a:pt x="464020" y="516315"/>
                  </a:cubicBezTo>
                  <a:cubicBezTo>
                    <a:pt x="458791" y="524095"/>
                    <a:pt x="474349" y="524095"/>
                    <a:pt x="482128" y="537103"/>
                  </a:cubicBezTo>
                  <a:cubicBezTo>
                    <a:pt x="492458" y="547432"/>
                    <a:pt x="482128" y="550111"/>
                    <a:pt x="487358" y="560441"/>
                  </a:cubicBezTo>
                  <a:cubicBezTo>
                    <a:pt x="492586" y="570771"/>
                    <a:pt x="495137" y="568220"/>
                    <a:pt x="505467" y="552661"/>
                  </a:cubicBezTo>
                  <a:cubicBezTo>
                    <a:pt x="515796" y="539653"/>
                    <a:pt x="526254" y="550111"/>
                    <a:pt x="528805" y="537103"/>
                  </a:cubicBezTo>
                  <a:cubicBezTo>
                    <a:pt x="528805" y="526773"/>
                    <a:pt x="539135" y="511214"/>
                    <a:pt x="546914" y="518993"/>
                  </a:cubicBezTo>
                  <a:cubicBezTo>
                    <a:pt x="552143" y="524222"/>
                    <a:pt x="541685" y="526773"/>
                    <a:pt x="536584" y="550111"/>
                  </a:cubicBezTo>
                  <a:cubicBezTo>
                    <a:pt x="531356" y="570898"/>
                    <a:pt x="523576" y="560441"/>
                    <a:pt x="523576" y="565669"/>
                  </a:cubicBezTo>
                  <a:cubicBezTo>
                    <a:pt x="521026" y="573449"/>
                    <a:pt x="544363" y="575999"/>
                    <a:pt x="544363" y="563119"/>
                  </a:cubicBezTo>
                  <a:cubicBezTo>
                    <a:pt x="544363" y="552789"/>
                    <a:pt x="546914" y="547560"/>
                    <a:pt x="554693" y="557890"/>
                  </a:cubicBezTo>
                  <a:cubicBezTo>
                    <a:pt x="565023" y="568220"/>
                    <a:pt x="549464" y="575999"/>
                    <a:pt x="552143" y="581228"/>
                  </a:cubicBezTo>
                  <a:cubicBezTo>
                    <a:pt x="554693" y="586456"/>
                    <a:pt x="565150" y="581228"/>
                    <a:pt x="567701" y="581228"/>
                  </a:cubicBezTo>
                  <a:cubicBezTo>
                    <a:pt x="578031" y="581228"/>
                    <a:pt x="588489" y="602015"/>
                    <a:pt x="585810" y="612345"/>
                  </a:cubicBezTo>
                  <a:cubicBezTo>
                    <a:pt x="585810" y="620124"/>
                    <a:pt x="583260" y="630454"/>
                    <a:pt x="598818" y="638233"/>
                  </a:cubicBezTo>
                  <a:cubicBezTo>
                    <a:pt x="614377" y="648564"/>
                    <a:pt x="609148" y="648564"/>
                    <a:pt x="622157" y="648564"/>
                  </a:cubicBezTo>
                  <a:cubicBezTo>
                    <a:pt x="632486" y="648564"/>
                    <a:pt x="658502" y="658894"/>
                    <a:pt x="666281" y="664122"/>
                  </a:cubicBezTo>
                  <a:cubicBezTo>
                    <a:pt x="671510" y="669351"/>
                    <a:pt x="689619" y="658894"/>
                    <a:pt x="692170" y="648564"/>
                  </a:cubicBezTo>
                  <a:cubicBezTo>
                    <a:pt x="694721" y="635555"/>
                    <a:pt x="707728" y="648564"/>
                    <a:pt x="702500" y="651114"/>
                  </a:cubicBezTo>
                  <a:cubicBezTo>
                    <a:pt x="694721" y="656343"/>
                    <a:pt x="705051" y="664122"/>
                    <a:pt x="705051" y="658894"/>
                  </a:cubicBezTo>
                  <a:cubicBezTo>
                    <a:pt x="705051" y="651114"/>
                    <a:pt x="710279" y="645885"/>
                    <a:pt x="710279" y="653665"/>
                  </a:cubicBezTo>
                  <a:cubicBezTo>
                    <a:pt x="712830" y="661444"/>
                    <a:pt x="723287" y="661444"/>
                    <a:pt x="725838" y="666673"/>
                  </a:cubicBezTo>
                  <a:cubicBezTo>
                    <a:pt x="728388" y="671901"/>
                    <a:pt x="733617" y="677003"/>
                    <a:pt x="733617" y="671901"/>
                  </a:cubicBezTo>
                  <a:cubicBezTo>
                    <a:pt x="733617" y="666800"/>
                    <a:pt x="736168" y="664122"/>
                    <a:pt x="743947" y="661572"/>
                  </a:cubicBezTo>
                  <a:cubicBezTo>
                    <a:pt x="751726" y="656343"/>
                    <a:pt x="754277" y="651242"/>
                    <a:pt x="764734" y="646013"/>
                  </a:cubicBezTo>
                  <a:cubicBezTo>
                    <a:pt x="772514" y="638233"/>
                    <a:pt x="806182" y="638233"/>
                    <a:pt x="808859" y="638233"/>
                  </a:cubicBezTo>
                  <a:cubicBezTo>
                    <a:pt x="811538" y="638233"/>
                    <a:pt x="814088" y="607117"/>
                    <a:pt x="816639" y="594108"/>
                  </a:cubicBezTo>
                  <a:cubicBezTo>
                    <a:pt x="819190" y="578550"/>
                    <a:pt x="832197" y="575999"/>
                    <a:pt x="832197" y="560441"/>
                  </a:cubicBezTo>
                  <a:cubicBezTo>
                    <a:pt x="834748" y="544882"/>
                    <a:pt x="852985" y="513765"/>
                    <a:pt x="855535" y="513765"/>
                  </a:cubicBezTo>
                  <a:cubicBezTo>
                    <a:pt x="860764" y="511214"/>
                    <a:pt x="868544" y="505985"/>
                    <a:pt x="868544" y="498206"/>
                  </a:cubicBezTo>
                  <a:cubicBezTo>
                    <a:pt x="871094" y="487876"/>
                    <a:pt x="881551" y="477419"/>
                    <a:pt x="881551" y="467089"/>
                  </a:cubicBezTo>
                  <a:cubicBezTo>
                    <a:pt x="881551" y="456759"/>
                    <a:pt x="886780" y="443751"/>
                    <a:pt x="886780" y="438522"/>
                  </a:cubicBezTo>
                  <a:cubicBezTo>
                    <a:pt x="886780" y="435972"/>
                    <a:pt x="881551" y="425514"/>
                    <a:pt x="889331" y="417735"/>
                  </a:cubicBezTo>
                  <a:cubicBezTo>
                    <a:pt x="897110" y="409956"/>
                    <a:pt x="886780" y="399626"/>
                    <a:pt x="889331" y="396948"/>
                  </a:cubicBezTo>
                  <a:lnTo>
                    <a:pt x="889331" y="396948"/>
                  </a:lnTo>
                  <a:close/>
                  <a:moveTo>
                    <a:pt x="404973" y="18567"/>
                  </a:moveTo>
                  <a:cubicBezTo>
                    <a:pt x="404973" y="13339"/>
                    <a:pt x="368628" y="21118"/>
                    <a:pt x="376407" y="26347"/>
                  </a:cubicBezTo>
                  <a:cubicBezTo>
                    <a:pt x="381636" y="28897"/>
                    <a:pt x="404973" y="23796"/>
                    <a:pt x="404973" y="18567"/>
                  </a:cubicBezTo>
                  <a:lnTo>
                    <a:pt x="404973" y="18567"/>
                  </a:lnTo>
                  <a:close/>
                  <a:moveTo>
                    <a:pt x="513884" y="591430"/>
                  </a:moveTo>
                  <a:cubicBezTo>
                    <a:pt x="519112" y="596659"/>
                    <a:pt x="537221" y="596659"/>
                    <a:pt x="539772" y="588880"/>
                  </a:cubicBezTo>
                  <a:cubicBezTo>
                    <a:pt x="542323" y="581100"/>
                    <a:pt x="508655" y="588880"/>
                    <a:pt x="513884" y="591430"/>
                  </a:cubicBezTo>
                  <a:lnTo>
                    <a:pt x="513884" y="591430"/>
                  </a:lnTo>
                  <a:close/>
                  <a:moveTo>
                    <a:pt x="731704" y="726229"/>
                  </a:moveTo>
                  <a:cubicBezTo>
                    <a:pt x="718696" y="728779"/>
                    <a:pt x="700587" y="715899"/>
                    <a:pt x="695358" y="715899"/>
                  </a:cubicBezTo>
                  <a:cubicBezTo>
                    <a:pt x="690129" y="718450"/>
                    <a:pt x="713467" y="749567"/>
                    <a:pt x="705688" y="760024"/>
                  </a:cubicBezTo>
                  <a:cubicBezTo>
                    <a:pt x="697909" y="767803"/>
                    <a:pt x="726476" y="791142"/>
                    <a:pt x="734255" y="793692"/>
                  </a:cubicBezTo>
                  <a:cubicBezTo>
                    <a:pt x="744585" y="793692"/>
                    <a:pt x="739484" y="783362"/>
                    <a:pt x="747263" y="785913"/>
                  </a:cubicBezTo>
                  <a:cubicBezTo>
                    <a:pt x="752491" y="785913"/>
                    <a:pt x="749814" y="778133"/>
                    <a:pt x="752491" y="772905"/>
                  </a:cubicBezTo>
                  <a:cubicBezTo>
                    <a:pt x="752491" y="767676"/>
                    <a:pt x="760270" y="778133"/>
                    <a:pt x="765500" y="775455"/>
                  </a:cubicBezTo>
                  <a:cubicBezTo>
                    <a:pt x="770728" y="772905"/>
                    <a:pt x="762949" y="752118"/>
                    <a:pt x="770728" y="752118"/>
                  </a:cubicBezTo>
                  <a:cubicBezTo>
                    <a:pt x="778508" y="752118"/>
                    <a:pt x="773279" y="726229"/>
                    <a:pt x="770728" y="718450"/>
                  </a:cubicBezTo>
                  <a:cubicBezTo>
                    <a:pt x="768178" y="710670"/>
                    <a:pt x="747391" y="726229"/>
                    <a:pt x="731832" y="726229"/>
                  </a:cubicBezTo>
                  <a:lnTo>
                    <a:pt x="731832" y="726229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4" name="Freeform: Shape 603">
              <a:extLst>
                <a:ext uri="{FF2B5EF4-FFF2-40B4-BE49-F238E27FC236}">
                  <a16:creationId xmlns:a16="http://schemas.microsoft.com/office/drawing/2014/main" id="{215AA9EA-17C5-C2E5-BD29-B81B3E3190DF}"/>
                </a:ext>
              </a:extLst>
            </p:cNvPr>
            <p:cNvSpPr/>
            <p:nvPr/>
          </p:nvSpPr>
          <p:spPr>
            <a:xfrm>
              <a:off x="8848850" y="3402297"/>
              <a:ext cx="618646" cy="683430"/>
            </a:xfrm>
            <a:custGeom>
              <a:avLst/>
              <a:gdLst>
                <a:gd name="connsiteX0" fmla="*/ 611122 w 618646"/>
                <a:gd name="connsiteY0" fmla="*/ 247407 h 683430"/>
                <a:gd name="connsiteX1" fmla="*/ 609081 w 618646"/>
                <a:gd name="connsiteY1" fmla="*/ 242306 h 683430"/>
                <a:gd name="connsiteX2" fmla="*/ 610229 w 618646"/>
                <a:gd name="connsiteY2" fmla="*/ 239373 h 683430"/>
                <a:gd name="connsiteX3" fmla="*/ 614055 w 618646"/>
                <a:gd name="connsiteY3" fmla="*/ 236057 h 683430"/>
                <a:gd name="connsiteX4" fmla="*/ 618646 w 618646"/>
                <a:gd name="connsiteY4" fmla="*/ 234017 h 683430"/>
                <a:gd name="connsiteX5" fmla="*/ 618264 w 618646"/>
                <a:gd name="connsiteY5" fmla="*/ 227513 h 683430"/>
                <a:gd name="connsiteX6" fmla="*/ 616988 w 618646"/>
                <a:gd name="connsiteY6" fmla="*/ 224707 h 683430"/>
                <a:gd name="connsiteX7" fmla="*/ 615458 w 618646"/>
                <a:gd name="connsiteY7" fmla="*/ 223177 h 683430"/>
                <a:gd name="connsiteX8" fmla="*/ 611504 w 618646"/>
                <a:gd name="connsiteY8" fmla="*/ 222284 h 683430"/>
                <a:gd name="connsiteX9" fmla="*/ 609336 w 618646"/>
                <a:gd name="connsiteY9" fmla="*/ 221264 h 683430"/>
                <a:gd name="connsiteX10" fmla="*/ 605000 w 618646"/>
                <a:gd name="connsiteY10" fmla="*/ 216800 h 683430"/>
                <a:gd name="connsiteX11" fmla="*/ 601302 w 618646"/>
                <a:gd name="connsiteY11" fmla="*/ 217438 h 683430"/>
                <a:gd name="connsiteX12" fmla="*/ 600154 w 618646"/>
                <a:gd name="connsiteY12" fmla="*/ 218713 h 683430"/>
                <a:gd name="connsiteX13" fmla="*/ 602195 w 618646"/>
                <a:gd name="connsiteY13" fmla="*/ 210806 h 683430"/>
                <a:gd name="connsiteX14" fmla="*/ 599006 w 618646"/>
                <a:gd name="connsiteY14" fmla="*/ 205960 h 683430"/>
                <a:gd name="connsiteX15" fmla="*/ 594798 w 618646"/>
                <a:gd name="connsiteY15" fmla="*/ 204430 h 683430"/>
                <a:gd name="connsiteX16" fmla="*/ 594925 w 618646"/>
                <a:gd name="connsiteY16" fmla="*/ 203665 h 683430"/>
                <a:gd name="connsiteX17" fmla="*/ 596583 w 618646"/>
                <a:gd name="connsiteY17" fmla="*/ 202900 h 683430"/>
                <a:gd name="connsiteX18" fmla="*/ 597859 w 618646"/>
                <a:gd name="connsiteY18" fmla="*/ 201242 h 683430"/>
                <a:gd name="connsiteX19" fmla="*/ 596966 w 618646"/>
                <a:gd name="connsiteY19" fmla="*/ 199839 h 683430"/>
                <a:gd name="connsiteX20" fmla="*/ 596201 w 618646"/>
                <a:gd name="connsiteY20" fmla="*/ 200094 h 683430"/>
                <a:gd name="connsiteX21" fmla="*/ 589824 w 618646"/>
                <a:gd name="connsiteY21" fmla="*/ 197543 h 683430"/>
                <a:gd name="connsiteX22" fmla="*/ 586508 w 618646"/>
                <a:gd name="connsiteY22" fmla="*/ 198053 h 683430"/>
                <a:gd name="connsiteX23" fmla="*/ 578602 w 618646"/>
                <a:gd name="connsiteY23" fmla="*/ 202517 h 683430"/>
                <a:gd name="connsiteX24" fmla="*/ 572098 w 618646"/>
                <a:gd name="connsiteY24" fmla="*/ 203792 h 683430"/>
                <a:gd name="connsiteX25" fmla="*/ 566742 w 618646"/>
                <a:gd name="connsiteY25" fmla="*/ 202517 h 683430"/>
                <a:gd name="connsiteX26" fmla="*/ 563936 w 618646"/>
                <a:gd name="connsiteY26" fmla="*/ 200859 h 683430"/>
                <a:gd name="connsiteX27" fmla="*/ 563171 w 618646"/>
                <a:gd name="connsiteY27" fmla="*/ 199966 h 683430"/>
                <a:gd name="connsiteX28" fmla="*/ 559345 w 618646"/>
                <a:gd name="connsiteY28" fmla="*/ 199966 h 683430"/>
                <a:gd name="connsiteX29" fmla="*/ 554754 w 618646"/>
                <a:gd name="connsiteY29" fmla="*/ 202389 h 683430"/>
                <a:gd name="connsiteX30" fmla="*/ 552841 w 618646"/>
                <a:gd name="connsiteY30" fmla="*/ 207746 h 683430"/>
                <a:gd name="connsiteX31" fmla="*/ 533711 w 618646"/>
                <a:gd name="connsiteY31" fmla="*/ 215908 h 683430"/>
                <a:gd name="connsiteX32" fmla="*/ 531288 w 618646"/>
                <a:gd name="connsiteY32" fmla="*/ 217693 h 683430"/>
                <a:gd name="connsiteX33" fmla="*/ 527080 w 618646"/>
                <a:gd name="connsiteY33" fmla="*/ 222922 h 683430"/>
                <a:gd name="connsiteX34" fmla="*/ 519811 w 618646"/>
                <a:gd name="connsiteY34" fmla="*/ 227513 h 683430"/>
                <a:gd name="connsiteX35" fmla="*/ 518408 w 618646"/>
                <a:gd name="connsiteY35" fmla="*/ 232869 h 683430"/>
                <a:gd name="connsiteX36" fmla="*/ 502594 w 618646"/>
                <a:gd name="connsiteY36" fmla="*/ 237205 h 683430"/>
                <a:gd name="connsiteX37" fmla="*/ 500809 w 618646"/>
                <a:gd name="connsiteY37" fmla="*/ 236695 h 683430"/>
                <a:gd name="connsiteX38" fmla="*/ 496345 w 618646"/>
                <a:gd name="connsiteY38" fmla="*/ 241286 h 683430"/>
                <a:gd name="connsiteX39" fmla="*/ 499151 w 618646"/>
                <a:gd name="connsiteY39" fmla="*/ 244729 h 683430"/>
                <a:gd name="connsiteX40" fmla="*/ 502339 w 618646"/>
                <a:gd name="connsiteY40" fmla="*/ 245239 h 683430"/>
                <a:gd name="connsiteX41" fmla="*/ 502594 w 618646"/>
                <a:gd name="connsiteY41" fmla="*/ 245239 h 683430"/>
                <a:gd name="connsiteX42" fmla="*/ 506292 w 618646"/>
                <a:gd name="connsiteY42" fmla="*/ 247280 h 683430"/>
                <a:gd name="connsiteX43" fmla="*/ 506292 w 618646"/>
                <a:gd name="connsiteY43" fmla="*/ 248810 h 683430"/>
                <a:gd name="connsiteX44" fmla="*/ 505782 w 618646"/>
                <a:gd name="connsiteY44" fmla="*/ 249958 h 683430"/>
                <a:gd name="connsiteX45" fmla="*/ 505910 w 618646"/>
                <a:gd name="connsiteY45" fmla="*/ 254804 h 683430"/>
                <a:gd name="connsiteX46" fmla="*/ 506548 w 618646"/>
                <a:gd name="connsiteY46" fmla="*/ 256589 h 683430"/>
                <a:gd name="connsiteX47" fmla="*/ 504890 w 618646"/>
                <a:gd name="connsiteY47" fmla="*/ 258375 h 683430"/>
                <a:gd name="connsiteX48" fmla="*/ 492009 w 618646"/>
                <a:gd name="connsiteY48" fmla="*/ 259140 h 683430"/>
                <a:gd name="connsiteX49" fmla="*/ 488948 w 618646"/>
                <a:gd name="connsiteY49" fmla="*/ 259905 h 683430"/>
                <a:gd name="connsiteX50" fmla="*/ 479384 w 618646"/>
                <a:gd name="connsiteY50" fmla="*/ 260543 h 683430"/>
                <a:gd name="connsiteX51" fmla="*/ 470456 w 618646"/>
                <a:gd name="connsiteY51" fmla="*/ 257737 h 683430"/>
                <a:gd name="connsiteX52" fmla="*/ 462932 w 618646"/>
                <a:gd name="connsiteY52" fmla="*/ 261436 h 683430"/>
                <a:gd name="connsiteX53" fmla="*/ 459872 w 618646"/>
                <a:gd name="connsiteY53" fmla="*/ 261818 h 683430"/>
                <a:gd name="connsiteX54" fmla="*/ 451582 w 618646"/>
                <a:gd name="connsiteY54" fmla="*/ 259523 h 683430"/>
                <a:gd name="connsiteX55" fmla="*/ 446481 w 618646"/>
                <a:gd name="connsiteY55" fmla="*/ 259395 h 683430"/>
                <a:gd name="connsiteX56" fmla="*/ 443930 w 618646"/>
                <a:gd name="connsiteY56" fmla="*/ 258630 h 683430"/>
                <a:gd name="connsiteX57" fmla="*/ 439467 w 618646"/>
                <a:gd name="connsiteY57" fmla="*/ 254932 h 683430"/>
                <a:gd name="connsiteX58" fmla="*/ 437554 w 618646"/>
                <a:gd name="connsiteY58" fmla="*/ 251743 h 683430"/>
                <a:gd name="connsiteX59" fmla="*/ 437682 w 618646"/>
                <a:gd name="connsiteY59" fmla="*/ 250086 h 683430"/>
                <a:gd name="connsiteX60" fmla="*/ 439722 w 618646"/>
                <a:gd name="connsiteY60" fmla="*/ 248045 h 683430"/>
                <a:gd name="connsiteX61" fmla="*/ 438064 w 618646"/>
                <a:gd name="connsiteY61" fmla="*/ 245877 h 683430"/>
                <a:gd name="connsiteX62" fmla="*/ 437554 w 618646"/>
                <a:gd name="connsiteY62" fmla="*/ 241414 h 683430"/>
                <a:gd name="connsiteX63" fmla="*/ 438574 w 618646"/>
                <a:gd name="connsiteY63" fmla="*/ 238480 h 683430"/>
                <a:gd name="connsiteX64" fmla="*/ 438319 w 618646"/>
                <a:gd name="connsiteY64" fmla="*/ 231466 h 683430"/>
                <a:gd name="connsiteX65" fmla="*/ 436916 w 618646"/>
                <a:gd name="connsiteY65" fmla="*/ 229936 h 683430"/>
                <a:gd name="connsiteX66" fmla="*/ 434366 w 618646"/>
                <a:gd name="connsiteY66" fmla="*/ 228788 h 683430"/>
                <a:gd name="connsiteX67" fmla="*/ 432325 w 618646"/>
                <a:gd name="connsiteY67" fmla="*/ 228916 h 683430"/>
                <a:gd name="connsiteX68" fmla="*/ 425311 w 618646"/>
                <a:gd name="connsiteY68" fmla="*/ 231849 h 683430"/>
                <a:gd name="connsiteX69" fmla="*/ 424164 w 618646"/>
                <a:gd name="connsiteY69" fmla="*/ 232104 h 683430"/>
                <a:gd name="connsiteX70" fmla="*/ 423015 w 618646"/>
                <a:gd name="connsiteY70" fmla="*/ 234399 h 683430"/>
                <a:gd name="connsiteX71" fmla="*/ 423271 w 618646"/>
                <a:gd name="connsiteY71" fmla="*/ 238353 h 683430"/>
                <a:gd name="connsiteX72" fmla="*/ 420210 w 618646"/>
                <a:gd name="connsiteY72" fmla="*/ 250596 h 683430"/>
                <a:gd name="connsiteX73" fmla="*/ 421230 w 618646"/>
                <a:gd name="connsiteY73" fmla="*/ 254932 h 683430"/>
                <a:gd name="connsiteX74" fmla="*/ 423271 w 618646"/>
                <a:gd name="connsiteY74" fmla="*/ 258120 h 683430"/>
                <a:gd name="connsiteX75" fmla="*/ 423653 w 618646"/>
                <a:gd name="connsiteY75" fmla="*/ 262966 h 683430"/>
                <a:gd name="connsiteX76" fmla="*/ 421740 w 618646"/>
                <a:gd name="connsiteY76" fmla="*/ 268577 h 683430"/>
                <a:gd name="connsiteX77" fmla="*/ 419700 w 618646"/>
                <a:gd name="connsiteY77" fmla="*/ 269342 h 683430"/>
                <a:gd name="connsiteX78" fmla="*/ 415747 w 618646"/>
                <a:gd name="connsiteY78" fmla="*/ 268450 h 683430"/>
                <a:gd name="connsiteX79" fmla="*/ 413578 w 618646"/>
                <a:gd name="connsiteY79" fmla="*/ 269215 h 683430"/>
                <a:gd name="connsiteX80" fmla="*/ 407074 w 618646"/>
                <a:gd name="connsiteY80" fmla="*/ 269470 h 683430"/>
                <a:gd name="connsiteX81" fmla="*/ 401336 w 618646"/>
                <a:gd name="connsiteY81" fmla="*/ 267174 h 683430"/>
                <a:gd name="connsiteX82" fmla="*/ 401208 w 618646"/>
                <a:gd name="connsiteY82" fmla="*/ 266664 h 683430"/>
                <a:gd name="connsiteX83" fmla="*/ 399295 w 618646"/>
                <a:gd name="connsiteY83" fmla="*/ 266027 h 683430"/>
                <a:gd name="connsiteX84" fmla="*/ 396617 w 618646"/>
                <a:gd name="connsiteY84" fmla="*/ 267557 h 683430"/>
                <a:gd name="connsiteX85" fmla="*/ 391388 w 618646"/>
                <a:gd name="connsiteY85" fmla="*/ 267812 h 683430"/>
                <a:gd name="connsiteX86" fmla="*/ 387818 w 618646"/>
                <a:gd name="connsiteY86" fmla="*/ 265899 h 683430"/>
                <a:gd name="connsiteX87" fmla="*/ 381058 w 618646"/>
                <a:gd name="connsiteY87" fmla="*/ 264369 h 683430"/>
                <a:gd name="connsiteX88" fmla="*/ 376212 w 618646"/>
                <a:gd name="connsiteY88" fmla="*/ 264496 h 683430"/>
                <a:gd name="connsiteX89" fmla="*/ 372896 w 618646"/>
                <a:gd name="connsiteY89" fmla="*/ 262711 h 683430"/>
                <a:gd name="connsiteX90" fmla="*/ 372769 w 618646"/>
                <a:gd name="connsiteY90" fmla="*/ 261181 h 683430"/>
                <a:gd name="connsiteX91" fmla="*/ 371111 w 618646"/>
                <a:gd name="connsiteY91" fmla="*/ 259013 h 683430"/>
                <a:gd name="connsiteX92" fmla="*/ 368688 w 618646"/>
                <a:gd name="connsiteY92" fmla="*/ 259013 h 683430"/>
                <a:gd name="connsiteX93" fmla="*/ 364735 w 618646"/>
                <a:gd name="connsiteY93" fmla="*/ 260798 h 683430"/>
                <a:gd name="connsiteX94" fmla="*/ 361801 w 618646"/>
                <a:gd name="connsiteY94" fmla="*/ 260160 h 683430"/>
                <a:gd name="connsiteX95" fmla="*/ 350834 w 618646"/>
                <a:gd name="connsiteY95" fmla="*/ 254421 h 683430"/>
                <a:gd name="connsiteX96" fmla="*/ 350324 w 618646"/>
                <a:gd name="connsiteY96" fmla="*/ 253401 h 683430"/>
                <a:gd name="connsiteX97" fmla="*/ 350579 w 618646"/>
                <a:gd name="connsiteY97" fmla="*/ 251233 h 683430"/>
                <a:gd name="connsiteX98" fmla="*/ 347008 w 618646"/>
                <a:gd name="connsiteY98" fmla="*/ 246897 h 683430"/>
                <a:gd name="connsiteX99" fmla="*/ 339611 w 618646"/>
                <a:gd name="connsiteY99" fmla="*/ 243582 h 683430"/>
                <a:gd name="connsiteX100" fmla="*/ 337188 w 618646"/>
                <a:gd name="connsiteY100" fmla="*/ 243454 h 683430"/>
                <a:gd name="connsiteX101" fmla="*/ 332470 w 618646"/>
                <a:gd name="connsiteY101" fmla="*/ 245750 h 683430"/>
                <a:gd name="connsiteX102" fmla="*/ 331705 w 618646"/>
                <a:gd name="connsiteY102" fmla="*/ 245877 h 683430"/>
                <a:gd name="connsiteX103" fmla="*/ 329536 w 618646"/>
                <a:gd name="connsiteY103" fmla="*/ 244857 h 683430"/>
                <a:gd name="connsiteX104" fmla="*/ 324053 w 618646"/>
                <a:gd name="connsiteY104" fmla="*/ 243836 h 683430"/>
                <a:gd name="connsiteX105" fmla="*/ 322395 w 618646"/>
                <a:gd name="connsiteY105" fmla="*/ 245239 h 683430"/>
                <a:gd name="connsiteX106" fmla="*/ 322140 w 618646"/>
                <a:gd name="connsiteY106" fmla="*/ 246132 h 683430"/>
                <a:gd name="connsiteX107" fmla="*/ 320864 w 618646"/>
                <a:gd name="connsiteY107" fmla="*/ 246515 h 683430"/>
                <a:gd name="connsiteX108" fmla="*/ 320099 w 618646"/>
                <a:gd name="connsiteY108" fmla="*/ 245877 h 683430"/>
                <a:gd name="connsiteX109" fmla="*/ 310790 w 618646"/>
                <a:gd name="connsiteY109" fmla="*/ 242944 h 683430"/>
                <a:gd name="connsiteX110" fmla="*/ 309897 w 618646"/>
                <a:gd name="connsiteY110" fmla="*/ 241924 h 683430"/>
                <a:gd name="connsiteX111" fmla="*/ 309132 w 618646"/>
                <a:gd name="connsiteY111" fmla="*/ 239756 h 683430"/>
                <a:gd name="connsiteX112" fmla="*/ 306836 w 618646"/>
                <a:gd name="connsiteY112" fmla="*/ 238353 h 683430"/>
                <a:gd name="connsiteX113" fmla="*/ 299057 w 618646"/>
                <a:gd name="connsiteY113" fmla="*/ 235930 h 683430"/>
                <a:gd name="connsiteX114" fmla="*/ 295996 w 618646"/>
                <a:gd name="connsiteY114" fmla="*/ 233889 h 683430"/>
                <a:gd name="connsiteX115" fmla="*/ 290002 w 618646"/>
                <a:gd name="connsiteY115" fmla="*/ 233762 h 683430"/>
                <a:gd name="connsiteX116" fmla="*/ 264114 w 618646"/>
                <a:gd name="connsiteY116" fmla="*/ 215015 h 683430"/>
                <a:gd name="connsiteX117" fmla="*/ 259140 w 618646"/>
                <a:gd name="connsiteY117" fmla="*/ 215270 h 683430"/>
                <a:gd name="connsiteX118" fmla="*/ 253784 w 618646"/>
                <a:gd name="connsiteY118" fmla="*/ 210934 h 683430"/>
                <a:gd name="connsiteX119" fmla="*/ 253274 w 618646"/>
                <a:gd name="connsiteY119" fmla="*/ 208511 h 683430"/>
                <a:gd name="connsiteX120" fmla="*/ 254549 w 618646"/>
                <a:gd name="connsiteY120" fmla="*/ 205705 h 683430"/>
                <a:gd name="connsiteX121" fmla="*/ 257227 w 618646"/>
                <a:gd name="connsiteY121" fmla="*/ 202007 h 683430"/>
                <a:gd name="connsiteX122" fmla="*/ 257992 w 618646"/>
                <a:gd name="connsiteY122" fmla="*/ 195120 h 683430"/>
                <a:gd name="connsiteX123" fmla="*/ 259013 w 618646"/>
                <a:gd name="connsiteY123" fmla="*/ 193845 h 683430"/>
                <a:gd name="connsiteX124" fmla="*/ 259905 w 618646"/>
                <a:gd name="connsiteY124" fmla="*/ 190147 h 683430"/>
                <a:gd name="connsiteX125" fmla="*/ 260925 w 618646"/>
                <a:gd name="connsiteY125" fmla="*/ 187724 h 683430"/>
                <a:gd name="connsiteX126" fmla="*/ 262201 w 618646"/>
                <a:gd name="connsiteY126" fmla="*/ 186831 h 683430"/>
                <a:gd name="connsiteX127" fmla="*/ 268960 w 618646"/>
                <a:gd name="connsiteY127" fmla="*/ 179817 h 683430"/>
                <a:gd name="connsiteX128" fmla="*/ 271893 w 618646"/>
                <a:gd name="connsiteY128" fmla="*/ 177776 h 683430"/>
                <a:gd name="connsiteX129" fmla="*/ 272276 w 618646"/>
                <a:gd name="connsiteY129" fmla="*/ 175608 h 683430"/>
                <a:gd name="connsiteX130" fmla="*/ 266282 w 618646"/>
                <a:gd name="connsiteY130" fmla="*/ 171527 h 683430"/>
                <a:gd name="connsiteX131" fmla="*/ 257737 w 618646"/>
                <a:gd name="connsiteY131" fmla="*/ 167956 h 683430"/>
                <a:gd name="connsiteX132" fmla="*/ 254932 w 618646"/>
                <a:gd name="connsiteY132" fmla="*/ 162345 h 683430"/>
                <a:gd name="connsiteX133" fmla="*/ 249703 w 618646"/>
                <a:gd name="connsiteY133" fmla="*/ 159157 h 683430"/>
                <a:gd name="connsiteX134" fmla="*/ 240648 w 618646"/>
                <a:gd name="connsiteY134" fmla="*/ 156734 h 683430"/>
                <a:gd name="connsiteX135" fmla="*/ 232741 w 618646"/>
                <a:gd name="connsiteY135" fmla="*/ 146659 h 683430"/>
                <a:gd name="connsiteX136" fmla="*/ 230318 w 618646"/>
                <a:gd name="connsiteY136" fmla="*/ 146914 h 683430"/>
                <a:gd name="connsiteX137" fmla="*/ 227513 w 618646"/>
                <a:gd name="connsiteY137" fmla="*/ 149210 h 683430"/>
                <a:gd name="connsiteX138" fmla="*/ 225727 w 618646"/>
                <a:gd name="connsiteY138" fmla="*/ 148317 h 683430"/>
                <a:gd name="connsiteX139" fmla="*/ 226620 w 618646"/>
                <a:gd name="connsiteY139" fmla="*/ 141558 h 683430"/>
                <a:gd name="connsiteX140" fmla="*/ 226110 w 618646"/>
                <a:gd name="connsiteY140" fmla="*/ 140793 h 683430"/>
                <a:gd name="connsiteX141" fmla="*/ 224962 w 618646"/>
                <a:gd name="connsiteY141" fmla="*/ 135181 h 683430"/>
                <a:gd name="connsiteX142" fmla="*/ 225217 w 618646"/>
                <a:gd name="connsiteY142" fmla="*/ 133906 h 683430"/>
                <a:gd name="connsiteX143" fmla="*/ 224452 w 618646"/>
                <a:gd name="connsiteY143" fmla="*/ 131738 h 683430"/>
                <a:gd name="connsiteX144" fmla="*/ 220243 w 618646"/>
                <a:gd name="connsiteY144" fmla="*/ 126382 h 683430"/>
                <a:gd name="connsiteX145" fmla="*/ 218586 w 618646"/>
                <a:gd name="connsiteY145" fmla="*/ 119495 h 683430"/>
                <a:gd name="connsiteX146" fmla="*/ 219223 w 618646"/>
                <a:gd name="connsiteY146" fmla="*/ 118220 h 683430"/>
                <a:gd name="connsiteX147" fmla="*/ 220499 w 618646"/>
                <a:gd name="connsiteY147" fmla="*/ 118092 h 683430"/>
                <a:gd name="connsiteX148" fmla="*/ 224070 w 618646"/>
                <a:gd name="connsiteY148" fmla="*/ 116945 h 683430"/>
                <a:gd name="connsiteX149" fmla="*/ 228278 w 618646"/>
                <a:gd name="connsiteY149" fmla="*/ 123066 h 683430"/>
                <a:gd name="connsiteX150" fmla="*/ 232869 w 618646"/>
                <a:gd name="connsiteY150" fmla="*/ 121791 h 683430"/>
                <a:gd name="connsiteX151" fmla="*/ 235930 w 618646"/>
                <a:gd name="connsiteY151" fmla="*/ 119750 h 683430"/>
                <a:gd name="connsiteX152" fmla="*/ 241413 w 618646"/>
                <a:gd name="connsiteY152" fmla="*/ 114394 h 683430"/>
                <a:gd name="connsiteX153" fmla="*/ 241158 w 618646"/>
                <a:gd name="connsiteY153" fmla="*/ 112864 h 683430"/>
                <a:gd name="connsiteX154" fmla="*/ 238990 w 618646"/>
                <a:gd name="connsiteY154" fmla="*/ 108783 h 683430"/>
                <a:gd name="connsiteX155" fmla="*/ 238353 w 618646"/>
                <a:gd name="connsiteY155" fmla="*/ 104957 h 683430"/>
                <a:gd name="connsiteX156" fmla="*/ 238735 w 618646"/>
                <a:gd name="connsiteY156" fmla="*/ 103809 h 683430"/>
                <a:gd name="connsiteX157" fmla="*/ 237460 w 618646"/>
                <a:gd name="connsiteY157" fmla="*/ 101641 h 683430"/>
                <a:gd name="connsiteX158" fmla="*/ 236440 w 618646"/>
                <a:gd name="connsiteY158" fmla="*/ 101514 h 683430"/>
                <a:gd name="connsiteX159" fmla="*/ 230573 w 618646"/>
                <a:gd name="connsiteY159" fmla="*/ 98325 h 683430"/>
                <a:gd name="connsiteX160" fmla="*/ 229043 w 618646"/>
                <a:gd name="connsiteY160" fmla="*/ 95392 h 683430"/>
                <a:gd name="connsiteX161" fmla="*/ 228915 w 618646"/>
                <a:gd name="connsiteY161" fmla="*/ 92842 h 683430"/>
                <a:gd name="connsiteX162" fmla="*/ 230956 w 618646"/>
                <a:gd name="connsiteY162" fmla="*/ 88506 h 683430"/>
                <a:gd name="connsiteX163" fmla="*/ 228915 w 618646"/>
                <a:gd name="connsiteY163" fmla="*/ 83277 h 683430"/>
                <a:gd name="connsiteX164" fmla="*/ 230318 w 618646"/>
                <a:gd name="connsiteY164" fmla="*/ 81236 h 683430"/>
                <a:gd name="connsiteX165" fmla="*/ 236695 w 618646"/>
                <a:gd name="connsiteY165" fmla="*/ 80854 h 683430"/>
                <a:gd name="connsiteX166" fmla="*/ 240776 w 618646"/>
                <a:gd name="connsiteY166" fmla="*/ 78813 h 683430"/>
                <a:gd name="connsiteX167" fmla="*/ 242179 w 618646"/>
                <a:gd name="connsiteY167" fmla="*/ 72309 h 683430"/>
                <a:gd name="connsiteX168" fmla="*/ 243582 w 618646"/>
                <a:gd name="connsiteY168" fmla="*/ 70524 h 683430"/>
                <a:gd name="connsiteX169" fmla="*/ 244602 w 618646"/>
                <a:gd name="connsiteY169" fmla="*/ 70524 h 683430"/>
                <a:gd name="connsiteX170" fmla="*/ 246260 w 618646"/>
                <a:gd name="connsiteY170" fmla="*/ 68738 h 683430"/>
                <a:gd name="connsiteX171" fmla="*/ 247280 w 618646"/>
                <a:gd name="connsiteY171" fmla="*/ 66698 h 683430"/>
                <a:gd name="connsiteX172" fmla="*/ 248300 w 618646"/>
                <a:gd name="connsiteY172" fmla="*/ 65805 h 683430"/>
                <a:gd name="connsiteX173" fmla="*/ 251361 w 618646"/>
                <a:gd name="connsiteY173" fmla="*/ 64275 h 683430"/>
                <a:gd name="connsiteX174" fmla="*/ 253274 w 618646"/>
                <a:gd name="connsiteY174" fmla="*/ 62617 h 683430"/>
                <a:gd name="connsiteX175" fmla="*/ 259523 w 618646"/>
                <a:gd name="connsiteY175" fmla="*/ 43743 h 683430"/>
                <a:gd name="connsiteX176" fmla="*/ 258120 w 618646"/>
                <a:gd name="connsiteY176" fmla="*/ 41192 h 683430"/>
                <a:gd name="connsiteX177" fmla="*/ 257355 w 618646"/>
                <a:gd name="connsiteY177" fmla="*/ 40809 h 683430"/>
                <a:gd name="connsiteX178" fmla="*/ 254421 w 618646"/>
                <a:gd name="connsiteY178" fmla="*/ 41702 h 683430"/>
                <a:gd name="connsiteX179" fmla="*/ 254294 w 618646"/>
                <a:gd name="connsiteY179" fmla="*/ 41957 h 683430"/>
                <a:gd name="connsiteX180" fmla="*/ 252764 w 618646"/>
                <a:gd name="connsiteY180" fmla="*/ 43488 h 683430"/>
                <a:gd name="connsiteX181" fmla="*/ 251488 w 618646"/>
                <a:gd name="connsiteY181" fmla="*/ 41575 h 683430"/>
                <a:gd name="connsiteX182" fmla="*/ 250978 w 618646"/>
                <a:gd name="connsiteY182" fmla="*/ 40172 h 683430"/>
                <a:gd name="connsiteX183" fmla="*/ 244219 w 618646"/>
                <a:gd name="connsiteY183" fmla="*/ 34816 h 683430"/>
                <a:gd name="connsiteX184" fmla="*/ 241796 w 618646"/>
                <a:gd name="connsiteY184" fmla="*/ 32010 h 683430"/>
                <a:gd name="connsiteX185" fmla="*/ 239755 w 618646"/>
                <a:gd name="connsiteY185" fmla="*/ 30480 h 683430"/>
                <a:gd name="connsiteX186" fmla="*/ 236440 w 618646"/>
                <a:gd name="connsiteY186" fmla="*/ 28949 h 683430"/>
                <a:gd name="connsiteX187" fmla="*/ 231338 w 618646"/>
                <a:gd name="connsiteY187" fmla="*/ 30097 h 683430"/>
                <a:gd name="connsiteX188" fmla="*/ 226493 w 618646"/>
                <a:gd name="connsiteY188" fmla="*/ 30352 h 683430"/>
                <a:gd name="connsiteX189" fmla="*/ 223432 w 618646"/>
                <a:gd name="connsiteY189" fmla="*/ 31500 h 683430"/>
                <a:gd name="connsiteX190" fmla="*/ 210424 w 618646"/>
                <a:gd name="connsiteY190" fmla="*/ 39917 h 683430"/>
                <a:gd name="connsiteX191" fmla="*/ 206215 w 618646"/>
                <a:gd name="connsiteY191" fmla="*/ 41575 h 683430"/>
                <a:gd name="connsiteX192" fmla="*/ 202517 w 618646"/>
                <a:gd name="connsiteY192" fmla="*/ 42085 h 683430"/>
                <a:gd name="connsiteX193" fmla="*/ 199711 w 618646"/>
                <a:gd name="connsiteY193" fmla="*/ 40682 h 683430"/>
                <a:gd name="connsiteX194" fmla="*/ 196778 w 618646"/>
                <a:gd name="connsiteY194" fmla="*/ 36856 h 683430"/>
                <a:gd name="connsiteX195" fmla="*/ 186321 w 618646"/>
                <a:gd name="connsiteY195" fmla="*/ 32265 h 683430"/>
                <a:gd name="connsiteX196" fmla="*/ 184153 w 618646"/>
                <a:gd name="connsiteY196" fmla="*/ 29332 h 683430"/>
                <a:gd name="connsiteX197" fmla="*/ 183643 w 618646"/>
                <a:gd name="connsiteY197" fmla="*/ 26144 h 683430"/>
                <a:gd name="connsiteX198" fmla="*/ 180199 w 618646"/>
                <a:gd name="connsiteY198" fmla="*/ 23083 h 683430"/>
                <a:gd name="connsiteX199" fmla="*/ 175736 w 618646"/>
                <a:gd name="connsiteY199" fmla="*/ 20660 h 683430"/>
                <a:gd name="connsiteX200" fmla="*/ 175098 w 618646"/>
                <a:gd name="connsiteY200" fmla="*/ 20022 h 683430"/>
                <a:gd name="connsiteX201" fmla="*/ 168466 w 618646"/>
                <a:gd name="connsiteY201" fmla="*/ 16451 h 683430"/>
                <a:gd name="connsiteX202" fmla="*/ 166299 w 618646"/>
                <a:gd name="connsiteY202" fmla="*/ 14793 h 683430"/>
                <a:gd name="connsiteX203" fmla="*/ 165151 w 618646"/>
                <a:gd name="connsiteY203" fmla="*/ 12625 h 683430"/>
                <a:gd name="connsiteX204" fmla="*/ 161070 w 618646"/>
                <a:gd name="connsiteY204" fmla="*/ 8800 h 683430"/>
                <a:gd name="connsiteX205" fmla="*/ 156351 w 618646"/>
                <a:gd name="connsiteY205" fmla="*/ 8290 h 683430"/>
                <a:gd name="connsiteX206" fmla="*/ 154948 w 618646"/>
                <a:gd name="connsiteY206" fmla="*/ 7524 h 683430"/>
                <a:gd name="connsiteX207" fmla="*/ 150230 w 618646"/>
                <a:gd name="connsiteY207" fmla="*/ 2678 h 683430"/>
                <a:gd name="connsiteX208" fmla="*/ 142195 w 618646"/>
                <a:gd name="connsiteY208" fmla="*/ 1658 h 683430"/>
                <a:gd name="connsiteX209" fmla="*/ 139645 w 618646"/>
                <a:gd name="connsiteY209" fmla="*/ 0 h 683430"/>
                <a:gd name="connsiteX210" fmla="*/ 137859 w 618646"/>
                <a:gd name="connsiteY210" fmla="*/ 0 h 683430"/>
                <a:gd name="connsiteX211" fmla="*/ 136074 w 618646"/>
                <a:gd name="connsiteY211" fmla="*/ 1275 h 683430"/>
                <a:gd name="connsiteX212" fmla="*/ 132120 w 618646"/>
                <a:gd name="connsiteY212" fmla="*/ 2296 h 683430"/>
                <a:gd name="connsiteX213" fmla="*/ 127657 w 618646"/>
                <a:gd name="connsiteY213" fmla="*/ 4464 h 683430"/>
                <a:gd name="connsiteX214" fmla="*/ 126764 w 618646"/>
                <a:gd name="connsiteY214" fmla="*/ 5229 h 683430"/>
                <a:gd name="connsiteX215" fmla="*/ 123449 w 618646"/>
                <a:gd name="connsiteY215" fmla="*/ 5739 h 683430"/>
                <a:gd name="connsiteX216" fmla="*/ 120643 w 618646"/>
                <a:gd name="connsiteY216" fmla="*/ 4464 h 683430"/>
                <a:gd name="connsiteX217" fmla="*/ 119495 w 618646"/>
                <a:gd name="connsiteY217" fmla="*/ 4464 h 683430"/>
                <a:gd name="connsiteX218" fmla="*/ 118602 w 618646"/>
                <a:gd name="connsiteY218" fmla="*/ 5229 h 683430"/>
                <a:gd name="connsiteX219" fmla="*/ 118858 w 618646"/>
                <a:gd name="connsiteY219" fmla="*/ 5994 h 683430"/>
                <a:gd name="connsiteX220" fmla="*/ 120898 w 618646"/>
                <a:gd name="connsiteY220" fmla="*/ 7397 h 683430"/>
                <a:gd name="connsiteX221" fmla="*/ 121025 w 618646"/>
                <a:gd name="connsiteY221" fmla="*/ 8290 h 683430"/>
                <a:gd name="connsiteX222" fmla="*/ 120643 w 618646"/>
                <a:gd name="connsiteY222" fmla="*/ 8672 h 683430"/>
                <a:gd name="connsiteX223" fmla="*/ 107890 w 618646"/>
                <a:gd name="connsiteY223" fmla="*/ 8800 h 683430"/>
                <a:gd name="connsiteX224" fmla="*/ 104957 w 618646"/>
                <a:gd name="connsiteY224" fmla="*/ 11605 h 683430"/>
                <a:gd name="connsiteX225" fmla="*/ 102661 w 618646"/>
                <a:gd name="connsiteY225" fmla="*/ 15176 h 683430"/>
                <a:gd name="connsiteX226" fmla="*/ 94117 w 618646"/>
                <a:gd name="connsiteY226" fmla="*/ 22318 h 683430"/>
                <a:gd name="connsiteX227" fmla="*/ 93607 w 618646"/>
                <a:gd name="connsiteY227" fmla="*/ 29970 h 683430"/>
                <a:gd name="connsiteX228" fmla="*/ 94499 w 618646"/>
                <a:gd name="connsiteY228" fmla="*/ 32010 h 683430"/>
                <a:gd name="connsiteX229" fmla="*/ 103809 w 618646"/>
                <a:gd name="connsiteY229" fmla="*/ 32520 h 683430"/>
                <a:gd name="connsiteX230" fmla="*/ 105849 w 618646"/>
                <a:gd name="connsiteY230" fmla="*/ 34816 h 683430"/>
                <a:gd name="connsiteX231" fmla="*/ 106870 w 618646"/>
                <a:gd name="connsiteY231" fmla="*/ 36729 h 683430"/>
                <a:gd name="connsiteX232" fmla="*/ 110568 w 618646"/>
                <a:gd name="connsiteY232" fmla="*/ 39534 h 683430"/>
                <a:gd name="connsiteX233" fmla="*/ 115797 w 618646"/>
                <a:gd name="connsiteY233" fmla="*/ 41065 h 683430"/>
                <a:gd name="connsiteX234" fmla="*/ 118602 w 618646"/>
                <a:gd name="connsiteY234" fmla="*/ 41320 h 683430"/>
                <a:gd name="connsiteX235" fmla="*/ 119240 w 618646"/>
                <a:gd name="connsiteY235" fmla="*/ 42977 h 683430"/>
                <a:gd name="connsiteX236" fmla="*/ 118475 w 618646"/>
                <a:gd name="connsiteY236" fmla="*/ 44380 h 683430"/>
                <a:gd name="connsiteX237" fmla="*/ 118602 w 618646"/>
                <a:gd name="connsiteY237" fmla="*/ 48844 h 683430"/>
                <a:gd name="connsiteX238" fmla="*/ 123449 w 618646"/>
                <a:gd name="connsiteY238" fmla="*/ 50502 h 683430"/>
                <a:gd name="connsiteX239" fmla="*/ 125999 w 618646"/>
                <a:gd name="connsiteY239" fmla="*/ 52415 h 683430"/>
                <a:gd name="connsiteX240" fmla="*/ 124341 w 618646"/>
                <a:gd name="connsiteY240" fmla="*/ 57643 h 683430"/>
                <a:gd name="connsiteX241" fmla="*/ 120898 w 618646"/>
                <a:gd name="connsiteY241" fmla="*/ 59556 h 683430"/>
                <a:gd name="connsiteX242" fmla="*/ 115032 w 618646"/>
                <a:gd name="connsiteY242" fmla="*/ 65550 h 683430"/>
                <a:gd name="connsiteX243" fmla="*/ 113756 w 618646"/>
                <a:gd name="connsiteY243" fmla="*/ 65805 h 683430"/>
                <a:gd name="connsiteX244" fmla="*/ 112736 w 618646"/>
                <a:gd name="connsiteY244" fmla="*/ 66826 h 683430"/>
                <a:gd name="connsiteX245" fmla="*/ 111971 w 618646"/>
                <a:gd name="connsiteY245" fmla="*/ 71162 h 683430"/>
                <a:gd name="connsiteX246" fmla="*/ 116307 w 618646"/>
                <a:gd name="connsiteY246" fmla="*/ 101514 h 683430"/>
                <a:gd name="connsiteX247" fmla="*/ 116435 w 618646"/>
                <a:gd name="connsiteY247" fmla="*/ 101769 h 683430"/>
                <a:gd name="connsiteX248" fmla="*/ 119623 w 618646"/>
                <a:gd name="connsiteY248" fmla="*/ 105977 h 683430"/>
                <a:gd name="connsiteX249" fmla="*/ 135691 w 618646"/>
                <a:gd name="connsiteY249" fmla="*/ 113374 h 683430"/>
                <a:gd name="connsiteX250" fmla="*/ 137222 w 618646"/>
                <a:gd name="connsiteY250" fmla="*/ 113119 h 683430"/>
                <a:gd name="connsiteX251" fmla="*/ 138114 w 618646"/>
                <a:gd name="connsiteY251" fmla="*/ 114011 h 683430"/>
                <a:gd name="connsiteX252" fmla="*/ 137859 w 618646"/>
                <a:gd name="connsiteY252" fmla="*/ 116435 h 683430"/>
                <a:gd name="connsiteX253" fmla="*/ 138242 w 618646"/>
                <a:gd name="connsiteY253" fmla="*/ 118858 h 683430"/>
                <a:gd name="connsiteX254" fmla="*/ 140537 w 618646"/>
                <a:gd name="connsiteY254" fmla="*/ 120643 h 683430"/>
                <a:gd name="connsiteX255" fmla="*/ 146404 w 618646"/>
                <a:gd name="connsiteY255" fmla="*/ 120898 h 683430"/>
                <a:gd name="connsiteX256" fmla="*/ 152270 w 618646"/>
                <a:gd name="connsiteY256" fmla="*/ 124214 h 683430"/>
                <a:gd name="connsiteX257" fmla="*/ 152398 w 618646"/>
                <a:gd name="connsiteY257" fmla="*/ 126254 h 683430"/>
                <a:gd name="connsiteX258" fmla="*/ 147679 w 618646"/>
                <a:gd name="connsiteY258" fmla="*/ 129443 h 683430"/>
                <a:gd name="connsiteX259" fmla="*/ 142068 w 618646"/>
                <a:gd name="connsiteY259" fmla="*/ 131611 h 683430"/>
                <a:gd name="connsiteX260" fmla="*/ 137349 w 618646"/>
                <a:gd name="connsiteY260" fmla="*/ 135054 h 683430"/>
                <a:gd name="connsiteX261" fmla="*/ 135181 w 618646"/>
                <a:gd name="connsiteY261" fmla="*/ 138752 h 683430"/>
                <a:gd name="connsiteX262" fmla="*/ 135181 w 618646"/>
                <a:gd name="connsiteY262" fmla="*/ 140283 h 683430"/>
                <a:gd name="connsiteX263" fmla="*/ 136202 w 618646"/>
                <a:gd name="connsiteY263" fmla="*/ 142578 h 683430"/>
                <a:gd name="connsiteX264" fmla="*/ 136074 w 618646"/>
                <a:gd name="connsiteY264" fmla="*/ 148189 h 683430"/>
                <a:gd name="connsiteX265" fmla="*/ 135181 w 618646"/>
                <a:gd name="connsiteY265" fmla="*/ 152525 h 683430"/>
                <a:gd name="connsiteX266" fmla="*/ 135947 w 618646"/>
                <a:gd name="connsiteY266" fmla="*/ 154438 h 683430"/>
                <a:gd name="connsiteX267" fmla="*/ 136839 w 618646"/>
                <a:gd name="connsiteY267" fmla="*/ 155586 h 683430"/>
                <a:gd name="connsiteX268" fmla="*/ 136074 w 618646"/>
                <a:gd name="connsiteY268" fmla="*/ 156861 h 683430"/>
                <a:gd name="connsiteX269" fmla="*/ 130208 w 618646"/>
                <a:gd name="connsiteY269" fmla="*/ 161325 h 683430"/>
                <a:gd name="connsiteX270" fmla="*/ 122173 w 618646"/>
                <a:gd name="connsiteY270" fmla="*/ 171910 h 683430"/>
                <a:gd name="connsiteX271" fmla="*/ 121918 w 618646"/>
                <a:gd name="connsiteY271" fmla="*/ 174205 h 683430"/>
                <a:gd name="connsiteX272" fmla="*/ 122556 w 618646"/>
                <a:gd name="connsiteY272" fmla="*/ 175353 h 683430"/>
                <a:gd name="connsiteX273" fmla="*/ 122173 w 618646"/>
                <a:gd name="connsiteY273" fmla="*/ 177904 h 683430"/>
                <a:gd name="connsiteX274" fmla="*/ 117327 w 618646"/>
                <a:gd name="connsiteY274" fmla="*/ 181092 h 683430"/>
                <a:gd name="connsiteX275" fmla="*/ 112991 w 618646"/>
                <a:gd name="connsiteY275" fmla="*/ 182622 h 683430"/>
                <a:gd name="connsiteX276" fmla="*/ 110568 w 618646"/>
                <a:gd name="connsiteY276" fmla="*/ 185300 h 683430"/>
                <a:gd name="connsiteX277" fmla="*/ 102789 w 618646"/>
                <a:gd name="connsiteY277" fmla="*/ 203282 h 683430"/>
                <a:gd name="connsiteX278" fmla="*/ 98453 w 618646"/>
                <a:gd name="connsiteY278" fmla="*/ 207491 h 683430"/>
                <a:gd name="connsiteX279" fmla="*/ 91438 w 618646"/>
                <a:gd name="connsiteY279" fmla="*/ 211189 h 683430"/>
                <a:gd name="connsiteX280" fmla="*/ 87103 w 618646"/>
                <a:gd name="connsiteY280" fmla="*/ 216673 h 683430"/>
                <a:gd name="connsiteX281" fmla="*/ 87103 w 618646"/>
                <a:gd name="connsiteY281" fmla="*/ 217055 h 683430"/>
                <a:gd name="connsiteX282" fmla="*/ 78048 w 618646"/>
                <a:gd name="connsiteY282" fmla="*/ 232359 h 683430"/>
                <a:gd name="connsiteX283" fmla="*/ 62234 w 618646"/>
                <a:gd name="connsiteY283" fmla="*/ 236185 h 683430"/>
                <a:gd name="connsiteX284" fmla="*/ 58919 w 618646"/>
                <a:gd name="connsiteY284" fmla="*/ 237715 h 683430"/>
                <a:gd name="connsiteX285" fmla="*/ 54710 w 618646"/>
                <a:gd name="connsiteY285" fmla="*/ 236057 h 683430"/>
                <a:gd name="connsiteX286" fmla="*/ 53945 w 618646"/>
                <a:gd name="connsiteY286" fmla="*/ 233634 h 683430"/>
                <a:gd name="connsiteX287" fmla="*/ 46421 w 618646"/>
                <a:gd name="connsiteY287" fmla="*/ 231339 h 683430"/>
                <a:gd name="connsiteX288" fmla="*/ 44380 w 618646"/>
                <a:gd name="connsiteY288" fmla="*/ 233252 h 683430"/>
                <a:gd name="connsiteX289" fmla="*/ 38131 w 618646"/>
                <a:gd name="connsiteY289" fmla="*/ 243071 h 683430"/>
                <a:gd name="connsiteX290" fmla="*/ 32393 w 618646"/>
                <a:gd name="connsiteY290" fmla="*/ 249065 h 683430"/>
                <a:gd name="connsiteX291" fmla="*/ 29332 w 618646"/>
                <a:gd name="connsiteY291" fmla="*/ 254421 h 683430"/>
                <a:gd name="connsiteX292" fmla="*/ 28567 w 618646"/>
                <a:gd name="connsiteY292" fmla="*/ 259395 h 683430"/>
                <a:gd name="connsiteX293" fmla="*/ 30224 w 618646"/>
                <a:gd name="connsiteY293" fmla="*/ 262328 h 683430"/>
                <a:gd name="connsiteX294" fmla="*/ 34943 w 618646"/>
                <a:gd name="connsiteY294" fmla="*/ 265134 h 683430"/>
                <a:gd name="connsiteX295" fmla="*/ 38259 w 618646"/>
                <a:gd name="connsiteY295" fmla="*/ 265899 h 683430"/>
                <a:gd name="connsiteX296" fmla="*/ 40682 w 618646"/>
                <a:gd name="connsiteY296" fmla="*/ 265644 h 683430"/>
                <a:gd name="connsiteX297" fmla="*/ 43105 w 618646"/>
                <a:gd name="connsiteY297" fmla="*/ 268067 h 683430"/>
                <a:gd name="connsiteX298" fmla="*/ 41957 w 618646"/>
                <a:gd name="connsiteY298" fmla="*/ 275719 h 683430"/>
                <a:gd name="connsiteX299" fmla="*/ 43105 w 618646"/>
                <a:gd name="connsiteY299" fmla="*/ 283626 h 683430"/>
                <a:gd name="connsiteX300" fmla="*/ 44635 w 618646"/>
                <a:gd name="connsiteY300" fmla="*/ 285666 h 683430"/>
                <a:gd name="connsiteX301" fmla="*/ 47696 w 618646"/>
                <a:gd name="connsiteY301" fmla="*/ 287452 h 683430"/>
                <a:gd name="connsiteX302" fmla="*/ 51649 w 618646"/>
                <a:gd name="connsiteY302" fmla="*/ 287197 h 683430"/>
                <a:gd name="connsiteX303" fmla="*/ 53562 w 618646"/>
                <a:gd name="connsiteY303" fmla="*/ 288600 h 683430"/>
                <a:gd name="connsiteX304" fmla="*/ 53562 w 618646"/>
                <a:gd name="connsiteY304" fmla="*/ 290767 h 683430"/>
                <a:gd name="connsiteX305" fmla="*/ 61342 w 618646"/>
                <a:gd name="connsiteY305" fmla="*/ 309132 h 683430"/>
                <a:gd name="connsiteX306" fmla="*/ 61214 w 618646"/>
                <a:gd name="connsiteY306" fmla="*/ 316401 h 683430"/>
                <a:gd name="connsiteX307" fmla="*/ 60959 w 618646"/>
                <a:gd name="connsiteY307" fmla="*/ 317676 h 683430"/>
                <a:gd name="connsiteX308" fmla="*/ 57388 w 618646"/>
                <a:gd name="connsiteY308" fmla="*/ 319844 h 683430"/>
                <a:gd name="connsiteX309" fmla="*/ 53435 w 618646"/>
                <a:gd name="connsiteY309" fmla="*/ 320482 h 683430"/>
                <a:gd name="connsiteX310" fmla="*/ 52287 w 618646"/>
                <a:gd name="connsiteY310" fmla="*/ 318059 h 683430"/>
                <a:gd name="connsiteX311" fmla="*/ 50502 w 618646"/>
                <a:gd name="connsiteY311" fmla="*/ 316656 h 683430"/>
                <a:gd name="connsiteX312" fmla="*/ 43232 w 618646"/>
                <a:gd name="connsiteY312" fmla="*/ 319079 h 683430"/>
                <a:gd name="connsiteX313" fmla="*/ 41192 w 618646"/>
                <a:gd name="connsiteY313" fmla="*/ 320864 h 683430"/>
                <a:gd name="connsiteX314" fmla="*/ 39024 w 618646"/>
                <a:gd name="connsiteY314" fmla="*/ 322267 h 683430"/>
                <a:gd name="connsiteX315" fmla="*/ 35581 w 618646"/>
                <a:gd name="connsiteY315" fmla="*/ 322267 h 683430"/>
                <a:gd name="connsiteX316" fmla="*/ 28567 w 618646"/>
                <a:gd name="connsiteY316" fmla="*/ 319717 h 683430"/>
                <a:gd name="connsiteX317" fmla="*/ 14156 w 618646"/>
                <a:gd name="connsiteY317" fmla="*/ 318951 h 683430"/>
                <a:gd name="connsiteX318" fmla="*/ 13136 w 618646"/>
                <a:gd name="connsiteY318" fmla="*/ 319717 h 683430"/>
                <a:gd name="connsiteX319" fmla="*/ 12753 w 618646"/>
                <a:gd name="connsiteY319" fmla="*/ 324945 h 683430"/>
                <a:gd name="connsiteX320" fmla="*/ 10458 w 618646"/>
                <a:gd name="connsiteY320" fmla="*/ 327113 h 683430"/>
                <a:gd name="connsiteX321" fmla="*/ 6504 w 618646"/>
                <a:gd name="connsiteY321" fmla="*/ 327241 h 683430"/>
                <a:gd name="connsiteX322" fmla="*/ 2806 w 618646"/>
                <a:gd name="connsiteY322" fmla="*/ 328644 h 683430"/>
                <a:gd name="connsiteX323" fmla="*/ 0 w 618646"/>
                <a:gd name="connsiteY323" fmla="*/ 335530 h 683430"/>
                <a:gd name="connsiteX324" fmla="*/ 0 w 618646"/>
                <a:gd name="connsiteY324" fmla="*/ 336168 h 683430"/>
                <a:gd name="connsiteX325" fmla="*/ 1530 w 618646"/>
                <a:gd name="connsiteY325" fmla="*/ 336551 h 683430"/>
                <a:gd name="connsiteX326" fmla="*/ 6249 w 618646"/>
                <a:gd name="connsiteY326" fmla="*/ 334893 h 683430"/>
                <a:gd name="connsiteX327" fmla="*/ 8417 w 618646"/>
                <a:gd name="connsiteY327" fmla="*/ 333490 h 683430"/>
                <a:gd name="connsiteX328" fmla="*/ 8417 w 618646"/>
                <a:gd name="connsiteY328" fmla="*/ 333873 h 683430"/>
                <a:gd name="connsiteX329" fmla="*/ 7652 w 618646"/>
                <a:gd name="connsiteY329" fmla="*/ 334510 h 683430"/>
                <a:gd name="connsiteX330" fmla="*/ 6504 w 618646"/>
                <a:gd name="connsiteY330" fmla="*/ 339101 h 683430"/>
                <a:gd name="connsiteX331" fmla="*/ 13518 w 618646"/>
                <a:gd name="connsiteY331" fmla="*/ 348283 h 683430"/>
                <a:gd name="connsiteX332" fmla="*/ 24358 w 618646"/>
                <a:gd name="connsiteY332" fmla="*/ 354277 h 683430"/>
                <a:gd name="connsiteX333" fmla="*/ 32775 w 618646"/>
                <a:gd name="connsiteY333" fmla="*/ 356190 h 683430"/>
                <a:gd name="connsiteX334" fmla="*/ 34943 w 618646"/>
                <a:gd name="connsiteY334" fmla="*/ 355425 h 683430"/>
                <a:gd name="connsiteX335" fmla="*/ 38131 w 618646"/>
                <a:gd name="connsiteY335" fmla="*/ 353512 h 683430"/>
                <a:gd name="connsiteX336" fmla="*/ 43743 w 618646"/>
                <a:gd name="connsiteY336" fmla="*/ 351727 h 683430"/>
                <a:gd name="connsiteX337" fmla="*/ 46038 w 618646"/>
                <a:gd name="connsiteY337" fmla="*/ 351727 h 683430"/>
                <a:gd name="connsiteX338" fmla="*/ 46931 w 618646"/>
                <a:gd name="connsiteY338" fmla="*/ 353385 h 683430"/>
                <a:gd name="connsiteX339" fmla="*/ 43997 w 618646"/>
                <a:gd name="connsiteY339" fmla="*/ 359123 h 683430"/>
                <a:gd name="connsiteX340" fmla="*/ 42467 w 618646"/>
                <a:gd name="connsiteY340" fmla="*/ 360016 h 683430"/>
                <a:gd name="connsiteX341" fmla="*/ 33668 w 618646"/>
                <a:gd name="connsiteY341" fmla="*/ 362949 h 683430"/>
                <a:gd name="connsiteX342" fmla="*/ 32393 w 618646"/>
                <a:gd name="connsiteY342" fmla="*/ 363970 h 683430"/>
                <a:gd name="connsiteX343" fmla="*/ 31372 w 618646"/>
                <a:gd name="connsiteY343" fmla="*/ 363714 h 683430"/>
                <a:gd name="connsiteX344" fmla="*/ 29332 w 618646"/>
                <a:gd name="connsiteY344" fmla="*/ 363970 h 683430"/>
                <a:gd name="connsiteX345" fmla="*/ 27674 w 618646"/>
                <a:gd name="connsiteY345" fmla="*/ 365245 h 683430"/>
                <a:gd name="connsiteX346" fmla="*/ 24868 w 618646"/>
                <a:gd name="connsiteY346" fmla="*/ 366265 h 683430"/>
                <a:gd name="connsiteX347" fmla="*/ 23338 w 618646"/>
                <a:gd name="connsiteY347" fmla="*/ 365372 h 683430"/>
                <a:gd name="connsiteX348" fmla="*/ 23338 w 618646"/>
                <a:gd name="connsiteY348" fmla="*/ 363714 h 683430"/>
                <a:gd name="connsiteX349" fmla="*/ 21807 w 618646"/>
                <a:gd name="connsiteY349" fmla="*/ 363459 h 683430"/>
                <a:gd name="connsiteX350" fmla="*/ 20915 w 618646"/>
                <a:gd name="connsiteY350" fmla="*/ 362822 h 683430"/>
                <a:gd name="connsiteX351" fmla="*/ 19384 w 618646"/>
                <a:gd name="connsiteY351" fmla="*/ 362567 h 683430"/>
                <a:gd name="connsiteX352" fmla="*/ 18109 w 618646"/>
                <a:gd name="connsiteY352" fmla="*/ 363970 h 683430"/>
                <a:gd name="connsiteX353" fmla="*/ 18619 w 618646"/>
                <a:gd name="connsiteY353" fmla="*/ 368943 h 683430"/>
                <a:gd name="connsiteX354" fmla="*/ 43870 w 618646"/>
                <a:gd name="connsiteY354" fmla="*/ 395724 h 683430"/>
                <a:gd name="connsiteX355" fmla="*/ 54838 w 618646"/>
                <a:gd name="connsiteY355" fmla="*/ 402738 h 683430"/>
                <a:gd name="connsiteX356" fmla="*/ 61469 w 618646"/>
                <a:gd name="connsiteY356" fmla="*/ 403121 h 683430"/>
                <a:gd name="connsiteX357" fmla="*/ 82767 w 618646"/>
                <a:gd name="connsiteY357" fmla="*/ 393301 h 683430"/>
                <a:gd name="connsiteX358" fmla="*/ 84807 w 618646"/>
                <a:gd name="connsiteY358" fmla="*/ 391261 h 683430"/>
                <a:gd name="connsiteX359" fmla="*/ 88888 w 618646"/>
                <a:gd name="connsiteY359" fmla="*/ 382206 h 683430"/>
                <a:gd name="connsiteX360" fmla="*/ 88506 w 618646"/>
                <a:gd name="connsiteY360" fmla="*/ 380803 h 683430"/>
                <a:gd name="connsiteX361" fmla="*/ 84042 w 618646"/>
                <a:gd name="connsiteY361" fmla="*/ 377998 h 683430"/>
                <a:gd name="connsiteX362" fmla="*/ 84170 w 618646"/>
                <a:gd name="connsiteY362" fmla="*/ 377615 h 683430"/>
                <a:gd name="connsiteX363" fmla="*/ 85062 w 618646"/>
                <a:gd name="connsiteY363" fmla="*/ 377233 h 683430"/>
                <a:gd name="connsiteX364" fmla="*/ 85828 w 618646"/>
                <a:gd name="connsiteY364" fmla="*/ 375192 h 683430"/>
                <a:gd name="connsiteX365" fmla="*/ 85572 w 618646"/>
                <a:gd name="connsiteY365" fmla="*/ 374299 h 683430"/>
                <a:gd name="connsiteX366" fmla="*/ 86975 w 618646"/>
                <a:gd name="connsiteY366" fmla="*/ 373789 h 683430"/>
                <a:gd name="connsiteX367" fmla="*/ 89526 w 618646"/>
                <a:gd name="connsiteY367" fmla="*/ 370601 h 683430"/>
                <a:gd name="connsiteX368" fmla="*/ 89781 w 618646"/>
                <a:gd name="connsiteY368" fmla="*/ 367923 h 683430"/>
                <a:gd name="connsiteX369" fmla="*/ 92331 w 618646"/>
                <a:gd name="connsiteY369" fmla="*/ 368178 h 683430"/>
                <a:gd name="connsiteX370" fmla="*/ 93989 w 618646"/>
                <a:gd name="connsiteY370" fmla="*/ 367668 h 683430"/>
                <a:gd name="connsiteX371" fmla="*/ 97815 w 618646"/>
                <a:gd name="connsiteY371" fmla="*/ 368688 h 683430"/>
                <a:gd name="connsiteX372" fmla="*/ 95902 w 618646"/>
                <a:gd name="connsiteY372" fmla="*/ 368305 h 683430"/>
                <a:gd name="connsiteX373" fmla="*/ 94117 w 618646"/>
                <a:gd name="connsiteY373" fmla="*/ 368943 h 683430"/>
                <a:gd name="connsiteX374" fmla="*/ 93224 w 618646"/>
                <a:gd name="connsiteY374" fmla="*/ 374809 h 683430"/>
                <a:gd name="connsiteX375" fmla="*/ 93734 w 618646"/>
                <a:gd name="connsiteY375" fmla="*/ 378635 h 683430"/>
                <a:gd name="connsiteX376" fmla="*/ 93479 w 618646"/>
                <a:gd name="connsiteY376" fmla="*/ 379783 h 683430"/>
                <a:gd name="connsiteX377" fmla="*/ 94754 w 618646"/>
                <a:gd name="connsiteY377" fmla="*/ 381314 h 683430"/>
                <a:gd name="connsiteX378" fmla="*/ 98198 w 618646"/>
                <a:gd name="connsiteY378" fmla="*/ 381186 h 683430"/>
                <a:gd name="connsiteX379" fmla="*/ 98708 w 618646"/>
                <a:gd name="connsiteY379" fmla="*/ 381824 h 683430"/>
                <a:gd name="connsiteX380" fmla="*/ 98581 w 618646"/>
                <a:gd name="connsiteY380" fmla="*/ 382334 h 683430"/>
                <a:gd name="connsiteX381" fmla="*/ 96412 w 618646"/>
                <a:gd name="connsiteY381" fmla="*/ 384119 h 683430"/>
                <a:gd name="connsiteX382" fmla="*/ 95902 w 618646"/>
                <a:gd name="connsiteY382" fmla="*/ 391006 h 683430"/>
                <a:gd name="connsiteX383" fmla="*/ 96157 w 618646"/>
                <a:gd name="connsiteY383" fmla="*/ 392281 h 683430"/>
                <a:gd name="connsiteX384" fmla="*/ 95647 w 618646"/>
                <a:gd name="connsiteY384" fmla="*/ 394194 h 683430"/>
                <a:gd name="connsiteX385" fmla="*/ 97688 w 618646"/>
                <a:gd name="connsiteY385" fmla="*/ 394577 h 683430"/>
                <a:gd name="connsiteX386" fmla="*/ 98835 w 618646"/>
                <a:gd name="connsiteY386" fmla="*/ 394449 h 683430"/>
                <a:gd name="connsiteX387" fmla="*/ 99346 w 618646"/>
                <a:gd name="connsiteY387" fmla="*/ 396745 h 683430"/>
                <a:gd name="connsiteX388" fmla="*/ 101259 w 618646"/>
                <a:gd name="connsiteY388" fmla="*/ 401718 h 683430"/>
                <a:gd name="connsiteX389" fmla="*/ 101131 w 618646"/>
                <a:gd name="connsiteY389" fmla="*/ 403504 h 683430"/>
                <a:gd name="connsiteX390" fmla="*/ 96412 w 618646"/>
                <a:gd name="connsiteY390" fmla="*/ 420210 h 683430"/>
                <a:gd name="connsiteX391" fmla="*/ 98708 w 618646"/>
                <a:gd name="connsiteY391" fmla="*/ 443165 h 683430"/>
                <a:gd name="connsiteX392" fmla="*/ 99473 w 618646"/>
                <a:gd name="connsiteY392" fmla="*/ 444058 h 683430"/>
                <a:gd name="connsiteX393" fmla="*/ 100238 w 618646"/>
                <a:gd name="connsiteY393" fmla="*/ 443803 h 683430"/>
                <a:gd name="connsiteX394" fmla="*/ 102789 w 618646"/>
                <a:gd name="connsiteY394" fmla="*/ 441890 h 683430"/>
                <a:gd name="connsiteX395" fmla="*/ 100238 w 618646"/>
                <a:gd name="connsiteY395" fmla="*/ 447246 h 683430"/>
                <a:gd name="connsiteX396" fmla="*/ 100111 w 618646"/>
                <a:gd name="connsiteY396" fmla="*/ 448394 h 683430"/>
                <a:gd name="connsiteX397" fmla="*/ 112736 w 618646"/>
                <a:gd name="connsiteY397" fmla="*/ 506930 h 683430"/>
                <a:gd name="connsiteX398" fmla="*/ 122938 w 618646"/>
                <a:gd name="connsiteY398" fmla="*/ 528993 h 683430"/>
                <a:gd name="connsiteX399" fmla="*/ 123321 w 618646"/>
                <a:gd name="connsiteY399" fmla="*/ 530523 h 683430"/>
                <a:gd name="connsiteX400" fmla="*/ 131228 w 618646"/>
                <a:gd name="connsiteY400" fmla="*/ 542638 h 683430"/>
                <a:gd name="connsiteX401" fmla="*/ 150357 w 618646"/>
                <a:gd name="connsiteY401" fmla="*/ 598114 h 683430"/>
                <a:gd name="connsiteX402" fmla="*/ 155459 w 618646"/>
                <a:gd name="connsiteY402" fmla="*/ 603470 h 683430"/>
                <a:gd name="connsiteX403" fmla="*/ 160942 w 618646"/>
                <a:gd name="connsiteY403" fmla="*/ 612397 h 683430"/>
                <a:gd name="connsiteX404" fmla="*/ 178924 w 618646"/>
                <a:gd name="connsiteY404" fmla="*/ 666342 h 683430"/>
                <a:gd name="connsiteX405" fmla="*/ 186321 w 618646"/>
                <a:gd name="connsiteY405" fmla="*/ 675524 h 683430"/>
                <a:gd name="connsiteX406" fmla="*/ 194483 w 618646"/>
                <a:gd name="connsiteY406" fmla="*/ 682538 h 683430"/>
                <a:gd name="connsiteX407" fmla="*/ 196778 w 618646"/>
                <a:gd name="connsiteY407" fmla="*/ 683431 h 683430"/>
                <a:gd name="connsiteX408" fmla="*/ 200859 w 618646"/>
                <a:gd name="connsiteY408" fmla="*/ 682921 h 683430"/>
                <a:gd name="connsiteX409" fmla="*/ 208766 w 618646"/>
                <a:gd name="connsiteY409" fmla="*/ 678712 h 683430"/>
                <a:gd name="connsiteX410" fmla="*/ 212719 w 618646"/>
                <a:gd name="connsiteY410" fmla="*/ 672208 h 683430"/>
                <a:gd name="connsiteX411" fmla="*/ 214122 w 618646"/>
                <a:gd name="connsiteY411" fmla="*/ 665704 h 683430"/>
                <a:gd name="connsiteX412" fmla="*/ 220499 w 618646"/>
                <a:gd name="connsiteY412" fmla="*/ 661113 h 683430"/>
                <a:gd name="connsiteX413" fmla="*/ 232869 w 618646"/>
                <a:gd name="connsiteY413" fmla="*/ 658308 h 683430"/>
                <a:gd name="connsiteX414" fmla="*/ 238735 w 618646"/>
                <a:gd name="connsiteY414" fmla="*/ 659838 h 683430"/>
                <a:gd name="connsiteX415" fmla="*/ 239755 w 618646"/>
                <a:gd name="connsiteY415" fmla="*/ 659838 h 683430"/>
                <a:gd name="connsiteX416" fmla="*/ 239501 w 618646"/>
                <a:gd name="connsiteY416" fmla="*/ 659073 h 683430"/>
                <a:gd name="connsiteX417" fmla="*/ 238480 w 618646"/>
                <a:gd name="connsiteY417" fmla="*/ 657798 h 683430"/>
                <a:gd name="connsiteX418" fmla="*/ 235930 w 618646"/>
                <a:gd name="connsiteY418" fmla="*/ 656777 h 683430"/>
                <a:gd name="connsiteX419" fmla="*/ 233507 w 618646"/>
                <a:gd name="connsiteY419" fmla="*/ 656905 h 683430"/>
                <a:gd name="connsiteX420" fmla="*/ 230063 w 618646"/>
                <a:gd name="connsiteY420" fmla="*/ 650528 h 683430"/>
                <a:gd name="connsiteX421" fmla="*/ 235802 w 618646"/>
                <a:gd name="connsiteY421" fmla="*/ 642112 h 683430"/>
                <a:gd name="connsiteX422" fmla="*/ 236312 w 618646"/>
                <a:gd name="connsiteY422" fmla="*/ 640326 h 683430"/>
                <a:gd name="connsiteX423" fmla="*/ 236185 w 618646"/>
                <a:gd name="connsiteY423" fmla="*/ 639051 h 683430"/>
                <a:gd name="connsiteX424" fmla="*/ 239755 w 618646"/>
                <a:gd name="connsiteY424" fmla="*/ 635480 h 683430"/>
                <a:gd name="connsiteX425" fmla="*/ 245749 w 618646"/>
                <a:gd name="connsiteY425" fmla="*/ 636373 h 683430"/>
                <a:gd name="connsiteX426" fmla="*/ 249193 w 618646"/>
                <a:gd name="connsiteY426" fmla="*/ 633439 h 683430"/>
                <a:gd name="connsiteX427" fmla="*/ 247025 w 618646"/>
                <a:gd name="connsiteY427" fmla="*/ 605893 h 683430"/>
                <a:gd name="connsiteX428" fmla="*/ 257610 w 618646"/>
                <a:gd name="connsiteY428" fmla="*/ 579112 h 683430"/>
                <a:gd name="connsiteX429" fmla="*/ 258758 w 618646"/>
                <a:gd name="connsiteY429" fmla="*/ 572353 h 683430"/>
                <a:gd name="connsiteX430" fmla="*/ 253401 w 618646"/>
                <a:gd name="connsiteY430" fmla="*/ 530906 h 683430"/>
                <a:gd name="connsiteX431" fmla="*/ 254804 w 618646"/>
                <a:gd name="connsiteY431" fmla="*/ 523636 h 683430"/>
                <a:gd name="connsiteX432" fmla="*/ 259140 w 618646"/>
                <a:gd name="connsiteY432" fmla="*/ 515347 h 683430"/>
                <a:gd name="connsiteX433" fmla="*/ 265517 w 618646"/>
                <a:gd name="connsiteY433" fmla="*/ 512541 h 683430"/>
                <a:gd name="connsiteX434" fmla="*/ 269853 w 618646"/>
                <a:gd name="connsiteY434" fmla="*/ 515347 h 683430"/>
                <a:gd name="connsiteX435" fmla="*/ 271128 w 618646"/>
                <a:gd name="connsiteY435" fmla="*/ 515347 h 683430"/>
                <a:gd name="connsiteX436" fmla="*/ 273296 w 618646"/>
                <a:gd name="connsiteY436" fmla="*/ 514072 h 683430"/>
                <a:gd name="connsiteX437" fmla="*/ 276612 w 618646"/>
                <a:gd name="connsiteY437" fmla="*/ 508715 h 683430"/>
                <a:gd name="connsiteX438" fmla="*/ 278652 w 618646"/>
                <a:gd name="connsiteY438" fmla="*/ 503359 h 683430"/>
                <a:gd name="connsiteX439" fmla="*/ 281075 w 618646"/>
                <a:gd name="connsiteY439" fmla="*/ 501956 h 683430"/>
                <a:gd name="connsiteX440" fmla="*/ 288982 w 618646"/>
                <a:gd name="connsiteY440" fmla="*/ 502722 h 683430"/>
                <a:gd name="connsiteX441" fmla="*/ 297144 w 618646"/>
                <a:gd name="connsiteY441" fmla="*/ 499151 h 683430"/>
                <a:gd name="connsiteX442" fmla="*/ 302118 w 618646"/>
                <a:gd name="connsiteY442" fmla="*/ 490096 h 683430"/>
                <a:gd name="connsiteX443" fmla="*/ 300970 w 618646"/>
                <a:gd name="connsiteY443" fmla="*/ 489459 h 683430"/>
                <a:gd name="connsiteX444" fmla="*/ 300077 w 618646"/>
                <a:gd name="connsiteY444" fmla="*/ 488566 h 683430"/>
                <a:gd name="connsiteX445" fmla="*/ 301990 w 618646"/>
                <a:gd name="connsiteY445" fmla="*/ 485378 h 683430"/>
                <a:gd name="connsiteX446" fmla="*/ 317421 w 618646"/>
                <a:gd name="connsiteY446" fmla="*/ 475685 h 683430"/>
                <a:gd name="connsiteX447" fmla="*/ 332087 w 618646"/>
                <a:gd name="connsiteY447" fmla="*/ 461785 h 683430"/>
                <a:gd name="connsiteX448" fmla="*/ 336806 w 618646"/>
                <a:gd name="connsiteY448" fmla="*/ 459489 h 683430"/>
                <a:gd name="connsiteX449" fmla="*/ 361419 w 618646"/>
                <a:gd name="connsiteY449" fmla="*/ 431815 h 683430"/>
                <a:gd name="connsiteX450" fmla="*/ 373279 w 618646"/>
                <a:gd name="connsiteY450" fmla="*/ 425184 h 683430"/>
                <a:gd name="connsiteX451" fmla="*/ 382461 w 618646"/>
                <a:gd name="connsiteY451" fmla="*/ 422506 h 683430"/>
                <a:gd name="connsiteX452" fmla="*/ 395087 w 618646"/>
                <a:gd name="connsiteY452" fmla="*/ 411538 h 683430"/>
                <a:gd name="connsiteX453" fmla="*/ 394831 w 618646"/>
                <a:gd name="connsiteY453" fmla="*/ 408732 h 683430"/>
                <a:gd name="connsiteX454" fmla="*/ 395597 w 618646"/>
                <a:gd name="connsiteY454" fmla="*/ 407712 h 683430"/>
                <a:gd name="connsiteX455" fmla="*/ 399295 w 618646"/>
                <a:gd name="connsiteY455" fmla="*/ 405034 h 683430"/>
                <a:gd name="connsiteX456" fmla="*/ 400188 w 618646"/>
                <a:gd name="connsiteY456" fmla="*/ 403121 h 683430"/>
                <a:gd name="connsiteX457" fmla="*/ 397255 w 618646"/>
                <a:gd name="connsiteY457" fmla="*/ 395342 h 683430"/>
                <a:gd name="connsiteX458" fmla="*/ 397765 w 618646"/>
                <a:gd name="connsiteY458" fmla="*/ 389985 h 683430"/>
                <a:gd name="connsiteX459" fmla="*/ 401973 w 618646"/>
                <a:gd name="connsiteY459" fmla="*/ 385394 h 683430"/>
                <a:gd name="connsiteX460" fmla="*/ 413323 w 618646"/>
                <a:gd name="connsiteY460" fmla="*/ 381824 h 683430"/>
                <a:gd name="connsiteX461" fmla="*/ 421485 w 618646"/>
                <a:gd name="connsiteY461" fmla="*/ 375575 h 683430"/>
                <a:gd name="connsiteX462" fmla="*/ 422760 w 618646"/>
                <a:gd name="connsiteY462" fmla="*/ 373407 h 683430"/>
                <a:gd name="connsiteX463" fmla="*/ 423271 w 618646"/>
                <a:gd name="connsiteY463" fmla="*/ 373279 h 683430"/>
                <a:gd name="connsiteX464" fmla="*/ 423398 w 618646"/>
                <a:gd name="connsiteY464" fmla="*/ 373789 h 683430"/>
                <a:gd name="connsiteX465" fmla="*/ 422250 w 618646"/>
                <a:gd name="connsiteY465" fmla="*/ 375957 h 683430"/>
                <a:gd name="connsiteX466" fmla="*/ 421613 w 618646"/>
                <a:gd name="connsiteY466" fmla="*/ 380293 h 683430"/>
                <a:gd name="connsiteX467" fmla="*/ 422760 w 618646"/>
                <a:gd name="connsiteY467" fmla="*/ 382079 h 683430"/>
                <a:gd name="connsiteX468" fmla="*/ 426076 w 618646"/>
                <a:gd name="connsiteY468" fmla="*/ 383482 h 683430"/>
                <a:gd name="connsiteX469" fmla="*/ 427224 w 618646"/>
                <a:gd name="connsiteY469" fmla="*/ 383482 h 683430"/>
                <a:gd name="connsiteX470" fmla="*/ 427734 w 618646"/>
                <a:gd name="connsiteY470" fmla="*/ 383099 h 683430"/>
                <a:gd name="connsiteX471" fmla="*/ 430540 w 618646"/>
                <a:gd name="connsiteY471" fmla="*/ 382716 h 683430"/>
                <a:gd name="connsiteX472" fmla="*/ 431177 w 618646"/>
                <a:gd name="connsiteY472" fmla="*/ 383992 h 683430"/>
                <a:gd name="connsiteX473" fmla="*/ 432325 w 618646"/>
                <a:gd name="connsiteY473" fmla="*/ 384247 h 683430"/>
                <a:gd name="connsiteX474" fmla="*/ 433601 w 618646"/>
                <a:gd name="connsiteY474" fmla="*/ 382589 h 683430"/>
                <a:gd name="connsiteX475" fmla="*/ 434876 w 618646"/>
                <a:gd name="connsiteY475" fmla="*/ 379400 h 683430"/>
                <a:gd name="connsiteX476" fmla="*/ 438829 w 618646"/>
                <a:gd name="connsiteY476" fmla="*/ 384374 h 683430"/>
                <a:gd name="connsiteX477" fmla="*/ 439084 w 618646"/>
                <a:gd name="connsiteY477" fmla="*/ 384374 h 683430"/>
                <a:gd name="connsiteX478" fmla="*/ 440232 w 618646"/>
                <a:gd name="connsiteY478" fmla="*/ 383482 h 683430"/>
                <a:gd name="connsiteX479" fmla="*/ 440232 w 618646"/>
                <a:gd name="connsiteY479" fmla="*/ 382461 h 683430"/>
                <a:gd name="connsiteX480" fmla="*/ 443038 w 618646"/>
                <a:gd name="connsiteY480" fmla="*/ 382589 h 683430"/>
                <a:gd name="connsiteX481" fmla="*/ 444058 w 618646"/>
                <a:gd name="connsiteY481" fmla="*/ 381058 h 683430"/>
                <a:gd name="connsiteX482" fmla="*/ 443293 w 618646"/>
                <a:gd name="connsiteY482" fmla="*/ 378635 h 683430"/>
                <a:gd name="connsiteX483" fmla="*/ 441125 w 618646"/>
                <a:gd name="connsiteY483" fmla="*/ 354660 h 683430"/>
                <a:gd name="connsiteX484" fmla="*/ 440360 w 618646"/>
                <a:gd name="connsiteY484" fmla="*/ 352747 h 683430"/>
                <a:gd name="connsiteX485" fmla="*/ 440360 w 618646"/>
                <a:gd name="connsiteY485" fmla="*/ 347136 h 683430"/>
                <a:gd name="connsiteX486" fmla="*/ 440870 w 618646"/>
                <a:gd name="connsiteY486" fmla="*/ 346243 h 683430"/>
                <a:gd name="connsiteX487" fmla="*/ 440487 w 618646"/>
                <a:gd name="connsiteY487" fmla="*/ 344968 h 683430"/>
                <a:gd name="connsiteX488" fmla="*/ 437171 w 618646"/>
                <a:gd name="connsiteY488" fmla="*/ 344202 h 683430"/>
                <a:gd name="connsiteX489" fmla="*/ 436279 w 618646"/>
                <a:gd name="connsiteY489" fmla="*/ 342544 h 683430"/>
                <a:gd name="connsiteX490" fmla="*/ 437299 w 618646"/>
                <a:gd name="connsiteY490" fmla="*/ 339611 h 683430"/>
                <a:gd name="connsiteX491" fmla="*/ 436789 w 618646"/>
                <a:gd name="connsiteY491" fmla="*/ 338591 h 683430"/>
                <a:gd name="connsiteX492" fmla="*/ 433983 w 618646"/>
                <a:gd name="connsiteY492" fmla="*/ 336168 h 683430"/>
                <a:gd name="connsiteX493" fmla="*/ 434748 w 618646"/>
                <a:gd name="connsiteY493" fmla="*/ 330047 h 683430"/>
                <a:gd name="connsiteX494" fmla="*/ 436279 w 618646"/>
                <a:gd name="connsiteY494" fmla="*/ 326603 h 683430"/>
                <a:gd name="connsiteX495" fmla="*/ 436151 w 618646"/>
                <a:gd name="connsiteY495" fmla="*/ 325583 h 683430"/>
                <a:gd name="connsiteX496" fmla="*/ 436534 w 618646"/>
                <a:gd name="connsiteY496" fmla="*/ 322395 h 683430"/>
                <a:gd name="connsiteX497" fmla="*/ 434111 w 618646"/>
                <a:gd name="connsiteY497" fmla="*/ 318951 h 683430"/>
                <a:gd name="connsiteX498" fmla="*/ 430540 w 618646"/>
                <a:gd name="connsiteY498" fmla="*/ 318441 h 683430"/>
                <a:gd name="connsiteX499" fmla="*/ 425184 w 618646"/>
                <a:gd name="connsiteY499" fmla="*/ 315381 h 683430"/>
                <a:gd name="connsiteX500" fmla="*/ 422378 w 618646"/>
                <a:gd name="connsiteY500" fmla="*/ 310790 h 683430"/>
                <a:gd name="connsiteX501" fmla="*/ 422506 w 618646"/>
                <a:gd name="connsiteY501" fmla="*/ 309642 h 683430"/>
                <a:gd name="connsiteX502" fmla="*/ 424418 w 618646"/>
                <a:gd name="connsiteY502" fmla="*/ 305688 h 683430"/>
                <a:gd name="connsiteX503" fmla="*/ 425184 w 618646"/>
                <a:gd name="connsiteY503" fmla="*/ 305433 h 683430"/>
                <a:gd name="connsiteX504" fmla="*/ 425694 w 618646"/>
                <a:gd name="connsiteY504" fmla="*/ 305816 h 683430"/>
                <a:gd name="connsiteX505" fmla="*/ 428754 w 618646"/>
                <a:gd name="connsiteY505" fmla="*/ 305178 h 683430"/>
                <a:gd name="connsiteX506" fmla="*/ 430285 w 618646"/>
                <a:gd name="connsiteY506" fmla="*/ 301480 h 683430"/>
                <a:gd name="connsiteX507" fmla="*/ 432580 w 618646"/>
                <a:gd name="connsiteY507" fmla="*/ 299312 h 683430"/>
                <a:gd name="connsiteX508" fmla="*/ 438829 w 618646"/>
                <a:gd name="connsiteY508" fmla="*/ 299312 h 683430"/>
                <a:gd name="connsiteX509" fmla="*/ 441252 w 618646"/>
                <a:gd name="connsiteY509" fmla="*/ 297782 h 683430"/>
                <a:gd name="connsiteX510" fmla="*/ 440615 w 618646"/>
                <a:gd name="connsiteY510" fmla="*/ 295614 h 683430"/>
                <a:gd name="connsiteX511" fmla="*/ 438319 w 618646"/>
                <a:gd name="connsiteY511" fmla="*/ 292680 h 683430"/>
                <a:gd name="connsiteX512" fmla="*/ 436024 w 618646"/>
                <a:gd name="connsiteY512" fmla="*/ 291150 h 683430"/>
                <a:gd name="connsiteX513" fmla="*/ 433601 w 618646"/>
                <a:gd name="connsiteY513" fmla="*/ 291150 h 683430"/>
                <a:gd name="connsiteX514" fmla="*/ 424546 w 618646"/>
                <a:gd name="connsiteY514" fmla="*/ 283881 h 683430"/>
                <a:gd name="connsiteX515" fmla="*/ 423143 w 618646"/>
                <a:gd name="connsiteY515" fmla="*/ 282223 h 683430"/>
                <a:gd name="connsiteX516" fmla="*/ 425311 w 618646"/>
                <a:gd name="connsiteY516" fmla="*/ 275974 h 683430"/>
                <a:gd name="connsiteX517" fmla="*/ 429392 w 618646"/>
                <a:gd name="connsiteY517" fmla="*/ 272021 h 683430"/>
                <a:gd name="connsiteX518" fmla="*/ 430412 w 618646"/>
                <a:gd name="connsiteY518" fmla="*/ 271383 h 683430"/>
                <a:gd name="connsiteX519" fmla="*/ 431688 w 618646"/>
                <a:gd name="connsiteY519" fmla="*/ 269470 h 683430"/>
                <a:gd name="connsiteX520" fmla="*/ 433090 w 618646"/>
                <a:gd name="connsiteY520" fmla="*/ 268960 h 683430"/>
                <a:gd name="connsiteX521" fmla="*/ 435003 w 618646"/>
                <a:gd name="connsiteY521" fmla="*/ 272913 h 683430"/>
                <a:gd name="connsiteX522" fmla="*/ 438447 w 618646"/>
                <a:gd name="connsiteY522" fmla="*/ 273806 h 683430"/>
                <a:gd name="connsiteX523" fmla="*/ 442783 w 618646"/>
                <a:gd name="connsiteY523" fmla="*/ 274189 h 683430"/>
                <a:gd name="connsiteX524" fmla="*/ 443676 w 618646"/>
                <a:gd name="connsiteY524" fmla="*/ 274699 h 683430"/>
                <a:gd name="connsiteX525" fmla="*/ 447756 w 618646"/>
                <a:gd name="connsiteY525" fmla="*/ 278907 h 683430"/>
                <a:gd name="connsiteX526" fmla="*/ 449669 w 618646"/>
                <a:gd name="connsiteY526" fmla="*/ 279800 h 683430"/>
                <a:gd name="connsiteX527" fmla="*/ 451837 w 618646"/>
                <a:gd name="connsiteY527" fmla="*/ 280055 h 683430"/>
                <a:gd name="connsiteX528" fmla="*/ 454643 w 618646"/>
                <a:gd name="connsiteY528" fmla="*/ 278652 h 683430"/>
                <a:gd name="connsiteX529" fmla="*/ 455153 w 618646"/>
                <a:gd name="connsiteY529" fmla="*/ 276484 h 683430"/>
                <a:gd name="connsiteX530" fmla="*/ 456046 w 618646"/>
                <a:gd name="connsiteY530" fmla="*/ 276102 h 683430"/>
                <a:gd name="connsiteX531" fmla="*/ 457194 w 618646"/>
                <a:gd name="connsiteY531" fmla="*/ 277122 h 683430"/>
                <a:gd name="connsiteX532" fmla="*/ 458341 w 618646"/>
                <a:gd name="connsiteY532" fmla="*/ 279672 h 683430"/>
                <a:gd name="connsiteX533" fmla="*/ 458596 w 618646"/>
                <a:gd name="connsiteY533" fmla="*/ 294721 h 683430"/>
                <a:gd name="connsiteX534" fmla="*/ 460254 w 618646"/>
                <a:gd name="connsiteY534" fmla="*/ 296634 h 683430"/>
                <a:gd name="connsiteX535" fmla="*/ 469436 w 618646"/>
                <a:gd name="connsiteY535" fmla="*/ 299439 h 683430"/>
                <a:gd name="connsiteX536" fmla="*/ 509608 w 618646"/>
                <a:gd name="connsiteY536" fmla="*/ 301097 h 683430"/>
                <a:gd name="connsiteX537" fmla="*/ 511649 w 618646"/>
                <a:gd name="connsiteY537" fmla="*/ 301990 h 683430"/>
                <a:gd name="connsiteX538" fmla="*/ 514837 w 618646"/>
                <a:gd name="connsiteY538" fmla="*/ 304796 h 683430"/>
                <a:gd name="connsiteX539" fmla="*/ 514837 w 618646"/>
                <a:gd name="connsiteY539" fmla="*/ 305688 h 683430"/>
                <a:gd name="connsiteX540" fmla="*/ 513944 w 618646"/>
                <a:gd name="connsiteY540" fmla="*/ 306326 h 683430"/>
                <a:gd name="connsiteX541" fmla="*/ 512541 w 618646"/>
                <a:gd name="connsiteY541" fmla="*/ 305816 h 683430"/>
                <a:gd name="connsiteX542" fmla="*/ 509863 w 618646"/>
                <a:gd name="connsiteY542" fmla="*/ 307346 h 683430"/>
                <a:gd name="connsiteX543" fmla="*/ 507313 w 618646"/>
                <a:gd name="connsiteY543" fmla="*/ 316018 h 683430"/>
                <a:gd name="connsiteX544" fmla="*/ 502977 w 618646"/>
                <a:gd name="connsiteY544" fmla="*/ 320354 h 683430"/>
                <a:gd name="connsiteX545" fmla="*/ 502849 w 618646"/>
                <a:gd name="connsiteY545" fmla="*/ 320992 h 683430"/>
                <a:gd name="connsiteX546" fmla="*/ 501701 w 618646"/>
                <a:gd name="connsiteY546" fmla="*/ 321502 h 683430"/>
                <a:gd name="connsiteX547" fmla="*/ 499788 w 618646"/>
                <a:gd name="connsiteY547" fmla="*/ 321374 h 683430"/>
                <a:gd name="connsiteX548" fmla="*/ 497876 w 618646"/>
                <a:gd name="connsiteY548" fmla="*/ 322012 h 683430"/>
                <a:gd name="connsiteX549" fmla="*/ 496345 w 618646"/>
                <a:gd name="connsiteY549" fmla="*/ 323670 h 683430"/>
                <a:gd name="connsiteX550" fmla="*/ 494815 w 618646"/>
                <a:gd name="connsiteY550" fmla="*/ 324053 h 683430"/>
                <a:gd name="connsiteX551" fmla="*/ 490861 w 618646"/>
                <a:gd name="connsiteY551" fmla="*/ 326093 h 683430"/>
                <a:gd name="connsiteX552" fmla="*/ 489714 w 618646"/>
                <a:gd name="connsiteY552" fmla="*/ 327113 h 683430"/>
                <a:gd name="connsiteX553" fmla="*/ 487801 w 618646"/>
                <a:gd name="connsiteY553" fmla="*/ 332215 h 683430"/>
                <a:gd name="connsiteX554" fmla="*/ 487163 w 618646"/>
                <a:gd name="connsiteY554" fmla="*/ 336295 h 683430"/>
                <a:gd name="connsiteX555" fmla="*/ 490351 w 618646"/>
                <a:gd name="connsiteY555" fmla="*/ 347008 h 683430"/>
                <a:gd name="connsiteX556" fmla="*/ 490989 w 618646"/>
                <a:gd name="connsiteY556" fmla="*/ 348156 h 683430"/>
                <a:gd name="connsiteX557" fmla="*/ 491754 w 618646"/>
                <a:gd name="connsiteY557" fmla="*/ 348411 h 683430"/>
                <a:gd name="connsiteX558" fmla="*/ 492392 w 618646"/>
                <a:gd name="connsiteY558" fmla="*/ 347901 h 683430"/>
                <a:gd name="connsiteX559" fmla="*/ 492774 w 618646"/>
                <a:gd name="connsiteY559" fmla="*/ 345605 h 683430"/>
                <a:gd name="connsiteX560" fmla="*/ 493922 w 618646"/>
                <a:gd name="connsiteY560" fmla="*/ 347136 h 683430"/>
                <a:gd name="connsiteX561" fmla="*/ 494687 w 618646"/>
                <a:gd name="connsiteY561" fmla="*/ 349176 h 683430"/>
                <a:gd name="connsiteX562" fmla="*/ 498768 w 618646"/>
                <a:gd name="connsiteY562" fmla="*/ 350834 h 683430"/>
                <a:gd name="connsiteX563" fmla="*/ 499278 w 618646"/>
                <a:gd name="connsiteY563" fmla="*/ 350579 h 683430"/>
                <a:gd name="connsiteX564" fmla="*/ 501191 w 618646"/>
                <a:gd name="connsiteY564" fmla="*/ 346625 h 683430"/>
                <a:gd name="connsiteX565" fmla="*/ 500809 w 618646"/>
                <a:gd name="connsiteY565" fmla="*/ 344712 h 683430"/>
                <a:gd name="connsiteX566" fmla="*/ 501956 w 618646"/>
                <a:gd name="connsiteY566" fmla="*/ 341269 h 683430"/>
                <a:gd name="connsiteX567" fmla="*/ 503359 w 618646"/>
                <a:gd name="connsiteY567" fmla="*/ 340121 h 683430"/>
                <a:gd name="connsiteX568" fmla="*/ 504507 w 618646"/>
                <a:gd name="connsiteY568" fmla="*/ 337698 h 683430"/>
                <a:gd name="connsiteX569" fmla="*/ 504635 w 618646"/>
                <a:gd name="connsiteY569" fmla="*/ 335530 h 683430"/>
                <a:gd name="connsiteX570" fmla="*/ 506548 w 618646"/>
                <a:gd name="connsiteY570" fmla="*/ 335148 h 683430"/>
                <a:gd name="connsiteX571" fmla="*/ 507568 w 618646"/>
                <a:gd name="connsiteY571" fmla="*/ 334510 h 683430"/>
                <a:gd name="connsiteX572" fmla="*/ 508971 w 618646"/>
                <a:gd name="connsiteY572" fmla="*/ 334638 h 683430"/>
                <a:gd name="connsiteX573" fmla="*/ 510629 w 618646"/>
                <a:gd name="connsiteY573" fmla="*/ 336806 h 683430"/>
                <a:gd name="connsiteX574" fmla="*/ 512159 w 618646"/>
                <a:gd name="connsiteY574" fmla="*/ 341907 h 683430"/>
                <a:gd name="connsiteX575" fmla="*/ 512286 w 618646"/>
                <a:gd name="connsiteY575" fmla="*/ 349304 h 683430"/>
                <a:gd name="connsiteX576" fmla="*/ 515474 w 618646"/>
                <a:gd name="connsiteY576" fmla="*/ 358486 h 683430"/>
                <a:gd name="connsiteX577" fmla="*/ 516750 w 618646"/>
                <a:gd name="connsiteY577" fmla="*/ 371111 h 683430"/>
                <a:gd name="connsiteX578" fmla="*/ 517897 w 618646"/>
                <a:gd name="connsiteY578" fmla="*/ 373407 h 683430"/>
                <a:gd name="connsiteX579" fmla="*/ 519938 w 618646"/>
                <a:gd name="connsiteY579" fmla="*/ 372004 h 683430"/>
                <a:gd name="connsiteX580" fmla="*/ 520066 w 618646"/>
                <a:gd name="connsiteY580" fmla="*/ 371749 h 683430"/>
                <a:gd name="connsiteX581" fmla="*/ 521596 w 618646"/>
                <a:gd name="connsiteY581" fmla="*/ 371494 h 683430"/>
                <a:gd name="connsiteX582" fmla="*/ 523254 w 618646"/>
                <a:gd name="connsiteY582" fmla="*/ 373407 h 683430"/>
                <a:gd name="connsiteX583" fmla="*/ 525039 w 618646"/>
                <a:gd name="connsiteY583" fmla="*/ 373917 h 683430"/>
                <a:gd name="connsiteX584" fmla="*/ 526570 w 618646"/>
                <a:gd name="connsiteY584" fmla="*/ 372514 h 683430"/>
                <a:gd name="connsiteX585" fmla="*/ 527462 w 618646"/>
                <a:gd name="connsiteY585" fmla="*/ 370218 h 683430"/>
                <a:gd name="connsiteX586" fmla="*/ 528483 w 618646"/>
                <a:gd name="connsiteY586" fmla="*/ 369326 h 683430"/>
                <a:gd name="connsiteX587" fmla="*/ 530650 w 618646"/>
                <a:gd name="connsiteY587" fmla="*/ 366265 h 683430"/>
                <a:gd name="connsiteX588" fmla="*/ 528865 w 618646"/>
                <a:gd name="connsiteY588" fmla="*/ 358358 h 683430"/>
                <a:gd name="connsiteX589" fmla="*/ 530523 w 618646"/>
                <a:gd name="connsiteY589" fmla="*/ 350196 h 683430"/>
                <a:gd name="connsiteX590" fmla="*/ 531161 w 618646"/>
                <a:gd name="connsiteY590" fmla="*/ 350069 h 683430"/>
                <a:gd name="connsiteX591" fmla="*/ 534477 w 618646"/>
                <a:gd name="connsiteY591" fmla="*/ 348028 h 683430"/>
                <a:gd name="connsiteX592" fmla="*/ 536007 w 618646"/>
                <a:gd name="connsiteY592" fmla="*/ 336295 h 683430"/>
                <a:gd name="connsiteX593" fmla="*/ 535752 w 618646"/>
                <a:gd name="connsiteY593" fmla="*/ 333745 h 683430"/>
                <a:gd name="connsiteX594" fmla="*/ 533711 w 618646"/>
                <a:gd name="connsiteY594" fmla="*/ 326986 h 683430"/>
                <a:gd name="connsiteX595" fmla="*/ 533966 w 618646"/>
                <a:gd name="connsiteY595" fmla="*/ 326093 h 683430"/>
                <a:gd name="connsiteX596" fmla="*/ 539578 w 618646"/>
                <a:gd name="connsiteY596" fmla="*/ 327241 h 683430"/>
                <a:gd name="connsiteX597" fmla="*/ 539833 w 618646"/>
                <a:gd name="connsiteY597" fmla="*/ 327113 h 683430"/>
                <a:gd name="connsiteX598" fmla="*/ 542001 w 618646"/>
                <a:gd name="connsiteY598" fmla="*/ 327368 h 683430"/>
                <a:gd name="connsiteX599" fmla="*/ 549142 w 618646"/>
                <a:gd name="connsiteY599" fmla="*/ 329919 h 683430"/>
                <a:gd name="connsiteX600" fmla="*/ 551055 w 618646"/>
                <a:gd name="connsiteY600" fmla="*/ 329409 h 683430"/>
                <a:gd name="connsiteX601" fmla="*/ 563043 w 618646"/>
                <a:gd name="connsiteY601" fmla="*/ 302245 h 683430"/>
                <a:gd name="connsiteX602" fmla="*/ 561895 w 618646"/>
                <a:gd name="connsiteY602" fmla="*/ 299312 h 683430"/>
                <a:gd name="connsiteX603" fmla="*/ 560748 w 618646"/>
                <a:gd name="connsiteY603" fmla="*/ 298674 h 683430"/>
                <a:gd name="connsiteX604" fmla="*/ 560110 w 618646"/>
                <a:gd name="connsiteY604" fmla="*/ 297271 h 683430"/>
                <a:gd name="connsiteX605" fmla="*/ 563043 w 618646"/>
                <a:gd name="connsiteY605" fmla="*/ 292170 h 683430"/>
                <a:gd name="connsiteX606" fmla="*/ 566104 w 618646"/>
                <a:gd name="connsiteY606" fmla="*/ 289620 h 683430"/>
                <a:gd name="connsiteX607" fmla="*/ 569037 w 618646"/>
                <a:gd name="connsiteY607" fmla="*/ 285921 h 683430"/>
                <a:gd name="connsiteX608" fmla="*/ 571715 w 618646"/>
                <a:gd name="connsiteY608" fmla="*/ 279417 h 683430"/>
                <a:gd name="connsiteX609" fmla="*/ 571843 w 618646"/>
                <a:gd name="connsiteY609" fmla="*/ 279162 h 683430"/>
                <a:gd name="connsiteX610" fmla="*/ 571970 w 618646"/>
                <a:gd name="connsiteY610" fmla="*/ 277377 h 683430"/>
                <a:gd name="connsiteX611" fmla="*/ 570567 w 618646"/>
                <a:gd name="connsiteY611" fmla="*/ 268960 h 683430"/>
                <a:gd name="connsiteX612" fmla="*/ 572098 w 618646"/>
                <a:gd name="connsiteY612" fmla="*/ 265262 h 683430"/>
                <a:gd name="connsiteX613" fmla="*/ 595436 w 618646"/>
                <a:gd name="connsiteY613" fmla="*/ 249193 h 683430"/>
                <a:gd name="connsiteX614" fmla="*/ 603215 w 618646"/>
                <a:gd name="connsiteY614" fmla="*/ 247662 h 683430"/>
                <a:gd name="connsiteX615" fmla="*/ 607168 w 618646"/>
                <a:gd name="connsiteY615" fmla="*/ 249448 h 683430"/>
                <a:gd name="connsiteX616" fmla="*/ 607423 w 618646"/>
                <a:gd name="connsiteY616" fmla="*/ 249958 h 683430"/>
                <a:gd name="connsiteX617" fmla="*/ 609464 w 618646"/>
                <a:gd name="connsiteY617" fmla="*/ 252253 h 683430"/>
                <a:gd name="connsiteX618" fmla="*/ 611759 w 618646"/>
                <a:gd name="connsiteY618" fmla="*/ 253274 h 683430"/>
                <a:gd name="connsiteX619" fmla="*/ 613162 w 618646"/>
                <a:gd name="connsiteY619" fmla="*/ 253401 h 683430"/>
                <a:gd name="connsiteX620" fmla="*/ 614055 w 618646"/>
                <a:gd name="connsiteY620" fmla="*/ 251998 h 683430"/>
                <a:gd name="connsiteX621" fmla="*/ 613162 w 618646"/>
                <a:gd name="connsiteY621" fmla="*/ 250086 h 683430"/>
                <a:gd name="connsiteX622" fmla="*/ 611122 w 618646"/>
                <a:gd name="connsiteY622" fmla="*/ 247407 h 683430"/>
                <a:gd name="connsiteX623" fmla="*/ 611122 w 618646"/>
                <a:gd name="connsiteY623" fmla="*/ 247407 h 683430"/>
                <a:gd name="connsiteX624" fmla="*/ 611122 w 618646"/>
                <a:gd name="connsiteY624" fmla="*/ 247407 h 68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</a:cxnLst>
              <a:rect l="l" t="t" r="r" b="b"/>
              <a:pathLst>
                <a:path w="618646" h="683430">
                  <a:moveTo>
                    <a:pt x="611122" y="247407"/>
                  </a:moveTo>
                  <a:lnTo>
                    <a:pt x="609081" y="242306"/>
                  </a:lnTo>
                  <a:lnTo>
                    <a:pt x="610229" y="239373"/>
                  </a:lnTo>
                  <a:lnTo>
                    <a:pt x="614055" y="236057"/>
                  </a:lnTo>
                  <a:lnTo>
                    <a:pt x="618646" y="234017"/>
                  </a:lnTo>
                  <a:lnTo>
                    <a:pt x="618264" y="227513"/>
                  </a:lnTo>
                  <a:lnTo>
                    <a:pt x="616988" y="224707"/>
                  </a:lnTo>
                  <a:lnTo>
                    <a:pt x="615458" y="223177"/>
                  </a:lnTo>
                  <a:lnTo>
                    <a:pt x="611504" y="222284"/>
                  </a:lnTo>
                  <a:lnTo>
                    <a:pt x="609336" y="221264"/>
                  </a:lnTo>
                  <a:lnTo>
                    <a:pt x="605000" y="216800"/>
                  </a:lnTo>
                  <a:lnTo>
                    <a:pt x="601302" y="217438"/>
                  </a:lnTo>
                  <a:lnTo>
                    <a:pt x="600154" y="218713"/>
                  </a:lnTo>
                  <a:lnTo>
                    <a:pt x="602195" y="210806"/>
                  </a:lnTo>
                  <a:lnTo>
                    <a:pt x="599006" y="205960"/>
                  </a:lnTo>
                  <a:lnTo>
                    <a:pt x="594798" y="204430"/>
                  </a:lnTo>
                  <a:lnTo>
                    <a:pt x="594925" y="203665"/>
                  </a:lnTo>
                  <a:lnTo>
                    <a:pt x="596583" y="202900"/>
                  </a:lnTo>
                  <a:lnTo>
                    <a:pt x="597859" y="201242"/>
                  </a:lnTo>
                  <a:lnTo>
                    <a:pt x="596966" y="199839"/>
                  </a:lnTo>
                  <a:lnTo>
                    <a:pt x="596201" y="200094"/>
                  </a:lnTo>
                  <a:lnTo>
                    <a:pt x="589824" y="197543"/>
                  </a:lnTo>
                  <a:lnTo>
                    <a:pt x="586508" y="198053"/>
                  </a:lnTo>
                  <a:lnTo>
                    <a:pt x="578602" y="202517"/>
                  </a:lnTo>
                  <a:lnTo>
                    <a:pt x="572098" y="203792"/>
                  </a:lnTo>
                  <a:lnTo>
                    <a:pt x="566742" y="202517"/>
                  </a:lnTo>
                  <a:lnTo>
                    <a:pt x="563936" y="200859"/>
                  </a:lnTo>
                  <a:lnTo>
                    <a:pt x="563171" y="199966"/>
                  </a:lnTo>
                  <a:lnTo>
                    <a:pt x="559345" y="199966"/>
                  </a:lnTo>
                  <a:lnTo>
                    <a:pt x="554754" y="202389"/>
                  </a:lnTo>
                  <a:lnTo>
                    <a:pt x="552841" y="207746"/>
                  </a:lnTo>
                  <a:lnTo>
                    <a:pt x="533711" y="215908"/>
                  </a:lnTo>
                  <a:lnTo>
                    <a:pt x="531288" y="217693"/>
                  </a:lnTo>
                  <a:lnTo>
                    <a:pt x="527080" y="222922"/>
                  </a:lnTo>
                  <a:lnTo>
                    <a:pt x="519811" y="227513"/>
                  </a:lnTo>
                  <a:lnTo>
                    <a:pt x="518408" y="232869"/>
                  </a:lnTo>
                  <a:lnTo>
                    <a:pt x="502594" y="237205"/>
                  </a:lnTo>
                  <a:lnTo>
                    <a:pt x="500809" y="236695"/>
                  </a:lnTo>
                  <a:lnTo>
                    <a:pt x="496345" y="241286"/>
                  </a:lnTo>
                  <a:lnTo>
                    <a:pt x="499151" y="244729"/>
                  </a:lnTo>
                  <a:lnTo>
                    <a:pt x="502339" y="245239"/>
                  </a:lnTo>
                  <a:lnTo>
                    <a:pt x="502594" y="245239"/>
                  </a:lnTo>
                  <a:lnTo>
                    <a:pt x="506292" y="247280"/>
                  </a:lnTo>
                  <a:lnTo>
                    <a:pt x="506292" y="248810"/>
                  </a:lnTo>
                  <a:lnTo>
                    <a:pt x="505782" y="249958"/>
                  </a:lnTo>
                  <a:lnTo>
                    <a:pt x="505910" y="254804"/>
                  </a:lnTo>
                  <a:lnTo>
                    <a:pt x="506548" y="256589"/>
                  </a:lnTo>
                  <a:lnTo>
                    <a:pt x="504890" y="258375"/>
                  </a:lnTo>
                  <a:lnTo>
                    <a:pt x="492009" y="259140"/>
                  </a:lnTo>
                  <a:lnTo>
                    <a:pt x="488948" y="259905"/>
                  </a:lnTo>
                  <a:lnTo>
                    <a:pt x="479384" y="260543"/>
                  </a:lnTo>
                  <a:lnTo>
                    <a:pt x="470456" y="257737"/>
                  </a:lnTo>
                  <a:lnTo>
                    <a:pt x="462932" y="261436"/>
                  </a:lnTo>
                  <a:lnTo>
                    <a:pt x="459872" y="261818"/>
                  </a:lnTo>
                  <a:lnTo>
                    <a:pt x="451582" y="259523"/>
                  </a:lnTo>
                  <a:lnTo>
                    <a:pt x="446481" y="259395"/>
                  </a:lnTo>
                  <a:lnTo>
                    <a:pt x="443930" y="258630"/>
                  </a:lnTo>
                  <a:lnTo>
                    <a:pt x="439467" y="254932"/>
                  </a:lnTo>
                  <a:lnTo>
                    <a:pt x="437554" y="251743"/>
                  </a:lnTo>
                  <a:lnTo>
                    <a:pt x="437682" y="250086"/>
                  </a:lnTo>
                  <a:lnTo>
                    <a:pt x="439722" y="248045"/>
                  </a:lnTo>
                  <a:lnTo>
                    <a:pt x="438064" y="245877"/>
                  </a:lnTo>
                  <a:lnTo>
                    <a:pt x="437554" y="241414"/>
                  </a:lnTo>
                  <a:lnTo>
                    <a:pt x="438574" y="238480"/>
                  </a:lnTo>
                  <a:lnTo>
                    <a:pt x="438319" y="231466"/>
                  </a:lnTo>
                  <a:lnTo>
                    <a:pt x="436916" y="229936"/>
                  </a:lnTo>
                  <a:lnTo>
                    <a:pt x="434366" y="228788"/>
                  </a:lnTo>
                  <a:lnTo>
                    <a:pt x="432325" y="228916"/>
                  </a:lnTo>
                  <a:lnTo>
                    <a:pt x="425311" y="231849"/>
                  </a:lnTo>
                  <a:lnTo>
                    <a:pt x="424164" y="232104"/>
                  </a:lnTo>
                  <a:lnTo>
                    <a:pt x="423015" y="234399"/>
                  </a:lnTo>
                  <a:lnTo>
                    <a:pt x="423271" y="238353"/>
                  </a:lnTo>
                  <a:lnTo>
                    <a:pt x="420210" y="250596"/>
                  </a:lnTo>
                  <a:lnTo>
                    <a:pt x="421230" y="254932"/>
                  </a:lnTo>
                  <a:lnTo>
                    <a:pt x="423271" y="258120"/>
                  </a:lnTo>
                  <a:lnTo>
                    <a:pt x="423653" y="262966"/>
                  </a:lnTo>
                  <a:lnTo>
                    <a:pt x="421740" y="268577"/>
                  </a:lnTo>
                  <a:lnTo>
                    <a:pt x="419700" y="269342"/>
                  </a:lnTo>
                  <a:lnTo>
                    <a:pt x="415747" y="268450"/>
                  </a:lnTo>
                  <a:lnTo>
                    <a:pt x="413578" y="269215"/>
                  </a:lnTo>
                  <a:lnTo>
                    <a:pt x="407074" y="269470"/>
                  </a:lnTo>
                  <a:lnTo>
                    <a:pt x="401336" y="267174"/>
                  </a:lnTo>
                  <a:lnTo>
                    <a:pt x="401208" y="266664"/>
                  </a:lnTo>
                  <a:lnTo>
                    <a:pt x="399295" y="266027"/>
                  </a:lnTo>
                  <a:lnTo>
                    <a:pt x="396617" y="267557"/>
                  </a:lnTo>
                  <a:lnTo>
                    <a:pt x="391388" y="267812"/>
                  </a:lnTo>
                  <a:lnTo>
                    <a:pt x="387818" y="265899"/>
                  </a:lnTo>
                  <a:lnTo>
                    <a:pt x="381058" y="264369"/>
                  </a:lnTo>
                  <a:lnTo>
                    <a:pt x="376212" y="264496"/>
                  </a:lnTo>
                  <a:lnTo>
                    <a:pt x="372896" y="262711"/>
                  </a:lnTo>
                  <a:lnTo>
                    <a:pt x="372769" y="261181"/>
                  </a:lnTo>
                  <a:lnTo>
                    <a:pt x="371111" y="259013"/>
                  </a:lnTo>
                  <a:lnTo>
                    <a:pt x="368688" y="259013"/>
                  </a:lnTo>
                  <a:lnTo>
                    <a:pt x="364735" y="260798"/>
                  </a:lnTo>
                  <a:lnTo>
                    <a:pt x="361801" y="260160"/>
                  </a:lnTo>
                  <a:lnTo>
                    <a:pt x="350834" y="254421"/>
                  </a:lnTo>
                  <a:lnTo>
                    <a:pt x="350324" y="253401"/>
                  </a:lnTo>
                  <a:lnTo>
                    <a:pt x="350579" y="251233"/>
                  </a:lnTo>
                  <a:lnTo>
                    <a:pt x="347008" y="246897"/>
                  </a:lnTo>
                  <a:lnTo>
                    <a:pt x="339611" y="243582"/>
                  </a:lnTo>
                  <a:lnTo>
                    <a:pt x="337188" y="243454"/>
                  </a:lnTo>
                  <a:lnTo>
                    <a:pt x="332470" y="245750"/>
                  </a:lnTo>
                  <a:lnTo>
                    <a:pt x="331705" y="245877"/>
                  </a:lnTo>
                  <a:lnTo>
                    <a:pt x="329536" y="244857"/>
                  </a:lnTo>
                  <a:lnTo>
                    <a:pt x="324053" y="243836"/>
                  </a:lnTo>
                  <a:lnTo>
                    <a:pt x="322395" y="245239"/>
                  </a:lnTo>
                  <a:lnTo>
                    <a:pt x="322140" y="246132"/>
                  </a:lnTo>
                  <a:lnTo>
                    <a:pt x="320864" y="246515"/>
                  </a:lnTo>
                  <a:lnTo>
                    <a:pt x="320099" y="245877"/>
                  </a:lnTo>
                  <a:lnTo>
                    <a:pt x="310790" y="242944"/>
                  </a:lnTo>
                  <a:lnTo>
                    <a:pt x="309897" y="241924"/>
                  </a:lnTo>
                  <a:lnTo>
                    <a:pt x="309132" y="239756"/>
                  </a:lnTo>
                  <a:lnTo>
                    <a:pt x="306836" y="238353"/>
                  </a:lnTo>
                  <a:lnTo>
                    <a:pt x="299057" y="235930"/>
                  </a:lnTo>
                  <a:lnTo>
                    <a:pt x="295996" y="233889"/>
                  </a:lnTo>
                  <a:lnTo>
                    <a:pt x="290002" y="233762"/>
                  </a:lnTo>
                  <a:lnTo>
                    <a:pt x="264114" y="215015"/>
                  </a:lnTo>
                  <a:lnTo>
                    <a:pt x="259140" y="215270"/>
                  </a:lnTo>
                  <a:lnTo>
                    <a:pt x="253784" y="210934"/>
                  </a:lnTo>
                  <a:lnTo>
                    <a:pt x="253274" y="208511"/>
                  </a:lnTo>
                  <a:lnTo>
                    <a:pt x="254549" y="205705"/>
                  </a:lnTo>
                  <a:lnTo>
                    <a:pt x="257227" y="202007"/>
                  </a:lnTo>
                  <a:lnTo>
                    <a:pt x="257992" y="195120"/>
                  </a:lnTo>
                  <a:lnTo>
                    <a:pt x="259013" y="193845"/>
                  </a:lnTo>
                  <a:lnTo>
                    <a:pt x="259905" y="190147"/>
                  </a:lnTo>
                  <a:lnTo>
                    <a:pt x="260925" y="187724"/>
                  </a:lnTo>
                  <a:lnTo>
                    <a:pt x="262201" y="186831"/>
                  </a:lnTo>
                  <a:lnTo>
                    <a:pt x="268960" y="179817"/>
                  </a:lnTo>
                  <a:lnTo>
                    <a:pt x="271893" y="177776"/>
                  </a:lnTo>
                  <a:lnTo>
                    <a:pt x="272276" y="175608"/>
                  </a:lnTo>
                  <a:lnTo>
                    <a:pt x="266282" y="171527"/>
                  </a:lnTo>
                  <a:lnTo>
                    <a:pt x="257737" y="167956"/>
                  </a:lnTo>
                  <a:lnTo>
                    <a:pt x="254932" y="162345"/>
                  </a:lnTo>
                  <a:lnTo>
                    <a:pt x="249703" y="159157"/>
                  </a:lnTo>
                  <a:lnTo>
                    <a:pt x="240648" y="156734"/>
                  </a:lnTo>
                  <a:lnTo>
                    <a:pt x="232741" y="146659"/>
                  </a:lnTo>
                  <a:lnTo>
                    <a:pt x="230318" y="146914"/>
                  </a:lnTo>
                  <a:lnTo>
                    <a:pt x="227513" y="149210"/>
                  </a:lnTo>
                  <a:lnTo>
                    <a:pt x="225727" y="148317"/>
                  </a:lnTo>
                  <a:lnTo>
                    <a:pt x="226620" y="141558"/>
                  </a:lnTo>
                  <a:lnTo>
                    <a:pt x="226110" y="140793"/>
                  </a:lnTo>
                  <a:lnTo>
                    <a:pt x="224962" y="135181"/>
                  </a:lnTo>
                  <a:lnTo>
                    <a:pt x="225217" y="133906"/>
                  </a:lnTo>
                  <a:lnTo>
                    <a:pt x="224452" y="131738"/>
                  </a:lnTo>
                  <a:lnTo>
                    <a:pt x="220243" y="126382"/>
                  </a:lnTo>
                  <a:lnTo>
                    <a:pt x="218586" y="119495"/>
                  </a:lnTo>
                  <a:lnTo>
                    <a:pt x="219223" y="118220"/>
                  </a:lnTo>
                  <a:lnTo>
                    <a:pt x="220499" y="118092"/>
                  </a:lnTo>
                  <a:lnTo>
                    <a:pt x="224070" y="116945"/>
                  </a:lnTo>
                  <a:lnTo>
                    <a:pt x="228278" y="123066"/>
                  </a:lnTo>
                  <a:lnTo>
                    <a:pt x="232869" y="121791"/>
                  </a:lnTo>
                  <a:lnTo>
                    <a:pt x="235930" y="119750"/>
                  </a:lnTo>
                  <a:lnTo>
                    <a:pt x="241413" y="114394"/>
                  </a:lnTo>
                  <a:lnTo>
                    <a:pt x="241158" y="112864"/>
                  </a:lnTo>
                  <a:lnTo>
                    <a:pt x="238990" y="108783"/>
                  </a:lnTo>
                  <a:lnTo>
                    <a:pt x="238353" y="104957"/>
                  </a:lnTo>
                  <a:lnTo>
                    <a:pt x="238735" y="103809"/>
                  </a:lnTo>
                  <a:lnTo>
                    <a:pt x="237460" y="101641"/>
                  </a:lnTo>
                  <a:lnTo>
                    <a:pt x="236440" y="101514"/>
                  </a:lnTo>
                  <a:lnTo>
                    <a:pt x="230573" y="98325"/>
                  </a:lnTo>
                  <a:lnTo>
                    <a:pt x="229043" y="95392"/>
                  </a:lnTo>
                  <a:lnTo>
                    <a:pt x="228915" y="92842"/>
                  </a:lnTo>
                  <a:lnTo>
                    <a:pt x="230956" y="88506"/>
                  </a:lnTo>
                  <a:lnTo>
                    <a:pt x="228915" y="83277"/>
                  </a:lnTo>
                  <a:lnTo>
                    <a:pt x="230318" y="81236"/>
                  </a:lnTo>
                  <a:lnTo>
                    <a:pt x="236695" y="80854"/>
                  </a:lnTo>
                  <a:lnTo>
                    <a:pt x="240776" y="78813"/>
                  </a:lnTo>
                  <a:lnTo>
                    <a:pt x="242179" y="72309"/>
                  </a:lnTo>
                  <a:lnTo>
                    <a:pt x="243582" y="70524"/>
                  </a:lnTo>
                  <a:lnTo>
                    <a:pt x="244602" y="70524"/>
                  </a:lnTo>
                  <a:lnTo>
                    <a:pt x="246260" y="68738"/>
                  </a:lnTo>
                  <a:lnTo>
                    <a:pt x="247280" y="66698"/>
                  </a:lnTo>
                  <a:lnTo>
                    <a:pt x="248300" y="65805"/>
                  </a:lnTo>
                  <a:lnTo>
                    <a:pt x="251361" y="64275"/>
                  </a:lnTo>
                  <a:lnTo>
                    <a:pt x="253274" y="62617"/>
                  </a:lnTo>
                  <a:lnTo>
                    <a:pt x="259523" y="43743"/>
                  </a:lnTo>
                  <a:lnTo>
                    <a:pt x="258120" y="41192"/>
                  </a:lnTo>
                  <a:lnTo>
                    <a:pt x="257355" y="40809"/>
                  </a:lnTo>
                  <a:lnTo>
                    <a:pt x="254421" y="41702"/>
                  </a:lnTo>
                  <a:lnTo>
                    <a:pt x="254294" y="41957"/>
                  </a:lnTo>
                  <a:lnTo>
                    <a:pt x="252764" y="43488"/>
                  </a:lnTo>
                  <a:lnTo>
                    <a:pt x="251488" y="41575"/>
                  </a:lnTo>
                  <a:lnTo>
                    <a:pt x="250978" y="40172"/>
                  </a:lnTo>
                  <a:lnTo>
                    <a:pt x="244219" y="34816"/>
                  </a:lnTo>
                  <a:lnTo>
                    <a:pt x="241796" y="32010"/>
                  </a:lnTo>
                  <a:lnTo>
                    <a:pt x="239755" y="30480"/>
                  </a:lnTo>
                  <a:lnTo>
                    <a:pt x="236440" y="28949"/>
                  </a:lnTo>
                  <a:lnTo>
                    <a:pt x="231338" y="30097"/>
                  </a:lnTo>
                  <a:lnTo>
                    <a:pt x="226493" y="30352"/>
                  </a:lnTo>
                  <a:lnTo>
                    <a:pt x="223432" y="31500"/>
                  </a:lnTo>
                  <a:lnTo>
                    <a:pt x="210424" y="39917"/>
                  </a:lnTo>
                  <a:lnTo>
                    <a:pt x="206215" y="41575"/>
                  </a:lnTo>
                  <a:lnTo>
                    <a:pt x="202517" y="42085"/>
                  </a:lnTo>
                  <a:lnTo>
                    <a:pt x="199711" y="40682"/>
                  </a:lnTo>
                  <a:lnTo>
                    <a:pt x="196778" y="36856"/>
                  </a:lnTo>
                  <a:lnTo>
                    <a:pt x="186321" y="32265"/>
                  </a:lnTo>
                  <a:lnTo>
                    <a:pt x="184153" y="29332"/>
                  </a:lnTo>
                  <a:lnTo>
                    <a:pt x="183643" y="26144"/>
                  </a:lnTo>
                  <a:lnTo>
                    <a:pt x="180199" y="23083"/>
                  </a:lnTo>
                  <a:lnTo>
                    <a:pt x="175736" y="20660"/>
                  </a:lnTo>
                  <a:lnTo>
                    <a:pt x="175098" y="20022"/>
                  </a:lnTo>
                  <a:lnTo>
                    <a:pt x="168466" y="16451"/>
                  </a:lnTo>
                  <a:lnTo>
                    <a:pt x="166299" y="14793"/>
                  </a:lnTo>
                  <a:lnTo>
                    <a:pt x="165151" y="12625"/>
                  </a:lnTo>
                  <a:lnTo>
                    <a:pt x="161070" y="8800"/>
                  </a:lnTo>
                  <a:lnTo>
                    <a:pt x="156351" y="8290"/>
                  </a:lnTo>
                  <a:lnTo>
                    <a:pt x="154948" y="7524"/>
                  </a:lnTo>
                  <a:lnTo>
                    <a:pt x="150230" y="2678"/>
                  </a:lnTo>
                  <a:lnTo>
                    <a:pt x="142195" y="1658"/>
                  </a:lnTo>
                  <a:lnTo>
                    <a:pt x="139645" y="0"/>
                  </a:lnTo>
                  <a:lnTo>
                    <a:pt x="137859" y="0"/>
                  </a:lnTo>
                  <a:lnTo>
                    <a:pt x="136074" y="1275"/>
                  </a:lnTo>
                  <a:lnTo>
                    <a:pt x="132120" y="2296"/>
                  </a:lnTo>
                  <a:lnTo>
                    <a:pt x="127657" y="4464"/>
                  </a:lnTo>
                  <a:lnTo>
                    <a:pt x="126764" y="5229"/>
                  </a:lnTo>
                  <a:lnTo>
                    <a:pt x="123449" y="5739"/>
                  </a:lnTo>
                  <a:lnTo>
                    <a:pt x="120643" y="4464"/>
                  </a:lnTo>
                  <a:lnTo>
                    <a:pt x="119495" y="4464"/>
                  </a:lnTo>
                  <a:lnTo>
                    <a:pt x="118602" y="5229"/>
                  </a:lnTo>
                  <a:lnTo>
                    <a:pt x="118858" y="5994"/>
                  </a:lnTo>
                  <a:lnTo>
                    <a:pt x="120898" y="7397"/>
                  </a:lnTo>
                  <a:lnTo>
                    <a:pt x="121025" y="8290"/>
                  </a:lnTo>
                  <a:lnTo>
                    <a:pt x="120643" y="8672"/>
                  </a:lnTo>
                  <a:lnTo>
                    <a:pt x="107890" y="8800"/>
                  </a:lnTo>
                  <a:lnTo>
                    <a:pt x="104957" y="11605"/>
                  </a:lnTo>
                  <a:lnTo>
                    <a:pt x="102661" y="15176"/>
                  </a:lnTo>
                  <a:lnTo>
                    <a:pt x="94117" y="22318"/>
                  </a:lnTo>
                  <a:lnTo>
                    <a:pt x="93607" y="29970"/>
                  </a:lnTo>
                  <a:lnTo>
                    <a:pt x="94499" y="32010"/>
                  </a:lnTo>
                  <a:lnTo>
                    <a:pt x="103809" y="32520"/>
                  </a:lnTo>
                  <a:lnTo>
                    <a:pt x="105849" y="34816"/>
                  </a:lnTo>
                  <a:lnTo>
                    <a:pt x="106870" y="36729"/>
                  </a:lnTo>
                  <a:lnTo>
                    <a:pt x="110568" y="39534"/>
                  </a:lnTo>
                  <a:lnTo>
                    <a:pt x="115797" y="41065"/>
                  </a:lnTo>
                  <a:lnTo>
                    <a:pt x="118602" y="41320"/>
                  </a:lnTo>
                  <a:lnTo>
                    <a:pt x="119240" y="42977"/>
                  </a:lnTo>
                  <a:lnTo>
                    <a:pt x="118475" y="44380"/>
                  </a:lnTo>
                  <a:lnTo>
                    <a:pt x="118602" y="48844"/>
                  </a:lnTo>
                  <a:lnTo>
                    <a:pt x="123449" y="50502"/>
                  </a:lnTo>
                  <a:lnTo>
                    <a:pt x="125999" y="52415"/>
                  </a:lnTo>
                  <a:lnTo>
                    <a:pt x="124341" y="57643"/>
                  </a:lnTo>
                  <a:lnTo>
                    <a:pt x="120898" y="59556"/>
                  </a:lnTo>
                  <a:lnTo>
                    <a:pt x="115032" y="65550"/>
                  </a:lnTo>
                  <a:lnTo>
                    <a:pt x="113756" y="65805"/>
                  </a:lnTo>
                  <a:lnTo>
                    <a:pt x="112736" y="66826"/>
                  </a:lnTo>
                  <a:lnTo>
                    <a:pt x="111971" y="71162"/>
                  </a:lnTo>
                  <a:lnTo>
                    <a:pt x="116307" y="101514"/>
                  </a:lnTo>
                  <a:lnTo>
                    <a:pt x="116435" y="101769"/>
                  </a:lnTo>
                  <a:lnTo>
                    <a:pt x="119623" y="105977"/>
                  </a:lnTo>
                  <a:lnTo>
                    <a:pt x="135691" y="113374"/>
                  </a:lnTo>
                  <a:lnTo>
                    <a:pt x="137222" y="113119"/>
                  </a:lnTo>
                  <a:lnTo>
                    <a:pt x="138114" y="114011"/>
                  </a:lnTo>
                  <a:lnTo>
                    <a:pt x="137859" y="116435"/>
                  </a:lnTo>
                  <a:lnTo>
                    <a:pt x="138242" y="118858"/>
                  </a:lnTo>
                  <a:lnTo>
                    <a:pt x="140537" y="120643"/>
                  </a:lnTo>
                  <a:lnTo>
                    <a:pt x="146404" y="120898"/>
                  </a:lnTo>
                  <a:lnTo>
                    <a:pt x="152270" y="124214"/>
                  </a:lnTo>
                  <a:lnTo>
                    <a:pt x="152398" y="126254"/>
                  </a:lnTo>
                  <a:lnTo>
                    <a:pt x="147679" y="129443"/>
                  </a:lnTo>
                  <a:lnTo>
                    <a:pt x="142068" y="131611"/>
                  </a:lnTo>
                  <a:lnTo>
                    <a:pt x="137349" y="135054"/>
                  </a:lnTo>
                  <a:lnTo>
                    <a:pt x="135181" y="138752"/>
                  </a:lnTo>
                  <a:lnTo>
                    <a:pt x="135181" y="140283"/>
                  </a:lnTo>
                  <a:lnTo>
                    <a:pt x="136202" y="142578"/>
                  </a:lnTo>
                  <a:lnTo>
                    <a:pt x="136074" y="148189"/>
                  </a:lnTo>
                  <a:lnTo>
                    <a:pt x="135181" y="152525"/>
                  </a:lnTo>
                  <a:lnTo>
                    <a:pt x="135947" y="154438"/>
                  </a:lnTo>
                  <a:lnTo>
                    <a:pt x="136839" y="155586"/>
                  </a:lnTo>
                  <a:lnTo>
                    <a:pt x="136074" y="156861"/>
                  </a:lnTo>
                  <a:lnTo>
                    <a:pt x="130208" y="161325"/>
                  </a:lnTo>
                  <a:lnTo>
                    <a:pt x="122173" y="171910"/>
                  </a:lnTo>
                  <a:lnTo>
                    <a:pt x="121918" y="174205"/>
                  </a:lnTo>
                  <a:lnTo>
                    <a:pt x="122556" y="175353"/>
                  </a:lnTo>
                  <a:lnTo>
                    <a:pt x="122173" y="177904"/>
                  </a:lnTo>
                  <a:lnTo>
                    <a:pt x="117327" y="181092"/>
                  </a:lnTo>
                  <a:lnTo>
                    <a:pt x="112991" y="182622"/>
                  </a:lnTo>
                  <a:lnTo>
                    <a:pt x="110568" y="185300"/>
                  </a:lnTo>
                  <a:lnTo>
                    <a:pt x="102789" y="203282"/>
                  </a:lnTo>
                  <a:lnTo>
                    <a:pt x="98453" y="207491"/>
                  </a:lnTo>
                  <a:lnTo>
                    <a:pt x="91438" y="211189"/>
                  </a:lnTo>
                  <a:lnTo>
                    <a:pt x="87103" y="216673"/>
                  </a:lnTo>
                  <a:lnTo>
                    <a:pt x="87103" y="217055"/>
                  </a:lnTo>
                  <a:lnTo>
                    <a:pt x="78048" y="232359"/>
                  </a:lnTo>
                  <a:lnTo>
                    <a:pt x="62234" y="236185"/>
                  </a:lnTo>
                  <a:lnTo>
                    <a:pt x="58919" y="237715"/>
                  </a:lnTo>
                  <a:lnTo>
                    <a:pt x="54710" y="236057"/>
                  </a:lnTo>
                  <a:lnTo>
                    <a:pt x="53945" y="233634"/>
                  </a:lnTo>
                  <a:lnTo>
                    <a:pt x="46421" y="231339"/>
                  </a:lnTo>
                  <a:lnTo>
                    <a:pt x="44380" y="233252"/>
                  </a:lnTo>
                  <a:lnTo>
                    <a:pt x="38131" y="243071"/>
                  </a:lnTo>
                  <a:lnTo>
                    <a:pt x="32393" y="249065"/>
                  </a:lnTo>
                  <a:lnTo>
                    <a:pt x="29332" y="254421"/>
                  </a:lnTo>
                  <a:lnTo>
                    <a:pt x="28567" y="259395"/>
                  </a:lnTo>
                  <a:lnTo>
                    <a:pt x="30224" y="262328"/>
                  </a:lnTo>
                  <a:lnTo>
                    <a:pt x="34943" y="265134"/>
                  </a:lnTo>
                  <a:lnTo>
                    <a:pt x="38259" y="265899"/>
                  </a:lnTo>
                  <a:lnTo>
                    <a:pt x="40682" y="265644"/>
                  </a:lnTo>
                  <a:lnTo>
                    <a:pt x="43105" y="268067"/>
                  </a:lnTo>
                  <a:lnTo>
                    <a:pt x="41957" y="275719"/>
                  </a:lnTo>
                  <a:lnTo>
                    <a:pt x="43105" y="283626"/>
                  </a:lnTo>
                  <a:lnTo>
                    <a:pt x="44635" y="285666"/>
                  </a:lnTo>
                  <a:lnTo>
                    <a:pt x="47696" y="287452"/>
                  </a:lnTo>
                  <a:lnTo>
                    <a:pt x="51649" y="287197"/>
                  </a:lnTo>
                  <a:lnTo>
                    <a:pt x="53562" y="288600"/>
                  </a:lnTo>
                  <a:lnTo>
                    <a:pt x="53562" y="290767"/>
                  </a:lnTo>
                  <a:lnTo>
                    <a:pt x="61342" y="309132"/>
                  </a:lnTo>
                  <a:lnTo>
                    <a:pt x="61214" y="316401"/>
                  </a:lnTo>
                  <a:lnTo>
                    <a:pt x="60959" y="317676"/>
                  </a:lnTo>
                  <a:lnTo>
                    <a:pt x="57388" y="319844"/>
                  </a:lnTo>
                  <a:lnTo>
                    <a:pt x="53435" y="320482"/>
                  </a:lnTo>
                  <a:lnTo>
                    <a:pt x="52287" y="318059"/>
                  </a:lnTo>
                  <a:lnTo>
                    <a:pt x="50502" y="316656"/>
                  </a:lnTo>
                  <a:lnTo>
                    <a:pt x="43232" y="319079"/>
                  </a:lnTo>
                  <a:lnTo>
                    <a:pt x="41192" y="320864"/>
                  </a:lnTo>
                  <a:lnTo>
                    <a:pt x="39024" y="322267"/>
                  </a:lnTo>
                  <a:lnTo>
                    <a:pt x="35581" y="322267"/>
                  </a:lnTo>
                  <a:lnTo>
                    <a:pt x="28567" y="319717"/>
                  </a:lnTo>
                  <a:lnTo>
                    <a:pt x="14156" y="318951"/>
                  </a:lnTo>
                  <a:lnTo>
                    <a:pt x="13136" y="319717"/>
                  </a:lnTo>
                  <a:lnTo>
                    <a:pt x="12753" y="324945"/>
                  </a:lnTo>
                  <a:lnTo>
                    <a:pt x="10458" y="327113"/>
                  </a:lnTo>
                  <a:lnTo>
                    <a:pt x="6504" y="327241"/>
                  </a:lnTo>
                  <a:lnTo>
                    <a:pt x="2806" y="328644"/>
                  </a:lnTo>
                  <a:lnTo>
                    <a:pt x="0" y="335530"/>
                  </a:lnTo>
                  <a:lnTo>
                    <a:pt x="0" y="336168"/>
                  </a:lnTo>
                  <a:lnTo>
                    <a:pt x="1530" y="336551"/>
                  </a:lnTo>
                  <a:lnTo>
                    <a:pt x="6249" y="334893"/>
                  </a:lnTo>
                  <a:lnTo>
                    <a:pt x="8417" y="333490"/>
                  </a:lnTo>
                  <a:lnTo>
                    <a:pt x="8417" y="333873"/>
                  </a:lnTo>
                  <a:lnTo>
                    <a:pt x="7652" y="334510"/>
                  </a:lnTo>
                  <a:lnTo>
                    <a:pt x="6504" y="339101"/>
                  </a:lnTo>
                  <a:lnTo>
                    <a:pt x="13518" y="348283"/>
                  </a:lnTo>
                  <a:lnTo>
                    <a:pt x="24358" y="354277"/>
                  </a:lnTo>
                  <a:lnTo>
                    <a:pt x="32775" y="356190"/>
                  </a:lnTo>
                  <a:lnTo>
                    <a:pt x="34943" y="355425"/>
                  </a:lnTo>
                  <a:lnTo>
                    <a:pt x="38131" y="353512"/>
                  </a:lnTo>
                  <a:lnTo>
                    <a:pt x="43743" y="351727"/>
                  </a:lnTo>
                  <a:lnTo>
                    <a:pt x="46038" y="351727"/>
                  </a:lnTo>
                  <a:lnTo>
                    <a:pt x="46931" y="353385"/>
                  </a:lnTo>
                  <a:lnTo>
                    <a:pt x="43997" y="359123"/>
                  </a:lnTo>
                  <a:lnTo>
                    <a:pt x="42467" y="360016"/>
                  </a:lnTo>
                  <a:lnTo>
                    <a:pt x="33668" y="362949"/>
                  </a:lnTo>
                  <a:lnTo>
                    <a:pt x="32393" y="363970"/>
                  </a:lnTo>
                  <a:lnTo>
                    <a:pt x="31372" y="363714"/>
                  </a:lnTo>
                  <a:lnTo>
                    <a:pt x="29332" y="363970"/>
                  </a:lnTo>
                  <a:lnTo>
                    <a:pt x="27674" y="365245"/>
                  </a:lnTo>
                  <a:lnTo>
                    <a:pt x="24868" y="366265"/>
                  </a:lnTo>
                  <a:lnTo>
                    <a:pt x="23338" y="365372"/>
                  </a:lnTo>
                  <a:lnTo>
                    <a:pt x="23338" y="363714"/>
                  </a:lnTo>
                  <a:lnTo>
                    <a:pt x="21807" y="363459"/>
                  </a:lnTo>
                  <a:lnTo>
                    <a:pt x="20915" y="362822"/>
                  </a:lnTo>
                  <a:lnTo>
                    <a:pt x="19384" y="362567"/>
                  </a:lnTo>
                  <a:lnTo>
                    <a:pt x="18109" y="363970"/>
                  </a:lnTo>
                  <a:lnTo>
                    <a:pt x="18619" y="368943"/>
                  </a:lnTo>
                  <a:lnTo>
                    <a:pt x="43870" y="395724"/>
                  </a:lnTo>
                  <a:lnTo>
                    <a:pt x="54838" y="402738"/>
                  </a:lnTo>
                  <a:lnTo>
                    <a:pt x="61469" y="403121"/>
                  </a:lnTo>
                  <a:lnTo>
                    <a:pt x="82767" y="393301"/>
                  </a:lnTo>
                  <a:lnTo>
                    <a:pt x="84807" y="391261"/>
                  </a:lnTo>
                  <a:lnTo>
                    <a:pt x="88888" y="382206"/>
                  </a:lnTo>
                  <a:lnTo>
                    <a:pt x="88506" y="380803"/>
                  </a:lnTo>
                  <a:lnTo>
                    <a:pt x="84042" y="377998"/>
                  </a:lnTo>
                  <a:lnTo>
                    <a:pt x="84170" y="377615"/>
                  </a:lnTo>
                  <a:lnTo>
                    <a:pt x="85062" y="377233"/>
                  </a:lnTo>
                  <a:lnTo>
                    <a:pt x="85828" y="375192"/>
                  </a:lnTo>
                  <a:lnTo>
                    <a:pt x="85572" y="374299"/>
                  </a:lnTo>
                  <a:lnTo>
                    <a:pt x="86975" y="373789"/>
                  </a:lnTo>
                  <a:lnTo>
                    <a:pt x="89526" y="370601"/>
                  </a:lnTo>
                  <a:lnTo>
                    <a:pt x="89781" y="367923"/>
                  </a:lnTo>
                  <a:lnTo>
                    <a:pt x="92331" y="368178"/>
                  </a:lnTo>
                  <a:lnTo>
                    <a:pt x="93989" y="367668"/>
                  </a:lnTo>
                  <a:lnTo>
                    <a:pt x="97815" y="368688"/>
                  </a:lnTo>
                  <a:lnTo>
                    <a:pt x="95902" y="368305"/>
                  </a:lnTo>
                  <a:lnTo>
                    <a:pt x="94117" y="368943"/>
                  </a:lnTo>
                  <a:lnTo>
                    <a:pt x="93224" y="374809"/>
                  </a:lnTo>
                  <a:lnTo>
                    <a:pt x="93734" y="378635"/>
                  </a:lnTo>
                  <a:lnTo>
                    <a:pt x="93479" y="379783"/>
                  </a:lnTo>
                  <a:lnTo>
                    <a:pt x="94754" y="381314"/>
                  </a:lnTo>
                  <a:lnTo>
                    <a:pt x="98198" y="381186"/>
                  </a:lnTo>
                  <a:lnTo>
                    <a:pt x="98708" y="381824"/>
                  </a:lnTo>
                  <a:lnTo>
                    <a:pt x="98581" y="382334"/>
                  </a:lnTo>
                  <a:lnTo>
                    <a:pt x="96412" y="384119"/>
                  </a:lnTo>
                  <a:lnTo>
                    <a:pt x="95902" y="391006"/>
                  </a:lnTo>
                  <a:lnTo>
                    <a:pt x="96157" y="392281"/>
                  </a:lnTo>
                  <a:lnTo>
                    <a:pt x="95647" y="394194"/>
                  </a:lnTo>
                  <a:lnTo>
                    <a:pt x="97688" y="394577"/>
                  </a:lnTo>
                  <a:lnTo>
                    <a:pt x="98835" y="394449"/>
                  </a:lnTo>
                  <a:lnTo>
                    <a:pt x="99346" y="396745"/>
                  </a:lnTo>
                  <a:lnTo>
                    <a:pt x="101259" y="401718"/>
                  </a:lnTo>
                  <a:lnTo>
                    <a:pt x="101131" y="403504"/>
                  </a:lnTo>
                  <a:lnTo>
                    <a:pt x="96412" y="420210"/>
                  </a:lnTo>
                  <a:lnTo>
                    <a:pt x="98708" y="443165"/>
                  </a:lnTo>
                  <a:lnTo>
                    <a:pt x="99473" y="444058"/>
                  </a:lnTo>
                  <a:lnTo>
                    <a:pt x="100238" y="443803"/>
                  </a:lnTo>
                  <a:lnTo>
                    <a:pt x="102789" y="441890"/>
                  </a:lnTo>
                  <a:lnTo>
                    <a:pt x="100238" y="447246"/>
                  </a:lnTo>
                  <a:lnTo>
                    <a:pt x="100111" y="448394"/>
                  </a:lnTo>
                  <a:lnTo>
                    <a:pt x="112736" y="506930"/>
                  </a:lnTo>
                  <a:lnTo>
                    <a:pt x="122938" y="528993"/>
                  </a:lnTo>
                  <a:lnTo>
                    <a:pt x="123321" y="530523"/>
                  </a:lnTo>
                  <a:lnTo>
                    <a:pt x="131228" y="542638"/>
                  </a:lnTo>
                  <a:lnTo>
                    <a:pt x="150357" y="598114"/>
                  </a:lnTo>
                  <a:lnTo>
                    <a:pt x="155459" y="603470"/>
                  </a:lnTo>
                  <a:lnTo>
                    <a:pt x="160942" y="612397"/>
                  </a:lnTo>
                  <a:lnTo>
                    <a:pt x="178924" y="666342"/>
                  </a:lnTo>
                  <a:lnTo>
                    <a:pt x="186321" y="675524"/>
                  </a:lnTo>
                  <a:lnTo>
                    <a:pt x="194483" y="682538"/>
                  </a:lnTo>
                  <a:lnTo>
                    <a:pt x="196778" y="683431"/>
                  </a:lnTo>
                  <a:lnTo>
                    <a:pt x="200859" y="682921"/>
                  </a:lnTo>
                  <a:lnTo>
                    <a:pt x="208766" y="678712"/>
                  </a:lnTo>
                  <a:lnTo>
                    <a:pt x="212719" y="672208"/>
                  </a:lnTo>
                  <a:lnTo>
                    <a:pt x="214122" y="665704"/>
                  </a:lnTo>
                  <a:lnTo>
                    <a:pt x="220499" y="661113"/>
                  </a:lnTo>
                  <a:lnTo>
                    <a:pt x="232869" y="658308"/>
                  </a:lnTo>
                  <a:lnTo>
                    <a:pt x="238735" y="659838"/>
                  </a:lnTo>
                  <a:lnTo>
                    <a:pt x="239755" y="659838"/>
                  </a:lnTo>
                  <a:lnTo>
                    <a:pt x="239501" y="659073"/>
                  </a:lnTo>
                  <a:lnTo>
                    <a:pt x="238480" y="657798"/>
                  </a:lnTo>
                  <a:lnTo>
                    <a:pt x="235930" y="656777"/>
                  </a:lnTo>
                  <a:lnTo>
                    <a:pt x="233507" y="656905"/>
                  </a:lnTo>
                  <a:lnTo>
                    <a:pt x="230063" y="650528"/>
                  </a:lnTo>
                  <a:lnTo>
                    <a:pt x="235802" y="642112"/>
                  </a:lnTo>
                  <a:lnTo>
                    <a:pt x="236312" y="640326"/>
                  </a:lnTo>
                  <a:lnTo>
                    <a:pt x="236185" y="639051"/>
                  </a:lnTo>
                  <a:lnTo>
                    <a:pt x="239755" y="635480"/>
                  </a:lnTo>
                  <a:lnTo>
                    <a:pt x="245749" y="636373"/>
                  </a:lnTo>
                  <a:lnTo>
                    <a:pt x="249193" y="633439"/>
                  </a:lnTo>
                  <a:lnTo>
                    <a:pt x="247025" y="605893"/>
                  </a:lnTo>
                  <a:lnTo>
                    <a:pt x="257610" y="579112"/>
                  </a:lnTo>
                  <a:lnTo>
                    <a:pt x="258758" y="572353"/>
                  </a:lnTo>
                  <a:lnTo>
                    <a:pt x="253401" y="530906"/>
                  </a:lnTo>
                  <a:lnTo>
                    <a:pt x="254804" y="523636"/>
                  </a:lnTo>
                  <a:lnTo>
                    <a:pt x="259140" y="515347"/>
                  </a:lnTo>
                  <a:lnTo>
                    <a:pt x="265517" y="512541"/>
                  </a:lnTo>
                  <a:lnTo>
                    <a:pt x="269853" y="515347"/>
                  </a:lnTo>
                  <a:lnTo>
                    <a:pt x="271128" y="515347"/>
                  </a:lnTo>
                  <a:lnTo>
                    <a:pt x="273296" y="514072"/>
                  </a:lnTo>
                  <a:lnTo>
                    <a:pt x="276612" y="508715"/>
                  </a:lnTo>
                  <a:lnTo>
                    <a:pt x="278652" y="503359"/>
                  </a:lnTo>
                  <a:lnTo>
                    <a:pt x="281075" y="501956"/>
                  </a:lnTo>
                  <a:lnTo>
                    <a:pt x="288982" y="502722"/>
                  </a:lnTo>
                  <a:lnTo>
                    <a:pt x="297144" y="499151"/>
                  </a:lnTo>
                  <a:lnTo>
                    <a:pt x="302118" y="490096"/>
                  </a:lnTo>
                  <a:lnTo>
                    <a:pt x="300970" y="489459"/>
                  </a:lnTo>
                  <a:lnTo>
                    <a:pt x="300077" y="488566"/>
                  </a:lnTo>
                  <a:lnTo>
                    <a:pt x="301990" y="485378"/>
                  </a:lnTo>
                  <a:lnTo>
                    <a:pt x="317421" y="475685"/>
                  </a:lnTo>
                  <a:lnTo>
                    <a:pt x="332087" y="461785"/>
                  </a:lnTo>
                  <a:lnTo>
                    <a:pt x="336806" y="459489"/>
                  </a:lnTo>
                  <a:lnTo>
                    <a:pt x="361419" y="431815"/>
                  </a:lnTo>
                  <a:lnTo>
                    <a:pt x="373279" y="425184"/>
                  </a:lnTo>
                  <a:lnTo>
                    <a:pt x="382461" y="422506"/>
                  </a:lnTo>
                  <a:lnTo>
                    <a:pt x="395087" y="411538"/>
                  </a:lnTo>
                  <a:lnTo>
                    <a:pt x="394831" y="408732"/>
                  </a:lnTo>
                  <a:lnTo>
                    <a:pt x="395597" y="407712"/>
                  </a:lnTo>
                  <a:lnTo>
                    <a:pt x="399295" y="405034"/>
                  </a:lnTo>
                  <a:lnTo>
                    <a:pt x="400188" y="403121"/>
                  </a:lnTo>
                  <a:lnTo>
                    <a:pt x="397255" y="395342"/>
                  </a:lnTo>
                  <a:lnTo>
                    <a:pt x="397765" y="389985"/>
                  </a:lnTo>
                  <a:lnTo>
                    <a:pt x="401973" y="385394"/>
                  </a:lnTo>
                  <a:lnTo>
                    <a:pt x="413323" y="381824"/>
                  </a:lnTo>
                  <a:lnTo>
                    <a:pt x="421485" y="375575"/>
                  </a:lnTo>
                  <a:lnTo>
                    <a:pt x="422760" y="373407"/>
                  </a:lnTo>
                  <a:lnTo>
                    <a:pt x="423271" y="373279"/>
                  </a:lnTo>
                  <a:lnTo>
                    <a:pt x="423398" y="373789"/>
                  </a:lnTo>
                  <a:lnTo>
                    <a:pt x="422250" y="375957"/>
                  </a:lnTo>
                  <a:lnTo>
                    <a:pt x="421613" y="380293"/>
                  </a:lnTo>
                  <a:lnTo>
                    <a:pt x="422760" y="382079"/>
                  </a:lnTo>
                  <a:lnTo>
                    <a:pt x="426076" y="383482"/>
                  </a:lnTo>
                  <a:lnTo>
                    <a:pt x="427224" y="383482"/>
                  </a:lnTo>
                  <a:lnTo>
                    <a:pt x="427734" y="383099"/>
                  </a:lnTo>
                  <a:lnTo>
                    <a:pt x="430540" y="382716"/>
                  </a:lnTo>
                  <a:lnTo>
                    <a:pt x="431177" y="383992"/>
                  </a:lnTo>
                  <a:lnTo>
                    <a:pt x="432325" y="384247"/>
                  </a:lnTo>
                  <a:lnTo>
                    <a:pt x="433601" y="382589"/>
                  </a:lnTo>
                  <a:lnTo>
                    <a:pt x="434876" y="379400"/>
                  </a:lnTo>
                  <a:lnTo>
                    <a:pt x="438829" y="384374"/>
                  </a:lnTo>
                  <a:lnTo>
                    <a:pt x="439084" y="384374"/>
                  </a:lnTo>
                  <a:lnTo>
                    <a:pt x="440232" y="383482"/>
                  </a:lnTo>
                  <a:lnTo>
                    <a:pt x="440232" y="382461"/>
                  </a:lnTo>
                  <a:lnTo>
                    <a:pt x="443038" y="382589"/>
                  </a:lnTo>
                  <a:lnTo>
                    <a:pt x="444058" y="381058"/>
                  </a:lnTo>
                  <a:lnTo>
                    <a:pt x="443293" y="378635"/>
                  </a:lnTo>
                  <a:lnTo>
                    <a:pt x="441125" y="354660"/>
                  </a:lnTo>
                  <a:lnTo>
                    <a:pt x="440360" y="352747"/>
                  </a:lnTo>
                  <a:lnTo>
                    <a:pt x="440360" y="347136"/>
                  </a:lnTo>
                  <a:lnTo>
                    <a:pt x="440870" y="346243"/>
                  </a:lnTo>
                  <a:lnTo>
                    <a:pt x="440487" y="344968"/>
                  </a:lnTo>
                  <a:lnTo>
                    <a:pt x="437171" y="344202"/>
                  </a:lnTo>
                  <a:lnTo>
                    <a:pt x="436279" y="342544"/>
                  </a:lnTo>
                  <a:lnTo>
                    <a:pt x="437299" y="339611"/>
                  </a:lnTo>
                  <a:lnTo>
                    <a:pt x="436789" y="338591"/>
                  </a:lnTo>
                  <a:lnTo>
                    <a:pt x="433983" y="336168"/>
                  </a:lnTo>
                  <a:lnTo>
                    <a:pt x="434748" y="330047"/>
                  </a:lnTo>
                  <a:lnTo>
                    <a:pt x="436279" y="326603"/>
                  </a:lnTo>
                  <a:lnTo>
                    <a:pt x="436151" y="325583"/>
                  </a:lnTo>
                  <a:lnTo>
                    <a:pt x="436534" y="322395"/>
                  </a:lnTo>
                  <a:lnTo>
                    <a:pt x="434111" y="318951"/>
                  </a:lnTo>
                  <a:lnTo>
                    <a:pt x="430540" y="318441"/>
                  </a:lnTo>
                  <a:lnTo>
                    <a:pt x="425184" y="315381"/>
                  </a:lnTo>
                  <a:lnTo>
                    <a:pt x="422378" y="310790"/>
                  </a:lnTo>
                  <a:lnTo>
                    <a:pt x="422506" y="309642"/>
                  </a:lnTo>
                  <a:lnTo>
                    <a:pt x="424418" y="305688"/>
                  </a:lnTo>
                  <a:lnTo>
                    <a:pt x="425184" y="305433"/>
                  </a:lnTo>
                  <a:lnTo>
                    <a:pt x="425694" y="305816"/>
                  </a:lnTo>
                  <a:lnTo>
                    <a:pt x="428754" y="305178"/>
                  </a:lnTo>
                  <a:lnTo>
                    <a:pt x="430285" y="301480"/>
                  </a:lnTo>
                  <a:lnTo>
                    <a:pt x="432580" y="299312"/>
                  </a:lnTo>
                  <a:lnTo>
                    <a:pt x="438829" y="299312"/>
                  </a:lnTo>
                  <a:lnTo>
                    <a:pt x="441252" y="297782"/>
                  </a:lnTo>
                  <a:lnTo>
                    <a:pt x="440615" y="295614"/>
                  </a:lnTo>
                  <a:lnTo>
                    <a:pt x="438319" y="292680"/>
                  </a:lnTo>
                  <a:lnTo>
                    <a:pt x="436024" y="291150"/>
                  </a:lnTo>
                  <a:lnTo>
                    <a:pt x="433601" y="291150"/>
                  </a:lnTo>
                  <a:lnTo>
                    <a:pt x="424546" y="283881"/>
                  </a:lnTo>
                  <a:lnTo>
                    <a:pt x="423143" y="282223"/>
                  </a:lnTo>
                  <a:lnTo>
                    <a:pt x="425311" y="275974"/>
                  </a:lnTo>
                  <a:lnTo>
                    <a:pt x="429392" y="272021"/>
                  </a:lnTo>
                  <a:lnTo>
                    <a:pt x="430412" y="271383"/>
                  </a:lnTo>
                  <a:lnTo>
                    <a:pt x="431688" y="269470"/>
                  </a:lnTo>
                  <a:lnTo>
                    <a:pt x="433090" y="268960"/>
                  </a:lnTo>
                  <a:lnTo>
                    <a:pt x="435003" y="272913"/>
                  </a:lnTo>
                  <a:lnTo>
                    <a:pt x="438447" y="273806"/>
                  </a:lnTo>
                  <a:lnTo>
                    <a:pt x="442783" y="274189"/>
                  </a:lnTo>
                  <a:lnTo>
                    <a:pt x="443676" y="274699"/>
                  </a:lnTo>
                  <a:lnTo>
                    <a:pt x="447756" y="278907"/>
                  </a:lnTo>
                  <a:lnTo>
                    <a:pt x="449669" y="279800"/>
                  </a:lnTo>
                  <a:lnTo>
                    <a:pt x="451837" y="280055"/>
                  </a:lnTo>
                  <a:lnTo>
                    <a:pt x="454643" y="278652"/>
                  </a:lnTo>
                  <a:lnTo>
                    <a:pt x="455153" y="276484"/>
                  </a:lnTo>
                  <a:lnTo>
                    <a:pt x="456046" y="276102"/>
                  </a:lnTo>
                  <a:lnTo>
                    <a:pt x="457194" y="277122"/>
                  </a:lnTo>
                  <a:lnTo>
                    <a:pt x="458341" y="279672"/>
                  </a:lnTo>
                  <a:lnTo>
                    <a:pt x="458596" y="294721"/>
                  </a:lnTo>
                  <a:lnTo>
                    <a:pt x="460254" y="296634"/>
                  </a:lnTo>
                  <a:lnTo>
                    <a:pt x="469436" y="299439"/>
                  </a:lnTo>
                  <a:lnTo>
                    <a:pt x="509608" y="301097"/>
                  </a:lnTo>
                  <a:lnTo>
                    <a:pt x="511649" y="301990"/>
                  </a:lnTo>
                  <a:lnTo>
                    <a:pt x="514837" y="304796"/>
                  </a:lnTo>
                  <a:lnTo>
                    <a:pt x="514837" y="305688"/>
                  </a:lnTo>
                  <a:lnTo>
                    <a:pt x="513944" y="306326"/>
                  </a:lnTo>
                  <a:lnTo>
                    <a:pt x="512541" y="305816"/>
                  </a:lnTo>
                  <a:lnTo>
                    <a:pt x="509863" y="307346"/>
                  </a:lnTo>
                  <a:lnTo>
                    <a:pt x="507313" y="316018"/>
                  </a:lnTo>
                  <a:lnTo>
                    <a:pt x="502977" y="320354"/>
                  </a:lnTo>
                  <a:lnTo>
                    <a:pt x="502849" y="320992"/>
                  </a:lnTo>
                  <a:lnTo>
                    <a:pt x="501701" y="321502"/>
                  </a:lnTo>
                  <a:lnTo>
                    <a:pt x="499788" y="321374"/>
                  </a:lnTo>
                  <a:lnTo>
                    <a:pt x="497876" y="322012"/>
                  </a:lnTo>
                  <a:lnTo>
                    <a:pt x="496345" y="323670"/>
                  </a:lnTo>
                  <a:lnTo>
                    <a:pt x="494815" y="324053"/>
                  </a:lnTo>
                  <a:lnTo>
                    <a:pt x="490861" y="326093"/>
                  </a:lnTo>
                  <a:lnTo>
                    <a:pt x="489714" y="327113"/>
                  </a:lnTo>
                  <a:lnTo>
                    <a:pt x="487801" y="332215"/>
                  </a:lnTo>
                  <a:lnTo>
                    <a:pt x="487163" y="336295"/>
                  </a:lnTo>
                  <a:lnTo>
                    <a:pt x="490351" y="347008"/>
                  </a:lnTo>
                  <a:lnTo>
                    <a:pt x="490989" y="348156"/>
                  </a:lnTo>
                  <a:lnTo>
                    <a:pt x="491754" y="348411"/>
                  </a:lnTo>
                  <a:lnTo>
                    <a:pt x="492392" y="347901"/>
                  </a:lnTo>
                  <a:lnTo>
                    <a:pt x="492774" y="345605"/>
                  </a:lnTo>
                  <a:lnTo>
                    <a:pt x="493922" y="347136"/>
                  </a:lnTo>
                  <a:lnTo>
                    <a:pt x="494687" y="349176"/>
                  </a:lnTo>
                  <a:lnTo>
                    <a:pt x="498768" y="350834"/>
                  </a:lnTo>
                  <a:lnTo>
                    <a:pt x="499278" y="350579"/>
                  </a:lnTo>
                  <a:lnTo>
                    <a:pt x="501191" y="346625"/>
                  </a:lnTo>
                  <a:lnTo>
                    <a:pt x="500809" y="344712"/>
                  </a:lnTo>
                  <a:lnTo>
                    <a:pt x="501956" y="341269"/>
                  </a:lnTo>
                  <a:lnTo>
                    <a:pt x="503359" y="340121"/>
                  </a:lnTo>
                  <a:lnTo>
                    <a:pt x="504507" y="337698"/>
                  </a:lnTo>
                  <a:lnTo>
                    <a:pt x="504635" y="335530"/>
                  </a:lnTo>
                  <a:lnTo>
                    <a:pt x="506548" y="335148"/>
                  </a:lnTo>
                  <a:lnTo>
                    <a:pt x="507568" y="334510"/>
                  </a:lnTo>
                  <a:lnTo>
                    <a:pt x="508971" y="334638"/>
                  </a:lnTo>
                  <a:lnTo>
                    <a:pt x="510629" y="336806"/>
                  </a:lnTo>
                  <a:lnTo>
                    <a:pt x="512159" y="341907"/>
                  </a:lnTo>
                  <a:lnTo>
                    <a:pt x="512286" y="349304"/>
                  </a:lnTo>
                  <a:lnTo>
                    <a:pt x="515474" y="358486"/>
                  </a:lnTo>
                  <a:lnTo>
                    <a:pt x="516750" y="371111"/>
                  </a:lnTo>
                  <a:lnTo>
                    <a:pt x="517897" y="373407"/>
                  </a:lnTo>
                  <a:lnTo>
                    <a:pt x="519938" y="372004"/>
                  </a:lnTo>
                  <a:lnTo>
                    <a:pt x="520066" y="371749"/>
                  </a:lnTo>
                  <a:lnTo>
                    <a:pt x="521596" y="371494"/>
                  </a:lnTo>
                  <a:lnTo>
                    <a:pt x="523254" y="373407"/>
                  </a:lnTo>
                  <a:lnTo>
                    <a:pt x="525039" y="373917"/>
                  </a:lnTo>
                  <a:lnTo>
                    <a:pt x="526570" y="372514"/>
                  </a:lnTo>
                  <a:lnTo>
                    <a:pt x="527462" y="370218"/>
                  </a:lnTo>
                  <a:lnTo>
                    <a:pt x="528483" y="369326"/>
                  </a:lnTo>
                  <a:lnTo>
                    <a:pt x="530650" y="366265"/>
                  </a:lnTo>
                  <a:lnTo>
                    <a:pt x="528865" y="358358"/>
                  </a:lnTo>
                  <a:lnTo>
                    <a:pt x="530523" y="350196"/>
                  </a:lnTo>
                  <a:lnTo>
                    <a:pt x="531161" y="350069"/>
                  </a:lnTo>
                  <a:lnTo>
                    <a:pt x="534477" y="348028"/>
                  </a:lnTo>
                  <a:lnTo>
                    <a:pt x="536007" y="336295"/>
                  </a:lnTo>
                  <a:lnTo>
                    <a:pt x="535752" y="333745"/>
                  </a:lnTo>
                  <a:lnTo>
                    <a:pt x="533711" y="326986"/>
                  </a:lnTo>
                  <a:lnTo>
                    <a:pt x="533966" y="326093"/>
                  </a:lnTo>
                  <a:lnTo>
                    <a:pt x="539578" y="327241"/>
                  </a:lnTo>
                  <a:lnTo>
                    <a:pt x="539833" y="327113"/>
                  </a:lnTo>
                  <a:lnTo>
                    <a:pt x="542001" y="327368"/>
                  </a:lnTo>
                  <a:lnTo>
                    <a:pt x="549142" y="329919"/>
                  </a:lnTo>
                  <a:lnTo>
                    <a:pt x="551055" y="329409"/>
                  </a:lnTo>
                  <a:lnTo>
                    <a:pt x="563043" y="302245"/>
                  </a:lnTo>
                  <a:lnTo>
                    <a:pt x="561895" y="299312"/>
                  </a:lnTo>
                  <a:lnTo>
                    <a:pt x="560748" y="298674"/>
                  </a:lnTo>
                  <a:lnTo>
                    <a:pt x="560110" y="297271"/>
                  </a:lnTo>
                  <a:lnTo>
                    <a:pt x="563043" y="292170"/>
                  </a:lnTo>
                  <a:lnTo>
                    <a:pt x="566104" y="289620"/>
                  </a:lnTo>
                  <a:lnTo>
                    <a:pt x="569037" y="285921"/>
                  </a:lnTo>
                  <a:lnTo>
                    <a:pt x="571715" y="279417"/>
                  </a:lnTo>
                  <a:lnTo>
                    <a:pt x="571843" y="279162"/>
                  </a:lnTo>
                  <a:lnTo>
                    <a:pt x="571970" y="277377"/>
                  </a:lnTo>
                  <a:lnTo>
                    <a:pt x="570567" y="268960"/>
                  </a:lnTo>
                  <a:lnTo>
                    <a:pt x="572098" y="265262"/>
                  </a:lnTo>
                  <a:lnTo>
                    <a:pt x="595436" y="249193"/>
                  </a:lnTo>
                  <a:lnTo>
                    <a:pt x="603215" y="247662"/>
                  </a:lnTo>
                  <a:lnTo>
                    <a:pt x="607168" y="249448"/>
                  </a:lnTo>
                  <a:lnTo>
                    <a:pt x="607423" y="249958"/>
                  </a:lnTo>
                  <a:lnTo>
                    <a:pt x="609464" y="252253"/>
                  </a:lnTo>
                  <a:lnTo>
                    <a:pt x="611759" y="253274"/>
                  </a:lnTo>
                  <a:lnTo>
                    <a:pt x="613162" y="253401"/>
                  </a:lnTo>
                  <a:lnTo>
                    <a:pt x="614055" y="251998"/>
                  </a:lnTo>
                  <a:lnTo>
                    <a:pt x="613162" y="250086"/>
                  </a:lnTo>
                  <a:lnTo>
                    <a:pt x="611122" y="247407"/>
                  </a:lnTo>
                  <a:lnTo>
                    <a:pt x="611122" y="247407"/>
                  </a:lnTo>
                  <a:lnTo>
                    <a:pt x="611122" y="247407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5" name="Freeform: Shape 604">
              <a:extLst>
                <a:ext uri="{FF2B5EF4-FFF2-40B4-BE49-F238E27FC236}">
                  <a16:creationId xmlns:a16="http://schemas.microsoft.com/office/drawing/2014/main" id="{57517781-160D-5981-B17B-555C8425AF68}"/>
                </a:ext>
              </a:extLst>
            </p:cNvPr>
            <p:cNvSpPr/>
            <p:nvPr/>
          </p:nvSpPr>
          <p:spPr>
            <a:xfrm>
              <a:off x="8848850" y="3402297"/>
              <a:ext cx="618646" cy="683430"/>
            </a:xfrm>
            <a:custGeom>
              <a:avLst/>
              <a:gdLst>
                <a:gd name="connsiteX0" fmla="*/ 611122 w 618646"/>
                <a:gd name="connsiteY0" fmla="*/ 247407 h 683430"/>
                <a:gd name="connsiteX1" fmla="*/ 609081 w 618646"/>
                <a:gd name="connsiteY1" fmla="*/ 242306 h 683430"/>
                <a:gd name="connsiteX2" fmla="*/ 610229 w 618646"/>
                <a:gd name="connsiteY2" fmla="*/ 239373 h 683430"/>
                <a:gd name="connsiteX3" fmla="*/ 614055 w 618646"/>
                <a:gd name="connsiteY3" fmla="*/ 236057 h 683430"/>
                <a:gd name="connsiteX4" fmla="*/ 618646 w 618646"/>
                <a:gd name="connsiteY4" fmla="*/ 234017 h 683430"/>
                <a:gd name="connsiteX5" fmla="*/ 618264 w 618646"/>
                <a:gd name="connsiteY5" fmla="*/ 227513 h 683430"/>
                <a:gd name="connsiteX6" fmla="*/ 616988 w 618646"/>
                <a:gd name="connsiteY6" fmla="*/ 224707 h 683430"/>
                <a:gd name="connsiteX7" fmla="*/ 615458 w 618646"/>
                <a:gd name="connsiteY7" fmla="*/ 223177 h 683430"/>
                <a:gd name="connsiteX8" fmla="*/ 611504 w 618646"/>
                <a:gd name="connsiteY8" fmla="*/ 222284 h 683430"/>
                <a:gd name="connsiteX9" fmla="*/ 609336 w 618646"/>
                <a:gd name="connsiteY9" fmla="*/ 221264 h 683430"/>
                <a:gd name="connsiteX10" fmla="*/ 605000 w 618646"/>
                <a:gd name="connsiteY10" fmla="*/ 216800 h 683430"/>
                <a:gd name="connsiteX11" fmla="*/ 601302 w 618646"/>
                <a:gd name="connsiteY11" fmla="*/ 217438 h 683430"/>
                <a:gd name="connsiteX12" fmla="*/ 600154 w 618646"/>
                <a:gd name="connsiteY12" fmla="*/ 218713 h 683430"/>
                <a:gd name="connsiteX13" fmla="*/ 602195 w 618646"/>
                <a:gd name="connsiteY13" fmla="*/ 210806 h 683430"/>
                <a:gd name="connsiteX14" fmla="*/ 599006 w 618646"/>
                <a:gd name="connsiteY14" fmla="*/ 205960 h 683430"/>
                <a:gd name="connsiteX15" fmla="*/ 594798 w 618646"/>
                <a:gd name="connsiteY15" fmla="*/ 204430 h 683430"/>
                <a:gd name="connsiteX16" fmla="*/ 594925 w 618646"/>
                <a:gd name="connsiteY16" fmla="*/ 203665 h 683430"/>
                <a:gd name="connsiteX17" fmla="*/ 596583 w 618646"/>
                <a:gd name="connsiteY17" fmla="*/ 202900 h 683430"/>
                <a:gd name="connsiteX18" fmla="*/ 597859 w 618646"/>
                <a:gd name="connsiteY18" fmla="*/ 201242 h 683430"/>
                <a:gd name="connsiteX19" fmla="*/ 596966 w 618646"/>
                <a:gd name="connsiteY19" fmla="*/ 199839 h 683430"/>
                <a:gd name="connsiteX20" fmla="*/ 596201 w 618646"/>
                <a:gd name="connsiteY20" fmla="*/ 200094 h 683430"/>
                <a:gd name="connsiteX21" fmla="*/ 589824 w 618646"/>
                <a:gd name="connsiteY21" fmla="*/ 197543 h 683430"/>
                <a:gd name="connsiteX22" fmla="*/ 586508 w 618646"/>
                <a:gd name="connsiteY22" fmla="*/ 198053 h 683430"/>
                <a:gd name="connsiteX23" fmla="*/ 578602 w 618646"/>
                <a:gd name="connsiteY23" fmla="*/ 202517 h 683430"/>
                <a:gd name="connsiteX24" fmla="*/ 572098 w 618646"/>
                <a:gd name="connsiteY24" fmla="*/ 203792 h 683430"/>
                <a:gd name="connsiteX25" fmla="*/ 566742 w 618646"/>
                <a:gd name="connsiteY25" fmla="*/ 202517 h 683430"/>
                <a:gd name="connsiteX26" fmla="*/ 563936 w 618646"/>
                <a:gd name="connsiteY26" fmla="*/ 200859 h 683430"/>
                <a:gd name="connsiteX27" fmla="*/ 563171 w 618646"/>
                <a:gd name="connsiteY27" fmla="*/ 199966 h 683430"/>
                <a:gd name="connsiteX28" fmla="*/ 559345 w 618646"/>
                <a:gd name="connsiteY28" fmla="*/ 199966 h 683430"/>
                <a:gd name="connsiteX29" fmla="*/ 554754 w 618646"/>
                <a:gd name="connsiteY29" fmla="*/ 202389 h 683430"/>
                <a:gd name="connsiteX30" fmla="*/ 552841 w 618646"/>
                <a:gd name="connsiteY30" fmla="*/ 207746 h 683430"/>
                <a:gd name="connsiteX31" fmla="*/ 533711 w 618646"/>
                <a:gd name="connsiteY31" fmla="*/ 215908 h 683430"/>
                <a:gd name="connsiteX32" fmla="*/ 531288 w 618646"/>
                <a:gd name="connsiteY32" fmla="*/ 217693 h 683430"/>
                <a:gd name="connsiteX33" fmla="*/ 527080 w 618646"/>
                <a:gd name="connsiteY33" fmla="*/ 222922 h 683430"/>
                <a:gd name="connsiteX34" fmla="*/ 519811 w 618646"/>
                <a:gd name="connsiteY34" fmla="*/ 227513 h 683430"/>
                <a:gd name="connsiteX35" fmla="*/ 518408 w 618646"/>
                <a:gd name="connsiteY35" fmla="*/ 232869 h 683430"/>
                <a:gd name="connsiteX36" fmla="*/ 502594 w 618646"/>
                <a:gd name="connsiteY36" fmla="*/ 237205 h 683430"/>
                <a:gd name="connsiteX37" fmla="*/ 500809 w 618646"/>
                <a:gd name="connsiteY37" fmla="*/ 236695 h 683430"/>
                <a:gd name="connsiteX38" fmla="*/ 496345 w 618646"/>
                <a:gd name="connsiteY38" fmla="*/ 241286 h 683430"/>
                <a:gd name="connsiteX39" fmla="*/ 499151 w 618646"/>
                <a:gd name="connsiteY39" fmla="*/ 244729 h 683430"/>
                <a:gd name="connsiteX40" fmla="*/ 502339 w 618646"/>
                <a:gd name="connsiteY40" fmla="*/ 245239 h 683430"/>
                <a:gd name="connsiteX41" fmla="*/ 502594 w 618646"/>
                <a:gd name="connsiteY41" fmla="*/ 245239 h 683430"/>
                <a:gd name="connsiteX42" fmla="*/ 506292 w 618646"/>
                <a:gd name="connsiteY42" fmla="*/ 247280 h 683430"/>
                <a:gd name="connsiteX43" fmla="*/ 506292 w 618646"/>
                <a:gd name="connsiteY43" fmla="*/ 248810 h 683430"/>
                <a:gd name="connsiteX44" fmla="*/ 505782 w 618646"/>
                <a:gd name="connsiteY44" fmla="*/ 249958 h 683430"/>
                <a:gd name="connsiteX45" fmla="*/ 505910 w 618646"/>
                <a:gd name="connsiteY45" fmla="*/ 254804 h 683430"/>
                <a:gd name="connsiteX46" fmla="*/ 506548 w 618646"/>
                <a:gd name="connsiteY46" fmla="*/ 256589 h 683430"/>
                <a:gd name="connsiteX47" fmla="*/ 504890 w 618646"/>
                <a:gd name="connsiteY47" fmla="*/ 258375 h 683430"/>
                <a:gd name="connsiteX48" fmla="*/ 492009 w 618646"/>
                <a:gd name="connsiteY48" fmla="*/ 259140 h 683430"/>
                <a:gd name="connsiteX49" fmla="*/ 488948 w 618646"/>
                <a:gd name="connsiteY49" fmla="*/ 259905 h 683430"/>
                <a:gd name="connsiteX50" fmla="*/ 479384 w 618646"/>
                <a:gd name="connsiteY50" fmla="*/ 260543 h 683430"/>
                <a:gd name="connsiteX51" fmla="*/ 470456 w 618646"/>
                <a:gd name="connsiteY51" fmla="*/ 257737 h 683430"/>
                <a:gd name="connsiteX52" fmla="*/ 462932 w 618646"/>
                <a:gd name="connsiteY52" fmla="*/ 261436 h 683430"/>
                <a:gd name="connsiteX53" fmla="*/ 459872 w 618646"/>
                <a:gd name="connsiteY53" fmla="*/ 261818 h 683430"/>
                <a:gd name="connsiteX54" fmla="*/ 451582 w 618646"/>
                <a:gd name="connsiteY54" fmla="*/ 259523 h 683430"/>
                <a:gd name="connsiteX55" fmla="*/ 446481 w 618646"/>
                <a:gd name="connsiteY55" fmla="*/ 259395 h 683430"/>
                <a:gd name="connsiteX56" fmla="*/ 443930 w 618646"/>
                <a:gd name="connsiteY56" fmla="*/ 258630 h 683430"/>
                <a:gd name="connsiteX57" fmla="*/ 439467 w 618646"/>
                <a:gd name="connsiteY57" fmla="*/ 254932 h 683430"/>
                <a:gd name="connsiteX58" fmla="*/ 437554 w 618646"/>
                <a:gd name="connsiteY58" fmla="*/ 251743 h 683430"/>
                <a:gd name="connsiteX59" fmla="*/ 437682 w 618646"/>
                <a:gd name="connsiteY59" fmla="*/ 250086 h 683430"/>
                <a:gd name="connsiteX60" fmla="*/ 439722 w 618646"/>
                <a:gd name="connsiteY60" fmla="*/ 248045 h 683430"/>
                <a:gd name="connsiteX61" fmla="*/ 438064 w 618646"/>
                <a:gd name="connsiteY61" fmla="*/ 245877 h 683430"/>
                <a:gd name="connsiteX62" fmla="*/ 437554 w 618646"/>
                <a:gd name="connsiteY62" fmla="*/ 241414 h 683430"/>
                <a:gd name="connsiteX63" fmla="*/ 438574 w 618646"/>
                <a:gd name="connsiteY63" fmla="*/ 238480 h 683430"/>
                <a:gd name="connsiteX64" fmla="*/ 438319 w 618646"/>
                <a:gd name="connsiteY64" fmla="*/ 231466 h 683430"/>
                <a:gd name="connsiteX65" fmla="*/ 436916 w 618646"/>
                <a:gd name="connsiteY65" fmla="*/ 229936 h 683430"/>
                <a:gd name="connsiteX66" fmla="*/ 434366 w 618646"/>
                <a:gd name="connsiteY66" fmla="*/ 228788 h 683430"/>
                <a:gd name="connsiteX67" fmla="*/ 432325 w 618646"/>
                <a:gd name="connsiteY67" fmla="*/ 228916 h 683430"/>
                <a:gd name="connsiteX68" fmla="*/ 425311 w 618646"/>
                <a:gd name="connsiteY68" fmla="*/ 231849 h 683430"/>
                <a:gd name="connsiteX69" fmla="*/ 424164 w 618646"/>
                <a:gd name="connsiteY69" fmla="*/ 232104 h 683430"/>
                <a:gd name="connsiteX70" fmla="*/ 423015 w 618646"/>
                <a:gd name="connsiteY70" fmla="*/ 234399 h 683430"/>
                <a:gd name="connsiteX71" fmla="*/ 423271 w 618646"/>
                <a:gd name="connsiteY71" fmla="*/ 238353 h 683430"/>
                <a:gd name="connsiteX72" fmla="*/ 420210 w 618646"/>
                <a:gd name="connsiteY72" fmla="*/ 250596 h 683430"/>
                <a:gd name="connsiteX73" fmla="*/ 421230 w 618646"/>
                <a:gd name="connsiteY73" fmla="*/ 254932 h 683430"/>
                <a:gd name="connsiteX74" fmla="*/ 423271 w 618646"/>
                <a:gd name="connsiteY74" fmla="*/ 258120 h 683430"/>
                <a:gd name="connsiteX75" fmla="*/ 423653 w 618646"/>
                <a:gd name="connsiteY75" fmla="*/ 262966 h 683430"/>
                <a:gd name="connsiteX76" fmla="*/ 421740 w 618646"/>
                <a:gd name="connsiteY76" fmla="*/ 268577 h 683430"/>
                <a:gd name="connsiteX77" fmla="*/ 419700 w 618646"/>
                <a:gd name="connsiteY77" fmla="*/ 269342 h 683430"/>
                <a:gd name="connsiteX78" fmla="*/ 415747 w 618646"/>
                <a:gd name="connsiteY78" fmla="*/ 268450 h 683430"/>
                <a:gd name="connsiteX79" fmla="*/ 413578 w 618646"/>
                <a:gd name="connsiteY79" fmla="*/ 269215 h 683430"/>
                <a:gd name="connsiteX80" fmla="*/ 407074 w 618646"/>
                <a:gd name="connsiteY80" fmla="*/ 269470 h 683430"/>
                <a:gd name="connsiteX81" fmla="*/ 401336 w 618646"/>
                <a:gd name="connsiteY81" fmla="*/ 267174 h 683430"/>
                <a:gd name="connsiteX82" fmla="*/ 401208 w 618646"/>
                <a:gd name="connsiteY82" fmla="*/ 266664 h 683430"/>
                <a:gd name="connsiteX83" fmla="*/ 399295 w 618646"/>
                <a:gd name="connsiteY83" fmla="*/ 266027 h 683430"/>
                <a:gd name="connsiteX84" fmla="*/ 396617 w 618646"/>
                <a:gd name="connsiteY84" fmla="*/ 267557 h 683430"/>
                <a:gd name="connsiteX85" fmla="*/ 391388 w 618646"/>
                <a:gd name="connsiteY85" fmla="*/ 267812 h 683430"/>
                <a:gd name="connsiteX86" fmla="*/ 387818 w 618646"/>
                <a:gd name="connsiteY86" fmla="*/ 265899 h 683430"/>
                <a:gd name="connsiteX87" fmla="*/ 381058 w 618646"/>
                <a:gd name="connsiteY87" fmla="*/ 264369 h 683430"/>
                <a:gd name="connsiteX88" fmla="*/ 376212 w 618646"/>
                <a:gd name="connsiteY88" fmla="*/ 264496 h 683430"/>
                <a:gd name="connsiteX89" fmla="*/ 372896 w 618646"/>
                <a:gd name="connsiteY89" fmla="*/ 262711 h 683430"/>
                <a:gd name="connsiteX90" fmla="*/ 372769 w 618646"/>
                <a:gd name="connsiteY90" fmla="*/ 261181 h 683430"/>
                <a:gd name="connsiteX91" fmla="*/ 371111 w 618646"/>
                <a:gd name="connsiteY91" fmla="*/ 259013 h 683430"/>
                <a:gd name="connsiteX92" fmla="*/ 368688 w 618646"/>
                <a:gd name="connsiteY92" fmla="*/ 259013 h 683430"/>
                <a:gd name="connsiteX93" fmla="*/ 364735 w 618646"/>
                <a:gd name="connsiteY93" fmla="*/ 260798 h 683430"/>
                <a:gd name="connsiteX94" fmla="*/ 361801 w 618646"/>
                <a:gd name="connsiteY94" fmla="*/ 260160 h 683430"/>
                <a:gd name="connsiteX95" fmla="*/ 350834 w 618646"/>
                <a:gd name="connsiteY95" fmla="*/ 254421 h 683430"/>
                <a:gd name="connsiteX96" fmla="*/ 350324 w 618646"/>
                <a:gd name="connsiteY96" fmla="*/ 253401 h 683430"/>
                <a:gd name="connsiteX97" fmla="*/ 350579 w 618646"/>
                <a:gd name="connsiteY97" fmla="*/ 251233 h 683430"/>
                <a:gd name="connsiteX98" fmla="*/ 347008 w 618646"/>
                <a:gd name="connsiteY98" fmla="*/ 246897 h 683430"/>
                <a:gd name="connsiteX99" fmla="*/ 339611 w 618646"/>
                <a:gd name="connsiteY99" fmla="*/ 243582 h 683430"/>
                <a:gd name="connsiteX100" fmla="*/ 337188 w 618646"/>
                <a:gd name="connsiteY100" fmla="*/ 243454 h 683430"/>
                <a:gd name="connsiteX101" fmla="*/ 332470 w 618646"/>
                <a:gd name="connsiteY101" fmla="*/ 245750 h 683430"/>
                <a:gd name="connsiteX102" fmla="*/ 331705 w 618646"/>
                <a:gd name="connsiteY102" fmla="*/ 245877 h 683430"/>
                <a:gd name="connsiteX103" fmla="*/ 329536 w 618646"/>
                <a:gd name="connsiteY103" fmla="*/ 244857 h 683430"/>
                <a:gd name="connsiteX104" fmla="*/ 324053 w 618646"/>
                <a:gd name="connsiteY104" fmla="*/ 243836 h 683430"/>
                <a:gd name="connsiteX105" fmla="*/ 322395 w 618646"/>
                <a:gd name="connsiteY105" fmla="*/ 245239 h 683430"/>
                <a:gd name="connsiteX106" fmla="*/ 322140 w 618646"/>
                <a:gd name="connsiteY106" fmla="*/ 246132 h 683430"/>
                <a:gd name="connsiteX107" fmla="*/ 320864 w 618646"/>
                <a:gd name="connsiteY107" fmla="*/ 246515 h 683430"/>
                <a:gd name="connsiteX108" fmla="*/ 320099 w 618646"/>
                <a:gd name="connsiteY108" fmla="*/ 245877 h 683430"/>
                <a:gd name="connsiteX109" fmla="*/ 310790 w 618646"/>
                <a:gd name="connsiteY109" fmla="*/ 242944 h 683430"/>
                <a:gd name="connsiteX110" fmla="*/ 309897 w 618646"/>
                <a:gd name="connsiteY110" fmla="*/ 241924 h 683430"/>
                <a:gd name="connsiteX111" fmla="*/ 309132 w 618646"/>
                <a:gd name="connsiteY111" fmla="*/ 239756 h 683430"/>
                <a:gd name="connsiteX112" fmla="*/ 306836 w 618646"/>
                <a:gd name="connsiteY112" fmla="*/ 238353 h 683430"/>
                <a:gd name="connsiteX113" fmla="*/ 299057 w 618646"/>
                <a:gd name="connsiteY113" fmla="*/ 235930 h 683430"/>
                <a:gd name="connsiteX114" fmla="*/ 295996 w 618646"/>
                <a:gd name="connsiteY114" fmla="*/ 233889 h 683430"/>
                <a:gd name="connsiteX115" fmla="*/ 290002 w 618646"/>
                <a:gd name="connsiteY115" fmla="*/ 233762 h 683430"/>
                <a:gd name="connsiteX116" fmla="*/ 264114 w 618646"/>
                <a:gd name="connsiteY116" fmla="*/ 215015 h 683430"/>
                <a:gd name="connsiteX117" fmla="*/ 259140 w 618646"/>
                <a:gd name="connsiteY117" fmla="*/ 215270 h 683430"/>
                <a:gd name="connsiteX118" fmla="*/ 253784 w 618646"/>
                <a:gd name="connsiteY118" fmla="*/ 210934 h 683430"/>
                <a:gd name="connsiteX119" fmla="*/ 253274 w 618646"/>
                <a:gd name="connsiteY119" fmla="*/ 208511 h 683430"/>
                <a:gd name="connsiteX120" fmla="*/ 254549 w 618646"/>
                <a:gd name="connsiteY120" fmla="*/ 205705 h 683430"/>
                <a:gd name="connsiteX121" fmla="*/ 257227 w 618646"/>
                <a:gd name="connsiteY121" fmla="*/ 202007 h 683430"/>
                <a:gd name="connsiteX122" fmla="*/ 257992 w 618646"/>
                <a:gd name="connsiteY122" fmla="*/ 195120 h 683430"/>
                <a:gd name="connsiteX123" fmla="*/ 259013 w 618646"/>
                <a:gd name="connsiteY123" fmla="*/ 193845 h 683430"/>
                <a:gd name="connsiteX124" fmla="*/ 259905 w 618646"/>
                <a:gd name="connsiteY124" fmla="*/ 190147 h 683430"/>
                <a:gd name="connsiteX125" fmla="*/ 260925 w 618646"/>
                <a:gd name="connsiteY125" fmla="*/ 187724 h 683430"/>
                <a:gd name="connsiteX126" fmla="*/ 262201 w 618646"/>
                <a:gd name="connsiteY126" fmla="*/ 186831 h 683430"/>
                <a:gd name="connsiteX127" fmla="*/ 268960 w 618646"/>
                <a:gd name="connsiteY127" fmla="*/ 179817 h 683430"/>
                <a:gd name="connsiteX128" fmla="*/ 271893 w 618646"/>
                <a:gd name="connsiteY128" fmla="*/ 177776 h 683430"/>
                <a:gd name="connsiteX129" fmla="*/ 272276 w 618646"/>
                <a:gd name="connsiteY129" fmla="*/ 175608 h 683430"/>
                <a:gd name="connsiteX130" fmla="*/ 266282 w 618646"/>
                <a:gd name="connsiteY130" fmla="*/ 171527 h 683430"/>
                <a:gd name="connsiteX131" fmla="*/ 257737 w 618646"/>
                <a:gd name="connsiteY131" fmla="*/ 167956 h 683430"/>
                <a:gd name="connsiteX132" fmla="*/ 254932 w 618646"/>
                <a:gd name="connsiteY132" fmla="*/ 162345 h 683430"/>
                <a:gd name="connsiteX133" fmla="*/ 249703 w 618646"/>
                <a:gd name="connsiteY133" fmla="*/ 159157 h 683430"/>
                <a:gd name="connsiteX134" fmla="*/ 240648 w 618646"/>
                <a:gd name="connsiteY134" fmla="*/ 156734 h 683430"/>
                <a:gd name="connsiteX135" fmla="*/ 232741 w 618646"/>
                <a:gd name="connsiteY135" fmla="*/ 146659 h 683430"/>
                <a:gd name="connsiteX136" fmla="*/ 230318 w 618646"/>
                <a:gd name="connsiteY136" fmla="*/ 146914 h 683430"/>
                <a:gd name="connsiteX137" fmla="*/ 227513 w 618646"/>
                <a:gd name="connsiteY137" fmla="*/ 149210 h 683430"/>
                <a:gd name="connsiteX138" fmla="*/ 225727 w 618646"/>
                <a:gd name="connsiteY138" fmla="*/ 148317 h 683430"/>
                <a:gd name="connsiteX139" fmla="*/ 226620 w 618646"/>
                <a:gd name="connsiteY139" fmla="*/ 141558 h 683430"/>
                <a:gd name="connsiteX140" fmla="*/ 226110 w 618646"/>
                <a:gd name="connsiteY140" fmla="*/ 140793 h 683430"/>
                <a:gd name="connsiteX141" fmla="*/ 224962 w 618646"/>
                <a:gd name="connsiteY141" fmla="*/ 135181 h 683430"/>
                <a:gd name="connsiteX142" fmla="*/ 225217 w 618646"/>
                <a:gd name="connsiteY142" fmla="*/ 133906 h 683430"/>
                <a:gd name="connsiteX143" fmla="*/ 224452 w 618646"/>
                <a:gd name="connsiteY143" fmla="*/ 131738 h 683430"/>
                <a:gd name="connsiteX144" fmla="*/ 220243 w 618646"/>
                <a:gd name="connsiteY144" fmla="*/ 126382 h 683430"/>
                <a:gd name="connsiteX145" fmla="*/ 218586 w 618646"/>
                <a:gd name="connsiteY145" fmla="*/ 119495 h 683430"/>
                <a:gd name="connsiteX146" fmla="*/ 219223 w 618646"/>
                <a:gd name="connsiteY146" fmla="*/ 118220 h 683430"/>
                <a:gd name="connsiteX147" fmla="*/ 220499 w 618646"/>
                <a:gd name="connsiteY147" fmla="*/ 118092 h 683430"/>
                <a:gd name="connsiteX148" fmla="*/ 224070 w 618646"/>
                <a:gd name="connsiteY148" fmla="*/ 116945 h 683430"/>
                <a:gd name="connsiteX149" fmla="*/ 228278 w 618646"/>
                <a:gd name="connsiteY149" fmla="*/ 123066 h 683430"/>
                <a:gd name="connsiteX150" fmla="*/ 232869 w 618646"/>
                <a:gd name="connsiteY150" fmla="*/ 121791 h 683430"/>
                <a:gd name="connsiteX151" fmla="*/ 235930 w 618646"/>
                <a:gd name="connsiteY151" fmla="*/ 119750 h 683430"/>
                <a:gd name="connsiteX152" fmla="*/ 241413 w 618646"/>
                <a:gd name="connsiteY152" fmla="*/ 114394 h 683430"/>
                <a:gd name="connsiteX153" fmla="*/ 241158 w 618646"/>
                <a:gd name="connsiteY153" fmla="*/ 112864 h 683430"/>
                <a:gd name="connsiteX154" fmla="*/ 238990 w 618646"/>
                <a:gd name="connsiteY154" fmla="*/ 108783 h 683430"/>
                <a:gd name="connsiteX155" fmla="*/ 238353 w 618646"/>
                <a:gd name="connsiteY155" fmla="*/ 104957 h 683430"/>
                <a:gd name="connsiteX156" fmla="*/ 238735 w 618646"/>
                <a:gd name="connsiteY156" fmla="*/ 103809 h 683430"/>
                <a:gd name="connsiteX157" fmla="*/ 237460 w 618646"/>
                <a:gd name="connsiteY157" fmla="*/ 101641 h 683430"/>
                <a:gd name="connsiteX158" fmla="*/ 236440 w 618646"/>
                <a:gd name="connsiteY158" fmla="*/ 101514 h 683430"/>
                <a:gd name="connsiteX159" fmla="*/ 230573 w 618646"/>
                <a:gd name="connsiteY159" fmla="*/ 98325 h 683430"/>
                <a:gd name="connsiteX160" fmla="*/ 229043 w 618646"/>
                <a:gd name="connsiteY160" fmla="*/ 95392 h 683430"/>
                <a:gd name="connsiteX161" fmla="*/ 228915 w 618646"/>
                <a:gd name="connsiteY161" fmla="*/ 92842 h 683430"/>
                <a:gd name="connsiteX162" fmla="*/ 230956 w 618646"/>
                <a:gd name="connsiteY162" fmla="*/ 88506 h 683430"/>
                <a:gd name="connsiteX163" fmla="*/ 228915 w 618646"/>
                <a:gd name="connsiteY163" fmla="*/ 83277 h 683430"/>
                <a:gd name="connsiteX164" fmla="*/ 230318 w 618646"/>
                <a:gd name="connsiteY164" fmla="*/ 81236 h 683430"/>
                <a:gd name="connsiteX165" fmla="*/ 236695 w 618646"/>
                <a:gd name="connsiteY165" fmla="*/ 80854 h 683430"/>
                <a:gd name="connsiteX166" fmla="*/ 240776 w 618646"/>
                <a:gd name="connsiteY166" fmla="*/ 78813 h 683430"/>
                <a:gd name="connsiteX167" fmla="*/ 242179 w 618646"/>
                <a:gd name="connsiteY167" fmla="*/ 72309 h 683430"/>
                <a:gd name="connsiteX168" fmla="*/ 243582 w 618646"/>
                <a:gd name="connsiteY168" fmla="*/ 70524 h 683430"/>
                <a:gd name="connsiteX169" fmla="*/ 244602 w 618646"/>
                <a:gd name="connsiteY169" fmla="*/ 70524 h 683430"/>
                <a:gd name="connsiteX170" fmla="*/ 246260 w 618646"/>
                <a:gd name="connsiteY170" fmla="*/ 68738 h 683430"/>
                <a:gd name="connsiteX171" fmla="*/ 247280 w 618646"/>
                <a:gd name="connsiteY171" fmla="*/ 66698 h 683430"/>
                <a:gd name="connsiteX172" fmla="*/ 248300 w 618646"/>
                <a:gd name="connsiteY172" fmla="*/ 65805 h 683430"/>
                <a:gd name="connsiteX173" fmla="*/ 251361 w 618646"/>
                <a:gd name="connsiteY173" fmla="*/ 64275 h 683430"/>
                <a:gd name="connsiteX174" fmla="*/ 253274 w 618646"/>
                <a:gd name="connsiteY174" fmla="*/ 62617 h 683430"/>
                <a:gd name="connsiteX175" fmla="*/ 259523 w 618646"/>
                <a:gd name="connsiteY175" fmla="*/ 43743 h 683430"/>
                <a:gd name="connsiteX176" fmla="*/ 258120 w 618646"/>
                <a:gd name="connsiteY176" fmla="*/ 41192 h 683430"/>
                <a:gd name="connsiteX177" fmla="*/ 257355 w 618646"/>
                <a:gd name="connsiteY177" fmla="*/ 40809 h 683430"/>
                <a:gd name="connsiteX178" fmla="*/ 254421 w 618646"/>
                <a:gd name="connsiteY178" fmla="*/ 41702 h 683430"/>
                <a:gd name="connsiteX179" fmla="*/ 254294 w 618646"/>
                <a:gd name="connsiteY179" fmla="*/ 41957 h 683430"/>
                <a:gd name="connsiteX180" fmla="*/ 252764 w 618646"/>
                <a:gd name="connsiteY180" fmla="*/ 43488 h 683430"/>
                <a:gd name="connsiteX181" fmla="*/ 251488 w 618646"/>
                <a:gd name="connsiteY181" fmla="*/ 41575 h 683430"/>
                <a:gd name="connsiteX182" fmla="*/ 250978 w 618646"/>
                <a:gd name="connsiteY182" fmla="*/ 40172 h 683430"/>
                <a:gd name="connsiteX183" fmla="*/ 244219 w 618646"/>
                <a:gd name="connsiteY183" fmla="*/ 34816 h 683430"/>
                <a:gd name="connsiteX184" fmla="*/ 241796 w 618646"/>
                <a:gd name="connsiteY184" fmla="*/ 32010 h 683430"/>
                <a:gd name="connsiteX185" fmla="*/ 239755 w 618646"/>
                <a:gd name="connsiteY185" fmla="*/ 30480 h 683430"/>
                <a:gd name="connsiteX186" fmla="*/ 236440 w 618646"/>
                <a:gd name="connsiteY186" fmla="*/ 28949 h 683430"/>
                <a:gd name="connsiteX187" fmla="*/ 231338 w 618646"/>
                <a:gd name="connsiteY187" fmla="*/ 30097 h 683430"/>
                <a:gd name="connsiteX188" fmla="*/ 226493 w 618646"/>
                <a:gd name="connsiteY188" fmla="*/ 30352 h 683430"/>
                <a:gd name="connsiteX189" fmla="*/ 223432 w 618646"/>
                <a:gd name="connsiteY189" fmla="*/ 31500 h 683430"/>
                <a:gd name="connsiteX190" fmla="*/ 210424 w 618646"/>
                <a:gd name="connsiteY190" fmla="*/ 39917 h 683430"/>
                <a:gd name="connsiteX191" fmla="*/ 206215 w 618646"/>
                <a:gd name="connsiteY191" fmla="*/ 41575 h 683430"/>
                <a:gd name="connsiteX192" fmla="*/ 202517 w 618646"/>
                <a:gd name="connsiteY192" fmla="*/ 42085 h 683430"/>
                <a:gd name="connsiteX193" fmla="*/ 199711 w 618646"/>
                <a:gd name="connsiteY193" fmla="*/ 40682 h 683430"/>
                <a:gd name="connsiteX194" fmla="*/ 196778 w 618646"/>
                <a:gd name="connsiteY194" fmla="*/ 36856 h 683430"/>
                <a:gd name="connsiteX195" fmla="*/ 186321 w 618646"/>
                <a:gd name="connsiteY195" fmla="*/ 32265 h 683430"/>
                <a:gd name="connsiteX196" fmla="*/ 184153 w 618646"/>
                <a:gd name="connsiteY196" fmla="*/ 29332 h 683430"/>
                <a:gd name="connsiteX197" fmla="*/ 183643 w 618646"/>
                <a:gd name="connsiteY197" fmla="*/ 26144 h 683430"/>
                <a:gd name="connsiteX198" fmla="*/ 180199 w 618646"/>
                <a:gd name="connsiteY198" fmla="*/ 23083 h 683430"/>
                <a:gd name="connsiteX199" fmla="*/ 175736 w 618646"/>
                <a:gd name="connsiteY199" fmla="*/ 20660 h 683430"/>
                <a:gd name="connsiteX200" fmla="*/ 175098 w 618646"/>
                <a:gd name="connsiteY200" fmla="*/ 20022 h 683430"/>
                <a:gd name="connsiteX201" fmla="*/ 168466 w 618646"/>
                <a:gd name="connsiteY201" fmla="*/ 16451 h 683430"/>
                <a:gd name="connsiteX202" fmla="*/ 166299 w 618646"/>
                <a:gd name="connsiteY202" fmla="*/ 14793 h 683430"/>
                <a:gd name="connsiteX203" fmla="*/ 165151 w 618646"/>
                <a:gd name="connsiteY203" fmla="*/ 12625 h 683430"/>
                <a:gd name="connsiteX204" fmla="*/ 161070 w 618646"/>
                <a:gd name="connsiteY204" fmla="*/ 8800 h 683430"/>
                <a:gd name="connsiteX205" fmla="*/ 156351 w 618646"/>
                <a:gd name="connsiteY205" fmla="*/ 8290 h 683430"/>
                <a:gd name="connsiteX206" fmla="*/ 154948 w 618646"/>
                <a:gd name="connsiteY206" fmla="*/ 7524 h 683430"/>
                <a:gd name="connsiteX207" fmla="*/ 150230 w 618646"/>
                <a:gd name="connsiteY207" fmla="*/ 2678 h 683430"/>
                <a:gd name="connsiteX208" fmla="*/ 142195 w 618646"/>
                <a:gd name="connsiteY208" fmla="*/ 1658 h 683430"/>
                <a:gd name="connsiteX209" fmla="*/ 139645 w 618646"/>
                <a:gd name="connsiteY209" fmla="*/ 0 h 683430"/>
                <a:gd name="connsiteX210" fmla="*/ 137859 w 618646"/>
                <a:gd name="connsiteY210" fmla="*/ 0 h 683430"/>
                <a:gd name="connsiteX211" fmla="*/ 136074 w 618646"/>
                <a:gd name="connsiteY211" fmla="*/ 1275 h 683430"/>
                <a:gd name="connsiteX212" fmla="*/ 132120 w 618646"/>
                <a:gd name="connsiteY212" fmla="*/ 2296 h 683430"/>
                <a:gd name="connsiteX213" fmla="*/ 127657 w 618646"/>
                <a:gd name="connsiteY213" fmla="*/ 4464 h 683430"/>
                <a:gd name="connsiteX214" fmla="*/ 126764 w 618646"/>
                <a:gd name="connsiteY214" fmla="*/ 5229 h 683430"/>
                <a:gd name="connsiteX215" fmla="*/ 123449 w 618646"/>
                <a:gd name="connsiteY215" fmla="*/ 5739 h 683430"/>
                <a:gd name="connsiteX216" fmla="*/ 120643 w 618646"/>
                <a:gd name="connsiteY216" fmla="*/ 4464 h 683430"/>
                <a:gd name="connsiteX217" fmla="*/ 119495 w 618646"/>
                <a:gd name="connsiteY217" fmla="*/ 4464 h 683430"/>
                <a:gd name="connsiteX218" fmla="*/ 118602 w 618646"/>
                <a:gd name="connsiteY218" fmla="*/ 5229 h 683430"/>
                <a:gd name="connsiteX219" fmla="*/ 118858 w 618646"/>
                <a:gd name="connsiteY219" fmla="*/ 5994 h 683430"/>
                <a:gd name="connsiteX220" fmla="*/ 120898 w 618646"/>
                <a:gd name="connsiteY220" fmla="*/ 7397 h 683430"/>
                <a:gd name="connsiteX221" fmla="*/ 121025 w 618646"/>
                <a:gd name="connsiteY221" fmla="*/ 8290 h 683430"/>
                <a:gd name="connsiteX222" fmla="*/ 120643 w 618646"/>
                <a:gd name="connsiteY222" fmla="*/ 8672 h 683430"/>
                <a:gd name="connsiteX223" fmla="*/ 107890 w 618646"/>
                <a:gd name="connsiteY223" fmla="*/ 8800 h 683430"/>
                <a:gd name="connsiteX224" fmla="*/ 104957 w 618646"/>
                <a:gd name="connsiteY224" fmla="*/ 11605 h 683430"/>
                <a:gd name="connsiteX225" fmla="*/ 102661 w 618646"/>
                <a:gd name="connsiteY225" fmla="*/ 15176 h 683430"/>
                <a:gd name="connsiteX226" fmla="*/ 94117 w 618646"/>
                <a:gd name="connsiteY226" fmla="*/ 22318 h 683430"/>
                <a:gd name="connsiteX227" fmla="*/ 93607 w 618646"/>
                <a:gd name="connsiteY227" fmla="*/ 29970 h 683430"/>
                <a:gd name="connsiteX228" fmla="*/ 94499 w 618646"/>
                <a:gd name="connsiteY228" fmla="*/ 32010 h 683430"/>
                <a:gd name="connsiteX229" fmla="*/ 103809 w 618646"/>
                <a:gd name="connsiteY229" fmla="*/ 32520 h 683430"/>
                <a:gd name="connsiteX230" fmla="*/ 105849 w 618646"/>
                <a:gd name="connsiteY230" fmla="*/ 34816 h 683430"/>
                <a:gd name="connsiteX231" fmla="*/ 106870 w 618646"/>
                <a:gd name="connsiteY231" fmla="*/ 36729 h 683430"/>
                <a:gd name="connsiteX232" fmla="*/ 110568 w 618646"/>
                <a:gd name="connsiteY232" fmla="*/ 39534 h 683430"/>
                <a:gd name="connsiteX233" fmla="*/ 115797 w 618646"/>
                <a:gd name="connsiteY233" fmla="*/ 41065 h 683430"/>
                <a:gd name="connsiteX234" fmla="*/ 118602 w 618646"/>
                <a:gd name="connsiteY234" fmla="*/ 41320 h 683430"/>
                <a:gd name="connsiteX235" fmla="*/ 119240 w 618646"/>
                <a:gd name="connsiteY235" fmla="*/ 42977 h 683430"/>
                <a:gd name="connsiteX236" fmla="*/ 118475 w 618646"/>
                <a:gd name="connsiteY236" fmla="*/ 44380 h 683430"/>
                <a:gd name="connsiteX237" fmla="*/ 118602 w 618646"/>
                <a:gd name="connsiteY237" fmla="*/ 48844 h 683430"/>
                <a:gd name="connsiteX238" fmla="*/ 123449 w 618646"/>
                <a:gd name="connsiteY238" fmla="*/ 50502 h 683430"/>
                <a:gd name="connsiteX239" fmla="*/ 125999 w 618646"/>
                <a:gd name="connsiteY239" fmla="*/ 52415 h 683430"/>
                <a:gd name="connsiteX240" fmla="*/ 124341 w 618646"/>
                <a:gd name="connsiteY240" fmla="*/ 57643 h 683430"/>
                <a:gd name="connsiteX241" fmla="*/ 120898 w 618646"/>
                <a:gd name="connsiteY241" fmla="*/ 59556 h 683430"/>
                <a:gd name="connsiteX242" fmla="*/ 115032 w 618646"/>
                <a:gd name="connsiteY242" fmla="*/ 65550 h 683430"/>
                <a:gd name="connsiteX243" fmla="*/ 113756 w 618646"/>
                <a:gd name="connsiteY243" fmla="*/ 65805 h 683430"/>
                <a:gd name="connsiteX244" fmla="*/ 112736 w 618646"/>
                <a:gd name="connsiteY244" fmla="*/ 66826 h 683430"/>
                <a:gd name="connsiteX245" fmla="*/ 111971 w 618646"/>
                <a:gd name="connsiteY245" fmla="*/ 71162 h 683430"/>
                <a:gd name="connsiteX246" fmla="*/ 116307 w 618646"/>
                <a:gd name="connsiteY246" fmla="*/ 101514 h 683430"/>
                <a:gd name="connsiteX247" fmla="*/ 116435 w 618646"/>
                <a:gd name="connsiteY247" fmla="*/ 101769 h 683430"/>
                <a:gd name="connsiteX248" fmla="*/ 119623 w 618646"/>
                <a:gd name="connsiteY248" fmla="*/ 105977 h 683430"/>
                <a:gd name="connsiteX249" fmla="*/ 135691 w 618646"/>
                <a:gd name="connsiteY249" fmla="*/ 113374 h 683430"/>
                <a:gd name="connsiteX250" fmla="*/ 137222 w 618646"/>
                <a:gd name="connsiteY250" fmla="*/ 113119 h 683430"/>
                <a:gd name="connsiteX251" fmla="*/ 138114 w 618646"/>
                <a:gd name="connsiteY251" fmla="*/ 114011 h 683430"/>
                <a:gd name="connsiteX252" fmla="*/ 137859 w 618646"/>
                <a:gd name="connsiteY252" fmla="*/ 116435 h 683430"/>
                <a:gd name="connsiteX253" fmla="*/ 138242 w 618646"/>
                <a:gd name="connsiteY253" fmla="*/ 118858 h 683430"/>
                <a:gd name="connsiteX254" fmla="*/ 140537 w 618646"/>
                <a:gd name="connsiteY254" fmla="*/ 120643 h 683430"/>
                <a:gd name="connsiteX255" fmla="*/ 146404 w 618646"/>
                <a:gd name="connsiteY255" fmla="*/ 120898 h 683430"/>
                <a:gd name="connsiteX256" fmla="*/ 152270 w 618646"/>
                <a:gd name="connsiteY256" fmla="*/ 124214 h 683430"/>
                <a:gd name="connsiteX257" fmla="*/ 152398 w 618646"/>
                <a:gd name="connsiteY257" fmla="*/ 126254 h 683430"/>
                <a:gd name="connsiteX258" fmla="*/ 147679 w 618646"/>
                <a:gd name="connsiteY258" fmla="*/ 129443 h 683430"/>
                <a:gd name="connsiteX259" fmla="*/ 142068 w 618646"/>
                <a:gd name="connsiteY259" fmla="*/ 131611 h 683430"/>
                <a:gd name="connsiteX260" fmla="*/ 137349 w 618646"/>
                <a:gd name="connsiteY260" fmla="*/ 135054 h 683430"/>
                <a:gd name="connsiteX261" fmla="*/ 135181 w 618646"/>
                <a:gd name="connsiteY261" fmla="*/ 138752 h 683430"/>
                <a:gd name="connsiteX262" fmla="*/ 135181 w 618646"/>
                <a:gd name="connsiteY262" fmla="*/ 140283 h 683430"/>
                <a:gd name="connsiteX263" fmla="*/ 136202 w 618646"/>
                <a:gd name="connsiteY263" fmla="*/ 142578 h 683430"/>
                <a:gd name="connsiteX264" fmla="*/ 136074 w 618646"/>
                <a:gd name="connsiteY264" fmla="*/ 148189 h 683430"/>
                <a:gd name="connsiteX265" fmla="*/ 135181 w 618646"/>
                <a:gd name="connsiteY265" fmla="*/ 152525 h 683430"/>
                <a:gd name="connsiteX266" fmla="*/ 135947 w 618646"/>
                <a:gd name="connsiteY266" fmla="*/ 154438 h 683430"/>
                <a:gd name="connsiteX267" fmla="*/ 136839 w 618646"/>
                <a:gd name="connsiteY267" fmla="*/ 155586 h 683430"/>
                <a:gd name="connsiteX268" fmla="*/ 136074 w 618646"/>
                <a:gd name="connsiteY268" fmla="*/ 156861 h 683430"/>
                <a:gd name="connsiteX269" fmla="*/ 130208 w 618646"/>
                <a:gd name="connsiteY269" fmla="*/ 161325 h 683430"/>
                <a:gd name="connsiteX270" fmla="*/ 122173 w 618646"/>
                <a:gd name="connsiteY270" fmla="*/ 171910 h 683430"/>
                <a:gd name="connsiteX271" fmla="*/ 121918 w 618646"/>
                <a:gd name="connsiteY271" fmla="*/ 174205 h 683430"/>
                <a:gd name="connsiteX272" fmla="*/ 122556 w 618646"/>
                <a:gd name="connsiteY272" fmla="*/ 175353 h 683430"/>
                <a:gd name="connsiteX273" fmla="*/ 122173 w 618646"/>
                <a:gd name="connsiteY273" fmla="*/ 177904 h 683430"/>
                <a:gd name="connsiteX274" fmla="*/ 117327 w 618646"/>
                <a:gd name="connsiteY274" fmla="*/ 181092 h 683430"/>
                <a:gd name="connsiteX275" fmla="*/ 112991 w 618646"/>
                <a:gd name="connsiteY275" fmla="*/ 182622 h 683430"/>
                <a:gd name="connsiteX276" fmla="*/ 110568 w 618646"/>
                <a:gd name="connsiteY276" fmla="*/ 185300 h 683430"/>
                <a:gd name="connsiteX277" fmla="*/ 102789 w 618646"/>
                <a:gd name="connsiteY277" fmla="*/ 203282 h 683430"/>
                <a:gd name="connsiteX278" fmla="*/ 98453 w 618646"/>
                <a:gd name="connsiteY278" fmla="*/ 207491 h 683430"/>
                <a:gd name="connsiteX279" fmla="*/ 91438 w 618646"/>
                <a:gd name="connsiteY279" fmla="*/ 211189 h 683430"/>
                <a:gd name="connsiteX280" fmla="*/ 87103 w 618646"/>
                <a:gd name="connsiteY280" fmla="*/ 216673 h 683430"/>
                <a:gd name="connsiteX281" fmla="*/ 87103 w 618646"/>
                <a:gd name="connsiteY281" fmla="*/ 217055 h 683430"/>
                <a:gd name="connsiteX282" fmla="*/ 78048 w 618646"/>
                <a:gd name="connsiteY282" fmla="*/ 232359 h 683430"/>
                <a:gd name="connsiteX283" fmla="*/ 62234 w 618646"/>
                <a:gd name="connsiteY283" fmla="*/ 236185 h 683430"/>
                <a:gd name="connsiteX284" fmla="*/ 58919 w 618646"/>
                <a:gd name="connsiteY284" fmla="*/ 237715 h 683430"/>
                <a:gd name="connsiteX285" fmla="*/ 54710 w 618646"/>
                <a:gd name="connsiteY285" fmla="*/ 236057 h 683430"/>
                <a:gd name="connsiteX286" fmla="*/ 53945 w 618646"/>
                <a:gd name="connsiteY286" fmla="*/ 233634 h 683430"/>
                <a:gd name="connsiteX287" fmla="*/ 46421 w 618646"/>
                <a:gd name="connsiteY287" fmla="*/ 231339 h 683430"/>
                <a:gd name="connsiteX288" fmla="*/ 44380 w 618646"/>
                <a:gd name="connsiteY288" fmla="*/ 233252 h 683430"/>
                <a:gd name="connsiteX289" fmla="*/ 38131 w 618646"/>
                <a:gd name="connsiteY289" fmla="*/ 243071 h 683430"/>
                <a:gd name="connsiteX290" fmla="*/ 32393 w 618646"/>
                <a:gd name="connsiteY290" fmla="*/ 249065 h 683430"/>
                <a:gd name="connsiteX291" fmla="*/ 29332 w 618646"/>
                <a:gd name="connsiteY291" fmla="*/ 254421 h 683430"/>
                <a:gd name="connsiteX292" fmla="*/ 28567 w 618646"/>
                <a:gd name="connsiteY292" fmla="*/ 259395 h 683430"/>
                <a:gd name="connsiteX293" fmla="*/ 30224 w 618646"/>
                <a:gd name="connsiteY293" fmla="*/ 262328 h 683430"/>
                <a:gd name="connsiteX294" fmla="*/ 34943 w 618646"/>
                <a:gd name="connsiteY294" fmla="*/ 265134 h 683430"/>
                <a:gd name="connsiteX295" fmla="*/ 38259 w 618646"/>
                <a:gd name="connsiteY295" fmla="*/ 265899 h 683430"/>
                <a:gd name="connsiteX296" fmla="*/ 40682 w 618646"/>
                <a:gd name="connsiteY296" fmla="*/ 265644 h 683430"/>
                <a:gd name="connsiteX297" fmla="*/ 43105 w 618646"/>
                <a:gd name="connsiteY297" fmla="*/ 268067 h 683430"/>
                <a:gd name="connsiteX298" fmla="*/ 41957 w 618646"/>
                <a:gd name="connsiteY298" fmla="*/ 275719 h 683430"/>
                <a:gd name="connsiteX299" fmla="*/ 43105 w 618646"/>
                <a:gd name="connsiteY299" fmla="*/ 283626 h 683430"/>
                <a:gd name="connsiteX300" fmla="*/ 44635 w 618646"/>
                <a:gd name="connsiteY300" fmla="*/ 285666 h 683430"/>
                <a:gd name="connsiteX301" fmla="*/ 47696 w 618646"/>
                <a:gd name="connsiteY301" fmla="*/ 287452 h 683430"/>
                <a:gd name="connsiteX302" fmla="*/ 51649 w 618646"/>
                <a:gd name="connsiteY302" fmla="*/ 287197 h 683430"/>
                <a:gd name="connsiteX303" fmla="*/ 53562 w 618646"/>
                <a:gd name="connsiteY303" fmla="*/ 288600 h 683430"/>
                <a:gd name="connsiteX304" fmla="*/ 53562 w 618646"/>
                <a:gd name="connsiteY304" fmla="*/ 290767 h 683430"/>
                <a:gd name="connsiteX305" fmla="*/ 61342 w 618646"/>
                <a:gd name="connsiteY305" fmla="*/ 309132 h 683430"/>
                <a:gd name="connsiteX306" fmla="*/ 61214 w 618646"/>
                <a:gd name="connsiteY306" fmla="*/ 316401 h 683430"/>
                <a:gd name="connsiteX307" fmla="*/ 60959 w 618646"/>
                <a:gd name="connsiteY307" fmla="*/ 317676 h 683430"/>
                <a:gd name="connsiteX308" fmla="*/ 57388 w 618646"/>
                <a:gd name="connsiteY308" fmla="*/ 319844 h 683430"/>
                <a:gd name="connsiteX309" fmla="*/ 53435 w 618646"/>
                <a:gd name="connsiteY309" fmla="*/ 320482 h 683430"/>
                <a:gd name="connsiteX310" fmla="*/ 52287 w 618646"/>
                <a:gd name="connsiteY310" fmla="*/ 318059 h 683430"/>
                <a:gd name="connsiteX311" fmla="*/ 50502 w 618646"/>
                <a:gd name="connsiteY311" fmla="*/ 316656 h 683430"/>
                <a:gd name="connsiteX312" fmla="*/ 43232 w 618646"/>
                <a:gd name="connsiteY312" fmla="*/ 319079 h 683430"/>
                <a:gd name="connsiteX313" fmla="*/ 41192 w 618646"/>
                <a:gd name="connsiteY313" fmla="*/ 320864 h 683430"/>
                <a:gd name="connsiteX314" fmla="*/ 39024 w 618646"/>
                <a:gd name="connsiteY314" fmla="*/ 322267 h 683430"/>
                <a:gd name="connsiteX315" fmla="*/ 35581 w 618646"/>
                <a:gd name="connsiteY315" fmla="*/ 322267 h 683430"/>
                <a:gd name="connsiteX316" fmla="*/ 28567 w 618646"/>
                <a:gd name="connsiteY316" fmla="*/ 319717 h 683430"/>
                <a:gd name="connsiteX317" fmla="*/ 14156 w 618646"/>
                <a:gd name="connsiteY317" fmla="*/ 318951 h 683430"/>
                <a:gd name="connsiteX318" fmla="*/ 13136 w 618646"/>
                <a:gd name="connsiteY318" fmla="*/ 319717 h 683430"/>
                <a:gd name="connsiteX319" fmla="*/ 12753 w 618646"/>
                <a:gd name="connsiteY319" fmla="*/ 324945 h 683430"/>
                <a:gd name="connsiteX320" fmla="*/ 10458 w 618646"/>
                <a:gd name="connsiteY320" fmla="*/ 327113 h 683430"/>
                <a:gd name="connsiteX321" fmla="*/ 6504 w 618646"/>
                <a:gd name="connsiteY321" fmla="*/ 327241 h 683430"/>
                <a:gd name="connsiteX322" fmla="*/ 2806 w 618646"/>
                <a:gd name="connsiteY322" fmla="*/ 328644 h 683430"/>
                <a:gd name="connsiteX323" fmla="*/ 0 w 618646"/>
                <a:gd name="connsiteY323" fmla="*/ 335530 h 683430"/>
                <a:gd name="connsiteX324" fmla="*/ 0 w 618646"/>
                <a:gd name="connsiteY324" fmla="*/ 336168 h 683430"/>
                <a:gd name="connsiteX325" fmla="*/ 1530 w 618646"/>
                <a:gd name="connsiteY325" fmla="*/ 336551 h 683430"/>
                <a:gd name="connsiteX326" fmla="*/ 6249 w 618646"/>
                <a:gd name="connsiteY326" fmla="*/ 334893 h 683430"/>
                <a:gd name="connsiteX327" fmla="*/ 8417 w 618646"/>
                <a:gd name="connsiteY327" fmla="*/ 333490 h 683430"/>
                <a:gd name="connsiteX328" fmla="*/ 8417 w 618646"/>
                <a:gd name="connsiteY328" fmla="*/ 333873 h 683430"/>
                <a:gd name="connsiteX329" fmla="*/ 7652 w 618646"/>
                <a:gd name="connsiteY329" fmla="*/ 334510 h 683430"/>
                <a:gd name="connsiteX330" fmla="*/ 6504 w 618646"/>
                <a:gd name="connsiteY330" fmla="*/ 339101 h 683430"/>
                <a:gd name="connsiteX331" fmla="*/ 13518 w 618646"/>
                <a:gd name="connsiteY331" fmla="*/ 348283 h 683430"/>
                <a:gd name="connsiteX332" fmla="*/ 24358 w 618646"/>
                <a:gd name="connsiteY332" fmla="*/ 354277 h 683430"/>
                <a:gd name="connsiteX333" fmla="*/ 32775 w 618646"/>
                <a:gd name="connsiteY333" fmla="*/ 356190 h 683430"/>
                <a:gd name="connsiteX334" fmla="*/ 34943 w 618646"/>
                <a:gd name="connsiteY334" fmla="*/ 355425 h 683430"/>
                <a:gd name="connsiteX335" fmla="*/ 38131 w 618646"/>
                <a:gd name="connsiteY335" fmla="*/ 353512 h 683430"/>
                <a:gd name="connsiteX336" fmla="*/ 43743 w 618646"/>
                <a:gd name="connsiteY336" fmla="*/ 351727 h 683430"/>
                <a:gd name="connsiteX337" fmla="*/ 46038 w 618646"/>
                <a:gd name="connsiteY337" fmla="*/ 351727 h 683430"/>
                <a:gd name="connsiteX338" fmla="*/ 46931 w 618646"/>
                <a:gd name="connsiteY338" fmla="*/ 353385 h 683430"/>
                <a:gd name="connsiteX339" fmla="*/ 43997 w 618646"/>
                <a:gd name="connsiteY339" fmla="*/ 359123 h 683430"/>
                <a:gd name="connsiteX340" fmla="*/ 42467 w 618646"/>
                <a:gd name="connsiteY340" fmla="*/ 360016 h 683430"/>
                <a:gd name="connsiteX341" fmla="*/ 33668 w 618646"/>
                <a:gd name="connsiteY341" fmla="*/ 362949 h 683430"/>
                <a:gd name="connsiteX342" fmla="*/ 32393 w 618646"/>
                <a:gd name="connsiteY342" fmla="*/ 363970 h 683430"/>
                <a:gd name="connsiteX343" fmla="*/ 31372 w 618646"/>
                <a:gd name="connsiteY343" fmla="*/ 363714 h 683430"/>
                <a:gd name="connsiteX344" fmla="*/ 29332 w 618646"/>
                <a:gd name="connsiteY344" fmla="*/ 363970 h 683430"/>
                <a:gd name="connsiteX345" fmla="*/ 27674 w 618646"/>
                <a:gd name="connsiteY345" fmla="*/ 365245 h 683430"/>
                <a:gd name="connsiteX346" fmla="*/ 24868 w 618646"/>
                <a:gd name="connsiteY346" fmla="*/ 366265 h 683430"/>
                <a:gd name="connsiteX347" fmla="*/ 23338 w 618646"/>
                <a:gd name="connsiteY347" fmla="*/ 365372 h 683430"/>
                <a:gd name="connsiteX348" fmla="*/ 23338 w 618646"/>
                <a:gd name="connsiteY348" fmla="*/ 363714 h 683430"/>
                <a:gd name="connsiteX349" fmla="*/ 21807 w 618646"/>
                <a:gd name="connsiteY349" fmla="*/ 363459 h 683430"/>
                <a:gd name="connsiteX350" fmla="*/ 20915 w 618646"/>
                <a:gd name="connsiteY350" fmla="*/ 362822 h 683430"/>
                <a:gd name="connsiteX351" fmla="*/ 19384 w 618646"/>
                <a:gd name="connsiteY351" fmla="*/ 362567 h 683430"/>
                <a:gd name="connsiteX352" fmla="*/ 18109 w 618646"/>
                <a:gd name="connsiteY352" fmla="*/ 363970 h 683430"/>
                <a:gd name="connsiteX353" fmla="*/ 18619 w 618646"/>
                <a:gd name="connsiteY353" fmla="*/ 368943 h 683430"/>
                <a:gd name="connsiteX354" fmla="*/ 43870 w 618646"/>
                <a:gd name="connsiteY354" fmla="*/ 395724 h 683430"/>
                <a:gd name="connsiteX355" fmla="*/ 54838 w 618646"/>
                <a:gd name="connsiteY355" fmla="*/ 402738 h 683430"/>
                <a:gd name="connsiteX356" fmla="*/ 61469 w 618646"/>
                <a:gd name="connsiteY356" fmla="*/ 403121 h 683430"/>
                <a:gd name="connsiteX357" fmla="*/ 82767 w 618646"/>
                <a:gd name="connsiteY357" fmla="*/ 393301 h 683430"/>
                <a:gd name="connsiteX358" fmla="*/ 84807 w 618646"/>
                <a:gd name="connsiteY358" fmla="*/ 391261 h 683430"/>
                <a:gd name="connsiteX359" fmla="*/ 88888 w 618646"/>
                <a:gd name="connsiteY359" fmla="*/ 382206 h 683430"/>
                <a:gd name="connsiteX360" fmla="*/ 88506 w 618646"/>
                <a:gd name="connsiteY360" fmla="*/ 380803 h 683430"/>
                <a:gd name="connsiteX361" fmla="*/ 84042 w 618646"/>
                <a:gd name="connsiteY361" fmla="*/ 377998 h 683430"/>
                <a:gd name="connsiteX362" fmla="*/ 84170 w 618646"/>
                <a:gd name="connsiteY362" fmla="*/ 377615 h 683430"/>
                <a:gd name="connsiteX363" fmla="*/ 85062 w 618646"/>
                <a:gd name="connsiteY363" fmla="*/ 377233 h 683430"/>
                <a:gd name="connsiteX364" fmla="*/ 85828 w 618646"/>
                <a:gd name="connsiteY364" fmla="*/ 375192 h 683430"/>
                <a:gd name="connsiteX365" fmla="*/ 85572 w 618646"/>
                <a:gd name="connsiteY365" fmla="*/ 374299 h 683430"/>
                <a:gd name="connsiteX366" fmla="*/ 86975 w 618646"/>
                <a:gd name="connsiteY366" fmla="*/ 373789 h 683430"/>
                <a:gd name="connsiteX367" fmla="*/ 89526 w 618646"/>
                <a:gd name="connsiteY367" fmla="*/ 370601 h 683430"/>
                <a:gd name="connsiteX368" fmla="*/ 89781 w 618646"/>
                <a:gd name="connsiteY368" fmla="*/ 367923 h 683430"/>
                <a:gd name="connsiteX369" fmla="*/ 92331 w 618646"/>
                <a:gd name="connsiteY369" fmla="*/ 368178 h 683430"/>
                <a:gd name="connsiteX370" fmla="*/ 93989 w 618646"/>
                <a:gd name="connsiteY370" fmla="*/ 367668 h 683430"/>
                <a:gd name="connsiteX371" fmla="*/ 97815 w 618646"/>
                <a:gd name="connsiteY371" fmla="*/ 368688 h 683430"/>
                <a:gd name="connsiteX372" fmla="*/ 95902 w 618646"/>
                <a:gd name="connsiteY372" fmla="*/ 368305 h 683430"/>
                <a:gd name="connsiteX373" fmla="*/ 94117 w 618646"/>
                <a:gd name="connsiteY373" fmla="*/ 368943 h 683430"/>
                <a:gd name="connsiteX374" fmla="*/ 93224 w 618646"/>
                <a:gd name="connsiteY374" fmla="*/ 374809 h 683430"/>
                <a:gd name="connsiteX375" fmla="*/ 93734 w 618646"/>
                <a:gd name="connsiteY375" fmla="*/ 378635 h 683430"/>
                <a:gd name="connsiteX376" fmla="*/ 93479 w 618646"/>
                <a:gd name="connsiteY376" fmla="*/ 379783 h 683430"/>
                <a:gd name="connsiteX377" fmla="*/ 94754 w 618646"/>
                <a:gd name="connsiteY377" fmla="*/ 381314 h 683430"/>
                <a:gd name="connsiteX378" fmla="*/ 98198 w 618646"/>
                <a:gd name="connsiteY378" fmla="*/ 381186 h 683430"/>
                <a:gd name="connsiteX379" fmla="*/ 98708 w 618646"/>
                <a:gd name="connsiteY379" fmla="*/ 381824 h 683430"/>
                <a:gd name="connsiteX380" fmla="*/ 98581 w 618646"/>
                <a:gd name="connsiteY380" fmla="*/ 382334 h 683430"/>
                <a:gd name="connsiteX381" fmla="*/ 96412 w 618646"/>
                <a:gd name="connsiteY381" fmla="*/ 384119 h 683430"/>
                <a:gd name="connsiteX382" fmla="*/ 95902 w 618646"/>
                <a:gd name="connsiteY382" fmla="*/ 391006 h 683430"/>
                <a:gd name="connsiteX383" fmla="*/ 96157 w 618646"/>
                <a:gd name="connsiteY383" fmla="*/ 392281 h 683430"/>
                <a:gd name="connsiteX384" fmla="*/ 95647 w 618646"/>
                <a:gd name="connsiteY384" fmla="*/ 394194 h 683430"/>
                <a:gd name="connsiteX385" fmla="*/ 97688 w 618646"/>
                <a:gd name="connsiteY385" fmla="*/ 394577 h 683430"/>
                <a:gd name="connsiteX386" fmla="*/ 98835 w 618646"/>
                <a:gd name="connsiteY386" fmla="*/ 394449 h 683430"/>
                <a:gd name="connsiteX387" fmla="*/ 99346 w 618646"/>
                <a:gd name="connsiteY387" fmla="*/ 396745 h 683430"/>
                <a:gd name="connsiteX388" fmla="*/ 101259 w 618646"/>
                <a:gd name="connsiteY388" fmla="*/ 401718 h 683430"/>
                <a:gd name="connsiteX389" fmla="*/ 101131 w 618646"/>
                <a:gd name="connsiteY389" fmla="*/ 403504 h 683430"/>
                <a:gd name="connsiteX390" fmla="*/ 96412 w 618646"/>
                <a:gd name="connsiteY390" fmla="*/ 420210 h 683430"/>
                <a:gd name="connsiteX391" fmla="*/ 98708 w 618646"/>
                <a:gd name="connsiteY391" fmla="*/ 443165 h 683430"/>
                <a:gd name="connsiteX392" fmla="*/ 99473 w 618646"/>
                <a:gd name="connsiteY392" fmla="*/ 444058 h 683430"/>
                <a:gd name="connsiteX393" fmla="*/ 100238 w 618646"/>
                <a:gd name="connsiteY393" fmla="*/ 443803 h 683430"/>
                <a:gd name="connsiteX394" fmla="*/ 102789 w 618646"/>
                <a:gd name="connsiteY394" fmla="*/ 441890 h 683430"/>
                <a:gd name="connsiteX395" fmla="*/ 100238 w 618646"/>
                <a:gd name="connsiteY395" fmla="*/ 447246 h 683430"/>
                <a:gd name="connsiteX396" fmla="*/ 100111 w 618646"/>
                <a:gd name="connsiteY396" fmla="*/ 448394 h 683430"/>
                <a:gd name="connsiteX397" fmla="*/ 112736 w 618646"/>
                <a:gd name="connsiteY397" fmla="*/ 506930 h 683430"/>
                <a:gd name="connsiteX398" fmla="*/ 122938 w 618646"/>
                <a:gd name="connsiteY398" fmla="*/ 528993 h 683430"/>
                <a:gd name="connsiteX399" fmla="*/ 123321 w 618646"/>
                <a:gd name="connsiteY399" fmla="*/ 530523 h 683430"/>
                <a:gd name="connsiteX400" fmla="*/ 131228 w 618646"/>
                <a:gd name="connsiteY400" fmla="*/ 542638 h 683430"/>
                <a:gd name="connsiteX401" fmla="*/ 150357 w 618646"/>
                <a:gd name="connsiteY401" fmla="*/ 598114 h 683430"/>
                <a:gd name="connsiteX402" fmla="*/ 155459 w 618646"/>
                <a:gd name="connsiteY402" fmla="*/ 603470 h 683430"/>
                <a:gd name="connsiteX403" fmla="*/ 160942 w 618646"/>
                <a:gd name="connsiteY403" fmla="*/ 612397 h 683430"/>
                <a:gd name="connsiteX404" fmla="*/ 178924 w 618646"/>
                <a:gd name="connsiteY404" fmla="*/ 666342 h 683430"/>
                <a:gd name="connsiteX405" fmla="*/ 186321 w 618646"/>
                <a:gd name="connsiteY405" fmla="*/ 675524 h 683430"/>
                <a:gd name="connsiteX406" fmla="*/ 194483 w 618646"/>
                <a:gd name="connsiteY406" fmla="*/ 682538 h 683430"/>
                <a:gd name="connsiteX407" fmla="*/ 196778 w 618646"/>
                <a:gd name="connsiteY407" fmla="*/ 683431 h 683430"/>
                <a:gd name="connsiteX408" fmla="*/ 200859 w 618646"/>
                <a:gd name="connsiteY408" fmla="*/ 682921 h 683430"/>
                <a:gd name="connsiteX409" fmla="*/ 208766 w 618646"/>
                <a:gd name="connsiteY409" fmla="*/ 678712 h 683430"/>
                <a:gd name="connsiteX410" fmla="*/ 212719 w 618646"/>
                <a:gd name="connsiteY410" fmla="*/ 672208 h 683430"/>
                <a:gd name="connsiteX411" fmla="*/ 214122 w 618646"/>
                <a:gd name="connsiteY411" fmla="*/ 665704 h 683430"/>
                <a:gd name="connsiteX412" fmla="*/ 220499 w 618646"/>
                <a:gd name="connsiteY412" fmla="*/ 661113 h 683430"/>
                <a:gd name="connsiteX413" fmla="*/ 232869 w 618646"/>
                <a:gd name="connsiteY413" fmla="*/ 658308 h 683430"/>
                <a:gd name="connsiteX414" fmla="*/ 238735 w 618646"/>
                <a:gd name="connsiteY414" fmla="*/ 659838 h 683430"/>
                <a:gd name="connsiteX415" fmla="*/ 239755 w 618646"/>
                <a:gd name="connsiteY415" fmla="*/ 659838 h 683430"/>
                <a:gd name="connsiteX416" fmla="*/ 239501 w 618646"/>
                <a:gd name="connsiteY416" fmla="*/ 659073 h 683430"/>
                <a:gd name="connsiteX417" fmla="*/ 238480 w 618646"/>
                <a:gd name="connsiteY417" fmla="*/ 657798 h 683430"/>
                <a:gd name="connsiteX418" fmla="*/ 235930 w 618646"/>
                <a:gd name="connsiteY418" fmla="*/ 656777 h 683430"/>
                <a:gd name="connsiteX419" fmla="*/ 233507 w 618646"/>
                <a:gd name="connsiteY419" fmla="*/ 656905 h 683430"/>
                <a:gd name="connsiteX420" fmla="*/ 230063 w 618646"/>
                <a:gd name="connsiteY420" fmla="*/ 650528 h 683430"/>
                <a:gd name="connsiteX421" fmla="*/ 235802 w 618646"/>
                <a:gd name="connsiteY421" fmla="*/ 642112 h 683430"/>
                <a:gd name="connsiteX422" fmla="*/ 236312 w 618646"/>
                <a:gd name="connsiteY422" fmla="*/ 640326 h 683430"/>
                <a:gd name="connsiteX423" fmla="*/ 236185 w 618646"/>
                <a:gd name="connsiteY423" fmla="*/ 639051 h 683430"/>
                <a:gd name="connsiteX424" fmla="*/ 239755 w 618646"/>
                <a:gd name="connsiteY424" fmla="*/ 635480 h 683430"/>
                <a:gd name="connsiteX425" fmla="*/ 245749 w 618646"/>
                <a:gd name="connsiteY425" fmla="*/ 636373 h 683430"/>
                <a:gd name="connsiteX426" fmla="*/ 249193 w 618646"/>
                <a:gd name="connsiteY426" fmla="*/ 633439 h 683430"/>
                <a:gd name="connsiteX427" fmla="*/ 247025 w 618646"/>
                <a:gd name="connsiteY427" fmla="*/ 605893 h 683430"/>
                <a:gd name="connsiteX428" fmla="*/ 257610 w 618646"/>
                <a:gd name="connsiteY428" fmla="*/ 579112 h 683430"/>
                <a:gd name="connsiteX429" fmla="*/ 258758 w 618646"/>
                <a:gd name="connsiteY429" fmla="*/ 572353 h 683430"/>
                <a:gd name="connsiteX430" fmla="*/ 253401 w 618646"/>
                <a:gd name="connsiteY430" fmla="*/ 530906 h 683430"/>
                <a:gd name="connsiteX431" fmla="*/ 254804 w 618646"/>
                <a:gd name="connsiteY431" fmla="*/ 523636 h 683430"/>
                <a:gd name="connsiteX432" fmla="*/ 259140 w 618646"/>
                <a:gd name="connsiteY432" fmla="*/ 515347 h 683430"/>
                <a:gd name="connsiteX433" fmla="*/ 265517 w 618646"/>
                <a:gd name="connsiteY433" fmla="*/ 512541 h 683430"/>
                <a:gd name="connsiteX434" fmla="*/ 269853 w 618646"/>
                <a:gd name="connsiteY434" fmla="*/ 515347 h 683430"/>
                <a:gd name="connsiteX435" fmla="*/ 271128 w 618646"/>
                <a:gd name="connsiteY435" fmla="*/ 515347 h 683430"/>
                <a:gd name="connsiteX436" fmla="*/ 273296 w 618646"/>
                <a:gd name="connsiteY436" fmla="*/ 514072 h 683430"/>
                <a:gd name="connsiteX437" fmla="*/ 276612 w 618646"/>
                <a:gd name="connsiteY437" fmla="*/ 508715 h 683430"/>
                <a:gd name="connsiteX438" fmla="*/ 278652 w 618646"/>
                <a:gd name="connsiteY438" fmla="*/ 503359 h 683430"/>
                <a:gd name="connsiteX439" fmla="*/ 281075 w 618646"/>
                <a:gd name="connsiteY439" fmla="*/ 501956 h 683430"/>
                <a:gd name="connsiteX440" fmla="*/ 288982 w 618646"/>
                <a:gd name="connsiteY440" fmla="*/ 502722 h 683430"/>
                <a:gd name="connsiteX441" fmla="*/ 297144 w 618646"/>
                <a:gd name="connsiteY441" fmla="*/ 499151 h 683430"/>
                <a:gd name="connsiteX442" fmla="*/ 302118 w 618646"/>
                <a:gd name="connsiteY442" fmla="*/ 490096 h 683430"/>
                <a:gd name="connsiteX443" fmla="*/ 300970 w 618646"/>
                <a:gd name="connsiteY443" fmla="*/ 489459 h 683430"/>
                <a:gd name="connsiteX444" fmla="*/ 300077 w 618646"/>
                <a:gd name="connsiteY444" fmla="*/ 488566 h 683430"/>
                <a:gd name="connsiteX445" fmla="*/ 301990 w 618646"/>
                <a:gd name="connsiteY445" fmla="*/ 485378 h 683430"/>
                <a:gd name="connsiteX446" fmla="*/ 317421 w 618646"/>
                <a:gd name="connsiteY446" fmla="*/ 475685 h 683430"/>
                <a:gd name="connsiteX447" fmla="*/ 332087 w 618646"/>
                <a:gd name="connsiteY447" fmla="*/ 461785 h 683430"/>
                <a:gd name="connsiteX448" fmla="*/ 336806 w 618646"/>
                <a:gd name="connsiteY448" fmla="*/ 459489 h 683430"/>
                <a:gd name="connsiteX449" fmla="*/ 361419 w 618646"/>
                <a:gd name="connsiteY449" fmla="*/ 431815 h 683430"/>
                <a:gd name="connsiteX450" fmla="*/ 373279 w 618646"/>
                <a:gd name="connsiteY450" fmla="*/ 425184 h 683430"/>
                <a:gd name="connsiteX451" fmla="*/ 382461 w 618646"/>
                <a:gd name="connsiteY451" fmla="*/ 422506 h 683430"/>
                <a:gd name="connsiteX452" fmla="*/ 395087 w 618646"/>
                <a:gd name="connsiteY452" fmla="*/ 411538 h 683430"/>
                <a:gd name="connsiteX453" fmla="*/ 394831 w 618646"/>
                <a:gd name="connsiteY453" fmla="*/ 408732 h 683430"/>
                <a:gd name="connsiteX454" fmla="*/ 395597 w 618646"/>
                <a:gd name="connsiteY454" fmla="*/ 407712 h 683430"/>
                <a:gd name="connsiteX455" fmla="*/ 399295 w 618646"/>
                <a:gd name="connsiteY455" fmla="*/ 405034 h 683430"/>
                <a:gd name="connsiteX456" fmla="*/ 400188 w 618646"/>
                <a:gd name="connsiteY456" fmla="*/ 403121 h 683430"/>
                <a:gd name="connsiteX457" fmla="*/ 397255 w 618646"/>
                <a:gd name="connsiteY457" fmla="*/ 395342 h 683430"/>
                <a:gd name="connsiteX458" fmla="*/ 397765 w 618646"/>
                <a:gd name="connsiteY458" fmla="*/ 389985 h 683430"/>
                <a:gd name="connsiteX459" fmla="*/ 401973 w 618646"/>
                <a:gd name="connsiteY459" fmla="*/ 385394 h 683430"/>
                <a:gd name="connsiteX460" fmla="*/ 413323 w 618646"/>
                <a:gd name="connsiteY460" fmla="*/ 381824 h 683430"/>
                <a:gd name="connsiteX461" fmla="*/ 421485 w 618646"/>
                <a:gd name="connsiteY461" fmla="*/ 375575 h 683430"/>
                <a:gd name="connsiteX462" fmla="*/ 422760 w 618646"/>
                <a:gd name="connsiteY462" fmla="*/ 373407 h 683430"/>
                <a:gd name="connsiteX463" fmla="*/ 423271 w 618646"/>
                <a:gd name="connsiteY463" fmla="*/ 373279 h 683430"/>
                <a:gd name="connsiteX464" fmla="*/ 423398 w 618646"/>
                <a:gd name="connsiteY464" fmla="*/ 373789 h 683430"/>
                <a:gd name="connsiteX465" fmla="*/ 422250 w 618646"/>
                <a:gd name="connsiteY465" fmla="*/ 375957 h 683430"/>
                <a:gd name="connsiteX466" fmla="*/ 421613 w 618646"/>
                <a:gd name="connsiteY466" fmla="*/ 380293 h 683430"/>
                <a:gd name="connsiteX467" fmla="*/ 422760 w 618646"/>
                <a:gd name="connsiteY467" fmla="*/ 382079 h 683430"/>
                <a:gd name="connsiteX468" fmla="*/ 426076 w 618646"/>
                <a:gd name="connsiteY468" fmla="*/ 383482 h 683430"/>
                <a:gd name="connsiteX469" fmla="*/ 427224 w 618646"/>
                <a:gd name="connsiteY469" fmla="*/ 383482 h 683430"/>
                <a:gd name="connsiteX470" fmla="*/ 427734 w 618646"/>
                <a:gd name="connsiteY470" fmla="*/ 383099 h 683430"/>
                <a:gd name="connsiteX471" fmla="*/ 430540 w 618646"/>
                <a:gd name="connsiteY471" fmla="*/ 382716 h 683430"/>
                <a:gd name="connsiteX472" fmla="*/ 431177 w 618646"/>
                <a:gd name="connsiteY472" fmla="*/ 383992 h 683430"/>
                <a:gd name="connsiteX473" fmla="*/ 432325 w 618646"/>
                <a:gd name="connsiteY473" fmla="*/ 384247 h 683430"/>
                <a:gd name="connsiteX474" fmla="*/ 433601 w 618646"/>
                <a:gd name="connsiteY474" fmla="*/ 382589 h 683430"/>
                <a:gd name="connsiteX475" fmla="*/ 434876 w 618646"/>
                <a:gd name="connsiteY475" fmla="*/ 379400 h 683430"/>
                <a:gd name="connsiteX476" fmla="*/ 438829 w 618646"/>
                <a:gd name="connsiteY476" fmla="*/ 384374 h 683430"/>
                <a:gd name="connsiteX477" fmla="*/ 439084 w 618646"/>
                <a:gd name="connsiteY477" fmla="*/ 384374 h 683430"/>
                <a:gd name="connsiteX478" fmla="*/ 440232 w 618646"/>
                <a:gd name="connsiteY478" fmla="*/ 383482 h 683430"/>
                <a:gd name="connsiteX479" fmla="*/ 440232 w 618646"/>
                <a:gd name="connsiteY479" fmla="*/ 382461 h 683430"/>
                <a:gd name="connsiteX480" fmla="*/ 443038 w 618646"/>
                <a:gd name="connsiteY480" fmla="*/ 382589 h 683430"/>
                <a:gd name="connsiteX481" fmla="*/ 444058 w 618646"/>
                <a:gd name="connsiteY481" fmla="*/ 381058 h 683430"/>
                <a:gd name="connsiteX482" fmla="*/ 443293 w 618646"/>
                <a:gd name="connsiteY482" fmla="*/ 378635 h 683430"/>
                <a:gd name="connsiteX483" fmla="*/ 441125 w 618646"/>
                <a:gd name="connsiteY483" fmla="*/ 354660 h 683430"/>
                <a:gd name="connsiteX484" fmla="*/ 440360 w 618646"/>
                <a:gd name="connsiteY484" fmla="*/ 352747 h 683430"/>
                <a:gd name="connsiteX485" fmla="*/ 440360 w 618646"/>
                <a:gd name="connsiteY485" fmla="*/ 347136 h 683430"/>
                <a:gd name="connsiteX486" fmla="*/ 440870 w 618646"/>
                <a:gd name="connsiteY486" fmla="*/ 346243 h 683430"/>
                <a:gd name="connsiteX487" fmla="*/ 440487 w 618646"/>
                <a:gd name="connsiteY487" fmla="*/ 344968 h 683430"/>
                <a:gd name="connsiteX488" fmla="*/ 437171 w 618646"/>
                <a:gd name="connsiteY488" fmla="*/ 344202 h 683430"/>
                <a:gd name="connsiteX489" fmla="*/ 436279 w 618646"/>
                <a:gd name="connsiteY489" fmla="*/ 342544 h 683430"/>
                <a:gd name="connsiteX490" fmla="*/ 437299 w 618646"/>
                <a:gd name="connsiteY490" fmla="*/ 339611 h 683430"/>
                <a:gd name="connsiteX491" fmla="*/ 436789 w 618646"/>
                <a:gd name="connsiteY491" fmla="*/ 338591 h 683430"/>
                <a:gd name="connsiteX492" fmla="*/ 433983 w 618646"/>
                <a:gd name="connsiteY492" fmla="*/ 336168 h 683430"/>
                <a:gd name="connsiteX493" fmla="*/ 434748 w 618646"/>
                <a:gd name="connsiteY493" fmla="*/ 330047 h 683430"/>
                <a:gd name="connsiteX494" fmla="*/ 436279 w 618646"/>
                <a:gd name="connsiteY494" fmla="*/ 326603 h 683430"/>
                <a:gd name="connsiteX495" fmla="*/ 436151 w 618646"/>
                <a:gd name="connsiteY495" fmla="*/ 325583 h 683430"/>
                <a:gd name="connsiteX496" fmla="*/ 436534 w 618646"/>
                <a:gd name="connsiteY496" fmla="*/ 322395 h 683430"/>
                <a:gd name="connsiteX497" fmla="*/ 434111 w 618646"/>
                <a:gd name="connsiteY497" fmla="*/ 318951 h 683430"/>
                <a:gd name="connsiteX498" fmla="*/ 430540 w 618646"/>
                <a:gd name="connsiteY498" fmla="*/ 318441 h 683430"/>
                <a:gd name="connsiteX499" fmla="*/ 425184 w 618646"/>
                <a:gd name="connsiteY499" fmla="*/ 315381 h 683430"/>
                <a:gd name="connsiteX500" fmla="*/ 422378 w 618646"/>
                <a:gd name="connsiteY500" fmla="*/ 310790 h 683430"/>
                <a:gd name="connsiteX501" fmla="*/ 422506 w 618646"/>
                <a:gd name="connsiteY501" fmla="*/ 309642 h 683430"/>
                <a:gd name="connsiteX502" fmla="*/ 424418 w 618646"/>
                <a:gd name="connsiteY502" fmla="*/ 305688 h 683430"/>
                <a:gd name="connsiteX503" fmla="*/ 425184 w 618646"/>
                <a:gd name="connsiteY503" fmla="*/ 305433 h 683430"/>
                <a:gd name="connsiteX504" fmla="*/ 425694 w 618646"/>
                <a:gd name="connsiteY504" fmla="*/ 305816 h 683430"/>
                <a:gd name="connsiteX505" fmla="*/ 428754 w 618646"/>
                <a:gd name="connsiteY505" fmla="*/ 305178 h 683430"/>
                <a:gd name="connsiteX506" fmla="*/ 430285 w 618646"/>
                <a:gd name="connsiteY506" fmla="*/ 301480 h 683430"/>
                <a:gd name="connsiteX507" fmla="*/ 432580 w 618646"/>
                <a:gd name="connsiteY507" fmla="*/ 299312 h 683430"/>
                <a:gd name="connsiteX508" fmla="*/ 438829 w 618646"/>
                <a:gd name="connsiteY508" fmla="*/ 299312 h 683430"/>
                <a:gd name="connsiteX509" fmla="*/ 441252 w 618646"/>
                <a:gd name="connsiteY509" fmla="*/ 297782 h 683430"/>
                <a:gd name="connsiteX510" fmla="*/ 440615 w 618646"/>
                <a:gd name="connsiteY510" fmla="*/ 295614 h 683430"/>
                <a:gd name="connsiteX511" fmla="*/ 438319 w 618646"/>
                <a:gd name="connsiteY511" fmla="*/ 292680 h 683430"/>
                <a:gd name="connsiteX512" fmla="*/ 436024 w 618646"/>
                <a:gd name="connsiteY512" fmla="*/ 291150 h 683430"/>
                <a:gd name="connsiteX513" fmla="*/ 433601 w 618646"/>
                <a:gd name="connsiteY513" fmla="*/ 291150 h 683430"/>
                <a:gd name="connsiteX514" fmla="*/ 424546 w 618646"/>
                <a:gd name="connsiteY514" fmla="*/ 283881 h 683430"/>
                <a:gd name="connsiteX515" fmla="*/ 423143 w 618646"/>
                <a:gd name="connsiteY515" fmla="*/ 282223 h 683430"/>
                <a:gd name="connsiteX516" fmla="*/ 425311 w 618646"/>
                <a:gd name="connsiteY516" fmla="*/ 275974 h 683430"/>
                <a:gd name="connsiteX517" fmla="*/ 429392 w 618646"/>
                <a:gd name="connsiteY517" fmla="*/ 272021 h 683430"/>
                <a:gd name="connsiteX518" fmla="*/ 430412 w 618646"/>
                <a:gd name="connsiteY518" fmla="*/ 271383 h 683430"/>
                <a:gd name="connsiteX519" fmla="*/ 431688 w 618646"/>
                <a:gd name="connsiteY519" fmla="*/ 269470 h 683430"/>
                <a:gd name="connsiteX520" fmla="*/ 433090 w 618646"/>
                <a:gd name="connsiteY520" fmla="*/ 268960 h 683430"/>
                <a:gd name="connsiteX521" fmla="*/ 435003 w 618646"/>
                <a:gd name="connsiteY521" fmla="*/ 272913 h 683430"/>
                <a:gd name="connsiteX522" fmla="*/ 438447 w 618646"/>
                <a:gd name="connsiteY522" fmla="*/ 273806 h 683430"/>
                <a:gd name="connsiteX523" fmla="*/ 442783 w 618646"/>
                <a:gd name="connsiteY523" fmla="*/ 274189 h 683430"/>
                <a:gd name="connsiteX524" fmla="*/ 443676 w 618646"/>
                <a:gd name="connsiteY524" fmla="*/ 274699 h 683430"/>
                <a:gd name="connsiteX525" fmla="*/ 447756 w 618646"/>
                <a:gd name="connsiteY525" fmla="*/ 278907 h 683430"/>
                <a:gd name="connsiteX526" fmla="*/ 449669 w 618646"/>
                <a:gd name="connsiteY526" fmla="*/ 279800 h 683430"/>
                <a:gd name="connsiteX527" fmla="*/ 451837 w 618646"/>
                <a:gd name="connsiteY527" fmla="*/ 280055 h 683430"/>
                <a:gd name="connsiteX528" fmla="*/ 454643 w 618646"/>
                <a:gd name="connsiteY528" fmla="*/ 278652 h 683430"/>
                <a:gd name="connsiteX529" fmla="*/ 455153 w 618646"/>
                <a:gd name="connsiteY529" fmla="*/ 276484 h 683430"/>
                <a:gd name="connsiteX530" fmla="*/ 456046 w 618646"/>
                <a:gd name="connsiteY530" fmla="*/ 276102 h 683430"/>
                <a:gd name="connsiteX531" fmla="*/ 457194 w 618646"/>
                <a:gd name="connsiteY531" fmla="*/ 277122 h 683430"/>
                <a:gd name="connsiteX532" fmla="*/ 458341 w 618646"/>
                <a:gd name="connsiteY532" fmla="*/ 279672 h 683430"/>
                <a:gd name="connsiteX533" fmla="*/ 458596 w 618646"/>
                <a:gd name="connsiteY533" fmla="*/ 294721 h 683430"/>
                <a:gd name="connsiteX534" fmla="*/ 460254 w 618646"/>
                <a:gd name="connsiteY534" fmla="*/ 296634 h 683430"/>
                <a:gd name="connsiteX535" fmla="*/ 469436 w 618646"/>
                <a:gd name="connsiteY535" fmla="*/ 299439 h 683430"/>
                <a:gd name="connsiteX536" fmla="*/ 509608 w 618646"/>
                <a:gd name="connsiteY536" fmla="*/ 301097 h 683430"/>
                <a:gd name="connsiteX537" fmla="*/ 511649 w 618646"/>
                <a:gd name="connsiteY537" fmla="*/ 301990 h 683430"/>
                <a:gd name="connsiteX538" fmla="*/ 514837 w 618646"/>
                <a:gd name="connsiteY538" fmla="*/ 304796 h 683430"/>
                <a:gd name="connsiteX539" fmla="*/ 514837 w 618646"/>
                <a:gd name="connsiteY539" fmla="*/ 305688 h 683430"/>
                <a:gd name="connsiteX540" fmla="*/ 513944 w 618646"/>
                <a:gd name="connsiteY540" fmla="*/ 306326 h 683430"/>
                <a:gd name="connsiteX541" fmla="*/ 512541 w 618646"/>
                <a:gd name="connsiteY541" fmla="*/ 305816 h 683430"/>
                <a:gd name="connsiteX542" fmla="*/ 509863 w 618646"/>
                <a:gd name="connsiteY542" fmla="*/ 307346 h 683430"/>
                <a:gd name="connsiteX543" fmla="*/ 507313 w 618646"/>
                <a:gd name="connsiteY543" fmla="*/ 316018 h 683430"/>
                <a:gd name="connsiteX544" fmla="*/ 502977 w 618646"/>
                <a:gd name="connsiteY544" fmla="*/ 320354 h 683430"/>
                <a:gd name="connsiteX545" fmla="*/ 502849 w 618646"/>
                <a:gd name="connsiteY545" fmla="*/ 320992 h 683430"/>
                <a:gd name="connsiteX546" fmla="*/ 501701 w 618646"/>
                <a:gd name="connsiteY546" fmla="*/ 321502 h 683430"/>
                <a:gd name="connsiteX547" fmla="*/ 499788 w 618646"/>
                <a:gd name="connsiteY547" fmla="*/ 321374 h 683430"/>
                <a:gd name="connsiteX548" fmla="*/ 497876 w 618646"/>
                <a:gd name="connsiteY548" fmla="*/ 322012 h 683430"/>
                <a:gd name="connsiteX549" fmla="*/ 496345 w 618646"/>
                <a:gd name="connsiteY549" fmla="*/ 323670 h 683430"/>
                <a:gd name="connsiteX550" fmla="*/ 494815 w 618646"/>
                <a:gd name="connsiteY550" fmla="*/ 324053 h 683430"/>
                <a:gd name="connsiteX551" fmla="*/ 490861 w 618646"/>
                <a:gd name="connsiteY551" fmla="*/ 326093 h 683430"/>
                <a:gd name="connsiteX552" fmla="*/ 489714 w 618646"/>
                <a:gd name="connsiteY552" fmla="*/ 327113 h 683430"/>
                <a:gd name="connsiteX553" fmla="*/ 487801 w 618646"/>
                <a:gd name="connsiteY553" fmla="*/ 332215 h 683430"/>
                <a:gd name="connsiteX554" fmla="*/ 487163 w 618646"/>
                <a:gd name="connsiteY554" fmla="*/ 336295 h 683430"/>
                <a:gd name="connsiteX555" fmla="*/ 490351 w 618646"/>
                <a:gd name="connsiteY555" fmla="*/ 347008 h 683430"/>
                <a:gd name="connsiteX556" fmla="*/ 490989 w 618646"/>
                <a:gd name="connsiteY556" fmla="*/ 348156 h 683430"/>
                <a:gd name="connsiteX557" fmla="*/ 491754 w 618646"/>
                <a:gd name="connsiteY557" fmla="*/ 348411 h 683430"/>
                <a:gd name="connsiteX558" fmla="*/ 492392 w 618646"/>
                <a:gd name="connsiteY558" fmla="*/ 347901 h 683430"/>
                <a:gd name="connsiteX559" fmla="*/ 492774 w 618646"/>
                <a:gd name="connsiteY559" fmla="*/ 345605 h 683430"/>
                <a:gd name="connsiteX560" fmla="*/ 493922 w 618646"/>
                <a:gd name="connsiteY560" fmla="*/ 347136 h 683430"/>
                <a:gd name="connsiteX561" fmla="*/ 494687 w 618646"/>
                <a:gd name="connsiteY561" fmla="*/ 349176 h 683430"/>
                <a:gd name="connsiteX562" fmla="*/ 498768 w 618646"/>
                <a:gd name="connsiteY562" fmla="*/ 350834 h 683430"/>
                <a:gd name="connsiteX563" fmla="*/ 499278 w 618646"/>
                <a:gd name="connsiteY563" fmla="*/ 350579 h 683430"/>
                <a:gd name="connsiteX564" fmla="*/ 501191 w 618646"/>
                <a:gd name="connsiteY564" fmla="*/ 346625 h 683430"/>
                <a:gd name="connsiteX565" fmla="*/ 500809 w 618646"/>
                <a:gd name="connsiteY565" fmla="*/ 344712 h 683430"/>
                <a:gd name="connsiteX566" fmla="*/ 501956 w 618646"/>
                <a:gd name="connsiteY566" fmla="*/ 341269 h 683430"/>
                <a:gd name="connsiteX567" fmla="*/ 503359 w 618646"/>
                <a:gd name="connsiteY567" fmla="*/ 340121 h 683430"/>
                <a:gd name="connsiteX568" fmla="*/ 504507 w 618646"/>
                <a:gd name="connsiteY568" fmla="*/ 337698 h 683430"/>
                <a:gd name="connsiteX569" fmla="*/ 504635 w 618646"/>
                <a:gd name="connsiteY569" fmla="*/ 335530 h 683430"/>
                <a:gd name="connsiteX570" fmla="*/ 506548 w 618646"/>
                <a:gd name="connsiteY570" fmla="*/ 335148 h 683430"/>
                <a:gd name="connsiteX571" fmla="*/ 507568 w 618646"/>
                <a:gd name="connsiteY571" fmla="*/ 334510 h 683430"/>
                <a:gd name="connsiteX572" fmla="*/ 508971 w 618646"/>
                <a:gd name="connsiteY572" fmla="*/ 334638 h 683430"/>
                <a:gd name="connsiteX573" fmla="*/ 510629 w 618646"/>
                <a:gd name="connsiteY573" fmla="*/ 336806 h 683430"/>
                <a:gd name="connsiteX574" fmla="*/ 512159 w 618646"/>
                <a:gd name="connsiteY574" fmla="*/ 341907 h 683430"/>
                <a:gd name="connsiteX575" fmla="*/ 512286 w 618646"/>
                <a:gd name="connsiteY575" fmla="*/ 349304 h 683430"/>
                <a:gd name="connsiteX576" fmla="*/ 515474 w 618646"/>
                <a:gd name="connsiteY576" fmla="*/ 358486 h 683430"/>
                <a:gd name="connsiteX577" fmla="*/ 516750 w 618646"/>
                <a:gd name="connsiteY577" fmla="*/ 371111 h 683430"/>
                <a:gd name="connsiteX578" fmla="*/ 517897 w 618646"/>
                <a:gd name="connsiteY578" fmla="*/ 373407 h 683430"/>
                <a:gd name="connsiteX579" fmla="*/ 519938 w 618646"/>
                <a:gd name="connsiteY579" fmla="*/ 372004 h 683430"/>
                <a:gd name="connsiteX580" fmla="*/ 520066 w 618646"/>
                <a:gd name="connsiteY580" fmla="*/ 371749 h 683430"/>
                <a:gd name="connsiteX581" fmla="*/ 521596 w 618646"/>
                <a:gd name="connsiteY581" fmla="*/ 371494 h 683430"/>
                <a:gd name="connsiteX582" fmla="*/ 523254 w 618646"/>
                <a:gd name="connsiteY582" fmla="*/ 373407 h 683430"/>
                <a:gd name="connsiteX583" fmla="*/ 525039 w 618646"/>
                <a:gd name="connsiteY583" fmla="*/ 373917 h 683430"/>
                <a:gd name="connsiteX584" fmla="*/ 526570 w 618646"/>
                <a:gd name="connsiteY584" fmla="*/ 372514 h 683430"/>
                <a:gd name="connsiteX585" fmla="*/ 527462 w 618646"/>
                <a:gd name="connsiteY585" fmla="*/ 370218 h 683430"/>
                <a:gd name="connsiteX586" fmla="*/ 528483 w 618646"/>
                <a:gd name="connsiteY586" fmla="*/ 369326 h 683430"/>
                <a:gd name="connsiteX587" fmla="*/ 530650 w 618646"/>
                <a:gd name="connsiteY587" fmla="*/ 366265 h 683430"/>
                <a:gd name="connsiteX588" fmla="*/ 528865 w 618646"/>
                <a:gd name="connsiteY588" fmla="*/ 358358 h 683430"/>
                <a:gd name="connsiteX589" fmla="*/ 530523 w 618646"/>
                <a:gd name="connsiteY589" fmla="*/ 350196 h 683430"/>
                <a:gd name="connsiteX590" fmla="*/ 531161 w 618646"/>
                <a:gd name="connsiteY590" fmla="*/ 350069 h 683430"/>
                <a:gd name="connsiteX591" fmla="*/ 534477 w 618646"/>
                <a:gd name="connsiteY591" fmla="*/ 348028 h 683430"/>
                <a:gd name="connsiteX592" fmla="*/ 536007 w 618646"/>
                <a:gd name="connsiteY592" fmla="*/ 336295 h 683430"/>
                <a:gd name="connsiteX593" fmla="*/ 535752 w 618646"/>
                <a:gd name="connsiteY593" fmla="*/ 333745 h 683430"/>
                <a:gd name="connsiteX594" fmla="*/ 533711 w 618646"/>
                <a:gd name="connsiteY594" fmla="*/ 326986 h 683430"/>
                <a:gd name="connsiteX595" fmla="*/ 533966 w 618646"/>
                <a:gd name="connsiteY595" fmla="*/ 326093 h 683430"/>
                <a:gd name="connsiteX596" fmla="*/ 539578 w 618646"/>
                <a:gd name="connsiteY596" fmla="*/ 327241 h 683430"/>
                <a:gd name="connsiteX597" fmla="*/ 539833 w 618646"/>
                <a:gd name="connsiteY597" fmla="*/ 327113 h 683430"/>
                <a:gd name="connsiteX598" fmla="*/ 542001 w 618646"/>
                <a:gd name="connsiteY598" fmla="*/ 327368 h 683430"/>
                <a:gd name="connsiteX599" fmla="*/ 549142 w 618646"/>
                <a:gd name="connsiteY599" fmla="*/ 329919 h 683430"/>
                <a:gd name="connsiteX600" fmla="*/ 551055 w 618646"/>
                <a:gd name="connsiteY600" fmla="*/ 329409 h 683430"/>
                <a:gd name="connsiteX601" fmla="*/ 563043 w 618646"/>
                <a:gd name="connsiteY601" fmla="*/ 302245 h 683430"/>
                <a:gd name="connsiteX602" fmla="*/ 561895 w 618646"/>
                <a:gd name="connsiteY602" fmla="*/ 299312 h 683430"/>
                <a:gd name="connsiteX603" fmla="*/ 560748 w 618646"/>
                <a:gd name="connsiteY603" fmla="*/ 298674 h 683430"/>
                <a:gd name="connsiteX604" fmla="*/ 560110 w 618646"/>
                <a:gd name="connsiteY604" fmla="*/ 297271 h 683430"/>
                <a:gd name="connsiteX605" fmla="*/ 563043 w 618646"/>
                <a:gd name="connsiteY605" fmla="*/ 292170 h 683430"/>
                <a:gd name="connsiteX606" fmla="*/ 566104 w 618646"/>
                <a:gd name="connsiteY606" fmla="*/ 289620 h 683430"/>
                <a:gd name="connsiteX607" fmla="*/ 569037 w 618646"/>
                <a:gd name="connsiteY607" fmla="*/ 285921 h 683430"/>
                <a:gd name="connsiteX608" fmla="*/ 571715 w 618646"/>
                <a:gd name="connsiteY608" fmla="*/ 279417 h 683430"/>
                <a:gd name="connsiteX609" fmla="*/ 571843 w 618646"/>
                <a:gd name="connsiteY609" fmla="*/ 279162 h 683430"/>
                <a:gd name="connsiteX610" fmla="*/ 571970 w 618646"/>
                <a:gd name="connsiteY610" fmla="*/ 277377 h 683430"/>
                <a:gd name="connsiteX611" fmla="*/ 570567 w 618646"/>
                <a:gd name="connsiteY611" fmla="*/ 268960 h 683430"/>
                <a:gd name="connsiteX612" fmla="*/ 572098 w 618646"/>
                <a:gd name="connsiteY612" fmla="*/ 265262 h 683430"/>
                <a:gd name="connsiteX613" fmla="*/ 595436 w 618646"/>
                <a:gd name="connsiteY613" fmla="*/ 249193 h 683430"/>
                <a:gd name="connsiteX614" fmla="*/ 603215 w 618646"/>
                <a:gd name="connsiteY614" fmla="*/ 247662 h 683430"/>
                <a:gd name="connsiteX615" fmla="*/ 607168 w 618646"/>
                <a:gd name="connsiteY615" fmla="*/ 249448 h 683430"/>
                <a:gd name="connsiteX616" fmla="*/ 607423 w 618646"/>
                <a:gd name="connsiteY616" fmla="*/ 249958 h 683430"/>
                <a:gd name="connsiteX617" fmla="*/ 609464 w 618646"/>
                <a:gd name="connsiteY617" fmla="*/ 252253 h 683430"/>
                <a:gd name="connsiteX618" fmla="*/ 611759 w 618646"/>
                <a:gd name="connsiteY618" fmla="*/ 253274 h 683430"/>
                <a:gd name="connsiteX619" fmla="*/ 613162 w 618646"/>
                <a:gd name="connsiteY619" fmla="*/ 253401 h 683430"/>
                <a:gd name="connsiteX620" fmla="*/ 614055 w 618646"/>
                <a:gd name="connsiteY620" fmla="*/ 251998 h 683430"/>
                <a:gd name="connsiteX621" fmla="*/ 613162 w 618646"/>
                <a:gd name="connsiteY621" fmla="*/ 250086 h 683430"/>
                <a:gd name="connsiteX622" fmla="*/ 611122 w 618646"/>
                <a:gd name="connsiteY622" fmla="*/ 247407 h 683430"/>
                <a:gd name="connsiteX623" fmla="*/ 611122 w 618646"/>
                <a:gd name="connsiteY623" fmla="*/ 247407 h 683430"/>
                <a:gd name="connsiteX624" fmla="*/ 611122 w 618646"/>
                <a:gd name="connsiteY624" fmla="*/ 247407 h 68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</a:cxnLst>
              <a:rect l="l" t="t" r="r" b="b"/>
              <a:pathLst>
                <a:path w="618646" h="683430">
                  <a:moveTo>
                    <a:pt x="611122" y="247407"/>
                  </a:moveTo>
                  <a:lnTo>
                    <a:pt x="609081" y="242306"/>
                  </a:lnTo>
                  <a:lnTo>
                    <a:pt x="610229" y="239373"/>
                  </a:lnTo>
                  <a:lnTo>
                    <a:pt x="614055" y="236057"/>
                  </a:lnTo>
                  <a:lnTo>
                    <a:pt x="618646" y="234017"/>
                  </a:lnTo>
                  <a:lnTo>
                    <a:pt x="618264" y="227513"/>
                  </a:lnTo>
                  <a:lnTo>
                    <a:pt x="616988" y="224707"/>
                  </a:lnTo>
                  <a:lnTo>
                    <a:pt x="615458" y="223177"/>
                  </a:lnTo>
                  <a:lnTo>
                    <a:pt x="611504" y="222284"/>
                  </a:lnTo>
                  <a:lnTo>
                    <a:pt x="609336" y="221264"/>
                  </a:lnTo>
                  <a:lnTo>
                    <a:pt x="605000" y="216800"/>
                  </a:lnTo>
                  <a:lnTo>
                    <a:pt x="601302" y="217438"/>
                  </a:lnTo>
                  <a:lnTo>
                    <a:pt x="600154" y="218713"/>
                  </a:lnTo>
                  <a:lnTo>
                    <a:pt x="602195" y="210806"/>
                  </a:lnTo>
                  <a:lnTo>
                    <a:pt x="599006" y="205960"/>
                  </a:lnTo>
                  <a:lnTo>
                    <a:pt x="594798" y="204430"/>
                  </a:lnTo>
                  <a:lnTo>
                    <a:pt x="594925" y="203665"/>
                  </a:lnTo>
                  <a:lnTo>
                    <a:pt x="596583" y="202900"/>
                  </a:lnTo>
                  <a:lnTo>
                    <a:pt x="597859" y="201242"/>
                  </a:lnTo>
                  <a:lnTo>
                    <a:pt x="596966" y="199839"/>
                  </a:lnTo>
                  <a:lnTo>
                    <a:pt x="596201" y="200094"/>
                  </a:lnTo>
                  <a:lnTo>
                    <a:pt x="589824" y="197543"/>
                  </a:lnTo>
                  <a:lnTo>
                    <a:pt x="586508" y="198053"/>
                  </a:lnTo>
                  <a:lnTo>
                    <a:pt x="578602" y="202517"/>
                  </a:lnTo>
                  <a:lnTo>
                    <a:pt x="572098" y="203792"/>
                  </a:lnTo>
                  <a:lnTo>
                    <a:pt x="566742" y="202517"/>
                  </a:lnTo>
                  <a:lnTo>
                    <a:pt x="563936" y="200859"/>
                  </a:lnTo>
                  <a:lnTo>
                    <a:pt x="563171" y="199966"/>
                  </a:lnTo>
                  <a:lnTo>
                    <a:pt x="559345" y="199966"/>
                  </a:lnTo>
                  <a:lnTo>
                    <a:pt x="554754" y="202389"/>
                  </a:lnTo>
                  <a:lnTo>
                    <a:pt x="552841" y="207746"/>
                  </a:lnTo>
                  <a:lnTo>
                    <a:pt x="533711" y="215908"/>
                  </a:lnTo>
                  <a:lnTo>
                    <a:pt x="531288" y="217693"/>
                  </a:lnTo>
                  <a:lnTo>
                    <a:pt x="527080" y="222922"/>
                  </a:lnTo>
                  <a:lnTo>
                    <a:pt x="519811" y="227513"/>
                  </a:lnTo>
                  <a:lnTo>
                    <a:pt x="518408" y="232869"/>
                  </a:lnTo>
                  <a:lnTo>
                    <a:pt x="502594" y="237205"/>
                  </a:lnTo>
                  <a:lnTo>
                    <a:pt x="500809" y="236695"/>
                  </a:lnTo>
                  <a:lnTo>
                    <a:pt x="496345" y="241286"/>
                  </a:lnTo>
                  <a:lnTo>
                    <a:pt x="499151" y="244729"/>
                  </a:lnTo>
                  <a:lnTo>
                    <a:pt x="502339" y="245239"/>
                  </a:lnTo>
                  <a:lnTo>
                    <a:pt x="502594" y="245239"/>
                  </a:lnTo>
                  <a:lnTo>
                    <a:pt x="506292" y="247280"/>
                  </a:lnTo>
                  <a:lnTo>
                    <a:pt x="506292" y="248810"/>
                  </a:lnTo>
                  <a:lnTo>
                    <a:pt x="505782" y="249958"/>
                  </a:lnTo>
                  <a:lnTo>
                    <a:pt x="505910" y="254804"/>
                  </a:lnTo>
                  <a:lnTo>
                    <a:pt x="506548" y="256589"/>
                  </a:lnTo>
                  <a:lnTo>
                    <a:pt x="504890" y="258375"/>
                  </a:lnTo>
                  <a:lnTo>
                    <a:pt x="492009" y="259140"/>
                  </a:lnTo>
                  <a:lnTo>
                    <a:pt x="488948" y="259905"/>
                  </a:lnTo>
                  <a:lnTo>
                    <a:pt x="479384" y="260543"/>
                  </a:lnTo>
                  <a:lnTo>
                    <a:pt x="470456" y="257737"/>
                  </a:lnTo>
                  <a:lnTo>
                    <a:pt x="462932" y="261436"/>
                  </a:lnTo>
                  <a:lnTo>
                    <a:pt x="459872" y="261818"/>
                  </a:lnTo>
                  <a:lnTo>
                    <a:pt x="451582" y="259523"/>
                  </a:lnTo>
                  <a:lnTo>
                    <a:pt x="446481" y="259395"/>
                  </a:lnTo>
                  <a:lnTo>
                    <a:pt x="443930" y="258630"/>
                  </a:lnTo>
                  <a:lnTo>
                    <a:pt x="439467" y="254932"/>
                  </a:lnTo>
                  <a:lnTo>
                    <a:pt x="437554" y="251743"/>
                  </a:lnTo>
                  <a:lnTo>
                    <a:pt x="437682" y="250086"/>
                  </a:lnTo>
                  <a:lnTo>
                    <a:pt x="439722" y="248045"/>
                  </a:lnTo>
                  <a:lnTo>
                    <a:pt x="438064" y="245877"/>
                  </a:lnTo>
                  <a:lnTo>
                    <a:pt x="437554" y="241414"/>
                  </a:lnTo>
                  <a:lnTo>
                    <a:pt x="438574" y="238480"/>
                  </a:lnTo>
                  <a:lnTo>
                    <a:pt x="438319" y="231466"/>
                  </a:lnTo>
                  <a:lnTo>
                    <a:pt x="436916" y="229936"/>
                  </a:lnTo>
                  <a:lnTo>
                    <a:pt x="434366" y="228788"/>
                  </a:lnTo>
                  <a:lnTo>
                    <a:pt x="432325" y="228916"/>
                  </a:lnTo>
                  <a:lnTo>
                    <a:pt x="425311" y="231849"/>
                  </a:lnTo>
                  <a:lnTo>
                    <a:pt x="424164" y="232104"/>
                  </a:lnTo>
                  <a:lnTo>
                    <a:pt x="423015" y="234399"/>
                  </a:lnTo>
                  <a:lnTo>
                    <a:pt x="423271" y="238353"/>
                  </a:lnTo>
                  <a:lnTo>
                    <a:pt x="420210" y="250596"/>
                  </a:lnTo>
                  <a:lnTo>
                    <a:pt x="421230" y="254932"/>
                  </a:lnTo>
                  <a:lnTo>
                    <a:pt x="423271" y="258120"/>
                  </a:lnTo>
                  <a:lnTo>
                    <a:pt x="423653" y="262966"/>
                  </a:lnTo>
                  <a:lnTo>
                    <a:pt x="421740" y="268577"/>
                  </a:lnTo>
                  <a:lnTo>
                    <a:pt x="419700" y="269342"/>
                  </a:lnTo>
                  <a:lnTo>
                    <a:pt x="415747" y="268450"/>
                  </a:lnTo>
                  <a:lnTo>
                    <a:pt x="413578" y="269215"/>
                  </a:lnTo>
                  <a:lnTo>
                    <a:pt x="407074" y="269470"/>
                  </a:lnTo>
                  <a:lnTo>
                    <a:pt x="401336" y="267174"/>
                  </a:lnTo>
                  <a:lnTo>
                    <a:pt x="401208" y="266664"/>
                  </a:lnTo>
                  <a:lnTo>
                    <a:pt x="399295" y="266027"/>
                  </a:lnTo>
                  <a:lnTo>
                    <a:pt x="396617" y="267557"/>
                  </a:lnTo>
                  <a:lnTo>
                    <a:pt x="391388" y="267812"/>
                  </a:lnTo>
                  <a:lnTo>
                    <a:pt x="387818" y="265899"/>
                  </a:lnTo>
                  <a:lnTo>
                    <a:pt x="381058" y="264369"/>
                  </a:lnTo>
                  <a:lnTo>
                    <a:pt x="376212" y="264496"/>
                  </a:lnTo>
                  <a:lnTo>
                    <a:pt x="372896" y="262711"/>
                  </a:lnTo>
                  <a:lnTo>
                    <a:pt x="372769" y="261181"/>
                  </a:lnTo>
                  <a:lnTo>
                    <a:pt x="371111" y="259013"/>
                  </a:lnTo>
                  <a:lnTo>
                    <a:pt x="368688" y="259013"/>
                  </a:lnTo>
                  <a:lnTo>
                    <a:pt x="364735" y="260798"/>
                  </a:lnTo>
                  <a:lnTo>
                    <a:pt x="361801" y="260160"/>
                  </a:lnTo>
                  <a:lnTo>
                    <a:pt x="350834" y="254421"/>
                  </a:lnTo>
                  <a:lnTo>
                    <a:pt x="350324" y="253401"/>
                  </a:lnTo>
                  <a:lnTo>
                    <a:pt x="350579" y="251233"/>
                  </a:lnTo>
                  <a:lnTo>
                    <a:pt x="347008" y="246897"/>
                  </a:lnTo>
                  <a:lnTo>
                    <a:pt x="339611" y="243582"/>
                  </a:lnTo>
                  <a:lnTo>
                    <a:pt x="337188" y="243454"/>
                  </a:lnTo>
                  <a:lnTo>
                    <a:pt x="332470" y="245750"/>
                  </a:lnTo>
                  <a:lnTo>
                    <a:pt x="331705" y="245877"/>
                  </a:lnTo>
                  <a:lnTo>
                    <a:pt x="329536" y="244857"/>
                  </a:lnTo>
                  <a:lnTo>
                    <a:pt x="324053" y="243836"/>
                  </a:lnTo>
                  <a:lnTo>
                    <a:pt x="322395" y="245239"/>
                  </a:lnTo>
                  <a:lnTo>
                    <a:pt x="322140" y="246132"/>
                  </a:lnTo>
                  <a:lnTo>
                    <a:pt x="320864" y="246515"/>
                  </a:lnTo>
                  <a:lnTo>
                    <a:pt x="320099" y="245877"/>
                  </a:lnTo>
                  <a:lnTo>
                    <a:pt x="310790" y="242944"/>
                  </a:lnTo>
                  <a:lnTo>
                    <a:pt x="309897" y="241924"/>
                  </a:lnTo>
                  <a:lnTo>
                    <a:pt x="309132" y="239756"/>
                  </a:lnTo>
                  <a:lnTo>
                    <a:pt x="306836" y="238353"/>
                  </a:lnTo>
                  <a:lnTo>
                    <a:pt x="299057" y="235930"/>
                  </a:lnTo>
                  <a:lnTo>
                    <a:pt x="295996" y="233889"/>
                  </a:lnTo>
                  <a:lnTo>
                    <a:pt x="290002" y="233762"/>
                  </a:lnTo>
                  <a:lnTo>
                    <a:pt x="264114" y="215015"/>
                  </a:lnTo>
                  <a:lnTo>
                    <a:pt x="259140" y="215270"/>
                  </a:lnTo>
                  <a:lnTo>
                    <a:pt x="253784" y="210934"/>
                  </a:lnTo>
                  <a:lnTo>
                    <a:pt x="253274" y="208511"/>
                  </a:lnTo>
                  <a:lnTo>
                    <a:pt x="254549" y="205705"/>
                  </a:lnTo>
                  <a:lnTo>
                    <a:pt x="257227" y="202007"/>
                  </a:lnTo>
                  <a:lnTo>
                    <a:pt x="257992" y="195120"/>
                  </a:lnTo>
                  <a:lnTo>
                    <a:pt x="259013" y="193845"/>
                  </a:lnTo>
                  <a:lnTo>
                    <a:pt x="259905" y="190147"/>
                  </a:lnTo>
                  <a:lnTo>
                    <a:pt x="260925" y="187724"/>
                  </a:lnTo>
                  <a:lnTo>
                    <a:pt x="262201" y="186831"/>
                  </a:lnTo>
                  <a:lnTo>
                    <a:pt x="268960" y="179817"/>
                  </a:lnTo>
                  <a:lnTo>
                    <a:pt x="271893" y="177776"/>
                  </a:lnTo>
                  <a:lnTo>
                    <a:pt x="272276" y="175608"/>
                  </a:lnTo>
                  <a:lnTo>
                    <a:pt x="266282" y="171527"/>
                  </a:lnTo>
                  <a:lnTo>
                    <a:pt x="257737" y="167956"/>
                  </a:lnTo>
                  <a:lnTo>
                    <a:pt x="254932" y="162345"/>
                  </a:lnTo>
                  <a:lnTo>
                    <a:pt x="249703" y="159157"/>
                  </a:lnTo>
                  <a:lnTo>
                    <a:pt x="240648" y="156734"/>
                  </a:lnTo>
                  <a:lnTo>
                    <a:pt x="232741" y="146659"/>
                  </a:lnTo>
                  <a:lnTo>
                    <a:pt x="230318" y="146914"/>
                  </a:lnTo>
                  <a:lnTo>
                    <a:pt x="227513" y="149210"/>
                  </a:lnTo>
                  <a:lnTo>
                    <a:pt x="225727" y="148317"/>
                  </a:lnTo>
                  <a:lnTo>
                    <a:pt x="226620" y="141558"/>
                  </a:lnTo>
                  <a:lnTo>
                    <a:pt x="226110" y="140793"/>
                  </a:lnTo>
                  <a:lnTo>
                    <a:pt x="224962" y="135181"/>
                  </a:lnTo>
                  <a:lnTo>
                    <a:pt x="225217" y="133906"/>
                  </a:lnTo>
                  <a:lnTo>
                    <a:pt x="224452" y="131738"/>
                  </a:lnTo>
                  <a:lnTo>
                    <a:pt x="220243" y="126382"/>
                  </a:lnTo>
                  <a:lnTo>
                    <a:pt x="218586" y="119495"/>
                  </a:lnTo>
                  <a:lnTo>
                    <a:pt x="219223" y="118220"/>
                  </a:lnTo>
                  <a:lnTo>
                    <a:pt x="220499" y="118092"/>
                  </a:lnTo>
                  <a:lnTo>
                    <a:pt x="224070" y="116945"/>
                  </a:lnTo>
                  <a:lnTo>
                    <a:pt x="228278" y="123066"/>
                  </a:lnTo>
                  <a:lnTo>
                    <a:pt x="232869" y="121791"/>
                  </a:lnTo>
                  <a:lnTo>
                    <a:pt x="235930" y="119750"/>
                  </a:lnTo>
                  <a:lnTo>
                    <a:pt x="241413" y="114394"/>
                  </a:lnTo>
                  <a:lnTo>
                    <a:pt x="241158" y="112864"/>
                  </a:lnTo>
                  <a:lnTo>
                    <a:pt x="238990" y="108783"/>
                  </a:lnTo>
                  <a:lnTo>
                    <a:pt x="238353" y="104957"/>
                  </a:lnTo>
                  <a:lnTo>
                    <a:pt x="238735" y="103809"/>
                  </a:lnTo>
                  <a:lnTo>
                    <a:pt x="237460" y="101641"/>
                  </a:lnTo>
                  <a:lnTo>
                    <a:pt x="236440" y="101514"/>
                  </a:lnTo>
                  <a:lnTo>
                    <a:pt x="230573" y="98325"/>
                  </a:lnTo>
                  <a:lnTo>
                    <a:pt x="229043" y="95392"/>
                  </a:lnTo>
                  <a:lnTo>
                    <a:pt x="228915" y="92842"/>
                  </a:lnTo>
                  <a:lnTo>
                    <a:pt x="230956" y="88506"/>
                  </a:lnTo>
                  <a:lnTo>
                    <a:pt x="228915" y="83277"/>
                  </a:lnTo>
                  <a:lnTo>
                    <a:pt x="230318" y="81236"/>
                  </a:lnTo>
                  <a:lnTo>
                    <a:pt x="236695" y="80854"/>
                  </a:lnTo>
                  <a:lnTo>
                    <a:pt x="240776" y="78813"/>
                  </a:lnTo>
                  <a:lnTo>
                    <a:pt x="242179" y="72309"/>
                  </a:lnTo>
                  <a:lnTo>
                    <a:pt x="243582" y="70524"/>
                  </a:lnTo>
                  <a:lnTo>
                    <a:pt x="244602" y="70524"/>
                  </a:lnTo>
                  <a:lnTo>
                    <a:pt x="246260" y="68738"/>
                  </a:lnTo>
                  <a:lnTo>
                    <a:pt x="247280" y="66698"/>
                  </a:lnTo>
                  <a:lnTo>
                    <a:pt x="248300" y="65805"/>
                  </a:lnTo>
                  <a:lnTo>
                    <a:pt x="251361" y="64275"/>
                  </a:lnTo>
                  <a:lnTo>
                    <a:pt x="253274" y="62617"/>
                  </a:lnTo>
                  <a:lnTo>
                    <a:pt x="259523" y="43743"/>
                  </a:lnTo>
                  <a:lnTo>
                    <a:pt x="258120" y="41192"/>
                  </a:lnTo>
                  <a:lnTo>
                    <a:pt x="257355" y="40809"/>
                  </a:lnTo>
                  <a:lnTo>
                    <a:pt x="254421" y="41702"/>
                  </a:lnTo>
                  <a:lnTo>
                    <a:pt x="254294" y="41957"/>
                  </a:lnTo>
                  <a:lnTo>
                    <a:pt x="252764" y="43488"/>
                  </a:lnTo>
                  <a:lnTo>
                    <a:pt x="251488" y="41575"/>
                  </a:lnTo>
                  <a:lnTo>
                    <a:pt x="250978" y="40172"/>
                  </a:lnTo>
                  <a:lnTo>
                    <a:pt x="244219" y="34816"/>
                  </a:lnTo>
                  <a:lnTo>
                    <a:pt x="241796" y="32010"/>
                  </a:lnTo>
                  <a:lnTo>
                    <a:pt x="239755" y="30480"/>
                  </a:lnTo>
                  <a:lnTo>
                    <a:pt x="236440" y="28949"/>
                  </a:lnTo>
                  <a:lnTo>
                    <a:pt x="231338" y="30097"/>
                  </a:lnTo>
                  <a:lnTo>
                    <a:pt x="226493" y="30352"/>
                  </a:lnTo>
                  <a:lnTo>
                    <a:pt x="223432" y="31500"/>
                  </a:lnTo>
                  <a:lnTo>
                    <a:pt x="210424" y="39917"/>
                  </a:lnTo>
                  <a:lnTo>
                    <a:pt x="206215" y="41575"/>
                  </a:lnTo>
                  <a:lnTo>
                    <a:pt x="202517" y="42085"/>
                  </a:lnTo>
                  <a:lnTo>
                    <a:pt x="199711" y="40682"/>
                  </a:lnTo>
                  <a:lnTo>
                    <a:pt x="196778" y="36856"/>
                  </a:lnTo>
                  <a:lnTo>
                    <a:pt x="186321" y="32265"/>
                  </a:lnTo>
                  <a:lnTo>
                    <a:pt x="184153" y="29332"/>
                  </a:lnTo>
                  <a:lnTo>
                    <a:pt x="183643" y="26144"/>
                  </a:lnTo>
                  <a:lnTo>
                    <a:pt x="180199" y="23083"/>
                  </a:lnTo>
                  <a:lnTo>
                    <a:pt x="175736" y="20660"/>
                  </a:lnTo>
                  <a:lnTo>
                    <a:pt x="175098" y="20022"/>
                  </a:lnTo>
                  <a:lnTo>
                    <a:pt x="168466" y="16451"/>
                  </a:lnTo>
                  <a:lnTo>
                    <a:pt x="166299" y="14793"/>
                  </a:lnTo>
                  <a:lnTo>
                    <a:pt x="165151" y="12625"/>
                  </a:lnTo>
                  <a:lnTo>
                    <a:pt x="161070" y="8800"/>
                  </a:lnTo>
                  <a:lnTo>
                    <a:pt x="156351" y="8290"/>
                  </a:lnTo>
                  <a:lnTo>
                    <a:pt x="154948" y="7524"/>
                  </a:lnTo>
                  <a:lnTo>
                    <a:pt x="150230" y="2678"/>
                  </a:lnTo>
                  <a:lnTo>
                    <a:pt x="142195" y="1658"/>
                  </a:lnTo>
                  <a:lnTo>
                    <a:pt x="139645" y="0"/>
                  </a:lnTo>
                  <a:lnTo>
                    <a:pt x="137859" y="0"/>
                  </a:lnTo>
                  <a:lnTo>
                    <a:pt x="136074" y="1275"/>
                  </a:lnTo>
                  <a:lnTo>
                    <a:pt x="132120" y="2296"/>
                  </a:lnTo>
                  <a:lnTo>
                    <a:pt x="127657" y="4464"/>
                  </a:lnTo>
                  <a:lnTo>
                    <a:pt x="126764" y="5229"/>
                  </a:lnTo>
                  <a:lnTo>
                    <a:pt x="123449" y="5739"/>
                  </a:lnTo>
                  <a:lnTo>
                    <a:pt x="120643" y="4464"/>
                  </a:lnTo>
                  <a:lnTo>
                    <a:pt x="119495" y="4464"/>
                  </a:lnTo>
                  <a:lnTo>
                    <a:pt x="118602" y="5229"/>
                  </a:lnTo>
                  <a:lnTo>
                    <a:pt x="118858" y="5994"/>
                  </a:lnTo>
                  <a:lnTo>
                    <a:pt x="120898" y="7397"/>
                  </a:lnTo>
                  <a:lnTo>
                    <a:pt x="121025" y="8290"/>
                  </a:lnTo>
                  <a:lnTo>
                    <a:pt x="120643" y="8672"/>
                  </a:lnTo>
                  <a:lnTo>
                    <a:pt x="107890" y="8800"/>
                  </a:lnTo>
                  <a:lnTo>
                    <a:pt x="104957" y="11605"/>
                  </a:lnTo>
                  <a:lnTo>
                    <a:pt x="102661" y="15176"/>
                  </a:lnTo>
                  <a:lnTo>
                    <a:pt x="94117" y="22318"/>
                  </a:lnTo>
                  <a:lnTo>
                    <a:pt x="93607" y="29970"/>
                  </a:lnTo>
                  <a:lnTo>
                    <a:pt x="94499" y="32010"/>
                  </a:lnTo>
                  <a:lnTo>
                    <a:pt x="103809" y="32520"/>
                  </a:lnTo>
                  <a:lnTo>
                    <a:pt x="105849" y="34816"/>
                  </a:lnTo>
                  <a:lnTo>
                    <a:pt x="106870" y="36729"/>
                  </a:lnTo>
                  <a:lnTo>
                    <a:pt x="110568" y="39534"/>
                  </a:lnTo>
                  <a:lnTo>
                    <a:pt x="115797" y="41065"/>
                  </a:lnTo>
                  <a:lnTo>
                    <a:pt x="118602" y="41320"/>
                  </a:lnTo>
                  <a:lnTo>
                    <a:pt x="119240" y="42977"/>
                  </a:lnTo>
                  <a:lnTo>
                    <a:pt x="118475" y="44380"/>
                  </a:lnTo>
                  <a:lnTo>
                    <a:pt x="118602" y="48844"/>
                  </a:lnTo>
                  <a:lnTo>
                    <a:pt x="123449" y="50502"/>
                  </a:lnTo>
                  <a:lnTo>
                    <a:pt x="125999" y="52415"/>
                  </a:lnTo>
                  <a:lnTo>
                    <a:pt x="124341" y="57643"/>
                  </a:lnTo>
                  <a:lnTo>
                    <a:pt x="120898" y="59556"/>
                  </a:lnTo>
                  <a:lnTo>
                    <a:pt x="115032" y="65550"/>
                  </a:lnTo>
                  <a:lnTo>
                    <a:pt x="113756" y="65805"/>
                  </a:lnTo>
                  <a:lnTo>
                    <a:pt x="112736" y="66826"/>
                  </a:lnTo>
                  <a:lnTo>
                    <a:pt x="111971" y="71162"/>
                  </a:lnTo>
                  <a:lnTo>
                    <a:pt x="116307" y="101514"/>
                  </a:lnTo>
                  <a:lnTo>
                    <a:pt x="116435" y="101769"/>
                  </a:lnTo>
                  <a:lnTo>
                    <a:pt x="119623" y="105977"/>
                  </a:lnTo>
                  <a:lnTo>
                    <a:pt x="135691" y="113374"/>
                  </a:lnTo>
                  <a:lnTo>
                    <a:pt x="137222" y="113119"/>
                  </a:lnTo>
                  <a:lnTo>
                    <a:pt x="138114" y="114011"/>
                  </a:lnTo>
                  <a:lnTo>
                    <a:pt x="137859" y="116435"/>
                  </a:lnTo>
                  <a:lnTo>
                    <a:pt x="138242" y="118858"/>
                  </a:lnTo>
                  <a:lnTo>
                    <a:pt x="140537" y="120643"/>
                  </a:lnTo>
                  <a:lnTo>
                    <a:pt x="146404" y="120898"/>
                  </a:lnTo>
                  <a:lnTo>
                    <a:pt x="152270" y="124214"/>
                  </a:lnTo>
                  <a:lnTo>
                    <a:pt x="152398" y="126254"/>
                  </a:lnTo>
                  <a:lnTo>
                    <a:pt x="147679" y="129443"/>
                  </a:lnTo>
                  <a:lnTo>
                    <a:pt x="142068" y="131611"/>
                  </a:lnTo>
                  <a:lnTo>
                    <a:pt x="137349" y="135054"/>
                  </a:lnTo>
                  <a:lnTo>
                    <a:pt x="135181" y="138752"/>
                  </a:lnTo>
                  <a:lnTo>
                    <a:pt x="135181" y="140283"/>
                  </a:lnTo>
                  <a:lnTo>
                    <a:pt x="136202" y="142578"/>
                  </a:lnTo>
                  <a:lnTo>
                    <a:pt x="136074" y="148189"/>
                  </a:lnTo>
                  <a:lnTo>
                    <a:pt x="135181" y="152525"/>
                  </a:lnTo>
                  <a:lnTo>
                    <a:pt x="135947" y="154438"/>
                  </a:lnTo>
                  <a:lnTo>
                    <a:pt x="136839" y="155586"/>
                  </a:lnTo>
                  <a:lnTo>
                    <a:pt x="136074" y="156861"/>
                  </a:lnTo>
                  <a:lnTo>
                    <a:pt x="130208" y="161325"/>
                  </a:lnTo>
                  <a:lnTo>
                    <a:pt x="122173" y="171910"/>
                  </a:lnTo>
                  <a:lnTo>
                    <a:pt x="121918" y="174205"/>
                  </a:lnTo>
                  <a:lnTo>
                    <a:pt x="122556" y="175353"/>
                  </a:lnTo>
                  <a:lnTo>
                    <a:pt x="122173" y="177904"/>
                  </a:lnTo>
                  <a:lnTo>
                    <a:pt x="117327" y="181092"/>
                  </a:lnTo>
                  <a:lnTo>
                    <a:pt x="112991" y="182622"/>
                  </a:lnTo>
                  <a:lnTo>
                    <a:pt x="110568" y="185300"/>
                  </a:lnTo>
                  <a:lnTo>
                    <a:pt x="102789" y="203282"/>
                  </a:lnTo>
                  <a:lnTo>
                    <a:pt x="98453" y="207491"/>
                  </a:lnTo>
                  <a:lnTo>
                    <a:pt x="91438" y="211189"/>
                  </a:lnTo>
                  <a:lnTo>
                    <a:pt x="87103" y="216673"/>
                  </a:lnTo>
                  <a:lnTo>
                    <a:pt x="87103" y="217055"/>
                  </a:lnTo>
                  <a:lnTo>
                    <a:pt x="78048" y="232359"/>
                  </a:lnTo>
                  <a:lnTo>
                    <a:pt x="62234" y="236185"/>
                  </a:lnTo>
                  <a:lnTo>
                    <a:pt x="58919" y="237715"/>
                  </a:lnTo>
                  <a:lnTo>
                    <a:pt x="54710" y="236057"/>
                  </a:lnTo>
                  <a:lnTo>
                    <a:pt x="53945" y="233634"/>
                  </a:lnTo>
                  <a:lnTo>
                    <a:pt x="46421" y="231339"/>
                  </a:lnTo>
                  <a:lnTo>
                    <a:pt x="44380" y="233252"/>
                  </a:lnTo>
                  <a:lnTo>
                    <a:pt x="38131" y="243071"/>
                  </a:lnTo>
                  <a:lnTo>
                    <a:pt x="32393" y="249065"/>
                  </a:lnTo>
                  <a:lnTo>
                    <a:pt x="29332" y="254421"/>
                  </a:lnTo>
                  <a:lnTo>
                    <a:pt x="28567" y="259395"/>
                  </a:lnTo>
                  <a:lnTo>
                    <a:pt x="30224" y="262328"/>
                  </a:lnTo>
                  <a:lnTo>
                    <a:pt x="34943" y="265134"/>
                  </a:lnTo>
                  <a:lnTo>
                    <a:pt x="38259" y="265899"/>
                  </a:lnTo>
                  <a:lnTo>
                    <a:pt x="40682" y="265644"/>
                  </a:lnTo>
                  <a:lnTo>
                    <a:pt x="43105" y="268067"/>
                  </a:lnTo>
                  <a:lnTo>
                    <a:pt x="41957" y="275719"/>
                  </a:lnTo>
                  <a:lnTo>
                    <a:pt x="43105" y="283626"/>
                  </a:lnTo>
                  <a:lnTo>
                    <a:pt x="44635" y="285666"/>
                  </a:lnTo>
                  <a:lnTo>
                    <a:pt x="47696" y="287452"/>
                  </a:lnTo>
                  <a:lnTo>
                    <a:pt x="51649" y="287197"/>
                  </a:lnTo>
                  <a:lnTo>
                    <a:pt x="53562" y="288600"/>
                  </a:lnTo>
                  <a:lnTo>
                    <a:pt x="53562" y="290767"/>
                  </a:lnTo>
                  <a:lnTo>
                    <a:pt x="61342" y="309132"/>
                  </a:lnTo>
                  <a:lnTo>
                    <a:pt x="61214" y="316401"/>
                  </a:lnTo>
                  <a:lnTo>
                    <a:pt x="60959" y="317676"/>
                  </a:lnTo>
                  <a:lnTo>
                    <a:pt x="57388" y="319844"/>
                  </a:lnTo>
                  <a:lnTo>
                    <a:pt x="53435" y="320482"/>
                  </a:lnTo>
                  <a:lnTo>
                    <a:pt x="52287" y="318059"/>
                  </a:lnTo>
                  <a:lnTo>
                    <a:pt x="50502" y="316656"/>
                  </a:lnTo>
                  <a:lnTo>
                    <a:pt x="43232" y="319079"/>
                  </a:lnTo>
                  <a:lnTo>
                    <a:pt x="41192" y="320864"/>
                  </a:lnTo>
                  <a:lnTo>
                    <a:pt x="39024" y="322267"/>
                  </a:lnTo>
                  <a:lnTo>
                    <a:pt x="35581" y="322267"/>
                  </a:lnTo>
                  <a:lnTo>
                    <a:pt x="28567" y="319717"/>
                  </a:lnTo>
                  <a:lnTo>
                    <a:pt x="14156" y="318951"/>
                  </a:lnTo>
                  <a:lnTo>
                    <a:pt x="13136" y="319717"/>
                  </a:lnTo>
                  <a:lnTo>
                    <a:pt x="12753" y="324945"/>
                  </a:lnTo>
                  <a:lnTo>
                    <a:pt x="10458" y="327113"/>
                  </a:lnTo>
                  <a:lnTo>
                    <a:pt x="6504" y="327241"/>
                  </a:lnTo>
                  <a:lnTo>
                    <a:pt x="2806" y="328644"/>
                  </a:lnTo>
                  <a:lnTo>
                    <a:pt x="0" y="335530"/>
                  </a:lnTo>
                  <a:lnTo>
                    <a:pt x="0" y="336168"/>
                  </a:lnTo>
                  <a:lnTo>
                    <a:pt x="1530" y="336551"/>
                  </a:lnTo>
                  <a:lnTo>
                    <a:pt x="6249" y="334893"/>
                  </a:lnTo>
                  <a:lnTo>
                    <a:pt x="8417" y="333490"/>
                  </a:lnTo>
                  <a:lnTo>
                    <a:pt x="8417" y="333873"/>
                  </a:lnTo>
                  <a:lnTo>
                    <a:pt x="7652" y="334510"/>
                  </a:lnTo>
                  <a:lnTo>
                    <a:pt x="6504" y="339101"/>
                  </a:lnTo>
                  <a:lnTo>
                    <a:pt x="13518" y="348283"/>
                  </a:lnTo>
                  <a:lnTo>
                    <a:pt x="24358" y="354277"/>
                  </a:lnTo>
                  <a:lnTo>
                    <a:pt x="32775" y="356190"/>
                  </a:lnTo>
                  <a:lnTo>
                    <a:pt x="34943" y="355425"/>
                  </a:lnTo>
                  <a:lnTo>
                    <a:pt x="38131" y="353512"/>
                  </a:lnTo>
                  <a:lnTo>
                    <a:pt x="43743" y="351727"/>
                  </a:lnTo>
                  <a:lnTo>
                    <a:pt x="46038" y="351727"/>
                  </a:lnTo>
                  <a:lnTo>
                    <a:pt x="46931" y="353385"/>
                  </a:lnTo>
                  <a:lnTo>
                    <a:pt x="43997" y="359123"/>
                  </a:lnTo>
                  <a:lnTo>
                    <a:pt x="42467" y="360016"/>
                  </a:lnTo>
                  <a:lnTo>
                    <a:pt x="33668" y="362949"/>
                  </a:lnTo>
                  <a:lnTo>
                    <a:pt x="32393" y="363970"/>
                  </a:lnTo>
                  <a:lnTo>
                    <a:pt x="31372" y="363714"/>
                  </a:lnTo>
                  <a:lnTo>
                    <a:pt x="29332" y="363970"/>
                  </a:lnTo>
                  <a:lnTo>
                    <a:pt x="27674" y="365245"/>
                  </a:lnTo>
                  <a:lnTo>
                    <a:pt x="24868" y="366265"/>
                  </a:lnTo>
                  <a:lnTo>
                    <a:pt x="23338" y="365372"/>
                  </a:lnTo>
                  <a:lnTo>
                    <a:pt x="23338" y="363714"/>
                  </a:lnTo>
                  <a:lnTo>
                    <a:pt x="21807" y="363459"/>
                  </a:lnTo>
                  <a:lnTo>
                    <a:pt x="20915" y="362822"/>
                  </a:lnTo>
                  <a:lnTo>
                    <a:pt x="19384" y="362567"/>
                  </a:lnTo>
                  <a:lnTo>
                    <a:pt x="18109" y="363970"/>
                  </a:lnTo>
                  <a:lnTo>
                    <a:pt x="18619" y="368943"/>
                  </a:lnTo>
                  <a:lnTo>
                    <a:pt x="43870" y="395724"/>
                  </a:lnTo>
                  <a:lnTo>
                    <a:pt x="54838" y="402738"/>
                  </a:lnTo>
                  <a:lnTo>
                    <a:pt x="61469" y="403121"/>
                  </a:lnTo>
                  <a:lnTo>
                    <a:pt x="82767" y="393301"/>
                  </a:lnTo>
                  <a:lnTo>
                    <a:pt x="84807" y="391261"/>
                  </a:lnTo>
                  <a:lnTo>
                    <a:pt x="88888" y="382206"/>
                  </a:lnTo>
                  <a:lnTo>
                    <a:pt x="88506" y="380803"/>
                  </a:lnTo>
                  <a:lnTo>
                    <a:pt x="84042" y="377998"/>
                  </a:lnTo>
                  <a:lnTo>
                    <a:pt x="84170" y="377615"/>
                  </a:lnTo>
                  <a:lnTo>
                    <a:pt x="85062" y="377233"/>
                  </a:lnTo>
                  <a:lnTo>
                    <a:pt x="85828" y="375192"/>
                  </a:lnTo>
                  <a:lnTo>
                    <a:pt x="85572" y="374299"/>
                  </a:lnTo>
                  <a:lnTo>
                    <a:pt x="86975" y="373789"/>
                  </a:lnTo>
                  <a:lnTo>
                    <a:pt x="89526" y="370601"/>
                  </a:lnTo>
                  <a:lnTo>
                    <a:pt x="89781" y="367923"/>
                  </a:lnTo>
                  <a:lnTo>
                    <a:pt x="92331" y="368178"/>
                  </a:lnTo>
                  <a:lnTo>
                    <a:pt x="93989" y="367668"/>
                  </a:lnTo>
                  <a:lnTo>
                    <a:pt x="97815" y="368688"/>
                  </a:lnTo>
                  <a:lnTo>
                    <a:pt x="95902" y="368305"/>
                  </a:lnTo>
                  <a:lnTo>
                    <a:pt x="94117" y="368943"/>
                  </a:lnTo>
                  <a:lnTo>
                    <a:pt x="93224" y="374809"/>
                  </a:lnTo>
                  <a:lnTo>
                    <a:pt x="93734" y="378635"/>
                  </a:lnTo>
                  <a:lnTo>
                    <a:pt x="93479" y="379783"/>
                  </a:lnTo>
                  <a:lnTo>
                    <a:pt x="94754" y="381314"/>
                  </a:lnTo>
                  <a:lnTo>
                    <a:pt x="98198" y="381186"/>
                  </a:lnTo>
                  <a:lnTo>
                    <a:pt x="98708" y="381824"/>
                  </a:lnTo>
                  <a:lnTo>
                    <a:pt x="98581" y="382334"/>
                  </a:lnTo>
                  <a:lnTo>
                    <a:pt x="96412" y="384119"/>
                  </a:lnTo>
                  <a:lnTo>
                    <a:pt x="95902" y="391006"/>
                  </a:lnTo>
                  <a:lnTo>
                    <a:pt x="96157" y="392281"/>
                  </a:lnTo>
                  <a:lnTo>
                    <a:pt x="95647" y="394194"/>
                  </a:lnTo>
                  <a:lnTo>
                    <a:pt x="97688" y="394577"/>
                  </a:lnTo>
                  <a:lnTo>
                    <a:pt x="98835" y="394449"/>
                  </a:lnTo>
                  <a:lnTo>
                    <a:pt x="99346" y="396745"/>
                  </a:lnTo>
                  <a:lnTo>
                    <a:pt x="101259" y="401718"/>
                  </a:lnTo>
                  <a:lnTo>
                    <a:pt x="101131" y="403504"/>
                  </a:lnTo>
                  <a:lnTo>
                    <a:pt x="96412" y="420210"/>
                  </a:lnTo>
                  <a:lnTo>
                    <a:pt x="98708" y="443165"/>
                  </a:lnTo>
                  <a:lnTo>
                    <a:pt x="99473" y="444058"/>
                  </a:lnTo>
                  <a:lnTo>
                    <a:pt x="100238" y="443803"/>
                  </a:lnTo>
                  <a:lnTo>
                    <a:pt x="102789" y="441890"/>
                  </a:lnTo>
                  <a:lnTo>
                    <a:pt x="100238" y="447246"/>
                  </a:lnTo>
                  <a:lnTo>
                    <a:pt x="100111" y="448394"/>
                  </a:lnTo>
                  <a:lnTo>
                    <a:pt x="112736" y="506930"/>
                  </a:lnTo>
                  <a:lnTo>
                    <a:pt x="122938" y="528993"/>
                  </a:lnTo>
                  <a:lnTo>
                    <a:pt x="123321" y="530523"/>
                  </a:lnTo>
                  <a:lnTo>
                    <a:pt x="131228" y="542638"/>
                  </a:lnTo>
                  <a:lnTo>
                    <a:pt x="150357" y="598114"/>
                  </a:lnTo>
                  <a:lnTo>
                    <a:pt x="155459" y="603470"/>
                  </a:lnTo>
                  <a:lnTo>
                    <a:pt x="160942" y="612397"/>
                  </a:lnTo>
                  <a:lnTo>
                    <a:pt x="178924" y="666342"/>
                  </a:lnTo>
                  <a:lnTo>
                    <a:pt x="186321" y="675524"/>
                  </a:lnTo>
                  <a:lnTo>
                    <a:pt x="194483" y="682538"/>
                  </a:lnTo>
                  <a:lnTo>
                    <a:pt x="196778" y="683431"/>
                  </a:lnTo>
                  <a:lnTo>
                    <a:pt x="200859" y="682921"/>
                  </a:lnTo>
                  <a:lnTo>
                    <a:pt x="208766" y="678712"/>
                  </a:lnTo>
                  <a:lnTo>
                    <a:pt x="212719" y="672208"/>
                  </a:lnTo>
                  <a:lnTo>
                    <a:pt x="214122" y="665704"/>
                  </a:lnTo>
                  <a:lnTo>
                    <a:pt x="220499" y="661113"/>
                  </a:lnTo>
                  <a:lnTo>
                    <a:pt x="232869" y="658308"/>
                  </a:lnTo>
                  <a:lnTo>
                    <a:pt x="238735" y="659838"/>
                  </a:lnTo>
                  <a:lnTo>
                    <a:pt x="239755" y="659838"/>
                  </a:lnTo>
                  <a:lnTo>
                    <a:pt x="239501" y="659073"/>
                  </a:lnTo>
                  <a:lnTo>
                    <a:pt x="238480" y="657798"/>
                  </a:lnTo>
                  <a:lnTo>
                    <a:pt x="235930" y="656777"/>
                  </a:lnTo>
                  <a:lnTo>
                    <a:pt x="233507" y="656905"/>
                  </a:lnTo>
                  <a:lnTo>
                    <a:pt x="230063" y="650528"/>
                  </a:lnTo>
                  <a:lnTo>
                    <a:pt x="235802" y="642112"/>
                  </a:lnTo>
                  <a:lnTo>
                    <a:pt x="236312" y="640326"/>
                  </a:lnTo>
                  <a:lnTo>
                    <a:pt x="236185" y="639051"/>
                  </a:lnTo>
                  <a:lnTo>
                    <a:pt x="239755" y="635480"/>
                  </a:lnTo>
                  <a:lnTo>
                    <a:pt x="245749" y="636373"/>
                  </a:lnTo>
                  <a:lnTo>
                    <a:pt x="249193" y="633439"/>
                  </a:lnTo>
                  <a:lnTo>
                    <a:pt x="247025" y="605893"/>
                  </a:lnTo>
                  <a:lnTo>
                    <a:pt x="257610" y="579112"/>
                  </a:lnTo>
                  <a:lnTo>
                    <a:pt x="258758" y="572353"/>
                  </a:lnTo>
                  <a:lnTo>
                    <a:pt x="253401" y="530906"/>
                  </a:lnTo>
                  <a:lnTo>
                    <a:pt x="254804" y="523636"/>
                  </a:lnTo>
                  <a:lnTo>
                    <a:pt x="259140" y="515347"/>
                  </a:lnTo>
                  <a:lnTo>
                    <a:pt x="265517" y="512541"/>
                  </a:lnTo>
                  <a:lnTo>
                    <a:pt x="269853" y="515347"/>
                  </a:lnTo>
                  <a:lnTo>
                    <a:pt x="271128" y="515347"/>
                  </a:lnTo>
                  <a:lnTo>
                    <a:pt x="273296" y="514072"/>
                  </a:lnTo>
                  <a:lnTo>
                    <a:pt x="276612" y="508715"/>
                  </a:lnTo>
                  <a:lnTo>
                    <a:pt x="278652" y="503359"/>
                  </a:lnTo>
                  <a:lnTo>
                    <a:pt x="281075" y="501956"/>
                  </a:lnTo>
                  <a:lnTo>
                    <a:pt x="288982" y="502722"/>
                  </a:lnTo>
                  <a:lnTo>
                    <a:pt x="297144" y="499151"/>
                  </a:lnTo>
                  <a:lnTo>
                    <a:pt x="302118" y="490096"/>
                  </a:lnTo>
                  <a:lnTo>
                    <a:pt x="300970" y="489459"/>
                  </a:lnTo>
                  <a:lnTo>
                    <a:pt x="300077" y="488566"/>
                  </a:lnTo>
                  <a:lnTo>
                    <a:pt x="301990" y="485378"/>
                  </a:lnTo>
                  <a:lnTo>
                    <a:pt x="317421" y="475685"/>
                  </a:lnTo>
                  <a:lnTo>
                    <a:pt x="332087" y="461785"/>
                  </a:lnTo>
                  <a:lnTo>
                    <a:pt x="336806" y="459489"/>
                  </a:lnTo>
                  <a:lnTo>
                    <a:pt x="361419" y="431815"/>
                  </a:lnTo>
                  <a:lnTo>
                    <a:pt x="373279" y="425184"/>
                  </a:lnTo>
                  <a:lnTo>
                    <a:pt x="382461" y="422506"/>
                  </a:lnTo>
                  <a:lnTo>
                    <a:pt x="395087" y="411538"/>
                  </a:lnTo>
                  <a:lnTo>
                    <a:pt x="394831" y="408732"/>
                  </a:lnTo>
                  <a:lnTo>
                    <a:pt x="395597" y="407712"/>
                  </a:lnTo>
                  <a:lnTo>
                    <a:pt x="399295" y="405034"/>
                  </a:lnTo>
                  <a:lnTo>
                    <a:pt x="400188" y="403121"/>
                  </a:lnTo>
                  <a:lnTo>
                    <a:pt x="397255" y="395342"/>
                  </a:lnTo>
                  <a:lnTo>
                    <a:pt x="397765" y="389985"/>
                  </a:lnTo>
                  <a:lnTo>
                    <a:pt x="401973" y="385394"/>
                  </a:lnTo>
                  <a:lnTo>
                    <a:pt x="413323" y="381824"/>
                  </a:lnTo>
                  <a:lnTo>
                    <a:pt x="421485" y="375575"/>
                  </a:lnTo>
                  <a:lnTo>
                    <a:pt x="422760" y="373407"/>
                  </a:lnTo>
                  <a:lnTo>
                    <a:pt x="423271" y="373279"/>
                  </a:lnTo>
                  <a:lnTo>
                    <a:pt x="423398" y="373789"/>
                  </a:lnTo>
                  <a:lnTo>
                    <a:pt x="422250" y="375957"/>
                  </a:lnTo>
                  <a:lnTo>
                    <a:pt x="421613" y="380293"/>
                  </a:lnTo>
                  <a:lnTo>
                    <a:pt x="422760" y="382079"/>
                  </a:lnTo>
                  <a:lnTo>
                    <a:pt x="426076" y="383482"/>
                  </a:lnTo>
                  <a:lnTo>
                    <a:pt x="427224" y="383482"/>
                  </a:lnTo>
                  <a:lnTo>
                    <a:pt x="427734" y="383099"/>
                  </a:lnTo>
                  <a:lnTo>
                    <a:pt x="430540" y="382716"/>
                  </a:lnTo>
                  <a:lnTo>
                    <a:pt x="431177" y="383992"/>
                  </a:lnTo>
                  <a:lnTo>
                    <a:pt x="432325" y="384247"/>
                  </a:lnTo>
                  <a:lnTo>
                    <a:pt x="433601" y="382589"/>
                  </a:lnTo>
                  <a:lnTo>
                    <a:pt x="434876" y="379400"/>
                  </a:lnTo>
                  <a:lnTo>
                    <a:pt x="438829" y="384374"/>
                  </a:lnTo>
                  <a:lnTo>
                    <a:pt x="439084" y="384374"/>
                  </a:lnTo>
                  <a:lnTo>
                    <a:pt x="440232" y="383482"/>
                  </a:lnTo>
                  <a:lnTo>
                    <a:pt x="440232" y="382461"/>
                  </a:lnTo>
                  <a:lnTo>
                    <a:pt x="443038" y="382589"/>
                  </a:lnTo>
                  <a:lnTo>
                    <a:pt x="444058" y="381058"/>
                  </a:lnTo>
                  <a:lnTo>
                    <a:pt x="443293" y="378635"/>
                  </a:lnTo>
                  <a:lnTo>
                    <a:pt x="441125" y="354660"/>
                  </a:lnTo>
                  <a:lnTo>
                    <a:pt x="440360" y="352747"/>
                  </a:lnTo>
                  <a:lnTo>
                    <a:pt x="440360" y="347136"/>
                  </a:lnTo>
                  <a:lnTo>
                    <a:pt x="440870" y="346243"/>
                  </a:lnTo>
                  <a:lnTo>
                    <a:pt x="440487" y="344968"/>
                  </a:lnTo>
                  <a:lnTo>
                    <a:pt x="437171" y="344202"/>
                  </a:lnTo>
                  <a:lnTo>
                    <a:pt x="436279" y="342544"/>
                  </a:lnTo>
                  <a:lnTo>
                    <a:pt x="437299" y="339611"/>
                  </a:lnTo>
                  <a:lnTo>
                    <a:pt x="436789" y="338591"/>
                  </a:lnTo>
                  <a:lnTo>
                    <a:pt x="433983" y="336168"/>
                  </a:lnTo>
                  <a:lnTo>
                    <a:pt x="434748" y="330047"/>
                  </a:lnTo>
                  <a:lnTo>
                    <a:pt x="436279" y="326603"/>
                  </a:lnTo>
                  <a:lnTo>
                    <a:pt x="436151" y="325583"/>
                  </a:lnTo>
                  <a:lnTo>
                    <a:pt x="436534" y="322395"/>
                  </a:lnTo>
                  <a:lnTo>
                    <a:pt x="434111" y="318951"/>
                  </a:lnTo>
                  <a:lnTo>
                    <a:pt x="430540" y="318441"/>
                  </a:lnTo>
                  <a:lnTo>
                    <a:pt x="425184" y="315381"/>
                  </a:lnTo>
                  <a:lnTo>
                    <a:pt x="422378" y="310790"/>
                  </a:lnTo>
                  <a:lnTo>
                    <a:pt x="422506" y="309642"/>
                  </a:lnTo>
                  <a:lnTo>
                    <a:pt x="424418" y="305688"/>
                  </a:lnTo>
                  <a:lnTo>
                    <a:pt x="425184" y="305433"/>
                  </a:lnTo>
                  <a:lnTo>
                    <a:pt x="425694" y="305816"/>
                  </a:lnTo>
                  <a:lnTo>
                    <a:pt x="428754" y="305178"/>
                  </a:lnTo>
                  <a:lnTo>
                    <a:pt x="430285" y="301480"/>
                  </a:lnTo>
                  <a:lnTo>
                    <a:pt x="432580" y="299312"/>
                  </a:lnTo>
                  <a:lnTo>
                    <a:pt x="438829" y="299312"/>
                  </a:lnTo>
                  <a:lnTo>
                    <a:pt x="441252" y="297782"/>
                  </a:lnTo>
                  <a:lnTo>
                    <a:pt x="440615" y="295614"/>
                  </a:lnTo>
                  <a:lnTo>
                    <a:pt x="438319" y="292680"/>
                  </a:lnTo>
                  <a:lnTo>
                    <a:pt x="436024" y="291150"/>
                  </a:lnTo>
                  <a:lnTo>
                    <a:pt x="433601" y="291150"/>
                  </a:lnTo>
                  <a:lnTo>
                    <a:pt x="424546" y="283881"/>
                  </a:lnTo>
                  <a:lnTo>
                    <a:pt x="423143" y="282223"/>
                  </a:lnTo>
                  <a:lnTo>
                    <a:pt x="425311" y="275974"/>
                  </a:lnTo>
                  <a:lnTo>
                    <a:pt x="429392" y="272021"/>
                  </a:lnTo>
                  <a:lnTo>
                    <a:pt x="430412" y="271383"/>
                  </a:lnTo>
                  <a:lnTo>
                    <a:pt x="431688" y="269470"/>
                  </a:lnTo>
                  <a:lnTo>
                    <a:pt x="433090" y="268960"/>
                  </a:lnTo>
                  <a:lnTo>
                    <a:pt x="435003" y="272913"/>
                  </a:lnTo>
                  <a:lnTo>
                    <a:pt x="438447" y="273806"/>
                  </a:lnTo>
                  <a:lnTo>
                    <a:pt x="442783" y="274189"/>
                  </a:lnTo>
                  <a:lnTo>
                    <a:pt x="443676" y="274699"/>
                  </a:lnTo>
                  <a:lnTo>
                    <a:pt x="447756" y="278907"/>
                  </a:lnTo>
                  <a:lnTo>
                    <a:pt x="449669" y="279800"/>
                  </a:lnTo>
                  <a:lnTo>
                    <a:pt x="451837" y="280055"/>
                  </a:lnTo>
                  <a:lnTo>
                    <a:pt x="454643" y="278652"/>
                  </a:lnTo>
                  <a:lnTo>
                    <a:pt x="455153" y="276484"/>
                  </a:lnTo>
                  <a:lnTo>
                    <a:pt x="456046" y="276102"/>
                  </a:lnTo>
                  <a:lnTo>
                    <a:pt x="457194" y="277122"/>
                  </a:lnTo>
                  <a:lnTo>
                    <a:pt x="458341" y="279672"/>
                  </a:lnTo>
                  <a:lnTo>
                    <a:pt x="458596" y="294721"/>
                  </a:lnTo>
                  <a:lnTo>
                    <a:pt x="460254" y="296634"/>
                  </a:lnTo>
                  <a:lnTo>
                    <a:pt x="469436" y="299439"/>
                  </a:lnTo>
                  <a:lnTo>
                    <a:pt x="509608" y="301097"/>
                  </a:lnTo>
                  <a:lnTo>
                    <a:pt x="511649" y="301990"/>
                  </a:lnTo>
                  <a:lnTo>
                    <a:pt x="514837" y="304796"/>
                  </a:lnTo>
                  <a:lnTo>
                    <a:pt x="514837" y="305688"/>
                  </a:lnTo>
                  <a:lnTo>
                    <a:pt x="513944" y="306326"/>
                  </a:lnTo>
                  <a:lnTo>
                    <a:pt x="512541" y="305816"/>
                  </a:lnTo>
                  <a:lnTo>
                    <a:pt x="509863" y="307346"/>
                  </a:lnTo>
                  <a:lnTo>
                    <a:pt x="507313" y="316018"/>
                  </a:lnTo>
                  <a:lnTo>
                    <a:pt x="502977" y="320354"/>
                  </a:lnTo>
                  <a:lnTo>
                    <a:pt x="502849" y="320992"/>
                  </a:lnTo>
                  <a:lnTo>
                    <a:pt x="501701" y="321502"/>
                  </a:lnTo>
                  <a:lnTo>
                    <a:pt x="499788" y="321374"/>
                  </a:lnTo>
                  <a:lnTo>
                    <a:pt x="497876" y="322012"/>
                  </a:lnTo>
                  <a:lnTo>
                    <a:pt x="496345" y="323670"/>
                  </a:lnTo>
                  <a:lnTo>
                    <a:pt x="494815" y="324053"/>
                  </a:lnTo>
                  <a:lnTo>
                    <a:pt x="490861" y="326093"/>
                  </a:lnTo>
                  <a:lnTo>
                    <a:pt x="489714" y="327113"/>
                  </a:lnTo>
                  <a:lnTo>
                    <a:pt x="487801" y="332215"/>
                  </a:lnTo>
                  <a:lnTo>
                    <a:pt x="487163" y="336295"/>
                  </a:lnTo>
                  <a:lnTo>
                    <a:pt x="490351" y="347008"/>
                  </a:lnTo>
                  <a:lnTo>
                    <a:pt x="490989" y="348156"/>
                  </a:lnTo>
                  <a:lnTo>
                    <a:pt x="491754" y="348411"/>
                  </a:lnTo>
                  <a:lnTo>
                    <a:pt x="492392" y="347901"/>
                  </a:lnTo>
                  <a:lnTo>
                    <a:pt x="492774" y="345605"/>
                  </a:lnTo>
                  <a:lnTo>
                    <a:pt x="493922" y="347136"/>
                  </a:lnTo>
                  <a:lnTo>
                    <a:pt x="494687" y="349176"/>
                  </a:lnTo>
                  <a:lnTo>
                    <a:pt x="498768" y="350834"/>
                  </a:lnTo>
                  <a:lnTo>
                    <a:pt x="499278" y="350579"/>
                  </a:lnTo>
                  <a:lnTo>
                    <a:pt x="501191" y="346625"/>
                  </a:lnTo>
                  <a:lnTo>
                    <a:pt x="500809" y="344712"/>
                  </a:lnTo>
                  <a:lnTo>
                    <a:pt x="501956" y="341269"/>
                  </a:lnTo>
                  <a:lnTo>
                    <a:pt x="503359" y="340121"/>
                  </a:lnTo>
                  <a:lnTo>
                    <a:pt x="504507" y="337698"/>
                  </a:lnTo>
                  <a:lnTo>
                    <a:pt x="504635" y="335530"/>
                  </a:lnTo>
                  <a:lnTo>
                    <a:pt x="506548" y="335148"/>
                  </a:lnTo>
                  <a:lnTo>
                    <a:pt x="507568" y="334510"/>
                  </a:lnTo>
                  <a:lnTo>
                    <a:pt x="508971" y="334638"/>
                  </a:lnTo>
                  <a:lnTo>
                    <a:pt x="510629" y="336806"/>
                  </a:lnTo>
                  <a:lnTo>
                    <a:pt x="512159" y="341907"/>
                  </a:lnTo>
                  <a:lnTo>
                    <a:pt x="512286" y="349304"/>
                  </a:lnTo>
                  <a:lnTo>
                    <a:pt x="515474" y="358486"/>
                  </a:lnTo>
                  <a:lnTo>
                    <a:pt x="516750" y="371111"/>
                  </a:lnTo>
                  <a:lnTo>
                    <a:pt x="517897" y="373407"/>
                  </a:lnTo>
                  <a:lnTo>
                    <a:pt x="519938" y="372004"/>
                  </a:lnTo>
                  <a:lnTo>
                    <a:pt x="520066" y="371749"/>
                  </a:lnTo>
                  <a:lnTo>
                    <a:pt x="521596" y="371494"/>
                  </a:lnTo>
                  <a:lnTo>
                    <a:pt x="523254" y="373407"/>
                  </a:lnTo>
                  <a:lnTo>
                    <a:pt x="525039" y="373917"/>
                  </a:lnTo>
                  <a:lnTo>
                    <a:pt x="526570" y="372514"/>
                  </a:lnTo>
                  <a:lnTo>
                    <a:pt x="527462" y="370218"/>
                  </a:lnTo>
                  <a:lnTo>
                    <a:pt x="528483" y="369326"/>
                  </a:lnTo>
                  <a:lnTo>
                    <a:pt x="530650" y="366265"/>
                  </a:lnTo>
                  <a:lnTo>
                    <a:pt x="528865" y="358358"/>
                  </a:lnTo>
                  <a:lnTo>
                    <a:pt x="530523" y="350196"/>
                  </a:lnTo>
                  <a:lnTo>
                    <a:pt x="531161" y="350069"/>
                  </a:lnTo>
                  <a:lnTo>
                    <a:pt x="534477" y="348028"/>
                  </a:lnTo>
                  <a:lnTo>
                    <a:pt x="536007" y="336295"/>
                  </a:lnTo>
                  <a:lnTo>
                    <a:pt x="535752" y="333745"/>
                  </a:lnTo>
                  <a:lnTo>
                    <a:pt x="533711" y="326986"/>
                  </a:lnTo>
                  <a:lnTo>
                    <a:pt x="533966" y="326093"/>
                  </a:lnTo>
                  <a:lnTo>
                    <a:pt x="539578" y="327241"/>
                  </a:lnTo>
                  <a:lnTo>
                    <a:pt x="539833" y="327113"/>
                  </a:lnTo>
                  <a:lnTo>
                    <a:pt x="542001" y="327368"/>
                  </a:lnTo>
                  <a:lnTo>
                    <a:pt x="549142" y="329919"/>
                  </a:lnTo>
                  <a:lnTo>
                    <a:pt x="551055" y="329409"/>
                  </a:lnTo>
                  <a:lnTo>
                    <a:pt x="563043" y="302245"/>
                  </a:lnTo>
                  <a:lnTo>
                    <a:pt x="561895" y="299312"/>
                  </a:lnTo>
                  <a:lnTo>
                    <a:pt x="560748" y="298674"/>
                  </a:lnTo>
                  <a:lnTo>
                    <a:pt x="560110" y="297271"/>
                  </a:lnTo>
                  <a:lnTo>
                    <a:pt x="563043" y="292170"/>
                  </a:lnTo>
                  <a:lnTo>
                    <a:pt x="566104" y="289620"/>
                  </a:lnTo>
                  <a:lnTo>
                    <a:pt x="569037" y="285921"/>
                  </a:lnTo>
                  <a:lnTo>
                    <a:pt x="571715" y="279417"/>
                  </a:lnTo>
                  <a:lnTo>
                    <a:pt x="571843" y="279162"/>
                  </a:lnTo>
                  <a:lnTo>
                    <a:pt x="571970" y="277377"/>
                  </a:lnTo>
                  <a:lnTo>
                    <a:pt x="570567" y="268960"/>
                  </a:lnTo>
                  <a:lnTo>
                    <a:pt x="572098" y="265262"/>
                  </a:lnTo>
                  <a:lnTo>
                    <a:pt x="595436" y="249193"/>
                  </a:lnTo>
                  <a:lnTo>
                    <a:pt x="603215" y="247662"/>
                  </a:lnTo>
                  <a:lnTo>
                    <a:pt x="607168" y="249448"/>
                  </a:lnTo>
                  <a:lnTo>
                    <a:pt x="607423" y="249958"/>
                  </a:lnTo>
                  <a:lnTo>
                    <a:pt x="609464" y="252253"/>
                  </a:lnTo>
                  <a:lnTo>
                    <a:pt x="611759" y="253274"/>
                  </a:lnTo>
                  <a:lnTo>
                    <a:pt x="613162" y="253401"/>
                  </a:lnTo>
                  <a:lnTo>
                    <a:pt x="614055" y="251998"/>
                  </a:lnTo>
                  <a:lnTo>
                    <a:pt x="613162" y="250086"/>
                  </a:lnTo>
                  <a:lnTo>
                    <a:pt x="611122" y="247407"/>
                  </a:lnTo>
                  <a:lnTo>
                    <a:pt x="611122" y="247407"/>
                  </a:lnTo>
                  <a:lnTo>
                    <a:pt x="611122" y="247407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6" name="Freeform: Shape 605">
              <a:extLst>
                <a:ext uri="{FF2B5EF4-FFF2-40B4-BE49-F238E27FC236}">
                  <a16:creationId xmlns:a16="http://schemas.microsoft.com/office/drawing/2014/main" id="{F6453B9B-D3C3-3AF9-3D5C-0AD4250009BD}"/>
                </a:ext>
              </a:extLst>
            </p:cNvPr>
            <p:cNvSpPr/>
            <p:nvPr/>
          </p:nvSpPr>
          <p:spPr>
            <a:xfrm>
              <a:off x="8848850" y="3402297"/>
              <a:ext cx="618646" cy="683430"/>
            </a:xfrm>
            <a:custGeom>
              <a:avLst/>
              <a:gdLst>
                <a:gd name="connsiteX0" fmla="*/ 611122 w 618646"/>
                <a:gd name="connsiteY0" fmla="*/ 247407 h 683430"/>
                <a:gd name="connsiteX1" fmla="*/ 609081 w 618646"/>
                <a:gd name="connsiteY1" fmla="*/ 242306 h 683430"/>
                <a:gd name="connsiteX2" fmla="*/ 610229 w 618646"/>
                <a:gd name="connsiteY2" fmla="*/ 239373 h 683430"/>
                <a:gd name="connsiteX3" fmla="*/ 614055 w 618646"/>
                <a:gd name="connsiteY3" fmla="*/ 236057 h 683430"/>
                <a:gd name="connsiteX4" fmla="*/ 618646 w 618646"/>
                <a:gd name="connsiteY4" fmla="*/ 234017 h 683430"/>
                <a:gd name="connsiteX5" fmla="*/ 618264 w 618646"/>
                <a:gd name="connsiteY5" fmla="*/ 227513 h 683430"/>
                <a:gd name="connsiteX6" fmla="*/ 616988 w 618646"/>
                <a:gd name="connsiteY6" fmla="*/ 224707 h 683430"/>
                <a:gd name="connsiteX7" fmla="*/ 615458 w 618646"/>
                <a:gd name="connsiteY7" fmla="*/ 223177 h 683430"/>
                <a:gd name="connsiteX8" fmla="*/ 611504 w 618646"/>
                <a:gd name="connsiteY8" fmla="*/ 222284 h 683430"/>
                <a:gd name="connsiteX9" fmla="*/ 609336 w 618646"/>
                <a:gd name="connsiteY9" fmla="*/ 221264 h 683430"/>
                <a:gd name="connsiteX10" fmla="*/ 605000 w 618646"/>
                <a:gd name="connsiteY10" fmla="*/ 216800 h 683430"/>
                <a:gd name="connsiteX11" fmla="*/ 601302 w 618646"/>
                <a:gd name="connsiteY11" fmla="*/ 217438 h 683430"/>
                <a:gd name="connsiteX12" fmla="*/ 600154 w 618646"/>
                <a:gd name="connsiteY12" fmla="*/ 218713 h 683430"/>
                <a:gd name="connsiteX13" fmla="*/ 602195 w 618646"/>
                <a:gd name="connsiteY13" fmla="*/ 210806 h 683430"/>
                <a:gd name="connsiteX14" fmla="*/ 599006 w 618646"/>
                <a:gd name="connsiteY14" fmla="*/ 205960 h 683430"/>
                <a:gd name="connsiteX15" fmla="*/ 594798 w 618646"/>
                <a:gd name="connsiteY15" fmla="*/ 204430 h 683430"/>
                <a:gd name="connsiteX16" fmla="*/ 594925 w 618646"/>
                <a:gd name="connsiteY16" fmla="*/ 203665 h 683430"/>
                <a:gd name="connsiteX17" fmla="*/ 596583 w 618646"/>
                <a:gd name="connsiteY17" fmla="*/ 202900 h 683430"/>
                <a:gd name="connsiteX18" fmla="*/ 597859 w 618646"/>
                <a:gd name="connsiteY18" fmla="*/ 201242 h 683430"/>
                <a:gd name="connsiteX19" fmla="*/ 596966 w 618646"/>
                <a:gd name="connsiteY19" fmla="*/ 199839 h 683430"/>
                <a:gd name="connsiteX20" fmla="*/ 596201 w 618646"/>
                <a:gd name="connsiteY20" fmla="*/ 200094 h 683430"/>
                <a:gd name="connsiteX21" fmla="*/ 589824 w 618646"/>
                <a:gd name="connsiteY21" fmla="*/ 197543 h 683430"/>
                <a:gd name="connsiteX22" fmla="*/ 586508 w 618646"/>
                <a:gd name="connsiteY22" fmla="*/ 198053 h 683430"/>
                <a:gd name="connsiteX23" fmla="*/ 578602 w 618646"/>
                <a:gd name="connsiteY23" fmla="*/ 202517 h 683430"/>
                <a:gd name="connsiteX24" fmla="*/ 572098 w 618646"/>
                <a:gd name="connsiteY24" fmla="*/ 203792 h 683430"/>
                <a:gd name="connsiteX25" fmla="*/ 566742 w 618646"/>
                <a:gd name="connsiteY25" fmla="*/ 202517 h 683430"/>
                <a:gd name="connsiteX26" fmla="*/ 563936 w 618646"/>
                <a:gd name="connsiteY26" fmla="*/ 200859 h 683430"/>
                <a:gd name="connsiteX27" fmla="*/ 563171 w 618646"/>
                <a:gd name="connsiteY27" fmla="*/ 199966 h 683430"/>
                <a:gd name="connsiteX28" fmla="*/ 559345 w 618646"/>
                <a:gd name="connsiteY28" fmla="*/ 199966 h 683430"/>
                <a:gd name="connsiteX29" fmla="*/ 554754 w 618646"/>
                <a:gd name="connsiteY29" fmla="*/ 202389 h 683430"/>
                <a:gd name="connsiteX30" fmla="*/ 552841 w 618646"/>
                <a:gd name="connsiteY30" fmla="*/ 207746 h 683430"/>
                <a:gd name="connsiteX31" fmla="*/ 533711 w 618646"/>
                <a:gd name="connsiteY31" fmla="*/ 215908 h 683430"/>
                <a:gd name="connsiteX32" fmla="*/ 531288 w 618646"/>
                <a:gd name="connsiteY32" fmla="*/ 217693 h 683430"/>
                <a:gd name="connsiteX33" fmla="*/ 527080 w 618646"/>
                <a:gd name="connsiteY33" fmla="*/ 222922 h 683430"/>
                <a:gd name="connsiteX34" fmla="*/ 519811 w 618646"/>
                <a:gd name="connsiteY34" fmla="*/ 227513 h 683430"/>
                <a:gd name="connsiteX35" fmla="*/ 518408 w 618646"/>
                <a:gd name="connsiteY35" fmla="*/ 232869 h 683430"/>
                <a:gd name="connsiteX36" fmla="*/ 502594 w 618646"/>
                <a:gd name="connsiteY36" fmla="*/ 237205 h 683430"/>
                <a:gd name="connsiteX37" fmla="*/ 500809 w 618646"/>
                <a:gd name="connsiteY37" fmla="*/ 236695 h 683430"/>
                <a:gd name="connsiteX38" fmla="*/ 496345 w 618646"/>
                <a:gd name="connsiteY38" fmla="*/ 241286 h 683430"/>
                <a:gd name="connsiteX39" fmla="*/ 499151 w 618646"/>
                <a:gd name="connsiteY39" fmla="*/ 244729 h 683430"/>
                <a:gd name="connsiteX40" fmla="*/ 502339 w 618646"/>
                <a:gd name="connsiteY40" fmla="*/ 245239 h 683430"/>
                <a:gd name="connsiteX41" fmla="*/ 502594 w 618646"/>
                <a:gd name="connsiteY41" fmla="*/ 245239 h 683430"/>
                <a:gd name="connsiteX42" fmla="*/ 506292 w 618646"/>
                <a:gd name="connsiteY42" fmla="*/ 247280 h 683430"/>
                <a:gd name="connsiteX43" fmla="*/ 506292 w 618646"/>
                <a:gd name="connsiteY43" fmla="*/ 248810 h 683430"/>
                <a:gd name="connsiteX44" fmla="*/ 505782 w 618646"/>
                <a:gd name="connsiteY44" fmla="*/ 249958 h 683430"/>
                <a:gd name="connsiteX45" fmla="*/ 505910 w 618646"/>
                <a:gd name="connsiteY45" fmla="*/ 254804 h 683430"/>
                <a:gd name="connsiteX46" fmla="*/ 506548 w 618646"/>
                <a:gd name="connsiteY46" fmla="*/ 256589 h 683430"/>
                <a:gd name="connsiteX47" fmla="*/ 504890 w 618646"/>
                <a:gd name="connsiteY47" fmla="*/ 258375 h 683430"/>
                <a:gd name="connsiteX48" fmla="*/ 492009 w 618646"/>
                <a:gd name="connsiteY48" fmla="*/ 259140 h 683430"/>
                <a:gd name="connsiteX49" fmla="*/ 488948 w 618646"/>
                <a:gd name="connsiteY49" fmla="*/ 259905 h 683430"/>
                <a:gd name="connsiteX50" fmla="*/ 479384 w 618646"/>
                <a:gd name="connsiteY50" fmla="*/ 260543 h 683430"/>
                <a:gd name="connsiteX51" fmla="*/ 470456 w 618646"/>
                <a:gd name="connsiteY51" fmla="*/ 257737 h 683430"/>
                <a:gd name="connsiteX52" fmla="*/ 462932 w 618646"/>
                <a:gd name="connsiteY52" fmla="*/ 261436 h 683430"/>
                <a:gd name="connsiteX53" fmla="*/ 459872 w 618646"/>
                <a:gd name="connsiteY53" fmla="*/ 261818 h 683430"/>
                <a:gd name="connsiteX54" fmla="*/ 451582 w 618646"/>
                <a:gd name="connsiteY54" fmla="*/ 259523 h 683430"/>
                <a:gd name="connsiteX55" fmla="*/ 446481 w 618646"/>
                <a:gd name="connsiteY55" fmla="*/ 259395 h 683430"/>
                <a:gd name="connsiteX56" fmla="*/ 443930 w 618646"/>
                <a:gd name="connsiteY56" fmla="*/ 258630 h 683430"/>
                <a:gd name="connsiteX57" fmla="*/ 439467 w 618646"/>
                <a:gd name="connsiteY57" fmla="*/ 254932 h 683430"/>
                <a:gd name="connsiteX58" fmla="*/ 437554 w 618646"/>
                <a:gd name="connsiteY58" fmla="*/ 251743 h 683430"/>
                <a:gd name="connsiteX59" fmla="*/ 437682 w 618646"/>
                <a:gd name="connsiteY59" fmla="*/ 250086 h 683430"/>
                <a:gd name="connsiteX60" fmla="*/ 439722 w 618646"/>
                <a:gd name="connsiteY60" fmla="*/ 248045 h 683430"/>
                <a:gd name="connsiteX61" fmla="*/ 438064 w 618646"/>
                <a:gd name="connsiteY61" fmla="*/ 245877 h 683430"/>
                <a:gd name="connsiteX62" fmla="*/ 437554 w 618646"/>
                <a:gd name="connsiteY62" fmla="*/ 241414 h 683430"/>
                <a:gd name="connsiteX63" fmla="*/ 438574 w 618646"/>
                <a:gd name="connsiteY63" fmla="*/ 238480 h 683430"/>
                <a:gd name="connsiteX64" fmla="*/ 438319 w 618646"/>
                <a:gd name="connsiteY64" fmla="*/ 231466 h 683430"/>
                <a:gd name="connsiteX65" fmla="*/ 436916 w 618646"/>
                <a:gd name="connsiteY65" fmla="*/ 229936 h 683430"/>
                <a:gd name="connsiteX66" fmla="*/ 434366 w 618646"/>
                <a:gd name="connsiteY66" fmla="*/ 228788 h 683430"/>
                <a:gd name="connsiteX67" fmla="*/ 432325 w 618646"/>
                <a:gd name="connsiteY67" fmla="*/ 228916 h 683430"/>
                <a:gd name="connsiteX68" fmla="*/ 425311 w 618646"/>
                <a:gd name="connsiteY68" fmla="*/ 231849 h 683430"/>
                <a:gd name="connsiteX69" fmla="*/ 424164 w 618646"/>
                <a:gd name="connsiteY69" fmla="*/ 232104 h 683430"/>
                <a:gd name="connsiteX70" fmla="*/ 423015 w 618646"/>
                <a:gd name="connsiteY70" fmla="*/ 234399 h 683430"/>
                <a:gd name="connsiteX71" fmla="*/ 423271 w 618646"/>
                <a:gd name="connsiteY71" fmla="*/ 238353 h 683430"/>
                <a:gd name="connsiteX72" fmla="*/ 420210 w 618646"/>
                <a:gd name="connsiteY72" fmla="*/ 250596 h 683430"/>
                <a:gd name="connsiteX73" fmla="*/ 421230 w 618646"/>
                <a:gd name="connsiteY73" fmla="*/ 254932 h 683430"/>
                <a:gd name="connsiteX74" fmla="*/ 423271 w 618646"/>
                <a:gd name="connsiteY74" fmla="*/ 258120 h 683430"/>
                <a:gd name="connsiteX75" fmla="*/ 423653 w 618646"/>
                <a:gd name="connsiteY75" fmla="*/ 262966 h 683430"/>
                <a:gd name="connsiteX76" fmla="*/ 421740 w 618646"/>
                <a:gd name="connsiteY76" fmla="*/ 268577 h 683430"/>
                <a:gd name="connsiteX77" fmla="*/ 419700 w 618646"/>
                <a:gd name="connsiteY77" fmla="*/ 269342 h 683430"/>
                <a:gd name="connsiteX78" fmla="*/ 415747 w 618646"/>
                <a:gd name="connsiteY78" fmla="*/ 268450 h 683430"/>
                <a:gd name="connsiteX79" fmla="*/ 413578 w 618646"/>
                <a:gd name="connsiteY79" fmla="*/ 269215 h 683430"/>
                <a:gd name="connsiteX80" fmla="*/ 407074 w 618646"/>
                <a:gd name="connsiteY80" fmla="*/ 269470 h 683430"/>
                <a:gd name="connsiteX81" fmla="*/ 401336 w 618646"/>
                <a:gd name="connsiteY81" fmla="*/ 267174 h 683430"/>
                <a:gd name="connsiteX82" fmla="*/ 401208 w 618646"/>
                <a:gd name="connsiteY82" fmla="*/ 266664 h 683430"/>
                <a:gd name="connsiteX83" fmla="*/ 399295 w 618646"/>
                <a:gd name="connsiteY83" fmla="*/ 266027 h 683430"/>
                <a:gd name="connsiteX84" fmla="*/ 396617 w 618646"/>
                <a:gd name="connsiteY84" fmla="*/ 267557 h 683430"/>
                <a:gd name="connsiteX85" fmla="*/ 391388 w 618646"/>
                <a:gd name="connsiteY85" fmla="*/ 267812 h 683430"/>
                <a:gd name="connsiteX86" fmla="*/ 387818 w 618646"/>
                <a:gd name="connsiteY86" fmla="*/ 265899 h 683430"/>
                <a:gd name="connsiteX87" fmla="*/ 381058 w 618646"/>
                <a:gd name="connsiteY87" fmla="*/ 264369 h 683430"/>
                <a:gd name="connsiteX88" fmla="*/ 376212 w 618646"/>
                <a:gd name="connsiteY88" fmla="*/ 264496 h 683430"/>
                <a:gd name="connsiteX89" fmla="*/ 372896 w 618646"/>
                <a:gd name="connsiteY89" fmla="*/ 262711 h 683430"/>
                <a:gd name="connsiteX90" fmla="*/ 372769 w 618646"/>
                <a:gd name="connsiteY90" fmla="*/ 261181 h 683430"/>
                <a:gd name="connsiteX91" fmla="*/ 371111 w 618646"/>
                <a:gd name="connsiteY91" fmla="*/ 259013 h 683430"/>
                <a:gd name="connsiteX92" fmla="*/ 368688 w 618646"/>
                <a:gd name="connsiteY92" fmla="*/ 259013 h 683430"/>
                <a:gd name="connsiteX93" fmla="*/ 364735 w 618646"/>
                <a:gd name="connsiteY93" fmla="*/ 260798 h 683430"/>
                <a:gd name="connsiteX94" fmla="*/ 361801 w 618646"/>
                <a:gd name="connsiteY94" fmla="*/ 260160 h 683430"/>
                <a:gd name="connsiteX95" fmla="*/ 350834 w 618646"/>
                <a:gd name="connsiteY95" fmla="*/ 254421 h 683430"/>
                <a:gd name="connsiteX96" fmla="*/ 350324 w 618646"/>
                <a:gd name="connsiteY96" fmla="*/ 253401 h 683430"/>
                <a:gd name="connsiteX97" fmla="*/ 350579 w 618646"/>
                <a:gd name="connsiteY97" fmla="*/ 251233 h 683430"/>
                <a:gd name="connsiteX98" fmla="*/ 347008 w 618646"/>
                <a:gd name="connsiteY98" fmla="*/ 246897 h 683430"/>
                <a:gd name="connsiteX99" fmla="*/ 339611 w 618646"/>
                <a:gd name="connsiteY99" fmla="*/ 243582 h 683430"/>
                <a:gd name="connsiteX100" fmla="*/ 337188 w 618646"/>
                <a:gd name="connsiteY100" fmla="*/ 243454 h 683430"/>
                <a:gd name="connsiteX101" fmla="*/ 332470 w 618646"/>
                <a:gd name="connsiteY101" fmla="*/ 245750 h 683430"/>
                <a:gd name="connsiteX102" fmla="*/ 331705 w 618646"/>
                <a:gd name="connsiteY102" fmla="*/ 245877 h 683430"/>
                <a:gd name="connsiteX103" fmla="*/ 329536 w 618646"/>
                <a:gd name="connsiteY103" fmla="*/ 244857 h 683430"/>
                <a:gd name="connsiteX104" fmla="*/ 324053 w 618646"/>
                <a:gd name="connsiteY104" fmla="*/ 243836 h 683430"/>
                <a:gd name="connsiteX105" fmla="*/ 322395 w 618646"/>
                <a:gd name="connsiteY105" fmla="*/ 245239 h 683430"/>
                <a:gd name="connsiteX106" fmla="*/ 322140 w 618646"/>
                <a:gd name="connsiteY106" fmla="*/ 246132 h 683430"/>
                <a:gd name="connsiteX107" fmla="*/ 320864 w 618646"/>
                <a:gd name="connsiteY107" fmla="*/ 246515 h 683430"/>
                <a:gd name="connsiteX108" fmla="*/ 320099 w 618646"/>
                <a:gd name="connsiteY108" fmla="*/ 245877 h 683430"/>
                <a:gd name="connsiteX109" fmla="*/ 310790 w 618646"/>
                <a:gd name="connsiteY109" fmla="*/ 242944 h 683430"/>
                <a:gd name="connsiteX110" fmla="*/ 309897 w 618646"/>
                <a:gd name="connsiteY110" fmla="*/ 241924 h 683430"/>
                <a:gd name="connsiteX111" fmla="*/ 309132 w 618646"/>
                <a:gd name="connsiteY111" fmla="*/ 239756 h 683430"/>
                <a:gd name="connsiteX112" fmla="*/ 306836 w 618646"/>
                <a:gd name="connsiteY112" fmla="*/ 238353 h 683430"/>
                <a:gd name="connsiteX113" fmla="*/ 299057 w 618646"/>
                <a:gd name="connsiteY113" fmla="*/ 235930 h 683430"/>
                <a:gd name="connsiteX114" fmla="*/ 295996 w 618646"/>
                <a:gd name="connsiteY114" fmla="*/ 233889 h 683430"/>
                <a:gd name="connsiteX115" fmla="*/ 290002 w 618646"/>
                <a:gd name="connsiteY115" fmla="*/ 233762 h 683430"/>
                <a:gd name="connsiteX116" fmla="*/ 264114 w 618646"/>
                <a:gd name="connsiteY116" fmla="*/ 215015 h 683430"/>
                <a:gd name="connsiteX117" fmla="*/ 259140 w 618646"/>
                <a:gd name="connsiteY117" fmla="*/ 215270 h 683430"/>
                <a:gd name="connsiteX118" fmla="*/ 253784 w 618646"/>
                <a:gd name="connsiteY118" fmla="*/ 210934 h 683430"/>
                <a:gd name="connsiteX119" fmla="*/ 253274 w 618646"/>
                <a:gd name="connsiteY119" fmla="*/ 208511 h 683430"/>
                <a:gd name="connsiteX120" fmla="*/ 254549 w 618646"/>
                <a:gd name="connsiteY120" fmla="*/ 205705 h 683430"/>
                <a:gd name="connsiteX121" fmla="*/ 257227 w 618646"/>
                <a:gd name="connsiteY121" fmla="*/ 202007 h 683430"/>
                <a:gd name="connsiteX122" fmla="*/ 257992 w 618646"/>
                <a:gd name="connsiteY122" fmla="*/ 195120 h 683430"/>
                <a:gd name="connsiteX123" fmla="*/ 259013 w 618646"/>
                <a:gd name="connsiteY123" fmla="*/ 193845 h 683430"/>
                <a:gd name="connsiteX124" fmla="*/ 259905 w 618646"/>
                <a:gd name="connsiteY124" fmla="*/ 190147 h 683430"/>
                <a:gd name="connsiteX125" fmla="*/ 260925 w 618646"/>
                <a:gd name="connsiteY125" fmla="*/ 187724 h 683430"/>
                <a:gd name="connsiteX126" fmla="*/ 262201 w 618646"/>
                <a:gd name="connsiteY126" fmla="*/ 186831 h 683430"/>
                <a:gd name="connsiteX127" fmla="*/ 268960 w 618646"/>
                <a:gd name="connsiteY127" fmla="*/ 179817 h 683430"/>
                <a:gd name="connsiteX128" fmla="*/ 271893 w 618646"/>
                <a:gd name="connsiteY128" fmla="*/ 177776 h 683430"/>
                <a:gd name="connsiteX129" fmla="*/ 272276 w 618646"/>
                <a:gd name="connsiteY129" fmla="*/ 175608 h 683430"/>
                <a:gd name="connsiteX130" fmla="*/ 266282 w 618646"/>
                <a:gd name="connsiteY130" fmla="*/ 171527 h 683430"/>
                <a:gd name="connsiteX131" fmla="*/ 257737 w 618646"/>
                <a:gd name="connsiteY131" fmla="*/ 167956 h 683430"/>
                <a:gd name="connsiteX132" fmla="*/ 254932 w 618646"/>
                <a:gd name="connsiteY132" fmla="*/ 162345 h 683430"/>
                <a:gd name="connsiteX133" fmla="*/ 249703 w 618646"/>
                <a:gd name="connsiteY133" fmla="*/ 159157 h 683430"/>
                <a:gd name="connsiteX134" fmla="*/ 240648 w 618646"/>
                <a:gd name="connsiteY134" fmla="*/ 156734 h 683430"/>
                <a:gd name="connsiteX135" fmla="*/ 232741 w 618646"/>
                <a:gd name="connsiteY135" fmla="*/ 146659 h 683430"/>
                <a:gd name="connsiteX136" fmla="*/ 230318 w 618646"/>
                <a:gd name="connsiteY136" fmla="*/ 146914 h 683430"/>
                <a:gd name="connsiteX137" fmla="*/ 227513 w 618646"/>
                <a:gd name="connsiteY137" fmla="*/ 149210 h 683430"/>
                <a:gd name="connsiteX138" fmla="*/ 225727 w 618646"/>
                <a:gd name="connsiteY138" fmla="*/ 148317 h 683430"/>
                <a:gd name="connsiteX139" fmla="*/ 226620 w 618646"/>
                <a:gd name="connsiteY139" fmla="*/ 141558 h 683430"/>
                <a:gd name="connsiteX140" fmla="*/ 226110 w 618646"/>
                <a:gd name="connsiteY140" fmla="*/ 140793 h 683430"/>
                <a:gd name="connsiteX141" fmla="*/ 224962 w 618646"/>
                <a:gd name="connsiteY141" fmla="*/ 135181 h 683430"/>
                <a:gd name="connsiteX142" fmla="*/ 225217 w 618646"/>
                <a:gd name="connsiteY142" fmla="*/ 133906 h 683430"/>
                <a:gd name="connsiteX143" fmla="*/ 224452 w 618646"/>
                <a:gd name="connsiteY143" fmla="*/ 131738 h 683430"/>
                <a:gd name="connsiteX144" fmla="*/ 220243 w 618646"/>
                <a:gd name="connsiteY144" fmla="*/ 126382 h 683430"/>
                <a:gd name="connsiteX145" fmla="*/ 218586 w 618646"/>
                <a:gd name="connsiteY145" fmla="*/ 119495 h 683430"/>
                <a:gd name="connsiteX146" fmla="*/ 219223 w 618646"/>
                <a:gd name="connsiteY146" fmla="*/ 118220 h 683430"/>
                <a:gd name="connsiteX147" fmla="*/ 220499 w 618646"/>
                <a:gd name="connsiteY147" fmla="*/ 118092 h 683430"/>
                <a:gd name="connsiteX148" fmla="*/ 224070 w 618646"/>
                <a:gd name="connsiteY148" fmla="*/ 116945 h 683430"/>
                <a:gd name="connsiteX149" fmla="*/ 228278 w 618646"/>
                <a:gd name="connsiteY149" fmla="*/ 123066 h 683430"/>
                <a:gd name="connsiteX150" fmla="*/ 232869 w 618646"/>
                <a:gd name="connsiteY150" fmla="*/ 121791 h 683430"/>
                <a:gd name="connsiteX151" fmla="*/ 235930 w 618646"/>
                <a:gd name="connsiteY151" fmla="*/ 119750 h 683430"/>
                <a:gd name="connsiteX152" fmla="*/ 241413 w 618646"/>
                <a:gd name="connsiteY152" fmla="*/ 114394 h 683430"/>
                <a:gd name="connsiteX153" fmla="*/ 241158 w 618646"/>
                <a:gd name="connsiteY153" fmla="*/ 112864 h 683430"/>
                <a:gd name="connsiteX154" fmla="*/ 238990 w 618646"/>
                <a:gd name="connsiteY154" fmla="*/ 108783 h 683430"/>
                <a:gd name="connsiteX155" fmla="*/ 238353 w 618646"/>
                <a:gd name="connsiteY155" fmla="*/ 104957 h 683430"/>
                <a:gd name="connsiteX156" fmla="*/ 238735 w 618646"/>
                <a:gd name="connsiteY156" fmla="*/ 103809 h 683430"/>
                <a:gd name="connsiteX157" fmla="*/ 237460 w 618646"/>
                <a:gd name="connsiteY157" fmla="*/ 101641 h 683430"/>
                <a:gd name="connsiteX158" fmla="*/ 236440 w 618646"/>
                <a:gd name="connsiteY158" fmla="*/ 101514 h 683430"/>
                <a:gd name="connsiteX159" fmla="*/ 230573 w 618646"/>
                <a:gd name="connsiteY159" fmla="*/ 98325 h 683430"/>
                <a:gd name="connsiteX160" fmla="*/ 229043 w 618646"/>
                <a:gd name="connsiteY160" fmla="*/ 95392 h 683430"/>
                <a:gd name="connsiteX161" fmla="*/ 228915 w 618646"/>
                <a:gd name="connsiteY161" fmla="*/ 92842 h 683430"/>
                <a:gd name="connsiteX162" fmla="*/ 230956 w 618646"/>
                <a:gd name="connsiteY162" fmla="*/ 88506 h 683430"/>
                <a:gd name="connsiteX163" fmla="*/ 228915 w 618646"/>
                <a:gd name="connsiteY163" fmla="*/ 83277 h 683430"/>
                <a:gd name="connsiteX164" fmla="*/ 230318 w 618646"/>
                <a:gd name="connsiteY164" fmla="*/ 81236 h 683430"/>
                <a:gd name="connsiteX165" fmla="*/ 236695 w 618646"/>
                <a:gd name="connsiteY165" fmla="*/ 80854 h 683430"/>
                <a:gd name="connsiteX166" fmla="*/ 240776 w 618646"/>
                <a:gd name="connsiteY166" fmla="*/ 78813 h 683430"/>
                <a:gd name="connsiteX167" fmla="*/ 242179 w 618646"/>
                <a:gd name="connsiteY167" fmla="*/ 72309 h 683430"/>
                <a:gd name="connsiteX168" fmla="*/ 243582 w 618646"/>
                <a:gd name="connsiteY168" fmla="*/ 70524 h 683430"/>
                <a:gd name="connsiteX169" fmla="*/ 244602 w 618646"/>
                <a:gd name="connsiteY169" fmla="*/ 70524 h 683430"/>
                <a:gd name="connsiteX170" fmla="*/ 246260 w 618646"/>
                <a:gd name="connsiteY170" fmla="*/ 68738 h 683430"/>
                <a:gd name="connsiteX171" fmla="*/ 247280 w 618646"/>
                <a:gd name="connsiteY171" fmla="*/ 66698 h 683430"/>
                <a:gd name="connsiteX172" fmla="*/ 248300 w 618646"/>
                <a:gd name="connsiteY172" fmla="*/ 65805 h 683430"/>
                <a:gd name="connsiteX173" fmla="*/ 251361 w 618646"/>
                <a:gd name="connsiteY173" fmla="*/ 64275 h 683430"/>
                <a:gd name="connsiteX174" fmla="*/ 253274 w 618646"/>
                <a:gd name="connsiteY174" fmla="*/ 62617 h 683430"/>
                <a:gd name="connsiteX175" fmla="*/ 259523 w 618646"/>
                <a:gd name="connsiteY175" fmla="*/ 43743 h 683430"/>
                <a:gd name="connsiteX176" fmla="*/ 258120 w 618646"/>
                <a:gd name="connsiteY176" fmla="*/ 41192 h 683430"/>
                <a:gd name="connsiteX177" fmla="*/ 257355 w 618646"/>
                <a:gd name="connsiteY177" fmla="*/ 40809 h 683430"/>
                <a:gd name="connsiteX178" fmla="*/ 254421 w 618646"/>
                <a:gd name="connsiteY178" fmla="*/ 41702 h 683430"/>
                <a:gd name="connsiteX179" fmla="*/ 254294 w 618646"/>
                <a:gd name="connsiteY179" fmla="*/ 41957 h 683430"/>
                <a:gd name="connsiteX180" fmla="*/ 252764 w 618646"/>
                <a:gd name="connsiteY180" fmla="*/ 43488 h 683430"/>
                <a:gd name="connsiteX181" fmla="*/ 251488 w 618646"/>
                <a:gd name="connsiteY181" fmla="*/ 41575 h 683430"/>
                <a:gd name="connsiteX182" fmla="*/ 250978 w 618646"/>
                <a:gd name="connsiteY182" fmla="*/ 40172 h 683430"/>
                <a:gd name="connsiteX183" fmla="*/ 244219 w 618646"/>
                <a:gd name="connsiteY183" fmla="*/ 34816 h 683430"/>
                <a:gd name="connsiteX184" fmla="*/ 241796 w 618646"/>
                <a:gd name="connsiteY184" fmla="*/ 32010 h 683430"/>
                <a:gd name="connsiteX185" fmla="*/ 239755 w 618646"/>
                <a:gd name="connsiteY185" fmla="*/ 30480 h 683430"/>
                <a:gd name="connsiteX186" fmla="*/ 236440 w 618646"/>
                <a:gd name="connsiteY186" fmla="*/ 28949 h 683430"/>
                <a:gd name="connsiteX187" fmla="*/ 231338 w 618646"/>
                <a:gd name="connsiteY187" fmla="*/ 30097 h 683430"/>
                <a:gd name="connsiteX188" fmla="*/ 226493 w 618646"/>
                <a:gd name="connsiteY188" fmla="*/ 30352 h 683430"/>
                <a:gd name="connsiteX189" fmla="*/ 223432 w 618646"/>
                <a:gd name="connsiteY189" fmla="*/ 31500 h 683430"/>
                <a:gd name="connsiteX190" fmla="*/ 210424 w 618646"/>
                <a:gd name="connsiteY190" fmla="*/ 39917 h 683430"/>
                <a:gd name="connsiteX191" fmla="*/ 206215 w 618646"/>
                <a:gd name="connsiteY191" fmla="*/ 41575 h 683430"/>
                <a:gd name="connsiteX192" fmla="*/ 202517 w 618646"/>
                <a:gd name="connsiteY192" fmla="*/ 42085 h 683430"/>
                <a:gd name="connsiteX193" fmla="*/ 199711 w 618646"/>
                <a:gd name="connsiteY193" fmla="*/ 40682 h 683430"/>
                <a:gd name="connsiteX194" fmla="*/ 196778 w 618646"/>
                <a:gd name="connsiteY194" fmla="*/ 36856 h 683430"/>
                <a:gd name="connsiteX195" fmla="*/ 186321 w 618646"/>
                <a:gd name="connsiteY195" fmla="*/ 32265 h 683430"/>
                <a:gd name="connsiteX196" fmla="*/ 184153 w 618646"/>
                <a:gd name="connsiteY196" fmla="*/ 29332 h 683430"/>
                <a:gd name="connsiteX197" fmla="*/ 183643 w 618646"/>
                <a:gd name="connsiteY197" fmla="*/ 26144 h 683430"/>
                <a:gd name="connsiteX198" fmla="*/ 180199 w 618646"/>
                <a:gd name="connsiteY198" fmla="*/ 23083 h 683430"/>
                <a:gd name="connsiteX199" fmla="*/ 175736 w 618646"/>
                <a:gd name="connsiteY199" fmla="*/ 20660 h 683430"/>
                <a:gd name="connsiteX200" fmla="*/ 175098 w 618646"/>
                <a:gd name="connsiteY200" fmla="*/ 20022 h 683430"/>
                <a:gd name="connsiteX201" fmla="*/ 168466 w 618646"/>
                <a:gd name="connsiteY201" fmla="*/ 16451 h 683430"/>
                <a:gd name="connsiteX202" fmla="*/ 166299 w 618646"/>
                <a:gd name="connsiteY202" fmla="*/ 14793 h 683430"/>
                <a:gd name="connsiteX203" fmla="*/ 165151 w 618646"/>
                <a:gd name="connsiteY203" fmla="*/ 12625 h 683430"/>
                <a:gd name="connsiteX204" fmla="*/ 161070 w 618646"/>
                <a:gd name="connsiteY204" fmla="*/ 8800 h 683430"/>
                <a:gd name="connsiteX205" fmla="*/ 156351 w 618646"/>
                <a:gd name="connsiteY205" fmla="*/ 8290 h 683430"/>
                <a:gd name="connsiteX206" fmla="*/ 154948 w 618646"/>
                <a:gd name="connsiteY206" fmla="*/ 7524 h 683430"/>
                <a:gd name="connsiteX207" fmla="*/ 150230 w 618646"/>
                <a:gd name="connsiteY207" fmla="*/ 2678 h 683430"/>
                <a:gd name="connsiteX208" fmla="*/ 142195 w 618646"/>
                <a:gd name="connsiteY208" fmla="*/ 1658 h 683430"/>
                <a:gd name="connsiteX209" fmla="*/ 139645 w 618646"/>
                <a:gd name="connsiteY209" fmla="*/ 0 h 683430"/>
                <a:gd name="connsiteX210" fmla="*/ 137859 w 618646"/>
                <a:gd name="connsiteY210" fmla="*/ 0 h 683430"/>
                <a:gd name="connsiteX211" fmla="*/ 136074 w 618646"/>
                <a:gd name="connsiteY211" fmla="*/ 1275 h 683430"/>
                <a:gd name="connsiteX212" fmla="*/ 132120 w 618646"/>
                <a:gd name="connsiteY212" fmla="*/ 2296 h 683430"/>
                <a:gd name="connsiteX213" fmla="*/ 127657 w 618646"/>
                <a:gd name="connsiteY213" fmla="*/ 4464 h 683430"/>
                <a:gd name="connsiteX214" fmla="*/ 126764 w 618646"/>
                <a:gd name="connsiteY214" fmla="*/ 5229 h 683430"/>
                <a:gd name="connsiteX215" fmla="*/ 123449 w 618646"/>
                <a:gd name="connsiteY215" fmla="*/ 5739 h 683430"/>
                <a:gd name="connsiteX216" fmla="*/ 120643 w 618646"/>
                <a:gd name="connsiteY216" fmla="*/ 4464 h 683430"/>
                <a:gd name="connsiteX217" fmla="*/ 119495 w 618646"/>
                <a:gd name="connsiteY217" fmla="*/ 4464 h 683430"/>
                <a:gd name="connsiteX218" fmla="*/ 118602 w 618646"/>
                <a:gd name="connsiteY218" fmla="*/ 5229 h 683430"/>
                <a:gd name="connsiteX219" fmla="*/ 118858 w 618646"/>
                <a:gd name="connsiteY219" fmla="*/ 5994 h 683430"/>
                <a:gd name="connsiteX220" fmla="*/ 120898 w 618646"/>
                <a:gd name="connsiteY220" fmla="*/ 7397 h 683430"/>
                <a:gd name="connsiteX221" fmla="*/ 121025 w 618646"/>
                <a:gd name="connsiteY221" fmla="*/ 8290 h 683430"/>
                <a:gd name="connsiteX222" fmla="*/ 120643 w 618646"/>
                <a:gd name="connsiteY222" fmla="*/ 8672 h 683430"/>
                <a:gd name="connsiteX223" fmla="*/ 107890 w 618646"/>
                <a:gd name="connsiteY223" fmla="*/ 8800 h 683430"/>
                <a:gd name="connsiteX224" fmla="*/ 104957 w 618646"/>
                <a:gd name="connsiteY224" fmla="*/ 11605 h 683430"/>
                <a:gd name="connsiteX225" fmla="*/ 102661 w 618646"/>
                <a:gd name="connsiteY225" fmla="*/ 15176 h 683430"/>
                <a:gd name="connsiteX226" fmla="*/ 94117 w 618646"/>
                <a:gd name="connsiteY226" fmla="*/ 22318 h 683430"/>
                <a:gd name="connsiteX227" fmla="*/ 93607 w 618646"/>
                <a:gd name="connsiteY227" fmla="*/ 29970 h 683430"/>
                <a:gd name="connsiteX228" fmla="*/ 94499 w 618646"/>
                <a:gd name="connsiteY228" fmla="*/ 32010 h 683430"/>
                <a:gd name="connsiteX229" fmla="*/ 103809 w 618646"/>
                <a:gd name="connsiteY229" fmla="*/ 32520 h 683430"/>
                <a:gd name="connsiteX230" fmla="*/ 105849 w 618646"/>
                <a:gd name="connsiteY230" fmla="*/ 34816 h 683430"/>
                <a:gd name="connsiteX231" fmla="*/ 106870 w 618646"/>
                <a:gd name="connsiteY231" fmla="*/ 36729 h 683430"/>
                <a:gd name="connsiteX232" fmla="*/ 110568 w 618646"/>
                <a:gd name="connsiteY232" fmla="*/ 39534 h 683430"/>
                <a:gd name="connsiteX233" fmla="*/ 115797 w 618646"/>
                <a:gd name="connsiteY233" fmla="*/ 41065 h 683430"/>
                <a:gd name="connsiteX234" fmla="*/ 118602 w 618646"/>
                <a:gd name="connsiteY234" fmla="*/ 41320 h 683430"/>
                <a:gd name="connsiteX235" fmla="*/ 119240 w 618646"/>
                <a:gd name="connsiteY235" fmla="*/ 42977 h 683430"/>
                <a:gd name="connsiteX236" fmla="*/ 118475 w 618646"/>
                <a:gd name="connsiteY236" fmla="*/ 44380 h 683430"/>
                <a:gd name="connsiteX237" fmla="*/ 118602 w 618646"/>
                <a:gd name="connsiteY237" fmla="*/ 48844 h 683430"/>
                <a:gd name="connsiteX238" fmla="*/ 123449 w 618646"/>
                <a:gd name="connsiteY238" fmla="*/ 50502 h 683430"/>
                <a:gd name="connsiteX239" fmla="*/ 125999 w 618646"/>
                <a:gd name="connsiteY239" fmla="*/ 52415 h 683430"/>
                <a:gd name="connsiteX240" fmla="*/ 124341 w 618646"/>
                <a:gd name="connsiteY240" fmla="*/ 57643 h 683430"/>
                <a:gd name="connsiteX241" fmla="*/ 120898 w 618646"/>
                <a:gd name="connsiteY241" fmla="*/ 59556 h 683430"/>
                <a:gd name="connsiteX242" fmla="*/ 115032 w 618646"/>
                <a:gd name="connsiteY242" fmla="*/ 65550 h 683430"/>
                <a:gd name="connsiteX243" fmla="*/ 113756 w 618646"/>
                <a:gd name="connsiteY243" fmla="*/ 65805 h 683430"/>
                <a:gd name="connsiteX244" fmla="*/ 112736 w 618646"/>
                <a:gd name="connsiteY244" fmla="*/ 66826 h 683430"/>
                <a:gd name="connsiteX245" fmla="*/ 111971 w 618646"/>
                <a:gd name="connsiteY245" fmla="*/ 71162 h 683430"/>
                <a:gd name="connsiteX246" fmla="*/ 116307 w 618646"/>
                <a:gd name="connsiteY246" fmla="*/ 101514 h 683430"/>
                <a:gd name="connsiteX247" fmla="*/ 116435 w 618646"/>
                <a:gd name="connsiteY247" fmla="*/ 101769 h 683430"/>
                <a:gd name="connsiteX248" fmla="*/ 119623 w 618646"/>
                <a:gd name="connsiteY248" fmla="*/ 105977 h 683430"/>
                <a:gd name="connsiteX249" fmla="*/ 135691 w 618646"/>
                <a:gd name="connsiteY249" fmla="*/ 113374 h 683430"/>
                <a:gd name="connsiteX250" fmla="*/ 137222 w 618646"/>
                <a:gd name="connsiteY250" fmla="*/ 113119 h 683430"/>
                <a:gd name="connsiteX251" fmla="*/ 138114 w 618646"/>
                <a:gd name="connsiteY251" fmla="*/ 114011 h 683430"/>
                <a:gd name="connsiteX252" fmla="*/ 137859 w 618646"/>
                <a:gd name="connsiteY252" fmla="*/ 116435 h 683430"/>
                <a:gd name="connsiteX253" fmla="*/ 138242 w 618646"/>
                <a:gd name="connsiteY253" fmla="*/ 118858 h 683430"/>
                <a:gd name="connsiteX254" fmla="*/ 140537 w 618646"/>
                <a:gd name="connsiteY254" fmla="*/ 120643 h 683430"/>
                <a:gd name="connsiteX255" fmla="*/ 146404 w 618646"/>
                <a:gd name="connsiteY255" fmla="*/ 120898 h 683430"/>
                <a:gd name="connsiteX256" fmla="*/ 152270 w 618646"/>
                <a:gd name="connsiteY256" fmla="*/ 124214 h 683430"/>
                <a:gd name="connsiteX257" fmla="*/ 152398 w 618646"/>
                <a:gd name="connsiteY257" fmla="*/ 126254 h 683430"/>
                <a:gd name="connsiteX258" fmla="*/ 147679 w 618646"/>
                <a:gd name="connsiteY258" fmla="*/ 129443 h 683430"/>
                <a:gd name="connsiteX259" fmla="*/ 142068 w 618646"/>
                <a:gd name="connsiteY259" fmla="*/ 131611 h 683430"/>
                <a:gd name="connsiteX260" fmla="*/ 137349 w 618646"/>
                <a:gd name="connsiteY260" fmla="*/ 135054 h 683430"/>
                <a:gd name="connsiteX261" fmla="*/ 135181 w 618646"/>
                <a:gd name="connsiteY261" fmla="*/ 138752 h 683430"/>
                <a:gd name="connsiteX262" fmla="*/ 135181 w 618646"/>
                <a:gd name="connsiteY262" fmla="*/ 140283 h 683430"/>
                <a:gd name="connsiteX263" fmla="*/ 136202 w 618646"/>
                <a:gd name="connsiteY263" fmla="*/ 142578 h 683430"/>
                <a:gd name="connsiteX264" fmla="*/ 136074 w 618646"/>
                <a:gd name="connsiteY264" fmla="*/ 148189 h 683430"/>
                <a:gd name="connsiteX265" fmla="*/ 135181 w 618646"/>
                <a:gd name="connsiteY265" fmla="*/ 152525 h 683430"/>
                <a:gd name="connsiteX266" fmla="*/ 135947 w 618646"/>
                <a:gd name="connsiteY266" fmla="*/ 154438 h 683430"/>
                <a:gd name="connsiteX267" fmla="*/ 136839 w 618646"/>
                <a:gd name="connsiteY267" fmla="*/ 155586 h 683430"/>
                <a:gd name="connsiteX268" fmla="*/ 136074 w 618646"/>
                <a:gd name="connsiteY268" fmla="*/ 156861 h 683430"/>
                <a:gd name="connsiteX269" fmla="*/ 130208 w 618646"/>
                <a:gd name="connsiteY269" fmla="*/ 161325 h 683430"/>
                <a:gd name="connsiteX270" fmla="*/ 122173 w 618646"/>
                <a:gd name="connsiteY270" fmla="*/ 171910 h 683430"/>
                <a:gd name="connsiteX271" fmla="*/ 121918 w 618646"/>
                <a:gd name="connsiteY271" fmla="*/ 174205 h 683430"/>
                <a:gd name="connsiteX272" fmla="*/ 122556 w 618646"/>
                <a:gd name="connsiteY272" fmla="*/ 175353 h 683430"/>
                <a:gd name="connsiteX273" fmla="*/ 122173 w 618646"/>
                <a:gd name="connsiteY273" fmla="*/ 177904 h 683430"/>
                <a:gd name="connsiteX274" fmla="*/ 117327 w 618646"/>
                <a:gd name="connsiteY274" fmla="*/ 181092 h 683430"/>
                <a:gd name="connsiteX275" fmla="*/ 112991 w 618646"/>
                <a:gd name="connsiteY275" fmla="*/ 182622 h 683430"/>
                <a:gd name="connsiteX276" fmla="*/ 110568 w 618646"/>
                <a:gd name="connsiteY276" fmla="*/ 185300 h 683430"/>
                <a:gd name="connsiteX277" fmla="*/ 102789 w 618646"/>
                <a:gd name="connsiteY277" fmla="*/ 203282 h 683430"/>
                <a:gd name="connsiteX278" fmla="*/ 98453 w 618646"/>
                <a:gd name="connsiteY278" fmla="*/ 207491 h 683430"/>
                <a:gd name="connsiteX279" fmla="*/ 91438 w 618646"/>
                <a:gd name="connsiteY279" fmla="*/ 211189 h 683430"/>
                <a:gd name="connsiteX280" fmla="*/ 87103 w 618646"/>
                <a:gd name="connsiteY280" fmla="*/ 216673 h 683430"/>
                <a:gd name="connsiteX281" fmla="*/ 87103 w 618646"/>
                <a:gd name="connsiteY281" fmla="*/ 217055 h 683430"/>
                <a:gd name="connsiteX282" fmla="*/ 78048 w 618646"/>
                <a:gd name="connsiteY282" fmla="*/ 232359 h 683430"/>
                <a:gd name="connsiteX283" fmla="*/ 62234 w 618646"/>
                <a:gd name="connsiteY283" fmla="*/ 236185 h 683430"/>
                <a:gd name="connsiteX284" fmla="*/ 58919 w 618646"/>
                <a:gd name="connsiteY284" fmla="*/ 237715 h 683430"/>
                <a:gd name="connsiteX285" fmla="*/ 54710 w 618646"/>
                <a:gd name="connsiteY285" fmla="*/ 236057 h 683430"/>
                <a:gd name="connsiteX286" fmla="*/ 53945 w 618646"/>
                <a:gd name="connsiteY286" fmla="*/ 233634 h 683430"/>
                <a:gd name="connsiteX287" fmla="*/ 46421 w 618646"/>
                <a:gd name="connsiteY287" fmla="*/ 231339 h 683430"/>
                <a:gd name="connsiteX288" fmla="*/ 44380 w 618646"/>
                <a:gd name="connsiteY288" fmla="*/ 233252 h 683430"/>
                <a:gd name="connsiteX289" fmla="*/ 38131 w 618646"/>
                <a:gd name="connsiteY289" fmla="*/ 243071 h 683430"/>
                <a:gd name="connsiteX290" fmla="*/ 32393 w 618646"/>
                <a:gd name="connsiteY290" fmla="*/ 249065 h 683430"/>
                <a:gd name="connsiteX291" fmla="*/ 29332 w 618646"/>
                <a:gd name="connsiteY291" fmla="*/ 254421 h 683430"/>
                <a:gd name="connsiteX292" fmla="*/ 28567 w 618646"/>
                <a:gd name="connsiteY292" fmla="*/ 259395 h 683430"/>
                <a:gd name="connsiteX293" fmla="*/ 30224 w 618646"/>
                <a:gd name="connsiteY293" fmla="*/ 262328 h 683430"/>
                <a:gd name="connsiteX294" fmla="*/ 34943 w 618646"/>
                <a:gd name="connsiteY294" fmla="*/ 265134 h 683430"/>
                <a:gd name="connsiteX295" fmla="*/ 38259 w 618646"/>
                <a:gd name="connsiteY295" fmla="*/ 265899 h 683430"/>
                <a:gd name="connsiteX296" fmla="*/ 40682 w 618646"/>
                <a:gd name="connsiteY296" fmla="*/ 265644 h 683430"/>
                <a:gd name="connsiteX297" fmla="*/ 43105 w 618646"/>
                <a:gd name="connsiteY297" fmla="*/ 268067 h 683430"/>
                <a:gd name="connsiteX298" fmla="*/ 41957 w 618646"/>
                <a:gd name="connsiteY298" fmla="*/ 275719 h 683430"/>
                <a:gd name="connsiteX299" fmla="*/ 43105 w 618646"/>
                <a:gd name="connsiteY299" fmla="*/ 283626 h 683430"/>
                <a:gd name="connsiteX300" fmla="*/ 44635 w 618646"/>
                <a:gd name="connsiteY300" fmla="*/ 285666 h 683430"/>
                <a:gd name="connsiteX301" fmla="*/ 47696 w 618646"/>
                <a:gd name="connsiteY301" fmla="*/ 287452 h 683430"/>
                <a:gd name="connsiteX302" fmla="*/ 51649 w 618646"/>
                <a:gd name="connsiteY302" fmla="*/ 287197 h 683430"/>
                <a:gd name="connsiteX303" fmla="*/ 53562 w 618646"/>
                <a:gd name="connsiteY303" fmla="*/ 288600 h 683430"/>
                <a:gd name="connsiteX304" fmla="*/ 53562 w 618646"/>
                <a:gd name="connsiteY304" fmla="*/ 290767 h 683430"/>
                <a:gd name="connsiteX305" fmla="*/ 61342 w 618646"/>
                <a:gd name="connsiteY305" fmla="*/ 309132 h 683430"/>
                <a:gd name="connsiteX306" fmla="*/ 61214 w 618646"/>
                <a:gd name="connsiteY306" fmla="*/ 316401 h 683430"/>
                <a:gd name="connsiteX307" fmla="*/ 60959 w 618646"/>
                <a:gd name="connsiteY307" fmla="*/ 317676 h 683430"/>
                <a:gd name="connsiteX308" fmla="*/ 57388 w 618646"/>
                <a:gd name="connsiteY308" fmla="*/ 319844 h 683430"/>
                <a:gd name="connsiteX309" fmla="*/ 53435 w 618646"/>
                <a:gd name="connsiteY309" fmla="*/ 320482 h 683430"/>
                <a:gd name="connsiteX310" fmla="*/ 52287 w 618646"/>
                <a:gd name="connsiteY310" fmla="*/ 318059 h 683430"/>
                <a:gd name="connsiteX311" fmla="*/ 50502 w 618646"/>
                <a:gd name="connsiteY311" fmla="*/ 316656 h 683430"/>
                <a:gd name="connsiteX312" fmla="*/ 43232 w 618646"/>
                <a:gd name="connsiteY312" fmla="*/ 319079 h 683430"/>
                <a:gd name="connsiteX313" fmla="*/ 41192 w 618646"/>
                <a:gd name="connsiteY313" fmla="*/ 320864 h 683430"/>
                <a:gd name="connsiteX314" fmla="*/ 39024 w 618646"/>
                <a:gd name="connsiteY314" fmla="*/ 322267 h 683430"/>
                <a:gd name="connsiteX315" fmla="*/ 35581 w 618646"/>
                <a:gd name="connsiteY315" fmla="*/ 322267 h 683430"/>
                <a:gd name="connsiteX316" fmla="*/ 28567 w 618646"/>
                <a:gd name="connsiteY316" fmla="*/ 319717 h 683430"/>
                <a:gd name="connsiteX317" fmla="*/ 14156 w 618646"/>
                <a:gd name="connsiteY317" fmla="*/ 318951 h 683430"/>
                <a:gd name="connsiteX318" fmla="*/ 13136 w 618646"/>
                <a:gd name="connsiteY318" fmla="*/ 319717 h 683430"/>
                <a:gd name="connsiteX319" fmla="*/ 12753 w 618646"/>
                <a:gd name="connsiteY319" fmla="*/ 324945 h 683430"/>
                <a:gd name="connsiteX320" fmla="*/ 10458 w 618646"/>
                <a:gd name="connsiteY320" fmla="*/ 327113 h 683430"/>
                <a:gd name="connsiteX321" fmla="*/ 6504 w 618646"/>
                <a:gd name="connsiteY321" fmla="*/ 327241 h 683430"/>
                <a:gd name="connsiteX322" fmla="*/ 2806 w 618646"/>
                <a:gd name="connsiteY322" fmla="*/ 328644 h 683430"/>
                <a:gd name="connsiteX323" fmla="*/ 0 w 618646"/>
                <a:gd name="connsiteY323" fmla="*/ 335530 h 683430"/>
                <a:gd name="connsiteX324" fmla="*/ 0 w 618646"/>
                <a:gd name="connsiteY324" fmla="*/ 336168 h 683430"/>
                <a:gd name="connsiteX325" fmla="*/ 1530 w 618646"/>
                <a:gd name="connsiteY325" fmla="*/ 336551 h 683430"/>
                <a:gd name="connsiteX326" fmla="*/ 6249 w 618646"/>
                <a:gd name="connsiteY326" fmla="*/ 334893 h 683430"/>
                <a:gd name="connsiteX327" fmla="*/ 8417 w 618646"/>
                <a:gd name="connsiteY327" fmla="*/ 333490 h 683430"/>
                <a:gd name="connsiteX328" fmla="*/ 8417 w 618646"/>
                <a:gd name="connsiteY328" fmla="*/ 333873 h 683430"/>
                <a:gd name="connsiteX329" fmla="*/ 7652 w 618646"/>
                <a:gd name="connsiteY329" fmla="*/ 334510 h 683430"/>
                <a:gd name="connsiteX330" fmla="*/ 6504 w 618646"/>
                <a:gd name="connsiteY330" fmla="*/ 339101 h 683430"/>
                <a:gd name="connsiteX331" fmla="*/ 13518 w 618646"/>
                <a:gd name="connsiteY331" fmla="*/ 348283 h 683430"/>
                <a:gd name="connsiteX332" fmla="*/ 24358 w 618646"/>
                <a:gd name="connsiteY332" fmla="*/ 354277 h 683430"/>
                <a:gd name="connsiteX333" fmla="*/ 32775 w 618646"/>
                <a:gd name="connsiteY333" fmla="*/ 356190 h 683430"/>
                <a:gd name="connsiteX334" fmla="*/ 34943 w 618646"/>
                <a:gd name="connsiteY334" fmla="*/ 355425 h 683430"/>
                <a:gd name="connsiteX335" fmla="*/ 38131 w 618646"/>
                <a:gd name="connsiteY335" fmla="*/ 353512 h 683430"/>
                <a:gd name="connsiteX336" fmla="*/ 43743 w 618646"/>
                <a:gd name="connsiteY336" fmla="*/ 351727 h 683430"/>
                <a:gd name="connsiteX337" fmla="*/ 46038 w 618646"/>
                <a:gd name="connsiteY337" fmla="*/ 351727 h 683430"/>
                <a:gd name="connsiteX338" fmla="*/ 46931 w 618646"/>
                <a:gd name="connsiteY338" fmla="*/ 353385 h 683430"/>
                <a:gd name="connsiteX339" fmla="*/ 43997 w 618646"/>
                <a:gd name="connsiteY339" fmla="*/ 359123 h 683430"/>
                <a:gd name="connsiteX340" fmla="*/ 42467 w 618646"/>
                <a:gd name="connsiteY340" fmla="*/ 360016 h 683430"/>
                <a:gd name="connsiteX341" fmla="*/ 33668 w 618646"/>
                <a:gd name="connsiteY341" fmla="*/ 362949 h 683430"/>
                <a:gd name="connsiteX342" fmla="*/ 32393 w 618646"/>
                <a:gd name="connsiteY342" fmla="*/ 363970 h 683430"/>
                <a:gd name="connsiteX343" fmla="*/ 31372 w 618646"/>
                <a:gd name="connsiteY343" fmla="*/ 363714 h 683430"/>
                <a:gd name="connsiteX344" fmla="*/ 29332 w 618646"/>
                <a:gd name="connsiteY344" fmla="*/ 363970 h 683430"/>
                <a:gd name="connsiteX345" fmla="*/ 27674 w 618646"/>
                <a:gd name="connsiteY345" fmla="*/ 365245 h 683430"/>
                <a:gd name="connsiteX346" fmla="*/ 24868 w 618646"/>
                <a:gd name="connsiteY346" fmla="*/ 366265 h 683430"/>
                <a:gd name="connsiteX347" fmla="*/ 23338 w 618646"/>
                <a:gd name="connsiteY347" fmla="*/ 365372 h 683430"/>
                <a:gd name="connsiteX348" fmla="*/ 23338 w 618646"/>
                <a:gd name="connsiteY348" fmla="*/ 363714 h 683430"/>
                <a:gd name="connsiteX349" fmla="*/ 21807 w 618646"/>
                <a:gd name="connsiteY349" fmla="*/ 363459 h 683430"/>
                <a:gd name="connsiteX350" fmla="*/ 20915 w 618646"/>
                <a:gd name="connsiteY350" fmla="*/ 362822 h 683430"/>
                <a:gd name="connsiteX351" fmla="*/ 19384 w 618646"/>
                <a:gd name="connsiteY351" fmla="*/ 362567 h 683430"/>
                <a:gd name="connsiteX352" fmla="*/ 18109 w 618646"/>
                <a:gd name="connsiteY352" fmla="*/ 363970 h 683430"/>
                <a:gd name="connsiteX353" fmla="*/ 18619 w 618646"/>
                <a:gd name="connsiteY353" fmla="*/ 368943 h 683430"/>
                <a:gd name="connsiteX354" fmla="*/ 43870 w 618646"/>
                <a:gd name="connsiteY354" fmla="*/ 395724 h 683430"/>
                <a:gd name="connsiteX355" fmla="*/ 54838 w 618646"/>
                <a:gd name="connsiteY355" fmla="*/ 402738 h 683430"/>
                <a:gd name="connsiteX356" fmla="*/ 61469 w 618646"/>
                <a:gd name="connsiteY356" fmla="*/ 403121 h 683430"/>
                <a:gd name="connsiteX357" fmla="*/ 82767 w 618646"/>
                <a:gd name="connsiteY357" fmla="*/ 393301 h 683430"/>
                <a:gd name="connsiteX358" fmla="*/ 84807 w 618646"/>
                <a:gd name="connsiteY358" fmla="*/ 391261 h 683430"/>
                <a:gd name="connsiteX359" fmla="*/ 88888 w 618646"/>
                <a:gd name="connsiteY359" fmla="*/ 382206 h 683430"/>
                <a:gd name="connsiteX360" fmla="*/ 88506 w 618646"/>
                <a:gd name="connsiteY360" fmla="*/ 380803 h 683430"/>
                <a:gd name="connsiteX361" fmla="*/ 84042 w 618646"/>
                <a:gd name="connsiteY361" fmla="*/ 377998 h 683430"/>
                <a:gd name="connsiteX362" fmla="*/ 84170 w 618646"/>
                <a:gd name="connsiteY362" fmla="*/ 377615 h 683430"/>
                <a:gd name="connsiteX363" fmla="*/ 85062 w 618646"/>
                <a:gd name="connsiteY363" fmla="*/ 377233 h 683430"/>
                <a:gd name="connsiteX364" fmla="*/ 85828 w 618646"/>
                <a:gd name="connsiteY364" fmla="*/ 375192 h 683430"/>
                <a:gd name="connsiteX365" fmla="*/ 85572 w 618646"/>
                <a:gd name="connsiteY365" fmla="*/ 374299 h 683430"/>
                <a:gd name="connsiteX366" fmla="*/ 86975 w 618646"/>
                <a:gd name="connsiteY366" fmla="*/ 373789 h 683430"/>
                <a:gd name="connsiteX367" fmla="*/ 89526 w 618646"/>
                <a:gd name="connsiteY367" fmla="*/ 370601 h 683430"/>
                <a:gd name="connsiteX368" fmla="*/ 89781 w 618646"/>
                <a:gd name="connsiteY368" fmla="*/ 367923 h 683430"/>
                <a:gd name="connsiteX369" fmla="*/ 92331 w 618646"/>
                <a:gd name="connsiteY369" fmla="*/ 368178 h 683430"/>
                <a:gd name="connsiteX370" fmla="*/ 93989 w 618646"/>
                <a:gd name="connsiteY370" fmla="*/ 367668 h 683430"/>
                <a:gd name="connsiteX371" fmla="*/ 97815 w 618646"/>
                <a:gd name="connsiteY371" fmla="*/ 368688 h 683430"/>
                <a:gd name="connsiteX372" fmla="*/ 95902 w 618646"/>
                <a:gd name="connsiteY372" fmla="*/ 368305 h 683430"/>
                <a:gd name="connsiteX373" fmla="*/ 94117 w 618646"/>
                <a:gd name="connsiteY373" fmla="*/ 368943 h 683430"/>
                <a:gd name="connsiteX374" fmla="*/ 93224 w 618646"/>
                <a:gd name="connsiteY374" fmla="*/ 374809 h 683430"/>
                <a:gd name="connsiteX375" fmla="*/ 93734 w 618646"/>
                <a:gd name="connsiteY375" fmla="*/ 378635 h 683430"/>
                <a:gd name="connsiteX376" fmla="*/ 93479 w 618646"/>
                <a:gd name="connsiteY376" fmla="*/ 379783 h 683430"/>
                <a:gd name="connsiteX377" fmla="*/ 94754 w 618646"/>
                <a:gd name="connsiteY377" fmla="*/ 381314 h 683430"/>
                <a:gd name="connsiteX378" fmla="*/ 98198 w 618646"/>
                <a:gd name="connsiteY378" fmla="*/ 381186 h 683430"/>
                <a:gd name="connsiteX379" fmla="*/ 98708 w 618646"/>
                <a:gd name="connsiteY379" fmla="*/ 381824 h 683430"/>
                <a:gd name="connsiteX380" fmla="*/ 98581 w 618646"/>
                <a:gd name="connsiteY380" fmla="*/ 382334 h 683430"/>
                <a:gd name="connsiteX381" fmla="*/ 96412 w 618646"/>
                <a:gd name="connsiteY381" fmla="*/ 384119 h 683430"/>
                <a:gd name="connsiteX382" fmla="*/ 95902 w 618646"/>
                <a:gd name="connsiteY382" fmla="*/ 391006 h 683430"/>
                <a:gd name="connsiteX383" fmla="*/ 96157 w 618646"/>
                <a:gd name="connsiteY383" fmla="*/ 392281 h 683430"/>
                <a:gd name="connsiteX384" fmla="*/ 95647 w 618646"/>
                <a:gd name="connsiteY384" fmla="*/ 394194 h 683430"/>
                <a:gd name="connsiteX385" fmla="*/ 97688 w 618646"/>
                <a:gd name="connsiteY385" fmla="*/ 394577 h 683430"/>
                <a:gd name="connsiteX386" fmla="*/ 98835 w 618646"/>
                <a:gd name="connsiteY386" fmla="*/ 394449 h 683430"/>
                <a:gd name="connsiteX387" fmla="*/ 99346 w 618646"/>
                <a:gd name="connsiteY387" fmla="*/ 396745 h 683430"/>
                <a:gd name="connsiteX388" fmla="*/ 101259 w 618646"/>
                <a:gd name="connsiteY388" fmla="*/ 401718 h 683430"/>
                <a:gd name="connsiteX389" fmla="*/ 101131 w 618646"/>
                <a:gd name="connsiteY389" fmla="*/ 403504 h 683430"/>
                <a:gd name="connsiteX390" fmla="*/ 96412 w 618646"/>
                <a:gd name="connsiteY390" fmla="*/ 420210 h 683430"/>
                <a:gd name="connsiteX391" fmla="*/ 98708 w 618646"/>
                <a:gd name="connsiteY391" fmla="*/ 443165 h 683430"/>
                <a:gd name="connsiteX392" fmla="*/ 99473 w 618646"/>
                <a:gd name="connsiteY392" fmla="*/ 444058 h 683430"/>
                <a:gd name="connsiteX393" fmla="*/ 100238 w 618646"/>
                <a:gd name="connsiteY393" fmla="*/ 443803 h 683430"/>
                <a:gd name="connsiteX394" fmla="*/ 102789 w 618646"/>
                <a:gd name="connsiteY394" fmla="*/ 441890 h 683430"/>
                <a:gd name="connsiteX395" fmla="*/ 100238 w 618646"/>
                <a:gd name="connsiteY395" fmla="*/ 447246 h 683430"/>
                <a:gd name="connsiteX396" fmla="*/ 100111 w 618646"/>
                <a:gd name="connsiteY396" fmla="*/ 448394 h 683430"/>
                <a:gd name="connsiteX397" fmla="*/ 112736 w 618646"/>
                <a:gd name="connsiteY397" fmla="*/ 506930 h 683430"/>
                <a:gd name="connsiteX398" fmla="*/ 122938 w 618646"/>
                <a:gd name="connsiteY398" fmla="*/ 528993 h 683430"/>
                <a:gd name="connsiteX399" fmla="*/ 123321 w 618646"/>
                <a:gd name="connsiteY399" fmla="*/ 530523 h 683430"/>
                <a:gd name="connsiteX400" fmla="*/ 131228 w 618646"/>
                <a:gd name="connsiteY400" fmla="*/ 542638 h 683430"/>
                <a:gd name="connsiteX401" fmla="*/ 150357 w 618646"/>
                <a:gd name="connsiteY401" fmla="*/ 598114 h 683430"/>
                <a:gd name="connsiteX402" fmla="*/ 155459 w 618646"/>
                <a:gd name="connsiteY402" fmla="*/ 603470 h 683430"/>
                <a:gd name="connsiteX403" fmla="*/ 160942 w 618646"/>
                <a:gd name="connsiteY403" fmla="*/ 612397 h 683430"/>
                <a:gd name="connsiteX404" fmla="*/ 178924 w 618646"/>
                <a:gd name="connsiteY404" fmla="*/ 666342 h 683430"/>
                <a:gd name="connsiteX405" fmla="*/ 186321 w 618646"/>
                <a:gd name="connsiteY405" fmla="*/ 675524 h 683430"/>
                <a:gd name="connsiteX406" fmla="*/ 194483 w 618646"/>
                <a:gd name="connsiteY406" fmla="*/ 682538 h 683430"/>
                <a:gd name="connsiteX407" fmla="*/ 196778 w 618646"/>
                <a:gd name="connsiteY407" fmla="*/ 683431 h 683430"/>
                <a:gd name="connsiteX408" fmla="*/ 200859 w 618646"/>
                <a:gd name="connsiteY408" fmla="*/ 682921 h 683430"/>
                <a:gd name="connsiteX409" fmla="*/ 208766 w 618646"/>
                <a:gd name="connsiteY409" fmla="*/ 678712 h 683430"/>
                <a:gd name="connsiteX410" fmla="*/ 212719 w 618646"/>
                <a:gd name="connsiteY410" fmla="*/ 672208 h 683430"/>
                <a:gd name="connsiteX411" fmla="*/ 214122 w 618646"/>
                <a:gd name="connsiteY411" fmla="*/ 665704 h 683430"/>
                <a:gd name="connsiteX412" fmla="*/ 220499 w 618646"/>
                <a:gd name="connsiteY412" fmla="*/ 661113 h 683430"/>
                <a:gd name="connsiteX413" fmla="*/ 232869 w 618646"/>
                <a:gd name="connsiteY413" fmla="*/ 658308 h 683430"/>
                <a:gd name="connsiteX414" fmla="*/ 238735 w 618646"/>
                <a:gd name="connsiteY414" fmla="*/ 659838 h 683430"/>
                <a:gd name="connsiteX415" fmla="*/ 239755 w 618646"/>
                <a:gd name="connsiteY415" fmla="*/ 659838 h 683430"/>
                <a:gd name="connsiteX416" fmla="*/ 239501 w 618646"/>
                <a:gd name="connsiteY416" fmla="*/ 659073 h 683430"/>
                <a:gd name="connsiteX417" fmla="*/ 238480 w 618646"/>
                <a:gd name="connsiteY417" fmla="*/ 657798 h 683430"/>
                <a:gd name="connsiteX418" fmla="*/ 235930 w 618646"/>
                <a:gd name="connsiteY418" fmla="*/ 656777 h 683430"/>
                <a:gd name="connsiteX419" fmla="*/ 233507 w 618646"/>
                <a:gd name="connsiteY419" fmla="*/ 656905 h 683430"/>
                <a:gd name="connsiteX420" fmla="*/ 230063 w 618646"/>
                <a:gd name="connsiteY420" fmla="*/ 650528 h 683430"/>
                <a:gd name="connsiteX421" fmla="*/ 235802 w 618646"/>
                <a:gd name="connsiteY421" fmla="*/ 642112 h 683430"/>
                <a:gd name="connsiteX422" fmla="*/ 236312 w 618646"/>
                <a:gd name="connsiteY422" fmla="*/ 640326 h 683430"/>
                <a:gd name="connsiteX423" fmla="*/ 236185 w 618646"/>
                <a:gd name="connsiteY423" fmla="*/ 639051 h 683430"/>
                <a:gd name="connsiteX424" fmla="*/ 239755 w 618646"/>
                <a:gd name="connsiteY424" fmla="*/ 635480 h 683430"/>
                <a:gd name="connsiteX425" fmla="*/ 245749 w 618646"/>
                <a:gd name="connsiteY425" fmla="*/ 636373 h 683430"/>
                <a:gd name="connsiteX426" fmla="*/ 249193 w 618646"/>
                <a:gd name="connsiteY426" fmla="*/ 633439 h 683430"/>
                <a:gd name="connsiteX427" fmla="*/ 247025 w 618646"/>
                <a:gd name="connsiteY427" fmla="*/ 605893 h 683430"/>
                <a:gd name="connsiteX428" fmla="*/ 257610 w 618646"/>
                <a:gd name="connsiteY428" fmla="*/ 579112 h 683430"/>
                <a:gd name="connsiteX429" fmla="*/ 258758 w 618646"/>
                <a:gd name="connsiteY429" fmla="*/ 572353 h 683430"/>
                <a:gd name="connsiteX430" fmla="*/ 253401 w 618646"/>
                <a:gd name="connsiteY430" fmla="*/ 530906 h 683430"/>
                <a:gd name="connsiteX431" fmla="*/ 254804 w 618646"/>
                <a:gd name="connsiteY431" fmla="*/ 523636 h 683430"/>
                <a:gd name="connsiteX432" fmla="*/ 259140 w 618646"/>
                <a:gd name="connsiteY432" fmla="*/ 515347 h 683430"/>
                <a:gd name="connsiteX433" fmla="*/ 265517 w 618646"/>
                <a:gd name="connsiteY433" fmla="*/ 512541 h 683430"/>
                <a:gd name="connsiteX434" fmla="*/ 269853 w 618646"/>
                <a:gd name="connsiteY434" fmla="*/ 515347 h 683430"/>
                <a:gd name="connsiteX435" fmla="*/ 271128 w 618646"/>
                <a:gd name="connsiteY435" fmla="*/ 515347 h 683430"/>
                <a:gd name="connsiteX436" fmla="*/ 273296 w 618646"/>
                <a:gd name="connsiteY436" fmla="*/ 514072 h 683430"/>
                <a:gd name="connsiteX437" fmla="*/ 276612 w 618646"/>
                <a:gd name="connsiteY437" fmla="*/ 508715 h 683430"/>
                <a:gd name="connsiteX438" fmla="*/ 278652 w 618646"/>
                <a:gd name="connsiteY438" fmla="*/ 503359 h 683430"/>
                <a:gd name="connsiteX439" fmla="*/ 281075 w 618646"/>
                <a:gd name="connsiteY439" fmla="*/ 501956 h 683430"/>
                <a:gd name="connsiteX440" fmla="*/ 288982 w 618646"/>
                <a:gd name="connsiteY440" fmla="*/ 502722 h 683430"/>
                <a:gd name="connsiteX441" fmla="*/ 297144 w 618646"/>
                <a:gd name="connsiteY441" fmla="*/ 499151 h 683430"/>
                <a:gd name="connsiteX442" fmla="*/ 302118 w 618646"/>
                <a:gd name="connsiteY442" fmla="*/ 490096 h 683430"/>
                <a:gd name="connsiteX443" fmla="*/ 300970 w 618646"/>
                <a:gd name="connsiteY443" fmla="*/ 489459 h 683430"/>
                <a:gd name="connsiteX444" fmla="*/ 300077 w 618646"/>
                <a:gd name="connsiteY444" fmla="*/ 488566 h 683430"/>
                <a:gd name="connsiteX445" fmla="*/ 301990 w 618646"/>
                <a:gd name="connsiteY445" fmla="*/ 485378 h 683430"/>
                <a:gd name="connsiteX446" fmla="*/ 317421 w 618646"/>
                <a:gd name="connsiteY446" fmla="*/ 475685 h 683430"/>
                <a:gd name="connsiteX447" fmla="*/ 332087 w 618646"/>
                <a:gd name="connsiteY447" fmla="*/ 461785 h 683430"/>
                <a:gd name="connsiteX448" fmla="*/ 336806 w 618646"/>
                <a:gd name="connsiteY448" fmla="*/ 459489 h 683430"/>
                <a:gd name="connsiteX449" fmla="*/ 361419 w 618646"/>
                <a:gd name="connsiteY449" fmla="*/ 431815 h 683430"/>
                <a:gd name="connsiteX450" fmla="*/ 373279 w 618646"/>
                <a:gd name="connsiteY450" fmla="*/ 425184 h 683430"/>
                <a:gd name="connsiteX451" fmla="*/ 382461 w 618646"/>
                <a:gd name="connsiteY451" fmla="*/ 422506 h 683430"/>
                <a:gd name="connsiteX452" fmla="*/ 395087 w 618646"/>
                <a:gd name="connsiteY452" fmla="*/ 411538 h 683430"/>
                <a:gd name="connsiteX453" fmla="*/ 394831 w 618646"/>
                <a:gd name="connsiteY453" fmla="*/ 408732 h 683430"/>
                <a:gd name="connsiteX454" fmla="*/ 395597 w 618646"/>
                <a:gd name="connsiteY454" fmla="*/ 407712 h 683430"/>
                <a:gd name="connsiteX455" fmla="*/ 399295 w 618646"/>
                <a:gd name="connsiteY455" fmla="*/ 405034 h 683430"/>
                <a:gd name="connsiteX456" fmla="*/ 400188 w 618646"/>
                <a:gd name="connsiteY456" fmla="*/ 403121 h 683430"/>
                <a:gd name="connsiteX457" fmla="*/ 397255 w 618646"/>
                <a:gd name="connsiteY457" fmla="*/ 395342 h 683430"/>
                <a:gd name="connsiteX458" fmla="*/ 397765 w 618646"/>
                <a:gd name="connsiteY458" fmla="*/ 389985 h 683430"/>
                <a:gd name="connsiteX459" fmla="*/ 401973 w 618646"/>
                <a:gd name="connsiteY459" fmla="*/ 385394 h 683430"/>
                <a:gd name="connsiteX460" fmla="*/ 413323 w 618646"/>
                <a:gd name="connsiteY460" fmla="*/ 381824 h 683430"/>
                <a:gd name="connsiteX461" fmla="*/ 421485 w 618646"/>
                <a:gd name="connsiteY461" fmla="*/ 375575 h 683430"/>
                <a:gd name="connsiteX462" fmla="*/ 422760 w 618646"/>
                <a:gd name="connsiteY462" fmla="*/ 373407 h 683430"/>
                <a:gd name="connsiteX463" fmla="*/ 423271 w 618646"/>
                <a:gd name="connsiteY463" fmla="*/ 373279 h 683430"/>
                <a:gd name="connsiteX464" fmla="*/ 423398 w 618646"/>
                <a:gd name="connsiteY464" fmla="*/ 373789 h 683430"/>
                <a:gd name="connsiteX465" fmla="*/ 422250 w 618646"/>
                <a:gd name="connsiteY465" fmla="*/ 375957 h 683430"/>
                <a:gd name="connsiteX466" fmla="*/ 421613 w 618646"/>
                <a:gd name="connsiteY466" fmla="*/ 380293 h 683430"/>
                <a:gd name="connsiteX467" fmla="*/ 422760 w 618646"/>
                <a:gd name="connsiteY467" fmla="*/ 382079 h 683430"/>
                <a:gd name="connsiteX468" fmla="*/ 426076 w 618646"/>
                <a:gd name="connsiteY468" fmla="*/ 383482 h 683430"/>
                <a:gd name="connsiteX469" fmla="*/ 427224 w 618646"/>
                <a:gd name="connsiteY469" fmla="*/ 383482 h 683430"/>
                <a:gd name="connsiteX470" fmla="*/ 427734 w 618646"/>
                <a:gd name="connsiteY470" fmla="*/ 383099 h 683430"/>
                <a:gd name="connsiteX471" fmla="*/ 430540 w 618646"/>
                <a:gd name="connsiteY471" fmla="*/ 382716 h 683430"/>
                <a:gd name="connsiteX472" fmla="*/ 431177 w 618646"/>
                <a:gd name="connsiteY472" fmla="*/ 383992 h 683430"/>
                <a:gd name="connsiteX473" fmla="*/ 432325 w 618646"/>
                <a:gd name="connsiteY473" fmla="*/ 384247 h 683430"/>
                <a:gd name="connsiteX474" fmla="*/ 433601 w 618646"/>
                <a:gd name="connsiteY474" fmla="*/ 382589 h 683430"/>
                <a:gd name="connsiteX475" fmla="*/ 434876 w 618646"/>
                <a:gd name="connsiteY475" fmla="*/ 379400 h 683430"/>
                <a:gd name="connsiteX476" fmla="*/ 438829 w 618646"/>
                <a:gd name="connsiteY476" fmla="*/ 384374 h 683430"/>
                <a:gd name="connsiteX477" fmla="*/ 439084 w 618646"/>
                <a:gd name="connsiteY477" fmla="*/ 384374 h 683430"/>
                <a:gd name="connsiteX478" fmla="*/ 440232 w 618646"/>
                <a:gd name="connsiteY478" fmla="*/ 383482 h 683430"/>
                <a:gd name="connsiteX479" fmla="*/ 440232 w 618646"/>
                <a:gd name="connsiteY479" fmla="*/ 382461 h 683430"/>
                <a:gd name="connsiteX480" fmla="*/ 443038 w 618646"/>
                <a:gd name="connsiteY480" fmla="*/ 382589 h 683430"/>
                <a:gd name="connsiteX481" fmla="*/ 444058 w 618646"/>
                <a:gd name="connsiteY481" fmla="*/ 381058 h 683430"/>
                <a:gd name="connsiteX482" fmla="*/ 443293 w 618646"/>
                <a:gd name="connsiteY482" fmla="*/ 378635 h 683430"/>
                <a:gd name="connsiteX483" fmla="*/ 441125 w 618646"/>
                <a:gd name="connsiteY483" fmla="*/ 354660 h 683430"/>
                <a:gd name="connsiteX484" fmla="*/ 440360 w 618646"/>
                <a:gd name="connsiteY484" fmla="*/ 352747 h 683430"/>
                <a:gd name="connsiteX485" fmla="*/ 440360 w 618646"/>
                <a:gd name="connsiteY485" fmla="*/ 347136 h 683430"/>
                <a:gd name="connsiteX486" fmla="*/ 440870 w 618646"/>
                <a:gd name="connsiteY486" fmla="*/ 346243 h 683430"/>
                <a:gd name="connsiteX487" fmla="*/ 440487 w 618646"/>
                <a:gd name="connsiteY487" fmla="*/ 344968 h 683430"/>
                <a:gd name="connsiteX488" fmla="*/ 437171 w 618646"/>
                <a:gd name="connsiteY488" fmla="*/ 344202 h 683430"/>
                <a:gd name="connsiteX489" fmla="*/ 436279 w 618646"/>
                <a:gd name="connsiteY489" fmla="*/ 342544 h 683430"/>
                <a:gd name="connsiteX490" fmla="*/ 437299 w 618646"/>
                <a:gd name="connsiteY490" fmla="*/ 339611 h 683430"/>
                <a:gd name="connsiteX491" fmla="*/ 436789 w 618646"/>
                <a:gd name="connsiteY491" fmla="*/ 338591 h 683430"/>
                <a:gd name="connsiteX492" fmla="*/ 433983 w 618646"/>
                <a:gd name="connsiteY492" fmla="*/ 336168 h 683430"/>
                <a:gd name="connsiteX493" fmla="*/ 434748 w 618646"/>
                <a:gd name="connsiteY493" fmla="*/ 330047 h 683430"/>
                <a:gd name="connsiteX494" fmla="*/ 436279 w 618646"/>
                <a:gd name="connsiteY494" fmla="*/ 326603 h 683430"/>
                <a:gd name="connsiteX495" fmla="*/ 436151 w 618646"/>
                <a:gd name="connsiteY495" fmla="*/ 325583 h 683430"/>
                <a:gd name="connsiteX496" fmla="*/ 436534 w 618646"/>
                <a:gd name="connsiteY496" fmla="*/ 322395 h 683430"/>
                <a:gd name="connsiteX497" fmla="*/ 434111 w 618646"/>
                <a:gd name="connsiteY497" fmla="*/ 318951 h 683430"/>
                <a:gd name="connsiteX498" fmla="*/ 430540 w 618646"/>
                <a:gd name="connsiteY498" fmla="*/ 318441 h 683430"/>
                <a:gd name="connsiteX499" fmla="*/ 425184 w 618646"/>
                <a:gd name="connsiteY499" fmla="*/ 315381 h 683430"/>
                <a:gd name="connsiteX500" fmla="*/ 422378 w 618646"/>
                <a:gd name="connsiteY500" fmla="*/ 310790 h 683430"/>
                <a:gd name="connsiteX501" fmla="*/ 422506 w 618646"/>
                <a:gd name="connsiteY501" fmla="*/ 309642 h 683430"/>
                <a:gd name="connsiteX502" fmla="*/ 424418 w 618646"/>
                <a:gd name="connsiteY502" fmla="*/ 305688 h 683430"/>
                <a:gd name="connsiteX503" fmla="*/ 425184 w 618646"/>
                <a:gd name="connsiteY503" fmla="*/ 305433 h 683430"/>
                <a:gd name="connsiteX504" fmla="*/ 425694 w 618646"/>
                <a:gd name="connsiteY504" fmla="*/ 305816 h 683430"/>
                <a:gd name="connsiteX505" fmla="*/ 428754 w 618646"/>
                <a:gd name="connsiteY505" fmla="*/ 305178 h 683430"/>
                <a:gd name="connsiteX506" fmla="*/ 430285 w 618646"/>
                <a:gd name="connsiteY506" fmla="*/ 301480 h 683430"/>
                <a:gd name="connsiteX507" fmla="*/ 432580 w 618646"/>
                <a:gd name="connsiteY507" fmla="*/ 299312 h 683430"/>
                <a:gd name="connsiteX508" fmla="*/ 438829 w 618646"/>
                <a:gd name="connsiteY508" fmla="*/ 299312 h 683430"/>
                <a:gd name="connsiteX509" fmla="*/ 441252 w 618646"/>
                <a:gd name="connsiteY509" fmla="*/ 297782 h 683430"/>
                <a:gd name="connsiteX510" fmla="*/ 440615 w 618646"/>
                <a:gd name="connsiteY510" fmla="*/ 295614 h 683430"/>
                <a:gd name="connsiteX511" fmla="*/ 438319 w 618646"/>
                <a:gd name="connsiteY511" fmla="*/ 292680 h 683430"/>
                <a:gd name="connsiteX512" fmla="*/ 436024 w 618646"/>
                <a:gd name="connsiteY512" fmla="*/ 291150 h 683430"/>
                <a:gd name="connsiteX513" fmla="*/ 433601 w 618646"/>
                <a:gd name="connsiteY513" fmla="*/ 291150 h 683430"/>
                <a:gd name="connsiteX514" fmla="*/ 424546 w 618646"/>
                <a:gd name="connsiteY514" fmla="*/ 283881 h 683430"/>
                <a:gd name="connsiteX515" fmla="*/ 423143 w 618646"/>
                <a:gd name="connsiteY515" fmla="*/ 282223 h 683430"/>
                <a:gd name="connsiteX516" fmla="*/ 425311 w 618646"/>
                <a:gd name="connsiteY516" fmla="*/ 275974 h 683430"/>
                <a:gd name="connsiteX517" fmla="*/ 429392 w 618646"/>
                <a:gd name="connsiteY517" fmla="*/ 272021 h 683430"/>
                <a:gd name="connsiteX518" fmla="*/ 430412 w 618646"/>
                <a:gd name="connsiteY518" fmla="*/ 271383 h 683430"/>
                <a:gd name="connsiteX519" fmla="*/ 431688 w 618646"/>
                <a:gd name="connsiteY519" fmla="*/ 269470 h 683430"/>
                <a:gd name="connsiteX520" fmla="*/ 433090 w 618646"/>
                <a:gd name="connsiteY520" fmla="*/ 268960 h 683430"/>
                <a:gd name="connsiteX521" fmla="*/ 435003 w 618646"/>
                <a:gd name="connsiteY521" fmla="*/ 272913 h 683430"/>
                <a:gd name="connsiteX522" fmla="*/ 438447 w 618646"/>
                <a:gd name="connsiteY522" fmla="*/ 273806 h 683430"/>
                <a:gd name="connsiteX523" fmla="*/ 442783 w 618646"/>
                <a:gd name="connsiteY523" fmla="*/ 274189 h 683430"/>
                <a:gd name="connsiteX524" fmla="*/ 443676 w 618646"/>
                <a:gd name="connsiteY524" fmla="*/ 274699 h 683430"/>
                <a:gd name="connsiteX525" fmla="*/ 447756 w 618646"/>
                <a:gd name="connsiteY525" fmla="*/ 278907 h 683430"/>
                <a:gd name="connsiteX526" fmla="*/ 449669 w 618646"/>
                <a:gd name="connsiteY526" fmla="*/ 279800 h 683430"/>
                <a:gd name="connsiteX527" fmla="*/ 451837 w 618646"/>
                <a:gd name="connsiteY527" fmla="*/ 280055 h 683430"/>
                <a:gd name="connsiteX528" fmla="*/ 454643 w 618646"/>
                <a:gd name="connsiteY528" fmla="*/ 278652 h 683430"/>
                <a:gd name="connsiteX529" fmla="*/ 455153 w 618646"/>
                <a:gd name="connsiteY529" fmla="*/ 276484 h 683430"/>
                <a:gd name="connsiteX530" fmla="*/ 456046 w 618646"/>
                <a:gd name="connsiteY530" fmla="*/ 276102 h 683430"/>
                <a:gd name="connsiteX531" fmla="*/ 457194 w 618646"/>
                <a:gd name="connsiteY531" fmla="*/ 277122 h 683430"/>
                <a:gd name="connsiteX532" fmla="*/ 458341 w 618646"/>
                <a:gd name="connsiteY532" fmla="*/ 279672 h 683430"/>
                <a:gd name="connsiteX533" fmla="*/ 458596 w 618646"/>
                <a:gd name="connsiteY533" fmla="*/ 294721 h 683430"/>
                <a:gd name="connsiteX534" fmla="*/ 460254 w 618646"/>
                <a:gd name="connsiteY534" fmla="*/ 296634 h 683430"/>
                <a:gd name="connsiteX535" fmla="*/ 469436 w 618646"/>
                <a:gd name="connsiteY535" fmla="*/ 299439 h 683430"/>
                <a:gd name="connsiteX536" fmla="*/ 509608 w 618646"/>
                <a:gd name="connsiteY536" fmla="*/ 301097 h 683430"/>
                <a:gd name="connsiteX537" fmla="*/ 511649 w 618646"/>
                <a:gd name="connsiteY537" fmla="*/ 301990 h 683430"/>
                <a:gd name="connsiteX538" fmla="*/ 514837 w 618646"/>
                <a:gd name="connsiteY538" fmla="*/ 304796 h 683430"/>
                <a:gd name="connsiteX539" fmla="*/ 514837 w 618646"/>
                <a:gd name="connsiteY539" fmla="*/ 305688 h 683430"/>
                <a:gd name="connsiteX540" fmla="*/ 513944 w 618646"/>
                <a:gd name="connsiteY540" fmla="*/ 306326 h 683430"/>
                <a:gd name="connsiteX541" fmla="*/ 512541 w 618646"/>
                <a:gd name="connsiteY541" fmla="*/ 305816 h 683430"/>
                <a:gd name="connsiteX542" fmla="*/ 509863 w 618646"/>
                <a:gd name="connsiteY542" fmla="*/ 307346 h 683430"/>
                <a:gd name="connsiteX543" fmla="*/ 507313 w 618646"/>
                <a:gd name="connsiteY543" fmla="*/ 316018 h 683430"/>
                <a:gd name="connsiteX544" fmla="*/ 502977 w 618646"/>
                <a:gd name="connsiteY544" fmla="*/ 320354 h 683430"/>
                <a:gd name="connsiteX545" fmla="*/ 502849 w 618646"/>
                <a:gd name="connsiteY545" fmla="*/ 320992 h 683430"/>
                <a:gd name="connsiteX546" fmla="*/ 501701 w 618646"/>
                <a:gd name="connsiteY546" fmla="*/ 321502 h 683430"/>
                <a:gd name="connsiteX547" fmla="*/ 499788 w 618646"/>
                <a:gd name="connsiteY547" fmla="*/ 321374 h 683430"/>
                <a:gd name="connsiteX548" fmla="*/ 497876 w 618646"/>
                <a:gd name="connsiteY548" fmla="*/ 322012 h 683430"/>
                <a:gd name="connsiteX549" fmla="*/ 496345 w 618646"/>
                <a:gd name="connsiteY549" fmla="*/ 323670 h 683430"/>
                <a:gd name="connsiteX550" fmla="*/ 494815 w 618646"/>
                <a:gd name="connsiteY550" fmla="*/ 324053 h 683430"/>
                <a:gd name="connsiteX551" fmla="*/ 490861 w 618646"/>
                <a:gd name="connsiteY551" fmla="*/ 326093 h 683430"/>
                <a:gd name="connsiteX552" fmla="*/ 489714 w 618646"/>
                <a:gd name="connsiteY552" fmla="*/ 327113 h 683430"/>
                <a:gd name="connsiteX553" fmla="*/ 487801 w 618646"/>
                <a:gd name="connsiteY553" fmla="*/ 332215 h 683430"/>
                <a:gd name="connsiteX554" fmla="*/ 487163 w 618646"/>
                <a:gd name="connsiteY554" fmla="*/ 336295 h 683430"/>
                <a:gd name="connsiteX555" fmla="*/ 490351 w 618646"/>
                <a:gd name="connsiteY555" fmla="*/ 347008 h 683430"/>
                <a:gd name="connsiteX556" fmla="*/ 490989 w 618646"/>
                <a:gd name="connsiteY556" fmla="*/ 348156 h 683430"/>
                <a:gd name="connsiteX557" fmla="*/ 491754 w 618646"/>
                <a:gd name="connsiteY557" fmla="*/ 348411 h 683430"/>
                <a:gd name="connsiteX558" fmla="*/ 492392 w 618646"/>
                <a:gd name="connsiteY558" fmla="*/ 347901 h 683430"/>
                <a:gd name="connsiteX559" fmla="*/ 492774 w 618646"/>
                <a:gd name="connsiteY559" fmla="*/ 345605 h 683430"/>
                <a:gd name="connsiteX560" fmla="*/ 493922 w 618646"/>
                <a:gd name="connsiteY560" fmla="*/ 347136 h 683430"/>
                <a:gd name="connsiteX561" fmla="*/ 494687 w 618646"/>
                <a:gd name="connsiteY561" fmla="*/ 349176 h 683430"/>
                <a:gd name="connsiteX562" fmla="*/ 498768 w 618646"/>
                <a:gd name="connsiteY562" fmla="*/ 350834 h 683430"/>
                <a:gd name="connsiteX563" fmla="*/ 499278 w 618646"/>
                <a:gd name="connsiteY563" fmla="*/ 350579 h 683430"/>
                <a:gd name="connsiteX564" fmla="*/ 501191 w 618646"/>
                <a:gd name="connsiteY564" fmla="*/ 346625 h 683430"/>
                <a:gd name="connsiteX565" fmla="*/ 500809 w 618646"/>
                <a:gd name="connsiteY565" fmla="*/ 344712 h 683430"/>
                <a:gd name="connsiteX566" fmla="*/ 501956 w 618646"/>
                <a:gd name="connsiteY566" fmla="*/ 341269 h 683430"/>
                <a:gd name="connsiteX567" fmla="*/ 503359 w 618646"/>
                <a:gd name="connsiteY567" fmla="*/ 340121 h 683430"/>
                <a:gd name="connsiteX568" fmla="*/ 504507 w 618646"/>
                <a:gd name="connsiteY568" fmla="*/ 337698 h 683430"/>
                <a:gd name="connsiteX569" fmla="*/ 504635 w 618646"/>
                <a:gd name="connsiteY569" fmla="*/ 335530 h 683430"/>
                <a:gd name="connsiteX570" fmla="*/ 506548 w 618646"/>
                <a:gd name="connsiteY570" fmla="*/ 335148 h 683430"/>
                <a:gd name="connsiteX571" fmla="*/ 507568 w 618646"/>
                <a:gd name="connsiteY571" fmla="*/ 334510 h 683430"/>
                <a:gd name="connsiteX572" fmla="*/ 508971 w 618646"/>
                <a:gd name="connsiteY572" fmla="*/ 334638 h 683430"/>
                <a:gd name="connsiteX573" fmla="*/ 510629 w 618646"/>
                <a:gd name="connsiteY573" fmla="*/ 336806 h 683430"/>
                <a:gd name="connsiteX574" fmla="*/ 512159 w 618646"/>
                <a:gd name="connsiteY574" fmla="*/ 341907 h 683430"/>
                <a:gd name="connsiteX575" fmla="*/ 512286 w 618646"/>
                <a:gd name="connsiteY575" fmla="*/ 349304 h 683430"/>
                <a:gd name="connsiteX576" fmla="*/ 515474 w 618646"/>
                <a:gd name="connsiteY576" fmla="*/ 358486 h 683430"/>
                <a:gd name="connsiteX577" fmla="*/ 516750 w 618646"/>
                <a:gd name="connsiteY577" fmla="*/ 371111 h 683430"/>
                <a:gd name="connsiteX578" fmla="*/ 517897 w 618646"/>
                <a:gd name="connsiteY578" fmla="*/ 373407 h 683430"/>
                <a:gd name="connsiteX579" fmla="*/ 519938 w 618646"/>
                <a:gd name="connsiteY579" fmla="*/ 372004 h 683430"/>
                <a:gd name="connsiteX580" fmla="*/ 520066 w 618646"/>
                <a:gd name="connsiteY580" fmla="*/ 371749 h 683430"/>
                <a:gd name="connsiteX581" fmla="*/ 521596 w 618646"/>
                <a:gd name="connsiteY581" fmla="*/ 371494 h 683430"/>
                <a:gd name="connsiteX582" fmla="*/ 523254 w 618646"/>
                <a:gd name="connsiteY582" fmla="*/ 373407 h 683430"/>
                <a:gd name="connsiteX583" fmla="*/ 525039 w 618646"/>
                <a:gd name="connsiteY583" fmla="*/ 373917 h 683430"/>
                <a:gd name="connsiteX584" fmla="*/ 526570 w 618646"/>
                <a:gd name="connsiteY584" fmla="*/ 372514 h 683430"/>
                <a:gd name="connsiteX585" fmla="*/ 527462 w 618646"/>
                <a:gd name="connsiteY585" fmla="*/ 370218 h 683430"/>
                <a:gd name="connsiteX586" fmla="*/ 528483 w 618646"/>
                <a:gd name="connsiteY586" fmla="*/ 369326 h 683430"/>
                <a:gd name="connsiteX587" fmla="*/ 530650 w 618646"/>
                <a:gd name="connsiteY587" fmla="*/ 366265 h 683430"/>
                <a:gd name="connsiteX588" fmla="*/ 528865 w 618646"/>
                <a:gd name="connsiteY588" fmla="*/ 358358 h 683430"/>
                <a:gd name="connsiteX589" fmla="*/ 530523 w 618646"/>
                <a:gd name="connsiteY589" fmla="*/ 350196 h 683430"/>
                <a:gd name="connsiteX590" fmla="*/ 531161 w 618646"/>
                <a:gd name="connsiteY590" fmla="*/ 350069 h 683430"/>
                <a:gd name="connsiteX591" fmla="*/ 534477 w 618646"/>
                <a:gd name="connsiteY591" fmla="*/ 348028 h 683430"/>
                <a:gd name="connsiteX592" fmla="*/ 536007 w 618646"/>
                <a:gd name="connsiteY592" fmla="*/ 336295 h 683430"/>
                <a:gd name="connsiteX593" fmla="*/ 535752 w 618646"/>
                <a:gd name="connsiteY593" fmla="*/ 333745 h 683430"/>
                <a:gd name="connsiteX594" fmla="*/ 533711 w 618646"/>
                <a:gd name="connsiteY594" fmla="*/ 326986 h 683430"/>
                <a:gd name="connsiteX595" fmla="*/ 533966 w 618646"/>
                <a:gd name="connsiteY595" fmla="*/ 326093 h 683430"/>
                <a:gd name="connsiteX596" fmla="*/ 539578 w 618646"/>
                <a:gd name="connsiteY596" fmla="*/ 327241 h 683430"/>
                <a:gd name="connsiteX597" fmla="*/ 539833 w 618646"/>
                <a:gd name="connsiteY597" fmla="*/ 327113 h 683430"/>
                <a:gd name="connsiteX598" fmla="*/ 542001 w 618646"/>
                <a:gd name="connsiteY598" fmla="*/ 327368 h 683430"/>
                <a:gd name="connsiteX599" fmla="*/ 549142 w 618646"/>
                <a:gd name="connsiteY599" fmla="*/ 329919 h 683430"/>
                <a:gd name="connsiteX600" fmla="*/ 551055 w 618646"/>
                <a:gd name="connsiteY600" fmla="*/ 329409 h 683430"/>
                <a:gd name="connsiteX601" fmla="*/ 563043 w 618646"/>
                <a:gd name="connsiteY601" fmla="*/ 302245 h 683430"/>
                <a:gd name="connsiteX602" fmla="*/ 561895 w 618646"/>
                <a:gd name="connsiteY602" fmla="*/ 299312 h 683430"/>
                <a:gd name="connsiteX603" fmla="*/ 560748 w 618646"/>
                <a:gd name="connsiteY603" fmla="*/ 298674 h 683430"/>
                <a:gd name="connsiteX604" fmla="*/ 560110 w 618646"/>
                <a:gd name="connsiteY604" fmla="*/ 297271 h 683430"/>
                <a:gd name="connsiteX605" fmla="*/ 563043 w 618646"/>
                <a:gd name="connsiteY605" fmla="*/ 292170 h 683430"/>
                <a:gd name="connsiteX606" fmla="*/ 566104 w 618646"/>
                <a:gd name="connsiteY606" fmla="*/ 289620 h 683430"/>
                <a:gd name="connsiteX607" fmla="*/ 569037 w 618646"/>
                <a:gd name="connsiteY607" fmla="*/ 285921 h 683430"/>
                <a:gd name="connsiteX608" fmla="*/ 571715 w 618646"/>
                <a:gd name="connsiteY608" fmla="*/ 279417 h 683430"/>
                <a:gd name="connsiteX609" fmla="*/ 571843 w 618646"/>
                <a:gd name="connsiteY609" fmla="*/ 279162 h 683430"/>
                <a:gd name="connsiteX610" fmla="*/ 571970 w 618646"/>
                <a:gd name="connsiteY610" fmla="*/ 277377 h 683430"/>
                <a:gd name="connsiteX611" fmla="*/ 570567 w 618646"/>
                <a:gd name="connsiteY611" fmla="*/ 268960 h 683430"/>
                <a:gd name="connsiteX612" fmla="*/ 572098 w 618646"/>
                <a:gd name="connsiteY612" fmla="*/ 265262 h 683430"/>
                <a:gd name="connsiteX613" fmla="*/ 595436 w 618646"/>
                <a:gd name="connsiteY613" fmla="*/ 249193 h 683430"/>
                <a:gd name="connsiteX614" fmla="*/ 603215 w 618646"/>
                <a:gd name="connsiteY614" fmla="*/ 247662 h 683430"/>
                <a:gd name="connsiteX615" fmla="*/ 607168 w 618646"/>
                <a:gd name="connsiteY615" fmla="*/ 249448 h 683430"/>
                <a:gd name="connsiteX616" fmla="*/ 607423 w 618646"/>
                <a:gd name="connsiteY616" fmla="*/ 249958 h 683430"/>
                <a:gd name="connsiteX617" fmla="*/ 609464 w 618646"/>
                <a:gd name="connsiteY617" fmla="*/ 252253 h 683430"/>
                <a:gd name="connsiteX618" fmla="*/ 611759 w 618646"/>
                <a:gd name="connsiteY618" fmla="*/ 253274 h 683430"/>
                <a:gd name="connsiteX619" fmla="*/ 613162 w 618646"/>
                <a:gd name="connsiteY619" fmla="*/ 253401 h 683430"/>
                <a:gd name="connsiteX620" fmla="*/ 614055 w 618646"/>
                <a:gd name="connsiteY620" fmla="*/ 251998 h 683430"/>
                <a:gd name="connsiteX621" fmla="*/ 613162 w 618646"/>
                <a:gd name="connsiteY621" fmla="*/ 250086 h 683430"/>
                <a:gd name="connsiteX622" fmla="*/ 611122 w 618646"/>
                <a:gd name="connsiteY622" fmla="*/ 247407 h 683430"/>
                <a:gd name="connsiteX623" fmla="*/ 611122 w 618646"/>
                <a:gd name="connsiteY623" fmla="*/ 247407 h 683430"/>
                <a:gd name="connsiteX624" fmla="*/ 611122 w 618646"/>
                <a:gd name="connsiteY624" fmla="*/ 247407 h 68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</a:cxnLst>
              <a:rect l="l" t="t" r="r" b="b"/>
              <a:pathLst>
                <a:path w="618646" h="683430">
                  <a:moveTo>
                    <a:pt x="611122" y="247407"/>
                  </a:moveTo>
                  <a:lnTo>
                    <a:pt x="609081" y="242306"/>
                  </a:lnTo>
                  <a:lnTo>
                    <a:pt x="610229" y="239373"/>
                  </a:lnTo>
                  <a:lnTo>
                    <a:pt x="614055" y="236057"/>
                  </a:lnTo>
                  <a:lnTo>
                    <a:pt x="618646" y="234017"/>
                  </a:lnTo>
                  <a:lnTo>
                    <a:pt x="618264" y="227513"/>
                  </a:lnTo>
                  <a:lnTo>
                    <a:pt x="616988" y="224707"/>
                  </a:lnTo>
                  <a:lnTo>
                    <a:pt x="615458" y="223177"/>
                  </a:lnTo>
                  <a:lnTo>
                    <a:pt x="611504" y="222284"/>
                  </a:lnTo>
                  <a:lnTo>
                    <a:pt x="609336" y="221264"/>
                  </a:lnTo>
                  <a:lnTo>
                    <a:pt x="605000" y="216800"/>
                  </a:lnTo>
                  <a:lnTo>
                    <a:pt x="601302" y="217438"/>
                  </a:lnTo>
                  <a:lnTo>
                    <a:pt x="600154" y="218713"/>
                  </a:lnTo>
                  <a:lnTo>
                    <a:pt x="602195" y="210806"/>
                  </a:lnTo>
                  <a:lnTo>
                    <a:pt x="599006" y="205960"/>
                  </a:lnTo>
                  <a:lnTo>
                    <a:pt x="594798" y="204430"/>
                  </a:lnTo>
                  <a:lnTo>
                    <a:pt x="594925" y="203665"/>
                  </a:lnTo>
                  <a:lnTo>
                    <a:pt x="596583" y="202900"/>
                  </a:lnTo>
                  <a:lnTo>
                    <a:pt x="597859" y="201242"/>
                  </a:lnTo>
                  <a:lnTo>
                    <a:pt x="596966" y="199839"/>
                  </a:lnTo>
                  <a:lnTo>
                    <a:pt x="596201" y="200094"/>
                  </a:lnTo>
                  <a:lnTo>
                    <a:pt x="589824" y="197543"/>
                  </a:lnTo>
                  <a:lnTo>
                    <a:pt x="586508" y="198053"/>
                  </a:lnTo>
                  <a:lnTo>
                    <a:pt x="578602" y="202517"/>
                  </a:lnTo>
                  <a:lnTo>
                    <a:pt x="572098" y="203792"/>
                  </a:lnTo>
                  <a:lnTo>
                    <a:pt x="566742" y="202517"/>
                  </a:lnTo>
                  <a:lnTo>
                    <a:pt x="563936" y="200859"/>
                  </a:lnTo>
                  <a:lnTo>
                    <a:pt x="563171" y="199966"/>
                  </a:lnTo>
                  <a:lnTo>
                    <a:pt x="559345" y="199966"/>
                  </a:lnTo>
                  <a:lnTo>
                    <a:pt x="554754" y="202389"/>
                  </a:lnTo>
                  <a:lnTo>
                    <a:pt x="552841" y="207746"/>
                  </a:lnTo>
                  <a:lnTo>
                    <a:pt x="533711" y="215908"/>
                  </a:lnTo>
                  <a:lnTo>
                    <a:pt x="531288" y="217693"/>
                  </a:lnTo>
                  <a:lnTo>
                    <a:pt x="527080" y="222922"/>
                  </a:lnTo>
                  <a:lnTo>
                    <a:pt x="519811" y="227513"/>
                  </a:lnTo>
                  <a:lnTo>
                    <a:pt x="518408" y="232869"/>
                  </a:lnTo>
                  <a:lnTo>
                    <a:pt x="502594" y="237205"/>
                  </a:lnTo>
                  <a:lnTo>
                    <a:pt x="500809" y="236695"/>
                  </a:lnTo>
                  <a:lnTo>
                    <a:pt x="496345" y="241286"/>
                  </a:lnTo>
                  <a:lnTo>
                    <a:pt x="499151" y="244729"/>
                  </a:lnTo>
                  <a:lnTo>
                    <a:pt x="502339" y="245239"/>
                  </a:lnTo>
                  <a:lnTo>
                    <a:pt x="502594" y="245239"/>
                  </a:lnTo>
                  <a:lnTo>
                    <a:pt x="506292" y="247280"/>
                  </a:lnTo>
                  <a:lnTo>
                    <a:pt x="506292" y="248810"/>
                  </a:lnTo>
                  <a:lnTo>
                    <a:pt x="505782" y="249958"/>
                  </a:lnTo>
                  <a:lnTo>
                    <a:pt x="505910" y="254804"/>
                  </a:lnTo>
                  <a:lnTo>
                    <a:pt x="506548" y="256589"/>
                  </a:lnTo>
                  <a:lnTo>
                    <a:pt x="504890" y="258375"/>
                  </a:lnTo>
                  <a:lnTo>
                    <a:pt x="492009" y="259140"/>
                  </a:lnTo>
                  <a:lnTo>
                    <a:pt x="488948" y="259905"/>
                  </a:lnTo>
                  <a:lnTo>
                    <a:pt x="479384" y="260543"/>
                  </a:lnTo>
                  <a:lnTo>
                    <a:pt x="470456" y="257737"/>
                  </a:lnTo>
                  <a:lnTo>
                    <a:pt x="462932" y="261436"/>
                  </a:lnTo>
                  <a:lnTo>
                    <a:pt x="459872" y="261818"/>
                  </a:lnTo>
                  <a:lnTo>
                    <a:pt x="451582" y="259523"/>
                  </a:lnTo>
                  <a:lnTo>
                    <a:pt x="446481" y="259395"/>
                  </a:lnTo>
                  <a:lnTo>
                    <a:pt x="443930" y="258630"/>
                  </a:lnTo>
                  <a:lnTo>
                    <a:pt x="439467" y="254932"/>
                  </a:lnTo>
                  <a:lnTo>
                    <a:pt x="437554" y="251743"/>
                  </a:lnTo>
                  <a:lnTo>
                    <a:pt x="437682" y="250086"/>
                  </a:lnTo>
                  <a:lnTo>
                    <a:pt x="439722" y="248045"/>
                  </a:lnTo>
                  <a:lnTo>
                    <a:pt x="438064" y="245877"/>
                  </a:lnTo>
                  <a:lnTo>
                    <a:pt x="437554" y="241414"/>
                  </a:lnTo>
                  <a:lnTo>
                    <a:pt x="438574" y="238480"/>
                  </a:lnTo>
                  <a:lnTo>
                    <a:pt x="438319" y="231466"/>
                  </a:lnTo>
                  <a:lnTo>
                    <a:pt x="436916" y="229936"/>
                  </a:lnTo>
                  <a:lnTo>
                    <a:pt x="434366" y="228788"/>
                  </a:lnTo>
                  <a:lnTo>
                    <a:pt x="432325" y="228916"/>
                  </a:lnTo>
                  <a:lnTo>
                    <a:pt x="425311" y="231849"/>
                  </a:lnTo>
                  <a:lnTo>
                    <a:pt x="424164" y="232104"/>
                  </a:lnTo>
                  <a:lnTo>
                    <a:pt x="423015" y="234399"/>
                  </a:lnTo>
                  <a:lnTo>
                    <a:pt x="423271" y="238353"/>
                  </a:lnTo>
                  <a:lnTo>
                    <a:pt x="420210" y="250596"/>
                  </a:lnTo>
                  <a:lnTo>
                    <a:pt x="421230" y="254932"/>
                  </a:lnTo>
                  <a:lnTo>
                    <a:pt x="423271" y="258120"/>
                  </a:lnTo>
                  <a:lnTo>
                    <a:pt x="423653" y="262966"/>
                  </a:lnTo>
                  <a:lnTo>
                    <a:pt x="421740" y="268577"/>
                  </a:lnTo>
                  <a:lnTo>
                    <a:pt x="419700" y="269342"/>
                  </a:lnTo>
                  <a:lnTo>
                    <a:pt x="415747" y="268450"/>
                  </a:lnTo>
                  <a:lnTo>
                    <a:pt x="413578" y="269215"/>
                  </a:lnTo>
                  <a:lnTo>
                    <a:pt x="407074" y="269470"/>
                  </a:lnTo>
                  <a:lnTo>
                    <a:pt x="401336" y="267174"/>
                  </a:lnTo>
                  <a:lnTo>
                    <a:pt x="401208" y="266664"/>
                  </a:lnTo>
                  <a:lnTo>
                    <a:pt x="399295" y="266027"/>
                  </a:lnTo>
                  <a:lnTo>
                    <a:pt x="396617" y="267557"/>
                  </a:lnTo>
                  <a:lnTo>
                    <a:pt x="391388" y="267812"/>
                  </a:lnTo>
                  <a:lnTo>
                    <a:pt x="387818" y="265899"/>
                  </a:lnTo>
                  <a:lnTo>
                    <a:pt x="381058" y="264369"/>
                  </a:lnTo>
                  <a:lnTo>
                    <a:pt x="376212" y="264496"/>
                  </a:lnTo>
                  <a:lnTo>
                    <a:pt x="372896" y="262711"/>
                  </a:lnTo>
                  <a:lnTo>
                    <a:pt x="372769" y="261181"/>
                  </a:lnTo>
                  <a:lnTo>
                    <a:pt x="371111" y="259013"/>
                  </a:lnTo>
                  <a:lnTo>
                    <a:pt x="368688" y="259013"/>
                  </a:lnTo>
                  <a:lnTo>
                    <a:pt x="364735" y="260798"/>
                  </a:lnTo>
                  <a:lnTo>
                    <a:pt x="361801" y="260160"/>
                  </a:lnTo>
                  <a:lnTo>
                    <a:pt x="350834" y="254421"/>
                  </a:lnTo>
                  <a:lnTo>
                    <a:pt x="350324" y="253401"/>
                  </a:lnTo>
                  <a:lnTo>
                    <a:pt x="350579" y="251233"/>
                  </a:lnTo>
                  <a:lnTo>
                    <a:pt x="347008" y="246897"/>
                  </a:lnTo>
                  <a:lnTo>
                    <a:pt x="339611" y="243582"/>
                  </a:lnTo>
                  <a:lnTo>
                    <a:pt x="337188" y="243454"/>
                  </a:lnTo>
                  <a:lnTo>
                    <a:pt x="332470" y="245750"/>
                  </a:lnTo>
                  <a:lnTo>
                    <a:pt x="331705" y="245877"/>
                  </a:lnTo>
                  <a:lnTo>
                    <a:pt x="329536" y="244857"/>
                  </a:lnTo>
                  <a:lnTo>
                    <a:pt x="324053" y="243836"/>
                  </a:lnTo>
                  <a:lnTo>
                    <a:pt x="322395" y="245239"/>
                  </a:lnTo>
                  <a:lnTo>
                    <a:pt x="322140" y="246132"/>
                  </a:lnTo>
                  <a:lnTo>
                    <a:pt x="320864" y="246515"/>
                  </a:lnTo>
                  <a:lnTo>
                    <a:pt x="320099" y="245877"/>
                  </a:lnTo>
                  <a:lnTo>
                    <a:pt x="310790" y="242944"/>
                  </a:lnTo>
                  <a:lnTo>
                    <a:pt x="309897" y="241924"/>
                  </a:lnTo>
                  <a:lnTo>
                    <a:pt x="309132" y="239756"/>
                  </a:lnTo>
                  <a:lnTo>
                    <a:pt x="306836" y="238353"/>
                  </a:lnTo>
                  <a:lnTo>
                    <a:pt x="299057" y="235930"/>
                  </a:lnTo>
                  <a:lnTo>
                    <a:pt x="295996" y="233889"/>
                  </a:lnTo>
                  <a:lnTo>
                    <a:pt x="290002" y="233762"/>
                  </a:lnTo>
                  <a:lnTo>
                    <a:pt x="264114" y="215015"/>
                  </a:lnTo>
                  <a:lnTo>
                    <a:pt x="259140" y="215270"/>
                  </a:lnTo>
                  <a:lnTo>
                    <a:pt x="253784" y="210934"/>
                  </a:lnTo>
                  <a:lnTo>
                    <a:pt x="253274" y="208511"/>
                  </a:lnTo>
                  <a:lnTo>
                    <a:pt x="254549" y="205705"/>
                  </a:lnTo>
                  <a:lnTo>
                    <a:pt x="257227" y="202007"/>
                  </a:lnTo>
                  <a:lnTo>
                    <a:pt x="257992" y="195120"/>
                  </a:lnTo>
                  <a:lnTo>
                    <a:pt x="259013" y="193845"/>
                  </a:lnTo>
                  <a:lnTo>
                    <a:pt x="259905" y="190147"/>
                  </a:lnTo>
                  <a:lnTo>
                    <a:pt x="260925" y="187724"/>
                  </a:lnTo>
                  <a:lnTo>
                    <a:pt x="262201" y="186831"/>
                  </a:lnTo>
                  <a:lnTo>
                    <a:pt x="268960" y="179817"/>
                  </a:lnTo>
                  <a:lnTo>
                    <a:pt x="271893" y="177776"/>
                  </a:lnTo>
                  <a:lnTo>
                    <a:pt x="272276" y="175608"/>
                  </a:lnTo>
                  <a:lnTo>
                    <a:pt x="266282" y="171527"/>
                  </a:lnTo>
                  <a:lnTo>
                    <a:pt x="257737" y="167956"/>
                  </a:lnTo>
                  <a:lnTo>
                    <a:pt x="254932" y="162345"/>
                  </a:lnTo>
                  <a:lnTo>
                    <a:pt x="249703" y="159157"/>
                  </a:lnTo>
                  <a:lnTo>
                    <a:pt x="240648" y="156734"/>
                  </a:lnTo>
                  <a:lnTo>
                    <a:pt x="232741" y="146659"/>
                  </a:lnTo>
                  <a:lnTo>
                    <a:pt x="230318" y="146914"/>
                  </a:lnTo>
                  <a:lnTo>
                    <a:pt x="227513" y="149210"/>
                  </a:lnTo>
                  <a:lnTo>
                    <a:pt x="225727" y="148317"/>
                  </a:lnTo>
                  <a:lnTo>
                    <a:pt x="226620" y="141558"/>
                  </a:lnTo>
                  <a:lnTo>
                    <a:pt x="226110" y="140793"/>
                  </a:lnTo>
                  <a:lnTo>
                    <a:pt x="224962" y="135181"/>
                  </a:lnTo>
                  <a:lnTo>
                    <a:pt x="225217" y="133906"/>
                  </a:lnTo>
                  <a:lnTo>
                    <a:pt x="224452" y="131738"/>
                  </a:lnTo>
                  <a:lnTo>
                    <a:pt x="220243" y="126382"/>
                  </a:lnTo>
                  <a:lnTo>
                    <a:pt x="218586" y="119495"/>
                  </a:lnTo>
                  <a:lnTo>
                    <a:pt x="219223" y="118220"/>
                  </a:lnTo>
                  <a:lnTo>
                    <a:pt x="220499" y="118092"/>
                  </a:lnTo>
                  <a:lnTo>
                    <a:pt x="224070" y="116945"/>
                  </a:lnTo>
                  <a:lnTo>
                    <a:pt x="228278" y="123066"/>
                  </a:lnTo>
                  <a:lnTo>
                    <a:pt x="232869" y="121791"/>
                  </a:lnTo>
                  <a:lnTo>
                    <a:pt x="235930" y="119750"/>
                  </a:lnTo>
                  <a:lnTo>
                    <a:pt x="241413" y="114394"/>
                  </a:lnTo>
                  <a:lnTo>
                    <a:pt x="241158" y="112864"/>
                  </a:lnTo>
                  <a:lnTo>
                    <a:pt x="238990" y="108783"/>
                  </a:lnTo>
                  <a:lnTo>
                    <a:pt x="238353" y="104957"/>
                  </a:lnTo>
                  <a:lnTo>
                    <a:pt x="238735" y="103809"/>
                  </a:lnTo>
                  <a:lnTo>
                    <a:pt x="237460" y="101641"/>
                  </a:lnTo>
                  <a:lnTo>
                    <a:pt x="236440" y="101514"/>
                  </a:lnTo>
                  <a:lnTo>
                    <a:pt x="230573" y="98325"/>
                  </a:lnTo>
                  <a:lnTo>
                    <a:pt x="229043" y="95392"/>
                  </a:lnTo>
                  <a:lnTo>
                    <a:pt x="228915" y="92842"/>
                  </a:lnTo>
                  <a:lnTo>
                    <a:pt x="230956" y="88506"/>
                  </a:lnTo>
                  <a:lnTo>
                    <a:pt x="228915" y="83277"/>
                  </a:lnTo>
                  <a:lnTo>
                    <a:pt x="230318" y="81236"/>
                  </a:lnTo>
                  <a:lnTo>
                    <a:pt x="236695" y="80854"/>
                  </a:lnTo>
                  <a:lnTo>
                    <a:pt x="240776" y="78813"/>
                  </a:lnTo>
                  <a:lnTo>
                    <a:pt x="242179" y="72309"/>
                  </a:lnTo>
                  <a:lnTo>
                    <a:pt x="243582" y="70524"/>
                  </a:lnTo>
                  <a:lnTo>
                    <a:pt x="244602" y="70524"/>
                  </a:lnTo>
                  <a:lnTo>
                    <a:pt x="246260" y="68738"/>
                  </a:lnTo>
                  <a:lnTo>
                    <a:pt x="247280" y="66698"/>
                  </a:lnTo>
                  <a:lnTo>
                    <a:pt x="248300" y="65805"/>
                  </a:lnTo>
                  <a:lnTo>
                    <a:pt x="251361" y="64275"/>
                  </a:lnTo>
                  <a:lnTo>
                    <a:pt x="253274" y="62617"/>
                  </a:lnTo>
                  <a:lnTo>
                    <a:pt x="259523" y="43743"/>
                  </a:lnTo>
                  <a:lnTo>
                    <a:pt x="258120" y="41192"/>
                  </a:lnTo>
                  <a:lnTo>
                    <a:pt x="257355" y="40809"/>
                  </a:lnTo>
                  <a:lnTo>
                    <a:pt x="254421" y="41702"/>
                  </a:lnTo>
                  <a:lnTo>
                    <a:pt x="254294" y="41957"/>
                  </a:lnTo>
                  <a:lnTo>
                    <a:pt x="252764" y="43488"/>
                  </a:lnTo>
                  <a:lnTo>
                    <a:pt x="251488" y="41575"/>
                  </a:lnTo>
                  <a:lnTo>
                    <a:pt x="250978" y="40172"/>
                  </a:lnTo>
                  <a:lnTo>
                    <a:pt x="244219" y="34816"/>
                  </a:lnTo>
                  <a:lnTo>
                    <a:pt x="241796" y="32010"/>
                  </a:lnTo>
                  <a:lnTo>
                    <a:pt x="239755" y="30480"/>
                  </a:lnTo>
                  <a:lnTo>
                    <a:pt x="236440" y="28949"/>
                  </a:lnTo>
                  <a:lnTo>
                    <a:pt x="231338" y="30097"/>
                  </a:lnTo>
                  <a:lnTo>
                    <a:pt x="226493" y="30352"/>
                  </a:lnTo>
                  <a:lnTo>
                    <a:pt x="223432" y="31500"/>
                  </a:lnTo>
                  <a:lnTo>
                    <a:pt x="210424" y="39917"/>
                  </a:lnTo>
                  <a:lnTo>
                    <a:pt x="206215" y="41575"/>
                  </a:lnTo>
                  <a:lnTo>
                    <a:pt x="202517" y="42085"/>
                  </a:lnTo>
                  <a:lnTo>
                    <a:pt x="199711" y="40682"/>
                  </a:lnTo>
                  <a:lnTo>
                    <a:pt x="196778" y="36856"/>
                  </a:lnTo>
                  <a:lnTo>
                    <a:pt x="186321" y="32265"/>
                  </a:lnTo>
                  <a:lnTo>
                    <a:pt x="184153" y="29332"/>
                  </a:lnTo>
                  <a:lnTo>
                    <a:pt x="183643" y="26144"/>
                  </a:lnTo>
                  <a:lnTo>
                    <a:pt x="180199" y="23083"/>
                  </a:lnTo>
                  <a:lnTo>
                    <a:pt x="175736" y="20660"/>
                  </a:lnTo>
                  <a:lnTo>
                    <a:pt x="175098" y="20022"/>
                  </a:lnTo>
                  <a:lnTo>
                    <a:pt x="168466" y="16451"/>
                  </a:lnTo>
                  <a:lnTo>
                    <a:pt x="166299" y="14793"/>
                  </a:lnTo>
                  <a:lnTo>
                    <a:pt x="165151" y="12625"/>
                  </a:lnTo>
                  <a:lnTo>
                    <a:pt x="161070" y="8800"/>
                  </a:lnTo>
                  <a:lnTo>
                    <a:pt x="156351" y="8290"/>
                  </a:lnTo>
                  <a:lnTo>
                    <a:pt x="154948" y="7524"/>
                  </a:lnTo>
                  <a:lnTo>
                    <a:pt x="150230" y="2678"/>
                  </a:lnTo>
                  <a:lnTo>
                    <a:pt x="142195" y="1658"/>
                  </a:lnTo>
                  <a:lnTo>
                    <a:pt x="139645" y="0"/>
                  </a:lnTo>
                  <a:lnTo>
                    <a:pt x="137859" y="0"/>
                  </a:lnTo>
                  <a:lnTo>
                    <a:pt x="136074" y="1275"/>
                  </a:lnTo>
                  <a:lnTo>
                    <a:pt x="132120" y="2296"/>
                  </a:lnTo>
                  <a:lnTo>
                    <a:pt x="127657" y="4464"/>
                  </a:lnTo>
                  <a:lnTo>
                    <a:pt x="126764" y="5229"/>
                  </a:lnTo>
                  <a:lnTo>
                    <a:pt x="123449" y="5739"/>
                  </a:lnTo>
                  <a:lnTo>
                    <a:pt x="120643" y="4464"/>
                  </a:lnTo>
                  <a:lnTo>
                    <a:pt x="119495" y="4464"/>
                  </a:lnTo>
                  <a:lnTo>
                    <a:pt x="118602" y="5229"/>
                  </a:lnTo>
                  <a:lnTo>
                    <a:pt x="118858" y="5994"/>
                  </a:lnTo>
                  <a:lnTo>
                    <a:pt x="120898" y="7397"/>
                  </a:lnTo>
                  <a:lnTo>
                    <a:pt x="121025" y="8290"/>
                  </a:lnTo>
                  <a:lnTo>
                    <a:pt x="120643" y="8672"/>
                  </a:lnTo>
                  <a:lnTo>
                    <a:pt x="107890" y="8800"/>
                  </a:lnTo>
                  <a:lnTo>
                    <a:pt x="104957" y="11605"/>
                  </a:lnTo>
                  <a:lnTo>
                    <a:pt x="102661" y="15176"/>
                  </a:lnTo>
                  <a:lnTo>
                    <a:pt x="94117" y="22318"/>
                  </a:lnTo>
                  <a:lnTo>
                    <a:pt x="93607" y="29970"/>
                  </a:lnTo>
                  <a:lnTo>
                    <a:pt x="94499" y="32010"/>
                  </a:lnTo>
                  <a:lnTo>
                    <a:pt x="103809" y="32520"/>
                  </a:lnTo>
                  <a:lnTo>
                    <a:pt x="105849" y="34816"/>
                  </a:lnTo>
                  <a:lnTo>
                    <a:pt x="106870" y="36729"/>
                  </a:lnTo>
                  <a:lnTo>
                    <a:pt x="110568" y="39534"/>
                  </a:lnTo>
                  <a:lnTo>
                    <a:pt x="115797" y="41065"/>
                  </a:lnTo>
                  <a:lnTo>
                    <a:pt x="118602" y="41320"/>
                  </a:lnTo>
                  <a:lnTo>
                    <a:pt x="119240" y="42977"/>
                  </a:lnTo>
                  <a:lnTo>
                    <a:pt x="118475" y="44380"/>
                  </a:lnTo>
                  <a:lnTo>
                    <a:pt x="118602" y="48844"/>
                  </a:lnTo>
                  <a:lnTo>
                    <a:pt x="123449" y="50502"/>
                  </a:lnTo>
                  <a:lnTo>
                    <a:pt x="125999" y="52415"/>
                  </a:lnTo>
                  <a:lnTo>
                    <a:pt x="124341" y="57643"/>
                  </a:lnTo>
                  <a:lnTo>
                    <a:pt x="120898" y="59556"/>
                  </a:lnTo>
                  <a:lnTo>
                    <a:pt x="115032" y="65550"/>
                  </a:lnTo>
                  <a:lnTo>
                    <a:pt x="113756" y="65805"/>
                  </a:lnTo>
                  <a:lnTo>
                    <a:pt x="112736" y="66826"/>
                  </a:lnTo>
                  <a:lnTo>
                    <a:pt x="111971" y="71162"/>
                  </a:lnTo>
                  <a:lnTo>
                    <a:pt x="116307" y="101514"/>
                  </a:lnTo>
                  <a:lnTo>
                    <a:pt x="116435" y="101769"/>
                  </a:lnTo>
                  <a:lnTo>
                    <a:pt x="119623" y="105977"/>
                  </a:lnTo>
                  <a:lnTo>
                    <a:pt x="135691" y="113374"/>
                  </a:lnTo>
                  <a:lnTo>
                    <a:pt x="137222" y="113119"/>
                  </a:lnTo>
                  <a:lnTo>
                    <a:pt x="138114" y="114011"/>
                  </a:lnTo>
                  <a:lnTo>
                    <a:pt x="137859" y="116435"/>
                  </a:lnTo>
                  <a:lnTo>
                    <a:pt x="138242" y="118858"/>
                  </a:lnTo>
                  <a:lnTo>
                    <a:pt x="140537" y="120643"/>
                  </a:lnTo>
                  <a:lnTo>
                    <a:pt x="146404" y="120898"/>
                  </a:lnTo>
                  <a:lnTo>
                    <a:pt x="152270" y="124214"/>
                  </a:lnTo>
                  <a:lnTo>
                    <a:pt x="152398" y="126254"/>
                  </a:lnTo>
                  <a:lnTo>
                    <a:pt x="147679" y="129443"/>
                  </a:lnTo>
                  <a:lnTo>
                    <a:pt x="142068" y="131611"/>
                  </a:lnTo>
                  <a:lnTo>
                    <a:pt x="137349" y="135054"/>
                  </a:lnTo>
                  <a:lnTo>
                    <a:pt x="135181" y="138752"/>
                  </a:lnTo>
                  <a:lnTo>
                    <a:pt x="135181" y="140283"/>
                  </a:lnTo>
                  <a:lnTo>
                    <a:pt x="136202" y="142578"/>
                  </a:lnTo>
                  <a:lnTo>
                    <a:pt x="136074" y="148189"/>
                  </a:lnTo>
                  <a:lnTo>
                    <a:pt x="135181" y="152525"/>
                  </a:lnTo>
                  <a:lnTo>
                    <a:pt x="135947" y="154438"/>
                  </a:lnTo>
                  <a:lnTo>
                    <a:pt x="136839" y="155586"/>
                  </a:lnTo>
                  <a:lnTo>
                    <a:pt x="136074" y="156861"/>
                  </a:lnTo>
                  <a:lnTo>
                    <a:pt x="130208" y="161325"/>
                  </a:lnTo>
                  <a:lnTo>
                    <a:pt x="122173" y="171910"/>
                  </a:lnTo>
                  <a:lnTo>
                    <a:pt x="121918" y="174205"/>
                  </a:lnTo>
                  <a:lnTo>
                    <a:pt x="122556" y="175353"/>
                  </a:lnTo>
                  <a:lnTo>
                    <a:pt x="122173" y="177904"/>
                  </a:lnTo>
                  <a:lnTo>
                    <a:pt x="117327" y="181092"/>
                  </a:lnTo>
                  <a:lnTo>
                    <a:pt x="112991" y="182622"/>
                  </a:lnTo>
                  <a:lnTo>
                    <a:pt x="110568" y="185300"/>
                  </a:lnTo>
                  <a:lnTo>
                    <a:pt x="102789" y="203282"/>
                  </a:lnTo>
                  <a:lnTo>
                    <a:pt x="98453" y="207491"/>
                  </a:lnTo>
                  <a:lnTo>
                    <a:pt x="91438" y="211189"/>
                  </a:lnTo>
                  <a:lnTo>
                    <a:pt x="87103" y="216673"/>
                  </a:lnTo>
                  <a:lnTo>
                    <a:pt x="87103" y="217055"/>
                  </a:lnTo>
                  <a:lnTo>
                    <a:pt x="78048" y="232359"/>
                  </a:lnTo>
                  <a:lnTo>
                    <a:pt x="62234" y="236185"/>
                  </a:lnTo>
                  <a:lnTo>
                    <a:pt x="58919" y="237715"/>
                  </a:lnTo>
                  <a:lnTo>
                    <a:pt x="54710" y="236057"/>
                  </a:lnTo>
                  <a:lnTo>
                    <a:pt x="53945" y="233634"/>
                  </a:lnTo>
                  <a:lnTo>
                    <a:pt x="46421" y="231339"/>
                  </a:lnTo>
                  <a:lnTo>
                    <a:pt x="44380" y="233252"/>
                  </a:lnTo>
                  <a:lnTo>
                    <a:pt x="38131" y="243071"/>
                  </a:lnTo>
                  <a:lnTo>
                    <a:pt x="32393" y="249065"/>
                  </a:lnTo>
                  <a:lnTo>
                    <a:pt x="29332" y="254421"/>
                  </a:lnTo>
                  <a:lnTo>
                    <a:pt x="28567" y="259395"/>
                  </a:lnTo>
                  <a:lnTo>
                    <a:pt x="30224" y="262328"/>
                  </a:lnTo>
                  <a:lnTo>
                    <a:pt x="34943" y="265134"/>
                  </a:lnTo>
                  <a:lnTo>
                    <a:pt x="38259" y="265899"/>
                  </a:lnTo>
                  <a:lnTo>
                    <a:pt x="40682" y="265644"/>
                  </a:lnTo>
                  <a:lnTo>
                    <a:pt x="43105" y="268067"/>
                  </a:lnTo>
                  <a:lnTo>
                    <a:pt x="41957" y="275719"/>
                  </a:lnTo>
                  <a:lnTo>
                    <a:pt x="43105" y="283626"/>
                  </a:lnTo>
                  <a:lnTo>
                    <a:pt x="44635" y="285666"/>
                  </a:lnTo>
                  <a:lnTo>
                    <a:pt x="47696" y="287452"/>
                  </a:lnTo>
                  <a:lnTo>
                    <a:pt x="51649" y="287197"/>
                  </a:lnTo>
                  <a:lnTo>
                    <a:pt x="53562" y="288600"/>
                  </a:lnTo>
                  <a:lnTo>
                    <a:pt x="53562" y="290767"/>
                  </a:lnTo>
                  <a:lnTo>
                    <a:pt x="61342" y="309132"/>
                  </a:lnTo>
                  <a:lnTo>
                    <a:pt x="61214" y="316401"/>
                  </a:lnTo>
                  <a:lnTo>
                    <a:pt x="60959" y="317676"/>
                  </a:lnTo>
                  <a:lnTo>
                    <a:pt x="57388" y="319844"/>
                  </a:lnTo>
                  <a:lnTo>
                    <a:pt x="53435" y="320482"/>
                  </a:lnTo>
                  <a:lnTo>
                    <a:pt x="52287" y="318059"/>
                  </a:lnTo>
                  <a:lnTo>
                    <a:pt x="50502" y="316656"/>
                  </a:lnTo>
                  <a:lnTo>
                    <a:pt x="43232" y="319079"/>
                  </a:lnTo>
                  <a:lnTo>
                    <a:pt x="41192" y="320864"/>
                  </a:lnTo>
                  <a:lnTo>
                    <a:pt x="39024" y="322267"/>
                  </a:lnTo>
                  <a:lnTo>
                    <a:pt x="35581" y="322267"/>
                  </a:lnTo>
                  <a:lnTo>
                    <a:pt x="28567" y="319717"/>
                  </a:lnTo>
                  <a:lnTo>
                    <a:pt x="14156" y="318951"/>
                  </a:lnTo>
                  <a:lnTo>
                    <a:pt x="13136" y="319717"/>
                  </a:lnTo>
                  <a:lnTo>
                    <a:pt x="12753" y="324945"/>
                  </a:lnTo>
                  <a:lnTo>
                    <a:pt x="10458" y="327113"/>
                  </a:lnTo>
                  <a:lnTo>
                    <a:pt x="6504" y="327241"/>
                  </a:lnTo>
                  <a:lnTo>
                    <a:pt x="2806" y="328644"/>
                  </a:lnTo>
                  <a:lnTo>
                    <a:pt x="0" y="335530"/>
                  </a:lnTo>
                  <a:lnTo>
                    <a:pt x="0" y="336168"/>
                  </a:lnTo>
                  <a:lnTo>
                    <a:pt x="1530" y="336551"/>
                  </a:lnTo>
                  <a:lnTo>
                    <a:pt x="6249" y="334893"/>
                  </a:lnTo>
                  <a:lnTo>
                    <a:pt x="8417" y="333490"/>
                  </a:lnTo>
                  <a:lnTo>
                    <a:pt x="8417" y="333873"/>
                  </a:lnTo>
                  <a:lnTo>
                    <a:pt x="7652" y="334510"/>
                  </a:lnTo>
                  <a:lnTo>
                    <a:pt x="6504" y="339101"/>
                  </a:lnTo>
                  <a:lnTo>
                    <a:pt x="13518" y="348283"/>
                  </a:lnTo>
                  <a:lnTo>
                    <a:pt x="24358" y="354277"/>
                  </a:lnTo>
                  <a:lnTo>
                    <a:pt x="32775" y="356190"/>
                  </a:lnTo>
                  <a:lnTo>
                    <a:pt x="34943" y="355425"/>
                  </a:lnTo>
                  <a:lnTo>
                    <a:pt x="38131" y="353512"/>
                  </a:lnTo>
                  <a:lnTo>
                    <a:pt x="43743" y="351727"/>
                  </a:lnTo>
                  <a:lnTo>
                    <a:pt x="46038" y="351727"/>
                  </a:lnTo>
                  <a:lnTo>
                    <a:pt x="46931" y="353385"/>
                  </a:lnTo>
                  <a:lnTo>
                    <a:pt x="43997" y="359123"/>
                  </a:lnTo>
                  <a:lnTo>
                    <a:pt x="42467" y="360016"/>
                  </a:lnTo>
                  <a:lnTo>
                    <a:pt x="33668" y="362949"/>
                  </a:lnTo>
                  <a:lnTo>
                    <a:pt x="32393" y="363970"/>
                  </a:lnTo>
                  <a:lnTo>
                    <a:pt x="31372" y="363714"/>
                  </a:lnTo>
                  <a:lnTo>
                    <a:pt x="29332" y="363970"/>
                  </a:lnTo>
                  <a:lnTo>
                    <a:pt x="27674" y="365245"/>
                  </a:lnTo>
                  <a:lnTo>
                    <a:pt x="24868" y="366265"/>
                  </a:lnTo>
                  <a:lnTo>
                    <a:pt x="23338" y="365372"/>
                  </a:lnTo>
                  <a:lnTo>
                    <a:pt x="23338" y="363714"/>
                  </a:lnTo>
                  <a:lnTo>
                    <a:pt x="21807" y="363459"/>
                  </a:lnTo>
                  <a:lnTo>
                    <a:pt x="20915" y="362822"/>
                  </a:lnTo>
                  <a:lnTo>
                    <a:pt x="19384" y="362567"/>
                  </a:lnTo>
                  <a:lnTo>
                    <a:pt x="18109" y="363970"/>
                  </a:lnTo>
                  <a:lnTo>
                    <a:pt x="18619" y="368943"/>
                  </a:lnTo>
                  <a:lnTo>
                    <a:pt x="43870" y="395724"/>
                  </a:lnTo>
                  <a:lnTo>
                    <a:pt x="54838" y="402738"/>
                  </a:lnTo>
                  <a:lnTo>
                    <a:pt x="61469" y="403121"/>
                  </a:lnTo>
                  <a:lnTo>
                    <a:pt x="82767" y="393301"/>
                  </a:lnTo>
                  <a:lnTo>
                    <a:pt x="84807" y="391261"/>
                  </a:lnTo>
                  <a:lnTo>
                    <a:pt x="88888" y="382206"/>
                  </a:lnTo>
                  <a:lnTo>
                    <a:pt x="88506" y="380803"/>
                  </a:lnTo>
                  <a:lnTo>
                    <a:pt x="84042" y="377998"/>
                  </a:lnTo>
                  <a:lnTo>
                    <a:pt x="84170" y="377615"/>
                  </a:lnTo>
                  <a:lnTo>
                    <a:pt x="85062" y="377233"/>
                  </a:lnTo>
                  <a:lnTo>
                    <a:pt x="85828" y="375192"/>
                  </a:lnTo>
                  <a:lnTo>
                    <a:pt x="85572" y="374299"/>
                  </a:lnTo>
                  <a:lnTo>
                    <a:pt x="86975" y="373789"/>
                  </a:lnTo>
                  <a:lnTo>
                    <a:pt x="89526" y="370601"/>
                  </a:lnTo>
                  <a:lnTo>
                    <a:pt x="89781" y="367923"/>
                  </a:lnTo>
                  <a:lnTo>
                    <a:pt x="92331" y="368178"/>
                  </a:lnTo>
                  <a:lnTo>
                    <a:pt x="93989" y="367668"/>
                  </a:lnTo>
                  <a:lnTo>
                    <a:pt x="97815" y="368688"/>
                  </a:lnTo>
                  <a:lnTo>
                    <a:pt x="95902" y="368305"/>
                  </a:lnTo>
                  <a:lnTo>
                    <a:pt x="94117" y="368943"/>
                  </a:lnTo>
                  <a:lnTo>
                    <a:pt x="93224" y="374809"/>
                  </a:lnTo>
                  <a:lnTo>
                    <a:pt x="93734" y="378635"/>
                  </a:lnTo>
                  <a:lnTo>
                    <a:pt x="93479" y="379783"/>
                  </a:lnTo>
                  <a:lnTo>
                    <a:pt x="94754" y="381314"/>
                  </a:lnTo>
                  <a:lnTo>
                    <a:pt x="98198" y="381186"/>
                  </a:lnTo>
                  <a:lnTo>
                    <a:pt x="98708" y="381824"/>
                  </a:lnTo>
                  <a:lnTo>
                    <a:pt x="98581" y="382334"/>
                  </a:lnTo>
                  <a:lnTo>
                    <a:pt x="96412" y="384119"/>
                  </a:lnTo>
                  <a:lnTo>
                    <a:pt x="95902" y="391006"/>
                  </a:lnTo>
                  <a:lnTo>
                    <a:pt x="96157" y="392281"/>
                  </a:lnTo>
                  <a:lnTo>
                    <a:pt x="95647" y="394194"/>
                  </a:lnTo>
                  <a:lnTo>
                    <a:pt x="97688" y="394577"/>
                  </a:lnTo>
                  <a:lnTo>
                    <a:pt x="98835" y="394449"/>
                  </a:lnTo>
                  <a:lnTo>
                    <a:pt x="99346" y="396745"/>
                  </a:lnTo>
                  <a:lnTo>
                    <a:pt x="101259" y="401718"/>
                  </a:lnTo>
                  <a:lnTo>
                    <a:pt x="101131" y="403504"/>
                  </a:lnTo>
                  <a:lnTo>
                    <a:pt x="96412" y="420210"/>
                  </a:lnTo>
                  <a:lnTo>
                    <a:pt x="98708" y="443165"/>
                  </a:lnTo>
                  <a:lnTo>
                    <a:pt x="99473" y="444058"/>
                  </a:lnTo>
                  <a:lnTo>
                    <a:pt x="100238" y="443803"/>
                  </a:lnTo>
                  <a:lnTo>
                    <a:pt x="102789" y="441890"/>
                  </a:lnTo>
                  <a:lnTo>
                    <a:pt x="100238" y="447246"/>
                  </a:lnTo>
                  <a:lnTo>
                    <a:pt x="100111" y="448394"/>
                  </a:lnTo>
                  <a:lnTo>
                    <a:pt x="112736" y="506930"/>
                  </a:lnTo>
                  <a:lnTo>
                    <a:pt x="122938" y="528993"/>
                  </a:lnTo>
                  <a:lnTo>
                    <a:pt x="123321" y="530523"/>
                  </a:lnTo>
                  <a:lnTo>
                    <a:pt x="131228" y="542638"/>
                  </a:lnTo>
                  <a:lnTo>
                    <a:pt x="150357" y="598114"/>
                  </a:lnTo>
                  <a:lnTo>
                    <a:pt x="155459" y="603470"/>
                  </a:lnTo>
                  <a:lnTo>
                    <a:pt x="160942" y="612397"/>
                  </a:lnTo>
                  <a:lnTo>
                    <a:pt x="178924" y="666342"/>
                  </a:lnTo>
                  <a:lnTo>
                    <a:pt x="186321" y="675524"/>
                  </a:lnTo>
                  <a:lnTo>
                    <a:pt x="194483" y="682538"/>
                  </a:lnTo>
                  <a:lnTo>
                    <a:pt x="196778" y="683431"/>
                  </a:lnTo>
                  <a:lnTo>
                    <a:pt x="200859" y="682921"/>
                  </a:lnTo>
                  <a:lnTo>
                    <a:pt x="208766" y="678712"/>
                  </a:lnTo>
                  <a:lnTo>
                    <a:pt x="212719" y="672208"/>
                  </a:lnTo>
                  <a:lnTo>
                    <a:pt x="214122" y="665704"/>
                  </a:lnTo>
                  <a:lnTo>
                    <a:pt x="220499" y="661113"/>
                  </a:lnTo>
                  <a:lnTo>
                    <a:pt x="232869" y="658308"/>
                  </a:lnTo>
                  <a:lnTo>
                    <a:pt x="238735" y="659838"/>
                  </a:lnTo>
                  <a:lnTo>
                    <a:pt x="239755" y="659838"/>
                  </a:lnTo>
                  <a:lnTo>
                    <a:pt x="239501" y="659073"/>
                  </a:lnTo>
                  <a:lnTo>
                    <a:pt x="238480" y="657798"/>
                  </a:lnTo>
                  <a:lnTo>
                    <a:pt x="235930" y="656777"/>
                  </a:lnTo>
                  <a:lnTo>
                    <a:pt x="233507" y="656905"/>
                  </a:lnTo>
                  <a:lnTo>
                    <a:pt x="230063" y="650528"/>
                  </a:lnTo>
                  <a:lnTo>
                    <a:pt x="235802" y="642112"/>
                  </a:lnTo>
                  <a:lnTo>
                    <a:pt x="236312" y="640326"/>
                  </a:lnTo>
                  <a:lnTo>
                    <a:pt x="236185" y="639051"/>
                  </a:lnTo>
                  <a:lnTo>
                    <a:pt x="239755" y="635480"/>
                  </a:lnTo>
                  <a:lnTo>
                    <a:pt x="245749" y="636373"/>
                  </a:lnTo>
                  <a:lnTo>
                    <a:pt x="249193" y="633439"/>
                  </a:lnTo>
                  <a:lnTo>
                    <a:pt x="247025" y="605893"/>
                  </a:lnTo>
                  <a:lnTo>
                    <a:pt x="257610" y="579112"/>
                  </a:lnTo>
                  <a:lnTo>
                    <a:pt x="258758" y="572353"/>
                  </a:lnTo>
                  <a:lnTo>
                    <a:pt x="253401" y="530906"/>
                  </a:lnTo>
                  <a:lnTo>
                    <a:pt x="254804" y="523636"/>
                  </a:lnTo>
                  <a:lnTo>
                    <a:pt x="259140" y="515347"/>
                  </a:lnTo>
                  <a:lnTo>
                    <a:pt x="265517" y="512541"/>
                  </a:lnTo>
                  <a:lnTo>
                    <a:pt x="269853" y="515347"/>
                  </a:lnTo>
                  <a:lnTo>
                    <a:pt x="271128" y="515347"/>
                  </a:lnTo>
                  <a:lnTo>
                    <a:pt x="273296" y="514072"/>
                  </a:lnTo>
                  <a:lnTo>
                    <a:pt x="276612" y="508715"/>
                  </a:lnTo>
                  <a:lnTo>
                    <a:pt x="278652" y="503359"/>
                  </a:lnTo>
                  <a:lnTo>
                    <a:pt x="281075" y="501956"/>
                  </a:lnTo>
                  <a:lnTo>
                    <a:pt x="288982" y="502722"/>
                  </a:lnTo>
                  <a:lnTo>
                    <a:pt x="297144" y="499151"/>
                  </a:lnTo>
                  <a:lnTo>
                    <a:pt x="302118" y="490096"/>
                  </a:lnTo>
                  <a:lnTo>
                    <a:pt x="300970" y="489459"/>
                  </a:lnTo>
                  <a:lnTo>
                    <a:pt x="300077" y="488566"/>
                  </a:lnTo>
                  <a:lnTo>
                    <a:pt x="301990" y="485378"/>
                  </a:lnTo>
                  <a:lnTo>
                    <a:pt x="317421" y="475685"/>
                  </a:lnTo>
                  <a:lnTo>
                    <a:pt x="332087" y="461785"/>
                  </a:lnTo>
                  <a:lnTo>
                    <a:pt x="336806" y="459489"/>
                  </a:lnTo>
                  <a:lnTo>
                    <a:pt x="361419" y="431815"/>
                  </a:lnTo>
                  <a:lnTo>
                    <a:pt x="373279" y="425184"/>
                  </a:lnTo>
                  <a:lnTo>
                    <a:pt x="382461" y="422506"/>
                  </a:lnTo>
                  <a:lnTo>
                    <a:pt x="395087" y="411538"/>
                  </a:lnTo>
                  <a:lnTo>
                    <a:pt x="394831" y="408732"/>
                  </a:lnTo>
                  <a:lnTo>
                    <a:pt x="395597" y="407712"/>
                  </a:lnTo>
                  <a:lnTo>
                    <a:pt x="399295" y="405034"/>
                  </a:lnTo>
                  <a:lnTo>
                    <a:pt x="400188" y="403121"/>
                  </a:lnTo>
                  <a:lnTo>
                    <a:pt x="397255" y="395342"/>
                  </a:lnTo>
                  <a:lnTo>
                    <a:pt x="397765" y="389985"/>
                  </a:lnTo>
                  <a:lnTo>
                    <a:pt x="401973" y="385394"/>
                  </a:lnTo>
                  <a:lnTo>
                    <a:pt x="413323" y="381824"/>
                  </a:lnTo>
                  <a:lnTo>
                    <a:pt x="421485" y="375575"/>
                  </a:lnTo>
                  <a:lnTo>
                    <a:pt x="422760" y="373407"/>
                  </a:lnTo>
                  <a:lnTo>
                    <a:pt x="423271" y="373279"/>
                  </a:lnTo>
                  <a:lnTo>
                    <a:pt x="423398" y="373789"/>
                  </a:lnTo>
                  <a:lnTo>
                    <a:pt x="422250" y="375957"/>
                  </a:lnTo>
                  <a:lnTo>
                    <a:pt x="421613" y="380293"/>
                  </a:lnTo>
                  <a:lnTo>
                    <a:pt x="422760" y="382079"/>
                  </a:lnTo>
                  <a:lnTo>
                    <a:pt x="426076" y="383482"/>
                  </a:lnTo>
                  <a:lnTo>
                    <a:pt x="427224" y="383482"/>
                  </a:lnTo>
                  <a:lnTo>
                    <a:pt x="427734" y="383099"/>
                  </a:lnTo>
                  <a:lnTo>
                    <a:pt x="430540" y="382716"/>
                  </a:lnTo>
                  <a:lnTo>
                    <a:pt x="431177" y="383992"/>
                  </a:lnTo>
                  <a:lnTo>
                    <a:pt x="432325" y="384247"/>
                  </a:lnTo>
                  <a:lnTo>
                    <a:pt x="433601" y="382589"/>
                  </a:lnTo>
                  <a:lnTo>
                    <a:pt x="434876" y="379400"/>
                  </a:lnTo>
                  <a:lnTo>
                    <a:pt x="438829" y="384374"/>
                  </a:lnTo>
                  <a:lnTo>
                    <a:pt x="439084" y="384374"/>
                  </a:lnTo>
                  <a:lnTo>
                    <a:pt x="440232" y="383482"/>
                  </a:lnTo>
                  <a:lnTo>
                    <a:pt x="440232" y="382461"/>
                  </a:lnTo>
                  <a:lnTo>
                    <a:pt x="443038" y="382589"/>
                  </a:lnTo>
                  <a:lnTo>
                    <a:pt x="444058" y="381058"/>
                  </a:lnTo>
                  <a:lnTo>
                    <a:pt x="443293" y="378635"/>
                  </a:lnTo>
                  <a:lnTo>
                    <a:pt x="441125" y="354660"/>
                  </a:lnTo>
                  <a:lnTo>
                    <a:pt x="440360" y="352747"/>
                  </a:lnTo>
                  <a:lnTo>
                    <a:pt x="440360" y="347136"/>
                  </a:lnTo>
                  <a:lnTo>
                    <a:pt x="440870" y="346243"/>
                  </a:lnTo>
                  <a:lnTo>
                    <a:pt x="440487" y="344968"/>
                  </a:lnTo>
                  <a:lnTo>
                    <a:pt x="437171" y="344202"/>
                  </a:lnTo>
                  <a:lnTo>
                    <a:pt x="436279" y="342544"/>
                  </a:lnTo>
                  <a:lnTo>
                    <a:pt x="437299" y="339611"/>
                  </a:lnTo>
                  <a:lnTo>
                    <a:pt x="436789" y="338591"/>
                  </a:lnTo>
                  <a:lnTo>
                    <a:pt x="433983" y="336168"/>
                  </a:lnTo>
                  <a:lnTo>
                    <a:pt x="434748" y="330047"/>
                  </a:lnTo>
                  <a:lnTo>
                    <a:pt x="436279" y="326603"/>
                  </a:lnTo>
                  <a:lnTo>
                    <a:pt x="436151" y="325583"/>
                  </a:lnTo>
                  <a:lnTo>
                    <a:pt x="436534" y="322395"/>
                  </a:lnTo>
                  <a:lnTo>
                    <a:pt x="434111" y="318951"/>
                  </a:lnTo>
                  <a:lnTo>
                    <a:pt x="430540" y="318441"/>
                  </a:lnTo>
                  <a:lnTo>
                    <a:pt x="425184" y="315381"/>
                  </a:lnTo>
                  <a:lnTo>
                    <a:pt x="422378" y="310790"/>
                  </a:lnTo>
                  <a:lnTo>
                    <a:pt x="422506" y="309642"/>
                  </a:lnTo>
                  <a:lnTo>
                    <a:pt x="424418" y="305688"/>
                  </a:lnTo>
                  <a:lnTo>
                    <a:pt x="425184" y="305433"/>
                  </a:lnTo>
                  <a:lnTo>
                    <a:pt x="425694" y="305816"/>
                  </a:lnTo>
                  <a:lnTo>
                    <a:pt x="428754" y="305178"/>
                  </a:lnTo>
                  <a:lnTo>
                    <a:pt x="430285" y="301480"/>
                  </a:lnTo>
                  <a:lnTo>
                    <a:pt x="432580" y="299312"/>
                  </a:lnTo>
                  <a:lnTo>
                    <a:pt x="438829" y="299312"/>
                  </a:lnTo>
                  <a:lnTo>
                    <a:pt x="441252" y="297782"/>
                  </a:lnTo>
                  <a:lnTo>
                    <a:pt x="440615" y="295614"/>
                  </a:lnTo>
                  <a:lnTo>
                    <a:pt x="438319" y="292680"/>
                  </a:lnTo>
                  <a:lnTo>
                    <a:pt x="436024" y="291150"/>
                  </a:lnTo>
                  <a:lnTo>
                    <a:pt x="433601" y="291150"/>
                  </a:lnTo>
                  <a:lnTo>
                    <a:pt x="424546" y="283881"/>
                  </a:lnTo>
                  <a:lnTo>
                    <a:pt x="423143" y="282223"/>
                  </a:lnTo>
                  <a:lnTo>
                    <a:pt x="425311" y="275974"/>
                  </a:lnTo>
                  <a:lnTo>
                    <a:pt x="429392" y="272021"/>
                  </a:lnTo>
                  <a:lnTo>
                    <a:pt x="430412" y="271383"/>
                  </a:lnTo>
                  <a:lnTo>
                    <a:pt x="431688" y="269470"/>
                  </a:lnTo>
                  <a:lnTo>
                    <a:pt x="433090" y="268960"/>
                  </a:lnTo>
                  <a:lnTo>
                    <a:pt x="435003" y="272913"/>
                  </a:lnTo>
                  <a:lnTo>
                    <a:pt x="438447" y="273806"/>
                  </a:lnTo>
                  <a:lnTo>
                    <a:pt x="442783" y="274189"/>
                  </a:lnTo>
                  <a:lnTo>
                    <a:pt x="443676" y="274699"/>
                  </a:lnTo>
                  <a:lnTo>
                    <a:pt x="447756" y="278907"/>
                  </a:lnTo>
                  <a:lnTo>
                    <a:pt x="449669" y="279800"/>
                  </a:lnTo>
                  <a:lnTo>
                    <a:pt x="451837" y="280055"/>
                  </a:lnTo>
                  <a:lnTo>
                    <a:pt x="454643" y="278652"/>
                  </a:lnTo>
                  <a:lnTo>
                    <a:pt x="455153" y="276484"/>
                  </a:lnTo>
                  <a:lnTo>
                    <a:pt x="456046" y="276102"/>
                  </a:lnTo>
                  <a:lnTo>
                    <a:pt x="457194" y="277122"/>
                  </a:lnTo>
                  <a:lnTo>
                    <a:pt x="458341" y="279672"/>
                  </a:lnTo>
                  <a:lnTo>
                    <a:pt x="458596" y="294721"/>
                  </a:lnTo>
                  <a:lnTo>
                    <a:pt x="460254" y="296634"/>
                  </a:lnTo>
                  <a:lnTo>
                    <a:pt x="469436" y="299439"/>
                  </a:lnTo>
                  <a:lnTo>
                    <a:pt x="509608" y="301097"/>
                  </a:lnTo>
                  <a:lnTo>
                    <a:pt x="511649" y="301990"/>
                  </a:lnTo>
                  <a:lnTo>
                    <a:pt x="514837" y="304796"/>
                  </a:lnTo>
                  <a:lnTo>
                    <a:pt x="514837" y="305688"/>
                  </a:lnTo>
                  <a:lnTo>
                    <a:pt x="513944" y="306326"/>
                  </a:lnTo>
                  <a:lnTo>
                    <a:pt x="512541" y="305816"/>
                  </a:lnTo>
                  <a:lnTo>
                    <a:pt x="509863" y="307346"/>
                  </a:lnTo>
                  <a:lnTo>
                    <a:pt x="507313" y="316018"/>
                  </a:lnTo>
                  <a:lnTo>
                    <a:pt x="502977" y="320354"/>
                  </a:lnTo>
                  <a:lnTo>
                    <a:pt x="502849" y="320992"/>
                  </a:lnTo>
                  <a:lnTo>
                    <a:pt x="501701" y="321502"/>
                  </a:lnTo>
                  <a:lnTo>
                    <a:pt x="499788" y="321374"/>
                  </a:lnTo>
                  <a:lnTo>
                    <a:pt x="497876" y="322012"/>
                  </a:lnTo>
                  <a:lnTo>
                    <a:pt x="496345" y="323670"/>
                  </a:lnTo>
                  <a:lnTo>
                    <a:pt x="494815" y="324053"/>
                  </a:lnTo>
                  <a:lnTo>
                    <a:pt x="490861" y="326093"/>
                  </a:lnTo>
                  <a:lnTo>
                    <a:pt x="489714" y="327113"/>
                  </a:lnTo>
                  <a:lnTo>
                    <a:pt x="487801" y="332215"/>
                  </a:lnTo>
                  <a:lnTo>
                    <a:pt x="487163" y="336295"/>
                  </a:lnTo>
                  <a:lnTo>
                    <a:pt x="490351" y="347008"/>
                  </a:lnTo>
                  <a:lnTo>
                    <a:pt x="490989" y="348156"/>
                  </a:lnTo>
                  <a:lnTo>
                    <a:pt x="491754" y="348411"/>
                  </a:lnTo>
                  <a:lnTo>
                    <a:pt x="492392" y="347901"/>
                  </a:lnTo>
                  <a:lnTo>
                    <a:pt x="492774" y="345605"/>
                  </a:lnTo>
                  <a:lnTo>
                    <a:pt x="493922" y="347136"/>
                  </a:lnTo>
                  <a:lnTo>
                    <a:pt x="494687" y="349176"/>
                  </a:lnTo>
                  <a:lnTo>
                    <a:pt x="498768" y="350834"/>
                  </a:lnTo>
                  <a:lnTo>
                    <a:pt x="499278" y="350579"/>
                  </a:lnTo>
                  <a:lnTo>
                    <a:pt x="501191" y="346625"/>
                  </a:lnTo>
                  <a:lnTo>
                    <a:pt x="500809" y="344712"/>
                  </a:lnTo>
                  <a:lnTo>
                    <a:pt x="501956" y="341269"/>
                  </a:lnTo>
                  <a:lnTo>
                    <a:pt x="503359" y="340121"/>
                  </a:lnTo>
                  <a:lnTo>
                    <a:pt x="504507" y="337698"/>
                  </a:lnTo>
                  <a:lnTo>
                    <a:pt x="504635" y="335530"/>
                  </a:lnTo>
                  <a:lnTo>
                    <a:pt x="506548" y="335148"/>
                  </a:lnTo>
                  <a:lnTo>
                    <a:pt x="507568" y="334510"/>
                  </a:lnTo>
                  <a:lnTo>
                    <a:pt x="508971" y="334638"/>
                  </a:lnTo>
                  <a:lnTo>
                    <a:pt x="510629" y="336806"/>
                  </a:lnTo>
                  <a:lnTo>
                    <a:pt x="512159" y="341907"/>
                  </a:lnTo>
                  <a:lnTo>
                    <a:pt x="512286" y="349304"/>
                  </a:lnTo>
                  <a:lnTo>
                    <a:pt x="515474" y="358486"/>
                  </a:lnTo>
                  <a:lnTo>
                    <a:pt x="516750" y="371111"/>
                  </a:lnTo>
                  <a:lnTo>
                    <a:pt x="517897" y="373407"/>
                  </a:lnTo>
                  <a:lnTo>
                    <a:pt x="519938" y="372004"/>
                  </a:lnTo>
                  <a:lnTo>
                    <a:pt x="520066" y="371749"/>
                  </a:lnTo>
                  <a:lnTo>
                    <a:pt x="521596" y="371494"/>
                  </a:lnTo>
                  <a:lnTo>
                    <a:pt x="523254" y="373407"/>
                  </a:lnTo>
                  <a:lnTo>
                    <a:pt x="525039" y="373917"/>
                  </a:lnTo>
                  <a:lnTo>
                    <a:pt x="526570" y="372514"/>
                  </a:lnTo>
                  <a:lnTo>
                    <a:pt x="527462" y="370218"/>
                  </a:lnTo>
                  <a:lnTo>
                    <a:pt x="528483" y="369326"/>
                  </a:lnTo>
                  <a:lnTo>
                    <a:pt x="530650" y="366265"/>
                  </a:lnTo>
                  <a:lnTo>
                    <a:pt x="528865" y="358358"/>
                  </a:lnTo>
                  <a:lnTo>
                    <a:pt x="530523" y="350196"/>
                  </a:lnTo>
                  <a:lnTo>
                    <a:pt x="531161" y="350069"/>
                  </a:lnTo>
                  <a:lnTo>
                    <a:pt x="534477" y="348028"/>
                  </a:lnTo>
                  <a:lnTo>
                    <a:pt x="536007" y="336295"/>
                  </a:lnTo>
                  <a:lnTo>
                    <a:pt x="535752" y="333745"/>
                  </a:lnTo>
                  <a:lnTo>
                    <a:pt x="533711" y="326986"/>
                  </a:lnTo>
                  <a:lnTo>
                    <a:pt x="533966" y="326093"/>
                  </a:lnTo>
                  <a:lnTo>
                    <a:pt x="539578" y="327241"/>
                  </a:lnTo>
                  <a:lnTo>
                    <a:pt x="539833" y="327113"/>
                  </a:lnTo>
                  <a:lnTo>
                    <a:pt x="542001" y="327368"/>
                  </a:lnTo>
                  <a:lnTo>
                    <a:pt x="549142" y="329919"/>
                  </a:lnTo>
                  <a:lnTo>
                    <a:pt x="551055" y="329409"/>
                  </a:lnTo>
                  <a:lnTo>
                    <a:pt x="563043" y="302245"/>
                  </a:lnTo>
                  <a:lnTo>
                    <a:pt x="561895" y="299312"/>
                  </a:lnTo>
                  <a:lnTo>
                    <a:pt x="560748" y="298674"/>
                  </a:lnTo>
                  <a:lnTo>
                    <a:pt x="560110" y="297271"/>
                  </a:lnTo>
                  <a:lnTo>
                    <a:pt x="563043" y="292170"/>
                  </a:lnTo>
                  <a:lnTo>
                    <a:pt x="566104" y="289620"/>
                  </a:lnTo>
                  <a:lnTo>
                    <a:pt x="569037" y="285921"/>
                  </a:lnTo>
                  <a:lnTo>
                    <a:pt x="571715" y="279417"/>
                  </a:lnTo>
                  <a:lnTo>
                    <a:pt x="571843" y="279162"/>
                  </a:lnTo>
                  <a:lnTo>
                    <a:pt x="571970" y="277377"/>
                  </a:lnTo>
                  <a:lnTo>
                    <a:pt x="570567" y="268960"/>
                  </a:lnTo>
                  <a:lnTo>
                    <a:pt x="572098" y="265262"/>
                  </a:lnTo>
                  <a:lnTo>
                    <a:pt x="595436" y="249193"/>
                  </a:lnTo>
                  <a:lnTo>
                    <a:pt x="603215" y="247662"/>
                  </a:lnTo>
                  <a:lnTo>
                    <a:pt x="607168" y="249448"/>
                  </a:lnTo>
                  <a:lnTo>
                    <a:pt x="607423" y="249958"/>
                  </a:lnTo>
                  <a:lnTo>
                    <a:pt x="609464" y="252253"/>
                  </a:lnTo>
                  <a:lnTo>
                    <a:pt x="611759" y="253274"/>
                  </a:lnTo>
                  <a:lnTo>
                    <a:pt x="613162" y="253401"/>
                  </a:lnTo>
                  <a:lnTo>
                    <a:pt x="614055" y="251998"/>
                  </a:lnTo>
                  <a:lnTo>
                    <a:pt x="613162" y="250086"/>
                  </a:lnTo>
                  <a:lnTo>
                    <a:pt x="611122" y="247407"/>
                  </a:lnTo>
                  <a:lnTo>
                    <a:pt x="611122" y="247407"/>
                  </a:lnTo>
                  <a:lnTo>
                    <a:pt x="611122" y="247407"/>
                  </a:lnTo>
                  <a:close/>
                </a:path>
              </a:pathLst>
            </a:custGeom>
            <a:noFill/>
            <a:ln w="191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7" name="Freeform: Shape 606">
              <a:extLst>
                <a:ext uri="{FF2B5EF4-FFF2-40B4-BE49-F238E27FC236}">
                  <a16:creationId xmlns:a16="http://schemas.microsoft.com/office/drawing/2014/main" id="{2E4B175E-8644-8B5D-79CE-D52BE114F82E}"/>
                </a:ext>
              </a:extLst>
            </p:cNvPr>
            <p:cNvSpPr/>
            <p:nvPr/>
          </p:nvSpPr>
          <p:spPr>
            <a:xfrm>
              <a:off x="4774153" y="3517584"/>
              <a:ext cx="664046" cy="411665"/>
            </a:xfrm>
            <a:custGeom>
              <a:avLst/>
              <a:gdLst>
                <a:gd name="connsiteX0" fmla="*/ 552458 w 664046"/>
                <a:gd name="connsiteY0" fmla="*/ 388455 h 411665"/>
                <a:gd name="connsiteX1" fmla="*/ 581025 w 664046"/>
                <a:gd name="connsiteY1" fmla="*/ 385904 h 411665"/>
                <a:gd name="connsiteX2" fmla="*/ 565466 w 664046"/>
                <a:gd name="connsiteY2" fmla="*/ 362566 h 411665"/>
                <a:gd name="connsiteX3" fmla="*/ 573246 w 664046"/>
                <a:gd name="connsiteY3" fmla="*/ 347008 h 411665"/>
                <a:gd name="connsiteX4" fmla="*/ 612142 w 664046"/>
                <a:gd name="connsiteY4" fmla="*/ 347008 h 411665"/>
                <a:gd name="connsiteX5" fmla="*/ 627701 w 664046"/>
                <a:gd name="connsiteY5" fmla="*/ 334000 h 411665"/>
                <a:gd name="connsiteX6" fmla="*/ 638030 w 664046"/>
                <a:gd name="connsiteY6" fmla="*/ 339229 h 411665"/>
                <a:gd name="connsiteX7" fmla="*/ 645810 w 664046"/>
                <a:gd name="connsiteY7" fmla="*/ 310790 h 411665"/>
                <a:gd name="connsiteX8" fmla="*/ 651038 w 664046"/>
                <a:gd name="connsiteY8" fmla="*/ 284901 h 411665"/>
                <a:gd name="connsiteX9" fmla="*/ 664047 w 664046"/>
                <a:gd name="connsiteY9" fmla="*/ 269342 h 411665"/>
                <a:gd name="connsiteX10" fmla="*/ 643259 w 664046"/>
                <a:gd name="connsiteY10" fmla="*/ 264114 h 411665"/>
                <a:gd name="connsiteX11" fmla="*/ 609591 w 664046"/>
                <a:gd name="connsiteY11" fmla="*/ 264114 h 411665"/>
                <a:gd name="connsiteX12" fmla="*/ 581025 w 664046"/>
                <a:gd name="connsiteY12" fmla="*/ 290002 h 411665"/>
                <a:gd name="connsiteX13" fmla="*/ 575796 w 664046"/>
                <a:gd name="connsiteY13" fmla="*/ 310662 h 411665"/>
                <a:gd name="connsiteX14" fmla="*/ 560237 w 664046"/>
                <a:gd name="connsiteY14" fmla="*/ 328771 h 411665"/>
                <a:gd name="connsiteX15" fmla="*/ 544679 w 664046"/>
                <a:gd name="connsiteY15" fmla="*/ 326220 h 411665"/>
                <a:gd name="connsiteX16" fmla="*/ 492774 w 664046"/>
                <a:gd name="connsiteY16" fmla="*/ 339229 h 411665"/>
                <a:gd name="connsiteX17" fmla="*/ 466886 w 664046"/>
                <a:gd name="connsiteY17" fmla="*/ 326220 h 411665"/>
                <a:gd name="connsiteX18" fmla="*/ 456556 w 664046"/>
                <a:gd name="connsiteY18" fmla="*/ 305561 h 411665"/>
                <a:gd name="connsiteX19" fmla="*/ 433218 w 664046"/>
                <a:gd name="connsiteY19" fmla="*/ 277122 h 411665"/>
                <a:gd name="connsiteX20" fmla="*/ 422888 w 664046"/>
                <a:gd name="connsiteY20" fmla="*/ 233124 h 411665"/>
                <a:gd name="connsiteX21" fmla="*/ 430667 w 664046"/>
                <a:gd name="connsiteY21" fmla="*/ 173568 h 411665"/>
                <a:gd name="connsiteX22" fmla="*/ 433218 w 664046"/>
                <a:gd name="connsiteY22" fmla="*/ 163238 h 411665"/>
                <a:gd name="connsiteX23" fmla="*/ 425439 w 664046"/>
                <a:gd name="connsiteY23" fmla="*/ 160687 h 411665"/>
                <a:gd name="connsiteX24" fmla="*/ 394321 w 664046"/>
                <a:gd name="connsiteY24" fmla="*/ 150357 h 411665"/>
                <a:gd name="connsiteX25" fmla="*/ 386542 w 664046"/>
                <a:gd name="connsiteY25" fmla="*/ 134799 h 411665"/>
                <a:gd name="connsiteX26" fmla="*/ 381313 w 664046"/>
                <a:gd name="connsiteY26" fmla="*/ 119240 h 411665"/>
                <a:gd name="connsiteX27" fmla="*/ 360526 w 664046"/>
                <a:gd name="connsiteY27" fmla="*/ 90801 h 411665"/>
                <a:gd name="connsiteX28" fmla="*/ 321630 w 664046"/>
                <a:gd name="connsiteY28" fmla="*/ 67463 h 411665"/>
                <a:gd name="connsiteX29" fmla="*/ 306071 w 664046"/>
                <a:gd name="connsiteY29" fmla="*/ 88123 h 411665"/>
                <a:gd name="connsiteX30" fmla="*/ 280183 w 664046"/>
                <a:gd name="connsiteY30" fmla="*/ 75115 h 411665"/>
                <a:gd name="connsiteX31" fmla="*/ 272403 w 664046"/>
                <a:gd name="connsiteY31" fmla="*/ 59556 h 411665"/>
                <a:gd name="connsiteX32" fmla="*/ 259395 w 664046"/>
                <a:gd name="connsiteY32" fmla="*/ 43998 h 411665"/>
                <a:gd name="connsiteX33" fmla="*/ 233507 w 664046"/>
                <a:gd name="connsiteY33" fmla="*/ 20660 h 411665"/>
                <a:gd name="connsiteX34" fmla="*/ 199839 w 664046"/>
                <a:gd name="connsiteY34" fmla="*/ 20660 h 411665"/>
                <a:gd name="connsiteX35" fmla="*/ 192060 w 664046"/>
                <a:gd name="connsiteY35" fmla="*/ 30990 h 411665"/>
                <a:gd name="connsiteX36" fmla="*/ 129825 w 664046"/>
                <a:gd name="connsiteY36" fmla="*/ 30990 h 411665"/>
                <a:gd name="connsiteX37" fmla="*/ 72692 w 664046"/>
                <a:gd name="connsiteY37" fmla="*/ 10330 h 411665"/>
                <a:gd name="connsiteX38" fmla="*/ 49354 w 664046"/>
                <a:gd name="connsiteY38" fmla="*/ 0 h 411665"/>
                <a:gd name="connsiteX39" fmla="*/ 0 w 664046"/>
                <a:gd name="connsiteY39" fmla="*/ 5229 h 411665"/>
                <a:gd name="connsiteX40" fmla="*/ 10330 w 664046"/>
                <a:gd name="connsiteY40" fmla="*/ 23338 h 411665"/>
                <a:gd name="connsiteX41" fmla="*/ 28439 w 664046"/>
                <a:gd name="connsiteY41" fmla="*/ 64785 h 411665"/>
                <a:gd name="connsiteX42" fmla="*/ 57006 w 664046"/>
                <a:gd name="connsiteY42" fmla="*/ 88123 h 411665"/>
                <a:gd name="connsiteX43" fmla="*/ 67336 w 664046"/>
                <a:gd name="connsiteY43" fmla="*/ 116562 h 411665"/>
                <a:gd name="connsiteX44" fmla="*/ 49226 w 664046"/>
                <a:gd name="connsiteY44" fmla="*/ 119113 h 411665"/>
                <a:gd name="connsiteX45" fmla="*/ 77793 w 664046"/>
                <a:gd name="connsiteY45" fmla="*/ 139772 h 411665"/>
                <a:gd name="connsiteX46" fmla="*/ 101131 w 664046"/>
                <a:gd name="connsiteY46" fmla="*/ 152653 h 411665"/>
                <a:gd name="connsiteX47" fmla="*/ 106360 w 664046"/>
                <a:gd name="connsiteY47" fmla="*/ 181092 h 411665"/>
                <a:gd name="connsiteX48" fmla="*/ 132248 w 664046"/>
                <a:gd name="connsiteY48" fmla="*/ 201752 h 411665"/>
                <a:gd name="connsiteX49" fmla="*/ 155586 w 664046"/>
                <a:gd name="connsiteY49" fmla="*/ 230191 h 411665"/>
                <a:gd name="connsiteX50" fmla="*/ 165916 w 664046"/>
                <a:gd name="connsiteY50" fmla="*/ 222411 h 411665"/>
                <a:gd name="connsiteX51" fmla="*/ 160687 w 664046"/>
                <a:gd name="connsiteY51" fmla="*/ 206853 h 411665"/>
                <a:gd name="connsiteX52" fmla="*/ 142578 w 664046"/>
                <a:gd name="connsiteY52" fmla="*/ 199074 h 411665"/>
                <a:gd name="connsiteX53" fmla="*/ 137349 w 664046"/>
                <a:gd name="connsiteY53" fmla="*/ 178414 h 411665"/>
                <a:gd name="connsiteX54" fmla="*/ 124341 w 664046"/>
                <a:gd name="connsiteY54" fmla="*/ 147297 h 411665"/>
                <a:gd name="connsiteX55" fmla="*/ 98453 w 664046"/>
                <a:gd name="connsiteY55" fmla="*/ 116179 h 411665"/>
                <a:gd name="connsiteX56" fmla="*/ 80344 w 664046"/>
                <a:gd name="connsiteY56" fmla="*/ 90291 h 411665"/>
                <a:gd name="connsiteX57" fmla="*/ 82894 w 664046"/>
                <a:gd name="connsiteY57" fmla="*/ 79961 h 411665"/>
                <a:gd name="connsiteX58" fmla="*/ 67336 w 664046"/>
                <a:gd name="connsiteY58" fmla="*/ 72182 h 411665"/>
                <a:gd name="connsiteX59" fmla="*/ 54328 w 664046"/>
                <a:gd name="connsiteY59" fmla="*/ 56623 h 411665"/>
                <a:gd name="connsiteX60" fmla="*/ 46548 w 664046"/>
                <a:gd name="connsiteY60" fmla="*/ 22955 h 411665"/>
                <a:gd name="connsiteX61" fmla="*/ 54328 w 664046"/>
                <a:gd name="connsiteY61" fmla="*/ 20405 h 411665"/>
                <a:gd name="connsiteX62" fmla="*/ 62107 w 664046"/>
                <a:gd name="connsiteY62" fmla="*/ 25633 h 411665"/>
                <a:gd name="connsiteX63" fmla="*/ 75115 w 664046"/>
                <a:gd name="connsiteY63" fmla="*/ 28184 h 411665"/>
                <a:gd name="connsiteX64" fmla="*/ 88123 w 664046"/>
                <a:gd name="connsiteY64" fmla="*/ 33413 h 411665"/>
                <a:gd name="connsiteX65" fmla="*/ 93352 w 664046"/>
                <a:gd name="connsiteY65" fmla="*/ 59301 h 411665"/>
                <a:gd name="connsiteX66" fmla="*/ 95902 w 664046"/>
                <a:gd name="connsiteY66" fmla="*/ 85190 h 411665"/>
                <a:gd name="connsiteX67" fmla="*/ 106232 w 664046"/>
                <a:gd name="connsiteY67" fmla="*/ 90418 h 411665"/>
                <a:gd name="connsiteX68" fmla="*/ 121791 w 664046"/>
                <a:gd name="connsiteY68" fmla="*/ 103426 h 411665"/>
                <a:gd name="connsiteX69" fmla="*/ 139900 w 664046"/>
                <a:gd name="connsiteY69" fmla="*/ 116307 h 411665"/>
                <a:gd name="connsiteX70" fmla="*/ 152908 w 664046"/>
                <a:gd name="connsiteY70" fmla="*/ 129315 h 411665"/>
                <a:gd name="connsiteX71" fmla="*/ 165916 w 664046"/>
                <a:gd name="connsiteY71" fmla="*/ 142323 h 411665"/>
                <a:gd name="connsiteX72" fmla="*/ 171145 w 664046"/>
                <a:gd name="connsiteY72" fmla="*/ 155331 h 411665"/>
                <a:gd name="connsiteX73" fmla="*/ 184153 w 664046"/>
                <a:gd name="connsiteY73" fmla="*/ 170890 h 411665"/>
                <a:gd name="connsiteX74" fmla="*/ 202262 w 664046"/>
                <a:gd name="connsiteY74" fmla="*/ 188999 h 411665"/>
                <a:gd name="connsiteX75" fmla="*/ 248938 w 664046"/>
                <a:gd name="connsiteY75" fmla="*/ 240776 h 411665"/>
                <a:gd name="connsiteX76" fmla="*/ 259268 w 664046"/>
                <a:gd name="connsiteY76" fmla="*/ 264114 h 411665"/>
                <a:gd name="connsiteX77" fmla="*/ 259268 w 664046"/>
                <a:gd name="connsiteY77" fmla="*/ 279672 h 411665"/>
                <a:gd name="connsiteX78" fmla="*/ 251488 w 664046"/>
                <a:gd name="connsiteY78" fmla="*/ 287452 h 411665"/>
                <a:gd name="connsiteX79" fmla="*/ 269598 w 664046"/>
                <a:gd name="connsiteY79" fmla="*/ 315891 h 411665"/>
                <a:gd name="connsiteX80" fmla="*/ 300715 w 664046"/>
                <a:gd name="connsiteY80" fmla="*/ 336551 h 411665"/>
                <a:gd name="connsiteX81" fmla="*/ 334383 w 664046"/>
                <a:gd name="connsiteY81" fmla="*/ 346880 h 411665"/>
                <a:gd name="connsiteX82" fmla="*/ 378508 w 664046"/>
                <a:gd name="connsiteY82" fmla="*/ 367540 h 411665"/>
                <a:gd name="connsiteX83" fmla="*/ 427862 w 664046"/>
                <a:gd name="connsiteY83" fmla="*/ 390878 h 411665"/>
                <a:gd name="connsiteX84" fmla="*/ 471987 w 664046"/>
                <a:gd name="connsiteY84" fmla="*/ 388328 h 411665"/>
                <a:gd name="connsiteX85" fmla="*/ 510883 w 664046"/>
                <a:gd name="connsiteY85" fmla="*/ 393556 h 411665"/>
                <a:gd name="connsiteX86" fmla="*/ 534221 w 664046"/>
                <a:gd name="connsiteY86" fmla="*/ 411665 h 411665"/>
                <a:gd name="connsiteX87" fmla="*/ 552331 w 664046"/>
                <a:gd name="connsiteY87" fmla="*/ 388328 h 411665"/>
                <a:gd name="connsiteX88" fmla="*/ 552331 w 664046"/>
                <a:gd name="connsiteY88" fmla="*/ 388328 h 411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64046" h="411665">
                  <a:moveTo>
                    <a:pt x="552458" y="388455"/>
                  </a:moveTo>
                  <a:cubicBezTo>
                    <a:pt x="555009" y="388455"/>
                    <a:pt x="578347" y="391006"/>
                    <a:pt x="581025" y="385904"/>
                  </a:cubicBezTo>
                  <a:cubicBezTo>
                    <a:pt x="583575" y="378125"/>
                    <a:pt x="562915" y="365245"/>
                    <a:pt x="565466" y="362566"/>
                  </a:cubicBezTo>
                  <a:cubicBezTo>
                    <a:pt x="568017" y="362566"/>
                    <a:pt x="570695" y="347008"/>
                    <a:pt x="573246" y="347008"/>
                  </a:cubicBezTo>
                  <a:cubicBezTo>
                    <a:pt x="575796" y="347008"/>
                    <a:pt x="612142" y="349558"/>
                    <a:pt x="612142" y="347008"/>
                  </a:cubicBezTo>
                  <a:cubicBezTo>
                    <a:pt x="614693" y="347008"/>
                    <a:pt x="622472" y="334000"/>
                    <a:pt x="627701" y="334000"/>
                  </a:cubicBezTo>
                  <a:cubicBezTo>
                    <a:pt x="630251" y="334000"/>
                    <a:pt x="632929" y="336551"/>
                    <a:pt x="638030" y="339229"/>
                  </a:cubicBezTo>
                  <a:cubicBezTo>
                    <a:pt x="643259" y="334000"/>
                    <a:pt x="645810" y="321119"/>
                    <a:pt x="645810" y="310790"/>
                  </a:cubicBezTo>
                  <a:cubicBezTo>
                    <a:pt x="648360" y="297781"/>
                    <a:pt x="643259" y="292680"/>
                    <a:pt x="651038" y="284901"/>
                  </a:cubicBezTo>
                  <a:cubicBezTo>
                    <a:pt x="656267" y="279672"/>
                    <a:pt x="664047" y="277122"/>
                    <a:pt x="664047" y="269342"/>
                  </a:cubicBezTo>
                  <a:cubicBezTo>
                    <a:pt x="661496" y="259013"/>
                    <a:pt x="651038" y="269342"/>
                    <a:pt x="643259" y="264114"/>
                  </a:cubicBezTo>
                  <a:cubicBezTo>
                    <a:pt x="635480" y="258885"/>
                    <a:pt x="630251" y="261563"/>
                    <a:pt x="609591" y="264114"/>
                  </a:cubicBezTo>
                  <a:cubicBezTo>
                    <a:pt x="588804" y="266664"/>
                    <a:pt x="581025" y="276994"/>
                    <a:pt x="581025" y="290002"/>
                  </a:cubicBezTo>
                  <a:cubicBezTo>
                    <a:pt x="583575" y="303010"/>
                    <a:pt x="575796" y="297781"/>
                    <a:pt x="575796" y="310662"/>
                  </a:cubicBezTo>
                  <a:cubicBezTo>
                    <a:pt x="575796" y="320992"/>
                    <a:pt x="560237" y="320992"/>
                    <a:pt x="560237" y="328771"/>
                  </a:cubicBezTo>
                  <a:cubicBezTo>
                    <a:pt x="560237" y="336551"/>
                    <a:pt x="547229" y="328771"/>
                    <a:pt x="544679" y="326220"/>
                  </a:cubicBezTo>
                  <a:cubicBezTo>
                    <a:pt x="539450" y="323670"/>
                    <a:pt x="498003" y="336551"/>
                    <a:pt x="492774" y="339229"/>
                  </a:cubicBezTo>
                  <a:cubicBezTo>
                    <a:pt x="487546" y="339229"/>
                    <a:pt x="477216" y="326220"/>
                    <a:pt x="466886" y="326220"/>
                  </a:cubicBezTo>
                  <a:cubicBezTo>
                    <a:pt x="459106" y="326220"/>
                    <a:pt x="456556" y="313213"/>
                    <a:pt x="456556" y="305561"/>
                  </a:cubicBezTo>
                  <a:cubicBezTo>
                    <a:pt x="454005" y="295231"/>
                    <a:pt x="438447" y="284901"/>
                    <a:pt x="433218" y="277122"/>
                  </a:cubicBezTo>
                  <a:cubicBezTo>
                    <a:pt x="425439" y="266792"/>
                    <a:pt x="425439" y="246004"/>
                    <a:pt x="422888" y="233124"/>
                  </a:cubicBezTo>
                  <a:cubicBezTo>
                    <a:pt x="422888" y="220116"/>
                    <a:pt x="422888" y="196906"/>
                    <a:pt x="430667" y="173568"/>
                  </a:cubicBezTo>
                  <a:cubicBezTo>
                    <a:pt x="433218" y="168339"/>
                    <a:pt x="433218" y="165788"/>
                    <a:pt x="433218" y="163238"/>
                  </a:cubicBezTo>
                  <a:cubicBezTo>
                    <a:pt x="430667" y="160687"/>
                    <a:pt x="425439" y="160687"/>
                    <a:pt x="425439" y="160687"/>
                  </a:cubicBezTo>
                  <a:cubicBezTo>
                    <a:pt x="415109" y="160687"/>
                    <a:pt x="396872" y="150357"/>
                    <a:pt x="394321" y="150357"/>
                  </a:cubicBezTo>
                  <a:cubicBezTo>
                    <a:pt x="389093" y="150357"/>
                    <a:pt x="391771" y="140027"/>
                    <a:pt x="386542" y="134799"/>
                  </a:cubicBezTo>
                  <a:cubicBezTo>
                    <a:pt x="383992" y="132248"/>
                    <a:pt x="386542" y="121918"/>
                    <a:pt x="381313" y="119240"/>
                  </a:cubicBezTo>
                  <a:cubicBezTo>
                    <a:pt x="378763" y="116689"/>
                    <a:pt x="365755" y="103681"/>
                    <a:pt x="360526" y="90801"/>
                  </a:cubicBezTo>
                  <a:cubicBezTo>
                    <a:pt x="357976" y="75242"/>
                    <a:pt x="331959" y="67463"/>
                    <a:pt x="321630" y="67463"/>
                  </a:cubicBezTo>
                  <a:cubicBezTo>
                    <a:pt x="313850" y="67463"/>
                    <a:pt x="308622" y="85572"/>
                    <a:pt x="306071" y="88123"/>
                  </a:cubicBezTo>
                  <a:cubicBezTo>
                    <a:pt x="303520" y="88123"/>
                    <a:pt x="285284" y="77793"/>
                    <a:pt x="280183" y="75115"/>
                  </a:cubicBezTo>
                  <a:cubicBezTo>
                    <a:pt x="274954" y="72564"/>
                    <a:pt x="272403" y="67336"/>
                    <a:pt x="272403" y="59556"/>
                  </a:cubicBezTo>
                  <a:cubicBezTo>
                    <a:pt x="272403" y="54328"/>
                    <a:pt x="262073" y="43998"/>
                    <a:pt x="259395" y="43998"/>
                  </a:cubicBezTo>
                  <a:cubicBezTo>
                    <a:pt x="254166" y="41447"/>
                    <a:pt x="233507" y="20660"/>
                    <a:pt x="233507" y="20660"/>
                  </a:cubicBezTo>
                  <a:lnTo>
                    <a:pt x="199839" y="20660"/>
                  </a:lnTo>
                  <a:lnTo>
                    <a:pt x="192060" y="30990"/>
                  </a:lnTo>
                  <a:lnTo>
                    <a:pt x="129825" y="30990"/>
                  </a:lnTo>
                  <a:cubicBezTo>
                    <a:pt x="129825" y="30990"/>
                    <a:pt x="83149" y="12880"/>
                    <a:pt x="72692" y="10330"/>
                  </a:cubicBezTo>
                  <a:cubicBezTo>
                    <a:pt x="64913" y="10330"/>
                    <a:pt x="49354" y="0"/>
                    <a:pt x="49354" y="0"/>
                  </a:cubicBezTo>
                  <a:lnTo>
                    <a:pt x="0" y="5229"/>
                  </a:lnTo>
                  <a:cubicBezTo>
                    <a:pt x="2551" y="10457"/>
                    <a:pt x="5229" y="15558"/>
                    <a:pt x="10330" y="23338"/>
                  </a:cubicBezTo>
                  <a:cubicBezTo>
                    <a:pt x="20660" y="36346"/>
                    <a:pt x="28439" y="59556"/>
                    <a:pt x="28439" y="64785"/>
                  </a:cubicBezTo>
                  <a:cubicBezTo>
                    <a:pt x="30990" y="72564"/>
                    <a:pt x="43998" y="80343"/>
                    <a:pt x="57006" y="88123"/>
                  </a:cubicBezTo>
                  <a:cubicBezTo>
                    <a:pt x="67336" y="95902"/>
                    <a:pt x="67336" y="111461"/>
                    <a:pt x="67336" y="116562"/>
                  </a:cubicBezTo>
                  <a:cubicBezTo>
                    <a:pt x="64785" y="121791"/>
                    <a:pt x="51777" y="114011"/>
                    <a:pt x="49226" y="119113"/>
                  </a:cubicBezTo>
                  <a:cubicBezTo>
                    <a:pt x="49226" y="121663"/>
                    <a:pt x="70014" y="139772"/>
                    <a:pt x="77793" y="139772"/>
                  </a:cubicBezTo>
                  <a:cubicBezTo>
                    <a:pt x="85572" y="137222"/>
                    <a:pt x="88123" y="142323"/>
                    <a:pt x="101131" y="152653"/>
                  </a:cubicBezTo>
                  <a:cubicBezTo>
                    <a:pt x="111461" y="162983"/>
                    <a:pt x="111461" y="175991"/>
                    <a:pt x="106360" y="181092"/>
                  </a:cubicBezTo>
                  <a:cubicBezTo>
                    <a:pt x="101131" y="183643"/>
                    <a:pt x="116690" y="191422"/>
                    <a:pt x="132248" y="201752"/>
                  </a:cubicBezTo>
                  <a:cubicBezTo>
                    <a:pt x="147807" y="212082"/>
                    <a:pt x="153036" y="225090"/>
                    <a:pt x="155586" y="230191"/>
                  </a:cubicBezTo>
                  <a:cubicBezTo>
                    <a:pt x="155586" y="235419"/>
                    <a:pt x="163365" y="230191"/>
                    <a:pt x="165916" y="222411"/>
                  </a:cubicBezTo>
                  <a:cubicBezTo>
                    <a:pt x="168467" y="217183"/>
                    <a:pt x="160687" y="214632"/>
                    <a:pt x="160687" y="206853"/>
                  </a:cubicBezTo>
                  <a:cubicBezTo>
                    <a:pt x="160687" y="196523"/>
                    <a:pt x="147679" y="199074"/>
                    <a:pt x="142578" y="199074"/>
                  </a:cubicBezTo>
                  <a:cubicBezTo>
                    <a:pt x="137349" y="196523"/>
                    <a:pt x="142578" y="183515"/>
                    <a:pt x="137349" y="178414"/>
                  </a:cubicBezTo>
                  <a:cubicBezTo>
                    <a:pt x="132121" y="173313"/>
                    <a:pt x="127019" y="157754"/>
                    <a:pt x="124341" y="147297"/>
                  </a:cubicBezTo>
                  <a:cubicBezTo>
                    <a:pt x="119113" y="136967"/>
                    <a:pt x="106232" y="126637"/>
                    <a:pt x="98453" y="116179"/>
                  </a:cubicBezTo>
                  <a:cubicBezTo>
                    <a:pt x="93224" y="103299"/>
                    <a:pt x="85445" y="95520"/>
                    <a:pt x="80344" y="90291"/>
                  </a:cubicBezTo>
                  <a:cubicBezTo>
                    <a:pt x="77793" y="87740"/>
                    <a:pt x="88123" y="85062"/>
                    <a:pt x="82894" y="79961"/>
                  </a:cubicBezTo>
                  <a:cubicBezTo>
                    <a:pt x="80344" y="74732"/>
                    <a:pt x="75115" y="74732"/>
                    <a:pt x="67336" y="72182"/>
                  </a:cubicBezTo>
                  <a:cubicBezTo>
                    <a:pt x="59556" y="69631"/>
                    <a:pt x="54328" y="64402"/>
                    <a:pt x="54328" y="56623"/>
                  </a:cubicBezTo>
                  <a:cubicBezTo>
                    <a:pt x="54328" y="48844"/>
                    <a:pt x="49099" y="28184"/>
                    <a:pt x="46548" y="22955"/>
                  </a:cubicBezTo>
                  <a:cubicBezTo>
                    <a:pt x="43998" y="17727"/>
                    <a:pt x="51777" y="17727"/>
                    <a:pt x="54328" y="20405"/>
                  </a:cubicBezTo>
                  <a:cubicBezTo>
                    <a:pt x="56878" y="22955"/>
                    <a:pt x="59556" y="25633"/>
                    <a:pt x="62107" y="25633"/>
                  </a:cubicBezTo>
                  <a:cubicBezTo>
                    <a:pt x="67336" y="23083"/>
                    <a:pt x="72437" y="23083"/>
                    <a:pt x="75115" y="28184"/>
                  </a:cubicBezTo>
                  <a:cubicBezTo>
                    <a:pt x="77665" y="35963"/>
                    <a:pt x="85445" y="30734"/>
                    <a:pt x="88123" y="33413"/>
                  </a:cubicBezTo>
                  <a:cubicBezTo>
                    <a:pt x="93352" y="35963"/>
                    <a:pt x="80344" y="38641"/>
                    <a:pt x="93352" y="59301"/>
                  </a:cubicBezTo>
                  <a:cubicBezTo>
                    <a:pt x="106360" y="82639"/>
                    <a:pt x="95902" y="69631"/>
                    <a:pt x="95902" y="85190"/>
                  </a:cubicBezTo>
                  <a:cubicBezTo>
                    <a:pt x="95902" y="100748"/>
                    <a:pt x="103682" y="92969"/>
                    <a:pt x="106232" y="90418"/>
                  </a:cubicBezTo>
                  <a:cubicBezTo>
                    <a:pt x="108783" y="87868"/>
                    <a:pt x="116562" y="95647"/>
                    <a:pt x="121791" y="103426"/>
                  </a:cubicBezTo>
                  <a:cubicBezTo>
                    <a:pt x="129570" y="111206"/>
                    <a:pt x="139900" y="111206"/>
                    <a:pt x="139900" y="116307"/>
                  </a:cubicBezTo>
                  <a:cubicBezTo>
                    <a:pt x="139900" y="118857"/>
                    <a:pt x="142451" y="129315"/>
                    <a:pt x="152908" y="129315"/>
                  </a:cubicBezTo>
                  <a:cubicBezTo>
                    <a:pt x="160687" y="131866"/>
                    <a:pt x="160687" y="139645"/>
                    <a:pt x="165916" y="142323"/>
                  </a:cubicBezTo>
                  <a:cubicBezTo>
                    <a:pt x="171145" y="142323"/>
                    <a:pt x="173695" y="147552"/>
                    <a:pt x="171145" y="155331"/>
                  </a:cubicBezTo>
                  <a:cubicBezTo>
                    <a:pt x="168594" y="160560"/>
                    <a:pt x="171145" y="165661"/>
                    <a:pt x="184153" y="170890"/>
                  </a:cubicBezTo>
                  <a:cubicBezTo>
                    <a:pt x="197161" y="176118"/>
                    <a:pt x="191932" y="178669"/>
                    <a:pt x="202262" y="188999"/>
                  </a:cubicBezTo>
                  <a:cubicBezTo>
                    <a:pt x="212592" y="199329"/>
                    <a:pt x="241158" y="230446"/>
                    <a:pt x="248938" y="240776"/>
                  </a:cubicBezTo>
                  <a:cubicBezTo>
                    <a:pt x="254166" y="248555"/>
                    <a:pt x="256717" y="256334"/>
                    <a:pt x="259268" y="264114"/>
                  </a:cubicBezTo>
                  <a:cubicBezTo>
                    <a:pt x="261818" y="271893"/>
                    <a:pt x="254039" y="274444"/>
                    <a:pt x="259268" y="279672"/>
                  </a:cubicBezTo>
                  <a:cubicBezTo>
                    <a:pt x="261818" y="284901"/>
                    <a:pt x="251488" y="284901"/>
                    <a:pt x="251488" y="287452"/>
                  </a:cubicBezTo>
                  <a:cubicBezTo>
                    <a:pt x="251488" y="292680"/>
                    <a:pt x="259268" y="313340"/>
                    <a:pt x="269598" y="315891"/>
                  </a:cubicBezTo>
                  <a:cubicBezTo>
                    <a:pt x="279927" y="315891"/>
                    <a:pt x="290385" y="328899"/>
                    <a:pt x="300715" y="336551"/>
                  </a:cubicBezTo>
                  <a:cubicBezTo>
                    <a:pt x="308494" y="344330"/>
                    <a:pt x="321502" y="341779"/>
                    <a:pt x="334383" y="346880"/>
                  </a:cubicBezTo>
                  <a:cubicBezTo>
                    <a:pt x="347263" y="351982"/>
                    <a:pt x="360271" y="362439"/>
                    <a:pt x="378508" y="367540"/>
                  </a:cubicBezTo>
                  <a:cubicBezTo>
                    <a:pt x="396617" y="372769"/>
                    <a:pt x="414854" y="383099"/>
                    <a:pt x="427862" y="390878"/>
                  </a:cubicBezTo>
                  <a:cubicBezTo>
                    <a:pt x="440870" y="398657"/>
                    <a:pt x="453750" y="393429"/>
                    <a:pt x="471987" y="388328"/>
                  </a:cubicBezTo>
                  <a:cubicBezTo>
                    <a:pt x="487546" y="380548"/>
                    <a:pt x="503104" y="388328"/>
                    <a:pt x="510883" y="393556"/>
                  </a:cubicBezTo>
                  <a:cubicBezTo>
                    <a:pt x="516112" y="396107"/>
                    <a:pt x="526442" y="403886"/>
                    <a:pt x="534221" y="411665"/>
                  </a:cubicBezTo>
                  <a:cubicBezTo>
                    <a:pt x="544551" y="398657"/>
                    <a:pt x="552331" y="388328"/>
                    <a:pt x="552331" y="388328"/>
                  </a:cubicBezTo>
                  <a:lnTo>
                    <a:pt x="552331" y="388328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8" name="Freeform: Shape 607">
              <a:extLst>
                <a:ext uri="{FF2B5EF4-FFF2-40B4-BE49-F238E27FC236}">
                  <a16:creationId xmlns:a16="http://schemas.microsoft.com/office/drawing/2014/main" id="{6EC2F85B-CC26-18E1-0FBB-02B87ADB6A4F}"/>
                </a:ext>
              </a:extLst>
            </p:cNvPr>
            <p:cNvSpPr/>
            <p:nvPr/>
          </p:nvSpPr>
          <p:spPr>
            <a:xfrm>
              <a:off x="4774153" y="3517584"/>
              <a:ext cx="664046" cy="411665"/>
            </a:xfrm>
            <a:custGeom>
              <a:avLst/>
              <a:gdLst>
                <a:gd name="connsiteX0" fmla="*/ 552458 w 664046"/>
                <a:gd name="connsiteY0" fmla="*/ 388455 h 411665"/>
                <a:gd name="connsiteX1" fmla="*/ 581025 w 664046"/>
                <a:gd name="connsiteY1" fmla="*/ 385904 h 411665"/>
                <a:gd name="connsiteX2" fmla="*/ 565466 w 664046"/>
                <a:gd name="connsiteY2" fmla="*/ 362566 h 411665"/>
                <a:gd name="connsiteX3" fmla="*/ 573246 w 664046"/>
                <a:gd name="connsiteY3" fmla="*/ 347008 h 411665"/>
                <a:gd name="connsiteX4" fmla="*/ 612142 w 664046"/>
                <a:gd name="connsiteY4" fmla="*/ 347008 h 411665"/>
                <a:gd name="connsiteX5" fmla="*/ 627701 w 664046"/>
                <a:gd name="connsiteY5" fmla="*/ 334000 h 411665"/>
                <a:gd name="connsiteX6" fmla="*/ 638030 w 664046"/>
                <a:gd name="connsiteY6" fmla="*/ 339229 h 411665"/>
                <a:gd name="connsiteX7" fmla="*/ 645810 w 664046"/>
                <a:gd name="connsiteY7" fmla="*/ 310790 h 411665"/>
                <a:gd name="connsiteX8" fmla="*/ 651038 w 664046"/>
                <a:gd name="connsiteY8" fmla="*/ 284901 h 411665"/>
                <a:gd name="connsiteX9" fmla="*/ 664047 w 664046"/>
                <a:gd name="connsiteY9" fmla="*/ 269342 h 411665"/>
                <a:gd name="connsiteX10" fmla="*/ 643259 w 664046"/>
                <a:gd name="connsiteY10" fmla="*/ 264114 h 411665"/>
                <a:gd name="connsiteX11" fmla="*/ 609591 w 664046"/>
                <a:gd name="connsiteY11" fmla="*/ 264114 h 411665"/>
                <a:gd name="connsiteX12" fmla="*/ 581025 w 664046"/>
                <a:gd name="connsiteY12" fmla="*/ 290002 h 411665"/>
                <a:gd name="connsiteX13" fmla="*/ 575796 w 664046"/>
                <a:gd name="connsiteY13" fmla="*/ 310662 h 411665"/>
                <a:gd name="connsiteX14" fmla="*/ 560237 w 664046"/>
                <a:gd name="connsiteY14" fmla="*/ 328771 h 411665"/>
                <a:gd name="connsiteX15" fmla="*/ 544679 w 664046"/>
                <a:gd name="connsiteY15" fmla="*/ 326220 h 411665"/>
                <a:gd name="connsiteX16" fmla="*/ 492774 w 664046"/>
                <a:gd name="connsiteY16" fmla="*/ 339229 h 411665"/>
                <a:gd name="connsiteX17" fmla="*/ 466886 w 664046"/>
                <a:gd name="connsiteY17" fmla="*/ 326220 h 411665"/>
                <a:gd name="connsiteX18" fmla="*/ 456556 w 664046"/>
                <a:gd name="connsiteY18" fmla="*/ 305561 h 411665"/>
                <a:gd name="connsiteX19" fmla="*/ 433218 w 664046"/>
                <a:gd name="connsiteY19" fmla="*/ 277122 h 411665"/>
                <a:gd name="connsiteX20" fmla="*/ 422888 w 664046"/>
                <a:gd name="connsiteY20" fmla="*/ 233124 h 411665"/>
                <a:gd name="connsiteX21" fmla="*/ 430667 w 664046"/>
                <a:gd name="connsiteY21" fmla="*/ 173568 h 411665"/>
                <a:gd name="connsiteX22" fmla="*/ 433218 w 664046"/>
                <a:gd name="connsiteY22" fmla="*/ 163238 h 411665"/>
                <a:gd name="connsiteX23" fmla="*/ 425439 w 664046"/>
                <a:gd name="connsiteY23" fmla="*/ 160687 h 411665"/>
                <a:gd name="connsiteX24" fmla="*/ 394321 w 664046"/>
                <a:gd name="connsiteY24" fmla="*/ 150357 h 411665"/>
                <a:gd name="connsiteX25" fmla="*/ 386542 w 664046"/>
                <a:gd name="connsiteY25" fmla="*/ 134799 h 411665"/>
                <a:gd name="connsiteX26" fmla="*/ 381313 w 664046"/>
                <a:gd name="connsiteY26" fmla="*/ 119240 h 411665"/>
                <a:gd name="connsiteX27" fmla="*/ 360526 w 664046"/>
                <a:gd name="connsiteY27" fmla="*/ 90801 h 411665"/>
                <a:gd name="connsiteX28" fmla="*/ 321630 w 664046"/>
                <a:gd name="connsiteY28" fmla="*/ 67463 h 411665"/>
                <a:gd name="connsiteX29" fmla="*/ 306071 w 664046"/>
                <a:gd name="connsiteY29" fmla="*/ 88123 h 411665"/>
                <a:gd name="connsiteX30" fmla="*/ 280183 w 664046"/>
                <a:gd name="connsiteY30" fmla="*/ 75115 h 411665"/>
                <a:gd name="connsiteX31" fmla="*/ 272403 w 664046"/>
                <a:gd name="connsiteY31" fmla="*/ 59556 h 411665"/>
                <a:gd name="connsiteX32" fmla="*/ 259395 w 664046"/>
                <a:gd name="connsiteY32" fmla="*/ 43998 h 411665"/>
                <a:gd name="connsiteX33" fmla="*/ 233507 w 664046"/>
                <a:gd name="connsiteY33" fmla="*/ 20660 h 411665"/>
                <a:gd name="connsiteX34" fmla="*/ 199839 w 664046"/>
                <a:gd name="connsiteY34" fmla="*/ 20660 h 411665"/>
                <a:gd name="connsiteX35" fmla="*/ 192060 w 664046"/>
                <a:gd name="connsiteY35" fmla="*/ 30990 h 411665"/>
                <a:gd name="connsiteX36" fmla="*/ 129825 w 664046"/>
                <a:gd name="connsiteY36" fmla="*/ 30990 h 411665"/>
                <a:gd name="connsiteX37" fmla="*/ 72692 w 664046"/>
                <a:gd name="connsiteY37" fmla="*/ 10330 h 411665"/>
                <a:gd name="connsiteX38" fmla="*/ 49354 w 664046"/>
                <a:gd name="connsiteY38" fmla="*/ 0 h 411665"/>
                <a:gd name="connsiteX39" fmla="*/ 0 w 664046"/>
                <a:gd name="connsiteY39" fmla="*/ 5229 h 411665"/>
                <a:gd name="connsiteX40" fmla="*/ 10330 w 664046"/>
                <a:gd name="connsiteY40" fmla="*/ 23338 h 411665"/>
                <a:gd name="connsiteX41" fmla="*/ 28439 w 664046"/>
                <a:gd name="connsiteY41" fmla="*/ 64785 h 411665"/>
                <a:gd name="connsiteX42" fmla="*/ 57006 w 664046"/>
                <a:gd name="connsiteY42" fmla="*/ 88123 h 411665"/>
                <a:gd name="connsiteX43" fmla="*/ 67336 w 664046"/>
                <a:gd name="connsiteY43" fmla="*/ 116562 h 411665"/>
                <a:gd name="connsiteX44" fmla="*/ 49226 w 664046"/>
                <a:gd name="connsiteY44" fmla="*/ 119113 h 411665"/>
                <a:gd name="connsiteX45" fmla="*/ 77793 w 664046"/>
                <a:gd name="connsiteY45" fmla="*/ 139772 h 411665"/>
                <a:gd name="connsiteX46" fmla="*/ 101131 w 664046"/>
                <a:gd name="connsiteY46" fmla="*/ 152653 h 411665"/>
                <a:gd name="connsiteX47" fmla="*/ 106360 w 664046"/>
                <a:gd name="connsiteY47" fmla="*/ 181092 h 411665"/>
                <a:gd name="connsiteX48" fmla="*/ 132248 w 664046"/>
                <a:gd name="connsiteY48" fmla="*/ 201752 h 411665"/>
                <a:gd name="connsiteX49" fmla="*/ 155586 w 664046"/>
                <a:gd name="connsiteY49" fmla="*/ 230191 h 411665"/>
                <a:gd name="connsiteX50" fmla="*/ 165916 w 664046"/>
                <a:gd name="connsiteY50" fmla="*/ 222411 h 411665"/>
                <a:gd name="connsiteX51" fmla="*/ 160687 w 664046"/>
                <a:gd name="connsiteY51" fmla="*/ 206853 h 411665"/>
                <a:gd name="connsiteX52" fmla="*/ 142578 w 664046"/>
                <a:gd name="connsiteY52" fmla="*/ 199074 h 411665"/>
                <a:gd name="connsiteX53" fmla="*/ 137349 w 664046"/>
                <a:gd name="connsiteY53" fmla="*/ 178414 h 411665"/>
                <a:gd name="connsiteX54" fmla="*/ 124341 w 664046"/>
                <a:gd name="connsiteY54" fmla="*/ 147297 h 411665"/>
                <a:gd name="connsiteX55" fmla="*/ 98453 w 664046"/>
                <a:gd name="connsiteY55" fmla="*/ 116179 h 411665"/>
                <a:gd name="connsiteX56" fmla="*/ 80344 w 664046"/>
                <a:gd name="connsiteY56" fmla="*/ 90291 h 411665"/>
                <a:gd name="connsiteX57" fmla="*/ 82894 w 664046"/>
                <a:gd name="connsiteY57" fmla="*/ 79961 h 411665"/>
                <a:gd name="connsiteX58" fmla="*/ 67336 w 664046"/>
                <a:gd name="connsiteY58" fmla="*/ 72182 h 411665"/>
                <a:gd name="connsiteX59" fmla="*/ 54328 w 664046"/>
                <a:gd name="connsiteY59" fmla="*/ 56623 h 411665"/>
                <a:gd name="connsiteX60" fmla="*/ 46548 w 664046"/>
                <a:gd name="connsiteY60" fmla="*/ 22955 h 411665"/>
                <a:gd name="connsiteX61" fmla="*/ 54328 w 664046"/>
                <a:gd name="connsiteY61" fmla="*/ 20405 h 411665"/>
                <a:gd name="connsiteX62" fmla="*/ 62107 w 664046"/>
                <a:gd name="connsiteY62" fmla="*/ 25633 h 411665"/>
                <a:gd name="connsiteX63" fmla="*/ 75115 w 664046"/>
                <a:gd name="connsiteY63" fmla="*/ 28184 h 411665"/>
                <a:gd name="connsiteX64" fmla="*/ 88123 w 664046"/>
                <a:gd name="connsiteY64" fmla="*/ 33413 h 411665"/>
                <a:gd name="connsiteX65" fmla="*/ 93352 w 664046"/>
                <a:gd name="connsiteY65" fmla="*/ 59301 h 411665"/>
                <a:gd name="connsiteX66" fmla="*/ 95902 w 664046"/>
                <a:gd name="connsiteY66" fmla="*/ 85190 h 411665"/>
                <a:gd name="connsiteX67" fmla="*/ 106232 w 664046"/>
                <a:gd name="connsiteY67" fmla="*/ 90418 h 411665"/>
                <a:gd name="connsiteX68" fmla="*/ 121791 w 664046"/>
                <a:gd name="connsiteY68" fmla="*/ 103426 h 411665"/>
                <a:gd name="connsiteX69" fmla="*/ 139900 w 664046"/>
                <a:gd name="connsiteY69" fmla="*/ 116307 h 411665"/>
                <a:gd name="connsiteX70" fmla="*/ 152908 w 664046"/>
                <a:gd name="connsiteY70" fmla="*/ 129315 h 411665"/>
                <a:gd name="connsiteX71" fmla="*/ 165916 w 664046"/>
                <a:gd name="connsiteY71" fmla="*/ 142323 h 411665"/>
                <a:gd name="connsiteX72" fmla="*/ 171145 w 664046"/>
                <a:gd name="connsiteY72" fmla="*/ 155331 h 411665"/>
                <a:gd name="connsiteX73" fmla="*/ 184153 w 664046"/>
                <a:gd name="connsiteY73" fmla="*/ 170890 h 411665"/>
                <a:gd name="connsiteX74" fmla="*/ 202262 w 664046"/>
                <a:gd name="connsiteY74" fmla="*/ 188999 h 411665"/>
                <a:gd name="connsiteX75" fmla="*/ 248938 w 664046"/>
                <a:gd name="connsiteY75" fmla="*/ 240776 h 411665"/>
                <a:gd name="connsiteX76" fmla="*/ 259268 w 664046"/>
                <a:gd name="connsiteY76" fmla="*/ 264114 h 411665"/>
                <a:gd name="connsiteX77" fmla="*/ 259268 w 664046"/>
                <a:gd name="connsiteY77" fmla="*/ 279672 h 411665"/>
                <a:gd name="connsiteX78" fmla="*/ 251488 w 664046"/>
                <a:gd name="connsiteY78" fmla="*/ 287452 h 411665"/>
                <a:gd name="connsiteX79" fmla="*/ 269598 w 664046"/>
                <a:gd name="connsiteY79" fmla="*/ 315891 h 411665"/>
                <a:gd name="connsiteX80" fmla="*/ 300715 w 664046"/>
                <a:gd name="connsiteY80" fmla="*/ 336551 h 411665"/>
                <a:gd name="connsiteX81" fmla="*/ 334383 w 664046"/>
                <a:gd name="connsiteY81" fmla="*/ 346880 h 411665"/>
                <a:gd name="connsiteX82" fmla="*/ 378508 w 664046"/>
                <a:gd name="connsiteY82" fmla="*/ 367540 h 411665"/>
                <a:gd name="connsiteX83" fmla="*/ 427862 w 664046"/>
                <a:gd name="connsiteY83" fmla="*/ 390878 h 411665"/>
                <a:gd name="connsiteX84" fmla="*/ 471987 w 664046"/>
                <a:gd name="connsiteY84" fmla="*/ 388328 h 411665"/>
                <a:gd name="connsiteX85" fmla="*/ 510883 w 664046"/>
                <a:gd name="connsiteY85" fmla="*/ 393556 h 411665"/>
                <a:gd name="connsiteX86" fmla="*/ 534221 w 664046"/>
                <a:gd name="connsiteY86" fmla="*/ 411665 h 411665"/>
                <a:gd name="connsiteX87" fmla="*/ 552331 w 664046"/>
                <a:gd name="connsiteY87" fmla="*/ 388328 h 411665"/>
                <a:gd name="connsiteX88" fmla="*/ 552331 w 664046"/>
                <a:gd name="connsiteY88" fmla="*/ 388328 h 411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64046" h="411665">
                  <a:moveTo>
                    <a:pt x="552458" y="388455"/>
                  </a:moveTo>
                  <a:cubicBezTo>
                    <a:pt x="555009" y="388455"/>
                    <a:pt x="578347" y="391006"/>
                    <a:pt x="581025" y="385904"/>
                  </a:cubicBezTo>
                  <a:cubicBezTo>
                    <a:pt x="583575" y="378125"/>
                    <a:pt x="562915" y="365245"/>
                    <a:pt x="565466" y="362566"/>
                  </a:cubicBezTo>
                  <a:cubicBezTo>
                    <a:pt x="568017" y="362566"/>
                    <a:pt x="570695" y="347008"/>
                    <a:pt x="573246" y="347008"/>
                  </a:cubicBezTo>
                  <a:cubicBezTo>
                    <a:pt x="575796" y="347008"/>
                    <a:pt x="612142" y="349558"/>
                    <a:pt x="612142" y="347008"/>
                  </a:cubicBezTo>
                  <a:cubicBezTo>
                    <a:pt x="614693" y="347008"/>
                    <a:pt x="622472" y="334000"/>
                    <a:pt x="627701" y="334000"/>
                  </a:cubicBezTo>
                  <a:cubicBezTo>
                    <a:pt x="630251" y="334000"/>
                    <a:pt x="632929" y="336551"/>
                    <a:pt x="638030" y="339229"/>
                  </a:cubicBezTo>
                  <a:cubicBezTo>
                    <a:pt x="643259" y="334000"/>
                    <a:pt x="645810" y="321119"/>
                    <a:pt x="645810" y="310790"/>
                  </a:cubicBezTo>
                  <a:cubicBezTo>
                    <a:pt x="648360" y="297781"/>
                    <a:pt x="643259" y="292680"/>
                    <a:pt x="651038" y="284901"/>
                  </a:cubicBezTo>
                  <a:cubicBezTo>
                    <a:pt x="656267" y="279672"/>
                    <a:pt x="664047" y="277122"/>
                    <a:pt x="664047" y="269342"/>
                  </a:cubicBezTo>
                  <a:cubicBezTo>
                    <a:pt x="661496" y="259013"/>
                    <a:pt x="651038" y="269342"/>
                    <a:pt x="643259" y="264114"/>
                  </a:cubicBezTo>
                  <a:cubicBezTo>
                    <a:pt x="635480" y="258885"/>
                    <a:pt x="630251" y="261563"/>
                    <a:pt x="609591" y="264114"/>
                  </a:cubicBezTo>
                  <a:cubicBezTo>
                    <a:pt x="588804" y="266664"/>
                    <a:pt x="581025" y="276994"/>
                    <a:pt x="581025" y="290002"/>
                  </a:cubicBezTo>
                  <a:cubicBezTo>
                    <a:pt x="583575" y="303010"/>
                    <a:pt x="575796" y="297781"/>
                    <a:pt x="575796" y="310662"/>
                  </a:cubicBezTo>
                  <a:cubicBezTo>
                    <a:pt x="575796" y="320992"/>
                    <a:pt x="560237" y="320992"/>
                    <a:pt x="560237" y="328771"/>
                  </a:cubicBezTo>
                  <a:cubicBezTo>
                    <a:pt x="560237" y="336551"/>
                    <a:pt x="547229" y="328771"/>
                    <a:pt x="544679" y="326220"/>
                  </a:cubicBezTo>
                  <a:cubicBezTo>
                    <a:pt x="539450" y="323670"/>
                    <a:pt x="498003" y="336551"/>
                    <a:pt x="492774" y="339229"/>
                  </a:cubicBezTo>
                  <a:cubicBezTo>
                    <a:pt x="487546" y="339229"/>
                    <a:pt x="477216" y="326220"/>
                    <a:pt x="466886" y="326220"/>
                  </a:cubicBezTo>
                  <a:cubicBezTo>
                    <a:pt x="459106" y="326220"/>
                    <a:pt x="456556" y="313213"/>
                    <a:pt x="456556" y="305561"/>
                  </a:cubicBezTo>
                  <a:cubicBezTo>
                    <a:pt x="454005" y="295231"/>
                    <a:pt x="438447" y="284901"/>
                    <a:pt x="433218" y="277122"/>
                  </a:cubicBezTo>
                  <a:cubicBezTo>
                    <a:pt x="425439" y="266792"/>
                    <a:pt x="425439" y="246004"/>
                    <a:pt x="422888" y="233124"/>
                  </a:cubicBezTo>
                  <a:cubicBezTo>
                    <a:pt x="422888" y="220116"/>
                    <a:pt x="422888" y="196906"/>
                    <a:pt x="430667" y="173568"/>
                  </a:cubicBezTo>
                  <a:cubicBezTo>
                    <a:pt x="433218" y="168339"/>
                    <a:pt x="433218" y="165788"/>
                    <a:pt x="433218" y="163238"/>
                  </a:cubicBezTo>
                  <a:cubicBezTo>
                    <a:pt x="430667" y="160687"/>
                    <a:pt x="425439" y="160687"/>
                    <a:pt x="425439" y="160687"/>
                  </a:cubicBezTo>
                  <a:cubicBezTo>
                    <a:pt x="415109" y="160687"/>
                    <a:pt x="396872" y="150357"/>
                    <a:pt x="394321" y="150357"/>
                  </a:cubicBezTo>
                  <a:cubicBezTo>
                    <a:pt x="389093" y="150357"/>
                    <a:pt x="391771" y="140027"/>
                    <a:pt x="386542" y="134799"/>
                  </a:cubicBezTo>
                  <a:cubicBezTo>
                    <a:pt x="383992" y="132248"/>
                    <a:pt x="386542" y="121918"/>
                    <a:pt x="381313" y="119240"/>
                  </a:cubicBezTo>
                  <a:cubicBezTo>
                    <a:pt x="378763" y="116689"/>
                    <a:pt x="365755" y="103681"/>
                    <a:pt x="360526" y="90801"/>
                  </a:cubicBezTo>
                  <a:cubicBezTo>
                    <a:pt x="357976" y="75242"/>
                    <a:pt x="331959" y="67463"/>
                    <a:pt x="321630" y="67463"/>
                  </a:cubicBezTo>
                  <a:cubicBezTo>
                    <a:pt x="313850" y="67463"/>
                    <a:pt x="308622" y="85572"/>
                    <a:pt x="306071" y="88123"/>
                  </a:cubicBezTo>
                  <a:cubicBezTo>
                    <a:pt x="303520" y="88123"/>
                    <a:pt x="285284" y="77793"/>
                    <a:pt x="280183" y="75115"/>
                  </a:cubicBezTo>
                  <a:cubicBezTo>
                    <a:pt x="274954" y="72564"/>
                    <a:pt x="272403" y="67336"/>
                    <a:pt x="272403" y="59556"/>
                  </a:cubicBezTo>
                  <a:cubicBezTo>
                    <a:pt x="272403" y="54328"/>
                    <a:pt x="262073" y="43998"/>
                    <a:pt x="259395" y="43998"/>
                  </a:cubicBezTo>
                  <a:cubicBezTo>
                    <a:pt x="254166" y="41447"/>
                    <a:pt x="233507" y="20660"/>
                    <a:pt x="233507" y="20660"/>
                  </a:cubicBezTo>
                  <a:lnTo>
                    <a:pt x="199839" y="20660"/>
                  </a:lnTo>
                  <a:lnTo>
                    <a:pt x="192060" y="30990"/>
                  </a:lnTo>
                  <a:lnTo>
                    <a:pt x="129825" y="30990"/>
                  </a:lnTo>
                  <a:cubicBezTo>
                    <a:pt x="129825" y="30990"/>
                    <a:pt x="83149" y="12880"/>
                    <a:pt x="72692" y="10330"/>
                  </a:cubicBezTo>
                  <a:cubicBezTo>
                    <a:pt x="64913" y="10330"/>
                    <a:pt x="49354" y="0"/>
                    <a:pt x="49354" y="0"/>
                  </a:cubicBezTo>
                  <a:lnTo>
                    <a:pt x="0" y="5229"/>
                  </a:lnTo>
                  <a:cubicBezTo>
                    <a:pt x="2551" y="10457"/>
                    <a:pt x="5229" y="15558"/>
                    <a:pt x="10330" y="23338"/>
                  </a:cubicBezTo>
                  <a:cubicBezTo>
                    <a:pt x="20660" y="36346"/>
                    <a:pt x="28439" y="59556"/>
                    <a:pt x="28439" y="64785"/>
                  </a:cubicBezTo>
                  <a:cubicBezTo>
                    <a:pt x="30990" y="72564"/>
                    <a:pt x="43998" y="80343"/>
                    <a:pt x="57006" y="88123"/>
                  </a:cubicBezTo>
                  <a:cubicBezTo>
                    <a:pt x="67336" y="95902"/>
                    <a:pt x="67336" y="111461"/>
                    <a:pt x="67336" y="116562"/>
                  </a:cubicBezTo>
                  <a:cubicBezTo>
                    <a:pt x="64785" y="121791"/>
                    <a:pt x="51777" y="114011"/>
                    <a:pt x="49226" y="119113"/>
                  </a:cubicBezTo>
                  <a:cubicBezTo>
                    <a:pt x="49226" y="121663"/>
                    <a:pt x="70014" y="139772"/>
                    <a:pt x="77793" y="139772"/>
                  </a:cubicBezTo>
                  <a:cubicBezTo>
                    <a:pt x="85572" y="137222"/>
                    <a:pt x="88123" y="142323"/>
                    <a:pt x="101131" y="152653"/>
                  </a:cubicBezTo>
                  <a:cubicBezTo>
                    <a:pt x="111461" y="162983"/>
                    <a:pt x="111461" y="175991"/>
                    <a:pt x="106360" y="181092"/>
                  </a:cubicBezTo>
                  <a:cubicBezTo>
                    <a:pt x="101131" y="183643"/>
                    <a:pt x="116690" y="191422"/>
                    <a:pt x="132248" y="201752"/>
                  </a:cubicBezTo>
                  <a:cubicBezTo>
                    <a:pt x="147807" y="212082"/>
                    <a:pt x="153036" y="225090"/>
                    <a:pt x="155586" y="230191"/>
                  </a:cubicBezTo>
                  <a:cubicBezTo>
                    <a:pt x="155586" y="235419"/>
                    <a:pt x="163365" y="230191"/>
                    <a:pt x="165916" y="222411"/>
                  </a:cubicBezTo>
                  <a:cubicBezTo>
                    <a:pt x="168467" y="217183"/>
                    <a:pt x="160687" y="214632"/>
                    <a:pt x="160687" y="206853"/>
                  </a:cubicBezTo>
                  <a:cubicBezTo>
                    <a:pt x="160687" y="196523"/>
                    <a:pt x="147679" y="199074"/>
                    <a:pt x="142578" y="199074"/>
                  </a:cubicBezTo>
                  <a:cubicBezTo>
                    <a:pt x="137349" y="196523"/>
                    <a:pt x="142578" y="183515"/>
                    <a:pt x="137349" y="178414"/>
                  </a:cubicBezTo>
                  <a:cubicBezTo>
                    <a:pt x="132121" y="173313"/>
                    <a:pt x="127019" y="157754"/>
                    <a:pt x="124341" y="147297"/>
                  </a:cubicBezTo>
                  <a:cubicBezTo>
                    <a:pt x="119113" y="136967"/>
                    <a:pt x="106232" y="126637"/>
                    <a:pt x="98453" y="116179"/>
                  </a:cubicBezTo>
                  <a:cubicBezTo>
                    <a:pt x="93224" y="103299"/>
                    <a:pt x="85445" y="95520"/>
                    <a:pt x="80344" y="90291"/>
                  </a:cubicBezTo>
                  <a:cubicBezTo>
                    <a:pt x="77793" y="87740"/>
                    <a:pt x="88123" y="85062"/>
                    <a:pt x="82894" y="79961"/>
                  </a:cubicBezTo>
                  <a:cubicBezTo>
                    <a:pt x="80344" y="74732"/>
                    <a:pt x="75115" y="74732"/>
                    <a:pt x="67336" y="72182"/>
                  </a:cubicBezTo>
                  <a:cubicBezTo>
                    <a:pt x="59556" y="69631"/>
                    <a:pt x="54328" y="64402"/>
                    <a:pt x="54328" y="56623"/>
                  </a:cubicBezTo>
                  <a:cubicBezTo>
                    <a:pt x="54328" y="48844"/>
                    <a:pt x="49099" y="28184"/>
                    <a:pt x="46548" y="22955"/>
                  </a:cubicBezTo>
                  <a:cubicBezTo>
                    <a:pt x="43998" y="17727"/>
                    <a:pt x="51777" y="17727"/>
                    <a:pt x="54328" y="20405"/>
                  </a:cubicBezTo>
                  <a:cubicBezTo>
                    <a:pt x="56878" y="22955"/>
                    <a:pt x="59556" y="25633"/>
                    <a:pt x="62107" y="25633"/>
                  </a:cubicBezTo>
                  <a:cubicBezTo>
                    <a:pt x="67336" y="23083"/>
                    <a:pt x="72437" y="23083"/>
                    <a:pt x="75115" y="28184"/>
                  </a:cubicBezTo>
                  <a:cubicBezTo>
                    <a:pt x="77665" y="35963"/>
                    <a:pt x="85445" y="30734"/>
                    <a:pt x="88123" y="33413"/>
                  </a:cubicBezTo>
                  <a:cubicBezTo>
                    <a:pt x="93352" y="35963"/>
                    <a:pt x="80344" y="38641"/>
                    <a:pt x="93352" y="59301"/>
                  </a:cubicBezTo>
                  <a:cubicBezTo>
                    <a:pt x="106360" y="82639"/>
                    <a:pt x="95902" y="69631"/>
                    <a:pt x="95902" y="85190"/>
                  </a:cubicBezTo>
                  <a:cubicBezTo>
                    <a:pt x="95902" y="100748"/>
                    <a:pt x="103682" y="92969"/>
                    <a:pt x="106232" y="90418"/>
                  </a:cubicBezTo>
                  <a:cubicBezTo>
                    <a:pt x="108783" y="87868"/>
                    <a:pt x="116562" y="95647"/>
                    <a:pt x="121791" y="103426"/>
                  </a:cubicBezTo>
                  <a:cubicBezTo>
                    <a:pt x="129570" y="111206"/>
                    <a:pt x="139900" y="111206"/>
                    <a:pt x="139900" y="116307"/>
                  </a:cubicBezTo>
                  <a:cubicBezTo>
                    <a:pt x="139900" y="118857"/>
                    <a:pt x="142451" y="129315"/>
                    <a:pt x="152908" y="129315"/>
                  </a:cubicBezTo>
                  <a:cubicBezTo>
                    <a:pt x="160687" y="131866"/>
                    <a:pt x="160687" y="139645"/>
                    <a:pt x="165916" y="142323"/>
                  </a:cubicBezTo>
                  <a:cubicBezTo>
                    <a:pt x="171145" y="142323"/>
                    <a:pt x="173695" y="147552"/>
                    <a:pt x="171145" y="155331"/>
                  </a:cubicBezTo>
                  <a:cubicBezTo>
                    <a:pt x="168594" y="160560"/>
                    <a:pt x="171145" y="165661"/>
                    <a:pt x="184153" y="170890"/>
                  </a:cubicBezTo>
                  <a:cubicBezTo>
                    <a:pt x="197161" y="176118"/>
                    <a:pt x="191932" y="178669"/>
                    <a:pt x="202262" y="188999"/>
                  </a:cubicBezTo>
                  <a:cubicBezTo>
                    <a:pt x="212592" y="199329"/>
                    <a:pt x="241158" y="230446"/>
                    <a:pt x="248938" y="240776"/>
                  </a:cubicBezTo>
                  <a:cubicBezTo>
                    <a:pt x="254166" y="248555"/>
                    <a:pt x="256717" y="256334"/>
                    <a:pt x="259268" y="264114"/>
                  </a:cubicBezTo>
                  <a:cubicBezTo>
                    <a:pt x="261818" y="271893"/>
                    <a:pt x="254039" y="274444"/>
                    <a:pt x="259268" y="279672"/>
                  </a:cubicBezTo>
                  <a:cubicBezTo>
                    <a:pt x="261818" y="284901"/>
                    <a:pt x="251488" y="284901"/>
                    <a:pt x="251488" y="287452"/>
                  </a:cubicBezTo>
                  <a:cubicBezTo>
                    <a:pt x="251488" y="292680"/>
                    <a:pt x="259268" y="313340"/>
                    <a:pt x="269598" y="315891"/>
                  </a:cubicBezTo>
                  <a:cubicBezTo>
                    <a:pt x="279927" y="315891"/>
                    <a:pt x="290385" y="328899"/>
                    <a:pt x="300715" y="336551"/>
                  </a:cubicBezTo>
                  <a:cubicBezTo>
                    <a:pt x="308494" y="344330"/>
                    <a:pt x="321502" y="341779"/>
                    <a:pt x="334383" y="346880"/>
                  </a:cubicBezTo>
                  <a:cubicBezTo>
                    <a:pt x="347263" y="351982"/>
                    <a:pt x="360271" y="362439"/>
                    <a:pt x="378508" y="367540"/>
                  </a:cubicBezTo>
                  <a:cubicBezTo>
                    <a:pt x="396617" y="372769"/>
                    <a:pt x="414854" y="383099"/>
                    <a:pt x="427862" y="390878"/>
                  </a:cubicBezTo>
                  <a:cubicBezTo>
                    <a:pt x="440870" y="398657"/>
                    <a:pt x="453750" y="393429"/>
                    <a:pt x="471987" y="388328"/>
                  </a:cubicBezTo>
                  <a:cubicBezTo>
                    <a:pt x="487546" y="380548"/>
                    <a:pt x="503104" y="388328"/>
                    <a:pt x="510883" y="393556"/>
                  </a:cubicBezTo>
                  <a:cubicBezTo>
                    <a:pt x="516112" y="396107"/>
                    <a:pt x="526442" y="403886"/>
                    <a:pt x="534221" y="411665"/>
                  </a:cubicBezTo>
                  <a:cubicBezTo>
                    <a:pt x="544551" y="398657"/>
                    <a:pt x="552331" y="388328"/>
                    <a:pt x="552331" y="388328"/>
                  </a:cubicBezTo>
                  <a:lnTo>
                    <a:pt x="552331" y="388328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9" name="Freeform: Shape 608">
              <a:extLst>
                <a:ext uri="{FF2B5EF4-FFF2-40B4-BE49-F238E27FC236}">
                  <a16:creationId xmlns:a16="http://schemas.microsoft.com/office/drawing/2014/main" id="{3BEFF471-0389-DB9A-5ACF-A59F871B3986}"/>
                </a:ext>
              </a:extLst>
            </p:cNvPr>
            <p:cNvSpPr/>
            <p:nvPr/>
          </p:nvSpPr>
          <p:spPr>
            <a:xfrm>
              <a:off x="5720042" y="4146559"/>
              <a:ext cx="864053" cy="889008"/>
            </a:xfrm>
            <a:custGeom>
              <a:avLst/>
              <a:gdLst>
                <a:gd name="connsiteX0" fmla="*/ 458849 w 864053"/>
                <a:gd name="connsiteY0" fmla="*/ 878934 h 889008"/>
                <a:gd name="connsiteX1" fmla="*/ 477086 w 864053"/>
                <a:gd name="connsiteY1" fmla="*/ 850367 h 889008"/>
                <a:gd name="connsiteX2" fmla="*/ 487416 w 864053"/>
                <a:gd name="connsiteY2" fmla="*/ 824479 h 889008"/>
                <a:gd name="connsiteX3" fmla="*/ 500424 w 864053"/>
                <a:gd name="connsiteY3" fmla="*/ 801141 h 889008"/>
                <a:gd name="connsiteX4" fmla="*/ 500424 w 864053"/>
                <a:gd name="connsiteY4" fmla="*/ 821928 h 889008"/>
                <a:gd name="connsiteX5" fmla="*/ 500424 w 864053"/>
                <a:gd name="connsiteY5" fmla="*/ 829707 h 889008"/>
                <a:gd name="connsiteX6" fmla="*/ 528991 w 864053"/>
                <a:gd name="connsiteY6" fmla="*/ 785582 h 889008"/>
                <a:gd name="connsiteX7" fmla="*/ 552328 w 864053"/>
                <a:gd name="connsiteY7" fmla="*/ 762244 h 889008"/>
                <a:gd name="connsiteX8" fmla="*/ 557557 w 864053"/>
                <a:gd name="connsiteY8" fmla="*/ 731127 h 889008"/>
                <a:gd name="connsiteX9" fmla="*/ 557557 w 864053"/>
                <a:gd name="connsiteY9" fmla="*/ 700010 h 889008"/>
                <a:gd name="connsiteX10" fmla="*/ 565336 w 864053"/>
                <a:gd name="connsiteY10" fmla="*/ 681901 h 889008"/>
                <a:gd name="connsiteX11" fmla="*/ 593903 w 864053"/>
                <a:gd name="connsiteY11" fmla="*/ 661113 h 889008"/>
                <a:gd name="connsiteX12" fmla="*/ 622470 w 864053"/>
                <a:gd name="connsiteY12" fmla="*/ 650783 h 889008"/>
                <a:gd name="connsiteX13" fmla="*/ 632800 w 864053"/>
                <a:gd name="connsiteY13" fmla="*/ 643004 h 889008"/>
                <a:gd name="connsiteX14" fmla="*/ 651036 w 864053"/>
                <a:gd name="connsiteY14" fmla="*/ 629996 h 889008"/>
                <a:gd name="connsiteX15" fmla="*/ 687382 w 864053"/>
                <a:gd name="connsiteY15" fmla="*/ 629996 h 889008"/>
                <a:gd name="connsiteX16" fmla="*/ 705491 w 864053"/>
                <a:gd name="connsiteY16" fmla="*/ 624767 h 889008"/>
                <a:gd name="connsiteX17" fmla="*/ 718499 w 864053"/>
                <a:gd name="connsiteY17" fmla="*/ 611759 h 889008"/>
                <a:gd name="connsiteX18" fmla="*/ 728829 w 864053"/>
                <a:gd name="connsiteY18" fmla="*/ 598751 h 889008"/>
                <a:gd name="connsiteX19" fmla="*/ 736609 w 864053"/>
                <a:gd name="connsiteY19" fmla="*/ 580642 h 889008"/>
                <a:gd name="connsiteX20" fmla="*/ 744388 w 864053"/>
                <a:gd name="connsiteY20" fmla="*/ 559855 h 889008"/>
                <a:gd name="connsiteX21" fmla="*/ 754718 w 864053"/>
                <a:gd name="connsiteY21" fmla="*/ 546847 h 889008"/>
                <a:gd name="connsiteX22" fmla="*/ 757268 w 864053"/>
                <a:gd name="connsiteY22" fmla="*/ 520958 h 889008"/>
                <a:gd name="connsiteX23" fmla="*/ 767598 w 864053"/>
                <a:gd name="connsiteY23" fmla="*/ 507950 h 889008"/>
                <a:gd name="connsiteX24" fmla="*/ 770149 w 864053"/>
                <a:gd name="connsiteY24" fmla="*/ 482062 h 889008"/>
                <a:gd name="connsiteX25" fmla="*/ 770149 w 864053"/>
                <a:gd name="connsiteY25" fmla="*/ 440615 h 889008"/>
                <a:gd name="connsiteX26" fmla="*/ 775378 w 864053"/>
                <a:gd name="connsiteY26" fmla="*/ 406947 h 889008"/>
                <a:gd name="connsiteX27" fmla="*/ 772827 w 864053"/>
                <a:gd name="connsiteY27" fmla="*/ 399168 h 889008"/>
                <a:gd name="connsiteX28" fmla="*/ 778056 w 864053"/>
                <a:gd name="connsiteY28" fmla="*/ 391388 h 889008"/>
                <a:gd name="connsiteX29" fmla="*/ 791064 w 864053"/>
                <a:gd name="connsiteY29" fmla="*/ 396617 h 889008"/>
                <a:gd name="connsiteX30" fmla="*/ 809300 w 864053"/>
                <a:gd name="connsiteY30" fmla="*/ 362949 h 889008"/>
                <a:gd name="connsiteX31" fmla="*/ 830088 w 864053"/>
                <a:gd name="connsiteY31" fmla="*/ 347391 h 889008"/>
                <a:gd name="connsiteX32" fmla="*/ 861205 w 864053"/>
                <a:gd name="connsiteY32" fmla="*/ 303265 h 889008"/>
                <a:gd name="connsiteX33" fmla="*/ 855976 w 864053"/>
                <a:gd name="connsiteY33" fmla="*/ 241031 h 889008"/>
                <a:gd name="connsiteX34" fmla="*/ 837740 w 864053"/>
                <a:gd name="connsiteY34" fmla="*/ 228023 h 889008"/>
                <a:gd name="connsiteX35" fmla="*/ 783285 w 864053"/>
                <a:gd name="connsiteY35" fmla="*/ 199456 h 889008"/>
                <a:gd name="connsiteX36" fmla="*/ 720923 w 864053"/>
                <a:gd name="connsiteY36" fmla="*/ 178669 h 889008"/>
                <a:gd name="connsiteX37" fmla="*/ 676797 w 864053"/>
                <a:gd name="connsiteY37" fmla="*/ 170890 h 889008"/>
                <a:gd name="connsiteX38" fmla="*/ 648231 w 864053"/>
                <a:gd name="connsiteY38" fmla="*/ 183898 h 889008"/>
                <a:gd name="connsiteX39" fmla="*/ 653459 w 864053"/>
                <a:gd name="connsiteY39" fmla="*/ 163110 h 889008"/>
                <a:gd name="connsiteX40" fmla="*/ 601555 w 864053"/>
                <a:gd name="connsiteY40" fmla="*/ 131993 h 889008"/>
                <a:gd name="connsiteX41" fmla="*/ 570438 w 864053"/>
                <a:gd name="connsiteY41" fmla="*/ 142323 h 889008"/>
                <a:gd name="connsiteX42" fmla="*/ 554879 w 864053"/>
                <a:gd name="connsiteY42" fmla="*/ 152653 h 889008"/>
                <a:gd name="connsiteX43" fmla="*/ 544549 w 864053"/>
                <a:gd name="connsiteY43" fmla="*/ 152653 h 889008"/>
                <a:gd name="connsiteX44" fmla="*/ 562786 w 864053"/>
                <a:gd name="connsiteY44" fmla="*/ 126764 h 889008"/>
                <a:gd name="connsiteX45" fmla="*/ 518661 w 864053"/>
                <a:gd name="connsiteY45" fmla="*/ 116435 h 889008"/>
                <a:gd name="connsiteX46" fmla="*/ 503102 w 864053"/>
                <a:gd name="connsiteY46" fmla="*/ 131993 h 889008"/>
                <a:gd name="connsiteX47" fmla="*/ 510881 w 864053"/>
                <a:gd name="connsiteY47" fmla="*/ 113884 h 889008"/>
                <a:gd name="connsiteX48" fmla="*/ 531669 w 864053"/>
                <a:gd name="connsiteY48" fmla="*/ 87995 h 889008"/>
                <a:gd name="connsiteX49" fmla="*/ 513432 w 864053"/>
                <a:gd name="connsiteY49" fmla="*/ 64658 h 889008"/>
                <a:gd name="connsiteX50" fmla="*/ 497873 w 864053"/>
                <a:gd name="connsiteY50" fmla="*/ 23210 h 889008"/>
                <a:gd name="connsiteX51" fmla="*/ 471857 w 864053"/>
                <a:gd name="connsiteY51" fmla="*/ 56878 h 889008"/>
                <a:gd name="connsiteX52" fmla="*/ 448519 w 864053"/>
                <a:gd name="connsiteY52" fmla="*/ 67208 h 889008"/>
                <a:gd name="connsiteX53" fmla="*/ 427732 w 864053"/>
                <a:gd name="connsiteY53" fmla="*/ 61979 h 889008"/>
                <a:gd name="connsiteX54" fmla="*/ 404394 w 864053"/>
                <a:gd name="connsiteY54" fmla="*/ 59429 h 889008"/>
                <a:gd name="connsiteX55" fmla="*/ 394064 w 864053"/>
                <a:gd name="connsiteY55" fmla="*/ 74987 h 889008"/>
                <a:gd name="connsiteX56" fmla="*/ 368048 w 864053"/>
                <a:gd name="connsiteY56" fmla="*/ 72437 h 889008"/>
                <a:gd name="connsiteX57" fmla="*/ 357718 w 864053"/>
                <a:gd name="connsiteY57" fmla="*/ 77665 h 889008"/>
                <a:gd name="connsiteX58" fmla="*/ 342160 w 864053"/>
                <a:gd name="connsiteY58" fmla="*/ 82894 h 889008"/>
                <a:gd name="connsiteX59" fmla="*/ 318822 w 864053"/>
                <a:gd name="connsiteY59" fmla="*/ 75115 h 889008"/>
                <a:gd name="connsiteX60" fmla="*/ 313593 w 864053"/>
                <a:gd name="connsiteY60" fmla="*/ 36218 h 889008"/>
                <a:gd name="connsiteX61" fmla="*/ 311042 w 864053"/>
                <a:gd name="connsiteY61" fmla="*/ 18109 h 889008"/>
                <a:gd name="connsiteX62" fmla="*/ 303263 w 864053"/>
                <a:gd name="connsiteY62" fmla="*/ 0 h 889008"/>
                <a:gd name="connsiteX63" fmla="*/ 290255 w 864053"/>
                <a:gd name="connsiteY63" fmla="*/ 13008 h 889008"/>
                <a:gd name="connsiteX64" fmla="*/ 261688 w 864053"/>
                <a:gd name="connsiteY64" fmla="*/ 23338 h 889008"/>
                <a:gd name="connsiteX65" fmla="*/ 246130 w 864053"/>
                <a:gd name="connsiteY65" fmla="*/ 31117 h 889008"/>
                <a:gd name="connsiteX66" fmla="*/ 238350 w 864053"/>
                <a:gd name="connsiteY66" fmla="*/ 31117 h 889008"/>
                <a:gd name="connsiteX67" fmla="*/ 220114 w 864053"/>
                <a:gd name="connsiteY67" fmla="*/ 25888 h 889008"/>
                <a:gd name="connsiteX68" fmla="*/ 204555 w 864053"/>
                <a:gd name="connsiteY68" fmla="*/ 28439 h 889008"/>
                <a:gd name="connsiteX69" fmla="*/ 214885 w 864053"/>
                <a:gd name="connsiteY69" fmla="*/ 43998 h 889008"/>
                <a:gd name="connsiteX70" fmla="*/ 220114 w 864053"/>
                <a:gd name="connsiteY70" fmla="*/ 57006 h 889008"/>
                <a:gd name="connsiteX71" fmla="*/ 230444 w 864053"/>
                <a:gd name="connsiteY71" fmla="*/ 59556 h 889008"/>
                <a:gd name="connsiteX72" fmla="*/ 227893 w 864053"/>
                <a:gd name="connsiteY72" fmla="*/ 69886 h 889008"/>
                <a:gd name="connsiteX73" fmla="*/ 214885 w 864053"/>
                <a:gd name="connsiteY73" fmla="*/ 80216 h 889008"/>
                <a:gd name="connsiteX74" fmla="*/ 201877 w 864053"/>
                <a:gd name="connsiteY74" fmla="*/ 87995 h 889008"/>
                <a:gd name="connsiteX75" fmla="*/ 186318 w 864053"/>
                <a:gd name="connsiteY75" fmla="*/ 95775 h 889008"/>
                <a:gd name="connsiteX76" fmla="*/ 173311 w 864053"/>
                <a:gd name="connsiteY76" fmla="*/ 98325 h 889008"/>
                <a:gd name="connsiteX77" fmla="*/ 160302 w 864053"/>
                <a:gd name="connsiteY77" fmla="*/ 93097 h 889008"/>
                <a:gd name="connsiteX78" fmla="*/ 144744 w 864053"/>
                <a:gd name="connsiteY78" fmla="*/ 69759 h 889008"/>
                <a:gd name="connsiteX79" fmla="*/ 123956 w 864053"/>
                <a:gd name="connsiteY79" fmla="*/ 77538 h 889008"/>
                <a:gd name="connsiteX80" fmla="*/ 90161 w 864053"/>
                <a:gd name="connsiteY80" fmla="*/ 80089 h 889008"/>
                <a:gd name="connsiteX81" fmla="*/ 95390 w 864053"/>
                <a:gd name="connsiteY81" fmla="*/ 90418 h 889008"/>
                <a:gd name="connsiteX82" fmla="*/ 100619 w 864053"/>
                <a:gd name="connsiteY82" fmla="*/ 100748 h 889008"/>
                <a:gd name="connsiteX83" fmla="*/ 85060 w 864053"/>
                <a:gd name="connsiteY83" fmla="*/ 111078 h 889008"/>
                <a:gd name="connsiteX84" fmla="*/ 98068 w 864053"/>
                <a:gd name="connsiteY84" fmla="*/ 147424 h 889008"/>
                <a:gd name="connsiteX85" fmla="*/ 95517 w 864053"/>
                <a:gd name="connsiteY85" fmla="*/ 178541 h 889008"/>
                <a:gd name="connsiteX86" fmla="*/ 85188 w 864053"/>
                <a:gd name="connsiteY86" fmla="*/ 207108 h 889008"/>
                <a:gd name="connsiteX87" fmla="*/ 66951 w 864053"/>
                <a:gd name="connsiteY87" fmla="*/ 207108 h 889008"/>
                <a:gd name="connsiteX88" fmla="*/ 40935 w 864053"/>
                <a:gd name="connsiteY88" fmla="*/ 217438 h 889008"/>
                <a:gd name="connsiteX89" fmla="*/ 22826 w 864053"/>
                <a:gd name="connsiteY89" fmla="*/ 230446 h 889008"/>
                <a:gd name="connsiteX90" fmla="*/ 15046 w 864053"/>
                <a:gd name="connsiteY90" fmla="*/ 251233 h 889008"/>
                <a:gd name="connsiteX91" fmla="*/ 4716 w 864053"/>
                <a:gd name="connsiteY91" fmla="*/ 264241 h 889008"/>
                <a:gd name="connsiteX92" fmla="*/ 2166 w 864053"/>
                <a:gd name="connsiteY92" fmla="*/ 277249 h 889008"/>
                <a:gd name="connsiteX93" fmla="*/ 7394 w 864053"/>
                <a:gd name="connsiteY93" fmla="*/ 295359 h 889008"/>
                <a:gd name="connsiteX94" fmla="*/ 17724 w 864053"/>
                <a:gd name="connsiteY94" fmla="*/ 316146 h 889008"/>
                <a:gd name="connsiteX95" fmla="*/ 28054 w 864053"/>
                <a:gd name="connsiteY95" fmla="*/ 323925 h 889008"/>
                <a:gd name="connsiteX96" fmla="*/ 38384 w 864053"/>
                <a:gd name="connsiteY96" fmla="*/ 336933 h 889008"/>
                <a:gd name="connsiteX97" fmla="*/ 61722 w 864053"/>
                <a:gd name="connsiteY97" fmla="*/ 331704 h 889008"/>
                <a:gd name="connsiteX98" fmla="*/ 72052 w 864053"/>
                <a:gd name="connsiteY98" fmla="*/ 331704 h 889008"/>
                <a:gd name="connsiteX99" fmla="*/ 77281 w 864053"/>
                <a:gd name="connsiteY99" fmla="*/ 360271 h 889008"/>
                <a:gd name="connsiteX100" fmla="*/ 105847 w 864053"/>
                <a:gd name="connsiteY100" fmla="*/ 360271 h 889008"/>
                <a:gd name="connsiteX101" fmla="*/ 124084 w 864053"/>
                <a:gd name="connsiteY101" fmla="*/ 355042 h 889008"/>
                <a:gd name="connsiteX102" fmla="*/ 142193 w 864053"/>
                <a:gd name="connsiteY102" fmla="*/ 344712 h 889008"/>
                <a:gd name="connsiteX103" fmla="*/ 168209 w 864053"/>
                <a:gd name="connsiteY103" fmla="*/ 334383 h 889008"/>
                <a:gd name="connsiteX104" fmla="*/ 188997 w 864053"/>
                <a:gd name="connsiteY104" fmla="*/ 334383 h 889008"/>
                <a:gd name="connsiteX105" fmla="*/ 196776 w 864053"/>
                <a:gd name="connsiteY105" fmla="*/ 378508 h 889008"/>
                <a:gd name="connsiteX106" fmla="*/ 222792 w 864053"/>
                <a:gd name="connsiteY106" fmla="*/ 394066 h 889008"/>
                <a:gd name="connsiteX107" fmla="*/ 238350 w 864053"/>
                <a:gd name="connsiteY107" fmla="*/ 396617 h 889008"/>
                <a:gd name="connsiteX108" fmla="*/ 246130 w 864053"/>
                <a:gd name="connsiteY108" fmla="*/ 404396 h 889008"/>
                <a:gd name="connsiteX109" fmla="*/ 264239 w 864053"/>
                <a:gd name="connsiteY109" fmla="*/ 412176 h 889008"/>
                <a:gd name="connsiteX110" fmla="*/ 290255 w 864053"/>
                <a:gd name="connsiteY110" fmla="*/ 417404 h 889008"/>
                <a:gd name="connsiteX111" fmla="*/ 298034 w 864053"/>
                <a:gd name="connsiteY111" fmla="*/ 432963 h 889008"/>
                <a:gd name="connsiteX112" fmla="*/ 300585 w 864053"/>
                <a:gd name="connsiteY112" fmla="*/ 448521 h 889008"/>
                <a:gd name="connsiteX113" fmla="*/ 303136 w 864053"/>
                <a:gd name="connsiteY113" fmla="*/ 466631 h 889008"/>
                <a:gd name="connsiteX114" fmla="*/ 326473 w 864053"/>
                <a:gd name="connsiteY114" fmla="*/ 479639 h 889008"/>
                <a:gd name="connsiteX115" fmla="*/ 344583 w 864053"/>
                <a:gd name="connsiteY115" fmla="*/ 489969 h 889008"/>
                <a:gd name="connsiteX116" fmla="*/ 357591 w 864053"/>
                <a:gd name="connsiteY116" fmla="*/ 510756 h 889008"/>
                <a:gd name="connsiteX117" fmla="*/ 355040 w 864053"/>
                <a:gd name="connsiteY117" fmla="*/ 539323 h 889008"/>
                <a:gd name="connsiteX118" fmla="*/ 349811 w 864053"/>
                <a:gd name="connsiteY118" fmla="*/ 554881 h 889008"/>
                <a:gd name="connsiteX119" fmla="*/ 349811 w 864053"/>
                <a:gd name="connsiteY119" fmla="*/ 565211 h 889008"/>
                <a:gd name="connsiteX120" fmla="*/ 355040 w 864053"/>
                <a:gd name="connsiteY120" fmla="*/ 593778 h 889008"/>
                <a:gd name="connsiteX121" fmla="*/ 365370 w 864053"/>
                <a:gd name="connsiteY121" fmla="*/ 609336 h 889008"/>
                <a:gd name="connsiteX122" fmla="*/ 383479 w 864053"/>
                <a:gd name="connsiteY122" fmla="*/ 611887 h 889008"/>
                <a:gd name="connsiteX123" fmla="*/ 399038 w 864053"/>
                <a:gd name="connsiteY123" fmla="*/ 629996 h 889008"/>
                <a:gd name="connsiteX124" fmla="*/ 409368 w 864053"/>
                <a:gd name="connsiteY124" fmla="*/ 655885 h 889008"/>
                <a:gd name="connsiteX125" fmla="*/ 427605 w 864053"/>
                <a:gd name="connsiteY125" fmla="*/ 650656 h 889008"/>
                <a:gd name="connsiteX126" fmla="*/ 425054 w 864053"/>
                <a:gd name="connsiteY126" fmla="*/ 689553 h 889008"/>
                <a:gd name="connsiteX127" fmla="*/ 440612 w 864053"/>
                <a:gd name="connsiteY127" fmla="*/ 689553 h 889008"/>
                <a:gd name="connsiteX128" fmla="*/ 443163 w 864053"/>
                <a:gd name="connsiteY128" fmla="*/ 723220 h 889008"/>
                <a:gd name="connsiteX129" fmla="*/ 417147 w 864053"/>
                <a:gd name="connsiteY129" fmla="*/ 738779 h 889008"/>
                <a:gd name="connsiteX130" fmla="*/ 380801 w 864053"/>
                <a:gd name="connsiteY130" fmla="*/ 777675 h 889008"/>
                <a:gd name="connsiteX131" fmla="*/ 360014 w 864053"/>
                <a:gd name="connsiteY131" fmla="*/ 801013 h 889008"/>
                <a:gd name="connsiteX132" fmla="*/ 367793 w 864053"/>
                <a:gd name="connsiteY132" fmla="*/ 801013 h 889008"/>
                <a:gd name="connsiteX133" fmla="*/ 386030 w 864053"/>
                <a:gd name="connsiteY133" fmla="*/ 808793 h 889008"/>
                <a:gd name="connsiteX134" fmla="*/ 396360 w 864053"/>
                <a:gd name="connsiteY134" fmla="*/ 824351 h 889008"/>
                <a:gd name="connsiteX135" fmla="*/ 406690 w 864053"/>
                <a:gd name="connsiteY135" fmla="*/ 819122 h 889008"/>
                <a:gd name="connsiteX136" fmla="*/ 432706 w 864053"/>
                <a:gd name="connsiteY136" fmla="*/ 837232 h 889008"/>
                <a:gd name="connsiteX137" fmla="*/ 448264 w 864053"/>
                <a:gd name="connsiteY137" fmla="*/ 855341 h 889008"/>
                <a:gd name="connsiteX138" fmla="*/ 448264 w 864053"/>
                <a:gd name="connsiteY138" fmla="*/ 889009 h 889008"/>
                <a:gd name="connsiteX139" fmla="*/ 458594 w 864053"/>
                <a:gd name="connsiteY139" fmla="*/ 878679 h 889008"/>
                <a:gd name="connsiteX140" fmla="*/ 458594 w 864053"/>
                <a:gd name="connsiteY140" fmla="*/ 878679 h 88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864053" h="889008">
                  <a:moveTo>
                    <a:pt x="458849" y="878934"/>
                  </a:moveTo>
                  <a:cubicBezTo>
                    <a:pt x="474408" y="868604"/>
                    <a:pt x="469179" y="863375"/>
                    <a:pt x="477086" y="850367"/>
                  </a:cubicBezTo>
                  <a:cubicBezTo>
                    <a:pt x="482315" y="840037"/>
                    <a:pt x="477086" y="834809"/>
                    <a:pt x="487416" y="824479"/>
                  </a:cubicBezTo>
                  <a:cubicBezTo>
                    <a:pt x="497746" y="814149"/>
                    <a:pt x="484865" y="808920"/>
                    <a:pt x="500424" y="801141"/>
                  </a:cubicBezTo>
                  <a:cubicBezTo>
                    <a:pt x="513432" y="795912"/>
                    <a:pt x="510754" y="806369"/>
                    <a:pt x="500424" y="821928"/>
                  </a:cubicBezTo>
                  <a:cubicBezTo>
                    <a:pt x="490094" y="834936"/>
                    <a:pt x="487416" y="840037"/>
                    <a:pt x="500424" y="829707"/>
                  </a:cubicBezTo>
                  <a:cubicBezTo>
                    <a:pt x="515982" y="819378"/>
                    <a:pt x="521211" y="803819"/>
                    <a:pt x="528991" y="785582"/>
                  </a:cubicBezTo>
                  <a:cubicBezTo>
                    <a:pt x="536770" y="770024"/>
                    <a:pt x="544549" y="764795"/>
                    <a:pt x="552328" y="762244"/>
                  </a:cubicBezTo>
                  <a:cubicBezTo>
                    <a:pt x="557557" y="762244"/>
                    <a:pt x="557557" y="744135"/>
                    <a:pt x="557557" y="731127"/>
                  </a:cubicBezTo>
                  <a:cubicBezTo>
                    <a:pt x="557557" y="718119"/>
                    <a:pt x="552328" y="707789"/>
                    <a:pt x="557557" y="700010"/>
                  </a:cubicBezTo>
                  <a:cubicBezTo>
                    <a:pt x="562786" y="689680"/>
                    <a:pt x="557557" y="681901"/>
                    <a:pt x="565336" y="681901"/>
                  </a:cubicBezTo>
                  <a:cubicBezTo>
                    <a:pt x="573116" y="681901"/>
                    <a:pt x="580895" y="674121"/>
                    <a:pt x="593903" y="661113"/>
                  </a:cubicBezTo>
                  <a:cubicBezTo>
                    <a:pt x="604233" y="650783"/>
                    <a:pt x="609462" y="650783"/>
                    <a:pt x="622470" y="650783"/>
                  </a:cubicBezTo>
                  <a:cubicBezTo>
                    <a:pt x="632800" y="648233"/>
                    <a:pt x="625020" y="645555"/>
                    <a:pt x="632800" y="643004"/>
                  </a:cubicBezTo>
                  <a:cubicBezTo>
                    <a:pt x="640579" y="640454"/>
                    <a:pt x="645808" y="635225"/>
                    <a:pt x="651036" y="629996"/>
                  </a:cubicBezTo>
                  <a:cubicBezTo>
                    <a:pt x="656265" y="624767"/>
                    <a:pt x="674374" y="629996"/>
                    <a:pt x="687382" y="629996"/>
                  </a:cubicBezTo>
                  <a:cubicBezTo>
                    <a:pt x="697712" y="629996"/>
                    <a:pt x="705491" y="629996"/>
                    <a:pt x="705491" y="624767"/>
                  </a:cubicBezTo>
                  <a:cubicBezTo>
                    <a:pt x="705491" y="616988"/>
                    <a:pt x="710720" y="611759"/>
                    <a:pt x="718499" y="611759"/>
                  </a:cubicBezTo>
                  <a:cubicBezTo>
                    <a:pt x="726279" y="611759"/>
                    <a:pt x="728829" y="609209"/>
                    <a:pt x="728829" y="598751"/>
                  </a:cubicBezTo>
                  <a:cubicBezTo>
                    <a:pt x="728829" y="588294"/>
                    <a:pt x="731380" y="583193"/>
                    <a:pt x="736609" y="580642"/>
                  </a:cubicBezTo>
                  <a:cubicBezTo>
                    <a:pt x="741837" y="575413"/>
                    <a:pt x="744388" y="565084"/>
                    <a:pt x="744388" y="559855"/>
                  </a:cubicBezTo>
                  <a:cubicBezTo>
                    <a:pt x="746939" y="552076"/>
                    <a:pt x="754718" y="557304"/>
                    <a:pt x="754718" y="546847"/>
                  </a:cubicBezTo>
                  <a:cubicBezTo>
                    <a:pt x="754718" y="539068"/>
                    <a:pt x="757268" y="528738"/>
                    <a:pt x="757268" y="520958"/>
                  </a:cubicBezTo>
                  <a:cubicBezTo>
                    <a:pt x="757268" y="513179"/>
                    <a:pt x="765048" y="513179"/>
                    <a:pt x="767598" y="507950"/>
                  </a:cubicBezTo>
                  <a:cubicBezTo>
                    <a:pt x="770149" y="502722"/>
                    <a:pt x="765048" y="497620"/>
                    <a:pt x="770149" y="482062"/>
                  </a:cubicBezTo>
                  <a:cubicBezTo>
                    <a:pt x="775378" y="466503"/>
                    <a:pt x="770149" y="453495"/>
                    <a:pt x="770149" y="440615"/>
                  </a:cubicBezTo>
                  <a:cubicBezTo>
                    <a:pt x="770149" y="425056"/>
                    <a:pt x="770149" y="412048"/>
                    <a:pt x="775378" y="406947"/>
                  </a:cubicBezTo>
                  <a:cubicBezTo>
                    <a:pt x="780606" y="404396"/>
                    <a:pt x="777928" y="401718"/>
                    <a:pt x="772827" y="399168"/>
                  </a:cubicBezTo>
                  <a:cubicBezTo>
                    <a:pt x="770276" y="396617"/>
                    <a:pt x="775378" y="391388"/>
                    <a:pt x="778056" y="391388"/>
                  </a:cubicBezTo>
                  <a:cubicBezTo>
                    <a:pt x="780606" y="393939"/>
                    <a:pt x="785835" y="401718"/>
                    <a:pt x="791064" y="396617"/>
                  </a:cubicBezTo>
                  <a:cubicBezTo>
                    <a:pt x="798843" y="394066"/>
                    <a:pt x="804072" y="375830"/>
                    <a:pt x="809300" y="362949"/>
                  </a:cubicBezTo>
                  <a:cubicBezTo>
                    <a:pt x="814529" y="349941"/>
                    <a:pt x="822309" y="349941"/>
                    <a:pt x="830088" y="347391"/>
                  </a:cubicBezTo>
                  <a:cubicBezTo>
                    <a:pt x="835317" y="344840"/>
                    <a:pt x="850875" y="326603"/>
                    <a:pt x="861205" y="303265"/>
                  </a:cubicBezTo>
                  <a:cubicBezTo>
                    <a:pt x="868984" y="279927"/>
                    <a:pt x="858654" y="256589"/>
                    <a:pt x="855976" y="241031"/>
                  </a:cubicBezTo>
                  <a:cubicBezTo>
                    <a:pt x="850748" y="222922"/>
                    <a:pt x="845646" y="228023"/>
                    <a:pt x="837740" y="228023"/>
                  </a:cubicBezTo>
                  <a:cubicBezTo>
                    <a:pt x="827410" y="228023"/>
                    <a:pt x="809173" y="225472"/>
                    <a:pt x="783285" y="199456"/>
                  </a:cubicBezTo>
                  <a:cubicBezTo>
                    <a:pt x="759947" y="173568"/>
                    <a:pt x="736609" y="176118"/>
                    <a:pt x="720923" y="178669"/>
                  </a:cubicBezTo>
                  <a:cubicBezTo>
                    <a:pt x="705364" y="183898"/>
                    <a:pt x="687127" y="170890"/>
                    <a:pt x="676797" y="170890"/>
                  </a:cubicBezTo>
                  <a:cubicBezTo>
                    <a:pt x="666467" y="168339"/>
                    <a:pt x="656010" y="181220"/>
                    <a:pt x="648231" y="183898"/>
                  </a:cubicBezTo>
                  <a:cubicBezTo>
                    <a:pt x="640451" y="186448"/>
                    <a:pt x="653459" y="170890"/>
                    <a:pt x="653459" y="163110"/>
                  </a:cubicBezTo>
                  <a:cubicBezTo>
                    <a:pt x="653459" y="152780"/>
                    <a:pt x="624893" y="139773"/>
                    <a:pt x="601555" y="131993"/>
                  </a:cubicBezTo>
                  <a:cubicBezTo>
                    <a:pt x="580767" y="124214"/>
                    <a:pt x="570438" y="126764"/>
                    <a:pt x="570438" y="142323"/>
                  </a:cubicBezTo>
                  <a:cubicBezTo>
                    <a:pt x="570438" y="155331"/>
                    <a:pt x="560108" y="137094"/>
                    <a:pt x="554879" y="152653"/>
                  </a:cubicBezTo>
                  <a:cubicBezTo>
                    <a:pt x="547100" y="168212"/>
                    <a:pt x="534092" y="157882"/>
                    <a:pt x="544549" y="152653"/>
                  </a:cubicBezTo>
                  <a:cubicBezTo>
                    <a:pt x="552328" y="147424"/>
                    <a:pt x="560108" y="137094"/>
                    <a:pt x="562786" y="126764"/>
                  </a:cubicBezTo>
                  <a:cubicBezTo>
                    <a:pt x="565336" y="118985"/>
                    <a:pt x="528991" y="111206"/>
                    <a:pt x="518661" y="116435"/>
                  </a:cubicBezTo>
                  <a:cubicBezTo>
                    <a:pt x="505653" y="121663"/>
                    <a:pt x="513432" y="137222"/>
                    <a:pt x="503102" y="131993"/>
                  </a:cubicBezTo>
                  <a:cubicBezTo>
                    <a:pt x="495323" y="126764"/>
                    <a:pt x="503102" y="113884"/>
                    <a:pt x="510881" y="113884"/>
                  </a:cubicBezTo>
                  <a:cubicBezTo>
                    <a:pt x="518661" y="116435"/>
                    <a:pt x="526440" y="98325"/>
                    <a:pt x="531669" y="87995"/>
                  </a:cubicBezTo>
                  <a:cubicBezTo>
                    <a:pt x="536897" y="77665"/>
                    <a:pt x="521339" y="74987"/>
                    <a:pt x="513432" y="64658"/>
                  </a:cubicBezTo>
                  <a:cubicBezTo>
                    <a:pt x="505653" y="54328"/>
                    <a:pt x="505653" y="28312"/>
                    <a:pt x="497873" y="23210"/>
                  </a:cubicBezTo>
                  <a:cubicBezTo>
                    <a:pt x="487543" y="30990"/>
                    <a:pt x="477086" y="46548"/>
                    <a:pt x="471857" y="56878"/>
                  </a:cubicBezTo>
                  <a:cubicBezTo>
                    <a:pt x="466629" y="72437"/>
                    <a:pt x="461527" y="64658"/>
                    <a:pt x="448519" y="67208"/>
                  </a:cubicBezTo>
                  <a:cubicBezTo>
                    <a:pt x="435511" y="72437"/>
                    <a:pt x="430283" y="67208"/>
                    <a:pt x="427732" y="61979"/>
                  </a:cubicBezTo>
                  <a:cubicBezTo>
                    <a:pt x="425181" y="56751"/>
                    <a:pt x="412173" y="61979"/>
                    <a:pt x="404394" y="59429"/>
                  </a:cubicBezTo>
                  <a:cubicBezTo>
                    <a:pt x="394064" y="59429"/>
                    <a:pt x="399165" y="69759"/>
                    <a:pt x="394064" y="74987"/>
                  </a:cubicBezTo>
                  <a:cubicBezTo>
                    <a:pt x="388835" y="77538"/>
                    <a:pt x="373277" y="67208"/>
                    <a:pt x="368048" y="72437"/>
                  </a:cubicBezTo>
                  <a:cubicBezTo>
                    <a:pt x="362819" y="80216"/>
                    <a:pt x="360269" y="72437"/>
                    <a:pt x="357718" y="77665"/>
                  </a:cubicBezTo>
                  <a:cubicBezTo>
                    <a:pt x="355168" y="82894"/>
                    <a:pt x="344710" y="80216"/>
                    <a:pt x="342160" y="82894"/>
                  </a:cubicBezTo>
                  <a:cubicBezTo>
                    <a:pt x="339609" y="88123"/>
                    <a:pt x="331830" y="88123"/>
                    <a:pt x="318822" y="75115"/>
                  </a:cubicBezTo>
                  <a:cubicBezTo>
                    <a:pt x="305814" y="62107"/>
                    <a:pt x="308492" y="41447"/>
                    <a:pt x="313593" y="36218"/>
                  </a:cubicBezTo>
                  <a:cubicBezTo>
                    <a:pt x="318822" y="33668"/>
                    <a:pt x="318822" y="23210"/>
                    <a:pt x="311042" y="18109"/>
                  </a:cubicBezTo>
                  <a:cubicBezTo>
                    <a:pt x="305814" y="15559"/>
                    <a:pt x="311042" y="2551"/>
                    <a:pt x="303263" y="0"/>
                  </a:cubicBezTo>
                  <a:cubicBezTo>
                    <a:pt x="292933" y="0"/>
                    <a:pt x="295484" y="10330"/>
                    <a:pt x="290255" y="13008"/>
                  </a:cubicBezTo>
                  <a:cubicBezTo>
                    <a:pt x="282476" y="15559"/>
                    <a:pt x="269468" y="26016"/>
                    <a:pt x="261688" y="23338"/>
                  </a:cubicBezTo>
                  <a:cubicBezTo>
                    <a:pt x="256460" y="23338"/>
                    <a:pt x="246130" y="25888"/>
                    <a:pt x="246130" y="31117"/>
                  </a:cubicBezTo>
                  <a:cubicBezTo>
                    <a:pt x="246130" y="38897"/>
                    <a:pt x="240901" y="36346"/>
                    <a:pt x="238350" y="31117"/>
                  </a:cubicBezTo>
                  <a:cubicBezTo>
                    <a:pt x="238350" y="25888"/>
                    <a:pt x="222792" y="28567"/>
                    <a:pt x="220114" y="25888"/>
                  </a:cubicBezTo>
                  <a:cubicBezTo>
                    <a:pt x="214885" y="20660"/>
                    <a:pt x="196776" y="23338"/>
                    <a:pt x="204555" y="28439"/>
                  </a:cubicBezTo>
                  <a:cubicBezTo>
                    <a:pt x="212335" y="30990"/>
                    <a:pt x="214885" y="36218"/>
                    <a:pt x="214885" y="43998"/>
                  </a:cubicBezTo>
                  <a:cubicBezTo>
                    <a:pt x="214885" y="51777"/>
                    <a:pt x="220114" y="49226"/>
                    <a:pt x="220114" y="57006"/>
                  </a:cubicBezTo>
                  <a:cubicBezTo>
                    <a:pt x="220114" y="67336"/>
                    <a:pt x="225343" y="59556"/>
                    <a:pt x="230444" y="59556"/>
                  </a:cubicBezTo>
                  <a:cubicBezTo>
                    <a:pt x="235545" y="59556"/>
                    <a:pt x="235672" y="67336"/>
                    <a:pt x="227893" y="69886"/>
                  </a:cubicBezTo>
                  <a:cubicBezTo>
                    <a:pt x="220114" y="69886"/>
                    <a:pt x="217563" y="75115"/>
                    <a:pt x="214885" y="80216"/>
                  </a:cubicBezTo>
                  <a:cubicBezTo>
                    <a:pt x="214885" y="87995"/>
                    <a:pt x="207106" y="82767"/>
                    <a:pt x="201877" y="87995"/>
                  </a:cubicBezTo>
                  <a:cubicBezTo>
                    <a:pt x="194098" y="93224"/>
                    <a:pt x="188869" y="98325"/>
                    <a:pt x="186318" y="95775"/>
                  </a:cubicBezTo>
                  <a:cubicBezTo>
                    <a:pt x="181090" y="93224"/>
                    <a:pt x="178539" y="95775"/>
                    <a:pt x="173311" y="98325"/>
                  </a:cubicBezTo>
                  <a:cubicBezTo>
                    <a:pt x="170760" y="100876"/>
                    <a:pt x="168082" y="98325"/>
                    <a:pt x="160302" y="93097"/>
                  </a:cubicBezTo>
                  <a:cubicBezTo>
                    <a:pt x="155074" y="87868"/>
                    <a:pt x="152523" y="80089"/>
                    <a:pt x="144744" y="69759"/>
                  </a:cubicBezTo>
                  <a:cubicBezTo>
                    <a:pt x="139515" y="72309"/>
                    <a:pt x="129185" y="77538"/>
                    <a:pt x="123956" y="77538"/>
                  </a:cubicBezTo>
                  <a:cubicBezTo>
                    <a:pt x="116177" y="77538"/>
                    <a:pt x="90161" y="74987"/>
                    <a:pt x="90161" y="80089"/>
                  </a:cubicBezTo>
                  <a:cubicBezTo>
                    <a:pt x="87611" y="82639"/>
                    <a:pt x="92712" y="90418"/>
                    <a:pt x="95390" y="90418"/>
                  </a:cubicBezTo>
                  <a:cubicBezTo>
                    <a:pt x="100619" y="92969"/>
                    <a:pt x="108398" y="95647"/>
                    <a:pt x="100619" y="100748"/>
                  </a:cubicBezTo>
                  <a:cubicBezTo>
                    <a:pt x="92839" y="105977"/>
                    <a:pt x="85060" y="98198"/>
                    <a:pt x="85060" y="111078"/>
                  </a:cubicBezTo>
                  <a:cubicBezTo>
                    <a:pt x="85060" y="126637"/>
                    <a:pt x="103297" y="134416"/>
                    <a:pt x="98068" y="147424"/>
                  </a:cubicBezTo>
                  <a:cubicBezTo>
                    <a:pt x="98068" y="155203"/>
                    <a:pt x="95517" y="170762"/>
                    <a:pt x="95517" y="178541"/>
                  </a:cubicBezTo>
                  <a:cubicBezTo>
                    <a:pt x="95517" y="183770"/>
                    <a:pt x="92967" y="204430"/>
                    <a:pt x="85188" y="207108"/>
                  </a:cubicBezTo>
                  <a:cubicBezTo>
                    <a:pt x="79959" y="207108"/>
                    <a:pt x="74858" y="201879"/>
                    <a:pt x="66951" y="207108"/>
                  </a:cubicBezTo>
                  <a:cubicBezTo>
                    <a:pt x="59172" y="214887"/>
                    <a:pt x="51392" y="209659"/>
                    <a:pt x="40935" y="217438"/>
                  </a:cubicBezTo>
                  <a:cubicBezTo>
                    <a:pt x="33155" y="225217"/>
                    <a:pt x="22826" y="222667"/>
                    <a:pt x="22826" y="230446"/>
                  </a:cubicBezTo>
                  <a:cubicBezTo>
                    <a:pt x="20275" y="238225"/>
                    <a:pt x="12496" y="243454"/>
                    <a:pt x="15046" y="251233"/>
                  </a:cubicBezTo>
                  <a:cubicBezTo>
                    <a:pt x="17597" y="259013"/>
                    <a:pt x="9817" y="256462"/>
                    <a:pt x="4716" y="264241"/>
                  </a:cubicBezTo>
                  <a:cubicBezTo>
                    <a:pt x="-512" y="269470"/>
                    <a:pt x="4716" y="272021"/>
                    <a:pt x="2166" y="277249"/>
                  </a:cubicBezTo>
                  <a:cubicBezTo>
                    <a:pt x="-3063" y="282478"/>
                    <a:pt x="2166" y="290257"/>
                    <a:pt x="7394" y="295359"/>
                  </a:cubicBezTo>
                  <a:cubicBezTo>
                    <a:pt x="12623" y="303138"/>
                    <a:pt x="17724" y="308367"/>
                    <a:pt x="17724" y="316146"/>
                  </a:cubicBezTo>
                  <a:cubicBezTo>
                    <a:pt x="15174" y="321374"/>
                    <a:pt x="20275" y="323925"/>
                    <a:pt x="28054" y="323925"/>
                  </a:cubicBezTo>
                  <a:cubicBezTo>
                    <a:pt x="33283" y="323925"/>
                    <a:pt x="28054" y="336933"/>
                    <a:pt x="38384" y="336933"/>
                  </a:cubicBezTo>
                  <a:cubicBezTo>
                    <a:pt x="48714" y="336933"/>
                    <a:pt x="59172" y="339484"/>
                    <a:pt x="61722" y="331704"/>
                  </a:cubicBezTo>
                  <a:cubicBezTo>
                    <a:pt x="64273" y="326476"/>
                    <a:pt x="72052" y="321374"/>
                    <a:pt x="72052" y="331704"/>
                  </a:cubicBezTo>
                  <a:cubicBezTo>
                    <a:pt x="72052" y="339484"/>
                    <a:pt x="69501" y="362822"/>
                    <a:pt x="77281" y="360271"/>
                  </a:cubicBezTo>
                  <a:cubicBezTo>
                    <a:pt x="85060" y="357721"/>
                    <a:pt x="98068" y="357721"/>
                    <a:pt x="105847" y="360271"/>
                  </a:cubicBezTo>
                  <a:cubicBezTo>
                    <a:pt x="113627" y="362822"/>
                    <a:pt x="118855" y="360271"/>
                    <a:pt x="124084" y="355042"/>
                  </a:cubicBezTo>
                  <a:cubicBezTo>
                    <a:pt x="129313" y="349814"/>
                    <a:pt x="134414" y="349814"/>
                    <a:pt x="142193" y="344712"/>
                  </a:cubicBezTo>
                  <a:cubicBezTo>
                    <a:pt x="152523" y="339484"/>
                    <a:pt x="160430" y="334383"/>
                    <a:pt x="168209" y="334383"/>
                  </a:cubicBezTo>
                  <a:cubicBezTo>
                    <a:pt x="178539" y="334383"/>
                    <a:pt x="191547" y="329154"/>
                    <a:pt x="188997" y="334383"/>
                  </a:cubicBezTo>
                  <a:cubicBezTo>
                    <a:pt x="188997" y="342162"/>
                    <a:pt x="186446" y="365500"/>
                    <a:pt x="196776" y="378508"/>
                  </a:cubicBezTo>
                  <a:cubicBezTo>
                    <a:pt x="207106" y="388838"/>
                    <a:pt x="212335" y="394066"/>
                    <a:pt x="222792" y="394066"/>
                  </a:cubicBezTo>
                  <a:cubicBezTo>
                    <a:pt x="233122" y="391516"/>
                    <a:pt x="230571" y="396617"/>
                    <a:pt x="238350" y="396617"/>
                  </a:cubicBezTo>
                  <a:cubicBezTo>
                    <a:pt x="246130" y="396617"/>
                    <a:pt x="240901" y="404396"/>
                    <a:pt x="246130" y="404396"/>
                  </a:cubicBezTo>
                  <a:cubicBezTo>
                    <a:pt x="253909" y="404396"/>
                    <a:pt x="264239" y="404396"/>
                    <a:pt x="264239" y="412176"/>
                  </a:cubicBezTo>
                  <a:cubicBezTo>
                    <a:pt x="264239" y="419955"/>
                    <a:pt x="285026" y="414726"/>
                    <a:pt x="290255" y="417404"/>
                  </a:cubicBezTo>
                  <a:cubicBezTo>
                    <a:pt x="292806" y="422633"/>
                    <a:pt x="298034" y="425184"/>
                    <a:pt x="298034" y="432963"/>
                  </a:cubicBezTo>
                  <a:cubicBezTo>
                    <a:pt x="295484" y="440742"/>
                    <a:pt x="308364" y="445971"/>
                    <a:pt x="300585" y="448521"/>
                  </a:cubicBezTo>
                  <a:cubicBezTo>
                    <a:pt x="295356" y="453750"/>
                    <a:pt x="303136" y="458851"/>
                    <a:pt x="303136" y="466631"/>
                  </a:cubicBezTo>
                  <a:cubicBezTo>
                    <a:pt x="303136" y="476961"/>
                    <a:pt x="313465" y="479639"/>
                    <a:pt x="326473" y="479639"/>
                  </a:cubicBezTo>
                  <a:cubicBezTo>
                    <a:pt x="342032" y="477088"/>
                    <a:pt x="344583" y="479639"/>
                    <a:pt x="344583" y="489969"/>
                  </a:cubicBezTo>
                  <a:cubicBezTo>
                    <a:pt x="344583" y="500298"/>
                    <a:pt x="354913" y="500298"/>
                    <a:pt x="357591" y="510756"/>
                  </a:cubicBezTo>
                  <a:cubicBezTo>
                    <a:pt x="362819" y="521086"/>
                    <a:pt x="355040" y="531543"/>
                    <a:pt x="355040" y="539323"/>
                  </a:cubicBezTo>
                  <a:cubicBezTo>
                    <a:pt x="357591" y="544551"/>
                    <a:pt x="352490" y="552331"/>
                    <a:pt x="349811" y="554881"/>
                  </a:cubicBezTo>
                  <a:cubicBezTo>
                    <a:pt x="355040" y="560110"/>
                    <a:pt x="355040" y="562660"/>
                    <a:pt x="349811" y="565211"/>
                  </a:cubicBezTo>
                  <a:cubicBezTo>
                    <a:pt x="344583" y="567762"/>
                    <a:pt x="357591" y="578219"/>
                    <a:pt x="355040" y="593778"/>
                  </a:cubicBezTo>
                  <a:cubicBezTo>
                    <a:pt x="349811" y="606786"/>
                    <a:pt x="349811" y="609336"/>
                    <a:pt x="365370" y="609336"/>
                  </a:cubicBezTo>
                  <a:cubicBezTo>
                    <a:pt x="380929" y="611887"/>
                    <a:pt x="378378" y="614565"/>
                    <a:pt x="383479" y="611887"/>
                  </a:cubicBezTo>
                  <a:cubicBezTo>
                    <a:pt x="388708" y="609336"/>
                    <a:pt x="396487" y="622217"/>
                    <a:pt x="399038" y="629996"/>
                  </a:cubicBezTo>
                  <a:cubicBezTo>
                    <a:pt x="401588" y="637775"/>
                    <a:pt x="406817" y="655885"/>
                    <a:pt x="409368" y="655885"/>
                  </a:cubicBezTo>
                  <a:cubicBezTo>
                    <a:pt x="411918" y="655885"/>
                    <a:pt x="419698" y="648105"/>
                    <a:pt x="427605" y="650656"/>
                  </a:cubicBezTo>
                  <a:cubicBezTo>
                    <a:pt x="435384" y="653207"/>
                    <a:pt x="425054" y="679222"/>
                    <a:pt x="425054" y="689553"/>
                  </a:cubicBezTo>
                  <a:lnTo>
                    <a:pt x="440612" y="689553"/>
                  </a:lnTo>
                  <a:cubicBezTo>
                    <a:pt x="443163" y="692103"/>
                    <a:pt x="445841" y="718119"/>
                    <a:pt x="443163" y="723220"/>
                  </a:cubicBezTo>
                  <a:cubicBezTo>
                    <a:pt x="443163" y="728449"/>
                    <a:pt x="424926" y="733550"/>
                    <a:pt x="417147" y="738779"/>
                  </a:cubicBezTo>
                  <a:cubicBezTo>
                    <a:pt x="409368" y="744008"/>
                    <a:pt x="388580" y="762117"/>
                    <a:pt x="380801" y="777675"/>
                  </a:cubicBezTo>
                  <a:cubicBezTo>
                    <a:pt x="375572" y="788005"/>
                    <a:pt x="365243" y="795784"/>
                    <a:pt x="360014" y="801013"/>
                  </a:cubicBezTo>
                  <a:lnTo>
                    <a:pt x="367793" y="801013"/>
                  </a:lnTo>
                  <a:cubicBezTo>
                    <a:pt x="370344" y="798463"/>
                    <a:pt x="378123" y="798463"/>
                    <a:pt x="386030" y="808793"/>
                  </a:cubicBezTo>
                  <a:cubicBezTo>
                    <a:pt x="393809" y="816572"/>
                    <a:pt x="393809" y="824351"/>
                    <a:pt x="396360" y="824351"/>
                  </a:cubicBezTo>
                  <a:cubicBezTo>
                    <a:pt x="398910" y="821801"/>
                    <a:pt x="401588" y="811343"/>
                    <a:pt x="406690" y="819122"/>
                  </a:cubicBezTo>
                  <a:cubicBezTo>
                    <a:pt x="414469" y="826902"/>
                    <a:pt x="430027" y="834681"/>
                    <a:pt x="432706" y="837232"/>
                  </a:cubicBezTo>
                  <a:cubicBezTo>
                    <a:pt x="435256" y="842460"/>
                    <a:pt x="448264" y="845011"/>
                    <a:pt x="448264" y="855341"/>
                  </a:cubicBezTo>
                  <a:cubicBezTo>
                    <a:pt x="448264" y="863120"/>
                    <a:pt x="443035" y="876128"/>
                    <a:pt x="448264" y="889009"/>
                  </a:cubicBezTo>
                  <a:cubicBezTo>
                    <a:pt x="453493" y="883780"/>
                    <a:pt x="456044" y="881229"/>
                    <a:pt x="458594" y="878679"/>
                  </a:cubicBezTo>
                  <a:lnTo>
                    <a:pt x="458594" y="878679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0" name="Freeform: Shape 609">
              <a:extLst>
                <a:ext uri="{FF2B5EF4-FFF2-40B4-BE49-F238E27FC236}">
                  <a16:creationId xmlns:a16="http://schemas.microsoft.com/office/drawing/2014/main" id="{277C4421-F710-6D42-DD0F-DD9B9D0FE9CE}"/>
                </a:ext>
              </a:extLst>
            </p:cNvPr>
            <p:cNvSpPr/>
            <p:nvPr/>
          </p:nvSpPr>
          <p:spPr>
            <a:xfrm>
              <a:off x="5720042" y="4146559"/>
              <a:ext cx="864053" cy="889008"/>
            </a:xfrm>
            <a:custGeom>
              <a:avLst/>
              <a:gdLst>
                <a:gd name="connsiteX0" fmla="*/ 458849 w 864053"/>
                <a:gd name="connsiteY0" fmla="*/ 878934 h 889008"/>
                <a:gd name="connsiteX1" fmla="*/ 477086 w 864053"/>
                <a:gd name="connsiteY1" fmla="*/ 850367 h 889008"/>
                <a:gd name="connsiteX2" fmla="*/ 487416 w 864053"/>
                <a:gd name="connsiteY2" fmla="*/ 824479 h 889008"/>
                <a:gd name="connsiteX3" fmla="*/ 500424 w 864053"/>
                <a:gd name="connsiteY3" fmla="*/ 801141 h 889008"/>
                <a:gd name="connsiteX4" fmla="*/ 500424 w 864053"/>
                <a:gd name="connsiteY4" fmla="*/ 821928 h 889008"/>
                <a:gd name="connsiteX5" fmla="*/ 500424 w 864053"/>
                <a:gd name="connsiteY5" fmla="*/ 829707 h 889008"/>
                <a:gd name="connsiteX6" fmla="*/ 528991 w 864053"/>
                <a:gd name="connsiteY6" fmla="*/ 785582 h 889008"/>
                <a:gd name="connsiteX7" fmla="*/ 552328 w 864053"/>
                <a:gd name="connsiteY7" fmla="*/ 762244 h 889008"/>
                <a:gd name="connsiteX8" fmla="*/ 557557 w 864053"/>
                <a:gd name="connsiteY8" fmla="*/ 731127 h 889008"/>
                <a:gd name="connsiteX9" fmla="*/ 557557 w 864053"/>
                <a:gd name="connsiteY9" fmla="*/ 700010 h 889008"/>
                <a:gd name="connsiteX10" fmla="*/ 565336 w 864053"/>
                <a:gd name="connsiteY10" fmla="*/ 681901 h 889008"/>
                <a:gd name="connsiteX11" fmla="*/ 593903 w 864053"/>
                <a:gd name="connsiteY11" fmla="*/ 661113 h 889008"/>
                <a:gd name="connsiteX12" fmla="*/ 622470 w 864053"/>
                <a:gd name="connsiteY12" fmla="*/ 650783 h 889008"/>
                <a:gd name="connsiteX13" fmla="*/ 632800 w 864053"/>
                <a:gd name="connsiteY13" fmla="*/ 643004 h 889008"/>
                <a:gd name="connsiteX14" fmla="*/ 651036 w 864053"/>
                <a:gd name="connsiteY14" fmla="*/ 629996 h 889008"/>
                <a:gd name="connsiteX15" fmla="*/ 687382 w 864053"/>
                <a:gd name="connsiteY15" fmla="*/ 629996 h 889008"/>
                <a:gd name="connsiteX16" fmla="*/ 705491 w 864053"/>
                <a:gd name="connsiteY16" fmla="*/ 624767 h 889008"/>
                <a:gd name="connsiteX17" fmla="*/ 718499 w 864053"/>
                <a:gd name="connsiteY17" fmla="*/ 611759 h 889008"/>
                <a:gd name="connsiteX18" fmla="*/ 728829 w 864053"/>
                <a:gd name="connsiteY18" fmla="*/ 598751 h 889008"/>
                <a:gd name="connsiteX19" fmla="*/ 736609 w 864053"/>
                <a:gd name="connsiteY19" fmla="*/ 580642 h 889008"/>
                <a:gd name="connsiteX20" fmla="*/ 744388 w 864053"/>
                <a:gd name="connsiteY20" fmla="*/ 559855 h 889008"/>
                <a:gd name="connsiteX21" fmla="*/ 754718 w 864053"/>
                <a:gd name="connsiteY21" fmla="*/ 546847 h 889008"/>
                <a:gd name="connsiteX22" fmla="*/ 757268 w 864053"/>
                <a:gd name="connsiteY22" fmla="*/ 520958 h 889008"/>
                <a:gd name="connsiteX23" fmla="*/ 767598 w 864053"/>
                <a:gd name="connsiteY23" fmla="*/ 507950 h 889008"/>
                <a:gd name="connsiteX24" fmla="*/ 770149 w 864053"/>
                <a:gd name="connsiteY24" fmla="*/ 482062 h 889008"/>
                <a:gd name="connsiteX25" fmla="*/ 770149 w 864053"/>
                <a:gd name="connsiteY25" fmla="*/ 440615 h 889008"/>
                <a:gd name="connsiteX26" fmla="*/ 775378 w 864053"/>
                <a:gd name="connsiteY26" fmla="*/ 406947 h 889008"/>
                <a:gd name="connsiteX27" fmla="*/ 772827 w 864053"/>
                <a:gd name="connsiteY27" fmla="*/ 399168 h 889008"/>
                <a:gd name="connsiteX28" fmla="*/ 778056 w 864053"/>
                <a:gd name="connsiteY28" fmla="*/ 391388 h 889008"/>
                <a:gd name="connsiteX29" fmla="*/ 791064 w 864053"/>
                <a:gd name="connsiteY29" fmla="*/ 396617 h 889008"/>
                <a:gd name="connsiteX30" fmla="*/ 809300 w 864053"/>
                <a:gd name="connsiteY30" fmla="*/ 362949 h 889008"/>
                <a:gd name="connsiteX31" fmla="*/ 830088 w 864053"/>
                <a:gd name="connsiteY31" fmla="*/ 347391 h 889008"/>
                <a:gd name="connsiteX32" fmla="*/ 861205 w 864053"/>
                <a:gd name="connsiteY32" fmla="*/ 303265 h 889008"/>
                <a:gd name="connsiteX33" fmla="*/ 855976 w 864053"/>
                <a:gd name="connsiteY33" fmla="*/ 241031 h 889008"/>
                <a:gd name="connsiteX34" fmla="*/ 837740 w 864053"/>
                <a:gd name="connsiteY34" fmla="*/ 228023 h 889008"/>
                <a:gd name="connsiteX35" fmla="*/ 783285 w 864053"/>
                <a:gd name="connsiteY35" fmla="*/ 199456 h 889008"/>
                <a:gd name="connsiteX36" fmla="*/ 720923 w 864053"/>
                <a:gd name="connsiteY36" fmla="*/ 178669 h 889008"/>
                <a:gd name="connsiteX37" fmla="*/ 676797 w 864053"/>
                <a:gd name="connsiteY37" fmla="*/ 170890 h 889008"/>
                <a:gd name="connsiteX38" fmla="*/ 648231 w 864053"/>
                <a:gd name="connsiteY38" fmla="*/ 183898 h 889008"/>
                <a:gd name="connsiteX39" fmla="*/ 653459 w 864053"/>
                <a:gd name="connsiteY39" fmla="*/ 163110 h 889008"/>
                <a:gd name="connsiteX40" fmla="*/ 601555 w 864053"/>
                <a:gd name="connsiteY40" fmla="*/ 131993 h 889008"/>
                <a:gd name="connsiteX41" fmla="*/ 570438 w 864053"/>
                <a:gd name="connsiteY41" fmla="*/ 142323 h 889008"/>
                <a:gd name="connsiteX42" fmla="*/ 554879 w 864053"/>
                <a:gd name="connsiteY42" fmla="*/ 152653 h 889008"/>
                <a:gd name="connsiteX43" fmla="*/ 544549 w 864053"/>
                <a:gd name="connsiteY43" fmla="*/ 152653 h 889008"/>
                <a:gd name="connsiteX44" fmla="*/ 562786 w 864053"/>
                <a:gd name="connsiteY44" fmla="*/ 126764 h 889008"/>
                <a:gd name="connsiteX45" fmla="*/ 518661 w 864053"/>
                <a:gd name="connsiteY45" fmla="*/ 116435 h 889008"/>
                <a:gd name="connsiteX46" fmla="*/ 503102 w 864053"/>
                <a:gd name="connsiteY46" fmla="*/ 131993 h 889008"/>
                <a:gd name="connsiteX47" fmla="*/ 510881 w 864053"/>
                <a:gd name="connsiteY47" fmla="*/ 113884 h 889008"/>
                <a:gd name="connsiteX48" fmla="*/ 531669 w 864053"/>
                <a:gd name="connsiteY48" fmla="*/ 87995 h 889008"/>
                <a:gd name="connsiteX49" fmla="*/ 513432 w 864053"/>
                <a:gd name="connsiteY49" fmla="*/ 64658 h 889008"/>
                <a:gd name="connsiteX50" fmla="*/ 497873 w 864053"/>
                <a:gd name="connsiteY50" fmla="*/ 23210 h 889008"/>
                <a:gd name="connsiteX51" fmla="*/ 471857 w 864053"/>
                <a:gd name="connsiteY51" fmla="*/ 56878 h 889008"/>
                <a:gd name="connsiteX52" fmla="*/ 448519 w 864053"/>
                <a:gd name="connsiteY52" fmla="*/ 67208 h 889008"/>
                <a:gd name="connsiteX53" fmla="*/ 427732 w 864053"/>
                <a:gd name="connsiteY53" fmla="*/ 61979 h 889008"/>
                <a:gd name="connsiteX54" fmla="*/ 404394 w 864053"/>
                <a:gd name="connsiteY54" fmla="*/ 59429 h 889008"/>
                <a:gd name="connsiteX55" fmla="*/ 394064 w 864053"/>
                <a:gd name="connsiteY55" fmla="*/ 74987 h 889008"/>
                <a:gd name="connsiteX56" fmla="*/ 368048 w 864053"/>
                <a:gd name="connsiteY56" fmla="*/ 72437 h 889008"/>
                <a:gd name="connsiteX57" fmla="*/ 357718 w 864053"/>
                <a:gd name="connsiteY57" fmla="*/ 77665 h 889008"/>
                <a:gd name="connsiteX58" fmla="*/ 342160 w 864053"/>
                <a:gd name="connsiteY58" fmla="*/ 82894 h 889008"/>
                <a:gd name="connsiteX59" fmla="*/ 318822 w 864053"/>
                <a:gd name="connsiteY59" fmla="*/ 75115 h 889008"/>
                <a:gd name="connsiteX60" fmla="*/ 313593 w 864053"/>
                <a:gd name="connsiteY60" fmla="*/ 36218 h 889008"/>
                <a:gd name="connsiteX61" fmla="*/ 311042 w 864053"/>
                <a:gd name="connsiteY61" fmla="*/ 18109 h 889008"/>
                <a:gd name="connsiteX62" fmla="*/ 303263 w 864053"/>
                <a:gd name="connsiteY62" fmla="*/ 0 h 889008"/>
                <a:gd name="connsiteX63" fmla="*/ 290255 w 864053"/>
                <a:gd name="connsiteY63" fmla="*/ 13008 h 889008"/>
                <a:gd name="connsiteX64" fmla="*/ 261688 w 864053"/>
                <a:gd name="connsiteY64" fmla="*/ 23338 h 889008"/>
                <a:gd name="connsiteX65" fmla="*/ 246130 w 864053"/>
                <a:gd name="connsiteY65" fmla="*/ 31117 h 889008"/>
                <a:gd name="connsiteX66" fmla="*/ 238350 w 864053"/>
                <a:gd name="connsiteY66" fmla="*/ 31117 h 889008"/>
                <a:gd name="connsiteX67" fmla="*/ 220114 w 864053"/>
                <a:gd name="connsiteY67" fmla="*/ 25888 h 889008"/>
                <a:gd name="connsiteX68" fmla="*/ 204555 w 864053"/>
                <a:gd name="connsiteY68" fmla="*/ 28439 h 889008"/>
                <a:gd name="connsiteX69" fmla="*/ 214885 w 864053"/>
                <a:gd name="connsiteY69" fmla="*/ 43998 h 889008"/>
                <a:gd name="connsiteX70" fmla="*/ 220114 w 864053"/>
                <a:gd name="connsiteY70" fmla="*/ 57006 h 889008"/>
                <a:gd name="connsiteX71" fmla="*/ 230444 w 864053"/>
                <a:gd name="connsiteY71" fmla="*/ 59556 h 889008"/>
                <a:gd name="connsiteX72" fmla="*/ 227893 w 864053"/>
                <a:gd name="connsiteY72" fmla="*/ 69886 h 889008"/>
                <a:gd name="connsiteX73" fmla="*/ 214885 w 864053"/>
                <a:gd name="connsiteY73" fmla="*/ 80216 h 889008"/>
                <a:gd name="connsiteX74" fmla="*/ 201877 w 864053"/>
                <a:gd name="connsiteY74" fmla="*/ 87995 h 889008"/>
                <a:gd name="connsiteX75" fmla="*/ 186318 w 864053"/>
                <a:gd name="connsiteY75" fmla="*/ 95775 h 889008"/>
                <a:gd name="connsiteX76" fmla="*/ 173311 w 864053"/>
                <a:gd name="connsiteY76" fmla="*/ 98325 h 889008"/>
                <a:gd name="connsiteX77" fmla="*/ 160302 w 864053"/>
                <a:gd name="connsiteY77" fmla="*/ 93097 h 889008"/>
                <a:gd name="connsiteX78" fmla="*/ 144744 w 864053"/>
                <a:gd name="connsiteY78" fmla="*/ 69759 h 889008"/>
                <a:gd name="connsiteX79" fmla="*/ 123956 w 864053"/>
                <a:gd name="connsiteY79" fmla="*/ 77538 h 889008"/>
                <a:gd name="connsiteX80" fmla="*/ 90161 w 864053"/>
                <a:gd name="connsiteY80" fmla="*/ 80089 h 889008"/>
                <a:gd name="connsiteX81" fmla="*/ 95390 w 864053"/>
                <a:gd name="connsiteY81" fmla="*/ 90418 h 889008"/>
                <a:gd name="connsiteX82" fmla="*/ 100619 w 864053"/>
                <a:gd name="connsiteY82" fmla="*/ 100748 h 889008"/>
                <a:gd name="connsiteX83" fmla="*/ 85060 w 864053"/>
                <a:gd name="connsiteY83" fmla="*/ 111078 h 889008"/>
                <a:gd name="connsiteX84" fmla="*/ 98068 w 864053"/>
                <a:gd name="connsiteY84" fmla="*/ 147424 h 889008"/>
                <a:gd name="connsiteX85" fmla="*/ 95517 w 864053"/>
                <a:gd name="connsiteY85" fmla="*/ 178541 h 889008"/>
                <a:gd name="connsiteX86" fmla="*/ 85188 w 864053"/>
                <a:gd name="connsiteY86" fmla="*/ 207108 h 889008"/>
                <a:gd name="connsiteX87" fmla="*/ 66951 w 864053"/>
                <a:gd name="connsiteY87" fmla="*/ 207108 h 889008"/>
                <a:gd name="connsiteX88" fmla="*/ 40935 w 864053"/>
                <a:gd name="connsiteY88" fmla="*/ 217438 h 889008"/>
                <a:gd name="connsiteX89" fmla="*/ 22826 w 864053"/>
                <a:gd name="connsiteY89" fmla="*/ 230446 h 889008"/>
                <a:gd name="connsiteX90" fmla="*/ 15046 w 864053"/>
                <a:gd name="connsiteY90" fmla="*/ 251233 h 889008"/>
                <a:gd name="connsiteX91" fmla="*/ 4716 w 864053"/>
                <a:gd name="connsiteY91" fmla="*/ 264241 h 889008"/>
                <a:gd name="connsiteX92" fmla="*/ 2166 w 864053"/>
                <a:gd name="connsiteY92" fmla="*/ 277249 h 889008"/>
                <a:gd name="connsiteX93" fmla="*/ 7394 w 864053"/>
                <a:gd name="connsiteY93" fmla="*/ 295359 h 889008"/>
                <a:gd name="connsiteX94" fmla="*/ 17724 w 864053"/>
                <a:gd name="connsiteY94" fmla="*/ 316146 h 889008"/>
                <a:gd name="connsiteX95" fmla="*/ 28054 w 864053"/>
                <a:gd name="connsiteY95" fmla="*/ 323925 h 889008"/>
                <a:gd name="connsiteX96" fmla="*/ 38384 w 864053"/>
                <a:gd name="connsiteY96" fmla="*/ 336933 h 889008"/>
                <a:gd name="connsiteX97" fmla="*/ 61722 w 864053"/>
                <a:gd name="connsiteY97" fmla="*/ 331704 h 889008"/>
                <a:gd name="connsiteX98" fmla="*/ 72052 w 864053"/>
                <a:gd name="connsiteY98" fmla="*/ 331704 h 889008"/>
                <a:gd name="connsiteX99" fmla="*/ 77281 w 864053"/>
                <a:gd name="connsiteY99" fmla="*/ 360271 h 889008"/>
                <a:gd name="connsiteX100" fmla="*/ 105847 w 864053"/>
                <a:gd name="connsiteY100" fmla="*/ 360271 h 889008"/>
                <a:gd name="connsiteX101" fmla="*/ 124084 w 864053"/>
                <a:gd name="connsiteY101" fmla="*/ 355042 h 889008"/>
                <a:gd name="connsiteX102" fmla="*/ 142193 w 864053"/>
                <a:gd name="connsiteY102" fmla="*/ 344712 h 889008"/>
                <a:gd name="connsiteX103" fmla="*/ 168209 w 864053"/>
                <a:gd name="connsiteY103" fmla="*/ 334383 h 889008"/>
                <a:gd name="connsiteX104" fmla="*/ 188997 w 864053"/>
                <a:gd name="connsiteY104" fmla="*/ 334383 h 889008"/>
                <a:gd name="connsiteX105" fmla="*/ 196776 w 864053"/>
                <a:gd name="connsiteY105" fmla="*/ 378508 h 889008"/>
                <a:gd name="connsiteX106" fmla="*/ 222792 w 864053"/>
                <a:gd name="connsiteY106" fmla="*/ 394066 h 889008"/>
                <a:gd name="connsiteX107" fmla="*/ 238350 w 864053"/>
                <a:gd name="connsiteY107" fmla="*/ 396617 h 889008"/>
                <a:gd name="connsiteX108" fmla="*/ 246130 w 864053"/>
                <a:gd name="connsiteY108" fmla="*/ 404396 h 889008"/>
                <a:gd name="connsiteX109" fmla="*/ 264239 w 864053"/>
                <a:gd name="connsiteY109" fmla="*/ 412176 h 889008"/>
                <a:gd name="connsiteX110" fmla="*/ 290255 w 864053"/>
                <a:gd name="connsiteY110" fmla="*/ 417404 h 889008"/>
                <a:gd name="connsiteX111" fmla="*/ 298034 w 864053"/>
                <a:gd name="connsiteY111" fmla="*/ 432963 h 889008"/>
                <a:gd name="connsiteX112" fmla="*/ 300585 w 864053"/>
                <a:gd name="connsiteY112" fmla="*/ 448521 h 889008"/>
                <a:gd name="connsiteX113" fmla="*/ 303136 w 864053"/>
                <a:gd name="connsiteY113" fmla="*/ 466631 h 889008"/>
                <a:gd name="connsiteX114" fmla="*/ 326473 w 864053"/>
                <a:gd name="connsiteY114" fmla="*/ 479639 h 889008"/>
                <a:gd name="connsiteX115" fmla="*/ 344583 w 864053"/>
                <a:gd name="connsiteY115" fmla="*/ 489969 h 889008"/>
                <a:gd name="connsiteX116" fmla="*/ 357591 w 864053"/>
                <a:gd name="connsiteY116" fmla="*/ 510756 h 889008"/>
                <a:gd name="connsiteX117" fmla="*/ 355040 w 864053"/>
                <a:gd name="connsiteY117" fmla="*/ 539323 h 889008"/>
                <a:gd name="connsiteX118" fmla="*/ 349811 w 864053"/>
                <a:gd name="connsiteY118" fmla="*/ 554881 h 889008"/>
                <a:gd name="connsiteX119" fmla="*/ 349811 w 864053"/>
                <a:gd name="connsiteY119" fmla="*/ 565211 h 889008"/>
                <a:gd name="connsiteX120" fmla="*/ 355040 w 864053"/>
                <a:gd name="connsiteY120" fmla="*/ 593778 h 889008"/>
                <a:gd name="connsiteX121" fmla="*/ 365370 w 864053"/>
                <a:gd name="connsiteY121" fmla="*/ 609336 h 889008"/>
                <a:gd name="connsiteX122" fmla="*/ 383479 w 864053"/>
                <a:gd name="connsiteY122" fmla="*/ 611887 h 889008"/>
                <a:gd name="connsiteX123" fmla="*/ 399038 w 864053"/>
                <a:gd name="connsiteY123" fmla="*/ 629996 h 889008"/>
                <a:gd name="connsiteX124" fmla="*/ 409368 w 864053"/>
                <a:gd name="connsiteY124" fmla="*/ 655885 h 889008"/>
                <a:gd name="connsiteX125" fmla="*/ 427605 w 864053"/>
                <a:gd name="connsiteY125" fmla="*/ 650656 h 889008"/>
                <a:gd name="connsiteX126" fmla="*/ 425054 w 864053"/>
                <a:gd name="connsiteY126" fmla="*/ 689553 h 889008"/>
                <a:gd name="connsiteX127" fmla="*/ 440612 w 864053"/>
                <a:gd name="connsiteY127" fmla="*/ 689553 h 889008"/>
                <a:gd name="connsiteX128" fmla="*/ 443163 w 864053"/>
                <a:gd name="connsiteY128" fmla="*/ 723220 h 889008"/>
                <a:gd name="connsiteX129" fmla="*/ 417147 w 864053"/>
                <a:gd name="connsiteY129" fmla="*/ 738779 h 889008"/>
                <a:gd name="connsiteX130" fmla="*/ 380801 w 864053"/>
                <a:gd name="connsiteY130" fmla="*/ 777675 h 889008"/>
                <a:gd name="connsiteX131" fmla="*/ 360014 w 864053"/>
                <a:gd name="connsiteY131" fmla="*/ 801013 h 889008"/>
                <a:gd name="connsiteX132" fmla="*/ 367793 w 864053"/>
                <a:gd name="connsiteY132" fmla="*/ 801013 h 889008"/>
                <a:gd name="connsiteX133" fmla="*/ 386030 w 864053"/>
                <a:gd name="connsiteY133" fmla="*/ 808793 h 889008"/>
                <a:gd name="connsiteX134" fmla="*/ 396360 w 864053"/>
                <a:gd name="connsiteY134" fmla="*/ 824351 h 889008"/>
                <a:gd name="connsiteX135" fmla="*/ 406690 w 864053"/>
                <a:gd name="connsiteY135" fmla="*/ 819122 h 889008"/>
                <a:gd name="connsiteX136" fmla="*/ 432706 w 864053"/>
                <a:gd name="connsiteY136" fmla="*/ 837232 h 889008"/>
                <a:gd name="connsiteX137" fmla="*/ 448264 w 864053"/>
                <a:gd name="connsiteY137" fmla="*/ 855341 h 889008"/>
                <a:gd name="connsiteX138" fmla="*/ 448264 w 864053"/>
                <a:gd name="connsiteY138" fmla="*/ 889009 h 889008"/>
                <a:gd name="connsiteX139" fmla="*/ 458594 w 864053"/>
                <a:gd name="connsiteY139" fmla="*/ 878679 h 889008"/>
                <a:gd name="connsiteX140" fmla="*/ 458594 w 864053"/>
                <a:gd name="connsiteY140" fmla="*/ 878679 h 88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864053" h="889008">
                  <a:moveTo>
                    <a:pt x="458849" y="878934"/>
                  </a:moveTo>
                  <a:cubicBezTo>
                    <a:pt x="474408" y="868604"/>
                    <a:pt x="469179" y="863375"/>
                    <a:pt x="477086" y="850367"/>
                  </a:cubicBezTo>
                  <a:cubicBezTo>
                    <a:pt x="482315" y="840037"/>
                    <a:pt x="477086" y="834809"/>
                    <a:pt x="487416" y="824479"/>
                  </a:cubicBezTo>
                  <a:cubicBezTo>
                    <a:pt x="497746" y="814149"/>
                    <a:pt x="484865" y="808920"/>
                    <a:pt x="500424" y="801141"/>
                  </a:cubicBezTo>
                  <a:cubicBezTo>
                    <a:pt x="513432" y="795912"/>
                    <a:pt x="510754" y="806369"/>
                    <a:pt x="500424" y="821928"/>
                  </a:cubicBezTo>
                  <a:cubicBezTo>
                    <a:pt x="490094" y="834936"/>
                    <a:pt x="487416" y="840037"/>
                    <a:pt x="500424" y="829707"/>
                  </a:cubicBezTo>
                  <a:cubicBezTo>
                    <a:pt x="515982" y="819378"/>
                    <a:pt x="521211" y="803819"/>
                    <a:pt x="528991" y="785582"/>
                  </a:cubicBezTo>
                  <a:cubicBezTo>
                    <a:pt x="536770" y="770024"/>
                    <a:pt x="544549" y="764795"/>
                    <a:pt x="552328" y="762244"/>
                  </a:cubicBezTo>
                  <a:cubicBezTo>
                    <a:pt x="557557" y="762244"/>
                    <a:pt x="557557" y="744135"/>
                    <a:pt x="557557" y="731127"/>
                  </a:cubicBezTo>
                  <a:cubicBezTo>
                    <a:pt x="557557" y="718119"/>
                    <a:pt x="552328" y="707789"/>
                    <a:pt x="557557" y="700010"/>
                  </a:cubicBezTo>
                  <a:cubicBezTo>
                    <a:pt x="562786" y="689680"/>
                    <a:pt x="557557" y="681901"/>
                    <a:pt x="565336" y="681901"/>
                  </a:cubicBezTo>
                  <a:cubicBezTo>
                    <a:pt x="573116" y="681901"/>
                    <a:pt x="580895" y="674121"/>
                    <a:pt x="593903" y="661113"/>
                  </a:cubicBezTo>
                  <a:cubicBezTo>
                    <a:pt x="604233" y="650783"/>
                    <a:pt x="609462" y="650783"/>
                    <a:pt x="622470" y="650783"/>
                  </a:cubicBezTo>
                  <a:cubicBezTo>
                    <a:pt x="632800" y="648233"/>
                    <a:pt x="625020" y="645555"/>
                    <a:pt x="632800" y="643004"/>
                  </a:cubicBezTo>
                  <a:cubicBezTo>
                    <a:pt x="640579" y="640454"/>
                    <a:pt x="645808" y="635225"/>
                    <a:pt x="651036" y="629996"/>
                  </a:cubicBezTo>
                  <a:cubicBezTo>
                    <a:pt x="656265" y="624767"/>
                    <a:pt x="674374" y="629996"/>
                    <a:pt x="687382" y="629996"/>
                  </a:cubicBezTo>
                  <a:cubicBezTo>
                    <a:pt x="697712" y="629996"/>
                    <a:pt x="705491" y="629996"/>
                    <a:pt x="705491" y="624767"/>
                  </a:cubicBezTo>
                  <a:cubicBezTo>
                    <a:pt x="705491" y="616988"/>
                    <a:pt x="710720" y="611759"/>
                    <a:pt x="718499" y="611759"/>
                  </a:cubicBezTo>
                  <a:cubicBezTo>
                    <a:pt x="726279" y="611759"/>
                    <a:pt x="728829" y="609209"/>
                    <a:pt x="728829" y="598751"/>
                  </a:cubicBezTo>
                  <a:cubicBezTo>
                    <a:pt x="728829" y="588294"/>
                    <a:pt x="731380" y="583193"/>
                    <a:pt x="736609" y="580642"/>
                  </a:cubicBezTo>
                  <a:cubicBezTo>
                    <a:pt x="741837" y="575413"/>
                    <a:pt x="744388" y="565084"/>
                    <a:pt x="744388" y="559855"/>
                  </a:cubicBezTo>
                  <a:cubicBezTo>
                    <a:pt x="746939" y="552076"/>
                    <a:pt x="754718" y="557304"/>
                    <a:pt x="754718" y="546847"/>
                  </a:cubicBezTo>
                  <a:cubicBezTo>
                    <a:pt x="754718" y="539068"/>
                    <a:pt x="757268" y="528738"/>
                    <a:pt x="757268" y="520958"/>
                  </a:cubicBezTo>
                  <a:cubicBezTo>
                    <a:pt x="757268" y="513179"/>
                    <a:pt x="765048" y="513179"/>
                    <a:pt x="767598" y="507950"/>
                  </a:cubicBezTo>
                  <a:cubicBezTo>
                    <a:pt x="770149" y="502722"/>
                    <a:pt x="765048" y="497620"/>
                    <a:pt x="770149" y="482062"/>
                  </a:cubicBezTo>
                  <a:cubicBezTo>
                    <a:pt x="775378" y="466503"/>
                    <a:pt x="770149" y="453495"/>
                    <a:pt x="770149" y="440615"/>
                  </a:cubicBezTo>
                  <a:cubicBezTo>
                    <a:pt x="770149" y="425056"/>
                    <a:pt x="770149" y="412048"/>
                    <a:pt x="775378" y="406947"/>
                  </a:cubicBezTo>
                  <a:cubicBezTo>
                    <a:pt x="780606" y="404396"/>
                    <a:pt x="777928" y="401718"/>
                    <a:pt x="772827" y="399168"/>
                  </a:cubicBezTo>
                  <a:cubicBezTo>
                    <a:pt x="770276" y="396617"/>
                    <a:pt x="775378" y="391388"/>
                    <a:pt x="778056" y="391388"/>
                  </a:cubicBezTo>
                  <a:cubicBezTo>
                    <a:pt x="780606" y="393939"/>
                    <a:pt x="785835" y="401718"/>
                    <a:pt x="791064" y="396617"/>
                  </a:cubicBezTo>
                  <a:cubicBezTo>
                    <a:pt x="798843" y="394066"/>
                    <a:pt x="804072" y="375830"/>
                    <a:pt x="809300" y="362949"/>
                  </a:cubicBezTo>
                  <a:cubicBezTo>
                    <a:pt x="814529" y="349941"/>
                    <a:pt x="822309" y="349941"/>
                    <a:pt x="830088" y="347391"/>
                  </a:cubicBezTo>
                  <a:cubicBezTo>
                    <a:pt x="835317" y="344840"/>
                    <a:pt x="850875" y="326603"/>
                    <a:pt x="861205" y="303265"/>
                  </a:cubicBezTo>
                  <a:cubicBezTo>
                    <a:pt x="868984" y="279927"/>
                    <a:pt x="858654" y="256589"/>
                    <a:pt x="855976" y="241031"/>
                  </a:cubicBezTo>
                  <a:cubicBezTo>
                    <a:pt x="850748" y="222922"/>
                    <a:pt x="845646" y="228023"/>
                    <a:pt x="837740" y="228023"/>
                  </a:cubicBezTo>
                  <a:cubicBezTo>
                    <a:pt x="827410" y="228023"/>
                    <a:pt x="809173" y="225472"/>
                    <a:pt x="783285" y="199456"/>
                  </a:cubicBezTo>
                  <a:cubicBezTo>
                    <a:pt x="759947" y="173568"/>
                    <a:pt x="736609" y="176118"/>
                    <a:pt x="720923" y="178669"/>
                  </a:cubicBezTo>
                  <a:cubicBezTo>
                    <a:pt x="705364" y="183898"/>
                    <a:pt x="687127" y="170890"/>
                    <a:pt x="676797" y="170890"/>
                  </a:cubicBezTo>
                  <a:cubicBezTo>
                    <a:pt x="666467" y="168339"/>
                    <a:pt x="656010" y="181220"/>
                    <a:pt x="648231" y="183898"/>
                  </a:cubicBezTo>
                  <a:cubicBezTo>
                    <a:pt x="640451" y="186448"/>
                    <a:pt x="653459" y="170890"/>
                    <a:pt x="653459" y="163110"/>
                  </a:cubicBezTo>
                  <a:cubicBezTo>
                    <a:pt x="653459" y="152780"/>
                    <a:pt x="624893" y="139773"/>
                    <a:pt x="601555" y="131993"/>
                  </a:cubicBezTo>
                  <a:cubicBezTo>
                    <a:pt x="580767" y="124214"/>
                    <a:pt x="570438" y="126764"/>
                    <a:pt x="570438" y="142323"/>
                  </a:cubicBezTo>
                  <a:cubicBezTo>
                    <a:pt x="570438" y="155331"/>
                    <a:pt x="560108" y="137094"/>
                    <a:pt x="554879" y="152653"/>
                  </a:cubicBezTo>
                  <a:cubicBezTo>
                    <a:pt x="547100" y="168212"/>
                    <a:pt x="534092" y="157882"/>
                    <a:pt x="544549" y="152653"/>
                  </a:cubicBezTo>
                  <a:cubicBezTo>
                    <a:pt x="552328" y="147424"/>
                    <a:pt x="560108" y="137094"/>
                    <a:pt x="562786" y="126764"/>
                  </a:cubicBezTo>
                  <a:cubicBezTo>
                    <a:pt x="565336" y="118985"/>
                    <a:pt x="528991" y="111206"/>
                    <a:pt x="518661" y="116435"/>
                  </a:cubicBezTo>
                  <a:cubicBezTo>
                    <a:pt x="505653" y="121663"/>
                    <a:pt x="513432" y="137222"/>
                    <a:pt x="503102" y="131993"/>
                  </a:cubicBezTo>
                  <a:cubicBezTo>
                    <a:pt x="495323" y="126764"/>
                    <a:pt x="503102" y="113884"/>
                    <a:pt x="510881" y="113884"/>
                  </a:cubicBezTo>
                  <a:cubicBezTo>
                    <a:pt x="518661" y="116435"/>
                    <a:pt x="526440" y="98325"/>
                    <a:pt x="531669" y="87995"/>
                  </a:cubicBezTo>
                  <a:cubicBezTo>
                    <a:pt x="536897" y="77665"/>
                    <a:pt x="521339" y="74987"/>
                    <a:pt x="513432" y="64658"/>
                  </a:cubicBezTo>
                  <a:cubicBezTo>
                    <a:pt x="505653" y="54328"/>
                    <a:pt x="505653" y="28312"/>
                    <a:pt x="497873" y="23210"/>
                  </a:cubicBezTo>
                  <a:cubicBezTo>
                    <a:pt x="487543" y="30990"/>
                    <a:pt x="477086" y="46548"/>
                    <a:pt x="471857" y="56878"/>
                  </a:cubicBezTo>
                  <a:cubicBezTo>
                    <a:pt x="466629" y="72437"/>
                    <a:pt x="461527" y="64658"/>
                    <a:pt x="448519" y="67208"/>
                  </a:cubicBezTo>
                  <a:cubicBezTo>
                    <a:pt x="435511" y="72437"/>
                    <a:pt x="430283" y="67208"/>
                    <a:pt x="427732" y="61979"/>
                  </a:cubicBezTo>
                  <a:cubicBezTo>
                    <a:pt x="425181" y="56751"/>
                    <a:pt x="412173" y="61979"/>
                    <a:pt x="404394" y="59429"/>
                  </a:cubicBezTo>
                  <a:cubicBezTo>
                    <a:pt x="394064" y="59429"/>
                    <a:pt x="399165" y="69759"/>
                    <a:pt x="394064" y="74987"/>
                  </a:cubicBezTo>
                  <a:cubicBezTo>
                    <a:pt x="388835" y="77538"/>
                    <a:pt x="373277" y="67208"/>
                    <a:pt x="368048" y="72437"/>
                  </a:cubicBezTo>
                  <a:cubicBezTo>
                    <a:pt x="362819" y="80216"/>
                    <a:pt x="360269" y="72437"/>
                    <a:pt x="357718" y="77665"/>
                  </a:cubicBezTo>
                  <a:cubicBezTo>
                    <a:pt x="355168" y="82894"/>
                    <a:pt x="344710" y="80216"/>
                    <a:pt x="342160" y="82894"/>
                  </a:cubicBezTo>
                  <a:cubicBezTo>
                    <a:pt x="339609" y="88123"/>
                    <a:pt x="331830" y="88123"/>
                    <a:pt x="318822" y="75115"/>
                  </a:cubicBezTo>
                  <a:cubicBezTo>
                    <a:pt x="305814" y="62107"/>
                    <a:pt x="308492" y="41447"/>
                    <a:pt x="313593" y="36218"/>
                  </a:cubicBezTo>
                  <a:cubicBezTo>
                    <a:pt x="318822" y="33668"/>
                    <a:pt x="318822" y="23210"/>
                    <a:pt x="311042" y="18109"/>
                  </a:cubicBezTo>
                  <a:cubicBezTo>
                    <a:pt x="305814" y="15559"/>
                    <a:pt x="311042" y="2551"/>
                    <a:pt x="303263" y="0"/>
                  </a:cubicBezTo>
                  <a:cubicBezTo>
                    <a:pt x="292933" y="0"/>
                    <a:pt x="295484" y="10330"/>
                    <a:pt x="290255" y="13008"/>
                  </a:cubicBezTo>
                  <a:cubicBezTo>
                    <a:pt x="282476" y="15559"/>
                    <a:pt x="269468" y="26016"/>
                    <a:pt x="261688" y="23338"/>
                  </a:cubicBezTo>
                  <a:cubicBezTo>
                    <a:pt x="256460" y="23338"/>
                    <a:pt x="246130" y="25888"/>
                    <a:pt x="246130" y="31117"/>
                  </a:cubicBezTo>
                  <a:cubicBezTo>
                    <a:pt x="246130" y="38897"/>
                    <a:pt x="240901" y="36346"/>
                    <a:pt x="238350" y="31117"/>
                  </a:cubicBezTo>
                  <a:cubicBezTo>
                    <a:pt x="238350" y="25888"/>
                    <a:pt x="222792" y="28567"/>
                    <a:pt x="220114" y="25888"/>
                  </a:cubicBezTo>
                  <a:cubicBezTo>
                    <a:pt x="214885" y="20660"/>
                    <a:pt x="196776" y="23338"/>
                    <a:pt x="204555" y="28439"/>
                  </a:cubicBezTo>
                  <a:cubicBezTo>
                    <a:pt x="212335" y="30990"/>
                    <a:pt x="214885" y="36218"/>
                    <a:pt x="214885" y="43998"/>
                  </a:cubicBezTo>
                  <a:cubicBezTo>
                    <a:pt x="214885" y="51777"/>
                    <a:pt x="220114" y="49226"/>
                    <a:pt x="220114" y="57006"/>
                  </a:cubicBezTo>
                  <a:cubicBezTo>
                    <a:pt x="220114" y="67336"/>
                    <a:pt x="225343" y="59556"/>
                    <a:pt x="230444" y="59556"/>
                  </a:cubicBezTo>
                  <a:cubicBezTo>
                    <a:pt x="235545" y="59556"/>
                    <a:pt x="235672" y="67336"/>
                    <a:pt x="227893" y="69886"/>
                  </a:cubicBezTo>
                  <a:cubicBezTo>
                    <a:pt x="220114" y="69886"/>
                    <a:pt x="217563" y="75115"/>
                    <a:pt x="214885" y="80216"/>
                  </a:cubicBezTo>
                  <a:cubicBezTo>
                    <a:pt x="214885" y="87995"/>
                    <a:pt x="207106" y="82767"/>
                    <a:pt x="201877" y="87995"/>
                  </a:cubicBezTo>
                  <a:cubicBezTo>
                    <a:pt x="194098" y="93224"/>
                    <a:pt x="188869" y="98325"/>
                    <a:pt x="186318" y="95775"/>
                  </a:cubicBezTo>
                  <a:cubicBezTo>
                    <a:pt x="181090" y="93224"/>
                    <a:pt x="178539" y="95775"/>
                    <a:pt x="173311" y="98325"/>
                  </a:cubicBezTo>
                  <a:cubicBezTo>
                    <a:pt x="170760" y="100876"/>
                    <a:pt x="168082" y="98325"/>
                    <a:pt x="160302" y="93097"/>
                  </a:cubicBezTo>
                  <a:cubicBezTo>
                    <a:pt x="155074" y="87868"/>
                    <a:pt x="152523" y="80089"/>
                    <a:pt x="144744" y="69759"/>
                  </a:cubicBezTo>
                  <a:cubicBezTo>
                    <a:pt x="139515" y="72309"/>
                    <a:pt x="129185" y="77538"/>
                    <a:pt x="123956" y="77538"/>
                  </a:cubicBezTo>
                  <a:cubicBezTo>
                    <a:pt x="116177" y="77538"/>
                    <a:pt x="90161" y="74987"/>
                    <a:pt x="90161" y="80089"/>
                  </a:cubicBezTo>
                  <a:cubicBezTo>
                    <a:pt x="87611" y="82639"/>
                    <a:pt x="92712" y="90418"/>
                    <a:pt x="95390" y="90418"/>
                  </a:cubicBezTo>
                  <a:cubicBezTo>
                    <a:pt x="100619" y="92969"/>
                    <a:pt x="108398" y="95647"/>
                    <a:pt x="100619" y="100748"/>
                  </a:cubicBezTo>
                  <a:cubicBezTo>
                    <a:pt x="92839" y="105977"/>
                    <a:pt x="85060" y="98198"/>
                    <a:pt x="85060" y="111078"/>
                  </a:cubicBezTo>
                  <a:cubicBezTo>
                    <a:pt x="85060" y="126637"/>
                    <a:pt x="103297" y="134416"/>
                    <a:pt x="98068" y="147424"/>
                  </a:cubicBezTo>
                  <a:cubicBezTo>
                    <a:pt x="98068" y="155203"/>
                    <a:pt x="95517" y="170762"/>
                    <a:pt x="95517" y="178541"/>
                  </a:cubicBezTo>
                  <a:cubicBezTo>
                    <a:pt x="95517" y="183770"/>
                    <a:pt x="92967" y="204430"/>
                    <a:pt x="85188" y="207108"/>
                  </a:cubicBezTo>
                  <a:cubicBezTo>
                    <a:pt x="79959" y="207108"/>
                    <a:pt x="74858" y="201879"/>
                    <a:pt x="66951" y="207108"/>
                  </a:cubicBezTo>
                  <a:cubicBezTo>
                    <a:pt x="59172" y="214887"/>
                    <a:pt x="51392" y="209659"/>
                    <a:pt x="40935" y="217438"/>
                  </a:cubicBezTo>
                  <a:cubicBezTo>
                    <a:pt x="33155" y="225217"/>
                    <a:pt x="22826" y="222667"/>
                    <a:pt x="22826" y="230446"/>
                  </a:cubicBezTo>
                  <a:cubicBezTo>
                    <a:pt x="20275" y="238225"/>
                    <a:pt x="12496" y="243454"/>
                    <a:pt x="15046" y="251233"/>
                  </a:cubicBezTo>
                  <a:cubicBezTo>
                    <a:pt x="17597" y="259013"/>
                    <a:pt x="9817" y="256462"/>
                    <a:pt x="4716" y="264241"/>
                  </a:cubicBezTo>
                  <a:cubicBezTo>
                    <a:pt x="-512" y="269470"/>
                    <a:pt x="4716" y="272021"/>
                    <a:pt x="2166" y="277249"/>
                  </a:cubicBezTo>
                  <a:cubicBezTo>
                    <a:pt x="-3063" y="282478"/>
                    <a:pt x="2166" y="290257"/>
                    <a:pt x="7394" y="295359"/>
                  </a:cubicBezTo>
                  <a:cubicBezTo>
                    <a:pt x="12623" y="303138"/>
                    <a:pt x="17724" y="308367"/>
                    <a:pt x="17724" y="316146"/>
                  </a:cubicBezTo>
                  <a:cubicBezTo>
                    <a:pt x="15174" y="321374"/>
                    <a:pt x="20275" y="323925"/>
                    <a:pt x="28054" y="323925"/>
                  </a:cubicBezTo>
                  <a:cubicBezTo>
                    <a:pt x="33283" y="323925"/>
                    <a:pt x="28054" y="336933"/>
                    <a:pt x="38384" y="336933"/>
                  </a:cubicBezTo>
                  <a:cubicBezTo>
                    <a:pt x="48714" y="336933"/>
                    <a:pt x="59172" y="339484"/>
                    <a:pt x="61722" y="331704"/>
                  </a:cubicBezTo>
                  <a:cubicBezTo>
                    <a:pt x="64273" y="326476"/>
                    <a:pt x="72052" y="321374"/>
                    <a:pt x="72052" y="331704"/>
                  </a:cubicBezTo>
                  <a:cubicBezTo>
                    <a:pt x="72052" y="339484"/>
                    <a:pt x="69501" y="362822"/>
                    <a:pt x="77281" y="360271"/>
                  </a:cubicBezTo>
                  <a:cubicBezTo>
                    <a:pt x="85060" y="357721"/>
                    <a:pt x="98068" y="357721"/>
                    <a:pt x="105847" y="360271"/>
                  </a:cubicBezTo>
                  <a:cubicBezTo>
                    <a:pt x="113627" y="362822"/>
                    <a:pt x="118855" y="360271"/>
                    <a:pt x="124084" y="355042"/>
                  </a:cubicBezTo>
                  <a:cubicBezTo>
                    <a:pt x="129313" y="349814"/>
                    <a:pt x="134414" y="349814"/>
                    <a:pt x="142193" y="344712"/>
                  </a:cubicBezTo>
                  <a:cubicBezTo>
                    <a:pt x="152523" y="339484"/>
                    <a:pt x="160430" y="334383"/>
                    <a:pt x="168209" y="334383"/>
                  </a:cubicBezTo>
                  <a:cubicBezTo>
                    <a:pt x="178539" y="334383"/>
                    <a:pt x="191547" y="329154"/>
                    <a:pt x="188997" y="334383"/>
                  </a:cubicBezTo>
                  <a:cubicBezTo>
                    <a:pt x="188997" y="342162"/>
                    <a:pt x="186446" y="365500"/>
                    <a:pt x="196776" y="378508"/>
                  </a:cubicBezTo>
                  <a:cubicBezTo>
                    <a:pt x="207106" y="388838"/>
                    <a:pt x="212335" y="394066"/>
                    <a:pt x="222792" y="394066"/>
                  </a:cubicBezTo>
                  <a:cubicBezTo>
                    <a:pt x="233122" y="391516"/>
                    <a:pt x="230571" y="396617"/>
                    <a:pt x="238350" y="396617"/>
                  </a:cubicBezTo>
                  <a:cubicBezTo>
                    <a:pt x="246130" y="396617"/>
                    <a:pt x="240901" y="404396"/>
                    <a:pt x="246130" y="404396"/>
                  </a:cubicBezTo>
                  <a:cubicBezTo>
                    <a:pt x="253909" y="404396"/>
                    <a:pt x="264239" y="404396"/>
                    <a:pt x="264239" y="412176"/>
                  </a:cubicBezTo>
                  <a:cubicBezTo>
                    <a:pt x="264239" y="419955"/>
                    <a:pt x="285026" y="414726"/>
                    <a:pt x="290255" y="417404"/>
                  </a:cubicBezTo>
                  <a:cubicBezTo>
                    <a:pt x="292806" y="422633"/>
                    <a:pt x="298034" y="425184"/>
                    <a:pt x="298034" y="432963"/>
                  </a:cubicBezTo>
                  <a:cubicBezTo>
                    <a:pt x="295484" y="440742"/>
                    <a:pt x="308364" y="445971"/>
                    <a:pt x="300585" y="448521"/>
                  </a:cubicBezTo>
                  <a:cubicBezTo>
                    <a:pt x="295356" y="453750"/>
                    <a:pt x="303136" y="458851"/>
                    <a:pt x="303136" y="466631"/>
                  </a:cubicBezTo>
                  <a:cubicBezTo>
                    <a:pt x="303136" y="476961"/>
                    <a:pt x="313465" y="479639"/>
                    <a:pt x="326473" y="479639"/>
                  </a:cubicBezTo>
                  <a:cubicBezTo>
                    <a:pt x="342032" y="477088"/>
                    <a:pt x="344583" y="479639"/>
                    <a:pt x="344583" y="489969"/>
                  </a:cubicBezTo>
                  <a:cubicBezTo>
                    <a:pt x="344583" y="500298"/>
                    <a:pt x="354913" y="500298"/>
                    <a:pt x="357591" y="510756"/>
                  </a:cubicBezTo>
                  <a:cubicBezTo>
                    <a:pt x="362819" y="521086"/>
                    <a:pt x="355040" y="531543"/>
                    <a:pt x="355040" y="539323"/>
                  </a:cubicBezTo>
                  <a:cubicBezTo>
                    <a:pt x="357591" y="544551"/>
                    <a:pt x="352490" y="552331"/>
                    <a:pt x="349811" y="554881"/>
                  </a:cubicBezTo>
                  <a:cubicBezTo>
                    <a:pt x="355040" y="560110"/>
                    <a:pt x="355040" y="562660"/>
                    <a:pt x="349811" y="565211"/>
                  </a:cubicBezTo>
                  <a:cubicBezTo>
                    <a:pt x="344583" y="567762"/>
                    <a:pt x="357591" y="578219"/>
                    <a:pt x="355040" y="593778"/>
                  </a:cubicBezTo>
                  <a:cubicBezTo>
                    <a:pt x="349811" y="606786"/>
                    <a:pt x="349811" y="609336"/>
                    <a:pt x="365370" y="609336"/>
                  </a:cubicBezTo>
                  <a:cubicBezTo>
                    <a:pt x="380929" y="611887"/>
                    <a:pt x="378378" y="614565"/>
                    <a:pt x="383479" y="611887"/>
                  </a:cubicBezTo>
                  <a:cubicBezTo>
                    <a:pt x="388708" y="609336"/>
                    <a:pt x="396487" y="622217"/>
                    <a:pt x="399038" y="629996"/>
                  </a:cubicBezTo>
                  <a:cubicBezTo>
                    <a:pt x="401588" y="637775"/>
                    <a:pt x="406817" y="655885"/>
                    <a:pt x="409368" y="655885"/>
                  </a:cubicBezTo>
                  <a:cubicBezTo>
                    <a:pt x="411918" y="655885"/>
                    <a:pt x="419698" y="648105"/>
                    <a:pt x="427605" y="650656"/>
                  </a:cubicBezTo>
                  <a:cubicBezTo>
                    <a:pt x="435384" y="653207"/>
                    <a:pt x="425054" y="679222"/>
                    <a:pt x="425054" y="689553"/>
                  </a:cubicBezTo>
                  <a:lnTo>
                    <a:pt x="440612" y="689553"/>
                  </a:lnTo>
                  <a:cubicBezTo>
                    <a:pt x="443163" y="692103"/>
                    <a:pt x="445841" y="718119"/>
                    <a:pt x="443163" y="723220"/>
                  </a:cubicBezTo>
                  <a:cubicBezTo>
                    <a:pt x="443163" y="728449"/>
                    <a:pt x="424926" y="733550"/>
                    <a:pt x="417147" y="738779"/>
                  </a:cubicBezTo>
                  <a:cubicBezTo>
                    <a:pt x="409368" y="744008"/>
                    <a:pt x="388580" y="762117"/>
                    <a:pt x="380801" y="777675"/>
                  </a:cubicBezTo>
                  <a:cubicBezTo>
                    <a:pt x="375572" y="788005"/>
                    <a:pt x="365243" y="795784"/>
                    <a:pt x="360014" y="801013"/>
                  </a:cubicBezTo>
                  <a:lnTo>
                    <a:pt x="367793" y="801013"/>
                  </a:lnTo>
                  <a:cubicBezTo>
                    <a:pt x="370344" y="798463"/>
                    <a:pt x="378123" y="798463"/>
                    <a:pt x="386030" y="808793"/>
                  </a:cubicBezTo>
                  <a:cubicBezTo>
                    <a:pt x="393809" y="816572"/>
                    <a:pt x="393809" y="824351"/>
                    <a:pt x="396360" y="824351"/>
                  </a:cubicBezTo>
                  <a:cubicBezTo>
                    <a:pt x="398910" y="821801"/>
                    <a:pt x="401588" y="811343"/>
                    <a:pt x="406690" y="819122"/>
                  </a:cubicBezTo>
                  <a:cubicBezTo>
                    <a:pt x="414469" y="826902"/>
                    <a:pt x="430027" y="834681"/>
                    <a:pt x="432706" y="837232"/>
                  </a:cubicBezTo>
                  <a:cubicBezTo>
                    <a:pt x="435256" y="842460"/>
                    <a:pt x="448264" y="845011"/>
                    <a:pt x="448264" y="855341"/>
                  </a:cubicBezTo>
                  <a:cubicBezTo>
                    <a:pt x="448264" y="863120"/>
                    <a:pt x="443035" y="876128"/>
                    <a:pt x="448264" y="889009"/>
                  </a:cubicBezTo>
                  <a:cubicBezTo>
                    <a:pt x="453493" y="883780"/>
                    <a:pt x="456044" y="881229"/>
                    <a:pt x="458594" y="878679"/>
                  </a:cubicBezTo>
                  <a:lnTo>
                    <a:pt x="458594" y="878679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1" name="Freeform: Shape 610">
              <a:extLst>
                <a:ext uri="{FF2B5EF4-FFF2-40B4-BE49-F238E27FC236}">
                  <a16:creationId xmlns:a16="http://schemas.microsoft.com/office/drawing/2014/main" id="{18CB76D9-4EE2-12F4-5B70-A5B32257ED13}"/>
                </a:ext>
              </a:extLst>
            </p:cNvPr>
            <p:cNvSpPr/>
            <p:nvPr/>
          </p:nvSpPr>
          <p:spPr>
            <a:xfrm>
              <a:off x="3667402" y="2342398"/>
              <a:ext cx="2221231" cy="1499702"/>
            </a:xfrm>
            <a:custGeom>
              <a:avLst/>
              <a:gdLst>
                <a:gd name="connsiteX0" fmla="*/ 832180 w 2221231"/>
                <a:gd name="connsiteY0" fmla="*/ 551565 h 1499702"/>
                <a:gd name="connsiteX1" fmla="*/ 811392 w 2221231"/>
                <a:gd name="connsiteY1" fmla="*/ 528228 h 1499702"/>
                <a:gd name="connsiteX2" fmla="*/ 772368 w 2221231"/>
                <a:gd name="connsiteY2" fmla="*/ 481679 h 1499702"/>
                <a:gd name="connsiteX3" fmla="*/ 725565 w 2221231"/>
                <a:gd name="connsiteY3" fmla="*/ 429902 h 1499702"/>
                <a:gd name="connsiteX4" fmla="*/ 694448 w 2221231"/>
                <a:gd name="connsiteY4" fmla="*/ 427352 h 1499702"/>
                <a:gd name="connsiteX5" fmla="*/ 676211 w 2221231"/>
                <a:gd name="connsiteY5" fmla="*/ 442910 h 1499702"/>
                <a:gd name="connsiteX6" fmla="*/ 657974 w 2221231"/>
                <a:gd name="connsiteY6" fmla="*/ 432580 h 1499702"/>
                <a:gd name="connsiteX7" fmla="*/ 637187 w 2221231"/>
                <a:gd name="connsiteY7" fmla="*/ 409242 h 1499702"/>
                <a:gd name="connsiteX8" fmla="*/ 621628 w 2221231"/>
                <a:gd name="connsiteY8" fmla="*/ 398912 h 1499702"/>
                <a:gd name="connsiteX9" fmla="*/ 600841 w 2221231"/>
                <a:gd name="connsiteY9" fmla="*/ 404141 h 1499702"/>
                <a:gd name="connsiteX10" fmla="*/ 590511 w 2221231"/>
                <a:gd name="connsiteY10" fmla="*/ 401591 h 1499702"/>
                <a:gd name="connsiteX11" fmla="*/ 590511 w 2221231"/>
                <a:gd name="connsiteY11" fmla="*/ 67591 h 1499702"/>
                <a:gd name="connsiteX12" fmla="*/ 580181 w 2221231"/>
                <a:gd name="connsiteY12" fmla="*/ 65040 h 1499702"/>
                <a:gd name="connsiteX13" fmla="*/ 533378 w 2221231"/>
                <a:gd name="connsiteY13" fmla="*/ 52032 h 1499702"/>
                <a:gd name="connsiteX14" fmla="*/ 491803 w 2221231"/>
                <a:gd name="connsiteY14" fmla="*/ 54583 h 1499702"/>
                <a:gd name="connsiteX15" fmla="*/ 458008 w 2221231"/>
                <a:gd name="connsiteY15" fmla="*/ 49354 h 1499702"/>
                <a:gd name="connsiteX16" fmla="*/ 411204 w 2221231"/>
                <a:gd name="connsiteY16" fmla="*/ 33795 h 1499702"/>
                <a:gd name="connsiteX17" fmla="*/ 356622 w 2221231"/>
                <a:gd name="connsiteY17" fmla="*/ 39024 h 1499702"/>
                <a:gd name="connsiteX18" fmla="*/ 341063 w 2221231"/>
                <a:gd name="connsiteY18" fmla="*/ 33795 h 1499702"/>
                <a:gd name="connsiteX19" fmla="*/ 335834 w 2221231"/>
                <a:gd name="connsiteY19" fmla="*/ 20787 h 1499702"/>
                <a:gd name="connsiteX20" fmla="*/ 296810 w 2221231"/>
                <a:gd name="connsiteY20" fmla="*/ 20787 h 1499702"/>
                <a:gd name="connsiteX21" fmla="*/ 286481 w 2221231"/>
                <a:gd name="connsiteY21" fmla="*/ 13008 h 1499702"/>
                <a:gd name="connsiteX22" fmla="*/ 276151 w 2221231"/>
                <a:gd name="connsiteY22" fmla="*/ 15559 h 1499702"/>
                <a:gd name="connsiteX23" fmla="*/ 257914 w 2221231"/>
                <a:gd name="connsiteY23" fmla="*/ 18109 h 1499702"/>
                <a:gd name="connsiteX24" fmla="*/ 265693 w 2221231"/>
                <a:gd name="connsiteY24" fmla="*/ 10330 h 1499702"/>
                <a:gd name="connsiteX25" fmla="*/ 250135 w 2221231"/>
                <a:gd name="connsiteY25" fmla="*/ 0 h 1499702"/>
                <a:gd name="connsiteX26" fmla="*/ 226797 w 2221231"/>
                <a:gd name="connsiteY26" fmla="*/ 15559 h 1499702"/>
                <a:gd name="connsiteX27" fmla="*/ 193001 w 2221231"/>
                <a:gd name="connsiteY27" fmla="*/ 23338 h 1499702"/>
                <a:gd name="connsiteX28" fmla="*/ 172214 w 2221231"/>
                <a:gd name="connsiteY28" fmla="*/ 28567 h 1499702"/>
                <a:gd name="connsiteX29" fmla="*/ 177443 w 2221231"/>
                <a:gd name="connsiteY29" fmla="*/ 38897 h 1499702"/>
                <a:gd name="connsiteX30" fmla="*/ 161884 w 2221231"/>
                <a:gd name="connsiteY30" fmla="*/ 38897 h 1499702"/>
                <a:gd name="connsiteX31" fmla="*/ 128089 w 2221231"/>
                <a:gd name="connsiteY31" fmla="*/ 44125 h 1499702"/>
                <a:gd name="connsiteX32" fmla="*/ 102073 w 2221231"/>
                <a:gd name="connsiteY32" fmla="*/ 64785 h 1499702"/>
                <a:gd name="connsiteX33" fmla="*/ 94293 w 2221231"/>
                <a:gd name="connsiteY33" fmla="*/ 88123 h 1499702"/>
                <a:gd name="connsiteX34" fmla="*/ 39711 w 2221231"/>
                <a:gd name="connsiteY34" fmla="*/ 98453 h 1499702"/>
                <a:gd name="connsiteX35" fmla="*/ 31931 w 2221231"/>
                <a:gd name="connsiteY35" fmla="*/ 114011 h 1499702"/>
                <a:gd name="connsiteX36" fmla="*/ 57948 w 2221231"/>
                <a:gd name="connsiteY36" fmla="*/ 129570 h 1499702"/>
                <a:gd name="connsiteX37" fmla="*/ 91743 w 2221231"/>
                <a:gd name="connsiteY37" fmla="*/ 165788 h 1499702"/>
                <a:gd name="connsiteX38" fmla="*/ 130767 w 2221231"/>
                <a:gd name="connsiteY38" fmla="*/ 168339 h 1499702"/>
                <a:gd name="connsiteX39" fmla="*/ 135996 w 2221231"/>
                <a:gd name="connsiteY39" fmla="*/ 186448 h 1499702"/>
                <a:gd name="connsiteX40" fmla="*/ 159334 w 2221231"/>
                <a:gd name="connsiteY40" fmla="*/ 191677 h 1499702"/>
                <a:gd name="connsiteX41" fmla="*/ 133317 w 2221231"/>
                <a:gd name="connsiteY41" fmla="*/ 199456 h 1499702"/>
                <a:gd name="connsiteX42" fmla="*/ 115081 w 2221231"/>
                <a:gd name="connsiteY42" fmla="*/ 204685 h 1499702"/>
                <a:gd name="connsiteX43" fmla="*/ 86514 w 2221231"/>
                <a:gd name="connsiteY43" fmla="*/ 202134 h 1499702"/>
                <a:gd name="connsiteX44" fmla="*/ 86514 w 2221231"/>
                <a:gd name="connsiteY44" fmla="*/ 186576 h 1499702"/>
                <a:gd name="connsiteX45" fmla="*/ 60498 w 2221231"/>
                <a:gd name="connsiteY45" fmla="*/ 189126 h 1499702"/>
                <a:gd name="connsiteX46" fmla="*/ 47490 w 2221231"/>
                <a:gd name="connsiteY46" fmla="*/ 202134 h 1499702"/>
                <a:gd name="connsiteX47" fmla="*/ 29253 w 2221231"/>
                <a:gd name="connsiteY47" fmla="*/ 204685 h 1499702"/>
                <a:gd name="connsiteX48" fmla="*/ 687 w 2221231"/>
                <a:gd name="connsiteY48" fmla="*/ 220244 h 1499702"/>
                <a:gd name="connsiteX49" fmla="*/ 31804 w 2221231"/>
                <a:gd name="connsiteY49" fmla="*/ 233252 h 1499702"/>
                <a:gd name="connsiteX50" fmla="*/ 26575 w 2221231"/>
                <a:gd name="connsiteY50" fmla="*/ 243582 h 1499702"/>
                <a:gd name="connsiteX51" fmla="*/ 44812 w 2221231"/>
                <a:gd name="connsiteY51" fmla="*/ 259140 h 1499702"/>
                <a:gd name="connsiteX52" fmla="*/ 91615 w 2221231"/>
                <a:gd name="connsiteY52" fmla="*/ 259140 h 1499702"/>
                <a:gd name="connsiteX53" fmla="*/ 109852 w 2221231"/>
                <a:gd name="connsiteY53" fmla="*/ 261691 h 1499702"/>
                <a:gd name="connsiteX54" fmla="*/ 148876 w 2221231"/>
                <a:gd name="connsiteY54" fmla="*/ 248683 h 1499702"/>
                <a:gd name="connsiteX55" fmla="*/ 143647 w 2221231"/>
                <a:gd name="connsiteY55" fmla="*/ 264241 h 1499702"/>
                <a:gd name="connsiteX56" fmla="*/ 146198 w 2221231"/>
                <a:gd name="connsiteY56" fmla="*/ 292680 h 1499702"/>
                <a:gd name="connsiteX57" fmla="*/ 117631 w 2221231"/>
                <a:gd name="connsiteY57" fmla="*/ 295231 h 1499702"/>
                <a:gd name="connsiteX58" fmla="*/ 107301 w 2221231"/>
                <a:gd name="connsiteY58" fmla="*/ 313340 h 1499702"/>
                <a:gd name="connsiteX59" fmla="*/ 78735 w 2221231"/>
                <a:gd name="connsiteY59" fmla="*/ 305561 h 1499702"/>
                <a:gd name="connsiteX60" fmla="*/ 70956 w 2221231"/>
                <a:gd name="connsiteY60" fmla="*/ 326221 h 1499702"/>
                <a:gd name="connsiteX61" fmla="*/ 47618 w 2221231"/>
                <a:gd name="connsiteY61" fmla="*/ 341779 h 1499702"/>
                <a:gd name="connsiteX62" fmla="*/ 37288 w 2221231"/>
                <a:gd name="connsiteY62" fmla="*/ 362439 h 1499702"/>
                <a:gd name="connsiteX63" fmla="*/ 58075 w 2221231"/>
                <a:gd name="connsiteY63" fmla="*/ 375447 h 1499702"/>
                <a:gd name="connsiteX64" fmla="*/ 58075 w 2221231"/>
                <a:gd name="connsiteY64" fmla="*/ 396107 h 1499702"/>
                <a:gd name="connsiteX65" fmla="*/ 84091 w 2221231"/>
                <a:gd name="connsiteY65" fmla="*/ 421995 h 1499702"/>
                <a:gd name="connsiteX66" fmla="*/ 110107 w 2221231"/>
                <a:gd name="connsiteY66" fmla="*/ 416767 h 1499702"/>
                <a:gd name="connsiteX67" fmla="*/ 120437 w 2221231"/>
                <a:gd name="connsiteY67" fmla="*/ 408987 h 1499702"/>
                <a:gd name="connsiteX68" fmla="*/ 130767 w 2221231"/>
                <a:gd name="connsiteY68" fmla="*/ 432325 h 1499702"/>
                <a:gd name="connsiteX69" fmla="*/ 128216 w 2221231"/>
                <a:gd name="connsiteY69" fmla="*/ 455663 h 1499702"/>
                <a:gd name="connsiteX70" fmla="*/ 151554 w 2221231"/>
                <a:gd name="connsiteY70" fmla="*/ 453113 h 1499702"/>
                <a:gd name="connsiteX71" fmla="*/ 182671 w 2221231"/>
                <a:gd name="connsiteY71" fmla="*/ 455663 h 1499702"/>
                <a:gd name="connsiteX72" fmla="*/ 195679 w 2221231"/>
                <a:gd name="connsiteY72" fmla="*/ 458214 h 1499702"/>
                <a:gd name="connsiteX73" fmla="*/ 203459 w 2221231"/>
                <a:gd name="connsiteY73" fmla="*/ 447884 h 1499702"/>
                <a:gd name="connsiteX74" fmla="*/ 229475 w 2221231"/>
                <a:gd name="connsiteY74" fmla="*/ 450434 h 1499702"/>
                <a:gd name="connsiteX75" fmla="*/ 229475 w 2221231"/>
                <a:gd name="connsiteY75" fmla="*/ 460764 h 1499702"/>
                <a:gd name="connsiteX76" fmla="*/ 221695 w 2221231"/>
                <a:gd name="connsiteY76" fmla="*/ 494432 h 1499702"/>
                <a:gd name="connsiteX77" fmla="*/ 193129 w 2221231"/>
                <a:gd name="connsiteY77" fmla="*/ 517770 h 1499702"/>
                <a:gd name="connsiteX78" fmla="*/ 156783 w 2221231"/>
                <a:gd name="connsiteY78" fmla="*/ 546209 h 1499702"/>
                <a:gd name="connsiteX79" fmla="*/ 122988 w 2221231"/>
                <a:gd name="connsiteY79" fmla="*/ 551438 h 1499702"/>
                <a:gd name="connsiteX80" fmla="*/ 107429 w 2221231"/>
                <a:gd name="connsiteY80" fmla="*/ 574776 h 1499702"/>
                <a:gd name="connsiteX81" fmla="*/ 133445 w 2221231"/>
                <a:gd name="connsiteY81" fmla="*/ 559217 h 1499702"/>
                <a:gd name="connsiteX82" fmla="*/ 141224 w 2221231"/>
                <a:gd name="connsiteY82" fmla="*/ 559217 h 1499702"/>
                <a:gd name="connsiteX83" fmla="*/ 159461 w 2221231"/>
                <a:gd name="connsiteY83" fmla="*/ 553988 h 1499702"/>
                <a:gd name="connsiteX84" fmla="*/ 175020 w 2221231"/>
                <a:gd name="connsiteY84" fmla="*/ 551438 h 1499702"/>
                <a:gd name="connsiteX85" fmla="*/ 195807 w 2221231"/>
                <a:gd name="connsiteY85" fmla="*/ 543659 h 1499702"/>
                <a:gd name="connsiteX86" fmla="*/ 208815 w 2221231"/>
                <a:gd name="connsiteY86" fmla="*/ 530651 h 1499702"/>
                <a:gd name="connsiteX87" fmla="*/ 247839 w 2221231"/>
                <a:gd name="connsiteY87" fmla="*/ 507313 h 1499702"/>
                <a:gd name="connsiteX88" fmla="*/ 255618 w 2221231"/>
                <a:gd name="connsiteY88" fmla="*/ 496983 h 1499702"/>
                <a:gd name="connsiteX89" fmla="*/ 281634 w 2221231"/>
                <a:gd name="connsiteY89" fmla="*/ 481424 h 1499702"/>
                <a:gd name="connsiteX90" fmla="*/ 297193 w 2221231"/>
                <a:gd name="connsiteY90" fmla="*/ 476195 h 1499702"/>
                <a:gd name="connsiteX91" fmla="*/ 304972 w 2221231"/>
                <a:gd name="connsiteY91" fmla="*/ 460637 h 1499702"/>
                <a:gd name="connsiteX92" fmla="*/ 315302 w 2221231"/>
                <a:gd name="connsiteY92" fmla="*/ 447629 h 1499702"/>
                <a:gd name="connsiteX93" fmla="*/ 299744 w 2221231"/>
                <a:gd name="connsiteY93" fmla="*/ 439850 h 1499702"/>
                <a:gd name="connsiteX94" fmla="*/ 317980 w 2221231"/>
                <a:gd name="connsiteY94" fmla="*/ 424291 h 1499702"/>
                <a:gd name="connsiteX95" fmla="*/ 330988 w 2221231"/>
                <a:gd name="connsiteY95" fmla="*/ 411283 h 1499702"/>
                <a:gd name="connsiteX96" fmla="*/ 346547 w 2221231"/>
                <a:gd name="connsiteY96" fmla="*/ 395724 h 1499702"/>
                <a:gd name="connsiteX97" fmla="*/ 356877 w 2221231"/>
                <a:gd name="connsiteY97" fmla="*/ 382716 h 1499702"/>
                <a:gd name="connsiteX98" fmla="*/ 375114 w 2221231"/>
                <a:gd name="connsiteY98" fmla="*/ 369708 h 1499702"/>
                <a:gd name="connsiteX99" fmla="*/ 388122 w 2221231"/>
                <a:gd name="connsiteY99" fmla="*/ 374937 h 1499702"/>
                <a:gd name="connsiteX100" fmla="*/ 390672 w 2221231"/>
                <a:gd name="connsiteY100" fmla="*/ 382716 h 1499702"/>
                <a:gd name="connsiteX101" fmla="*/ 367334 w 2221231"/>
                <a:gd name="connsiteY101" fmla="*/ 387945 h 1499702"/>
                <a:gd name="connsiteX102" fmla="*/ 357004 w 2221231"/>
                <a:gd name="connsiteY102" fmla="*/ 406054 h 1499702"/>
                <a:gd name="connsiteX103" fmla="*/ 359555 w 2221231"/>
                <a:gd name="connsiteY103" fmla="*/ 421613 h 1499702"/>
                <a:gd name="connsiteX104" fmla="*/ 351776 w 2221231"/>
                <a:gd name="connsiteY104" fmla="*/ 431943 h 1499702"/>
                <a:gd name="connsiteX105" fmla="*/ 359555 w 2221231"/>
                <a:gd name="connsiteY105" fmla="*/ 439722 h 1499702"/>
                <a:gd name="connsiteX106" fmla="*/ 403680 w 2221231"/>
                <a:gd name="connsiteY106" fmla="*/ 416384 h 1499702"/>
                <a:gd name="connsiteX107" fmla="*/ 434797 w 2221231"/>
                <a:gd name="connsiteY107" fmla="*/ 413833 h 1499702"/>
                <a:gd name="connsiteX108" fmla="*/ 434797 w 2221231"/>
                <a:gd name="connsiteY108" fmla="*/ 403504 h 1499702"/>
                <a:gd name="connsiteX109" fmla="*/ 427018 w 2221231"/>
                <a:gd name="connsiteY109" fmla="*/ 390496 h 1499702"/>
                <a:gd name="connsiteX110" fmla="*/ 432247 w 2221231"/>
                <a:gd name="connsiteY110" fmla="*/ 380166 h 1499702"/>
                <a:gd name="connsiteX111" fmla="*/ 445255 w 2221231"/>
                <a:gd name="connsiteY111" fmla="*/ 377615 h 1499702"/>
                <a:gd name="connsiteX112" fmla="*/ 460813 w 2221231"/>
                <a:gd name="connsiteY112" fmla="*/ 385394 h 1499702"/>
                <a:gd name="connsiteX113" fmla="*/ 479050 w 2221231"/>
                <a:gd name="connsiteY113" fmla="*/ 387945 h 1499702"/>
                <a:gd name="connsiteX114" fmla="*/ 468720 w 2221231"/>
                <a:gd name="connsiteY114" fmla="*/ 395724 h 1499702"/>
                <a:gd name="connsiteX115" fmla="*/ 471271 w 2221231"/>
                <a:gd name="connsiteY115" fmla="*/ 403504 h 1499702"/>
                <a:gd name="connsiteX116" fmla="*/ 489508 w 2221231"/>
                <a:gd name="connsiteY116" fmla="*/ 400953 h 1499702"/>
                <a:gd name="connsiteX117" fmla="*/ 502516 w 2221231"/>
                <a:gd name="connsiteY117" fmla="*/ 398402 h 1499702"/>
                <a:gd name="connsiteX118" fmla="*/ 507744 w 2221231"/>
                <a:gd name="connsiteY118" fmla="*/ 403631 h 1499702"/>
                <a:gd name="connsiteX119" fmla="*/ 531082 w 2221231"/>
                <a:gd name="connsiteY119" fmla="*/ 411410 h 1499702"/>
                <a:gd name="connsiteX120" fmla="*/ 577886 w 2221231"/>
                <a:gd name="connsiteY120" fmla="*/ 408860 h 1499702"/>
                <a:gd name="connsiteX121" fmla="*/ 598673 w 2221231"/>
                <a:gd name="connsiteY121" fmla="*/ 421868 h 1499702"/>
                <a:gd name="connsiteX122" fmla="*/ 624689 w 2221231"/>
                <a:gd name="connsiteY122" fmla="*/ 414089 h 1499702"/>
                <a:gd name="connsiteX123" fmla="*/ 619460 w 2221231"/>
                <a:gd name="connsiteY123" fmla="*/ 427097 h 1499702"/>
                <a:gd name="connsiteX124" fmla="*/ 632468 w 2221231"/>
                <a:gd name="connsiteY124" fmla="*/ 434876 h 1499702"/>
                <a:gd name="connsiteX125" fmla="*/ 655806 w 2221231"/>
                <a:gd name="connsiteY125" fmla="*/ 447884 h 1499702"/>
                <a:gd name="connsiteX126" fmla="*/ 681822 w 2221231"/>
                <a:gd name="connsiteY126" fmla="*/ 468544 h 1499702"/>
                <a:gd name="connsiteX127" fmla="*/ 694830 w 2221231"/>
                <a:gd name="connsiteY127" fmla="*/ 458214 h 1499702"/>
                <a:gd name="connsiteX128" fmla="*/ 713067 w 2221231"/>
                <a:gd name="connsiteY128" fmla="*/ 465993 h 1499702"/>
                <a:gd name="connsiteX129" fmla="*/ 715618 w 2221231"/>
                <a:gd name="connsiteY129" fmla="*/ 447884 h 1499702"/>
                <a:gd name="connsiteX130" fmla="*/ 723397 w 2221231"/>
                <a:gd name="connsiteY130" fmla="*/ 450434 h 1499702"/>
                <a:gd name="connsiteX131" fmla="*/ 725947 w 2221231"/>
                <a:gd name="connsiteY131" fmla="*/ 478874 h 1499702"/>
                <a:gd name="connsiteX132" fmla="*/ 707711 w 2221231"/>
                <a:gd name="connsiteY132" fmla="*/ 476323 h 1499702"/>
                <a:gd name="connsiteX133" fmla="*/ 694703 w 2221231"/>
                <a:gd name="connsiteY133" fmla="*/ 478874 h 1499702"/>
                <a:gd name="connsiteX134" fmla="*/ 712939 w 2221231"/>
                <a:gd name="connsiteY134" fmla="*/ 499533 h 1499702"/>
                <a:gd name="connsiteX135" fmla="*/ 718168 w 2221231"/>
                <a:gd name="connsiteY135" fmla="*/ 515092 h 1499702"/>
                <a:gd name="connsiteX136" fmla="*/ 728498 w 2221231"/>
                <a:gd name="connsiteY136" fmla="*/ 528100 h 1499702"/>
                <a:gd name="connsiteX137" fmla="*/ 725947 w 2221231"/>
                <a:gd name="connsiteY137" fmla="*/ 504762 h 1499702"/>
                <a:gd name="connsiteX138" fmla="*/ 731176 w 2221231"/>
                <a:gd name="connsiteY138" fmla="*/ 489203 h 1499702"/>
                <a:gd name="connsiteX139" fmla="*/ 733727 w 2221231"/>
                <a:gd name="connsiteY139" fmla="*/ 504762 h 1499702"/>
                <a:gd name="connsiteX140" fmla="*/ 746735 w 2221231"/>
                <a:gd name="connsiteY140" fmla="*/ 496983 h 1499702"/>
                <a:gd name="connsiteX141" fmla="*/ 746735 w 2221231"/>
                <a:gd name="connsiteY141" fmla="*/ 476323 h 1499702"/>
                <a:gd name="connsiteX142" fmla="*/ 759743 w 2221231"/>
                <a:gd name="connsiteY142" fmla="*/ 491882 h 1499702"/>
                <a:gd name="connsiteX143" fmla="*/ 751964 w 2221231"/>
                <a:gd name="connsiteY143" fmla="*/ 507440 h 1499702"/>
                <a:gd name="connsiteX144" fmla="*/ 738956 w 2221231"/>
                <a:gd name="connsiteY144" fmla="*/ 512669 h 1499702"/>
                <a:gd name="connsiteX145" fmla="*/ 741506 w 2221231"/>
                <a:gd name="connsiteY145" fmla="*/ 536007 h 1499702"/>
                <a:gd name="connsiteX146" fmla="*/ 749285 w 2221231"/>
                <a:gd name="connsiteY146" fmla="*/ 528228 h 1499702"/>
                <a:gd name="connsiteX147" fmla="*/ 764844 w 2221231"/>
                <a:gd name="connsiteY147" fmla="*/ 525677 h 1499702"/>
                <a:gd name="connsiteX148" fmla="*/ 783081 w 2221231"/>
                <a:gd name="connsiteY148" fmla="*/ 538685 h 1499702"/>
                <a:gd name="connsiteX149" fmla="*/ 775301 w 2221231"/>
                <a:gd name="connsiteY149" fmla="*/ 528355 h 1499702"/>
                <a:gd name="connsiteX150" fmla="*/ 775301 w 2221231"/>
                <a:gd name="connsiteY150" fmla="*/ 518025 h 1499702"/>
                <a:gd name="connsiteX151" fmla="*/ 790860 w 2221231"/>
                <a:gd name="connsiteY151" fmla="*/ 538685 h 1499702"/>
                <a:gd name="connsiteX152" fmla="*/ 780530 w 2221231"/>
                <a:gd name="connsiteY152" fmla="*/ 549015 h 1499702"/>
                <a:gd name="connsiteX153" fmla="*/ 762293 w 2221231"/>
                <a:gd name="connsiteY153" fmla="*/ 541236 h 1499702"/>
                <a:gd name="connsiteX154" fmla="*/ 764844 w 2221231"/>
                <a:gd name="connsiteY154" fmla="*/ 556794 h 1499702"/>
                <a:gd name="connsiteX155" fmla="*/ 764844 w 2221231"/>
                <a:gd name="connsiteY155" fmla="*/ 580132 h 1499702"/>
                <a:gd name="connsiteX156" fmla="*/ 772623 w 2221231"/>
                <a:gd name="connsiteY156" fmla="*/ 572353 h 1499702"/>
                <a:gd name="connsiteX157" fmla="*/ 785631 w 2221231"/>
                <a:gd name="connsiteY157" fmla="*/ 574903 h 1499702"/>
                <a:gd name="connsiteX158" fmla="*/ 788182 w 2221231"/>
                <a:gd name="connsiteY158" fmla="*/ 564573 h 1499702"/>
                <a:gd name="connsiteX159" fmla="*/ 801190 w 2221231"/>
                <a:gd name="connsiteY159" fmla="*/ 567124 h 1499702"/>
                <a:gd name="connsiteX160" fmla="*/ 811520 w 2221231"/>
                <a:gd name="connsiteY160" fmla="*/ 561895 h 1499702"/>
                <a:gd name="connsiteX161" fmla="*/ 811520 w 2221231"/>
                <a:gd name="connsiteY161" fmla="*/ 577454 h 1499702"/>
                <a:gd name="connsiteX162" fmla="*/ 821850 w 2221231"/>
                <a:gd name="connsiteY162" fmla="*/ 580005 h 1499702"/>
                <a:gd name="connsiteX163" fmla="*/ 821850 w 2221231"/>
                <a:gd name="connsiteY163" fmla="*/ 582555 h 1499702"/>
                <a:gd name="connsiteX164" fmla="*/ 837408 w 2221231"/>
                <a:gd name="connsiteY164" fmla="*/ 572225 h 1499702"/>
                <a:gd name="connsiteX165" fmla="*/ 832180 w 2221231"/>
                <a:gd name="connsiteY165" fmla="*/ 551565 h 1499702"/>
                <a:gd name="connsiteX166" fmla="*/ 832180 w 2221231"/>
                <a:gd name="connsiteY166" fmla="*/ 551565 h 1499702"/>
                <a:gd name="connsiteX167" fmla="*/ 13822 w 2221231"/>
                <a:gd name="connsiteY167" fmla="*/ 618774 h 1499702"/>
                <a:gd name="connsiteX168" fmla="*/ 24152 w 2221231"/>
                <a:gd name="connsiteY168" fmla="*/ 603215 h 1499702"/>
                <a:gd name="connsiteX169" fmla="*/ 13822 w 2221231"/>
                <a:gd name="connsiteY169" fmla="*/ 618774 h 1499702"/>
                <a:gd name="connsiteX170" fmla="*/ 13822 w 2221231"/>
                <a:gd name="connsiteY170" fmla="*/ 618774 h 1499702"/>
                <a:gd name="connsiteX171" fmla="*/ 96972 w 2221231"/>
                <a:gd name="connsiteY171" fmla="*/ 577454 h 1499702"/>
                <a:gd name="connsiteX172" fmla="*/ 65854 w 2221231"/>
                <a:gd name="connsiteY172" fmla="*/ 590462 h 1499702"/>
                <a:gd name="connsiteX173" fmla="*/ 84091 w 2221231"/>
                <a:gd name="connsiteY173" fmla="*/ 585233 h 1499702"/>
                <a:gd name="connsiteX174" fmla="*/ 97099 w 2221231"/>
                <a:gd name="connsiteY174" fmla="*/ 577454 h 1499702"/>
                <a:gd name="connsiteX175" fmla="*/ 97099 w 2221231"/>
                <a:gd name="connsiteY175" fmla="*/ 577454 h 1499702"/>
                <a:gd name="connsiteX176" fmla="*/ 341191 w 2221231"/>
                <a:gd name="connsiteY176" fmla="*/ 463442 h 1499702"/>
                <a:gd name="connsiteX177" fmla="*/ 325632 w 2221231"/>
                <a:gd name="connsiteY177" fmla="*/ 468671 h 1499702"/>
                <a:gd name="connsiteX178" fmla="*/ 304845 w 2221231"/>
                <a:gd name="connsiteY178" fmla="*/ 492009 h 1499702"/>
                <a:gd name="connsiteX179" fmla="*/ 289286 w 2221231"/>
                <a:gd name="connsiteY179" fmla="*/ 497238 h 1499702"/>
                <a:gd name="connsiteX180" fmla="*/ 299616 w 2221231"/>
                <a:gd name="connsiteY180" fmla="*/ 512796 h 1499702"/>
                <a:gd name="connsiteX181" fmla="*/ 309946 w 2221231"/>
                <a:gd name="connsiteY181" fmla="*/ 512796 h 1499702"/>
                <a:gd name="connsiteX182" fmla="*/ 338513 w 2221231"/>
                <a:gd name="connsiteY182" fmla="*/ 494687 h 1499702"/>
                <a:gd name="connsiteX183" fmla="*/ 330733 w 2221231"/>
                <a:gd name="connsiteY183" fmla="*/ 481679 h 1499702"/>
                <a:gd name="connsiteX184" fmla="*/ 346292 w 2221231"/>
                <a:gd name="connsiteY184" fmla="*/ 473900 h 1499702"/>
                <a:gd name="connsiteX185" fmla="*/ 341063 w 2221231"/>
                <a:gd name="connsiteY185" fmla="*/ 463570 h 1499702"/>
                <a:gd name="connsiteX186" fmla="*/ 341063 w 2221231"/>
                <a:gd name="connsiteY186" fmla="*/ 463570 h 1499702"/>
                <a:gd name="connsiteX187" fmla="*/ 31931 w 2221231"/>
                <a:gd name="connsiteY187" fmla="*/ 406564 h 1499702"/>
                <a:gd name="connsiteX188" fmla="*/ 13695 w 2221231"/>
                <a:gd name="connsiteY188" fmla="*/ 411793 h 1499702"/>
                <a:gd name="connsiteX189" fmla="*/ 44812 w 2221231"/>
                <a:gd name="connsiteY189" fmla="*/ 422123 h 1499702"/>
                <a:gd name="connsiteX190" fmla="*/ 47363 w 2221231"/>
                <a:gd name="connsiteY190" fmla="*/ 406564 h 1499702"/>
                <a:gd name="connsiteX191" fmla="*/ 31804 w 2221231"/>
                <a:gd name="connsiteY191" fmla="*/ 406564 h 1499702"/>
                <a:gd name="connsiteX192" fmla="*/ 31804 w 2221231"/>
                <a:gd name="connsiteY192" fmla="*/ 406564 h 1499702"/>
                <a:gd name="connsiteX193" fmla="*/ 268371 w 2221231"/>
                <a:gd name="connsiteY193" fmla="*/ 1473222 h 1499702"/>
                <a:gd name="connsiteX194" fmla="*/ 270922 w 2221231"/>
                <a:gd name="connsiteY194" fmla="*/ 1499110 h 1499702"/>
                <a:gd name="connsiteX195" fmla="*/ 286481 w 2221231"/>
                <a:gd name="connsiteY195" fmla="*/ 1491331 h 1499702"/>
                <a:gd name="connsiteX196" fmla="*/ 268244 w 2221231"/>
                <a:gd name="connsiteY196" fmla="*/ 1473222 h 1499702"/>
                <a:gd name="connsiteX197" fmla="*/ 268244 w 2221231"/>
                <a:gd name="connsiteY197" fmla="*/ 1473222 h 1499702"/>
                <a:gd name="connsiteX198" fmla="*/ 252813 w 2221231"/>
                <a:gd name="connsiteY198" fmla="*/ 1455113 h 1499702"/>
                <a:gd name="connsiteX199" fmla="*/ 255363 w 2221231"/>
                <a:gd name="connsiteY199" fmla="*/ 1465442 h 1499702"/>
                <a:gd name="connsiteX200" fmla="*/ 252813 w 2221231"/>
                <a:gd name="connsiteY200" fmla="*/ 1455113 h 1499702"/>
                <a:gd name="connsiteX201" fmla="*/ 252813 w 2221231"/>
                <a:gd name="connsiteY201" fmla="*/ 1455113 h 1499702"/>
                <a:gd name="connsiteX202" fmla="*/ 177443 w 2221231"/>
                <a:gd name="connsiteY202" fmla="*/ 1429224 h 1499702"/>
                <a:gd name="connsiteX203" fmla="*/ 190451 w 2221231"/>
                <a:gd name="connsiteY203" fmla="*/ 1429224 h 1499702"/>
                <a:gd name="connsiteX204" fmla="*/ 177443 w 2221231"/>
                <a:gd name="connsiteY204" fmla="*/ 1429224 h 1499702"/>
                <a:gd name="connsiteX205" fmla="*/ 177443 w 2221231"/>
                <a:gd name="connsiteY205" fmla="*/ 1429224 h 1499702"/>
                <a:gd name="connsiteX206" fmla="*/ 211238 w 2221231"/>
                <a:gd name="connsiteY206" fmla="*/ 1444783 h 1499702"/>
                <a:gd name="connsiteX207" fmla="*/ 224246 w 2221231"/>
                <a:gd name="connsiteY207" fmla="*/ 1447333 h 1499702"/>
                <a:gd name="connsiteX208" fmla="*/ 211238 w 2221231"/>
                <a:gd name="connsiteY208" fmla="*/ 1444783 h 1499702"/>
                <a:gd name="connsiteX209" fmla="*/ 211238 w 2221231"/>
                <a:gd name="connsiteY209" fmla="*/ 1444783 h 1499702"/>
                <a:gd name="connsiteX210" fmla="*/ 2201465 w 2221231"/>
                <a:gd name="connsiteY210" fmla="*/ 797442 h 1499702"/>
                <a:gd name="connsiteX211" fmla="*/ 2172898 w 2221231"/>
                <a:gd name="connsiteY211" fmla="*/ 789663 h 1499702"/>
                <a:gd name="connsiteX212" fmla="*/ 2146882 w 2221231"/>
                <a:gd name="connsiteY212" fmla="*/ 828560 h 1499702"/>
                <a:gd name="connsiteX213" fmla="*/ 2118316 w 2221231"/>
                <a:gd name="connsiteY213" fmla="*/ 856999 h 1499702"/>
                <a:gd name="connsiteX214" fmla="*/ 2042945 w 2221231"/>
                <a:gd name="connsiteY214" fmla="*/ 856999 h 1499702"/>
                <a:gd name="connsiteX215" fmla="*/ 2014379 w 2221231"/>
                <a:gd name="connsiteY215" fmla="*/ 877658 h 1499702"/>
                <a:gd name="connsiteX216" fmla="*/ 2014379 w 2221231"/>
                <a:gd name="connsiteY216" fmla="*/ 880209 h 1499702"/>
                <a:gd name="connsiteX217" fmla="*/ 1972804 w 2221231"/>
                <a:gd name="connsiteY217" fmla="*/ 900869 h 1499702"/>
                <a:gd name="connsiteX218" fmla="*/ 1954568 w 2221231"/>
                <a:gd name="connsiteY218" fmla="*/ 903420 h 1499702"/>
                <a:gd name="connsiteX219" fmla="*/ 1957118 w 2221231"/>
                <a:gd name="connsiteY219" fmla="*/ 911199 h 1499702"/>
                <a:gd name="connsiteX220" fmla="*/ 1949339 w 2221231"/>
                <a:gd name="connsiteY220" fmla="*/ 916427 h 1499702"/>
                <a:gd name="connsiteX221" fmla="*/ 1899985 w 2221231"/>
                <a:gd name="connsiteY221" fmla="*/ 947545 h 1499702"/>
                <a:gd name="connsiteX222" fmla="*/ 1855860 w 2221231"/>
                <a:gd name="connsiteY222" fmla="*/ 937215 h 1499702"/>
                <a:gd name="connsiteX223" fmla="*/ 1871418 w 2221231"/>
                <a:gd name="connsiteY223" fmla="*/ 931986 h 1499702"/>
                <a:gd name="connsiteX224" fmla="*/ 1881748 w 2221231"/>
                <a:gd name="connsiteY224" fmla="*/ 929436 h 1499702"/>
                <a:gd name="connsiteX225" fmla="*/ 1876519 w 2221231"/>
                <a:gd name="connsiteY225" fmla="*/ 913877 h 1499702"/>
                <a:gd name="connsiteX226" fmla="*/ 1868740 w 2221231"/>
                <a:gd name="connsiteY226" fmla="*/ 885438 h 1499702"/>
                <a:gd name="connsiteX227" fmla="*/ 1845402 w 2221231"/>
                <a:gd name="connsiteY227" fmla="*/ 890667 h 1499702"/>
                <a:gd name="connsiteX228" fmla="*/ 1855732 w 2221231"/>
                <a:gd name="connsiteY228" fmla="*/ 849219 h 1499702"/>
                <a:gd name="connsiteX229" fmla="*/ 1821937 w 2221231"/>
                <a:gd name="connsiteY229" fmla="*/ 846669 h 1499702"/>
                <a:gd name="connsiteX230" fmla="*/ 1798599 w 2221231"/>
                <a:gd name="connsiteY230" fmla="*/ 862227 h 1499702"/>
                <a:gd name="connsiteX231" fmla="*/ 1793370 w 2221231"/>
                <a:gd name="connsiteY231" fmla="*/ 908776 h 1499702"/>
                <a:gd name="connsiteX232" fmla="*/ 1777812 w 2221231"/>
                <a:gd name="connsiteY232" fmla="*/ 939893 h 1499702"/>
                <a:gd name="connsiteX233" fmla="*/ 1759575 w 2221231"/>
                <a:gd name="connsiteY233" fmla="*/ 898446 h 1499702"/>
                <a:gd name="connsiteX234" fmla="*/ 1764803 w 2221231"/>
                <a:gd name="connsiteY234" fmla="*/ 862227 h 1499702"/>
                <a:gd name="connsiteX235" fmla="*/ 1798599 w 2221231"/>
                <a:gd name="connsiteY235" fmla="*/ 833788 h 1499702"/>
                <a:gd name="connsiteX236" fmla="*/ 1842724 w 2221231"/>
                <a:gd name="connsiteY236" fmla="*/ 826009 h 1499702"/>
                <a:gd name="connsiteX237" fmla="*/ 1845275 w 2221231"/>
                <a:gd name="connsiteY237" fmla="*/ 823458 h 1499702"/>
                <a:gd name="connsiteX238" fmla="*/ 1834945 w 2221231"/>
                <a:gd name="connsiteY238" fmla="*/ 813129 h 1499702"/>
                <a:gd name="connsiteX239" fmla="*/ 1832394 w 2221231"/>
                <a:gd name="connsiteY239" fmla="*/ 818357 h 1499702"/>
                <a:gd name="connsiteX240" fmla="*/ 1811607 w 2221231"/>
                <a:gd name="connsiteY240" fmla="*/ 808027 h 1499702"/>
                <a:gd name="connsiteX241" fmla="*/ 1770032 w 2221231"/>
                <a:gd name="connsiteY241" fmla="*/ 815807 h 1499702"/>
                <a:gd name="connsiteX242" fmla="*/ 1754474 w 2221231"/>
                <a:gd name="connsiteY242" fmla="*/ 802799 h 1499702"/>
                <a:gd name="connsiteX243" fmla="*/ 1746694 w 2221231"/>
                <a:gd name="connsiteY243" fmla="*/ 789791 h 1499702"/>
                <a:gd name="connsiteX244" fmla="*/ 1697340 w 2221231"/>
                <a:gd name="connsiteY244" fmla="*/ 810450 h 1499702"/>
                <a:gd name="connsiteX245" fmla="*/ 1668774 w 2221231"/>
                <a:gd name="connsiteY245" fmla="*/ 805222 h 1499702"/>
                <a:gd name="connsiteX246" fmla="*/ 1712899 w 2221231"/>
                <a:gd name="connsiteY246" fmla="*/ 779333 h 1499702"/>
                <a:gd name="connsiteX247" fmla="*/ 1723229 w 2221231"/>
                <a:gd name="connsiteY247" fmla="*/ 774105 h 1499702"/>
                <a:gd name="connsiteX248" fmla="*/ 1692112 w 2221231"/>
                <a:gd name="connsiteY248" fmla="*/ 768876 h 1499702"/>
                <a:gd name="connsiteX249" fmla="*/ 1673875 w 2221231"/>
                <a:gd name="connsiteY249" fmla="*/ 766325 h 1499702"/>
                <a:gd name="connsiteX250" fmla="*/ 1655638 w 2221231"/>
                <a:gd name="connsiteY250" fmla="*/ 758546 h 1499702"/>
                <a:gd name="connsiteX251" fmla="*/ 1634851 w 2221231"/>
                <a:gd name="connsiteY251" fmla="*/ 758546 h 1499702"/>
                <a:gd name="connsiteX252" fmla="*/ 1616614 w 2221231"/>
                <a:gd name="connsiteY252" fmla="*/ 753317 h 1499702"/>
                <a:gd name="connsiteX253" fmla="*/ 1606284 w 2221231"/>
                <a:gd name="connsiteY253" fmla="*/ 735208 h 1499702"/>
                <a:gd name="connsiteX254" fmla="*/ 1598505 w 2221231"/>
                <a:gd name="connsiteY254" fmla="*/ 745538 h 1499702"/>
                <a:gd name="connsiteX255" fmla="*/ 995673 w 2221231"/>
                <a:gd name="connsiteY255" fmla="*/ 748089 h 1499702"/>
                <a:gd name="connsiteX256" fmla="*/ 998223 w 2221231"/>
                <a:gd name="connsiteY256" fmla="*/ 750639 h 1499702"/>
                <a:gd name="connsiteX257" fmla="*/ 1003452 w 2221231"/>
                <a:gd name="connsiteY257" fmla="*/ 773977 h 1499702"/>
                <a:gd name="connsiteX258" fmla="*/ 995673 w 2221231"/>
                <a:gd name="connsiteY258" fmla="*/ 797315 h 1499702"/>
                <a:gd name="connsiteX259" fmla="*/ 993122 w 2221231"/>
                <a:gd name="connsiteY259" fmla="*/ 784307 h 1499702"/>
                <a:gd name="connsiteX260" fmla="*/ 990571 w 2221231"/>
                <a:gd name="connsiteY260" fmla="*/ 771299 h 1499702"/>
                <a:gd name="connsiteX261" fmla="*/ 985343 w 2221231"/>
                <a:gd name="connsiteY261" fmla="*/ 763520 h 1499702"/>
                <a:gd name="connsiteX262" fmla="*/ 951547 w 2221231"/>
                <a:gd name="connsiteY262" fmla="*/ 763520 h 1499702"/>
                <a:gd name="connsiteX263" fmla="*/ 951547 w 2221231"/>
                <a:gd name="connsiteY263" fmla="*/ 766070 h 1499702"/>
                <a:gd name="connsiteX264" fmla="*/ 961877 w 2221231"/>
                <a:gd name="connsiteY264" fmla="*/ 794509 h 1499702"/>
                <a:gd name="connsiteX265" fmla="*/ 972207 w 2221231"/>
                <a:gd name="connsiteY265" fmla="*/ 815169 h 1499702"/>
                <a:gd name="connsiteX266" fmla="*/ 972207 w 2221231"/>
                <a:gd name="connsiteY266" fmla="*/ 820398 h 1499702"/>
                <a:gd name="connsiteX267" fmla="*/ 966978 w 2221231"/>
                <a:gd name="connsiteY267" fmla="*/ 841058 h 1499702"/>
                <a:gd name="connsiteX268" fmla="*/ 964428 w 2221231"/>
                <a:gd name="connsiteY268" fmla="*/ 895385 h 1499702"/>
                <a:gd name="connsiteX269" fmla="*/ 959199 w 2221231"/>
                <a:gd name="connsiteY269" fmla="*/ 929053 h 1499702"/>
                <a:gd name="connsiteX270" fmla="*/ 966978 w 2221231"/>
                <a:gd name="connsiteY270" fmla="*/ 965271 h 1499702"/>
                <a:gd name="connsiteX271" fmla="*/ 969529 w 2221231"/>
                <a:gd name="connsiteY271" fmla="*/ 993710 h 1499702"/>
                <a:gd name="connsiteX272" fmla="*/ 974758 w 2221231"/>
                <a:gd name="connsiteY272" fmla="*/ 1022150 h 1499702"/>
                <a:gd name="connsiteX273" fmla="*/ 992994 w 2221231"/>
                <a:gd name="connsiteY273" fmla="*/ 1040259 h 1499702"/>
                <a:gd name="connsiteX274" fmla="*/ 1003324 w 2221231"/>
                <a:gd name="connsiteY274" fmla="*/ 1050589 h 1499702"/>
                <a:gd name="connsiteX275" fmla="*/ 1011104 w 2221231"/>
                <a:gd name="connsiteY275" fmla="*/ 1066147 h 1499702"/>
                <a:gd name="connsiteX276" fmla="*/ 1013654 w 2221231"/>
                <a:gd name="connsiteY276" fmla="*/ 1081706 h 1499702"/>
                <a:gd name="connsiteX277" fmla="*/ 1036992 w 2221231"/>
                <a:gd name="connsiteY277" fmla="*/ 1107594 h 1499702"/>
                <a:gd name="connsiteX278" fmla="*/ 1047322 w 2221231"/>
                <a:gd name="connsiteY278" fmla="*/ 1128254 h 1499702"/>
                <a:gd name="connsiteX279" fmla="*/ 1075889 w 2221231"/>
                <a:gd name="connsiteY279" fmla="*/ 1138584 h 1499702"/>
                <a:gd name="connsiteX280" fmla="*/ 1094125 w 2221231"/>
                <a:gd name="connsiteY280" fmla="*/ 1141135 h 1499702"/>
                <a:gd name="connsiteX281" fmla="*/ 1114913 w 2221231"/>
                <a:gd name="connsiteY281" fmla="*/ 1167023 h 1499702"/>
                <a:gd name="connsiteX282" fmla="*/ 1120141 w 2221231"/>
                <a:gd name="connsiteY282" fmla="*/ 1180031 h 1499702"/>
                <a:gd name="connsiteX283" fmla="*/ 1169495 w 2221231"/>
                <a:gd name="connsiteY283" fmla="*/ 1174802 h 1499702"/>
                <a:gd name="connsiteX284" fmla="*/ 1192833 w 2221231"/>
                <a:gd name="connsiteY284" fmla="*/ 1185132 h 1499702"/>
                <a:gd name="connsiteX285" fmla="*/ 1249967 w 2221231"/>
                <a:gd name="connsiteY285" fmla="*/ 1205792 h 1499702"/>
                <a:gd name="connsiteX286" fmla="*/ 1312328 w 2221231"/>
                <a:gd name="connsiteY286" fmla="*/ 1205792 h 1499702"/>
                <a:gd name="connsiteX287" fmla="*/ 1320108 w 2221231"/>
                <a:gd name="connsiteY287" fmla="*/ 1195462 h 1499702"/>
                <a:gd name="connsiteX288" fmla="*/ 1353903 w 2221231"/>
                <a:gd name="connsiteY288" fmla="*/ 1195462 h 1499702"/>
                <a:gd name="connsiteX289" fmla="*/ 1379919 w 2221231"/>
                <a:gd name="connsiteY289" fmla="*/ 1218800 h 1499702"/>
                <a:gd name="connsiteX290" fmla="*/ 1392927 w 2221231"/>
                <a:gd name="connsiteY290" fmla="*/ 1234359 h 1499702"/>
                <a:gd name="connsiteX291" fmla="*/ 1400706 w 2221231"/>
                <a:gd name="connsiteY291" fmla="*/ 1249917 h 1499702"/>
                <a:gd name="connsiteX292" fmla="*/ 1426723 w 2221231"/>
                <a:gd name="connsiteY292" fmla="*/ 1262925 h 1499702"/>
                <a:gd name="connsiteX293" fmla="*/ 1442281 w 2221231"/>
                <a:gd name="connsiteY293" fmla="*/ 1242266 h 1499702"/>
                <a:gd name="connsiteX294" fmla="*/ 1481305 w 2221231"/>
                <a:gd name="connsiteY294" fmla="*/ 1265604 h 1499702"/>
                <a:gd name="connsiteX295" fmla="*/ 1502093 w 2221231"/>
                <a:gd name="connsiteY295" fmla="*/ 1294043 h 1499702"/>
                <a:gd name="connsiteX296" fmla="*/ 1507321 w 2221231"/>
                <a:gd name="connsiteY296" fmla="*/ 1309601 h 1499702"/>
                <a:gd name="connsiteX297" fmla="*/ 1515101 w 2221231"/>
                <a:gd name="connsiteY297" fmla="*/ 1325160 h 1499702"/>
                <a:gd name="connsiteX298" fmla="*/ 1546218 w 2221231"/>
                <a:gd name="connsiteY298" fmla="*/ 1335490 h 1499702"/>
                <a:gd name="connsiteX299" fmla="*/ 1553997 w 2221231"/>
                <a:gd name="connsiteY299" fmla="*/ 1338040 h 1499702"/>
                <a:gd name="connsiteX300" fmla="*/ 1548768 w 2221231"/>
                <a:gd name="connsiteY300" fmla="*/ 1309601 h 1499702"/>
                <a:gd name="connsiteX301" fmla="*/ 1553997 w 2221231"/>
                <a:gd name="connsiteY301" fmla="*/ 1288941 h 1499702"/>
                <a:gd name="connsiteX302" fmla="*/ 1569556 w 2221231"/>
                <a:gd name="connsiteY302" fmla="*/ 1275933 h 1499702"/>
                <a:gd name="connsiteX303" fmla="*/ 1582564 w 2221231"/>
                <a:gd name="connsiteY303" fmla="*/ 1270705 h 1499702"/>
                <a:gd name="connsiteX304" fmla="*/ 1603351 w 2221231"/>
                <a:gd name="connsiteY304" fmla="*/ 1252595 h 1499702"/>
                <a:gd name="connsiteX305" fmla="*/ 1613681 w 2221231"/>
                <a:gd name="connsiteY305" fmla="*/ 1247367 h 1499702"/>
                <a:gd name="connsiteX306" fmla="*/ 1626689 w 2221231"/>
                <a:gd name="connsiteY306" fmla="*/ 1239587 h 1499702"/>
                <a:gd name="connsiteX307" fmla="*/ 1639697 w 2221231"/>
                <a:gd name="connsiteY307" fmla="*/ 1239587 h 1499702"/>
                <a:gd name="connsiteX308" fmla="*/ 1650027 w 2221231"/>
                <a:gd name="connsiteY308" fmla="*/ 1242138 h 1499702"/>
                <a:gd name="connsiteX309" fmla="*/ 1668263 w 2221231"/>
                <a:gd name="connsiteY309" fmla="*/ 1244689 h 1499702"/>
                <a:gd name="connsiteX310" fmla="*/ 1681272 w 2221231"/>
                <a:gd name="connsiteY310" fmla="*/ 1249917 h 1499702"/>
                <a:gd name="connsiteX311" fmla="*/ 1699508 w 2221231"/>
                <a:gd name="connsiteY311" fmla="*/ 1255146 h 1499702"/>
                <a:gd name="connsiteX312" fmla="*/ 1709838 w 2221231"/>
                <a:gd name="connsiteY312" fmla="*/ 1247367 h 1499702"/>
                <a:gd name="connsiteX313" fmla="*/ 1730626 w 2221231"/>
                <a:gd name="connsiteY313" fmla="*/ 1262925 h 1499702"/>
                <a:gd name="connsiteX314" fmla="*/ 1725397 w 2221231"/>
                <a:gd name="connsiteY314" fmla="*/ 1249917 h 1499702"/>
                <a:gd name="connsiteX315" fmla="*/ 1720168 w 2221231"/>
                <a:gd name="connsiteY315" fmla="*/ 1239587 h 1499702"/>
                <a:gd name="connsiteX316" fmla="*/ 1738405 w 2221231"/>
                <a:gd name="connsiteY316" fmla="*/ 1229258 h 1499702"/>
                <a:gd name="connsiteX317" fmla="*/ 1753963 w 2221231"/>
                <a:gd name="connsiteY317" fmla="*/ 1226707 h 1499702"/>
                <a:gd name="connsiteX318" fmla="*/ 1764293 w 2221231"/>
                <a:gd name="connsiteY318" fmla="*/ 1231936 h 1499702"/>
                <a:gd name="connsiteX319" fmla="*/ 1792860 w 2221231"/>
                <a:gd name="connsiteY319" fmla="*/ 1226707 h 1499702"/>
                <a:gd name="connsiteX320" fmla="*/ 1813647 w 2221231"/>
                <a:gd name="connsiteY320" fmla="*/ 1242266 h 1499702"/>
                <a:gd name="connsiteX321" fmla="*/ 1829206 w 2221231"/>
                <a:gd name="connsiteY321" fmla="*/ 1244816 h 1499702"/>
                <a:gd name="connsiteX322" fmla="*/ 1847443 w 2221231"/>
                <a:gd name="connsiteY322" fmla="*/ 1237037 h 1499702"/>
                <a:gd name="connsiteX323" fmla="*/ 1870780 w 2221231"/>
                <a:gd name="connsiteY323" fmla="*/ 1262925 h 1499702"/>
                <a:gd name="connsiteX324" fmla="*/ 1870780 w 2221231"/>
                <a:gd name="connsiteY324" fmla="*/ 1286263 h 1499702"/>
                <a:gd name="connsiteX325" fmla="*/ 1878560 w 2221231"/>
                <a:gd name="connsiteY325" fmla="*/ 1309601 h 1499702"/>
                <a:gd name="connsiteX326" fmla="*/ 1888890 w 2221231"/>
                <a:gd name="connsiteY326" fmla="*/ 1330261 h 1499702"/>
                <a:gd name="connsiteX327" fmla="*/ 1904448 w 2221231"/>
                <a:gd name="connsiteY327" fmla="*/ 1350921 h 1499702"/>
                <a:gd name="connsiteX328" fmla="*/ 1920007 w 2221231"/>
                <a:gd name="connsiteY328" fmla="*/ 1353471 h 1499702"/>
                <a:gd name="connsiteX329" fmla="*/ 1930337 w 2221231"/>
                <a:gd name="connsiteY329" fmla="*/ 1327583 h 1499702"/>
                <a:gd name="connsiteX330" fmla="*/ 1917329 w 2221231"/>
                <a:gd name="connsiteY330" fmla="*/ 1283585 h 1499702"/>
                <a:gd name="connsiteX331" fmla="*/ 1912100 w 2221231"/>
                <a:gd name="connsiteY331" fmla="*/ 1262925 h 1499702"/>
                <a:gd name="connsiteX332" fmla="*/ 1899092 w 2221231"/>
                <a:gd name="connsiteY332" fmla="*/ 1218928 h 1499702"/>
                <a:gd name="connsiteX333" fmla="*/ 1925108 w 2221231"/>
                <a:gd name="connsiteY333" fmla="*/ 1174930 h 1499702"/>
                <a:gd name="connsiteX334" fmla="*/ 1943345 w 2221231"/>
                <a:gd name="connsiteY334" fmla="*/ 1164600 h 1499702"/>
                <a:gd name="connsiteX335" fmla="*/ 1961581 w 2221231"/>
                <a:gd name="connsiteY335" fmla="*/ 1146491 h 1499702"/>
                <a:gd name="connsiteX336" fmla="*/ 1974590 w 2221231"/>
                <a:gd name="connsiteY336" fmla="*/ 1141262 h 1499702"/>
                <a:gd name="connsiteX337" fmla="*/ 1997928 w 2221231"/>
                <a:gd name="connsiteY337" fmla="*/ 1125704 h 1499702"/>
                <a:gd name="connsiteX338" fmla="*/ 2000478 w 2221231"/>
                <a:gd name="connsiteY338" fmla="*/ 1110145 h 1499702"/>
                <a:gd name="connsiteX339" fmla="*/ 2005707 w 2221231"/>
                <a:gd name="connsiteY339" fmla="*/ 1102366 h 1499702"/>
                <a:gd name="connsiteX340" fmla="*/ 2021265 w 2221231"/>
                <a:gd name="connsiteY340" fmla="*/ 1104916 h 1499702"/>
                <a:gd name="connsiteX341" fmla="*/ 2026494 w 2221231"/>
                <a:gd name="connsiteY341" fmla="*/ 1091908 h 1499702"/>
                <a:gd name="connsiteX342" fmla="*/ 2018715 w 2221231"/>
                <a:gd name="connsiteY342" fmla="*/ 1084129 h 1499702"/>
                <a:gd name="connsiteX343" fmla="*/ 2010936 w 2221231"/>
                <a:gd name="connsiteY343" fmla="*/ 1068570 h 1499702"/>
                <a:gd name="connsiteX344" fmla="*/ 2010936 w 2221231"/>
                <a:gd name="connsiteY344" fmla="*/ 1058240 h 1499702"/>
                <a:gd name="connsiteX345" fmla="*/ 1997928 w 2221231"/>
                <a:gd name="connsiteY345" fmla="*/ 1040131 h 1499702"/>
                <a:gd name="connsiteX346" fmla="*/ 2005707 w 2221231"/>
                <a:gd name="connsiteY346" fmla="*/ 1032352 h 1499702"/>
                <a:gd name="connsiteX347" fmla="*/ 2008257 w 2221231"/>
                <a:gd name="connsiteY347" fmla="*/ 1003913 h 1499702"/>
                <a:gd name="connsiteX348" fmla="*/ 2016037 w 2221231"/>
                <a:gd name="connsiteY348" fmla="*/ 1003913 h 1499702"/>
                <a:gd name="connsiteX349" fmla="*/ 2013486 w 2221231"/>
                <a:gd name="connsiteY349" fmla="*/ 1024573 h 1499702"/>
                <a:gd name="connsiteX350" fmla="*/ 2021265 w 2221231"/>
                <a:gd name="connsiteY350" fmla="*/ 1050461 h 1499702"/>
                <a:gd name="connsiteX351" fmla="*/ 2029045 w 2221231"/>
                <a:gd name="connsiteY351" fmla="*/ 1045232 h 1499702"/>
                <a:gd name="connsiteX352" fmla="*/ 2034274 w 2221231"/>
                <a:gd name="connsiteY352" fmla="*/ 1016793 h 1499702"/>
                <a:gd name="connsiteX353" fmla="*/ 2034274 w 2221231"/>
                <a:gd name="connsiteY353" fmla="*/ 1006463 h 1499702"/>
                <a:gd name="connsiteX354" fmla="*/ 2049832 w 2221231"/>
                <a:gd name="connsiteY354" fmla="*/ 1006463 h 1499702"/>
                <a:gd name="connsiteX355" fmla="*/ 2062840 w 2221231"/>
                <a:gd name="connsiteY355" fmla="*/ 978024 h 1499702"/>
                <a:gd name="connsiteX356" fmla="*/ 2073170 w 2221231"/>
                <a:gd name="connsiteY356" fmla="*/ 972796 h 1499702"/>
                <a:gd name="connsiteX357" fmla="*/ 2104287 w 2221231"/>
                <a:gd name="connsiteY357" fmla="*/ 965016 h 1499702"/>
                <a:gd name="connsiteX358" fmla="*/ 2073170 w 2221231"/>
                <a:gd name="connsiteY358" fmla="*/ 962466 h 1499702"/>
                <a:gd name="connsiteX359" fmla="*/ 2106965 w 2221231"/>
                <a:gd name="connsiteY359" fmla="*/ 952136 h 1499702"/>
                <a:gd name="connsiteX360" fmla="*/ 2117295 w 2221231"/>
                <a:gd name="connsiteY360" fmla="*/ 941806 h 1499702"/>
                <a:gd name="connsiteX361" fmla="*/ 2135532 w 2221231"/>
                <a:gd name="connsiteY361" fmla="*/ 944357 h 1499702"/>
                <a:gd name="connsiteX362" fmla="*/ 2130303 w 2221231"/>
                <a:gd name="connsiteY362" fmla="*/ 926247 h 1499702"/>
                <a:gd name="connsiteX363" fmla="*/ 2132854 w 2221231"/>
                <a:gd name="connsiteY363" fmla="*/ 915917 h 1499702"/>
                <a:gd name="connsiteX364" fmla="*/ 2148413 w 2221231"/>
                <a:gd name="connsiteY364" fmla="*/ 892580 h 1499702"/>
                <a:gd name="connsiteX365" fmla="*/ 2161421 w 2221231"/>
                <a:gd name="connsiteY365" fmla="*/ 884800 h 1499702"/>
                <a:gd name="connsiteX366" fmla="*/ 2176979 w 2221231"/>
                <a:gd name="connsiteY366" fmla="*/ 869242 h 1499702"/>
                <a:gd name="connsiteX367" fmla="*/ 2202995 w 2221231"/>
                <a:gd name="connsiteY367" fmla="*/ 869242 h 1499702"/>
                <a:gd name="connsiteX368" fmla="*/ 2221232 w 2221231"/>
                <a:gd name="connsiteY368" fmla="*/ 856234 h 1499702"/>
                <a:gd name="connsiteX369" fmla="*/ 2200445 w 2221231"/>
                <a:gd name="connsiteY369" fmla="*/ 796677 h 1499702"/>
                <a:gd name="connsiteX370" fmla="*/ 2200445 w 2221231"/>
                <a:gd name="connsiteY370" fmla="*/ 796677 h 1499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</a:cxnLst>
              <a:rect l="l" t="t" r="r" b="b"/>
              <a:pathLst>
                <a:path w="2221231" h="1499702">
                  <a:moveTo>
                    <a:pt x="832180" y="551565"/>
                  </a:moveTo>
                  <a:cubicBezTo>
                    <a:pt x="834730" y="543786"/>
                    <a:pt x="834730" y="538557"/>
                    <a:pt x="811392" y="528228"/>
                  </a:cubicBezTo>
                  <a:cubicBezTo>
                    <a:pt x="785376" y="517898"/>
                    <a:pt x="788054" y="512669"/>
                    <a:pt x="772368" y="481679"/>
                  </a:cubicBezTo>
                  <a:cubicBezTo>
                    <a:pt x="754132" y="453240"/>
                    <a:pt x="725565" y="440232"/>
                    <a:pt x="725565" y="429902"/>
                  </a:cubicBezTo>
                  <a:cubicBezTo>
                    <a:pt x="725565" y="416894"/>
                    <a:pt x="694448" y="419572"/>
                    <a:pt x="694448" y="427352"/>
                  </a:cubicBezTo>
                  <a:cubicBezTo>
                    <a:pt x="694448" y="435131"/>
                    <a:pt x="681440" y="437681"/>
                    <a:pt x="676211" y="442910"/>
                  </a:cubicBezTo>
                  <a:cubicBezTo>
                    <a:pt x="668432" y="448139"/>
                    <a:pt x="665881" y="440360"/>
                    <a:pt x="657974" y="432580"/>
                  </a:cubicBezTo>
                  <a:cubicBezTo>
                    <a:pt x="652745" y="424801"/>
                    <a:pt x="637187" y="414471"/>
                    <a:pt x="637187" y="409242"/>
                  </a:cubicBezTo>
                  <a:cubicBezTo>
                    <a:pt x="637187" y="404014"/>
                    <a:pt x="631958" y="393684"/>
                    <a:pt x="621628" y="398912"/>
                  </a:cubicBezTo>
                  <a:cubicBezTo>
                    <a:pt x="611298" y="404141"/>
                    <a:pt x="603392" y="398912"/>
                    <a:pt x="600841" y="404141"/>
                  </a:cubicBezTo>
                  <a:cubicBezTo>
                    <a:pt x="598290" y="406692"/>
                    <a:pt x="590511" y="401591"/>
                    <a:pt x="590511" y="401591"/>
                  </a:cubicBezTo>
                  <a:lnTo>
                    <a:pt x="590511" y="67591"/>
                  </a:lnTo>
                  <a:cubicBezTo>
                    <a:pt x="585282" y="65040"/>
                    <a:pt x="582732" y="65040"/>
                    <a:pt x="580181" y="65040"/>
                  </a:cubicBezTo>
                  <a:cubicBezTo>
                    <a:pt x="564623" y="59811"/>
                    <a:pt x="543835" y="49481"/>
                    <a:pt x="533378" y="52032"/>
                  </a:cubicBezTo>
                  <a:cubicBezTo>
                    <a:pt x="523048" y="54583"/>
                    <a:pt x="499582" y="57261"/>
                    <a:pt x="491803" y="54583"/>
                  </a:cubicBezTo>
                  <a:cubicBezTo>
                    <a:pt x="484024" y="49354"/>
                    <a:pt x="473566" y="46803"/>
                    <a:pt x="458008" y="49354"/>
                  </a:cubicBezTo>
                  <a:cubicBezTo>
                    <a:pt x="442449" y="51905"/>
                    <a:pt x="431992" y="39024"/>
                    <a:pt x="411204" y="33795"/>
                  </a:cubicBezTo>
                  <a:cubicBezTo>
                    <a:pt x="390417" y="31245"/>
                    <a:pt x="361851" y="36346"/>
                    <a:pt x="356622" y="39024"/>
                  </a:cubicBezTo>
                  <a:cubicBezTo>
                    <a:pt x="348842" y="41575"/>
                    <a:pt x="351393" y="31245"/>
                    <a:pt x="341063" y="33795"/>
                  </a:cubicBezTo>
                  <a:cubicBezTo>
                    <a:pt x="333284" y="33795"/>
                    <a:pt x="338513" y="28567"/>
                    <a:pt x="335834" y="20787"/>
                  </a:cubicBezTo>
                  <a:cubicBezTo>
                    <a:pt x="330606" y="13008"/>
                    <a:pt x="304717" y="20787"/>
                    <a:pt x="296810" y="20787"/>
                  </a:cubicBezTo>
                  <a:cubicBezTo>
                    <a:pt x="289031" y="23338"/>
                    <a:pt x="286481" y="18237"/>
                    <a:pt x="286481" y="13008"/>
                  </a:cubicBezTo>
                  <a:cubicBezTo>
                    <a:pt x="286481" y="7779"/>
                    <a:pt x="278701" y="10457"/>
                    <a:pt x="276151" y="15559"/>
                  </a:cubicBezTo>
                  <a:cubicBezTo>
                    <a:pt x="270922" y="20787"/>
                    <a:pt x="263143" y="23338"/>
                    <a:pt x="257914" y="18109"/>
                  </a:cubicBezTo>
                  <a:cubicBezTo>
                    <a:pt x="255363" y="15559"/>
                    <a:pt x="265693" y="12880"/>
                    <a:pt x="265693" y="10330"/>
                  </a:cubicBezTo>
                  <a:cubicBezTo>
                    <a:pt x="268244" y="5101"/>
                    <a:pt x="255363" y="2551"/>
                    <a:pt x="250135" y="0"/>
                  </a:cubicBezTo>
                  <a:cubicBezTo>
                    <a:pt x="244906" y="0"/>
                    <a:pt x="237127" y="5229"/>
                    <a:pt x="226797" y="15559"/>
                  </a:cubicBezTo>
                  <a:cubicBezTo>
                    <a:pt x="216467" y="23338"/>
                    <a:pt x="200781" y="23338"/>
                    <a:pt x="193001" y="23338"/>
                  </a:cubicBezTo>
                  <a:cubicBezTo>
                    <a:pt x="182671" y="20787"/>
                    <a:pt x="172214" y="23338"/>
                    <a:pt x="172214" y="28567"/>
                  </a:cubicBezTo>
                  <a:cubicBezTo>
                    <a:pt x="172214" y="33795"/>
                    <a:pt x="182544" y="33795"/>
                    <a:pt x="177443" y="38897"/>
                  </a:cubicBezTo>
                  <a:cubicBezTo>
                    <a:pt x="169663" y="46676"/>
                    <a:pt x="167113" y="31117"/>
                    <a:pt x="161884" y="38897"/>
                  </a:cubicBezTo>
                  <a:cubicBezTo>
                    <a:pt x="154105" y="46676"/>
                    <a:pt x="133317" y="44125"/>
                    <a:pt x="128089" y="44125"/>
                  </a:cubicBezTo>
                  <a:cubicBezTo>
                    <a:pt x="122860" y="44125"/>
                    <a:pt x="107301" y="59684"/>
                    <a:pt x="102073" y="64785"/>
                  </a:cubicBezTo>
                  <a:cubicBezTo>
                    <a:pt x="96844" y="69886"/>
                    <a:pt x="107301" y="75115"/>
                    <a:pt x="94293" y="88123"/>
                  </a:cubicBezTo>
                  <a:cubicBezTo>
                    <a:pt x="81285" y="103682"/>
                    <a:pt x="44939" y="98453"/>
                    <a:pt x="39711" y="98453"/>
                  </a:cubicBezTo>
                  <a:cubicBezTo>
                    <a:pt x="31931" y="98453"/>
                    <a:pt x="37160" y="108783"/>
                    <a:pt x="31931" y="114011"/>
                  </a:cubicBezTo>
                  <a:cubicBezTo>
                    <a:pt x="29381" y="119240"/>
                    <a:pt x="37160" y="124341"/>
                    <a:pt x="57948" y="129570"/>
                  </a:cubicBezTo>
                  <a:cubicBezTo>
                    <a:pt x="76184" y="134799"/>
                    <a:pt x="91743" y="160687"/>
                    <a:pt x="91743" y="165788"/>
                  </a:cubicBezTo>
                  <a:cubicBezTo>
                    <a:pt x="94293" y="173568"/>
                    <a:pt x="120309" y="165788"/>
                    <a:pt x="130767" y="168339"/>
                  </a:cubicBezTo>
                  <a:cubicBezTo>
                    <a:pt x="138546" y="168339"/>
                    <a:pt x="128216" y="181347"/>
                    <a:pt x="135996" y="186448"/>
                  </a:cubicBezTo>
                  <a:cubicBezTo>
                    <a:pt x="146326" y="188999"/>
                    <a:pt x="156783" y="183898"/>
                    <a:pt x="159334" y="191677"/>
                  </a:cubicBezTo>
                  <a:cubicBezTo>
                    <a:pt x="161884" y="196906"/>
                    <a:pt x="143775" y="191677"/>
                    <a:pt x="133317" y="199456"/>
                  </a:cubicBezTo>
                  <a:cubicBezTo>
                    <a:pt x="125538" y="204685"/>
                    <a:pt x="120309" y="209786"/>
                    <a:pt x="115081" y="204685"/>
                  </a:cubicBezTo>
                  <a:cubicBezTo>
                    <a:pt x="112530" y="199456"/>
                    <a:pt x="96844" y="202134"/>
                    <a:pt x="86514" y="202134"/>
                  </a:cubicBezTo>
                  <a:cubicBezTo>
                    <a:pt x="78735" y="204685"/>
                    <a:pt x="86514" y="191804"/>
                    <a:pt x="86514" y="186576"/>
                  </a:cubicBezTo>
                  <a:cubicBezTo>
                    <a:pt x="89065" y="184025"/>
                    <a:pt x="76184" y="178796"/>
                    <a:pt x="60498" y="189126"/>
                  </a:cubicBezTo>
                  <a:cubicBezTo>
                    <a:pt x="44939" y="196906"/>
                    <a:pt x="50168" y="194355"/>
                    <a:pt x="47490" y="202134"/>
                  </a:cubicBezTo>
                  <a:cubicBezTo>
                    <a:pt x="47490" y="209914"/>
                    <a:pt x="39711" y="196906"/>
                    <a:pt x="29253" y="204685"/>
                  </a:cubicBezTo>
                  <a:cubicBezTo>
                    <a:pt x="18923" y="209914"/>
                    <a:pt x="3237" y="215015"/>
                    <a:pt x="687" y="220244"/>
                  </a:cubicBezTo>
                  <a:cubicBezTo>
                    <a:pt x="-4542" y="228023"/>
                    <a:pt x="21474" y="230573"/>
                    <a:pt x="31804" y="233252"/>
                  </a:cubicBezTo>
                  <a:cubicBezTo>
                    <a:pt x="39583" y="235802"/>
                    <a:pt x="18796" y="241031"/>
                    <a:pt x="26575" y="243582"/>
                  </a:cubicBezTo>
                  <a:cubicBezTo>
                    <a:pt x="34355" y="246132"/>
                    <a:pt x="31804" y="253911"/>
                    <a:pt x="44812" y="259140"/>
                  </a:cubicBezTo>
                  <a:cubicBezTo>
                    <a:pt x="55142" y="266919"/>
                    <a:pt x="83836" y="259140"/>
                    <a:pt x="91615" y="259140"/>
                  </a:cubicBezTo>
                  <a:cubicBezTo>
                    <a:pt x="96844" y="259140"/>
                    <a:pt x="104623" y="269470"/>
                    <a:pt x="109852" y="261691"/>
                  </a:cubicBezTo>
                  <a:cubicBezTo>
                    <a:pt x="115081" y="256462"/>
                    <a:pt x="138419" y="238353"/>
                    <a:pt x="148876" y="248683"/>
                  </a:cubicBezTo>
                  <a:cubicBezTo>
                    <a:pt x="159206" y="259013"/>
                    <a:pt x="135868" y="256462"/>
                    <a:pt x="143647" y="264241"/>
                  </a:cubicBezTo>
                  <a:cubicBezTo>
                    <a:pt x="148876" y="269470"/>
                    <a:pt x="156655" y="284901"/>
                    <a:pt x="146198" y="292680"/>
                  </a:cubicBezTo>
                  <a:cubicBezTo>
                    <a:pt x="133190" y="300460"/>
                    <a:pt x="125411" y="295231"/>
                    <a:pt x="117631" y="295231"/>
                  </a:cubicBezTo>
                  <a:cubicBezTo>
                    <a:pt x="112403" y="295231"/>
                    <a:pt x="115081" y="305561"/>
                    <a:pt x="107301" y="313340"/>
                  </a:cubicBezTo>
                  <a:cubicBezTo>
                    <a:pt x="96972" y="318569"/>
                    <a:pt x="91743" y="305561"/>
                    <a:pt x="78735" y="305561"/>
                  </a:cubicBezTo>
                  <a:cubicBezTo>
                    <a:pt x="68405" y="305561"/>
                    <a:pt x="70956" y="318569"/>
                    <a:pt x="70956" y="326221"/>
                  </a:cubicBezTo>
                  <a:cubicBezTo>
                    <a:pt x="70956" y="333872"/>
                    <a:pt x="52719" y="326221"/>
                    <a:pt x="47618" y="341779"/>
                  </a:cubicBezTo>
                  <a:cubicBezTo>
                    <a:pt x="45067" y="359888"/>
                    <a:pt x="26830" y="344330"/>
                    <a:pt x="37288" y="362439"/>
                  </a:cubicBezTo>
                  <a:cubicBezTo>
                    <a:pt x="50296" y="377998"/>
                    <a:pt x="47618" y="367668"/>
                    <a:pt x="58075" y="375447"/>
                  </a:cubicBezTo>
                  <a:cubicBezTo>
                    <a:pt x="68405" y="383226"/>
                    <a:pt x="47745" y="393556"/>
                    <a:pt x="58075" y="396107"/>
                  </a:cubicBezTo>
                  <a:cubicBezTo>
                    <a:pt x="65854" y="398657"/>
                    <a:pt x="76312" y="414216"/>
                    <a:pt x="84091" y="421995"/>
                  </a:cubicBezTo>
                  <a:cubicBezTo>
                    <a:pt x="91870" y="427224"/>
                    <a:pt x="99650" y="419445"/>
                    <a:pt x="110107" y="416767"/>
                  </a:cubicBezTo>
                  <a:cubicBezTo>
                    <a:pt x="120437" y="416767"/>
                    <a:pt x="115336" y="403759"/>
                    <a:pt x="120437" y="408987"/>
                  </a:cubicBezTo>
                  <a:cubicBezTo>
                    <a:pt x="128216" y="414216"/>
                    <a:pt x="135996" y="429647"/>
                    <a:pt x="130767" y="432325"/>
                  </a:cubicBezTo>
                  <a:cubicBezTo>
                    <a:pt x="125538" y="437554"/>
                    <a:pt x="128216" y="447884"/>
                    <a:pt x="128216" y="455663"/>
                  </a:cubicBezTo>
                  <a:cubicBezTo>
                    <a:pt x="128216" y="460892"/>
                    <a:pt x="149004" y="458214"/>
                    <a:pt x="151554" y="453113"/>
                  </a:cubicBezTo>
                  <a:cubicBezTo>
                    <a:pt x="154105" y="445333"/>
                    <a:pt x="172342" y="442783"/>
                    <a:pt x="182671" y="455663"/>
                  </a:cubicBezTo>
                  <a:cubicBezTo>
                    <a:pt x="193001" y="465993"/>
                    <a:pt x="195679" y="468671"/>
                    <a:pt x="195679" y="458214"/>
                  </a:cubicBezTo>
                  <a:cubicBezTo>
                    <a:pt x="195679" y="450434"/>
                    <a:pt x="203459" y="440105"/>
                    <a:pt x="203459" y="447884"/>
                  </a:cubicBezTo>
                  <a:cubicBezTo>
                    <a:pt x="206009" y="455663"/>
                    <a:pt x="213789" y="455663"/>
                    <a:pt x="229475" y="450434"/>
                  </a:cubicBezTo>
                  <a:cubicBezTo>
                    <a:pt x="242483" y="442655"/>
                    <a:pt x="237254" y="450434"/>
                    <a:pt x="229475" y="460764"/>
                  </a:cubicBezTo>
                  <a:cubicBezTo>
                    <a:pt x="219145" y="473772"/>
                    <a:pt x="229475" y="491882"/>
                    <a:pt x="221695" y="494432"/>
                  </a:cubicBezTo>
                  <a:cubicBezTo>
                    <a:pt x="213916" y="496983"/>
                    <a:pt x="206137" y="517770"/>
                    <a:pt x="193129" y="517770"/>
                  </a:cubicBezTo>
                  <a:cubicBezTo>
                    <a:pt x="182799" y="520321"/>
                    <a:pt x="159334" y="543659"/>
                    <a:pt x="156783" y="546209"/>
                  </a:cubicBezTo>
                  <a:cubicBezTo>
                    <a:pt x="154232" y="551438"/>
                    <a:pt x="128216" y="538430"/>
                    <a:pt x="122988" y="551438"/>
                  </a:cubicBezTo>
                  <a:cubicBezTo>
                    <a:pt x="120437" y="561768"/>
                    <a:pt x="102200" y="569547"/>
                    <a:pt x="107429" y="574776"/>
                  </a:cubicBezTo>
                  <a:cubicBezTo>
                    <a:pt x="109980" y="577326"/>
                    <a:pt x="133445" y="566996"/>
                    <a:pt x="133445" y="559217"/>
                  </a:cubicBezTo>
                  <a:cubicBezTo>
                    <a:pt x="133445" y="553988"/>
                    <a:pt x="138674" y="556667"/>
                    <a:pt x="141224" y="559217"/>
                  </a:cubicBezTo>
                  <a:cubicBezTo>
                    <a:pt x="146453" y="564446"/>
                    <a:pt x="154232" y="556667"/>
                    <a:pt x="159461" y="553988"/>
                  </a:cubicBezTo>
                  <a:cubicBezTo>
                    <a:pt x="164690" y="548760"/>
                    <a:pt x="169791" y="551438"/>
                    <a:pt x="175020" y="551438"/>
                  </a:cubicBezTo>
                  <a:cubicBezTo>
                    <a:pt x="180248" y="551438"/>
                    <a:pt x="182799" y="546209"/>
                    <a:pt x="195807" y="543659"/>
                  </a:cubicBezTo>
                  <a:cubicBezTo>
                    <a:pt x="208815" y="541108"/>
                    <a:pt x="206137" y="538430"/>
                    <a:pt x="208815" y="530651"/>
                  </a:cubicBezTo>
                  <a:cubicBezTo>
                    <a:pt x="211366" y="525422"/>
                    <a:pt x="242610" y="509991"/>
                    <a:pt x="247839" y="507313"/>
                  </a:cubicBezTo>
                  <a:cubicBezTo>
                    <a:pt x="253068" y="507313"/>
                    <a:pt x="250390" y="496983"/>
                    <a:pt x="255618" y="496983"/>
                  </a:cubicBezTo>
                  <a:cubicBezTo>
                    <a:pt x="263398" y="496983"/>
                    <a:pt x="273855" y="489203"/>
                    <a:pt x="281634" y="481424"/>
                  </a:cubicBezTo>
                  <a:cubicBezTo>
                    <a:pt x="289414" y="476195"/>
                    <a:pt x="291964" y="478874"/>
                    <a:pt x="297193" y="476195"/>
                  </a:cubicBezTo>
                  <a:cubicBezTo>
                    <a:pt x="302422" y="473645"/>
                    <a:pt x="299744" y="460637"/>
                    <a:pt x="304972" y="460637"/>
                  </a:cubicBezTo>
                  <a:cubicBezTo>
                    <a:pt x="310201" y="458086"/>
                    <a:pt x="315302" y="452858"/>
                    <a:pt x="315302" y="447629"/>
                  </a:cubicBezTo>
                  <a:cubicBezTo>
                    <a:pt x="315302" y="442400"/>
                    <a:pt x="299744" y="442400"/>
                    <a:pt x="299744" y="439850"/>
                  </a:cubicBezTo>
                  <a:cubicBezTo>
                    <a:pt x="297193" y="437299"/>
                    <a:pt x="310074" y="424291"/>
                    <a:pt x="317980" y="424291"/>
                  </a:cubicBezTo>
                  <a:cubicBezTo>
                    <a:pt x="323209" y="424291"/>
                    <a:pt x="330988" y="419062"/>
                    <a:pt x="330988" y="411283"/>
                  </a:cubicBezTo>
                  <a:cubicBezTo>
                    <a:pt x="330988" y="403504"/>
                    <a:pt x="338768" y="400953"/>
                    <a:pt x="346547" y="395724"/>
                  </a:cubicBezTo>
                  <a:cubicBezTo>
                    <a:pt x="351776" y="387945"/>
                    <a:pt x="351776" y="382716"/>
                    <a:pt x="356877" y="382716"/>
                  </a:cubicBezTo>
                  <a:cubicBezTo>
                    <a:pt x="361978" y="382716"/>
                    <a:pt x="369885" y="372386"/>
                    <a:pt x="375114" y="369708"/>
                  </a:cubicBezTo>
                  <a:cubicBezTo>
                    <a:pt x="382893" y="364480"/>
                    <a:pt x="375114" y="374937"/>
                    <a:pt x="388122" y="374937"/>
                  </a:cubicBezTo>
                  <a:cubicBezTo>
                    <a:pt x="401130" y="374937"/>
                    <a:pt x="398452" y="387945"/>
                    <a:pt x="390672" y="382716"/>
                  </a:cubicBezTo>
                  <a:cubicBezTo>
                    <a:pt x="380342" y="377488"/>
                    <a:pt x="375114" y="377488"/>
                    <a:pt x="367334" y="387945"/>
                  </a:cubicBezTo>
                  <a:cubicBezTo>
                    <a:pt x="357004" y="395724"/>
                    <a:pt x="364784" y="398275"/>
                    <a:pt x="357004" y="406054"/>
                  </a:cubicBezTo>
                  <a:cubicBezTo>
                    <a:pt x="351776" y="416384"/>
                    <a:pt x="351776" y="421613"/>
                    <a:pt x="359555" y="421613"/>
                  </a:cubicBezTo>
                  <a:cubicBezTo>
                    <a:pt x="367334" y="424163"/>
                    <a:pt x="359555" y="429392"/>
                    <a:pt x="351776" y="431943"/>
                  </a:cubicBezTo>
                  <a:cubicBezTo>
                    <a:pt x="343996" y="434493"/>
                    <a:pt x="349225" y="439722"/>
                    <a:pt x="359555" y="439722"/>
                  </a:cubicBezTo>
                  <a:cubicBezTo>
                    <a:pt x="372563" y="439722"/>
                    <a:pt x="388122" y="424163"/>
                    <a:pt x="403680" y="416384"/>
                  </a:cubicBezTo>
                  <a:cubicBezTo>
                    <a:pt x="419239" y="408605"/>
                    <a:pt x="429696" y="416384"/>
                    <a:pt x="434797" y="413833"/>
                  </a:cubicBezTo>
                  <a:cubicBezTo>
                    <a:pt x="440026" y="413833"/>
                    <a:pt x="429569" y="406054"/>
                    <a:pt x="434797" y="403504"/>
                  </a:cubicBezTo>
                  <a:cubicBezTo>
                    <a:pt x="440026" y="400953"/>
                    <a:pt x="429569" y="398275"/>
                    <a:pt x="427018" y="390496"/>
                  </a:cubicBezTo>
                  <a:cubicBezTo>
                    <a:pt x="421789" y="380166"/>
                    <a:pt x="432247" y="387945"/>
                    <a:pt x="432247" y="380166"/>
                  </a:cubicBezTo>
                  <a:cubicBezTo>
                    <a:pt x="434797" y="372386"/>
                    <a:pt x="440026" y="374937"/>
                    <a:pt x="445255" y="377615"/>
                  </a:cubicBezTo>
                  <a:cubicBezTo>
                    <a:pt x="450484" y="382844"/>
                    <a:pt x="455585" y="375064"/>
                    <a:pt x="460813" y="385394"/>
                  </a:cubicBezTo>
                  <a:cubicBezTo>
                    <a:pt x="466042" y="393174"/>
                    <a:pt x="471143" y="382844"/>
                    <a:pt x="479050" y="387945"/>
                  </a:cubicBezTo>
                  <a:cubicBezTo>
                    <a:pt x="486830" y="395724"/>
                    <a:pt x="476500" y="393174"/>
                    <a:pt x="468720" y="395724"/>
                  </a:cubicBezTo>
                  <a:cubicBezTo>
                    <a:pt x="460941" y="398275"/>
                    <a:pt x="463492" y="408732"/>
                    <a:pt x="471271" y="403504"/>
                  </a:cubicBezTo>
                  <a:cubicBezTo>
                    <a:pt x="476500" y="398275"/>
                    <a:pt x="481601" y="395724"/>
                    <a:pt x="489508" y="400953"/>
                  </a:cubicBezTo>
                  <a:cubicBezTo>
                    <a:pt x="494736" y="406182"/>
                    <a:pt x="497287" y="403504"/>
                    <a:pt x="502516" y="398402"/>
                  </a:cubicBezTo>
                  <a:cubicBezTo>
                    <a:pt x="507744" y="393174"/>
                    <a:pt x="507744" y="398402"/>
                    <a:pt x="507744" y="403631"/>
                  </a:cubicBezTo>
                  <a:cubicBezTo>
                    <a:pt x="507744" y="406182"/>
                    <a:pt x="515524" y="408860"/>
                    <a:pt x="531082" y="411410"/>
                  </a:cubicBezTo>
                  <a:cubicBezTo>
                    <a:pt x="546641" y="411410"/>
                    <a:pt x="572657" y="408860"/>
                    <a:pt x="577886" y="408860"/>
                  </a:cubicBezTo>
                  <a:cubicBezTo>
                    <a:pt x="585665" y="408860"/>
                    <a:pt x="583114" y="419190"/>
                    <a:pt x="598673" y="421868"/>
                  </a:cubicBezTo>
                  <a:cubicBezTo>
                    <a:pt x="614232" y="424418"/>
                    <a:pt x="616910" y="406309"/>
                    <a:pt x="624689" y="414089"/>
                  </a:cubicBezTo>
                  <a:cubicBezTo>
                    <a:pt x="632468" y="419317"/>
                    <a:pt x="624689" y="421868"/>
                    <a:pt x="619460" y="427097"/>
                  </a:cubicBezTo>
                  <a:cubicBezTo>
                    <a:pt x="616910" y="432325"/>
                    <a:pt x="624689" y="432325"/>
                    <a:pt x="632468" y="434876"/>
                  </a:cubicBezTo>
                  <a:cubicBezTo>
                    <a:pt x="637697" y="437426"/>
                    <a:pt x="650705" y="440105"/>
                    <a:pt x="655806" y="447884"/>
                  </a:cubicBezTo>
                  <a:cubicBezTo>
                    <a:pt x="663586" y="453113"/>
                    <a:pt x="666136" y="460892"/>
                    <a:pt x="681822" y="468544"/>
                  </a:cubicBezTo>
                  <a:cubicBezTo>
                    <a:pt x="697381" y="476323"/>
                    <a:pt x="681822" y="447884"/>
                    <a:pt x="694830" y="458214"/>
                  </a:cubicBezTo>
                  <a:cubicBezTo>
                    <a:pt x="707838" y="465993"/>
                    <a:pt x="702610" y="458214"/>
                    <a:pt x="713067" y="465993"/>
                  </a:cubicBezTo>
                  <a:cubicBezTo>
                    <a:pt x="723397" y="476323"/>
                    <a:pt x="718296" y="463442"/>
                    <a:pt x="715618" y="447884"/>
                  </a:cubicBezTo>
                  <a:cubicBezTo>
                    <a:pt x="710389" y="432325"/>
                    <a:pt x="718168" y="442655"/>
                    <a:pt x="723397" y="450434"/>
                  </a:cubicBezTo>
                  <a:cubicBezTo>
                    <a:pt x="728626" y="455663"/>
                    <a:pt x="728626" y="468544"/>
                    <a:pt x="725947" y="478874"/>
                  </a:cubicBezTo>
                  <a:cubicBezTo>
                    <a:pt x="720719" y="486653"/>
                    <a:pt x="707711" y="478874"/>
                    <a:pt x="707711" y="476323"/>
                  </a:cubicBezTo>
                  <a:cubicBezTo>
                    <a:pt x="710261" y="471094"/>
                    <a:pt x="694703" y="471094"/>
                    <a:pt x="694703" y="478874"/>
                  </a:cubicBezTo>
                  <a:cubicBezTo>
                    <a:pt x="692152" y="486653"/>
                    <a:pt x="705033" y="499533"/>
                    <a:pt x="712939" y="499533"/>
                  </a:cubicBezTo>
                  <a:cubicBezTo>
                    <a:pt x="718168" y="502084"/>
                    <a:pt x="712939" y="512541"/>
                    <a:pt x="718168" y="515092"/>
                  </a:cubicBezTo>
                  <a:cubicBezTo>
                    <a:pt x="725947" y="517643"/>
                    <a:pt x="725947" y="530651"/>
                    <a:pt x="728498" y="528100"/>
                  </a:cubicBezTo>
                  <a:cubicBezTo>
                    <a:pt x="733727" y="525549"/>
                    <a:pt x="731049" y="509991"/>
                    <a:pt x="725947" y="504762"/>
                  </a:cubicBezTo>
                  <a:cubicBezTo>
                    <a:pt x="723397" y="496983"/>
                    <a:pt x="723397" y="486653"/>
                    <a:pt x="731176" y="489203"/>
                  </a:cubicBezTo>
                  <a:cubicBezTo>
                    <a:pt x="736405" y="491754"/>
                    <a:pt x="731176" y="502211"/>
                    <a:pt x="733727" y="504762"/>
                  </a:cubicBezTo>
                  <a:cubicBezTo>
                    <a:pt x="736277" y="507313"/>
                    <a:pt x="738956" y="502211"/>
                    <a:pt x="746735" y="496983"/>
                  </a:cubicBezTo>
                  <a:cubicBezTo>
                    <a:pt x="751964" y="494432"/>
                    <a:pt x="744184" y="483975"/>
                    <a:pt x="746735" y="476323"/>
                  </a:cubicBezTo>
                  <a:cubicBezTo>
                    <a:pt x="749285" y="471094"/>
                    <a:pt x="754514" y="481552"/>
                    <a:pt x="759743" y="491882"/>
                  </a:cubicBezTo>
                  <a:cubicBezTo>
                    <a:pt x="762293" y="502211"/>
                    <a:pt x="751964" y="502211"/>
                    <a:pt x="751964" y="507440"/>
                  </a:cubicBezTo>
                  <a:cubicBezTo>
                    <a:pt x="751964" y="512669"/>
                    <a:pt x="741634" y="509991"/>
                    <a:pt x="738956" y="512669"/>
                  </a:cubicBezTo>
                  <a:cubicBezTo>
                    <a:pt x="736405" y="515219"/>
                    <a:pt x="738956" y="536007"/>
                    <a:pt x="741506" y="536007"/>
                  </a:cubicBezTo>
                  <a:cubicBezTo>
                    <a:pt x="746735" y="536007"/>
                    <a:pt x="749285" y="520448"/>
                    <a:pt x="749285" y="528228"/>
                  </a:cubicBezTo>
                  <a:cubicBezTo>
                    <a:pt x="751836" y="536007"/>
                    <a:pt x="762293" y="517898"/>
                    <a:pt x="764844" y="525677"/>
                  </a:cubicBezTo>
                  <a:cubicBezTo>
                    <a:pt x="767395" y="533456"/>
                    <a:pt x="777852" y="541236"/>
                    <a:pt x="783081" y="538685"/>
                  </a:cubicBezTo>
                  <a:cubicBezTo>
                    <a:pt x="788309" y="538685"/>
                    <a:pt x="780530" y="528355"/>
                    <a:pt x="775301" y="528355"/>
                  </a:cubicBezTo>
                  <a:cubicBezTo>
                    <a:pt x="767522" y="528355"/>
                    <a:pt x="767522" y="518025"/>
                    <a:pt x="775301" y="518025"/>
                  </a:cubicBezTo>
                  <a:cubicBezTo>
                    <a:pt x="780530" y="515475"/>
                    <a:pt x="790860" y="533584"/>
                    <a:pt x="790860" y="538685"/>
                  </a:cubicBezTo>
                  <a:cubicBezTo>
                    <a:pt x="790860" y="543786"/>
                    <a:pt x="785631" y="543914"/>
                    <a:pt x="780530" y="549015"/>
                  </a:cubicBezTo>
                  <a:cubicBezTo>
                    <a:pt x="775301" y="556794"/>
                    <a:pt x="767522" y="541236"/>
                    <a:pt x="762293" y="541236"/>
                  </a:cubicBezTo>
                  <a:cubicBezTo>
                    <a:pt x="754514" y="541236"/>
                    <a:pt x="762293" y="551565"/>
                    <a:pt x="764844" y="556794"/>
                  </a:cubicBezTo>
                  <a:cubicBezTo>
                    <a:pt x="767395" y="564573"/>
                    <a:pt x="757065" y="572353"/>
                    <a:pt x="764844" y="580132"/>
                  </a:cubicBezTo>
                  <a:cubicBezTo>
                    <a:pt x="772623" y="585361"/>
                    <a:pt x="770073" y="574903"/>
                    <a:pt x="772623" y="572353"/>
                  </a:cubicBezTo>
                  <a:cubicBezTo>
                    <a:pt x="772623" y="567124"/>
                    <a:pt x="780403" y="572353"/>
                    <a:pt x="785631" y="574903"/>
                  </a:cubicBezTo>
                  <a:cubicBezTo>
                    <a:pt x="788182" y="580132"/>
                    <a:pt x="788182" y="567124"/>
                    <a:pt x="788182" y="564573"/>
                  </a:cubicBezTo>
                  <a:cubicBezTo>
                    <a:pt x="788182" y="559345"/>
                    <a:pt x="795961" y="562023"/>
                    <a:pt x="801190" y="567124"/>
                  </a:cubicBezTo>
                  <a:cubicBezTo>
                    <a:pt x="803741" y="572353"/>
                    <a:pt x="803741" y="561895"/>
                    <a:pt x="811520" y="561895"/>
                  </a:cubicBezTo>
                  <a:cubicBezTo>
                    <a:pt x="816749" y="564446"/>
                    <a:pt x="811520" y="572225"/>
                    <a:pt x="811520" y="577454"/>
                  </a:cubicBezTo>
                  <a:cubicBezTo>
                    <a:pt x="811520" y="582683"/>
                    <a:pt x="821850" y="572225"/>
                    <a:pt x="821850" y="580005"/>
                  </a:cubicBezTo>
                  <a:lnTo>
                    <a:pt x="821850" y="582555"/>
                  </a:lnTo>
                  <a:cubicBezTo>
                    <a:pt x="827078" y="577326"/>
                    <a:pt x="832180" y="574776"/>
                    <a:pt x="837408" y="572225"/>
                  </a:cubicBezTo>
                  <a:cubicBezTo>
                    <a:pt x="847738" y="564446"/>
                    <a:pt x="829629" y="559217"/>
                    <a:pt x="832180" y="551565"/>
                  </a:cubicBezTo>
                  <a:lnTo>
                    <a:pt x="832180" y="551565"/>
                  </a:lnTo>
                  <a:close/>
                  <a:moveTo>
                    <a:pt x="13822" y="618774"/>
                  </a:moveTo>
                  <a:cubicBezTo>
                    <a:pt x="24152" y="616223"/>
                    <a:pt x="29381" y="608444"/>
                    <a:pt x="24152" y="603215"/>
                  </a:cubicBezTo>
                  <a:cubicBezTo>
                    <a:pt x="18923" y="597986"/>
                    <a:pt x="3365" y="623875"/>
                    <a:pt x="13822" y="618774"/>
                  </a:cubicBezTo>
                  <a:lnTo>
                    <a:pt x="13822" y="618774"/>
                  </a:lnTo>
                  <a:close/>
                  <a:moveTo>
                    <a:pt x="96972" y="577454"/>
                  </a:moveTo>
                  <a:cubicBezTo>
                    <a:pt x="83964" y="572225"/>
                    <a:pt x="57948" y="590462"/>
                    <a:pt x="65854" y="590462"/>
                  </a:cubicBezTo>
                  <a:cubicBezTo>
                    <a:pt x="73634" y="593012"/>
                    <a:pt x="76184" y="585233"/>
                    <a:pt x="84091" y="585233"/>
                  </a:cubicBezTo>
                  <a:cubicBezTo>
                    <a:pt x="91998" y="585233"/>
                    <a:pt x="107429" y="580005"/>
                    <a:pt x="97099" y="577454"/>
                  </a:cubicBezTo>
                  <a:lnTo>
                    <a:pt x="97099" y="577454"/>
                  </a:lnTo>
                  <a:close/>
                  <a:moveTo>
                    <a:pt x="341191" y="463442"/>
                  </a:moveTo>
                  <a:cubicBezTo>
                    <a:pt x="341191" y="458214"/>
                    <a:pt x="333411" y="458214"/>
                    <a:pt x="325632" y="468671"/>
                  </a:cubicBezTo>
                  <a:cubicBezTo>
                    <a:pt x="315302" y="479001"/>
                    <a:pt x="307395" y="486780"/>
                    <a:pt x="304845" y="492009"/>
                  </a:cubicBezTo>
                  <a:cubicBezTo>
                    <a:pt x="304845" y="497238"/>
                    <a:pt x="291837" y="489459"/>
                    <a:pt x="289286" y="497238"/>
                  </a:cubicBezTo>
                  <a:cubicBezTo>
                    <a:pt x="286736" y="505017"/>
                    <a:pt x="291837" y="517898"/>
                    <a:pt x="299616" y="512796"/>
                  </a:cubicBezTo>
                  <a:cubicBezTo>
                    <a:pt x="304845" y="510246"/>
                    <a:pt x="304845" y="512796"/>
                    <a:pt x="309946" y="512796"/>
                  </a:cubicBezTo>
                  <a:cubicBezTo>
                    <a:pt x="315047" y="512796"/>
                    <a:pt x="333284" y="499788"/>
                    <a:pt x="338513" y="494687"/>
                  </a:cubicBezTo>
                  <a:cubicBezTo>
                    <a:pt x="343741" y="486908"/>
                    <a:pt x="330733" y="484357"/>
                    <a:pt x="330733" y="481679"/>
                  </a:cubicBezTo>
                  <a:cubicBezTo>
                    <a:pt x="330733" y="476450"/>
                    <a:pt x="341063" y="476450"/>
                    <a:pt x="346292" y="473900"/>
                  </a:cubicBezTo>
                  <a:cubicBezTo>
                    <a:pt x="351521" y="471349"/>
                    <a:pt x="341063" y="468671"/>
                    <a:pt x="341063" y="463570"/>
                  </a:cubicBezTo>
                  <a:lnTo>
                    <a:pt x="341063" y="463570"/>
                  </a:lnTo>
                  <a:close/>
                  <a:moveTo>
                    <a:pt x="31931" y="406564"/>
                  </a:moveTo>
                  <a:cubicBezTo>
                    <a:pt x="31931" y="398785"/>
                    <a:pt x="11144" y="404014"/>
                    <a:pt x="13695" y="411793"/>
                  </a:cubicBezTo>
                  <a:cubicBezTo>
                    <a:pt x="16245" y="419572"/>
                    <a:pt x="34482" y="424801"/>
                    <a:pt x="44812" y="422123"/>
                  </a:cubicBezTo>
                  <a:cubicBezTo>
                    <a:pt x="50041" y="419572"/>
                    <a:pt x="52591" y="411793"/>
                    <a:pt x="47363" y="406564"/>
                  </a:cubicBezTo>
                  <a:cubicBezTo>
                    <a:pt x="42134" y="401336"/>
                    <a:pt x="34355" y="414344"/>
                    <a:pt x="31804" y="406564"/>
                  </a:cubicBezTo>
                  <a:lnTo>
                    <a:pt x="31804" y="406564"/>
                  </a:lnTo>
                  <a:close/>
                  <a:moveTo>
                    <a:pt x="268371" y="1473222"/>
                  </a:moveTo>
                  <a:cubicBezTo>
                    <a:pt x="258041" y="1473222"/>
                    <a:pt x="263143" y="1504339"/>
                    <a:pt x="270922" y="1499110"/>
                  </a:cubicBezTo>
                  <a:cubicBezTo>
                    <a:pt x="273473" y="1496560"/>
                    <a:pt x="283930" y="1496560"/>
                    <a:pt x="286481" y="1491331"/>
                  </a:cubicBezTo>
                  <a:cubicBezTo>
                    <a:pt x="289031" y="1483552"/>
                    <a:pt x="281252" y="1470671"/>
                    <a:pt x="268244" y="1473222"/>
                  </a:cubicBezTo>
                  <a:lnTo>
                    <a:pt x="268244" y="1473222"/>
                  </a:lnTo>
                  <a:close/>
                  <a:moveTo>
                    <a:pt x="252813" y="1455113"/>
                  </a:moveTo>
                  <a:cubicBezTo>
                    <a:pt x="245033" y="1455113"/>
                    <a:pt x="250262" y="1468120"/>
                    <a:pt x="255363" y="1465442"/>
                  </a:cubicBezTo>
                  <a:cubicBezTo>
                    <a:pt x="263143" y="1460214"/>
                    <a:pt x="260592" y="1452434"/>
                    <a:pt x="252813" y="1455113"/>
                  </a:cubicBezTo>
                  <a:lnTo>
                    <a:pt x="252813" y="1455113"/>
                  </a:lnTo>
                  <a:close/>
                  <a:moveTo>
                    <a:pt x="177443" y="1429224"/>
                  </a:moveTo>
                  <a:cubicBezTo>
                    <a:pt x="182671" y="1437003"/>
                    <a:pt x="187773" y="1434453"/>
                    <a:pt x="190451" y="1429224"/>
                  </a:cubicBezTo>
                  <a:cubicBezTo>
                    <a:pt x="193001" y="1423995"/>
                    <a:pt x="169663" y="1423995"/>
                    <a:pt x="177443" y="1429224"/>
                  </a:cubicBezTo>
                  <a:lnTo>
                    <a:pt x="177443" y="1429224"/>
                  </a:lnTo>
                  <a:close/>
                  <a:moveTo>
                    <a:pt x="211238" y="1444783"/>
                  </a:moveTo>
                  <a:cubicBezTo>
                    <a:pt x="216467" y="1452562"/>
                    <a:pt x="221568" y="1452562"/>
                    <a:pt x="224246" y="1447333"/>
                  </a:cubicBezTo>
                  <a:cubicBezTo>
                    <a:pt x="229475" y="1439554"/>
                    <a:pt x="206009" y="1437003"/>
                    <a:pt x="211238" y="1444783"/>
                  </a:cubicBezTo>
                  <a:lnTo>
                    <a:pt x="211238" y="1444783"/>
                  </a:lnTo>
                  <a:close/>
                  <a:moveTo>
                    <a:pt x="2201465" y="797442"/>
                  </a:moveTo>
                  <a:cubicBezTo>
                    <a:pt x="2201465" y="789663"/>
                    <a:pt x="2183228" y="794892"/>
                    <a:pt x="2172898" y="789663"/>
                  </a:cubicBezTo>
                  <a:cubicBezTo>
                    <a:pt x="2165119" y="781884"/>
                    <a:pt x="2149560" y="813001"/>
                    <a:pt x="2146882" y="828560"/>
                  </a:cubicBezTo>
                  <a:cubicBezTo>
                    <a:pt x="2141653" y="841568"/>
                    <a:pt x="2118316" y="856999"/>
                    <a:pt x="2118316" y="856999"/>
                  </a:cubicBezTo>
                  <a:lnTo>
                    <a:pt x="2042945" y="856999"/>
                  </a:lnTo>
                  <a:cubicBezTo>
                    <a:pt x="2040395" y="856999"/>
                    <a:pt x="2022158" y="870007"/>
                    <a:pt x="2014379" y="877658"/>
                  </a:cubicBezTo>
                  <a:lnTo>
                    <a:pt x="2014379" y="880209"/>
                  </a:lnTo>
                  <a:cubicBezTo>
                    <a:pt x="2022158" y="893217"/>
                    <a:pt x="1996142" y="900869"/>
                    <a:pt x="1972804" y="900869"/>
                  </a:cubicBezTo>
                  <a:cubicBezTo>
                    <a:pt x="1965025" y="900869"/>
                    <a:pt x="1959796" y="900869"/>
                    <a:pt x="1954568" y="903420"/>
                  </a:cubicBezTo>
                  <a:cubicBezTo>
                    <a:pt x="1954568" y="905970"/>
                    <a:pt x="1957118" y="908648"/>
                    <a:pt x="1957118" y="911199"/>
                  </a:cubicBezTo>
                  <a:cubicBezTo>
                    <a:pt x="1954568" y="913749"/>
                    <a:pt x="1951889" y="913749"/>
                    <a:pt x="1949339" y="916427"/>
                  </a:cubicBezTo>
                  <a:cubicBezTo>
                    <a:pt x="1946788" y="924207"/>
                    <a:pt x="1915544" y="939765"/>
                    <a:pt x="1899985" y="947545"/>
                  </a:cubicBezTo>
                  <a:cubicBezTo>
                    <a:pt x="1881748" y="957875"/>
                    <a:pt x="1855860" y="952773"/>
                    <a:pt x="1855860" y="937215"/>
                  </a:cubicBezTo>
                  <a:cubicBezTo>
                    <a:pt x="1855860" y="924207"/>
                    <a:pt x="1868868" y="926885"/>
                    <a:pt x="1871418" y="931986"/>
                  </a:cubicBezTo>
                  <a:cubicBezTo>
                    <a:pt x="1873969" y="934537"/>
                    <a:pt x="1876647" y="934537"/>
                    <a:pt x="1881748" y="929436"/>
                  </a:cubicBezTo>
                  <a:cubicBezTo>
                    <a:pt x="1876519" y="926885"/>
                    <a:pt x="1876519" y="919106"/>
                    <a:pt x="1876519" y="913877"/>
                  </a:cubicBezTo>
                  <a:cubicBezTo>
                    <a:pt x="1871291" y="911326"/>
                    <a:pt x="1881748" y="890539"/>
                    <a:pt x="1868740" y="885438"/>
                  </a:cubicBezTo>
                  <a:cubicBezTo>
                    <a:pt x="1858410" y="882887"/>
                    <a:pt x="1842724" y="900996"/>
                    <a:pt x="1845402" y="890667"/>
                  </a:cubicBezTo>
                  <a:cubicBezTo>
                    <a:pt x="1847953" y="877658"/>
                    <a:pt x="1866189" y="867329"/>
                    <a:pt x="1855732" y="849219"/>
                  </a:cubicBezTo>
                  <a:cubicBezTo>
                    <a:pt x="1842724" y="833661"/>
                    <a:pt x="1824615" y="833661"/>
                    <a:pt x="1821937" y="846669"/>
                  </a:cubicBezTo>
                  <a:cubicBezTo>
                    <a:pt x="1816708" y="859677"/>
                    <a:pt x="1803700" y="851898"/>
                    <a:pt x="1798599" y="862227"/>
                  </a:cubicBezTo>
                  <a:cubicBezTo>
                    <a:pt x="1793370" y="872557"/>
                    <a:pt x="1788269" y="893345"/>
                    <a:pt x="1793370" y="908776"/>
                  </a:cubicBezTo>
                  <a:cubicBezTo>
                    <a:pt x="1795921" y="924334"/>
                    <a:pt x="1790819" y="932114"/>
                    <a:pt x="1777812" y="939893"/>
                  </a:cubicBezTo>
                  <a:cubicBezTo>
                    <a:pt x="1762253" y="950223"/>
                    <a:pt x="1754474" y="926885"/>
                    <a:pt x="1759575" y="898446"/>
                  </a:cubicBezTo>
                  <a:cubicBezTo>
                    <a:pt x="1764803" y="880337"/>
                    <a:pt x="1775133" y="862227"/>
                    <a:pt x="1764803" y="862227"/>
                  </a:cubicBezTo>
                  <a:cubicBezTo>
                    <a:pt x="1757024" y="862227"/>
                    <a:pt x="1777812" y="838889"/>
                    <a:pt x="1798599" y="833788"/>
                  </a:cubicBezTo>
                  <a:cubicBezTo>
                    <a:pt x="1819386" y="828687"/>
                    <a:pt x="1842724" y="831238"/>
                    <a:pt x="1842724" y="826009"/>
                  </a:cubicBezTo>
                  <a:cubicBezTo>
                    <a:pt x="1842724" y="823458"/>
                    <a:pt x="1845275" y="823458"/>
                    <a:pt x="1845275" y="823458"/>
                  </a:cubicBezTo>
                  <a:cubicBezTo>
                    <a:pt x="1842724" y="818230"/>
                    <a:pt x="1837495" y="815679"/>
                    <a:pt x="1834945" y="813129"/>
                  </a:cubicBezTo>
                  <a:cubicBezTo>
                    <a:pt x="1833249" y="814825"/>
                    <a:pt x="1832394" y="816572"/>
                    <a:pt x="1832394" y="818357"/>
                  </a:cubicBezTo>
                  <a:cubicBezTo>
                    <a:pt x="1824615" y="823586"/>
                    <a:pt x="1824615" y="808027"/>
                    <a:pt x="1811607" y="808027"/>
                  </a:cubicBezTo>
                  <a:cubicBezTo>
                    <a:pt x="1796048" y="808027"/>
                    <a:pt x="1783040" y="821035"/>
                    <a:pt x="1770032" y="815807"/>
                  </a:cubicBezTo>
                  <a:cubicBezTo>
                    <a:pt x="1759702" y="810578"/>
                    <a:pt x="1764803" y="802799"/>
                    <a:pt x="1754474" y="802799"/>
                  </a:cubicBezTo>
                  <a:cubicBezTo>
                    <a:pt x="1744144" y="802799"/>
                    <a:pt x="1762253" y="782139"/>
                    <a:pt x="1746694" y="789791"/>
                  </a:cubicBezTo>
                  <a:cubicBezTo>
                    <a:pt x="1731136" y="800121"/>
                    <a:pt x="1707670" y="820908"/>
                    <a:pt x="1697340" y="810450"/>
                  </a:cubicBezTo>
                  <a:cubicBezTo>
                    <a:pt x="1687010" y="802671"/>
                    <a:pt x="1676553" y="813001"/>
                    <a:pt x="1668774" y="805222"/>
                  </a:cubicBezTo>
                  <a:cubicBezTo>
                    <a:pt x="1660994" y="797442"/>
                    <a:pt x="1694790" y="776783"/>
                    <a:pt x="1712899" y="779333"/>
                  </a:cubicBezTo>
                  <a:cubicBezTo>
                    <a:pt x="1715450" y="779333"/>
                    <a:pt x="1720678" y="776783"/>
                    <a:pt x="1723229" y="774105"/>
                  </a:cubicBezTo>
                  <a:cubicBezTo>
                    <a:pt x="1715450" y="771554"/>
                    <a:pt x="1697213" y="763775"/>
                    <a:pt x="1692112" y="768876"/>
                  </a:cubicBezTo>
                  <a:cubicBezTo>
                    <a:pt x="1686883" y="776655"/>
                    <a:pt x="1679104" y="771426"/>
                    <a:pt x="1673875" y="766325"/>
                  </a:cubicBezTo>
                  <a:cubicBezTo>
                    <a:pt x="1668646" y="761224"/>
                    <a:pt x="1663545" y="768876"/>
                    <a:pt x="1655638" y="758546"/>
                  </a:cubicBezTo>
                  <a:cubicBezTo>
                    <a:pt x="1647859" y="750767"/>
                    <a:pt x="1640080" y="755995"/>
                    <a:pt x="1634851" y="758546"/>
                  </a:cubicBezTo>
                  <a:cubicBezTo>
                    <a:pt x="1629622" y="761096"/>
                    <a:pt x="1624521" y="755995"/>
                    <a:pt x="1616614" y="753317"/>
                  </a:cubicBezTo>
                  <a:cubicBezTo>
                    <a:pt x="1608835" y="748089"/>
                    <a:pt x="1614063" y="740309"/>
                    <a:pt x="1606284" y="735208"/>
                  </a:cubicBezTo>
                  <a:cubicBezTo>
                    <a:pt x="1601056" y="729979"/>
                    <a:pt x="1598505" y="745538"/>
                    <a:pt x="1598505" y="745538"/>
                  </a:cubicBezTo>
                  <a:lnTo>
                    <a:pt x="995673" y="748089"/>
                  </a:lnTo>
                  <a:cubicBezTo>
                    <a:pt x="998223" y="748089"/>
                    <a:pt x="998223" y="750639"/>
                    <a:pt x="998223" y="750639"/>
                  </a:cubicBezTo>
                  <a:cubicBezTo>
                    <a:pt x="1006002" y="758418"/>
                    <a:pt x="1000774" y="763647"/>
                    <a:pt x="1003452" y="773977"/>
                  </a:cubicBezTo>
                  <a:cubicBezTo>
                    <a:pt x="1006002" y="781756"/>
                    <a:pt x="1003452" y="797315"/>
                    <a:pt x="995673" y="797315"/>
                  </a:cubicBezTo>
                  <a:cubicBezTo>
                    <a:pt x="987893" y="797315"/>
                    <a:pt x="987893" y="786985"/>
                    <a:pt x="993122" y="784307"/>
                  </a:cubicBezTo>
                  <a:cubicBezTo>
                    <a:pt x="998351" y="781756"/>
                    <a:pt x="995673" y="771299"/>
                    <a:pt x="990571" y="771299"/>
                  </a:cubicBezTo>
                  <a:cubicBezTo>
                    <a:pt x="988021" y="771299"/>
                    <a:pt x="985343" y="768748"/>
                    <a:pt x="985343" y="763520"/>
                  </a:cubicBezTo>
                  <a:cubicBezTo>
                    <a:pt x="975013" y="766070"/>
                    <a:pt x="964555" y="766070"/>
                    <a:pt x="951547" y="763520"/>
                  </a:cubicBezTo>
                  <a:lnTo>
                    <a:pt x="951547" y="766070"/>
                  </a:lnTo>
                  <a:cubicBezTo>
                    <a:pt x="951547" y="771299"/>
                    <a:pt x="954098" y="784179"/>
                    <a:pt x="961877" y="794509"/>
                  </a:cubicBezTo>
                  <a:cubicBezTo>
                    <a:pt x="969657" y="804839"/>
                    <a:pt x="964428" y="810068"/>
                    <a:pt x="972207" y="815169"/>
                  </a:cubicBezTo>
                  <a:cubicBezTo>
                    <a:pt x="979986" y="817720"/>
                    <a:pt x="979986" y="822948"/>
                    <a:pt x="972207" y="820398"/>
                  </a:cubicBezTo>
                  <a:cubicBezTo>
                    <a:pt x="966978" y="820398"/>
                    <a:pt x="969657" y="825627"/>
                    <a:pt x="966978" y="841058"/>
                  </a:cubicBezTo>
                  <a:cubicBezTo>
                    <a:pt x="966978" y="856616"/>
                    <a:pt x="966978" y="885055"/>
                    <a:pt x="964428" y="895385"/>
                  </a:cubicBezTo>
                  <a:cubicBezTo>
                    <a:pt x="964428" y="903164"/>
                    <a:pt x="951420" y="918723"/>
                    <a:pt x="959199" y="929053"/>
                  </a:cubicBezTo>
                  <a:cubicBezTo>
                    <a:pt x="964428" y="939383"/>
                    <a:pt x="969529" y="952391"/>
                    <a:pt x="966978" y="965271"/>
                  </a:cubicBezTo>
                  <a:cubicBezTo>
                    <a:pt x="961750" y="975601"/>
                    <a:pt x="964428" y="983381"/>
                    <a:pt x="969529" y="993710"/>
                  </a:cubicBezTo>
                  <a:cubicBezTo>
                    <a:pt x="974758" y="1001490"/>
                    <a:pt x="969529" y="1017048"/>
                    <a:pt x="974758" y="1022150"/>
                  </a:cubicBezTo>
                  <a:cubicBezTo>
                    <a:pt x="982537" y="1024700"/>
                    <a:pt x="987766" y="1029929"/>
                    <a:pt x="992994" y="1040259"/>
                  </a:cubicBezTo>
                  <a:cubicBezTo>
                    <a:pt x="998223" y="1048038"/>
                    <a:pt x="1003324" y="1042809"/>
                    <a:pt x="1003324" y="1050589"/>
                  </a:cubicBezTo>
                  <a:cubicBezTo>
                    <a:pt x="1003324" y="1057475"/>
                    <a:pt x="1005917" y="1062666"/>
                    <a:pt x="1011104" y="1066147"/>
                  </a:cubicBezTo>
                  <a:cubicBezTo>
                    <a:pt x="1018883" y="1068698"/>
                    <a:pt x="1013654" y="1076477"/>
                    <a:pt x="1013654" y="1081706"/>
                  </a:cubicBezTo>
                  <a:cubicBezTo>
                    <a:pt x="1013654" y="1086935"/>
                    <a:pt x="1023984" y="1094714"/>
                    <a:pt x="1036992" y="1107594"/>
                  </a:cubicBezTo>
                  <a:cubicBezTo>
                    <a:pt x="1050000" y="1117924"/>
                    <a:pt x="1039543" y="1128254"/>
                    <a:pt x="1047322" y="1128254"/>
                  </a:cubicBezTo>
                  <a:cubicBezTo>
                    <a:pt x="1057652" y="1128254"/>
                    <a:pt x="1065559" y="1133483"/>
                    <a:pt x="1075889" y="1138584"/>
                  </a:cubicBezTo>
                  <a:cubicBezTo>
                    <a:pt x="1083668" y="1143813"/>
                    <a:pt x="1088897" y="1141135"/>
                    <a:pt x="1094125" y="1141135"/>
                  </a:cubicBezTo>
                  <a:cubicBezTo>
                    <a:pt x="1099354" y="1143685"/>
                    <a:pt x="1112362" y="1156693"/>
                    <a:pt x="1114913" y="1167023"/>
                  </a:cubicBezTo>
                  <a:cubicBezTo>
                    <a:pt x="1114913" y="1169574"/>
                    <a:pt x="1117463" y="1174802"/>
                    <a:pt x="1120141" y="1180031"/>
                  </a:cubicBezTo>
                  <a:lnTo>
                    <a:pt x="1169495" y="1174802"/>
                  </a:lnTo>
                  <a:cubicBezTo>
                    <a:pt x="1169495" y="1174802"/>
                    <a:pt x="1185054" y="1185132"/>
                    <a:pt x="1192833" y="1185132"/>
                  </a:cubicBezTo>
                  <a:cubicBezTo>
                    <a:pt x="1203163" y="1187683"/>
                    <a:pt x="1249967" y="1205792"/>
                    <a:pt x="1249967" y="1205792"/>
                  </a:cubicBezTo>
                  <a:lnTo>
                    <a:pt x="1312328" y="1205792"/>
                  </a:lnTo>
                  <a:lnTo>
                    <a:pt x="1320108" y="1195462"/>
                  </a:lnTo>
                  <a:lnTo>
                    <a:pt x="1353903" y="1195462"/>
                  </a:lnTo>
                  <a:cubicBezTo>
                    <a:pt x="1353903" y="1195462"/>
                    <a:pt x="1374691" y="1216122"/>
                    <a:pt x="1379919" y="1218800"/>
                  </a:cubicBezTo>
                  <a:cubicBezTo>
                    <a:pt x="1382470" y="1218800"/>
                    <a:pt x="1392927" y="1229130"/>
                    <a:pt x="1392927" y="1234359"/>
                  </a:cubicBezTo>
                  <a:cubicBezTo>
                    <a:pt x="1392927" y="1242138"/>
                    <a:pt x="1395478" y="1247367"/>
                    <a:pt x="1400706" y="1249917"/>
                  </a:cubicBezTo>
                  <a:cubicBezTo>
                    <a:pt x="1405935" y="1252468"/>
                    <a:pt x="1424044" y="1262925"/>
                    <a:pt x="1426723" y="1262925"/>
                  </a:cubicBezTo>
                  <a:cubicBezTo>
                    <a:pt x="1429273" y="1260375"/>
                    <a:pt x="1434502" y="1242266"/>
                    <a:pt x="1442281" y="1242266"/>
                  </a:cubicBezTo>
                  <a:cubicBezTo>
                    <a:pt x="1452611" y="1242266"/>
                    <a:pt x="1478627" y="1250045"/>
                    <a:pt x="1481305" y="1265604"/>
                  </a:cubicBezTo>
                  <a:cubicBezTo>
                    <a:pt x="1486534" y="1278612"/>
                    <a:pt x="1499542" y="1291492"/>
                    <a:pt x="1502093" y="1294043"/>
                  </a:cubicBezTo>
                  <a:cubicBezTo>
                    <a:pt x="1507321" y="1296593"/>
                    <a:pt x="1504643" y="1307051"/>
                    <a:pt x="1507321" y="1309601"/>
                  </a:cubicBezTo>
                  <a:cubicBezTo>
                    <a:pt x="1512550" y="1314830"/>
                    <a:pt x="1509872" y="1325160"/>
                    <a:pt x="1515101" y="1325160"/>
                  </a:cubicBezTo>
                  <a:cubicBezTo>
                    <a:pt x="1517651" y="1325160"/>
                    <a:pt x="1535888" y="1335490"/>
                    <a:pt x="1546218" y="1335490"/>
                  </a:cubicBezTo>
                  <a:cubicBezTo>
                    <a:pt x="1546218" y="1335490"/>
                    <a:pt x="1551446" y="1335490"/>
                    <a:pt x="1553997" y="1338040"/>
                  </a:cubicBezTo>
                  <a:cubicBezTo>
                    <a:pt x="1553997" y="1319931"/>
                    <a:pt x="1538438" y="1317381"/>
                    <a:pt x="1548768" y="1309601"/>
                  </a:cubicBezTo>
                  <a:cubicBezTo>
                    <a:pt x="1559098" y="1301822"/>
                    <a:pt x="1546218" y="1294043"/>
                    <a:pt x="1553997" y="1288941"/>
                  </a:cubicBezTo>
                  <a:cubicBezTo>
                    <a:pt x="1559226" y="1286391"/>
                    <a:pt x="1569556" y="1281162"/>
                    <a:pt x="1569556" y="1275933"/>
                  </a:cubicBezTo>
                  <a:cubicBezTo>
                    <a:pt x="1569556" y="1270705"/>
                    <a:pt x="1574784" y="1270705"/>
                    <a:pt x="1582564" y="1270705"/>
                  </a:cubicBezTo>
                  <a:cubicBezTo>
                    <a:pt x="1590343" y="1270705"/>
                    <a:pt x="1603351" y="1257697"/>
                    <a:pt x="1603351" y="1252595"/>
                  </a:cubicBezTo>
                  <a:cubicBezTo>
                    <a:pt x="1603351" y="1247494"/>
                    <a:pt x="1605902" y="1247367"/>
                    <a:pt x="1613681" y="1247367"/>
                  </a:cubicBezTo>
                  <a:cubicBezTo>
                    <a:pt x="1624011" y="1249917"/>
                    <a:pt x="1621460" y="1237037"/>
                    <a:pt x="1626689" y="1239587"/>
                  </a:cubicBezTo>
                  <a:cubicBezTo>
                    <a:pt x="1634468" y="1242138"/>
                    <a:pt x="1639697" y="1244816"/>
                    <a:pt x="1639697" y="1239587"/>
                  </a:cubicBezTo>
                  <a:cubicBezTo>
                    <a:pt x="1639697" y="1237037"/>
                    <a:pt x="1644926" y="1237037"/>
                    <a:pt x="1650027" y="1242138"/>
                  </a:cubicBezTo>
                  <a:cubicBezTo>
                    <a:pt x="1652577" y="1249917"/>
                    <a:pt x="1665585" y="1249917"/>
                    <a:pt x="1668263" y="1244689"/>
                  </a:cubicBezTo>
                  <a:cubicBezTo>
                    <a:pt x="1668263" y="1236909"/>
                    <a:pt x="1676043" y="1244689"/>
                    <a:pt x="1681272" y="1249917"/>
                  </a:cubicBezTo>
                  <a:cubicBezTo>
                    <a:pt x="1689051" y="1257697"/>
                    <a:pt x="1691601" y="1255146"/>
                    <a:pt x="1699508" y="1255146"/>
                  </a:cubicBezTo>
                  <a:cubicBezTo>
                    <a:pt x="1706395" y="1255146"/>
                    <a:pt x="1709838" y="1252557"/>
                    <a:pt x="1709838" y="1247367"/>
                  </a:cubicBezTo>
                  <a:cubicBezTo>
                    <a:pt x="1709838" y="1242138"/>
                    <a:pt x="1720168" y="1260375"/>
                    <a:pt x="1730626" y="1262925"/>
                  </a:cubicBezTo>
                  <a:cubicBezTo>
                    <a:pt x="1738405" y="1262925"/>
                    <a:pt x="1730626" y="1255146"/>
                    <a:pt x="1725397" y="1249917"/>
                  </a:cubicBezTo>
                  <a:cubicBezTo>
                    <a:pt x="1717618" y="1244689"/>
                    <a:pt x="1725397" y="1242138"/>
                    <a:pt x="1720168" y="1239587"/>
                  </a:cubicBezTo>
                  <a:cubicBezTo>
                    <a:pt x="1714939" y="1234359"/>
                    <a:pt x="1727947" y="1229258"/>
                    <a:pt x="1738405" y="1229258"/>
                  </a:cubicBezTo>
                  <a:cubicBezTo>
                    <a:pt x="1751413" y="1229258"/>
                    <a:pt x="1751413" y="1231808"/>
                    <a:pt x="1753963" y="1226707"/>
                  </a:cubicBezTo>
                  <a:cubicBezTo>
                    <a:pt x="1759192" y="1218928"/>
                    <a:pt x="1764293" y="1226707"/>
                    <a:pt x="1764293" y="1231936"/>
                  </a:cubicBezTo>
                  <a:cubicBezTo>
                    <a:pt x="1764293" y="1237165"/>
                    <a:pt x="1782530" y="1226707"/>
                    <a:pt x="1792860" y="1226707"/>
                  </a:cubicBezTo>
                  <a:cubicBezTo>
                    <a:pt x="1803190" y="1226707"/>
                    <a:pt x="1811097" y="1237037"/>
                    <a:pt x="1813647" y="1242266"/>
                  </a:cubicBezTo>
                  <a:cubicBezTo>
                    <a:pt x="1813647" y="1247494"/>
                    <a:pt x="1821427" y="1250045"/>
                    <a:pt x="1829206" y="1244816"/>
                  </a:cubicBezTo>
                  <a:cubicBezTo>
                    <a:pt x="1834435" y="1239587"/>
                    <a:pt x="1842214" y="1231808"/>
                    <a:pt x="1847443" y="1237037"/>
                  </a:cubicBezTo>
                  <a:cubicBezTo>
                    <a:pt x="1855222" y="1244816"/>
                    <a:pt x="1863001" y="1255146"/>
                    <a:pt x="1870780" y="1262925"/>
                  </a:cubicBezTo>
                  <a:cubicBezTo>
                    <a:pt x="1878560" y="1270705"/>
                    <a:pt x="1865552" y="1281035"/>
                    <a:pt x="1870780" y="1286263"/>
                  </a:cubicBezTo>
                  <a:cubicBezTo>
                    <a:pt x="1876009" y="1294043"/>
                    <a:pt x="1870780" y="1301822"/>
                    <a:pt x="1878560" y="1309601"/>
                  </a:cubicBezTo>
                  <a:cubicBezTo>
                    <a:pt x="1888890" y="1314830"/>
                    <a:pt x="1881110" y="1330261"/>
                    <a:pt x="1888890" y="1330261"/>
                  </a:cubicBezTo>
                  <a:cubicBezTo>
                    <a:pt x="1896669" y="1332812"/>
                    <a:pt x="1901898" y="1345820"/>
                    <a:pt x="1904448" y="1350921"/>
                  </a:cubicBezTo>
                  <a:cubicBezTo>
                    <a:pt x="1904448" y="1356149"/>
                    <a:pt x="1920007" y="1361251"/>
                    <a:pt x="1920007" y="1353471"/>
                  </a:cubicBezTo>
                  <a:cubicBezTo>
                    <a:pt x="1920007" y="1345692"/>
                    <a:pt x="1927786" y="1335362"/>
                    <a:pt x="1930337" y="1327583"/>
                  </a:cubicBezTo>
                  <a:cubicBezTo>
                    <a:pt x="1930337" y="1319804"/>
                    <a:pt x="1922557" y="1291365"/>
                    <a:pt x="1917329" y="1283585"/>
                  </a:cubicBezTo>
                  <a:cubicBezTo>
                    <a:pt x="1912100" y="1275806"/>
                    <a:pt x="1919879" y="1273255"/>
                    <a:pt x="1912100" y="1262925"/>
                  </a:cubicBezTo>
                  <a:cubicBezTo>
                    <a:pt x="1904321" y="1252595"/>
                    <a:pt x="1899092" y="1234486"/>
                    <a:pt x="1899092" y="1218928"/>
                  </a:cubicBezTo>
                  <a:cubicBezTo>
                    <a:pt x="1899092" y="1205920"/>
                    <a:pt x="1917329" y="1182709"/>
                    <a:pt x="1925108" y="1174930"/>
                  </a:cubicBezTo>
                  <a:cubicBezTo>
                    <a:pt x="1932887" y="1167151"/>
                    <a:pt x="1943345" y="1172379"/>
                    <a:pt x="1943345" y="1164600"/>
                  </a:cubicBezTo>
                  <a:cubicBezTo>
                    <a:pt x="1945895" y="1156821"/>
                    <a:pt x="1956353" y="1146491"/>
                    <a:pt x="1961581" y="1146491"/>
                  </a:cubicBezTo>
                  <a:cubicBezTo>
                    <a:pt x="1966810" y="1146491"/>
                    <a:pt x="1974590" y="1146491"/>
                    <a:pt x="1974590" y="1141262"/>
                  </a:cubicBezTo>
                  <a:cubicBezTo>
                    <a:pt x="1977140" y="1136033"/>
                    <a:pt x="1984919" y="1128254"/>
                    <a:pt x="1997928" y="1125704"/>
                  </a:cubicBezTo>
                  <a:cubicBezTo>
                    <a:pt x="2010936" y="1123153"/>
                    <a:pt x="2003156" y="1117924"/>
                    <a:pt x="2000478" y="1110145"/>
                  </a:cubicBezTo>
                  <a:cubicBezTo>
                    <a:pt x="1997928" y="1104916"/>
                    <a:pt x="2003029" y="1099815"/>
                    <a:pt x="2005707" y="1102366"/>
                  </a:cubicBezTo>
                  <a:cubicBezTo>
                    <a:pt x="2008257" y="1107594"/>
                    <a:pt x="2016037" y="1107594"/>
                    <a:pt x="2021265" y="1104916"/>
                  </a:cubicBezTo>
                  <a:cubicBezTo>
                    <a:pt x="2026494" y="1099687"/>
                    <a:pt x="2036824" y="1091908"/>
                    <a:pt x="2026494" y="1091908"/>
                  </a:cubicBezTo>
                  <a:cubicBezTo>
                    <a:pt x="2016164" y="1089358"/>
                    <a:pt x="2013486" y="1086680"/>
                    <a:pt x="2018715" y="1084129"/>
                  </a:cubicBezTo>
                  <a:cubicBezTo>
                    <a:pt x="2026494" y="1081578"/>
                    <a:pt x="2021265" y="1068570"/>
                    <a:pt x="2010936" y="1068570"/>
                  </a:cubicBezTo>
                  <a:cubicBezTo>
                    <a:pt x="2003156" y="1068570"/>
                    <a:pt x="2005707" y="1063342"/>
                    <a:pt x="2010936" y="1058240"/>
                  </a:cubicBezTo>
                  <a:cubicBezTo>
                    <a:pt x="2016164" y="1053012"/>
                    <a:pt x="2003156" y="1045232"/>
                    <a:pt x="1997928" y="1040131"/>
                  </a:cubicBezTo>
                  <a:cubicBezTo>
                    <a:pt x="1990148" y="1034902"/>
                    <a:pt x="2000478" y="1032352"/>
                    <a:pt x="2005707" y="1032352"/>
                  </a:cubicBezTo>
                  <a:cubicBezTo>
                    <a:pt x="2010936" y="1029801"/>
                    <a:pt x="2005707" y="1009014"/>
                    <a:pt x="2008257" y="1003913"/>
                  </a:cubicBezTo>
                  <a:cubicBezTo>
                    <a:pt x="2010808" y="998812"/>
                    <a:pt x="2018587" y="998684"/>
                    <a:pt x="2016037" y="1003913"/>
                  </a:cubicBezTo>
                  <a:cubicBezTo>
                    <a:pt x="2013486" y="1009142"/>
                    <a:pt x="2008257" y="1016921"/>
                    <a:pt x="2013486" y="1024573"/>
                  </a:cubicBezTo>
                  <a:cubicBezTo>
                    <a:pt x="2021265" y="1032352"/>
                    <a:pt x="2023816" y="1040131"/>
                    <a:pt x="2021265" y="1050461"/>
                  </a:cubicBezTo>
                  <a:cubicBezTo>
                    <a:pt x="2018715" y="1060791"/>
                    <a:pt x="2023816" y="1058240"/>
                    <a:pt x="2029045" y="1045232"/>
                  </a:cubicBezTo>
                  <a:cubicBezTo>
                    <a:pt x="2036824" y="1029674"/>
                    <a:pt x="2039375" y="1016793"/>
                    <a:pt x="2034274" y="1016793"/>
                  </a:cubicBezTo>
                  <a:cubicBezTo>
                    <a:pt x="2029045" y="1014243"/>
                    <a:pt x="2029045" y="1001235"/>
                    <a:pt x="2034274" y="1006463"/>
                  </a:cubicBezTo>
                  <a:cubicBezTo>
                    <a:pt x="2039502" y="1014243"/>
                    <a:pt x="2042053" y="1014243"/>
                    <a:pt x="2049832" y="1006463"/>
                  </a:cubicBezTo>
                  <a:cubicBezTo>
                    <a:pt x="2057611" y="996133"/>
                    <a:pt x="2068069" y="983126"/>
                    <a:pt x="2062840" y="978024"/>
                  </a:cubicBezTo>
                  <a:cubicBezTo>
                    <a:pt x="2055061" y="975474"/>
                    <a:pt x="2062840" y="972796"/>
                    <a:pt x="2073170" y="972796"/>
                  </a:cubicBezTo>
                  <a:cubicBezTo>
                    <a:pt x="2083500" y="972796"/>
                    <a:pt x="2104287" y="967567"/>
                    <a:pt x="2104287" y="965016"/>
                  </a:cubicBezTo>
                  <a:cubicBezTo>
                    <a:pt x="2109516" y="954686"/>
                    <a:pt x="2073170" y="967567"/>
                    <a:pt x="2073170" y="962466"/>
                  </a:cubicBezTo>
                  <a:cubicBezTo>
                    <a:pt x="2073170" y="957364"/>
                    <a:pt x="2096508" y="952136"/>
                    <a:pt x="2106965" y="952136"/>
                  </a:cubicBezTo>
                  <a:cubicBezTo>
                    <a:pt x="2119973" y="952136"/>
                    <a:pt x="2112194" y="936577"/>
                    <a:pt x="2117295" y="941806"/>
                  </a:cubicBezTo>
                  <a:cubicBezTo>
                    <a:pt x="2122524" y="949585"/>
                    <a:pt x="2130303" y="947035"/>
                    <a:pt x="2135532" y="944357"/>
                  </a:cubicBezTo>
                  <a:cubicBezTo>
                    <a:pt x="2143311" y="939128"/>
                    <a:pt x="2138083" y="928798"/>
                    <a:pt x="2130303" y="926247"/>
                  </a:cubicBezTo>
                  <a:cubicBezTo>
                    <a:pt x="2122524" y="926247"/>
                    <a:pt x="2135532" y="921019"/>
                    <a:pt x="2132854" y="915917"/>
                  </a:cubicBezTo>
                  <a:cubicBezTo>
                    <a:pt x="2130303" y="910689"/>
                    <a:pt x="2138083" y="895258"/>
                    <a:pt x="2148413" y="892580"/>
                  </a:cubicBezTo>
                  <a:cubicBezTo>
                    <a:pt x="2156192" y="890029"/>
                    <a:pt x="2153641" y="884800"/>
                    <a:pt x="2161421" y="884800"/>
                  </a:cubicBezTo>
                  <a:cubicBezTo>
                    <a:pt x="2169200" y="884800"/>
                    <a:pt x="2169200" y="874470"/>
                    <a:pt x="2176979" y="869242"/>
                  </a:cubicBezTo>
                  <a:cubicBezTo>
                    <a:pt x="2182208" y="861462"/>
                    <a:pt x="2192538" y="879571"/>
                    <a:pt x="2202995" y="869242"/>
                  </a:cubicBezTo>
                  <a:cubicBezTo>
                    <a:pt x="2208224" y="866691"/>
                    <a:pt x="2213325" y="861462"/>
                    <a:pt x="2221232" y="856234"/>
                  </a:cubicBezTo>
                  <a:cubicBezTo>
                    <a:pt x="2195216" y="825116"/>
                    <a:pt x="2202995" y="801906"/>
                    <a:pt x="2200445" y="796677"/>
                  </a:cubicBezTo>
                  <a:lnTo>
                    <a:pt x="2200445" y="796677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2" name="Freeform: Shape 611">
              <a:extLst>
                <a:ext uri="{FF2B5EF4-FFF2-40B4-BE49-F238E27FC236}">
                  <a16:creationId xmlns:a16="http://schemas.microsoft.com/office/drawing/2014/main" id="{876C2DD0-E477-94D7-4D6B-4742B9B54A37}"/>
                </a:ext>
              </a:extLst>
            </p:cNvPr>
            <p:cNvSpPr/>
            <p:nvPr/>
          </p:nvSpPr>
          <p:spPr>
            <a:xfrm>
              <a:off x="3667402" y="2342398"/>
              <a:ext cx="2221231" cy="1499702"/>
            </a:xfrm>
            <a:custGeom>
              <a:avLst/>
              <a:gdLst>
                <a:gd name="connsiteX0" fmla="*/ 832180 w 2221231"/>
                <a:gd name="connsiteY0" fmla="*/ 551565 h 1499702"/>
                <a:gd name="connsiteX1" fmla="*/ 811392 w 2221231"/>
                <a:gd name="connsiteY1" fmla="*/ 528228 h 1499702"/>
                <a:gd name="connsiteX2" fmla="*/ 772368 w 2221231"/>
                <a:gd name="connsiteY2" fmla="*/ 481679 h 1499702"/>
                <a:gd name="connsiteX3" fmla="*/ 725565 w 2221231"/>
                <a:gd name="connsiteY3" fmla="*/ 429902 h 1499702"/>
                <a:gd name="connsiteX4" fmla="*/ 694448 w 2221231"/>
                <a:gd name="connsiteY4" fmla="*/ 427352 h 1499702"/>
                <a:gd name="connsiteX5" fmla="*/ 676211 w 2221231"/>
                <a:gd name="connsiteY5" fmla="*/ 442910 h 1499702"/>
                <a:gd name="connsiteX6" fmla="*/ 657974 w 2221231"/>
                <a:gd name="connsiteY6" fmla="*/ 432580 h 1499702"/>
                <a:gd name="connsiteX7" fmla="*/ 637187 w 2221231"/>
                <a:gd name="connsiteY7" fmla="*/ 409242 h 1499702"/>
                <a:gd name="connsiteX8" fmla="*/ 621628 w 2221231"/>
                <a:gd name="connsiteY8" fmla="*/ 398912 h 1499702"/>
                <a:gd name="connsiteX9" fmla="*/ 600841 w 2221231"/>
                <a:gd name="connsiteY9" fmla="*/ 404141 h 1499702"/>
                <a:gd name="connsiteX10" fmla="*/ 590511 w 2221231"/>
                <a:gd name="connsiteY10" fmla="*/ 401591 h 1499702"/>
                <a:gd name="connsiteX11" fmla="*/ 590511 w 2221231"/>
                <a:gd name="connsiteY11" fmla="*/ 67591 h 1499702"/>
                <a:gd name="connsiteX12" fmla="*/ 580181 w 2221231"/>
                <a:gd name="connsiteY12" fmla="*/ 65040 h 1499702"/>
                <a:gd name="connsiteX13" fmla="*/ 533378 w 2221231"/>
                <a:gd name="connsiteY13" fmla="*/ 52032 h 1499702"/>
                <a:gd name="connsiteX14" fmla="*/ 491803 w 2221231"/>
                <a:gd name="connsiteY14" fmla="*/ 54583 h 1499702"/>
                <a:gd name="connsiteX15" fmla="*/ 458008 w 2221231"/>
                <a:gd name="connsiteY15" fmla="*/ 49354 h 1499702"/>
                <a:gd name="connsiteX16" fmla="*/ 411204 w 2221231"/>
                <a:gd name="connsiteY16" fmla="*/ 33795 h 1499702"/>
                <a:gd name="connsiteX17" fmla="*/ 356622 w 2221231"/>
                <a:gd name="connsiteY17" fmla="*/ 39024 h 1499702"/>
                <a:gd name="connsiteX18" fmla="*/ 341063 w 2221231"/>
                <a:gd name="connsiteY18" fmla="*/ 33795 h 1499702"/>
                <a:gd name="connsiteX19" fmla="*/ 335834 w 2221231"/>
                <a:gd name="connsiteY19" fmla="*/ 20787 h 1499702"/>
                <a:gd name="connsiteX20" fmla="*/ 296810 w 2221231"/>
                <a:gd name="connsiteY20" fmla="*/ 20787 h 1499702"/>
                <a:gd name="connsiteX21" fmla="*/ 286481 w 2221231"/>
                <a:gd name="connsiteY21" fmla="*/ 13008 h 1499702"/>
                <a:gd name="connsiteX22" fmla="*/ 276151 w 2221231"/>
                <a:gd name="connsiteY22" fmla="*/ 15559 h 1499702"/>
                <a:gd name="connsiteX23" fmla="*/ 257914 w 2221231"/>
                <a:gd name="connsiteY23" fmla="*/ 18109 h 1499702"/>
                <a:gd name="connsiteX24" fmla="*/ 265693 w 2221231"/>
                <a:gd name="connsiteY24" fmla="*/ 10330 h 1499702"/>
                <a:gd name="connsiteX25" fmla="*/ 250135 w 2221231"/>
                <a:gd name="connsiteY25" fmla="*/ 0 h 1499702"/>
                <a:gd name="connsiteX26" fmla="*/ 226797 w 2221231"/>
                <a:gd name="connsiteY26" fmla="*/ 15559 h 1499702"/>
                <a:gd name="connsiteX27" fmla="*/ 193001 w 2221231"/>
                <a:gd name="connsiteY27" fmla="*/ 23338 h 1499702"/>
                <a:gd name="connsiteX28" fmla="*/ 172214 w 2221231"/>
                <a:gd name="connsiteY28" fmla="*/ 28567 h 1499702"/>
                <a:gd name="connsiteX29" fmla="*/ 177443 w 2221231"/>
                <a:gd name="connsiteY29" fmla="*/ 38897 h 1499702"/>
                <a:gd name="connsiteX30" fmla="*/ 161884 w 2221231"/>
                <a:gd name="connsiteY30" fmla="*/ 38897 h 1499702"/>
                <a:gd name="connsiteX31" fmla="*/ 128089 w 2221231"/>
                <a:gd name="connsiteY31" fmla="*/ 44125 h 1499702"/>
                <a:gd name="connsiteX32" fmla="*/ 102073 w 2221231"/>
                <a:gd name="connsiteY32" fmla="*/ 64785 h 1499702"/>
                <a:gd name="connsiteX33" fmla="*/ 94293 w 2221231"/>
                <a:gd name="connsiteY33" fmla="*/ 88123 h 1499702"/>
                <a:gd name="connsiteX34" fmla="*/ 39711 w 2221231"/>
                <a:gd name="connsiteY34" fmla="*/ 98453 h 1499702"/>
                <a:gd name="connsiteX35" fmla="*/ 31931 w 2221231"/>
                <a:gd name="connsiteY35" fmla="*/ 114011 h 1499702"/>
                <a:gd name="connsiteX36" fmla="*/ 57948 w 2221231"/>
                <a:gd name="connsiteY36" fmla="*/ 129570 h 1499702"/>
                <a:gd name="connsiteX37" fmla="*/ 91743 w 2221231"/>
                <a:gd name="connsiteY37" fmla="*/ 165788 h 1499702"/>
                <a:gd name="connsiteX38" fmla="*/ 130767 w 2221231"/>
                <a:gd name="connsiteY38" fmla="*/ 168339 h 1499702"/>
                <a:gd name="connsiteX39" fmla="*/ 135996 w 2221231"/>
                <a:gd name="connsiteY39" fmla="*/ 186448 h 1499702"/>
                <a:gd name="connsiteX40" fmla="*/ 159334 w 2221231"/>
                <a:gd name="connsiteY40" fmla="*/ 191677 h 1499702"/>
                <a:gd name="connsiteX41" fmla="*/ 133317 w 2221231"/>
                <a:gd name="connsiteY41" fmla="*/ 199456 h 1499702"/>
                <a:gd name="connsiteX42" fmla="*/ 115081 w 2221231"/>
                <a:gd name="connsiteY42" fmla="*/ 204685 h 1499702"/>
                <a:gd name="connsiteX43" fmla="*/ 86514 w 2221231"/>
                <a:gd name="connsiteY43" fmla="*/ 202134 h 1499702"/>
                <a:gd name="connsiteX44" fmla="*/ 86514 w 2221231"/>
                <a:gd name="connsiteY44" fmla="*/ 186576 h 1499702"/>
                <a:gd name="connsiteX45" fmla="*/ 60498 w 2221231"/>
                <a:gd name="connsiteY45" fmla="*/ 189126 h 1499702"/>
                <a:gd name="connsiteX46" fmla="*/ 47490 w 2221231"/>
                <a:gd name="connsiteY46" fmla="*/ 202134 h 1499702"/>
                <a:gd name="connsiteX47" fmla="*/ 29253 w 2221231"/>
                <a:gd name="connsiteY47" fmla="*/ 204685 h 1499702"/>
                <a:gd name="connsiteX48" fmla="*/ 687 w 2221231"/>
                <a:gd name="connsiteY48" fmla="*/ 220244 h 1499702"/>
                <a:gd name="connsiteX49" fmla="*/ 31804 w 2221231"/>
                <a:gd name="connsiteY49" fmla="*/ 233252 h 1499702"/>
                <a:gd name="connsiteX50" fmla="*/ 26575 w 2221231"/>
                <a:gd name="connsiteY50" fmla="*/ 243582 h 1499702"/>
                <a:gd name="connsiteX51" fmla="*/ 44812 w 2221231"/>
                <a:gd name="connsiteY51" fmla="*/ 259140 h 1499702"/>
                <a:gd name="connsiteX52" fmla="*/ 91615 w 2221231"/>
                <a:gd name="connsiteY52" fmla="*/ 259140 h 1499702"/>
                <a:gd name="connsiteX53" fmla="*/ 109852 w 2221231"/>
                <a:gd name="connsiteY53" fmla="*/ 261691 h 1499702"/>
                <a:gd name="connsiteX54" fmla="*/ 148876 w 2221231"/>
                <a:gd name="connsiteY54" fmla="*/ 248683 h 1499702"/>
                <a:gd name="connsiteX55" fmla="*/ 143647 w 2221231"/>
                <a:gd name="connsiteY55" fmla="*/ 264241 h 1499702"/>
                <a:gd name="connsiteX56" fmla="*/ 146198 w 2221231"/>
                <a:gd name="connsiteY56" fmla="*/ 292680 h 1499702"/>
                <a:gd name="connsiteX57" fmla="*/ 117631 w 2221231"/>
                <a:gd name="connsiteY57" fmla="*/ 295231 h 1499702"/>
                <a:gd name="connsiteX58" fmla="*/ 107301 w 2221231"/>
                <a:gd name="connsiteY58" fmla="*/ 313340 h 1499702"/>
                <a:gd name="connsiteX59" fmla="*/ 78735 w 2221231"/>
                <a:gd name="connsiteY59" fmla="*/ 305561 h 1499702"/>
                <a:gd name="connsiteX60" fmla="*/ 70956 w 2221231"/>
                <a:gd name="connsiteY60" fmla="*/ 326221 h 1499702"/>
                <a:gd name="connsiteX61" fmla="*/ 47618 w 2221231"/>
                <a:gd name="connsiteY61" fmla="*/ 341779 h 1499702"/>
                <a:gd name="connsiteX62" fmla="*/ 37288 w 2221231"/>
                <a:gd name="connsiteY62" fmla="*/ 362439 h 1499702"/>
                <a:gd name="connsiteX63" fmla="*/ 58075 w 2221231"/>
                <a:gd name="connsiteY63" fmla="*/ 375447 h 1499702"/>
                <a:gd name="connsiteX64" fmla="*/ 58075 w 2221231"/>
                <a:gd name="connsiteY64" fmla="*/ 396107 h 1499702"/>
                <a:gd name="connsiteX65" fmla="*/ 84091 w 2221231"/>
                <a:gd name="connsiteY65" fmla="*/ 421995 h 1499702"/>
                <a:gd name="connsiteX66" fmla="*/ 110107 w 2221231"/>
                <a:gd name="connsiteY66" fmla="*/ 416767 h 1499702"/>
                <a:gd name="connsiteX67" fmla="*/ 120437 w 2221231"/>
                <a:gd name="connsiteY67" fmla="*/ 408987 h 1499702"/>
                <a:gd name="connsiteX68" fmla="*/ 130767 w 2221231"/>
                <a:gd name="connsiteY68" fmla="*/ 432325 h 1499702"/>
                <a:gd name="connsiteX69" fmla="*/ 128216 w 2221231"/>
                <a:gd name="connsiteY69" fmla="*/ 455663 h 1499702"/>
                <a:gd name="connsiteX70" fmla="*/ 151554 w 2221231"/>
                <a:gd name="connsiteY70" fmla="*/ 453113 h 1499702"/>
                <a:gd name="connsiteX71" fmla="*/ 182671 w 2221231"/>
                <a:gd name="connsiteY71" fmla="*/ 455663 h 1499702"/>
                <a:gd name="connsiteX72" fmla="*/ 195679 w 2221231"/>
                <a:gd name="connsiteY72" fmla="*/ 458214 h 1499702"/>
                <a:gd name="connsiteX73" fmla="*/ 203459 w 2221231"/>
                <a:gd name="connsiteY73" fmla="*/ 447884 h 1499702"/>
                <a:gd name="connsiteX74" fmla="*/ 229475 w 2221231"/>
                <a:gd name="connsiteY74" fmla="*/ 450434 h 1499702"/>
                <a:gd name="connsiteX75" fmla="*/ 229475 w 2221231"/>
                <a:gd name="connsiteY75" fmla="*/ 460764 h 1499702"/>
                <a:gd name="connsiteX76" fmla="*/ 221695 w 2221231"/>
                <a:gd name="connsiteY76" fmla="*/ 494432 h 1499702"/>
                <a:gd name="connsiteX77" fmla="*/ 193129 w 2221231"/>
                <a:gd name="connsiteY77" fmla="*/ 517770 h 1499702"/>
                <a:gd name="connsiteX78" fmla="*/ 156783 w 2221231"/>
                <a:gd name="connsiteY78" fmla="*/ 546209 h 1499702"/>
                <a:gd name="connsiteX79" fmla="*/ 122988 w 2221231"/>
                <a:gd name="connsiteY79" fmla="*/ 551438 h 1499702"/>
                <a:gd name="connsiteX80" fmla="*/ 107429 w 2221231"/>
                <a:gd name="connsiteY80" fmla="*/ 574776 h 1499702"/>
                <a:gd name="connsiteX81" fmla="*/ 133445 w 2221231"/>
                <a:gd name="connsiteY81" fmla="*/ 559217 h 1499702"/>
                <a:gd name="connsiteX82" fmla="*/ 141224 w 2221231"/>
                <a:gd name="connsiteY82" fmla="*/ 559217 h 1499702"/>
                <a:gd name="connsiteX83" fmla="*/ 159461 w 2221231"/>
                <a:gd name="connsiteY83" fmla="*/ 553988 h 1499702"/>
                <a:gd name="connsiteX84" fmla="*/ 175020 w 2221231"/>
                <a:gd name="connsiteY84" fmla="*/ 551438 h 1499702"/>
                <a:gd name="connsiteX85" fmla="*/ 195807 w 2221231"/>
                <a:gd name="connsiteY85" fmla="*/ 543659 h 1499702"/>
                <a:gd name="connsiteX86" fmla="*/ 208815 w 2221231"/>
                <a:gd name="connsiteY86" fmla="*/ 530651 h 1499702"/>
                <a:gd name="connsiteX87" fmla="*/ 247839 w 2221231"/>
                <a:gd name="connsiteY87" fmla="*/ 507313 h 1499702"/>
                <a:gd name="connsiteX88" fmla="*/ 255618 w 2221231"/>
                <a:gd name="connsiteY88" fmla="*/ 496983 h 1499702"/>
                <a:gd name="connsiteX89" fmla="*/ 281634 w 2221231"/>
                <a:gd name="connsiteY89" fmla="*/ 481424 h 1499702"/>
                <a:gd name="connsiteX90" fmla="*/ 297193 w 2221231"/>
                <a:gd name="connsiteY90" fmla="*/ 476195 h 1499702"/>
                <a:gd name="connsiteX91" fmla="*/ 304972 w 2221231"/>
                <a:gd name="connsiteY91" fmla="*/ 460637 h 1499702"/>
                <a:gd name="connsiteX92" fmla="*/ 315302 w 2221231"/>
                <a:gd name="connsiteY92" fmla="*/ 447629 h 1499702"/>
                <a:gd name="connsiteX93" fmla="*/ 299744 w 2221231"/>
                <a:gd name="connsiteY93" fmla="*/ 439850 h 1499702"/>
                <a:gd name="connsiteX94" fmla="*/ 317980 w 2221231"/>
                <a:gd name="connsiteY94" fmla="*/ 424291 h 1499702"/>
                <a:gd name="connsiteX95" fmla="*/ 330988 w 2221231"/>
                <a:gd name="connsiteY95" fmla="*/ 411283 h 1499702"/>
                <a:gd name="connsiteX96" fmla="*/ 346547 w 2221231"/>
                <a:gd name="connsiteY96" fmla="*/ 395724 h 1499702"/>
                <a:gd name="connsiteX97" fmla="*/ 356877 w 2221231"/>
                <a:gd name="connsiteY97" fmla="*/ 382716 h 1499702"/>
                <a:gd name="connsiteX98" fmla="*/ 375114 w 2221231"/>
                <a:gd name="connsiteY98" fmla="*/ 369708 h 1499702"/>
                <a:gd name="connsiteX99" fmla="*/ 388122 w 2221231"/>
                <a:gd name="connsiteY99" fmla="*/ 374937 h 1499702"/>
                <a:gd name="connsiteX100" fmla="*/ 390672 w 2221231"/>
                <a:gd name="connsiteY100" fmla="*/ 382716 h 1499702"/>
                <a:gd name="connsiteX101" fmla="*/ 367334 w 2221231"/>
                <a:gd name="connsiteY101" fmla="*/ 387945 h 1499702"/>
                <a:gd name="connsiteX102" fmla="*/ 357004 w 2221231"/>
                <a:gd name="connsiteY102" fmla="*/ 406054 h 1499702"/>
                <a:gd name="connsiteX103" fmla="*/ 359555 w 2221231"/>
                <a:gd name="connsiteY103" fmla="*/ 421613 h 1499702"/>
                <a:gd name="connsiteX104" fmla="*/ 351776 w 2221231"/>
                <a:gd name="connsiteY104" fmla="*/ 431943 h 1499702"/>
                <a:gd name="connsiteX105" fmla="*/ 359555 w 2221231"/>
                <a:gd name="connsiteY105" fmla="*/ 439722 h 1499702"/>
                <a:gd name="connsiteX106" fmla="*/ 403680 w 2221231"/>
                <a:gd name="connsiteY106" fmla="*/ 416384 h 1499702"/>
                <a:gd name="connsiteX107" fmla="*/ 434797 w 2221231"/>
                <a:gd name="connsiteY107" fmla="*/ 413833 h 1499702"/>
                <a:gd name="connsiteX108" fmla="*/ 434797 w 2221231"/>
                <a:gd name="connsiteY108" fmla="*/ 403504 h 1499702"/>
                <a:gd name="connsiteX109" fmla="*/ 427018 w 2221231"/>
                <a:gd name="connsiteY109" fmla="*/ 390496 h 1499702"/>
                <a:gd name="connsiteX110" fmla="*/ 432247 w 2221231"/>
                <a:gd name="connsiteY110" fmla="*/ 380166 h 1499702"/>
                <a:gd name="connsiteX111" fmla="*/ 445255 w 2221231"/>
                <a:gd name="connsiteY111" fmla="*/ 377615 h 1499702"/>
                <a:gd name="connsiteX112" fmla="*/ 460813 w 2221231"/>
                <a:gd name="connsiteY112" fmla="*/ 385394 h 1499702"/>
                <a:gd name="connsiteX113" fmla="*/ 479050 w 2221231"/>
                <a:gd name="connsiteY113" fmla="*/ 387945 h 1499702"/>
                <a:gd name="connsiteX114" fmla="*/ 468720 w 2221231"/>
                <a:gd name="connsiteY114" fmla="*/ 395724 h 1499702"/>
                <a:gd name="connsiteX115" fmla="*/ 471271 w 2221231"/>
                <a:gd name="connsiteY115" fmla="*/ 403504 h 1499702"/>
                <a:gd name="connsiteX116" fmla="*/ 489508 w 2221231"/>
                <a:gd name="connsiteY116" fmla="*/ 400953 h 1499702"/>
                <a:gd name="connsiteX117" fmla="*/ 502516 w 2221231"/>
                <a:gd name="connsiteY117" fmla="*/ 398402 h 1499702"/>
                <a:gd name="connsiteX118" fmla="*/ 507744 w 2221231"/>
                <a:gd name="connsiteY118" fmla="*/ 403631 h 1499702"/>
                <a:gd name="connsiteX119" fmla="*/ 531082 w 2221231"/>
                <a:gd name="connsiteY119" fmla="*/ 411410 h 1499702"/>
                <a:gd name="connsiteX120" fmla="*/ 577886 w 2221231"/>
                <a:gd name="connsiteY120" fmla="*/ 408860 h 1499702"/>
                <a:gd name="connsiteX121" fmla="*/ 598673 w 2221231"/>
                <a:gd name="connsiteY121" fmla="*/ 421868 h 1499702"/>
                <a:gd name="connsiteX122" fmla="*/ 624689 w 2221231"/>
                <a:gd name="connsiteY122" fmla="*/ 414089 h 1499702"/>
                <a:gd name="connsiteX123" fmla="*/ 619460 w 2221231"/>
                <a:gd name="connsiteY123" fmla="*/ 427097 h 1499702"/>
                <a:gd name="connsiteX124" fmla="*/ 632468 w 2221231"/>
                <a:gd name="connsiteY124" fmla="*/ 434876 h 1499702"/>
                <a:gd name="connsiteX125" fmla="*/ 655806 w 2221231"/>
                <a:gd name="connsiteY125" fmla="*/ 447884 h 1499702"/>
                <a:gd name="connsiteX126" fmla="*/ 681822 w 2221231"/>
                <a:gd name="connsiteY126" fmla="*/ 468544 h 1499702"/>
                <a:gd name="connsiteX127" fmla="*/ 694830 w 2221231"/>
                <a:gd name="connsiteY127" fmla="*/ 458214 h 1499702"/>
                <a:gd name="connsiteX128" fmla="*/ 713067 w 2221231"/>
                <a:gd name="connsiteY128" fmla="*/ 465993 h 1499702"/>
                <a:gd name="connsiteX129" fmla="*/ 715618 w 2221231"/>
                <a:gd name="connsiteY129" fmla="*/ 447884 h 1499702"/>
                <a:gd name="connsiteX130" fmla="*/ 723397 w 2221231"/>
                <a:gd name="connsiteY130" fmla="*/ 450434 h 1499702"/>
                <a:gd name="connsiteX131" fmla="*/ 725947 w 2221231"/>
                <a:gd name="connsiteY131" fmla="*/ 478874 h 1499702"/>
                <a:gd name="connsiteX132" fmla="*/ 707711 w 2221231"/>
                <a:gd name="connsiteY132" fmla="*/ 476323 h 1499702"/>
                <a:gd name="connsiteX133" fmla="*/ 694703 w 2221231"/>
                <a:gd name="connsiteY133" fmla="*/ 478874 h 1499702"/>
                <a:gd name="connsiteX134" fmla="*/ 712939 w 2221231"/>
                <a:gd name="connsiteY134" fmla="*/ 499533 h 1499702"/>
                <a:gd name="connsiteX135" fmla="*/ 718168 w 2221231"/>
                <a:gd name="connsiteY135" fmla="*/ 515092 h 1499702"/>
                <a:gd name="connsiteX136" fmla="*/ 728498 w 2221231"/>
                <a:gd name="connsiteY136" fmla="*/ 528100 h 1499702"/>
                <a:gd name="connsiteX137" fmla="*/ 725947 w 2221231"/>
                <a:gd name="connsiteY137" fmla="*/ 504762 h 1499702"/>
                <a:gd name="connsiteX138" fmla="*/ 731176 w 2221231"/>
                <a:gd name="connsiteY138" fmla="*/ 489203 h 1499702"/>
                <a:gd name="connsiteX139" fmla="*/ 733727 w 2221231"/>
                <a:gd name="connsiteY139" fmla="*/ 504762 h 1499702"/>
                <a:gd name="connsiteX140" fmla="*/ 746735 w 2221231"/>
                <a:gd name="connsiteY140" fmla="*/ 496983 h 1499702"/>
                <a:gd name="connsiteX141" fmla="*/ 746735 w 2221231"/>
                <a:gd name="connsiteY141" fmla="*/ 476323 h 1499702"/>
                <a:gd name="connsiteX142" fmla="*/ 759743 w 2221231"/>
                <a:gd name="connsiteY142" fmla="*/ 491882 h 1499702"/>
                <a:gd name="connsiteX143" fmla="*/ 751964 w 2221231"/>
                <a:gd name="connsiteY143" fmla="*/ 507440 h 1499702"/>
                <a:gd name="connsiteX144" fmla="*/ 738956 w 2221231"/>
                <a:gd name="connsiteY144" fmla="*/ 512669 h 1499702"/>
                <a:gd name="connsiteX145" fmla="*/ 741506 w 2221231"/>
                <a:gd name="connsiteY145" fmla="*/ 536007 h 1499702"/>
                <a:gd name="connsiteX146" fmla="*/ 749285 w 2221231"/>
                <a:gd name="connsiteY146" fmla="*/ 528228 h 1499702"/>
                <a:gd name="connsiteX147" fmla="*/ 764844 w 2221231"/>
                <a:gd name="connsiteY147" fmla="*/ 525677 h 1499702"/>
                <a:gd name="connsiteX148" fmla="*/ 783081 w 2221231"/>
                <a:gd name="connsiteY148" fmla="*/ 538685 h 1499702"/>
                <a:gd name="connsiteX149" fmla="*/ 775301 w 2221231"/>
                <a:gd name="connsiteY149" fmla="*/ 528355 h 1499702"/>
                <a:gd name="connsiteX150" fmla="*/ 775301 w 2221231"/>
                <a:gd name="connsiteY150" fmla="*/ 518025 h 1499702"/>
                <a:gd name="connsiteX151" fmla="*/ 790860 w 2221231"/>
                <a:gd name="connsiteY151" fmla="*/ 538685 h 1499702"/>
                <a:gd name="connsiteX152" fmla="*/ 780530 w 2221231"/>
                <a:gd name="connsiteY152" fmla="*/ 549015 h 1499702"/>
                <a:gd name="connsiteX153" fmla="*/ 762293 w 2221231"/>
                <a:gd name="connsiteY153" fmla="*/ 541236 h 1499702"/>
                <a:gd name="connsiteX154" fmla="*/ 764844 w 2221231"/>
                <a:gd name="connsiteY154" fmla="*/ 556794 h 1499702"/>
                <a:gd name="connsiteX155" fmla="*/ 764844 w 2221231"/>
                <a:gd name="connsiteY155" fmla="*/ 580132 h 1499702"/>
                <a:gd name="connsiteX156" fmla="*/ 772623 w 2221231"/>
                <a:gd name="connsiteY156" fmla="*/ 572353 h 1499702"/>
                <a:gd name="connsiteX157" fmla="*/ 785631 w 2221231"/>
                <a:gd name="connsiteY157" fmla="*/ 574903 h 1499702"/>
                <a:gd name="connsiteX158" fmla="*/ 788182 w 2221231"/>
                <a:gd name="connsiteY158" fmla="*/ 564573 h 1499702"/>
                <a:gd name="connsiteX159" fmla="*/ 801190 w 2221231"/>
                <a:gd name="connsiteY159" fmla="*/ 567124 h 1499702"/>
                <a:gd name="connsiteX160" fmla="*/ 811520 w 2221231"/>
                <a:gd name="connsiteY160" fmla="*/ 561895 h 1499702"/>
                <a:gd name="connsiteX161" fmla="*/ 811520 w 2221231"/>
                <a:gd name="connsiteY161" fmla="*/ 577454 h 1499702"/>
                <a:gd name="connsiteX162" fmla="*/ 821850 w 2221231"/>
                <a:gd name="connsiteY162" fmla="*/ 580005 h 1499702"/>
                <a:gd name="connsiteX163" fmla="*/ 821850 w 2221231"/>
                <a:gd name="connsiteY163" fmla="*/ 582555 h 1499702"/>
                <a:gd name="connsiteX164" fmla="*/ 837408 w 2221231"/>
                <a:gd name="connsiteY164" fmla="*/ 572225 h 1499702"/>
                <a:gd name="connsiteX165" fmla="*/ 832180 w 2221231"/>
                <a:gd name="connsiteY165" fmla="*/ 551565 h 1499702"/>
                <a:gd name="connsiteX166" fmla="*/ 832180 w 2221231"/>
                <a:gd name="connsiteY166" fmla="*/ 551565 h 1499702"/>
                <a:gd name="connsiteX167" fmla="*/ 13822 w 2221231"/>
                <a:gd name="connsiteY167" fmla="*/ 618774 h 1499702"/>
                <a:gd name="connsiteX168" fmla="*/ 24152 w 2221231"/>
                <a:gd name="connsiteY168" fmla="*/ 603215 h 1499702"/>
                <a:gd name="connsiteX169" fmla="*/ 13822 w 2221231"/>
                <a:gd name="connsiteY169" fmla="*/ 618774 h 1499702"/>
                <a:gd name="connsiteX170" fmla="*/ 13822 w 2221231"/>
                <a:gd name="connsiteY170" fmla="*/ 618774 h 1499702"/>
                <a:gd name="connsiteX171" fmla="*/ 96972 w 2221231"/>
                <a:gd name="connsiteY171" fmla="*/ 577454 h 1499702"/>
                <a:gd name="connsiteX172" fmla="*/ 65854 w 2221231"/>
                <a:gd name="connsiteY172" fmla="*/ 590462 h 1499702"/>
                <a:gd name="connsiteX173" fmla="*/ 84091 w 2221231"/>
                <a:gd name="connsiteY173" fmla="*/ 585233 h 1499702"/>
                <a:gd name="connsiteX174" fmla="*/ 97099 w 2221231"/>
                <a:gd name="connsiteY174" fmla="*/ 577454 h 1499702"/>
                <a:gd name="connsiteX175" fmla="*/ 97099 w 2221231"/>
                <a:gd name="connsiteY175" fmla="*/ 577454 h 1499702"/>
                <a:gd name="connsiteX176" fmla="*/ 341191 w 2221231"/>
                <a:gd name="connsiteY176" fmla="*/ 463442 h 1499702"/>
                <a:gd name="connsiteX177" fmla="*/ 325632 w 2221231"/>
                <a:gd name="connsiteY177" fmla="*/ 468671 h 1499702"/>
                <a:gd name="connsiteX178" fmla="*/ 304845 w 2221231"/>
                <a:gd name="connsiteY178" fmla="*/ 492009 h 1499702"/>
                <a:gd name="connsiteX179" fmla="*/ 289286 w 2221231"/>
                <a:gd name="connsiteY179" fmla="*/ 497238 h 1499702"/>
                <a:gd name="connsiteX180" fmla="*/ 299616 w 2221231"/>
                <a:gd name="connsiteY180" fmla="*/ 512796 h 1499702"/>
                <a:gd name="connsiteX181" fmla="*/ 309946 w 2221231"/>
                <a:gd name="connsiteY181" fmla="*/ 512796 h 1499702"/>
                <a:gd name="connsiteX182" fmla="*/ 338513 w 2221231"/>
                <a:gd name="connsiteY182" fmla="*/ 494687 h 1499702"/>
                <a:gd name="connsiteX183" fmla="*/ 330733 w 2221231"/>
                <a:gd name="connsiteY183" fmla="*/ 481679 h 1499702"/>
                <a:gd name="connsiteX184" fmla="*/ 346292 w 2221231"/>
                <a:gd name="connsiteY184" fmla="*/ 473900 h 1499702"/>
                <a:gd name="connsiteX185" fmla="*/ 341063 w 2221231"/>
                <a:gd name="connsiteY185" fmla="*/ 463570 h 1499702"/>
                <a:gd name="connsiteX186" fmla="*/ 341063 w 2221231"/>
                <a:gd name="connsiteY186" fmla="*/ 463570 h 1499702"/>
                <a:gd name="connsiteX187" fmla="*/ 31931 w 2221231"/>
                <a:gd name="connsiteY187" fmla="*/ 406564 h 1499702"/>
                <a:gd name="connsiteX188" fmla="*/ 13695 w 2221231"/>
                <a:gd name="connsiteY188" fmla="*/ 411793 h 1499702"/>
                <a:gd name="connsiteX189" fmla="*/ 44812 w 2221231"/>
                <a:gd name="connsiteY189" fmla="*/ 422123 h 1499702"/>
                <a:gd name="connsiteX190" fmla="*/ 47363 w 2221231"/>
                <a:gd name="connsiteY190" fmla="*/ 406564 h 1499702"/>
                <a:gd name="connsiteX191" fmla="*/ 31804 w 2221231"/>
                <a:gd name="connsiteY191" fmla="*/ 406564 h 1499702"/>
                <a:gd name="connsiteX192" fmla="*/ 31804 w 2221231"/>
                <a:gd name="connsiteY192" fmla="*/ 406564 h 1499702"/>
                <a:gd name="connsiteX193" fmla="*/ 268371 w 2221231"/>
                <a:gd name="connsiteY193" fmla="*/ 1473222 h 1499702"/>
                <a:gd name="connsiteX194" fmla="*/ 270922 w 2221231"/>
                <a:gd name="connsiteY194" fmla="*/ 1499110 h 1499702"/>
                <a:gd name="connsiteX195" fmla="*/ 286481 w 2221231"/>
                <a:gd name="connsiteY195" fmla="*/ 1491331 h 1499702"/>
                <a:gd name="connsiteX196" fmla="*/ 268244 w 2221231"/>
                <a:gd name="connsiteY196" fmla="*/ 1473222 h 1499702"/>
                <a:gd name="connsiteX197" fmla="*/ 268244 w 2221231"/>
                <a:gd name="connsiteY197" fmla="*/ 1473222 h 1499702"/>
                <a:gd name="connsiteX198" fmla="*/ 252813 w 2221231"/>
                <a:gd name="connsiteY198" fmla="*/ 1455113 h 1499702"/>
                <a:gd name="connsiteX199" fmla="*/ 255363 w 2221231"/>
                <a:gd name="connsiteY199" fmla="*/ 1465442 h 1499702"/>
                <a:gd name="connsiteX200" fmla="*/ 252813 w 2221231"/>
                <a:gd name="connsiteY200" fmla="*/ 1455113 h 1499702"/>
                <a:gd name="connsiteX201" fmla="*/ 252813 w 2221231"/>
                <a:gd name="connsiteY201" fmla="*/ 1455113 h 1499702"/>
                <a:gd name="connsiteX202" fmla="*/ 177443 w 2221231"/>
                <a:gd name="connsiteY202" fmla="*/ 1429224 h 1499702"/>
                <a:gd name="connsiteX203" fmla="*/ 190451 w 2221231"/>
                <a:gd name="connsiteY203" fmla="*/ 1429224 h 1499702"/>
                <a:gd name="connsiteX204" fmla="*/ 177443 w 2221231"/>
                <a:gd name="connsiteY204" fmla="*/ 1429224 h 1499702"/>
                <a:gd name="connsiteX205" fmla="*/ 177443 w 2221231"/>
                <a:gd name="connsiteY205" fmla="*/ 1429224 h 1499702"/>
                <a:gd name="connsiteX206" fmla="*/ 211238 w 2221231"/>
                <a:gd name="connsiteY206" fmla="*/ 1444783 h 1499702"/>
                <a:gd name="connsiteX207" fmla="*/ 224246 w 2221231"/>
                <a:gd name="connsiteY207" fmla="*/ 1447333 h 1499702"/>
                <a:gd name="connsiteX208" fmla="*/ 211238 w 2221231"/>
                <a:gd name="connsiteY208" fmla="*/ 1444783 h 1499702"/>
                <a:gd name="connsiteX209" fmla="*/ 211238 w 2221231"/>
                <a:gd name="connsiteY209" fmla="*/ 1444783 h 1499702"/>
                <a:gd name="connsiteX210" fmla="*/ 2201465 w 2221231"/>
                <a:gd name="connsiteY210" fmla="*/ 797442 h 1499702"/>
                <a:gd name="connsiteX211" fmla="*/ 2172898 w 2221231"/>
                <a:gd name="connsiteY211" fmla="*/ 789663 h 1499702"/>
                <a:gd name="connsiteX212" fmla="*/ 2146882 w 2221231"/>
                <a:gd name="connsiteY212" fmla="*/ 828560 h 1499702"/>
                <a:gd name="connsiteX213" fmla="*/ 2118316 w 2221231"/>
                <a:gd name="connsiteY213" fmla="*/ 856999 h 1499702"/>
                <a:gd name="connsiteX214" fmla="*/ 2042945 w 2221231"/>
                <a:gd name="connsiteY214" fmla="*/ 856999 h 1499702"/>
                <a:gd name="connsiteX215" fmla="*/ 2014379 w 2221231"/>
                <a:gd name="connsiteY215" fmla="*/ 877658 h 1499702"/>
                <a:gd name="connsiteX216" fmla="*/ 2014379 w 2221231"/>
                <a:gd name="connsiteY216" fmla="*/ 880209 h 1499702"/>
                <a:gd name="connsiteX217" fmla="*/ 1972804 w 2221231"/>
                <a:gd name="connsiteY217" fmla="*/ 900869 h 1499702"/>
                <a:gd name="connsiteX218" fmla="*/ 1954568 w 2221231"/>
                <a:gd name="connsiteY218" fmla="*/ 903420 h 1499702"/>
                <a:gd name="connsiteX219" fmla="*/ 1957118 w 2221231"/>
                <a:gd name="connsiteY219" fmla="*/ 911199 h 1499702"/>
                <a:gd name="connsiteX220" fmla="*/ 1949339 w 2221231"/>
                <a:gd name="connsiteY220" fmla="*/ 916427 h 1499702"/>
                <a:gd name="connsiteX221" fmla="*/ 1899985 w 2221231"/>
                <a:gd name="connsiteY221" fmla="*/ 947545 h 1499702"/>
                <a:gd name="connsiteX222" fmla="*/ 1855860 w 2221231"/>
                <a:gd name="connsiteY222" fmla="*/ 937215 h 1499702"/>
                <a:gd name="connsiteX223" fmla="*/ 1871418 w 2221231"/>
                <a:gd name="connsiteY223" fmla="*/ 931986 h 1499702"/>
                <a:gd name="connsiteX224" fmla="*/ 1881748 w 2221231"/>
                <a:gd name="connsiteY224" fmla="*/ 929436 h 1499702"/>
                <a:gd name="connsiteX225" fmla="*/ 1876519 w 2221231"/>
                <a:gd name="connsiteY225" fmla="*/ 913877 h 1499702"/>
                <a:gd name="connsiteX226" fmla="*/ 1868740 w 2221231"/>
                <a:gd name="connsiteY226" fmla="*/ 885438 h 1499702"/>
                <a:gd name="connsiteX227" fmla="*/ 1845402 w 2221231"/>
                <a:gd name="connsiteY227" fmla="*/ 890667 h 1499702"/>
                <a:gd name="connsiteX228" fmla="*/ 1855732 w 2221231"/>
                <a:gd name="connsiteY228" fmla="*/ 849219 h 1499702"/>
                <a:gd name="connsiteX229" fmla="*/ 1821937 w 2221231"/>
                <a:gd name="connsiteY229" fmla="*/ 846669 h 1499702"/>
                <a:gd name="connsiteX230" fmla="*/ 1798599 w 2221231"/>
                <a:gd name="connsiteY230" fmla="*/ 862227 h 1499702"/>
                <a:gd name="connsiteX231" fmla="*/ 1793370 w 2221231"/>
                <a:gd name="connsiteY231" fmla="*/ 908776 h 1499702"/>
                <a:gd name="connsiteX232" fmla="*/ 1777812 w 2221231"/>
                <a:gd name="connsiteY232" fmla="*/ 939893 h 1499702"/>
                <a:gd name="connsiteX233" fmla="*/ 1759575 w 2221231"/>
                <a:gd name="connsiteY233" fmla="*/ 898446 h 1499702"/>
                <a:gd name="connsiteX234" fmla="*/ 1764803 w 2221231"/>
                <a:gd name="connsiteY234" fmla="*/ 862227 h 1499702"/>
                <a:gd name="connsiteX235" fmla="*/ 1798599 w 2221231"/>
                <a:gd name="connsiteY235" fmla="*/ 833788 h 1499702"/>
                <a:gd name="connsiteX236" fmla="*/ 1842724 w 2221231"/>
                <a:gd name="connsiteY236" fmla="*/ 826009 h 1499702"/>
                <a:gd name="connsiteX237" fmla="*/ 1845275 w 2221231"/>
                <a:gd name="connsiteY237" fmla="*/ 823458 h 1499702"/>
                <a:gd name="connsiteX238" fmla="*/ 1834945 w 2221231"/>
                <a:gd name="connsiteY238" fmla="*/ 813129 h 1499702"/>
                <a:gd name="connsiteX239" fmla="*/ 1832394 w 2221231"/>
                <a:gd name="connsiteY239" fmla="*/ 818357 h 1499702"/>
                <a:gd name="connsiteX240" fmla="*/ 1811607 w 2221231"/>
                <a:gd name="connsiteY240" fmla="*/ 808027 h 1499702"/>
                <a:gd name="connsiteX241" fmla="*/ 1770032 w 2221231"/>
                <a:gd name="connsiteY241" fmla="*/ 815807 h 1499702"/>
                <a:gd name="connsiteX242" fmla="*/ 1754474 w 2221231"/>
                <a:gd name="connsiteY242" fmla="*/ 802799 h 1499702"/>
                <a:gd name="connsiteX243" fmla="*/ 1746694 w 2221231"/>
                <a:gd name="connsiteY243" fmla="*/ 789791 h 1499702"/>
                <a:gd name="connsiteX244" fmla="*/ 1697340 w 2221231"/>
                <a:gd name="connsiteY244" fmla="*/ 810450 h 1499702"/>
                <a:gd name="connsiteX245" fmla="*/ 1668774 w 2221231"/>
                <a:gd name="connsiteY245" fmla="*/ 805222 h 1499702"/>
                <a:gd name="connsiteX246" fmla="*/ 1712899 w 2221231"/>
                <a:gd name="connsiteY246" fmla="*/ 779333 h 1499702"/>
                <a:gd name="connsiteX247" fmla="*/ 1723229 w 2221231"/>
                <a:gd name="connsiteY247" fmla="*/ 774105 h 1499702"/>
                <a:gd name="connsiteX248" fmla="*/ 1692112 w 2221231"/>
                <a:gd name="connsiteY248" fmla="*/ 768876 h 1499702"/>
                <a:gd name="connsiteX249" fmla="*/ 1673875 w 2221231"/>
                <a:gd name="connsiteY249" fmla="*/ 766325 h 1499702"/>
                <a:gd name="connsiteX250" fmla="*/ 1655638 w 2221231"/>
                <a:gd name="connsiteY250" fmla="*/ 758546 h 1499702"/>
                <a:gd name="connsiteX251" fmla="*/ 1634851 w 2221231"/>
                <a:gd name="connsiteY251" fmla="*/ 758546 h 1499702"/>
                <a:gd name="connsiteX252" fmla="*/ 1616614 w 2221231"/>
                <a:gd name="connsiteY252" fmla="*/ 753317 h 1499702"/>
                <a:gd name="connsiteX253" fmla="*/ 1606284 w 2221231"/>
                <a:gd name="connsiteY253" fmla="*/ 735208 h 1499702"/>
                <a:gd name="connsiteX254" fmla="*/ 1598505 w 2221231"/>
                <a:gd name="connsiteY254" fmla="*/ 745538 h 1499702"/>
                <a:gd name="connsiteX255" fmla="*/ 995673 w 2221231"/>
                <a:gd name="connsiteY255" fmla="*/ 748089 h 1499702"/>
                <a:gd name="connsiteX256" fmla="*/ 998223 w 2221231"/>
                <a:gd name="connsiteY256" fmla="*/ 750639 h 1499702"/>
                <a:gd name="connsiteX257" fmla="*/ 1003452 w 2221231"/>
                <a:gd name="connsiteY257" fmla="*/ 773977 h 1499702"/>
                <a:gd name="connsiteX258" fmla="*/ 995673 w 2221231"/>
                <a:gd name="connsiteY258" fmla="*/ 797315 h 1499702"/>
                <a:gd name="connsiteX259" fmla="*/ 993122 w 2221231"/>
                <a:gd name="connsiteY259" fmla="*/ 784307 h 1499702"/>
                <a:gd name="connsiteX260" fmla="*/ 990571 w 2221231"/>
                <a:gd name="connsiteY260" fmla="*/ 771299 h 1499702"/>
                <a:gd name="connsiteX261" fmla="*/ 985343 w 2221231"/>
                <a:gd name="connsiteY261" fmla="*/ 763520 h 1499702"/>
                <a:gd name="connsiteX262" fmla="*/ 951547 w 2221231"/>
                <a:gd name="connsiteY262" fmla="*/ 763520 h 1499702"/>
                <a:gd name="connsiteX263" fmla="*/ 951547 w 2221231"/>
                <a:gd name="connsiteY263" fmla="*/ 766070 h 1499702"/>
                <a:gd name="connsiteX264" fmla="*/ 961877 w 2221231"/>
                <a:gd name="connsiteY264" fmla="*/ 794509 h 1499702"/>
                <a:gd name="connsiteX265" fmla="*/ 972207 w 2221231"/>
                <a:gd name="connsiteY265" fmla="*/ 815169 h 1499702"/>
                <a:gd name="connsiteX266" fmla="*/ 972207 w 2221231"/>
                <a:gd name="connsiteY266" fmla="*/ 820398 h 1499702"/>
                <a:gd name="connsiteX267" fmla="*/ 966978 w 2221231"/>
                <a:gd name="connsiteY267" fmla="*/ 841058 h 1499702"/>
                <a:gd name="connsiteX268" fmla="*/ 964428 w 2221231"/>
                <a:gd name="connsiteY268" fmla="*/ 895385 h 1499702"/>
                <a:gd name="connsiteX269" fmla="*/ 959199 w 2221231"/>
                <a:gd name="connsiteY269" fmla="*/ 929053 h 1499702"/>
                <a:gd name="connsiteX270" fmla="*/ 966978 w 2221231"/>
                <a:gd name="connsiteY270" fmla="*/ 965271 h 1499702"/>
                <a:gd name="connsiteX271" fmla="*/ 969529 w 2221231"/>
                <a:gd name="connsiteY271" fmla="*/ 993710 h 1499702"/>
                <a:gd name="connsiteX272" fmla="*/ 974758 w 2221231"/>
                <a:gd name="connsiteY272" fmla="*/ 1022150 h 1499702"/>
                <a:gd name="connsiteX273" fmla="*/ 992994 w 2221231"/>
                <a:gd name="connsiteY273" fmla="*/ 1040259 h 1499702"/>
                <a:gd name="connsiteX274" fmla="*/ 1003324 w 2221231"/>
                <a:gd name="connsiteY274" fmla="*/ 1050589 h 1499702"/>
                <a:gd name="connsiteX275" fmla="*/ 1011104 w 2221231"/>
                <a:gd name="connsiteY275" fmla="*/ 1066147 h 1499702"/>
                <a:gd name="connsiteX276" fmla="*/ 1013654 w 2221231"/>
                <a:gd name="connsiteY276" fmla="*/ 1081706 h 1499702"/>
                <a:gd name="connsiteX277" fmla="*/ 1036992 w 2221231"/>
                <a:gd name="connsiteY277" fmla="*/ 1107594 h 1499702"/>
                <a:gd name="connsiteX278" fmla="*/ 1047322 w 2221231"/>
                <a:gd name="connsiteY278" fmla="*/ 1128254 h 1499702"/>
                <a:gd name="connsiteX279" fmla="*/ 1075889 w 2221231"/>
                <a:gd name="connsiteY279" fmla="*/ 1138584 h 1499702"/>
                <a:gd name="connsiteX280" fmla="*/ 1094125 w 2221231"/>
                <a:gd name="connsiteY280" fmla="*/ 1141135 h 1499702"/>
                <a:gd name="connsiteX281" fmla="*/ 1114913 w 2221231"/>
                <a:gd name="connsiteY281" fmla="*/ 1167023 h 1499702"/>
                <a:gd name="connsiteX282" fmla="*/ 1120141 w 2221231"/>
                <a:gd name="connsiteY282" fmla="*/ 1180031 h 1499702"/>
                <a:gd name="connsiteX283" fmla="*/ 1169495 w 2221231"/>
                <a:gd name="connsiteY283" fmla="*/ 1174802 h 1499702"/>
                <a:gd name="connsiteX284" fmla="*/ 1192833 w 2221231"/>
                <a:gd name="connsiteY284" fmla="*/ 1185132 h 1499702"/>
                <a:gd name="connsiteX285" fmla="*/ 1249967 w 2221231"/>
                <a:gd name="connsiteY285" fmla="*/ 1205792 h 1499702"/>
                <a:gd name="connsiteX286" fmla="*/ 1312328 w 2221231"/>
                <a:gd name="connsiteY286" fmla="*/ 1205792 h 1499702"/>
                <a:gd name="connsiteX287" fmla="*/ 1320108 w 2221231"/>
                <a:gd name="connsiteY287" fmla="*/ 1195462 h 1499702"/>
                <a:gd name="connsiteX288" fmla="*/ 1353903 w 2221231"/>
                <a:gd name="connsiteY288" fmla="*/ 1195462 h 1499702"/>
                <a:gd name="connsiteX289" fmla="*/ 1379919 w 2221231"/>
                <a:gd name="connsiteY289" fmla="*/ 1218800 h 1499702"/>
                <a:gd name="connsiteX290" fmla="*/ 1392927 w 2221231"/>
                <a:gd name="connsiteY290" fmla="*/ 1234359 h 1499702"/>
                <a:gd name="connsiteX291" fmla="*/ 1400706 w 2221231"/>
                <a:gd name="connsiteY291" fmla="*/ 1249917 h 1499702"/>
                <a:gd name="connsiteX292" fmla="*/ 1426723 w 2221231"/>
                <a:gd name="connsiteY292" fmla="*/ 1262925 h 1499702"/>
                <a:gd name="connsiteX293" fmla="*/ 1442281 w 2221231"/>
                <a:gd name="connsiteY293" fmla="*/ 1242266 h 1499702"/>
                <a:gd name="connsiteX294" fmla="*/ 1481305 w 2221231"/>
                <a:gd name="connsiteY294" fmla="*/ 1265604 h 1499702"/>
                <a:gd name="connsiteX295" fmla="*/ 1502093 w 2221231"/>
                <a:gd name="connsiteY295" fmla="*/ 1294043 h 1499702"/>
                <a:gd name="connsiteX296" fmla="*/ 1507321 w 2221231"/>
                <a:gd name="connsiteY296" fmla="*/ 1309601 h 1499702"/>
                <a:gd name="connsiteX297" fmla="*/ 1515101 w 2221231"/>
                <a:gd name="connsiteY297" fmla="*/ 1325160 h 1499702"/>
                <a:gd name="connsiteX298" fmla="*/ 1546218 w 2221231"/>
                <a:gd name="connsiteY298" fmla="*/ 1335490 h 1499702"/>
                <a:gd name="connsiteX299" fmla="*/ 1553997 w 2221231"/>
                <a:gd name="connsiteY299" fmla="*/ 1338040 h 1499702"/>
                <a:gd name="connsiteX300" fmla="*/ 1548768 w 2221231"/>
                <a:gd name="connsiteY300" fmla="*/ 1309601 h 1499702"/>
                <a:gd name="connsiteX301" fmla="*/ 1553997 w 2221231"/>
                <a:gd name="connsiteY301" fmla="*/ 1288941 h 1499702"/>
                <a:gd name="connsiteX302" fmla="*/ 1569556 w 2221231"/>
                <a:gd name="connsiteY302" fmla="*/ 1275933 h 1499702"/>
                <a:gd name="connsiteX303" fmla="*/ 1582564 w 2221231"/>
                <a:gd name="connsiteY303" fmla="*/ 1270705 h 1499702"/>
                <a:gd name="connsiteX304" fmla="*/ 1603351 w 2221231"/>
                <a:gd name="connsiteY304" fmla="*/ 1252595 h 1499702"/>
                <a:gd name="connsiteX305" fmla="*/ 1613681 w 2221231"/>
                <a:gd name="connsiteY305" fmla="*/ 1247367 h 1499702"/>
                <a:gd name="connsiteX306" fmla="*/ 1626689 w 2221231"/>
                <a:gd name="connsiteY306" fmla="*/ 1239587 h 1499702"/>
                <a:gd name="connsiteX307" fmla="*/ 1639697 w 2221231"/>
                <a:gd name="connsiteY307" fmla="*/ 1239587 h 1499702"/>
                <a:gd name="connsiteX308" fmla="*/ 1650027 w 2221231"/>
                <a:gd name="connsiteY308" fmla="*/ 1242138 h 1499702"/>
                <a:gd name="connsiteX309" fmla="*/ 1668263 w 2221231"/>
                <a:gd name="connsiteY309" fmla="*/ 1244689 h 1499702"/>
                <a:gd name="connsiteX310" fmla="*/ 1681272 w 2221231"/>
                <a:gd name="connsiteY310" fmla="*/ 1249917 h 1499702"/>
                <a:gd name="connsiteX311" fmla="*/ 1699508 w 2221231"/>
                <a:gd name="connsiteY311" fmla="*/ 1255146 h 1499702"/>
                <a:gd name="connsiteX312" fmla="*/ 1709838 w 2221231"/>
                <a:gd name="connsiteY312" fmla="*/ 1247367 h 1499702"/>
                <a:gd name="connsiteX313" fmla="*/ 1730626 w 2221231"/>
                <a:gd name="connsiteY313" fmla="*/ 1262925 h 1499702"/>
                <a:gd name="connsiteX314" fmla="*/ 1725397 w 2221231"/>
                <a:gd name="connsiteY314" fmla="*/ 1249917 h 1499702"/>
                <a:gd name="connsiteX315" fmla="*/ 1720168 w 2221231"/>
                <a:gd name="connsiteY315" fmla="*/ 1239587 h 1499702"/>
                <a:gd name="connsiteX316" fmla="*/ 1738405 w 2221231"/>
                <a:gd name="connsiteY316" fmla="*/ 1229258 h 1499702"/>
                <a:gd name="connsiteX317" fmla="*/ 1753963 w 2221231"/>
                <a:gd name="connsiteY317" fmla="*/ 1226707 h 1499702"/>
                <a:gd name="connsiteX318" fmla="*/ 1764293 w 2221231"/>
                <a:gd name="connsiteY318" fmla="*/ 1231936 h 1499702"/>
                <a:gd name="connsiteX319" fmla="*/ 1792860 w 2221231"/>
                <a:gd name="connsiteY319" fmla="*/ 1226707 h 1499702"/>
                <a:gd name="connsiteX320" fmla="*/ 1813647 w 2221231"/>
                <a:gd name="connsiteY320" fmla="*/ 1242266 h 1499702"/>
                <a:gd name="connsiteX321" fmla="*/ 1829206 w 2221231"/>
                <a:gd name="connsiteY321" fmla="*/ 1244816 h 1499702"/>
                <a:gd name="connsiteX322" fmla="*/ 1847443 w 2221231"/>
                <a:gd name="connsiteY322" fmla="*/ 1237037 h 1499702"/>
                <a:gd name="connsiteX323" fmla="*/ 1870780 w 2221231"/>
                <a:gd name="connsiteY323" fmla="*/ 1262925 h 1499702"/>
                <a:gd name="connsiteX324" fmla="*/ 1870780 w 2221231"/>
                <a:gd name="connsiteY324" fmla="*/ 1286263 h 1499702"/>
                <a:gd name="connsiteX325" fmla="*/ 1878560 w 2221231"/>
                <a:gd name="connsiteY325" fmla="*/ 1309601 h 1499702"/>
                <a:gd name="connsiteX326" fmla="*/ 1888890 w 2221231"/>
                <a:gd name="connsiteY326" fmla="*/ 1330261 h 1499702"/>
                <a:gd name="connsiteX327" fmla="*/ 1904448 w 2221231"/>
                <a:gd name="connsiteY327" fmla="*/ 1350921 h 1499702"/>
                <a:gd name="connsiteX328" fmla="*/ 1920007 w 2221231"/>
                <a:gd name="connsiteY328" fmla="*/ 1353471 h 1499702"/>
                <a:gd name="connsiteX329" fmla="*/ 1930337 w 2221231"/>
                <a:gd name="connsiteY329" fmla="*/ 1327583 h 1499702"/>
                <a:gd name="connsiteX330" fmla="*/ 1917329 w 2221231"/>
                <a:gd name="connsiteY330" fmla="*/ 1283585 h 1499702"/>
                <a:gd name="connsiteX331" fmla="*/ 1912100 w 2221231"/>
                <a:gd name="connsiteY331" fmla="*/ 1262925 h 1499702"/>
                <a:gd name="connsiteX332" fmla="*/ 1899092 w 2221231"/>
                <a:gd name="connsiteY332" fmla="*/ 1218928 h 1499702"/>
                <a:gd name="connsiteX333" fmla="*/ 1925108 w 2221231"/>
                <a:gd name="connsiteY333" fmla="*/ 1174930 h 1499702"/>
                <a:gd name="connsiteX334" fmla="*/ 1943345 w 2221231"/>
                <a:gd name="connsiteY334" fmla="*/ 1164600 h 1499702"/>
                <a:gd name="connsiteX335" fmla="*/ 1961581 w 2221231"/>
                <a:gd name="connsiteY335" fmla="*/ 1146491 h 1499702"/>
                <a:gd name="connsiteX336" fmla="*/ 1974590 w 2221231"/>
                <a:gd name="connsiteY336" fmla="*/ 1141262 h 1499702"/>
                <a:gd name="connsiteX337" fmla="*/ 1997928 w 2221231"/>
                <a:gd name="connsiteY337" fmla="*/ 1125704 h 1499702"/>
                <a:gd name="connsiteX338" fmla="*/ 2000478 w 2221231"/>
                <a:gd name="connsiteY338" fmla="*/ 1110145 h 1499702"/>
                <a:gd name="connsiteX339" fmla="*/ 2005707 w 2221231"/>
                <a:gd name="connsiteY339" fmla="*/ 1102366 h 1499702"/>
                <a:gd name="connsiteX340" fmla="*/ 2021265 w 2221231"/>
                <a:gd name="connsiteY340" fmla="*/ 1104916 h 1499702"/>
                <a:gd name="connsiteX341" fmla="*/ 2026494 w 2221231"/>
                <a:gd name="connsiteY341" fmla="*/ 1091908 h 1499702"/>
                <a:gd name="connsiteX342" fmla="*/ 2018715 w 2221231"/>
                <a:gd name="connsiteY342" fmla="*/ 1084129 h 1499702"/>
                <a:gd name="connsiteX343" fmla="*/ 2010936 w 2221231"/>
                <a:gd name="connsiteY343" fmla="*/ 1068570 h 1499702"/>
                <a:gd name="connsiteX344" fmla="*/ 2010936 w 2221231"/>
                <a:gd name="connsiteY344" fmla="*/ 1058240 h 1499702"/>
                <a:gd name="connsiteX345" fmla="*/ 1997928 w 2221231"/>
                <a:gd name="connsiteY345" fmla="*/ 1040131 h 1499702"/>
                <a:gd name="connsiteX346" fmla="*/ 2005707 w 2221231"/>
                <a:gd name="connsiteY346" fmla="*/ 1032352 h 1499702"/>
                <a:gd name="connsiteX347" fmla="*/ 2008257 w 2221231"/>
                <a:gd name="connsiteY347" fmla="*/ 1003913 h 1499702"/>
                <a:gd name="connsiteX348" fmla="*/ 2016037 w 2221231"/>
                <a:gd name="connsiteY348" fmla="*/ 1003913 h 1499702"/>
                <a:gd name="connsiteX349" fmla="*/ 2013486 w 2221231"/>
                <a:gd name="connsiteY349" fmla="*/ 1024573 h 1499702"/>
                <a:gd name="connsiteX350" fmla="*/ 2021265 w 2221231"/>
                <a:gd name="connsiteY350" fmla="*/ 1050461 h 1499702"/>
                <a:gd name="connsiteX351" fmla="*/ 2029045 w 2221231"/>
                <a:gd name="connsiteY351" fmla="*/ 1045232 h 1499702"/>
                <a:gd name="connsiteX352" fmla="*/ 2034274 w 2221231"/>
                <a:gd name="connsiteY352" fmla="*/ 1016793 h 1499702"/>
                <a:gd name="connsiteX353" fmla="*/ 2034274 w 2221231"/>
                <a:gd name="connsiteY353" fmla="*/ 1006463 h 1499702"/>
                <a:gd name="connsiteX354" fmla="*/ 2049832 w 2221231"/>
                <a:gd name="connsiteY354" fmla="*/ 1006463 h 1499702"/>
                <a:gd name="connsiteX355" fmla="*/ 2062840 w 2221231"/>
                <a:gd name="connsiteY355" fmla="*/ 978024 h 1499702"/>
                <a:gd name="connsiteX356" fmla="*/ 2073170 w 2221231"/>
                <a:gd name="connsiteY356" fmla="*/ 972796 h 1499702"/>
                <a:gd name="connsiteX357" fmla="*/ 2104287 w 2221231"/>
                <a:gd name="connsiteY357" fmla="*/ 965016 h 1499702"/>
                <a:gd name="connsiteX358" fmla="*/ 2073170 w 2221231"/>
                <a:gd name="connsiteY358" fmla="*/ 962466 h 1499702"/>
                <a:gd name="connsiteX359" fmla="*/ 2106965 w 2221231"/>
                <a:gd name="connsiteY359" fmla="*/ 952136 h 1499702"/>
                <a:gd name="connsiteX360" fmla="*/ 2117295 w 2221231"/>
                <a:gd name="connsiteY360" fmla="*/ 941806 h 1499702"/>
                <a:gd name="connsiteX361" fmla="*/ 2135532 w 2221231"/>
                <a:gd name="connsiteY361" fmla="*/ 944357 h 1499702"/>
                <a:gd name="connsiteX362" fmla="*/ 2130303 w 2221231"/>
                <a:gd name="connsiteY362" fmla="*/ 926247 h 1499702"/>
                <a:gd name="connsiteX363" fmla="*/ 2132854 w 2221231"/>
                <a:gd name="connsiteY363" fmla="*/ 915917 h 1499702"/>
                <a:gd name="connsiteX364" fmla="*/ 2148413 w 2221231"/>
                <a:gd name="connsiteY364" fmla="*/ 892580 h 1499702"/>
                <a:gd name="connsiteX365" fmla="*/ 2161421 w 2221231"/>
                <a:gd name="connsiteY365" fmla="*/ 884800 h 1499702"/>
                <a:gd name="connsiteX366" fmla="*/ 2176979 w 2221231"/>
                <a:gd name="connsiteY366" fmla="*/ 869242 h 1499702"/>
                <a:gd name="connsiteX367" fmla="*/ 2202995 w 2221231"/>
                <a:gd name="connsiteY367" fmla="*/ 869242 h 1499702"/>
                <a:gd name="connsiteX368" fmla="*/ 2221232 w 2221231"/>
                <a:gd name="connsiteY368" fmla="*/ 856234 h 1499702"/>
                <a:gd name="connsiteX369" fmla="*/ 2200445 w 2221231"/>
                <a:gd name="connsiteY369" fmla="*/ 796677 h 1499702"/>
                <a:gd name="connsiteX370" fmla="*/ 2200445 w 2221231"/>
                <a:gd name="connsiteY370" fmla="*/ 796677 h 1499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</a:cxnLst>
              <a:rect l="l" t="t" r="r" b="b"/>
              <a:pathLst>
                <a:path w="2221231" h="1499702">
                  <a:moveTo>
                    <a:pt x="832180" y="551565"/>
                  </a:moveTo>
                  <a:cubicBezTo>
                    <a:pt x="834730" y="543786"/>
                    <a:pt x="834730" y="538557"/>
                    <a:pt x="811392" y="528228"/>
                  </a:cubicBezTo>
                  <a:cubicBezTo>
                    <a:pt x="785376" y="517898"/>
                    <a:pt x="788054" y="512669"/>
                    <a:pt x="772368" y="481679"/>
                  </a:cubicBezTo>
                  <a:cubicBezTo>
                    <a:pt x="754132" y="453240"/>
                    <a:pt x="725565" y="440232"/>
                    <a:pt x="725565" y="429902"/>
                  </a:cubicBezTo>
                  <a:cubicBezTo>
                    <a:pt x="725565" y="416894"/>
                    <a:pt x="694448" y="419572"/>
                    <a:pt x="694448" y="427352"/>
                  </a:cubicBezTo>
                  <a:cubicBezTo>
                    <a:pt x="694448" y="435131"/>
                    <a:pt x="681440" y="437681"/>
                    <a:pt x="676211" y="442910"/>
                  </a:cubicBezTo>
                  <a:cubicBezTo>
                    <a:pt x="668432" y="448139"/>
                    <a:pt x="665881" y="440360"/>
                    <a:pt x="657974" y="432580"/>
                  </a:cubicBezTo>
                  <a:cubicBezTo>
                    <a:pt x="652745" y="424801"/>
                    <a:pt x="637187" y="414471"/>
                    <a:pt x="637187" y="409242"/>
                  </a:cubicBezTo>
                  <a:cubicBezTo>
                    <a:pt x="637187" y="404014"/>
                    <a:pt x="631958" y="393684"/>
                    <a:pt x="621628" y="398912"/>
                  </a:cubicBezTo>
                  <a:cubicBezTo>
                    <a:pt x="611298" y="404141"/>
                    <a:pt x="603392" y="398912"/>
                    <a:pt x="600841" y="404141"/>
                  </a:cubicBezTo>
                  <a:cubicBezTo>
                    <a:pt x="598290" y="406692"/>
                    <a:pt x="590511" y="401591"/>
                    <a:pt x="590511" y="401591"/>
                  </a:cubicBezTo>
                  <a:lnTo>
                    <a:pt x="590511" y="67591"/>
                  </a:lnTo>
                  <a:cubicBezTo>
                    <a:pt x="585282" y="65040"/>
                    <a:pt x="582732" y="65040"/>
                    <a:pt x="580181" y="65040"/>
                  </a:cubicBezTo>
                  <a:cubicBezTo>
                    <a:pt x="564623" y="59811"/>
                    <a:pt x="543835" y="49481"/>
                    <a:pt x="533378" y="52032"/>
                  </a:cubicBezTo>
                  <a:cubicBezTo>
                    <a:pt x="523048" y="54583"/>
                    <a:pt x="499582" y="57261"/>
                    <a:pt x="491803" y="54583"/>
                  </a:cubicBezTo>
                  <a:cubicBezTo>
                    <a:pt x="484024" y="49354"/>
                    <a:pt x="473566" y="46803"/>
                    <a:pt x="458008" y="49354"/>
                  </a:cubicBezTo>
                  <a:cubicBezTo>
                    <a:pt x="442449" y="51905"/>
                    <a:pt x="431992" y="39024"/>
                    <a:pt x="411204" y="33795"/>
                  </a:cubicBezTo>
                  <a:cubicBezTo>
                    <a:pt x="390417" y="31245"/>
                    <a:pt x="361851" y="36346"/>
                    <a:pt x="356622" y="39024"/>
                  </a:cubicBezTo>
                  <a:cubicBezTo>
                    <a:pt x="348842" y="41575"/>
                    <a:pt x="351393" y="31245"/>
                    <a:pt x="341063" y="33795"/>
                  </a:cubicBezTo>
                  <a:cubicBezTo>
                    <a:pt x="333284" y="33795"/>
                    <a:pt x="338513" y="28567"/>
                    <a:pt x="335834" y="20787"/>
                  </a:cubicBezTo>
                  <a:cubicBezTo>
                    <a:pt x="330606" y="13008"/>
                    <a:pt x="304717" y="20787"/>
                    <a:pt x="296810" y="20787"/>
                  </a:cubicBezTo>
                  <a:cubicBezTo>
                    <a:pt x="289031" y="23338"/>
                    <a:pt x="286481" y="18237"/>
                    <a:pt x="286481" y="13008"/>
                  </a:cubicBezTo>
                  <a:cubicBezTo>
                    <a:pt x="286481" y="7779"/>
                    <a:pt x="278701" y="10457"/>
                    <a:pt x="276151" y="15559"/>
                  </a:cubicBezTo>
                  <a:cubicBezTo>
                    <a:pt x="270922" y="20787"/>
                    <a:pt x="263143" y="23338"/>
                    <a:pt x="257914" y="18109"/>
                  </a:cubicBezTo>
                  <a:cubicBezTo>
                    <a:pt x="255363" y="15559"/>
                    <a:pt x="265693" y="12880"/>
                    <a:pt x="265693" y="10330"/>
                  </a:cubicBezTo>
                  <a:cubicBezTo>
                    <a:pt x="268244" y="5101"/>
                    <a:pt x="255363" y="2551"/>
                    <a:pt x="250135" y="0"/>
                  </a:cubicBezTo>
                  <a:cubicBezTo>
                    <a:pt x="244906" y="0"/>
                    <a:pt x="237127" y="5229"/>
                    <a:pt x="226797" y="15559"/>
                  </a:cubicBezTo>
                  <a:cubicBezTo>
                    <a:pt x="216467" y="23338"/>
                    <a:pt x="200781" y="23338"/>
                    <a:pt x="193001" y="23338"/>
                  </a:cubicBezTo>
                  <a:cubicBezTo>
                    <a:pt x="182671" y="20787"/>
                    <a:pt x="172214" y="23338"/>
                    <a:pt x="172214" y="28567"/>
                  </a:cubicBezTo>
                  <a:cubicBezTo>
                    <a:pt x="172214" y="33795"/>
                    <a:pt x="182544" y="33795"/>
                    <a:pt x="177443" y="38897"/>
                  </a:cubicBezTo>
                  <a:cubicBezTo>
                    <a:pt x="169663" y="46676"/>
                    <a:pt x="167113" y="31117"/>
                    <a:pt x="161884" y="38897"/>
                  </a:cubicBezTo>
                  <a:cubicBezTo>
                    <a:pt x="154105" y="46676"/>
                    <a:pt x="133317" y="44125"/>
                    <a:pt x="128089" y="44125"/>
                  </a:cubicBezTo>
                  <a:cubicBezTo>
                    <a:pt x="122860" y="44125"/>
                    <a:pt x="107301" y="59684"/>
                    <a:pt x="102073" y="64785"/>
                  </a:cubicBezTo>
                  <a:cubicBezTo>
                    <a:pt x="96844" y="69886"/>
                    <a:pt x="107301" y="75115"/>
                    <a:pt x="94293" y="88123"/>
                  </a:cubicBezTo>
                  <a:cubicBezTo>
                    <a:pt x="81285" y="103682"/>
                    <a:pt x="44939" y="98453"/>
                    <a:pt x="39711" y="98453"/>
                  </a:cubicBezTo>
                  <a:cubicBezTo>
                    <a:pt x="31931" y="98453"/>
                    <a:pt x="37160" y="108783"/>
                    <a:pt x="31931" y="114011"/>
                  </a:cubicBezTo>
                  <a:cubicBezTo>
                    <a:pt x="29381" y="119240"/>
                    <a:pt x="37160" y="124341"/>
                    <a:pt x="57948" y="129570"/>
                  </a:cubicBezTo>
                  <a:cubicBezTo>
                    <a:pt x="76184" y="134799"/>
                    <a:pt x="91743" y="160687"/>
                    <a:pt x="91743" y="165788"/>
                  </a:cubicBezTo>
                  <a:cubicBezTo>
                    <a:pt x="94293" y="173568"/>
                    <a:pt x="120309" y="165788"/>
                    <a:pt x="130767" y="168339"/>
                  </a:cubicBezTo>
                  <a:cubicBezTo>
                    <a:pt x="138546" y="168339"/>
                    <a:pt x="128216" y="181347"/>
                    <a:pt x="135996" y="186448"/>
                  </a:cubicBezTo>
                  <a:cubicBezTo>
                    <a:pt x="146326" y="188999"/>
                    <a:pt x="156783" y="183898"/>
                    <a:pt x="159334" y="191677"/>
                  </a:cubicBezTo>
                  <a:cubicBezTo>
                    <a:pt x="161884" y="196906"/>
                    <a:pt x="143775" y="191677"/>
                    <a:pt x="133317" y="199456"/>
                  </a:cubicBezTo>
                  <a:cubicBezTo>
                    <a:pt x="125538" y="204685"/>
                    <a:pt x="120309" y="209786"/>
                    <a:pt x="115081" y="204685"/>
                  </a:cubicBezTo>
                  <a:cubicBezTo>
                    <a:pt x="112530" y="199456"/>
                    <a:pt x="96844" y="202134"/>
                    <a:pt x="86514" y="202134"/>
                  </a:cubicBezTo>
                  <a:cubicBezTo>
                    <a:pt x="78735" y="204685"/>
                    <a:pt x="86514" y="191804"/>
                    <a:pt x="86514" y="186576"/>
                  </a:cubicBezTo>
                  <a:cubicBezTo>
                    <a:pt x="89065" y="184025"/>
                    <a:pt x="76184" y="178796"/>
                    <a:pt x="60498" y="189126"/>
                  </a:cubicBezTo>
                  <a:cubicBezTo>
                    <a:pt x="44939" y="196906"/>
                    <a:pt x="50168" y="194355"/>
                    <a:pt x="47490" y="202134"/>
                  </a:cubicBezTo>
                  <a:cubicBezTo>
                    <a:pt x="47490" y="209914"/>
                    <a:pt x="39711" y="196906"/>
                    <a:pt x="29253" y="204685"/>
                  </a:cubicBezTo>
                  <a:cubicBezTo>
                    <a:pt x="18923" y="209914"/>
                    <a:pt x="3237" y="215015"/>
                    <a:pt x="687" y="220244"/>
                  </a:cubicBezTo>
                  <a:cubicBezTo>
                    <a:pt x="-4542" y="228023"/>
                    <a:pt x="21474" y="230573"/>
                    <a:pt x="31804" y="233252"/>
                  </a:cubicBezTo>
                  <a:cubicBezTo>
                    <a:pt x="39583" y="235802"/>
                    <a:pt x="18796" y="241031"/>
                    <a:pt x="26575" y="243582"/>
                  </a:cubicBezTo>
                  <a:cubicBezTo>
                    <a:pt x="34355" y="246132"/>
                    <a:pt x="31804" y="253911"/>
                    <a:pt x="44812" y="259140"/>
                  </a:cubicBezTo>
                  <a:cubicBezTo>
                    <a:pt x="55142" y="266919"/>
                    <a:pt x="83836" y="259140"/>
                    <a:pt x="91615" y="259140"/>
                  </a:cubicBezTo>
                  <a:cubicBezTo>
                    <a:pt x="96844" y="259140"/>
                    <a:pt x="104623" y="269470"/>
                    <a:pt x="109852" y="261691"/>
                  </a:cubicBezTo>
                  <a:cubicBezTo>
                    <a:pt x="115081" y="256462"/>
                    <a:pt x="138419" y="238353"/>
                    <a:pt x="148876" y="248683"/>
                  </a:cubicBezTo>
                  <a:cubicBezTo>
                    <a:pt x="159206" y="259013"/>
                    <a:pt x="135868" y="256462"/>
                    <a:pt x="143647" y="264241"/>
                  </a:cubicBezTo>
                  <a:cubicBezTo>
                    <a:pt x="148876" y="269470"/>
                    <a:pt x="156655" y="284901"/>
                    <a:pt x="146198" y="292680"/>
                  </a:cubicBezTo>
                  <a:cubicBezTo>
                    <a:pt x="133190" y="300460"/>
                    <a:pt x="125411" y="295231"/>
                    <a:pt x="117631" y="295231"/>
                  </a:cubicBezTo>
                  <a:cubicBezTo>
                    <a:pt x="112403" y="295231"/>
                    <a:pt x="115081" y="305561"/>
                    <a:pt x="107301" y="313340"/>
                  </a:cubicBezTo>
                  <a:cubicBezTo>
                    <a:pt x="96972" y="318569"/>
                    <a:pt x="91743" y="305561"/>
                    <a:pt x="78735" y="305561"/>
                  </a:cubicBezTo>
                  <a:cubicBezTo>
                    <a:pt x="68405" y="305561"/>
                    <a:pt x="70956" y="318569"/>
                    <a:pt x="70956" y="326221"/>
                  </a:cubicBezTo>
                  <a:cubicBezTo>
                    <a:pt x="70956" y="333872"/>
                    <a:pt x="52719" y="326221"/>
                    <a:pt x="47618" y="341779"/>
                  </a:cubicBezTo>
                  <a:cubicBezTo>
                    <a:pt x="45067" y="359888"/>
                    <a:pt x="26830" y="344330"/>
                    <a:pt x="37288" y="362439"/>
                  </a:cubicBezTo>
                  <a:cubicBezTo>
                    <a:pt x="50296" y="377998"/>
                    <a:pt x="47618" y="367668"/>
                    <a:pt x="58075" y="375447"/>
                  </a:cubicBezTo>
                  <a:cubicBezTo>
                    <a:pt x="68405" y="383226"/>
                    <a:pt x="47745" y="393556"/>
                    <a:pt x="58075" y="396107"/>
                  </a:cubicBezTo>
                  <a:cubicBezTo>
                    <a:pt x="65854" y="398657"/>
                    <a:pt x="76312" y="414216"/>
                    <a:pt x="84091" y="421995"/>
                  </a:cubicBezTo>
                  <a:cubicBezTo>
                    <a:pt x="91870" y="427224"/>
                    <a:pt x="99650" y="419445"/>
                    <a:pt x="110107" y="416767"/>
                  </a:cubicBezTo>
                  <a:cubicBezTo>
                    <a:pt x="120437" y="416767"/>
                    <a:pt x="115336" y="403759"/>
                    <a:pt x="120437" y="408987"/>
                  </a:cubicBezTo>
                  <a:cubicBezTo>
                    <a:pt x="128216" y="414216"/>
                    <a:pt x="135996" y="429647"/>
                    <a:pt x="130767" y="432325"/>
                  </a:cubicBezTo>
                  <a:cubicBezTo>
                    <a:pt x="125538" y="437554"/>
                    <a:pt x="128216" y="447884"/>
                    <a:pt x="128216" y="455663"/>
                  </a:cubicBezTo>
                  <a:cubicBezTo>
                    <a:pt x="128216" y="460892"/>
                    <a:pt x="149004" y="458214"/>
                    <a:pt x="151554" y="453113"/>
                  </a:cubicBezTo>
                  <a:cubicBezTo>
                    <a:pt x="154105" y="445333"/>
                    <a:pt x="172342" y="442783"/>
                    <a:pt x="182671" y="455663"/>
                  </a:cubicBezTo>
                  <a:cubicBezTo>
                    <a:pt x="193001" y="465993"/>
                    <a:pt x="195679" y="468671"/>
                    <a:pt x="195679" y="458214"/>
                  </a:cubicBezTo>
                  <a:cubicBezTo>
                    <a:pt x="195679" y="450434"/>
                    <a:pt x="203459" y="440105"/>
                    <a:pt x="203459" y="447884"/>
                  </a:cubicBezTo>
                  <a:cubicBezTo>
                    <a:pt x="206009" y="455663"/>
                    <a:pt x="213789" y="455663"/>
                    <a:pt x="229475" y="450434"/>
                  </a:cubicBezTo>
                  <a:cubicBezTo>
                    <a:pt x="242483" y="442655"/>
                    <a:pt x="237254" y="450434"/>
                    <a:pt x="229475" y="460764"/>
                  </a:cubicBezTo>
                  <a:cubicBezTo>
                    <a:pt x="219145" y="473772"/>
                    <a:pt x="229475" y="491882"/>
                    <a:pt x="221695" y="494432"/>
                  </a:cubicBezTo>
                  <a:cubicBezTo>
                    <a:pt x="213916" y="496983"/>
                    <a:pt x="206137" y="517770"/>
                    <a:pt x="193129" y="517770"/>
                  </a:cubicBezTo>
                  <a:cubicBezTo>
                    <a:pt x="182799" y="520321"/>
                    <a:pt x="159334" y="543659"/>
                    <a:pt x="156783" y="546209"/>
                  </a:cubicBezTo>
                  <a:cubicBezTo>
                    <a:pt x="154232" y="551438"/>
                    <a:pt x="128216" y="538430"/>
                    <a:pt x="122988" y="551438"/>
                  </a:cubicBezTo>
                  <a:cubicBezTo>
                    <a:pt x="120437" y="561768"/>
                    <a:pt x="102200" y="569547"/>
                    <a:pt x="107429" y="574776"/>
                  </a:cubicBezTo>
                  <a:cubicBezTo>
                    <a:pt x="109980" y="577326"/>
                    <a:pt x="133445" y="566996"/>
                    <a:pt x="133445" y="559217"/>
                  </a:cubicBezTo>
                  <a:cubicBezTo>
                    <a:pt x="133445" y="553988"/>
                    <a:pt x="138674" y="556667"/>
                    <a:pt x="141224" y="559217"/>
                  </a:cubicBezTo>
                  <a:cubicBezTo>
                    <a:pt x="146453" y="564446"/>
                    <a:pt x="154232" y="556667"/>
                    <a:pt x="159461" y="553988"/>
                  </a:cubicBezTo>
                  <a:cubicBezTo>
                    <a:pt x="164690" y="548760"/>
                    <a:pt x="169791" y="551438"/>
                    <a:pt x="175020" y="551438"/>
                  </a:cubicBezTo>
                  <a:cubicBezTo>
                    <a:pt x="180248" y="551438"/>
                    <a:pt x="182799" y="546209"/>
                    <a:pt x="195807" y="543659"/>
                  </a:cubicBezTo>
                  <a:cubicBezTo>
                    <a:pt x="208815" y="541108"/>
                    <a:pt x="206137" y="538430"/>
                    <a:pt x="208815" y="530651"/>
                  </a:cubicBezTo>
                  <a:cubicBezTo>
                    <a:pt x="211366" y="525422"/>
                    <a:pt x="242610" y="509991"/>
                    <a:pt x="247839" y="507313"/>
                  </a:cubicBezTo>
                  <a:cubicBezTo>
                    <a:pt x="253068" y="507313"/>
                    <a:pt x="250390" y="496983"/>
                    <a:pt x="255618" y="496983"/>
                  </a:cubicBezTo>
                  <a:cubicBezTo>
                    <a:pt x="263398" y="496983"/>
                    <a:pt x="273855" y="489203"/>
                    <a:pt x="281634" y="481424"/>
                  </a:cubicBezTo>
                  <a:cubicBezTo>
                    <a:pt x="289414" y="476195"/>
                    <a:pt x="291964" y="478874"/>
                    <a:pt x="297193" y="476195"/>
                  </a:cubicBezTo>
                  <a:cubicBezTo>
                    <a:pt x="302422" y="473645"/>
                    <a:pt x="299744" y="460637"/>
                    <a:pt x="304972" y="460637"/>
                  </a:cubicBezTo>
                  <a:cubicBezTo>
                    <a:pt x="310201" y="458086"/>
                    <a:pt x="315302" y="452858"/>
                    <a:pt x="315302" y="447629"/>
                  </a:cubicBezTo>
                  <a:cubicBezTo>
                    <a:pt x="315302" y="442400"/>
                    <a:pt x="299744" y="442400"/>
                    <a:pt x="299744" y="439850"/>
                  </a:cubicBezTo>
                  <a:cubicBezTo>
                    <a:pt x="297193" y="437299"/>
                    <a:pt x="310074" y="424291"/>
                    <a:pt x="317980" y="424291"/>
                  </a:cubicBezTo>
                  <a:cubicBezTo>
                    <a:pt x="323209" y="424291"/>
                    <a:pt x="330988" y="419062"/>
                    <a:pt x="330988" y="411283"/>
                  </a:cubicBezTo>
                  <a:cubicBezTo>
                    <a:pt x="330988" y="403504"/>
                    <a:pt x="338768" y="400953"/>
                    <a:pt x="346547" y="395724"/>
                  </a:cubicBezTo>
                  <a:cubicBezTo>
                    <a:pt x="351776" y="387945"/>
                    <a:pt x="351776" y="382716"/>
                    <a:pt x="356877" y="382716"/>
                  </a:cubicBezTo>
                  <a:cubicBezTo>
                    <a:pt x="361978" y="382716"/>
                    <a:pt x="369885" y="372386"/>
                    <a:pt x="375114" y="369708"/>
                  </a:cubicBezTo>
                  <a:cubicBezTo>
                    <a:pt x="382893" y="364480"/>
                    <a:pt x="375114" y="374937"/>
                    <a:pt x="388122" y="374937"/>
                  </a:cubicBezTo>
                  <a:cubicBezTo>
                    <a:pt x="401130" y="374937"/>
                    <a:pt x="398452" y="387945"/>
                    <a:pt x="390672" y="382716"/>
                  </a:cubicBezTo>
                  <a:cubicBezTo>
                    <a:pt x="380342" y="377488"/>
                    <a:pt x="375114" y="377488"/>
                    <a:pt x="367334" y="387945"/>
                  </a:cubicBezTo>
                  <a:cubicBezTo>
                    <a:pt x="357004" y="395724"/>
                    <a:pt x="364784" y="398275"/>
                    <a:pt x="357004" y="406054"/>
                  </a:cubicBezTo>
                  <a:cubicBezTo>
                    <a:pt x="351776" y="416384"/>
                    <a:pt x="351776" y="421613"/>
                    <a:pt x="359555" y="421613"/>
                  </a:cubicBezTo>
                  <a:cubicBezTo>
                    <a:pt x="367334" y="424163"/>
                    <a:pt x="359555" y="429392"/>
                    <a:pt x="351776" y="431943"/>
                  </a:cubicBezTo>
                  <a:cubicBezTo>
                    <a:pt x="343996" y="434493"/>
                    <a:pt x="349225" y="439722"/>
                    <a:pt x="359555" y="439722"/>
                  </a:cubicBezTo>
                  <a:cubicBezTo>
                    <a:pt x="372563" y="439722"/>
                    <a:pt x="388122" y="424163"/>
                    <a:pt x="403680" y="416384"/>
                  </a:cubicBezTo>
                  <a:cubicBezTo>
                    <a:pt x="419239" y="408605"/>
                    <a:pt x="429696" y="416384"/>
                    <a:pt x="434797" y="413833"/>
                  </a:cubicBezTo>
                  <a:cubicBezTo>
                    <a:pt x="440026" y="413833"/>
                    <a:pt x="429569" y="406054"/>
                    <a:pt x="434797" y="403504"/>
                  </a:cubicBezTo>
                  <a:cubicBezTo>
                    <a:pt x="440026" y="400953"/>
                    <a:pt x="429569" y="398275"/>
                    <a:pt x="427018" y="390496"/>
                  </a:cubicBezTo>
                  <a:cubicBezTo>
                    <a:pt x="421789" y="380166"/>
                    <a:pt x="432247" y="387945"/>
                    <a:pt x="432247" y="380166"/>
                  </a:cubicBezTo>
                  <a:cubicBezTo>
                    <a:pt x="434797" y="372386"/>
                    <a:pt x="440026" y="374937"/>
                    <a:pt x="445255" y="377615"/>
                  </a:cubicBezTo>
                  <a:cubicBezTo>
                    <a:pt x="450484" y="382844"/>
                    <a:pt x="455585" y="375064"/>
                    <a:pt x="460813" y="385394"/>
                  </a:cubicBezTo>
                  <a:cubicBezTo>
                    <a:pt x="466042" y="393174"/>
                    <a:pt x="471143" y="382844"/>
                    <a:pt x="479050" y="387945"/>
                  </a:cubicBezTo>
                  <a:cubicBezTo>
                    <a:pt x="486830" y="395724"/>
                    <a:pt x="476500" y="393174"/>
                    <a:pt x="468720" y="395724"/>
                  </a:cubicBezTo>
                  <a:cubicBezTo>
                    <a:pt x="460941" y="398275"/>
                    <a:pt x="463492" y="408732"/>
                    <a:pt x="471271" y="403504"/>
                  </a:cubicBezTo>
                  <a:cubicBezTo>
                    <a:pt x="476500" y="398275"/>
                    <a:pt x="481601" y="395724"/>
                    <a:pt x="489508" y="400953"/>
                  </a:cubicBezTo>
                  <a:cubicBezTo>
                    <a:pt x="494736" y="406182"/>
                    <a:pt x="497287" y="403504"/>
                    <a:pt x="502516" y="398402"/>
                  </a:cubicBezTo>
                  <a:cubicBezTo>
                    <a:pt x="507744" y="393174"/>
                    <a:pt x="507744" y="398402"/>
                    <a:pt x="507744" y="403631"/>
                  </a:cubicBezTo>
                  <a:cubicBezTo>
                    <a:pt x="507744" y="406182"/>
                    <a:pt x="515524" y="408860"/>
                    <a:pt x="531082" y="411410"/>
                  </a:cubicBezTo>
                  <a:cubicBezTo>
                    <a:pt x="546641" y="411410"/>
                    <a:pt x="572657" y="408860"/>
                    <a:pt x="577886" y="408860"/>
                  </a:cubicBezTo>
                  <a:cubicBezTo>
                    <a:pt x="585665" y="408860"/>
                    <a:pt x="583114" y="419190"/>
                    <a:pt x="598673" y="421868"/>
                  </a:cubicBezTo>
                  <a:cubicBezTo>
                    <a:pt x="614232" y="424418"/>
                    <a:pt x="616910" y="406309"/>
                    <a:pt x="624689" y="414089"/>
                  </a:cubicBezTo>
                  <a:cubicBezTo>
                    <a:pt x="632468" y="419317"/>
                    <a:pt x="624689" y="421868"/>
                    <a:pt x="619460" y="427097"/>
                  </a:cubicBezTo>
                  <a:cubicBezTo>
                    <a:pt x="616910" y="432325"/>
                    <a:pt x="624689" y="432325"/>
                    <a:pt x="632468" y="434876"/>
                  </a:cubicBezTo>
                  <a:cubicBezTo>
                    <a:pt x="637697" y="437426"/>
                    <a:pt x="650705" y="440105"/>
                    <a:pt x="655806" y="447884"/>
                  </a:cubicBezTo>
                  <a:cubicBezTo>
                    <a:pt x="663586" y="453113"/>
                    <a:pt x="666136" y="460892"/>
                    <a:pt x="681822" y="468544"/>
                  </a:cubicBezTo>
                  <a:cubicBezTo>
                    <a:pt x="697381" y="476323"/>
                    <a:pt x="681822" y="447884"/>
                    <a:pt x="694830" y="458214"/>
                  </a:cubicBezTo>
                  <a:cubicBezTo>
                    <a:pt x="707838" y="465993"/>
                    <a:pt x="702610" y="458214"/>
                    <a:pt x="713067" y="465993"/>
                  </a:cubicBezTo>
                  <a:cubicBezTo>
                    <a:pt x="723397" y="476323"/>
                    <a:pt x="718296" y="463442"/>
                    <a:pt x="715618" y="447884"/>
                  </a:cubicBezTo>
                  <a:cubicBezTo>
                    <a:pt x="710389" y="432325"/>
                    <a:pt x="718168" y="442655"/>
                    <a:pt x="723397" y="450434"/>
                  </a:cubicBezTo>
                  <a:cubicBezTo>
                    <a:pt x="728626" y="455663"/>
                    <a:pt x="728626" y="468544"/>
                    <a:pt x="725947" y="478874"/>
                  </a:cubicBezTo>
                  <a:cubicBezTo>
                    <a:pt x="720719" y="486653"/>
                    <a:pt x="707711" y="478874"/>
                    <a:pt x="707711" y="476323"/>
                  </a:cubicBezTo>
                  <a:cubicBezTo>
                    <a:pt x="710261" y="471094"/>
                    <a:pt x="694703" y="471094"/>
                    <a:pt x="694703" y="478874"/>
                  </a:cubicBezTo>
                  <a:cubicBezTo>
                    <a:pt x="692152" y="486653"/>
                    <a:pt x="705033" y="499533"/>
                    <a:pt x="712939" y="499533"/>
                  </a:cubicBezTo>
                  <a:cubicBezTo>
                    <a:pt x="718168" y="502084"/>
                    <a:pt x="712939" y="512541"/>
                    <a:pt x="718168" y="515092"/>
                  </a:cubicBezTo>
                  <a:cubicBezTo>
                    <a:pt x="725947" y="517643"/>
                    <a:pt x="725947" y="530651"/>
                    <a:pt x="728498" y="528100"/>
                  </a:cubicBezTo>
                  <a:cubicBezTo>
                    <a:pt x="733727" y="525549"/>
                    <a:pt x="731049" y="509991"/>
                    <a:pt x="725947" y="504762"/>
                  </a:cubicBezTo>
                  <a:cubicBezTo>
                    <a:pt x="723397" y="496983"/>
                    <a:pt x="723397" y="486653"/>
                    <a:pt x="731176" y="489203"/>
                  </a:cubicBezTo>
                  <a:cubicBezTo>
                    <a:pt x="736405" y="491754"/>
                    <a:pt x="731176" y="502211"/>
                    <a:pt x="733727" y="504762"/>
                  </a:cubicBezTo>
                  <a:cubicBezTo>
                    <a:pt x="736277" y="507313"/>
                    <a:pt x="738956" y="502211"/>
                    <a:pt x="746735" y="496983"/>
                  </a:cubicBezTo>
                  <a:cubicBezTo>
                    <a:pt x="751964" y="494432"/>
                    <a:pt x="744184" y="483975"/>
                    <a:pt x="746735" y="476323"/>
                  </a:cubicBezTo>
                  <a:cubicBezTo>
                    <a:pt x="749285" y="471094"/>
                    <a:pt x="754514" y="481552"/>
                    <a:pt x="759743" y="491882"/>
                  </a:cubicBezTo>
                  <a:cubicBezTo>
                    <a:pt x="762293" y="502211"/>
                    <a:pt x="751964" y="502211"/>
                    <a:pt x="751964" y="507440"/>
                  </a:cubicBezTo>
                  <a:cubicBezTo>
                    <a:pt x="751964" y="512669"/>
                    <a:pt x="741634" y="509991"/>
                    <a:pt x="738956" y="512669"/>
                  </a:cubicBezTo>
                  <a:cubicBezTo>
                    <a:pt x="736405" y="515219"/>
                    <a:pt x="738956" y="536007"/>
                    <a:pt x="741506" y="536007"/>
                  </a:cubicBezTo>
                  <a:cubicBezTo>
                    <a:pt x="746735" y="536007"/>
                    <a:pt x="749285" y="520448"/>
                    <a:pt x="749285" y="528228"/>
                  </a:cubicBezTo>
                  <a:cubicBezTo>
                    <a:pt x="751836" y="536007"/>
                    <a:pt x="762293" y="517898"/>
                    <a:pt x="764844" y="525677"/>
                  </a:cubicBezTo>
                  <a:cubicBezTo>
                    <a:pt x="767395" y="533456"/>
                    <a:pt x="777852" y="541236"/>
                    <a:pt x="783081" y="538685"/>
                  </a:cubicBezTo>
                  <a:cubicBezTo>
                    <a:pt x="788309" y="538685"/>
                    <a:pt x="780530" y="528355"/>
                    <a:pt x="775301" y="528355"/>
                  </a:cubicBezTo>
                  <a:cubicBezTo>
                    <a:pt x="767522" y="528355"/>
                    <a:pt x="767522" y="518025"/>
                    <a:pt x="775301" y="518025"/>
                  </a:cubicBezTo>
                  <a:cubicBezTo>
                    <a:pt x="780530" y="515475"/>
                    <a:pt x="790860" y="533584"/>
                    <a:pt x="790860" y="538685"/>
                  </a:cubicBezTo>
                  <a:cubicBezTo>
                    <a:pt x="790860" y="543786"/>
                    <a:pt x="785631" y="543914"/>
                    <a:pt x="780530" y="549015"/>
                  </a:cubicBezTo>
                  <a:cubicBezTo>
                    <a:pt x="775301" y="556794"/>
                    <a:pt x="767522" y="541236"/>
                    <a:pt x="762293" y="541236"/>
                  </a:cubicBezTo>
                  <a:cubicBezTo>
                    <a:pt x="754514" y="541236"/>
                    <a:pt x="762293" y="551565"/>
                    <a:pt x="764844" y="556794"/>
                  </a:cubicBezTo>
                  <a:cubicBezTo>
                    <a:pt x="767395" y="564573"/>
                    <a:pt x="757065" y="572353"/>
                    <a:pt x="764844" y="580132"/>
                  </a:cubicBezTo>
                  <a:cubicBezTo>
                    <a:pt x="772623" y="585361"/>
                    <a:pt x="770073" y="574903"/>
                    <a:pt x="772623" y="572353"/>
                  </a:cubicBezTo>
                  <a:cubicBezTo>
                    <a:pt x="772623" y="567124"/>
                    <a:pt x="780403" y="572353"/>
                    <a:pt x="785631" y="574903"/>
                  </a:cubicBezTo>
                  <a:cubicBezTo>
                    <a:pt x="788182" y="580132"/>
                    <a:pt x="788182" y="567124"/>
                    <a:pt x="788182" y="564573"/>
                  </a:cubicBezTo>
                  <a:cubicBezTo>
                    <a:pt x="788182" y="559345"/>
                    <a:pt x="795961" y="562023"/>
                    <a:pt x="801190" y="567124"/>
                  </a:cubicBezTo>
                  <a:cubicBezTo>
                    <a:pt x="803741" y="572353"/>
                    <a:pt x="803741" y="561895"/>
                    <a:pt x="811520" y="561895"/>
                  </a:cubicBezTo>
                  <a:cubicBezTo>
                    <a:pt x="816749" y="564446"/>
                    <a:pt x="811520" y="572225"/>
                    <a:pt x="811520" y="577454"/>
                  </a:cubicBezTo>
                  <a:cubicBezTo>
                    <a:pt x="811520" y="582683"/>
                    <a:pt x="821850" y="572225"/>
                    <a:pt x="821850" y="580005"/>
                  </a:cubicBezTo>
                  <a:lnTo>
                    <a:pt x="821850" y="582555"/>
                  </a:lnTo>
                  <a:cubicBezTo>
                    <a:pt x="827078" y="577326"/>
                    <a:pt x="832180" y="574776"/>
                    <a:pt x="837408" y="572225"/>
                  </a:cubicBezTo>
                  <a:cubicBezTo>
                    <a:pt x="847738" y="564446"/>
                    <a:pt x="829629" y="559217"/>
                    <a:pt x="832180" y="551565"/>
                  </a:cubicBezTo>
                  <a:lnTo>
                    <a:pt x="832180" y="551565"/>
                  </a:lnTo>
                  <a:close/>
                  <a:moveTo>
                    <a:pt x="13822" y="618774"/>
                  </a:moveTo>
                  <a:cubicBezTo>
                    <a:pt x="24152" y="616223"/>
                    <a:pt x="29381" y="608444"/>
                    <a:pt x="24152" y="603215"/>
                  </a:cubicBezTo>
                  <a:cubicBezTo>
                    <a:pt x="18923" y="597986"/>
                    <a:pt x="3365" y="623875"/>
                    <a:pt x="13822" y="618774"/>
                  </a:cubicBezTo>
                  <a:lnTo>
                    <a:pt x="13822" y="618774"/>
                  </a:lnTo>
                  <a:close/>
                  <a:moveTo>
                    <a:pt x="96972" y="577454"/>
                  </a:moveTo>
                  <a:cubicBezTo>
                    <a:pt x="83964" y="572225"/>
                    <a:pt x="57948" y="590462"/>
                    <a:pt x="65854" y="590462"/>
                  </a:cubicBezTo>
                  <a:cubicBezTo>
                    <a:pt x="73634" y="593012"/>
                    <a:pt x="76184" y="585233"/>
                    <a:pt x="84091" y="585233"/>
                  </a:cubicBezTo>
                  <a:cubicBezTo>
                    <a:pt x="91998" y="585233"/>
                    <a:pt x="107429" y="580005"/>
                    <a:pt x="97099" y="577454"/>
                  </a:cubicBezTo>
                  <a:lnTo>
                    <a:pt x="97099" y="577454"/>
                  </a:lnTo>
                  <a:close/>
                  <a:moveTo>
                    <a:pt x="341191" y="463442"/>
                  </a:moveTo>
                  <a:cubicBezTo>
                    <a:pt x="341191" y="458214"/>
                    <a:pt x="333411" y="458214"/>
                    <a:pt x="325632" y="468671"/>
                  </a:cubicBezTo>
                  <a:cubicBezTo>
                    <a:pt x="315302" y="479001"/>
                    <a:pt x="307395" y="486780"/>
                    <a:pt x="304845" y="492009"/>
                  </a:cubicBezTo>
                  <a:cubicBezTo>
                    <a:pt x="304845" y="497238"/>
                    <a:pt x="291837" y="489459"/>
                    <a:pt x="289286" y="497238"/>
                  </a:cubicBezTo>
                  <a:cubicBezTo>
                    <a:pt x="286736" y="505017"/>
                    <a:pt x="291837" y="517898"/>
                    <a:pt x="299616" y="512796"/>
                  </a:cubicBezTo>
                  <a:cubicBezTo>
                    <a:pt x="304845" y="510246"/>
                    <a:pt x="304845" y="512796"/>
                    <a:pt x="309946" y="512796"/>
                  </a:cubicBezTo>
                  <a:cubicBezTo>
                    <a:pt x="315047" y="512796"/>
                    <a:pt x="333284" y="499788"/>
                    <a:pt x="338513" y="494687"/>
                  </a:cubicBezTo>
                  <a:cubicBezTo>
                    <a:pt x="343741" y="486908"/>
                    <a:pt x="330733" y="484357"/>
                    <a:pt x="330733" y="481679"/>
                  </a:cubicBezTo>
                  <a:cubicBezTo>
                    <a:pt x="330733" y="476450"/>
                    <a:pt x="341063" y="476450"/>
                    <a:pt x="346292" y="473900"/>
                  </a:cubicBezTo>
                  <a:cubicBezTo>
                    <a:pt x="351521" y="471349"/>
                    <a:pt x="341063" y="468671"/>
                    <a:pt x="341063" y="463570"/>
                  </a:cubicBezTo>
                  <a:lnTo>
                    <a:pt x="341063" y="463570"/>
                  </a:lnTo>
                  <a:close/>
                  <a:moveTo>
                    <a:pt x="31931" y="406564"/>
                  </a:moveTo>
                  <a:cubicBezTo>
                    <a:pt x="31931" y="398785"/>
                    <a:pt x="11144" y="404014"/>
                    <a:pt x="13695" y="411793"/>
                  </a:cubicBezTo>
                  <a:cubicBezTo>
                    <a:pt x="16245" y="419572"/>
                    <a:pt x="34482" y="424801"/>
                    <a:pt x="44812" y="422123"/>
                  </a:cubicBezTo>
                  <a:cubicBezTo>
                    <a:pt x="50041" y="419572"/>
                    <a:pt x="52591" y="411793"/>
                    <a:pt x="47363" y="406564"/>
                  </a:cubicBezTo>
                  <a:cubicBezTo>
                    <a:pt x="42134" y="401336"/>
                    <a:pt x="34355" y="414344"/>
                    <a:pt x="31804" y="406564"/>
                  </a:cubicBezTo>
                  <a:lnTo>
                    <a:pt x="31804" y="406564"/>
                  </a:lnTo>
                  <a:close/>
                  <a:moveTo>
                    <a:pt x="268371" y="1473222"/>
                  </a:moveTo>
                  <a:cubicBezTo>
                    <a:pt x="258041" y="1473222"/>
                    <a:pt x="263143" y="1504339"/>
                    <a:pt x="270922" y="1499110"/>
                  </a:cubicBezTo>
                  <a:cubicBezTo>
                    <a:pt x="273473" y="1496560"/>
                    <a:pt x="283930" y="1496560"/>
                    <a:pt x="286481" y="1491331"/>
                  </a:cubicBezTo>
                  <a:cubicBezTo>
                    <a:pt x="289031" y="1483552"/>
                    <a:pt x="281252" y="1470671"/>
                    <a:pt x="268244" y="1473222"/>
                  </a:cubicBezTo>
                  <a:lnTo>
                    <a:pt x="268244" y="1473222"/>
                  </a:lnTo>
                  <a:close/>
                  <a:moveTo>
                    <a:pt x="252813" y="1455113"/>
                  </a:moveTo>
                  <a:cubicBezTo>
                    <a:pt x="245033" y="1455113"/>
                    <a:pt x="250262" y="1468120"/>
                    <a:pt x="255363" y="1465442"/>
                  </a:cubicBezTo>
                  <a:cubicBezTo>
                    <a:pt x="263143" y="1460214"/>
                    <a:pt x="260592" y="1452434"/>
                    <a:pt x="252813" y="1455113"/>
                  </a:cubicBezTo>
                  <a:lnTo>
                    <a:pt x="252813" y="1455113"/>
                  </a:lnTo>
                  <a:close/>
                  <a:moveTo>
                    <a:pt x="177443" y="1429224"/>
                  </a:moveTo>
                  <a:cubicBezTo>
                    <a:pt x="182671" y="1437003"/>
                    <a:pt x="187773" y="1434453"/>
                    <a:pt x="190451" y="1429224"/>
                  </a:cubicBezTo>
                  <a:cubicBezTo>
                    <a:pt x="193001" y="1423995"/>
                    <a:pt x="169663" y="1423995"/>
                    <a:pt x="177443" y="1429224"/>
                  </a:cubicBezTo>
                  <a:lnTo>
                    <a:pt x="177443" y="1429224"/>
                  </a:lnTo>
                  <a:close/>
                  <a:moveTo>
                    <a:pt x="211238" y="1444783"/>
                  </a:moveTo>
                  <a:cubicBezTo>
                    <a:pt x="216467" y="1452562"/>
                    <a:pt x="221568" y="1452562"/>
                    <a:pt x="224246" y="1447333"/>
                  </a:cubicBezTo>
                  <a:cubicBezTo>
                    <a:pt x="229475" y="1439554"/>
                    <a:pt x="206009" y="1437003"/>
                    <a:pt x="211238" y="1444783"/>
                  </a:cubicBezTo>
                  <a:lnTo>
                    <a:pt x="211238" y="1444783"/>
                  </a:lnTo>
                  <a:close/>
                  <a:moveTo>
                    <a:pt x="2201465" y="797442"/>
                  </a:moveTo>
                  <a:cubicBezTo>
                    <a:pt x="2201465" y="789663"/>
                    <a:pt x="2183228" y="794892"/>
                    <a:pt x="2172898" y="789663"/>
                  </a:cubicBezTo>
                  <a:cubicBezTo>
                    <a:pt x="2165119" y="781884"/>
                    <a:pt x="2149560" y="813001"/>
                    <a:pt x="2146882" y="828560"/>
                  </a:cubicBezTo>
                  <a:cubicBezTo>
                    <a:pt x="2141653" y="841568"/>
                    <a:pt x="2118316" y="856999"/>
                    <a:pt x="2118316" y="856999"/>
                  </a:cubicBezTo>
                  <a:lnTo>
                    <a:pt x="2042945" y="856999"/>
                  </a:lnTo>
                  <a:cubicBezTo>
                    <a:pt x="2040395" y="856999"/>
                    <a:pt x="2022158" y="870007"/>
                    <a:pt x="2014379" y="877658"/>
                  </a:cubicBezTo>
                  <a:lnTo>
                    <a:pt x="2014379" y="880209"/>
                  </a:lnTo>
                  <a:cubicBezTo>
                    <a:pt x="2022158" y="893217"/>
                    <a:pt x="1996142" y="900869"/>
                    <a:pt x="1972804" y="900869"/>
                  </a:cubicBezTo>
                  <a:cubicBezTo>
                    <a:pt x="1965025" y="900869"/>
                    <a:pt x="1959796" y="900869"/>
                    <a:pt x="1954568" y="903420"/>
                  </a:cubicBezTo>
                  <a:cubicBezTo>
                    <a:pt x="1954568" y="905970"/>
                    <a:pt x="1957118" y="908648"/>
                    <a:pt x="1957118" y="911199"/>
                  </a:cubicBezTo>
                  <a:cubicBezTo>
                    <a:pt x="1954568" y="913749"/>
                    <a:pt x="1951889" y="913749"/>
                    <a:pt x="1949339" y="916427"/>
                  </a:cubicBezTo>
                  <a:cubicBezTo>
                    <a:pt x="1946788" y="924207"/>
                    <a:pt x="1915544" y="939765"/>
                    <a:pt x="1899985" y="947545"/>
                  </a:cubicBezTo>
                  <a:cubicBezTo>
                    <a:pt x="1881748" y="957875"/>
                    <a:pt x="1855860" y="952773"/>
                    <a:pt x="1855860" y="937215"/>
                  </a:cubicBezTo>
                  <a:cubicBezTo>
                    <a:pt x="1855860" y="924207"/>
                    <a:pt x="1868868" y="926885"/>
                    <a:pt x="1871418" y="931986"/>
                  </a:cubicBezTo>
                  <a:cubicBezTo>
                    <a:pt x="1873969" y="934537"/>
                    <a:pt x="1876647" y="934537"/>
                    <a:pt x="1881748" y="929436"/>
                  </a:cubicBezTo>
                  <a:cubicBezTo>
                    <a:pt x="1876519" y="926885"/>
                    <a:pt x="1876519" y="919106"/>
                    <a:pt x="1876519" y="913877"/>
                  </a:cubicBezTo>
                  <a:cubicBezTo>
                    <a:pt x="1871291" y="911326"/>
                    <a:pt x="1881748" y="890539"/>
                    <a:pt x="1868740" y="885438"/>
                  </a:cubicBezTo>
                  <a:cubicBezTo>
                    <a:pt x="1858410" y="882887"/>
                    <a:pt x="1842724" y="900996"/>
                    <a:pt x="1845402" y="890667"/>
                  </a:cubicBezTo>
                  <a:cubicBezTo>
                    <a:pt x="1847953" y="877658"/>
                    <a:pt x="1866189" y="867329"/>
                    <a:pt x="1855732" y="849219"/>
                  </a:cubicBezTo>
                  <a:cubicBezTo>
                    <a:pt x="1842724" y="833661"/>
                    <a:pt x="1824615" y="833661"/>
                    <a:pt x="1821937" y="846669"/>
                  </a:cubicBezTo>
                  <a:cubicBezTo>
                    <a:pt x="1816708" y="859677"/>
                    <a:pt x="1803700" y="851898"/>
                    <a:pt x="1798599" y="862227"/>
                  </a:cubicBezTo>
                  <a:cubicBezTo>
                    <a:pt x="1793370" y="872557"/>
                    <a:pt x="1788269" y="893345"/>
                    <a:pt x="1793370" y="908776"/>
                  </a:cubicBezTo>
                  <a:cubicBezTo>
                    <a:pt x="1795921" y="924334"/>
                    <a:pt x="1790819" y="932114"/>
                    <a:pt x="1777812" y="939893"/>
                  </a:cubicBezTo>
                  <a:cubicBezTo>
                    <a:pt x="1762253" y="950223"/>
                    <a:pt x="1754474" y="926885"/>
                    <a:pt x="1759575" y="898446"/>
                  </a:cubicBezTo>
                  <a:cubicBezTo>
                    <a:pt x="1764803" y="880337"/>
                    <a:pt x="1775133" y="862227"/>
                    <a:pt x="1764803" y="862227"/>
                  </a:cubicBezTo>
                  <a:cubicBezTo>
                    <a:pt x="1757024" y="862227"/>
                    <a:pt x="1777812" y="838889"/>
                    <a:pt x="1798599" y="833788"/>
                  </a:cubicBezTo>
                  <a:cubicBezTo>
                    <a:pt x="1819386" y="828687"/>
                    <a:pt x="1842724" y="831238"/>
                    <a:pt x="1842724" y="826009"/>
                  </a:cubicBezTo>
                  <a:cubicBezTo>
                    <a:pt x="1842724" y="823458"/>
                    <a:pt x="1845275" y="823458"/>
                    <a:pt x="1845275" y="823458"/>
                  </a:cubicBezTo>
                  <a:cubicBezTo>
                    <a:pt x="1842724" y="818230"/>
                    <a:pt x="1837495" y="815679"/>
                    <a:pt x="1834945" y="813129"/>
                  </a:cubicBezTo>
                  <a:cubicBezTo>
                    <a:pt x="1833249" y="814825"/>
                    <a:pt x="1832394" y="816572"/>
                    <a:pt x="1832394" y="818357"/>
                  </a:cubicBezTo>
                  <a:cubicBezTo>
                    <a:pt x="1824615" y="823586"/>
                    <a:pt x="1824615" y="808027"/>
                    <a:pt x="1811607" y="808027"/>
                  </a:cubicBezTo>
                  <a:cubicBezTo>
                    <a:pt x="1796048" y="808027"/>
                    <a:pt x="1783040" y="821035"/>
                    <a:pt x="1770032" y="815807"/>
                  </a:cubicBezTo>
                  <a:cubicBezTo>
                    <a:pt x="1759702" y="810578"/>
                    <a:pt x="1764803" y="802799"/>
                    <a:pt x="1754474" y="802799"/>
                  </a:cubicBezTo>
                  <a:cubicBezTo>
                    <a:pt x="1744144" y="802799"/>
                    <a:pt x="1762253" y="782139"/>
                    <a:pt x="1746694" y="789791"/>
                  </a:cubicBezTo>
                  <a:cubicBezTo>
                    <a:pt x="1731136" y="800121"/>
                    <a:pt x="1707670" y="820908"/>
                    <a:pt x="1697340" y="810450"/>
                  </a:cubicBezTo>
                  <a:cubicBezTo>
                    <a:pt x="1687010" y="802671"/>
                    <a:pt x="1676553" y="813001"/>
                    <a:pt x="1668774" y="805222"/>
                  </a:cubicBezTo>
                  <a:cubicBezTo>
                    <a:pt x="1660994" y="797442"/>
                    <a:pt x="1694790" y="776783"/>
                    <a:pt x="1712899" y="779333"/>
                  </a:cubicBezTo>
                  <a:cubicBezTo>
                    <a:pt x="1715450" y="779333"/>
                    <a:pt x="1720678" y="776783"/>
                    <a:pt x="1723229" y="774105"/>
                  </a:cubicBezTo>
                  <a:cubicBezTo>
                    <a:pt x="1715450" y="771554"/>
                    <a:pt x="1697213" y="763775"/>
                    <a:pt x="1692112" y="768876"/>
                  </a:cubicBezTo>
                  <a:cubicBezTo>
                    <a:pt x="1686883" y="776655"/>
                    <a:pt x="1679104" y="771426"/>
                    <a:pt x="1673875" y="766325"/>
                  </a:cubicBezTo>
                  <a:cubicBezTo>
                    <a:pt x="1668646" y="761224"/>
                    <a:pt x="1663545" y="768876"/>
                    <a:pt x="1655638" y="758546"/>
                  </a:cubicBezTo>
                  <a:cubicBezTo>
                    <a:pt x="1647859" y="750767"/>
                    <a:pt x="1640080" y="755995"/>
                    <a:pt x="1634851" y="758546"/>
                  </a:cubicBezTo>
                  <a:cubicBezTo>
                    <a:pt x="1629622" y="761096"/>
                    <a:pt x="1624521" y="755995"/>
                    <a:pt x="1616614" y="753317"/>
                  </a:cubicBezTo>
                  <a:cubicBezTo>
                    <a:pt x="1608835" y="748089"/>
                    <a:pt x="1614063" y="740309"/>
                    <a:pt x="1606284" y="735208"/>
                  </a:cubicBezTo>
                  <a:cubicBezTo>
                    <a:pt x="1601056" y="729979"/>
                    <a:pt x="1598505" y="745538"/>
                    <a:pt x="1598505" y="745538"/>
                  </a:cubicBezTo>
                  <a:lnTo>
                    <a:pt x="995673" y="748089"/>
                  </a:lnTo>
                  <a:cubicBezTo>
                    <a:pt x="998223" y="748089"/>
                    <a:pt x="998223" y="750639"/>
                    <a:pt x="998223" y="750639"/>
                  </a:cubicBezTo>
                  <a:cubicBezTo>
                    <a:pt x="1006002" y="758418"/>
                    <a:pt x="1000774" y="763647"/>
                    <a:pt x="1003452" y="773977"/>
                  </a:cubicBezTo>
                  <a:cubicBezTo>
                    <a:pt x="1006002" y="781756"/>
                    <a:pt x="1003452" y="797315"/>
                    <a:pt x="995673" y="797315"/>
                  </a:cubicBezTo>
                  <a:cubicBezTo>
                    <a:pt x="987893" y="797315"/>
                    <a:pt x="987893" y="786985"/>
                    <a:pt x="993122" y="784307"/>
                  </a:cubicBezTo>
                  <a:cubicBezTo>
                    <a:pt x="998351" y="781756"/>
                    <a:pt x="995673" y="771299"/>
                    <a:pt x="990571" y="771299"/>
                  </a:cubicBezTo>
                  <a:cubicBezTo>
                    <a:pt x="988021" y="771299"/>
                    <a:pt x="985343" y="768748"/>
                    <a:pt x="985343" y="763520"/>
                  </a:cubicBezTo>
                  <a:cubicBezTo>
                    <a:pt x="975013" y="766070"/>
                    <a:pt x="964555" y="766070"/>
                    <a:pt x="951547" y="763520"/>
                  </a:cubicBezTo>
                  <a:lnTo>
                    <a:pt x="951547" y="766070"/>
                  </a:lnTo>
                  <a:cubicBezTo>
                    <a:pt x="951547" y="771299"/>
                    <a:pt x="954098" y="784179"/>
                    <a:pt x="961877" y="794509"/>
                  </a:cubicBezTo>
                  <a:cubicBezTo>
                    <a:pt x="969657" y="804839"/>
                    <a:pt x="964428" y="810068"/>
                    <a:pt x="972207" y="815169"/>
                  </a:cubicBezTo>
                  <a:cubicBezTo>
                    <a:pt x="979986" y="817720"/>
                    <a:pt x="979986" y="822948"/>
                    <a:pt x="972207" y="820398"/>
                  </a:cubicBezTo>
                  <a:cubicBezTo>
                    <a:pt x="966978" y="820398"/>
                    <a:pt x="969657" y="825627"/>
                    <a:pt x="966978" y="841058"/>
                  </a:cubicBezTo>
                  <a:cubicBezTo>
                    <a:pt x="966978" y="856616"/>
                    <a:pt x="966978" y="885055"/>
                    <a:pt x="964428" y="895385"/>
                  </a:cubicBezTo>
                  <a:cubicBezTo>
                    <a:pt x="964428" y="903164"/>
                    <a:pt x="951420" y="918723"/>
                    <a:pt x="959199" y="929053"/>
                  </a:cubicBezTo>
                  <a:cubicBezTo>
                    <a:pt x="964428" y="939383"/>
                    <a:pt x="969529" y="952391"/>
                    <a:pt x="966978" y="965271"/>
                  </a:cubicBezTo>
                  <a:cubicBezTo>
                    <a:pt x="961750" y="975601"/>
                    <a:pt x="964428" y="983381"/>
                    <a:pt x="969529" y="993710"/>
                  </a:cubicBezTo>
                  <a:cubicBezTo>
                    <a:pt x="974758" y="1001490"/>
                    <a:pt x="969529" y="1017048"/>
                    <a:pt x="974758" y="1022150"/>
                  </a:cubicBezTo>
                  <a:cubicBezTo>
                    <a:pt x="982537" y="1024700"/>
                    <a:pt x="987766" y="1029929"/>
                    <a:pt x="992994" y="1040259"/>
                  </a:cubicBezTo>
                  <a:cubicBezTo>
                    <a:pt x="998223" y="1048038"/>
                    <a:pt x="1003324" y="1042809"/>
                    <a:pt x="1003324" y="1050589"/>
                  </a:cubicBezTo>
                  <a:cubicBezTo>
                    <a:pt x="1003324" y="1057475"/>
                    <a:pt x="1005917" y="1062666"/>
                    <a:pt x="1011104" y="1066147"/>
                  </a:cubicBezTo>
                  <a:cubicBezTo>
                    <a:pt x="1018883" y="1068698"/>
                    <a:pt x="1013654" y="1076477"/>
                    <a:pt x="1013654" y="1081706"/>
                  </a:cubicBezTo>
                  <a:cubicBezTo>
                    <a:pt x="1013654" y="1086935"/>
                    <a:pt x="1023984" y="1094714"/>
                    <a:pt x="1036992" y="1107594"/>
                  </a:cubicBezTo>
                  <a:cubicBezTo>
                    <a:pt x="1050000" y="1117924"/>
                    <a:pt x="1039543" y="1128254"/>
                    <a:pt x="1047322" y="1128254"/>
                  </a:cubicBezTo>
                  <a:cubicBezTo>
                    <a:pt x="1057652" y="1128254"/>
                    <a:pt x="1065559" y="1133483"/>
                    <a:pt x="1075889" y="1138584"/>
                  </a:cubicBezTo>
                  <a:cubicBezTo>
                    <a:pt x="1083668" y="1143813"/>
                    <a:pt x="1088897" y="1141135"/>
                    <a:pt x="1094125" y="1141135"/>
                  </a:cubicBezTo>
                  <a:cubicBezTo>
                    <a:pt x="1099354" y="1143685"/>
                    <a:pt x="1112362" y="1156693"/>
                    <a:pt x="1114913" y="1167023"/>
                  </a:cubicBezTo>
                  <a:cubicBezTo>
                    <a:pt x="1114913" y="1169574"/>
                    <a:pt x="1117463" y="1174802"/>
                    <a:pt x="1120141" y="1180031"/>
                  </a:cubicBezTo>
                  <a:lnTo>
                    <a:pt x="1169495" y="1174802"/>
                  </a:lnTo>
                  <a:cubicBezTo>
                    <a:pt x="1169495" y="1174802"/>
                    <a:pt x="1185054" y="1185132"/>
                    <a:pt x="1192833" y="1185132"/>
                  </a:cubicBezTo>
                  <a:cubicBezTo>
                    <a:pt x="1203163" y="1187683"/>
                    <a:pt x="1249967" y="1205792"/>
                    <a:pt x="1249967" y="1205792"/>
                  </a:cubicBezTo>
                  <a:lnTo>
                    <a:pt x="1312328" y="1205792"/>
                  </a:lnTo>
                  <a:lnTo>
                    <a:pt x="1320108" y="1195462"/>
                  </a:lnTo>
                  <a:lnTo>
                    <a:pt x="1353903" y="1195462"/>
                  </a:lnTo>
                  <a:cubicBezTo>
                    <a:pt x="1353903" y="1195462"/>
                    <a:pt x="1374691" y="1216122"/>
                    <a:pt x="1379919" y="1218800"/>
                  </a:cubicBezTo>
                  <a:cubicBezTo>
                    <a:pt x="1382470" y="1218800"/>
                    <a:pt x="1392927" y="1229130"/>
                    <a:pt x="1392927" y="1234359"/>
                  </a:cubicBezTo>
                  <a:cubicBezTo>
                    <a:pt x="1392927" y="1242138"/>
                    <a:pt x="1395478" y="1247367"/>
                    <a:pt x="1400706" y="1249917"/>
                  </a:cubicBezTo>
                  <a:cubicBezTo>
                    <a:pt x="1405935" y="1252468"/>
                    <a:pt x="1424044" y="1262925"/>
                    <a:pt x="1426723" y="1262925"/>
                  </a:cubicBezTo>
                  <a:cubicBezTo>
                    <a:pt x="1429273" y="1260375"/>
                    <a:pt x="1434502" y="1242266"/>
                    <a:pt x="1442281" y="1242266"/>
                  </a:cubicBezTo>
                  <a:cubicBezTo>
                    <a:pt x="1452611" y="1242266"/>
                    <a:pt x="1478627" y="1250045"/>
                    <a:pt x="1481305" y="1265604"/>
                  </a:cubicBezTo>
                  <a:cubicBezTo>
                    <a:pt x="1486534" y="1278612"/>
                    <a:pt x="1499542" y="1291492"/>
                    <a:pt x="1502093" y="1294043"/>
                  </a:cubicBezTo>
                  <a:cubicBezTo>
                    <a:pt x="1507321" y="1296593"/>
                    <a:pt x="1504643" y="1307051"/>
                    <a:pt x="1507321" y="1309601"/>
                  </a:cubicBezTo>
                  <a:cubicBezTo>
                    <a:pt x="1512550" y="1314830"/>
                    <a:pt x="1509872" y="1325160"/>
                    <a:pt x="1515101" y="1325160"/>
                  </a:cubicBezTo>
                  <a:cubicBezTo>
                    <a:pt x="1517651" y="1325160"/>
                    <a:pt x="1535888" y="1335490"/>
                    <a:pt x="1546218" y="1335490"/>
                  </a:cubicBezTo>
                  <a:cubicBezTo>
                    <a:pt x="1546218" y="1335490"/>
                    <a:pt x="1551446" y="1335490"/>
                    <a:pt x="1553997" y="1338040"/>
                  </a:cubicBezTo>
                  <a:cubicBezTo>
                    <a:pt x="1553997" y="1319931"/>
                    <a:pt x="1538438" y="1317381"/>
                    <a:pt x="1548768" y="1309601"/>
                  </a:cubicBezTo>
                  <a:cubicBezTo>
                    <a:pt x="1559098" y="1301822"/>
                    <a:pt x="1546218" y="1294043"/>
                    <a:pt x="1553997" y="1288941"/>
                  </a:cubicBezTo>
                  <a:cubicBezTo>
                    <a:pt x="1559226" y="1286391"/>
                    <a:pt x="1569556" y="1281162"/>
                    <a:pt x="1569556" y="1275933"/>
                  </a:cubicBezTo>
                  <a:cubicBezTo>
                    <a:pt x="1569556" y="1270705"/>
                    <a:pt x="1574784" y="1270705"/>
                    <a:pt x="1582564" y="1270705"/>
                  </a:cubicBezTo>
                  <a:cubicBezTo>
                    <a:pt x="1590343" y="1270705"/>
                    <a:pt x="1603351" y="1257697"/>
                    <a:pt x="1603351" y="1252595"/>
                  </a:cubicBezTo>
                  <a:cubicBezTo>
                    <a:pt x="1603351" y="1247494"/>
                    <a:pt x="1605902" y="1247367"/>
                    <a:pt x="1613681" y="1247367"/>
                  </a:cubicBezTo>
                  <a:cubicBezTo>
                    <a:pt x="1624011" y="1249917"/>
                    <a:pt x="1621460" y="1237037"/>
                    <a:pt x="1626689" y="1239587"/>
                  </a:cubicBezTo>
                  <a:cubicBezTo>
                    <a:pt x="1634468" y="1242138"/>
                    <a:pt x="1639697" y="1244816"/>
                    <a:pt x="1639697" y="1239587"/>
                  </a:cubicBezTo>
                  <a:cubicBezTo>
                    <a:pt x="1639697" y="1237037"/>
                    <a:pt x="1644926" y="1237037"/>
                    <a:pt x="1650027" y="1242138"/>
                  </a:cubicBezTo>
                  <a:cubicBezTo>
                    <a:pt x="1652577" y="1249917"/>
                    <a:pt x="1665585" y="1249917"/>
                    <a:pt x="1668263" y="1244689"/>
                  </a:cubicBezTo>
                  <a:cubicBezTo>
                    <a:pt x="1668263" y="1236909"/>
                    <a:pt x="1676043" y="1244689"/>
                    <a:pt x="1681272" y="1249917"/>
                  </a:cubicBezTo>
                  <a:cubicBezTo>
                    <a:pt x="1689051" y="1257697"/>
                    <a:pt x="1691601" y="1255146"/>
                    <a:pt x="1699508" y="1255146"/>
                  </a:cubicBezTo>
                  <a:cubicBezTo>
                    <a:pt x="1706395" y="1255146"/>
                    <a:pt x="1709838" y="1252557"/>
                    <a:pt x="1709838" y="1247367"/>
                  </a:cubicBezTo>
                  <a:cubicBezTo>
                    <a:pt x="1709838" y="1242138"/>
                    <a:pt x="1720168" y="1260375"/>
                    <a:pt x="1730626" y="1262925"/>
                  </a:cubicBezTo>
                  <a:cubicBezTo>
                    <a:pt x="1738405" y="1262925"/>
                    <a:pt x="1730626" y="1255146"/>
                    <a:pt x="1725397" y="1249917"/>
                  </a:cubicBezTo>
                  <a:cubicBezTo>
                    <a:pt x="1717618" y="1244689"/>
                    <a:pt x="1725397" y="1242138"/>
                    <a:pt x="1720168" y="1239587"/>
                  </a:cubicBezTo>
                  <a:cubicBezTo>
                    <a:pt x="1714939" y="1234359"/>
                    <a:pt x="1727947" y="1229258"/>
                    <a:pt x="1738405" y="1229258"/>
                  </a:cubicBezTo>
                  <a:cubicBezTo>
                    <a:pt x="1751413" y="1229258"/>
                    <a:pt x="1751413" y="1231808"/>
                    <a:pt x="1753963" y="1226707"/>
                  </a:cubicBezTo>
                  <a:cubicBezTo>
                    <a:pt x="1759192" y="1218928"/>
                    <a:pt x="1764293" y="1226707"/>
                    <a:pt x="1764293" y="1231936"/>
                  </a:cubicBezTo>
                  <a:cubicBezTo>
                    <a:pt x="1764293" y="1237165"/>
                    <a:pt x="1782530" y="1226707"/>
                    <a:pt x="1792860" y="1226707"/>
                  </a:cubicBezTo>
                  <a:cubicBezTo>
                    <a:pt x="1803190" y="1226707"/>
                    <a:pt x="1811097" y="1237037"/>
                    <a:pt x="1813647" y="1242266"/>
                  </a:cubicBezTo>
                  <a:cubicBezTo>
                    <a:pt x="1813647" y="1247494"/>
                    <a:pt x="1821427" y="1250045"/>
                    <a:pt x="1829206" y="1244816"/>
                  </a:cubicBezTo>
                  <a:cubicBezTo>
                    <a:pt x="1834435" y="1239587"/>
                    <a:pt x="1842214" y="1231808"/>
                    <a:pt x="1847443" y="1237037"/>
                  </a:cubicBezTo>
                  <a:cubicBezTo>
                    <a:pt x="1855222" y="1244816"/>
                    <a:pt x="1863001" y="1255146"/>
                    <a:pt x="1870780" y="1262925"/>
                  </a:cubicBezTo>
                  <a:cubicBezTo>
                    <a:pt x="1878560" y="1270705"/>
                    <a:pt x="1865552" y="1281035"/>
                    <a:pt x="1870780" y="1286263"/>
                  </a:cubicBezTo>
                  <a:cubicBezTo>
                    <a:pt x="1876009" y="1294043"/>
                    <a:pt x="1870780" y="1301822"/>
                    <a:pt x="1878560" y="1309601"/>
                  </a:cubicBezTo>
                  <a:cubicBezTo>
                    <a:pt x="1888890" y="1314830"/>
                    <a:pt x="1881110" y="1330261"/>
                    <a:pt x="1888890" y="1330261"/>
                  </a:cubicBezTo>
                  <a:cubicBezTo>
                    <a:pt x="1896669" y="1332812"/>
                    <a:pt x="1901898" y="1345820"/>
                    <a:pt x="1904448" y="1350921"/>
                  </a:cubicBezTo>
                  <a:cubicBezTo>
                    <a:pt x="1904448" y="1356149"/>
                    <a:pt x="1920007" y="1361251"/>
                    <a:pt x="1920007" y="1353471"/>
                  </a:cubicBezTo>
                  <a:cubicBezTo>
                    <a:pt x="1920007" y="1345692"/>
                    <a:pt x="1927786" y="1335362"/>
                    <a:pt x="1930337" y="1327583"/>
                  </a:cubicBezTo>
                  <a:cubicBezTo>
                    <a:pt x="1930337" y="1319804"/>
                    <a:pt x="1922557" y="1291365"/>
                    <a:pt x="1917329" y="1283585"/>
                  </a:cubicBezTo>
                  <a:cubicBezTo>
                    <a:pt x="1912100" y="1275806"/>
                    <a:pt x="1919879" y="1273255"/>
                    <a:pt x="1912100" y="1262925"/>
                  </a:cubicBezTo>
                  <a:cubicBezTo>
                    <a:pt x="1904321" y="1252595"/>
                    <a:pt x="1899092" y="1234486"/>
                    <a:pt x="1899092" y="1218928"/>
                  </a:cubicBezTo>
                  <a:cubicBezTo>
                    <a:pt x="1899092" y="1205920"/>
                    <a:pt x="1917329" y="1182709"/>
                    <a:pt x="1925108" y="1174930"/>
                  </a:cubicBezTo>
                  <a:cubicBezTo>
                    <a:pt x="1932887" y="1167151"/>
                    <a:pt x="1943345" y="1172379"/>
                    <a:pt x="1943345" y="1164600"/>
                  </a:cubicBezTo>
                  <a:cubicBezTo>
                    <a:pt x="1945895" y="1156821"/>
                    <a:pt x="1956353" y="1146491"/>
                    <a:pt x="1961581" y="1146491"/>
                  </a:cubicBezTo>
                  <a:cubicBezTo>
                    <a:pt x="1966810" y="1146491"/>
                    <a:pt x="1974590" y="1146491"/>
                    <a:pt x="1974590" y="1141262"/>
                  </a:cubicBezTo>
                  <a:cubicBezTo>
                    <a:pt x="1977140" y="1136033"/>
                    <a:pt x="1984919" y="1128254"/>
                    <a:pt x="1997928" y="1125704"/>
                  </a:cubicBezTo>
                  <a:cubicBezTo>
                    <a:pt x="2010936" y="1123153"/>
                    <a:pt x="2003156" y="1117924"/>
                    <a:pt x="2000478" y="1110145"/>
                  </a:cubicBezTo>
                  <a:cubicBezTo>
                    <a:pt x="1997928" y="1104916"/>
                    <a:pt x="2003029" y="1099815"/>
                    <a:pt x="2005707" y="1102366"/>
                  </a:cubicBezTo>
                  <a:cubicBezTo>
                    <a:pt x="2008257" y="1107594"/>
                    <a:pt x="2016037" y="1107594"/>
                    <a:pt x="2021265" y="1104916"/>
                  </a:cubicBezTo>
                  <a:cubicBezTo>
                    <a:pt x="2026494" y="1099687"/>
                    <a:pt x="2036824" y="1091908"/>
                    <a:pt x="2026494" y="1091908"/>
                  </a:cubicBezTo>
                  <a:cubicBezTo>
                    <a:pt x="2016164" y="1089358"/>
                    <a:pt x="2013486" y="1086680"/>
                    <a:pt x="2018715" y="1084129"/>
                  </a:cubicBezTo>
                  <a:cubicBezTo>
                    <a:pt x="2026494" y="1081578"/>
                    <a:pt x="2021265" y="1068570"/>
                    <a:pt x="2010936" y="1068570"/>
                  </a:cubicBezTo>
                  <a:cubicBezTo>
                    <a:pt x="2003156" y="1068570"/>
                    <a:pt x="2005707" y="1063342"/>
                    <a:pt x="2010936" y="1058240"/>
                  </a:cubicBezTo>
                  <a:cubicBezTo>
                    <a:pt x="2016164" y="1053012"/>
                    <a:pt x="2003156" y="1045232"/>
                    <a:pt x="1997928" y="1040131"/>
                  </a:cubicBezTo>
                  <a:cubicBezTo>
                    <a:pt x="1990148" y="1034902"/>
                    <a:pt x="2000478" y="1032352"/>
                    <a:pt x="2005707" y="1032352"/>
                  </a:cubicBezTo>
                  <a:cubicBezTo>
                    <a:pt x="2010936" y="1029801"/>
                    <a:pt x="2005707" y="1009014"/>
                    <a:pt x="2008257" y="1003913"/>
                  </a:cubicBezTo>
                  <a:cubicBezTo>
                    <a:pt x="2010808" y="998812"/>
                    <a:pt x="2018587" y="998684"/>
                    <a:pt x="2016037" y="1003913"/>
                  </a:cubicBezTo>
                  <a:cubicBezTo>
                    <a:pt x="2013486" y="1009142"/>
                    <a:pt x="2008257" y="1016921"/>
                    <a:pt x="2013486" y="1024573"/>
                  </a:cubicBezTo>
                  <a:cubicBezTo>
                    <a:pt x="2021265" y="1032352"/>
                    <a:pt x="2023816" y="1040131"/>
                    <a:pt x="2021265" y="1050461"/>
                  </a:cubicBezTo>
                  <a:cubicBezTo>
                    <a:pt x="2018715" y="1060791"/>
                    <a:pt x="2023816" y="1058240"/>
                    <a:pt x="2029045" y="1045232"/>
                  </a:cubicBezTo>
                  <a:cubicBezTo>
                    <a:pt x="2036824" y="1029674"/>
                    <a:pt x="2039375" y="1016793"/>
                    <a:pt x="2034274" y="1016793"/>
                  </a:cubicBezTo>
                  <a:cubicBezTo>
                    <a:pt x="2029045" y="1014243"/>
                    <a:pt x="2029045" y="1001235"/>
                    <a:pt x="2034274" y="1006463"/>
                  </a:cubicBezTo>
                  <a:cubicBezTo>
                    <a:pt x="2039502" y="1014243"/>
                    <a:pt x="2042053" y="1014243"/>
                    <a:pt x="2049832" y="1006463"/>
                  </a:cubicBezTo>
                  <a:cubicBezTo>
                    <a:pt x="2057611" y="996133"/>
                    <a:pt x="2068069" y="983126"/>
                    <a:pt x="2062840" y="978024"/>
                  </a:cubicBezTo>
                  <a:cubicBezTo>
                    <a:pt x="2055061" y="975474"/>
                    <a:pt x="2062840" y="972796"/>
                    <a:pt x="2073170" y="972796"/>
                  </a:cubicBezTo>
                  <a:cubicBezTo>
                    <a:pt x="2083500" y="972796"/>
                    <a:pt x="2104287" y="967567"/>
                    <a:pt x="2104287" y="965016"/>
                  </a:cubicBezTo>
                  <a:cubicBezTo>
                    <a:pt x="2109516" y="954686"/>
                    <a:pt x="2073170" y="967567"/>
                    <a:pt x="2073170" y="962466"/>
                  </a:cubicBezTo>
                  <a:cubicBezTo>
                    <a:pt x="2073170" y="957364"/>
                    <a:pt x="2096508" y="952136"/>
                    <a:pt x="2106965" y="952136"/>
                  </a:cubicBezTo>
                  <a:cubicBezTo>
                    <a:pt x="2119973" y="952136"/>
                    <a:pt x="2112194" y="936577"/>
                    <a:pt x="2117295" y="941806"/>
                  </a:cubicBezTo>
                  <a:cubicBezTo>
                    <a:pt x="2122524" y="949585"/>
                    <a:pt x="2130303" y="947035"/>
                    <a:pt x="2135532" y="944357"/>
                  </a:cubicBezTo>
                  <a:cubicBezTo>
                    <a:pt x="2143311" y="939128"/>
                    <a:pt x="2138083" y="928798"/>
                    <a:pt x="2130303" y="926247"/>
                  </a:cubicBezTo>
                  <a:cubicBezTo>
                    <a:pt x="2122524" y="926247"/>
                    <a:pt x="2135532" y="921019"/>
                    <a:pt x="2132854" y="915917"/>
                  </a:cubicBezTo>
                  <a:cubicBezTo>
                    <a:pt x="2130303" y="910689"/>
                    <a:pt x="2138083" y="895258"/>
                    <a:pt x="2148413" y="892580"/>
                  </a:cubicBezTo>
                  <a:cubicBezTo>
                    <a:pt x="2156192" y="890029"/>
                    <a:pt x="2153641" y="884800"/>
                    <a:pt x="2161421" y="884800"/>
                  </a:cubicBezTo>
                  <a:cubicBezTo>
                    <a:pt x="2169200" y="884800"/>
                    <a:pt x="2169200" y="874470"/>
                    <a:pt x="2176979" y="869242"/>
                  </a:cubicBezTo>
                  <a:cubicBezTo>
                    <a:pt x="2182208" y="861462"/>
                    <a:pt x="2192538" y="879571"/>
                    <a:pt x="2202995" y="869242"/>
                  </a:cubicBezTo>
                  <a:cubicBezTo>
                    <a:pt x="2208224" y="866691"/>
                    <a:pt x="2213325" y="861462"/>
                    <a:pt x="2221232" y="856234"/>
                  </a:cubicBezTo>
                  <a:cubicBezTo>
                    <a:pt x="2195216" y="825116"/>
                    <a:pt x="2202995" y="801906"/>
                    <a:pt x="2200445" y="796677"/>
                  </a:cubicBezTo>
                  <a:lnTo>
                    <a:pt x="2200445" y="796677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3" name="Freeform: Shape 612">
              <a:extLst>
                <a:ext uri="{FF2B5EF4-FFF2-40B4-BE49-F238E27FC236}">
                  <a16:creationId xmlns:a16="http://schemas.microsoft.com/office/drawing/2014/main" id="{765E7D52-5C3A-0DE6-3AB8-721084A7DDA9}"/>
                </a:ext>
              </a:extLst>
            </p:cNvPr>
            <p:cNvSpPr/>
            <p:nvPr/>
          </p:nvSpPr>
          <p:spPr>
            <a:xfrm>
              <a:off x="4244522" y="1783285"/>
              <a:ext cx="1944339" cy="1486890"/>
            </a:xfrm>
            <a:custGeom>
              <a:avLst/>
              <a:gdLst>
                <a:gd name="connsiteX0" fmla="*/ 384502 w 1944339"/>
                <a:gd name="connsiteY0" fmla="*/ 1304269 h 1486890"/>
                <a:gd name="connsiteX1" fmla="*/ 358486 w 1944339"/>
                <a:gd name="connsiteY1" fmla="*/ 1293939 h 1486890"/>
                <a:gd name="connsiteX2" fmla="*/ 332470 w 1944339"/>
                <a:gd name="connsiteY2" fmla="*/ 1265500 h 1486890"/>
                <a:gd name="connsiteX3" fmla="*/ 303903 w 1944339"/>
                <a:gd name="connsiteY3" fmla="*/ 1257720 h 1486890"/>
                <a:gd name="connsiteX4" fmla="*/ 280565 w 1944339"/>
                <a:gd name="connsiteY4" fmla="*/ 1255170 h 1486890"/>
                <a:gd name="connsiteX5" fmla="*/ 288344 w 1944339"/>
                <a:gd name="connsiteY5" fmla="*/ 1265500 h 1486890"/>
                <a:gd name="connsiteX6" fmla="*/ 298674 w 1944339"/>
                <a:gd name="connsiteY6" fmla="*/ 1270728 h 1486890"/>
                <a:gd name="connsiteX7" fmla="*/ 314233 w 1944339"/>
                <a:gd name="connsiteY7" fmla="*/ 1283609 h 1486890"/>
                <a:gd name="connsiteX8" fmla="*/ 327241 w 1944339"/>
                <a:gd name="connsiteY8" fmla="*/ 1293939 h 1486890"/>
                <a:gd name="connsiteX9" fmla="*/ 340249 w 1944339"/>
                <a:gd name="connsiteY9" fmla="*/ 1304269 h 1486890"/>
                <a:gd name="connsiteX10" fmla="*/ 350579 w 1944339"/>
                <a:gd name="connsiteY10" fmla="*/ 1309497 h 1486890"/>
                <a:gd name="connsiteX11" fmla="*/ 360909 w 1944339"/>
                <a:gd name="connsiteY11" fmla="*/ 1322378 h 1486890"/>
                <a:gd name="connsiteX12" fmla="*/ 394704 w 1944339"/>
                <a:gd name="connsiteY12" fmla="*/ 1322378 h 1486890"/>
                <a:gd name="connsiteX13" fmla="*/ 397255 w 1944339"/>
                <a:gd name="connsiteY13" fmla="*/ 1312048 h 1486890"/>
                <a:gd name="connsiteX14" fmla="*/ 384247 w 1944339"/>
                <a:gd name="connsiteY14" fmla="*/ 1304269 h 1486890"/>
                <a:gd name="connsiteX15" fmla="*/ 384247 w 1944339"/>
                <a:gd name="connsiteY15" fmla="*/ 1304269 h 1486890"/>
                <a:gd name="connsiteX16" fmla="*/ 368816 w 1944339"/>
                <a:gd name="connsiteY16" fmla="*/ 535393 h 1486890"/>
                <a:gd name="connsiteX17" fmla="*/ 397382 w 1944339"/>
                <a:gd name="connsiteY17" fmla="*/ 571611 h 1486890"/>
                <a:gd name="connsiteX18" fmla="*/ 412941 w 1944339"/>
                <a:gd name="connsiteY18" fmla="*/ 561281 h 1486890"/>
                <a:gd name="connsiteX19" fmla="*/ 433728 w 1944339"/>
                <a:gd name="connsiteY19" fmla="*/ 556053 h 1486890"/>
                <a:gd name="connsiteX20" fmla="*/ 457066 w 1944339"/>
                <a:gd name="connsiteY20" fmla="*/ 540494 h 1486890"/>
                <a:gd name="connsiteX21" fmla="*/ 475303 w 1944339"/>
                <a:gd name="connsiteY21" fmla="*/ 517156 h 1486890"/>
                <a:gd name="connsiteX22" fmla="*/ 493539 w 1944339"/>
                <a:gd name="connsiteY22" fmla="*/ 496496 h 1486890"/>
                <a:gd name="connsiteX23" fmla="*/ 563681 w 1944339"/>
                <a:gd name="connsiteY23" fmla="*/ 468057 h 1486890"/>
                <a:gd name="connsiteX24" fmla="*/ 537665 w 1944339"/>
                <a:gd name="connsiteY24" fmla="*/ 444719 h 1486890"/>
                <a:gd name="connsiteX25" fmla="*/ 490861 w 1944339"/>
                <a:gd name="connsiteY25" fmla="*/ 439491 h 1486890"/>
                <a:gd name="connsiteX26" fmla="*/ 477853 w 1944339"/>
                <a:gd name="connsiteY26" fmla="*/ 434262 h 1486890"/>
                <a:gd name="connsiteX27" fmla="*/ 433728 w 1944339"/>
                <a:gd name="connsiteY27" fmla="*/ 421381 h 1486890"/>
                <a:gd name="connsiteX28" fmla="*/ 366137 w 1944339"/>
                <a:gd name="connsiteY28" fmla="*/ 431711 h 1486890"/>
                <a:gd name="connsiteX29" fmla="*/ 376467 w 1944339"/>
                <a:gd name="connsiteY29" fmla="*/ 452371 h 1486890"/>
                <a:gd name="connsiteX30" fmla="*/ 360909 w 1944339"/>
                <a:gd name="connsiteY30" fmla="*/ 486039 h 1486890"/>
                <a:gd name="connsiteX31" fmla="*/ 340121 w 1944339"/>
                <a:gd name="connsiteY31" fmla="*/ 517156 h 1486890"/>
                <a:gd name="connsiteX32" fmla="*/ 368688 w 1944339"/>
                <a:gd name="connsiteY32" fmla="*/ 535265 h 1486890"/>
                <a:gd name="connsiteX33" fmla="*/ 368688 w 1944339"/>
                <a:gd name="connsiteY33" fmla="*/ 535265 h 1486890"/>
                <a:gd name="connsiteX34" fmla="*/ 852025 w 1944339"/>
                <a:gd name="connsiteY34" fmla="*/ 615736 h 1486890"/>
                <a:gd name="connsiteX35" fmla="*/ 883142 w 1944339"/>
                <a:gd name="connsiteY35" fmla="*/ 615736 h 1486890"/>
                <a:gd name="connsiteX36" fmla="*/ 844118 w 1944339"/>
                <a:gd name="connsiteY36" fmla="*/ 584619 h 1486890"/>
                <a:gd name="connsiteX37" fmla="*/ 810323 w 1944339"/>
                <a:gd name="connsiteY37" fmla="*/ 569061 h 1486890"/>
                <a:gd name="connsiteX38" fmla="*/ 799993 w 1944339"/>
                <a:gd name="connsiteY38" fmla="*/ 537943 h 1486890"/>
                <a:gd name="connsiteX39" fmla="*/ 792214 w 1944339"/>
                <a:gd name="connsiteY39" fmla="*/ 488717 h 1486890"/>
                <a:gd name="connsiteX40" fmla="*/ 794764 w 1944339"/>
                <a:gd name="connsiteY40" fmla="*/ 457600 h 1486890"/>
                <a:gd name="connsiteX41" fmla="*/ 753190 w 1944339"/>
                <a:gd name="connsiteY41" fmla="*/ 467930 h 1486890"/>
                <a:gd name="connsiteX42" fmla="*/ 779206 w 1944339"/>
                <a:gd name="connsiteY42" fmla="*/ 488589 h 1486890"/>
                <a:gd name="connsiteX43" fmla="*/ 750639 w 1944339"/>
                <a:gd name="connsiteY43" fmla="*/ 478260 h 1486890"/>
                <a:gd name="connsiteX44" fmla="*/ 727301 w 1944339"/>
                <a:gd name="connsiteY44" fmla="*/ 478260 h 1486890"/>
                <a:gd name="connsiteX45" fmla="*/ 740309 w 1944339"/>
                <a:gd name="connsiteY45" fmla="*/ 532587 h 1486890"/>
                <a:gd name="connsiteX46" fmla="*/ 727301 w 1944339"/>
                <a:gd name="connsiteY46" fmla="*/ 542917 h 1486890"/>
                <a:gd name="connsiteX47" fmla="*/ 711743 w 1944339"/>
                <a:gd name="connsiteY47" fmla="*/ 504148 h 1486890"/>
                <a:gd name="connsiteX48" fmla="*/ 670168 w 1944339"/>
                <a:gd name="connsiteY48" fmla="*/ 488589 h 1486890"/>
                <a:gd name="connsiteX49" fmla="*/ 685727 w 1944339"/>
                <a:gd name="connsiteY49" fmla="*/ 509249 h 1486890"/>
                <a:gd name="connsiteX50" fmla="*/ 662389 w 1944339"/>
                <a:gd name="connsiteY50" fmla="*/ 509249 h 1486890"/>
                <a:gd name="connsiteX51" fmla="*/ 654609 w 1944339"/>
                <a:gd name="connsiteY51" fmla="*/ 504021 h 1486890"/>
                <a:gd name="connsiteX52" fmla="*/ 620814 w 1944339"/>
                <a:gd name="connsiteY52" fmla="*/ 488462 h 1486890"/>
                <a:gd name="connsiteX53" fmla="*/ 605255 w 1944339"/>
                <a:gd name="connsiteY53" fmla="*/ 509122 h 1486890"/>
                <a:gd name="connsiteX54" fmla="*/ 589697 w 1944339"/>
                <a:gd name="connsiteY54" fmla="*/ 501342 h 1486890"/>
                <a:gd name="connsiteX55" fmla="*/ 592247 w 1944339"/>
                <a:gd name="connsiteY55" fmla="*/ 475454 h 1486890"/>
                <a:gd name="connsiteX56" fmla="*/ 537665 w 1944339"/>
                <a:gd name="connsiteY56" fmla="*/ 488334 h 1486890"/>
                <a:gd name="connsiteX57" fmla="*/ 498641 w 1944339"/>
                <a:gd name="connsiteY57" fmla="*/ 511672 h 1486890"/>
                <a:gd name="connsiteX58" fmla="*/ 490861 w 1944339"/>
                <a:gd name="connsiteY58" fmla="*/ 527231 h 1486890"/>
                <a:gd name="connsiteX59" fmla="*/ 501191 w 1944339"/>
                <a:gd name="connsiteY59" fmla="*/ 545340 h 1486890"/>
                <a:gd name="connsiteX60" fmla="*/ 508971 w 1944339"/>
                <a:gd name="connsiteY60" fmla="*/ 555670 h 1486890"/>
                <a:gd name="connsiteX61" fmla="*/ 560875 w 1944339"/>
                <a:gd name="connsiteY61" fmla="*/ 550441 h 1486890"/>
                <a:gd name="connsiteX62" fmla="*/ 503742 w 1944339"/>
                <a:gd name="connsiteY62" fmla="*/ 571101 h 1486890"/>
                <a:gd name="connsiteX63" fmla="*/ 568654 w 1944339"/>
                <a:gd name="connsiteY63" fmla="*/ 583982 h 1486890"/>
                <a:gd name="connsiteX64" fmla="*/ 644024 w 1944339"/>
                <a:gd name="connsiteY64" fmla="*/ 596990 h 1486890"/>
                <a:gd name="connsiteX65" fmla="*/ 586891 w 1944339"/>
                <a:gd name="connsiteY65" fmla="*/ 599540 h 1486890"/>
                <a:gd name="connsiteX66" fmla="*/ 521979 w 1944339"/>
                <a:gd name="connsiteY66" fmla="*/ 615099 h 1486890"/>
                <a:gd name="connsiteX67" fmla="*/ 553096 w 1944339"/>
                <a:gd name="connsiteY67" fmla="*/ 633208 h 1486890"/>
                <a:gd name="connsiteX68" fmla="*/ 602450 w 1944339"/>
                <a:gd name="connsiteY68" fmla="*/ 646088 h 1486890"/>
                <a:gd name="connsiteX69" fmla="*/ 651804 w 1944339"/>
                <a:gd name="connsiteY69" fmla="*/ 666748 h 1486890"/>
                <a:gd name="connsiteX70" fmla="*/ 716716 w 1944339"/>
                <a:gd name="connsiteY70" fmla="*/ 651190 h 1486890"/>
                <a:gd name="connsiteX71" fmla="*/ 747834 w 1944339"/>
                <a:gd name="connsiteY71" fmla="*/ 638309 h 1486890"/>
                <a:gd name="connsiteX72" fmla="*/ 766070 w 1944339"/>
                <a:gd name="connsiteY72" fmla="*/ 638309 h 1486890"/>
                <a:gd name="connsiteX73" fmla="*/ 792086 w 1944339"/>
                <a:gd name="connsiteY73" fmla="*/ 648639 h 1486890"/>
                <a:gd name="connsiteX74" fmla="*/ 862228 w 1944339"/>
                <a:gd name="connsiteY74" fmla="*/ 648639 h 1486890"/>
                <a:gd name="connsiteX75" fmla="*/ 846669 w 1944339"/>
                <a:gd name="connsiteY75" fmla="*/ 630530 h 1486890"/>
                <a:gd name="connsiteX76" fmla="*/ 831110 w 1944339"/>
                <a:gd name="connsiteY76" fmla="*/ 630530 h 1486890"/>
                <a:gd name="connsiteX77" fmla="*/ 851898 w 1944339"/>
                <a:gd name="connsiteY77" fmla="*/ 614971 h 1486890"/>
                <a:gd name="connsiteX78" fmla="*/ 851898 w 1944339"/>
                <a:gd name="connsiteY78" fmla="*/ 614971 h 1486890"/>
                <a:gd name="connsiteX79" fmla="*/ 483210 w 1944339"/>
                <a:gd name="connsiteY79" fmla="*/ 377511 h 1486890"/>
                <a:gd name="connsiteX80" fmla="*/ 517005 w 1944339"/>
                <a:gd name="connsiteY80" fmla="*/ 356851 h 1486890"/>
                <a:gd name="connsiteX81" fmla="*/ 483210 w 1944339"/>
                <a:gd name="connsiteY81" fmla="*/ 377511 h 1486890"/>
                <a:gd name="connsiteX82" fmla="*/ 483210 w 1944339"/>
                <a:gd name="connsiteY82" fmla="*/ 377511 h 1486890"/>
                <a:gd name="connsiteX83" fmla="*/ 402611 w 1944339"/>
                <a:gd name="connsiteY83" fmla="*/ 351623 h 1486890"/>
                <a:gd name="connsiteX84" fmla="*/ 410390 w 1944339"/>
                <a:gd name="connsiteY84" fmla="*/ 364503 h 1486890"/>
                <a:gd name="connsiteX85" fmla="*/ 425949 w 1944339"/>
                <a:gd name="connsiteY85" fmla="*/ 359274 h 1486890"/>
                <a:gd name="connsiteX86" fmla="*/ 444186 w 1944339"/>
                <a:gd name="connsiteY86" fmla="*/ 348945 h 1486890"/>
                <a:gd name="connsiteX87" fmla="*/ 459744 w 1944339"/>
                <a:gd name="connsiteY87" fmla="*/ 367054 h 1486890"/>
                <a:gd name="connsiteX88" fmla="*/ 477981 w 1944339"/>
                <a:gd name="connsiteY88" fmla="*/ 351495 h 1486890"/>
                <a:gd name="connsiteX89" fmla="*/ 493539 w 1944339"/>
                <a:gd name="connsiteY89" fmla="*/ 341165 h 1486890"/>
                <a:gd name="connsiteX90" fmla="*/ 506547 w 1944339"/>
                <a:gd name="connsiteY90" fmla="*/ 320505 h 1486890"/>
                <a:gd name="connsiteX91" fmla="*/ 511776 w 1944339"/>
                <a:gd name="connsiteY91" fmla="*/ 341165 h 1486890"/>
                <a:gd name="connsiteX92" fmla="*/ 532564 w 1944339"/>
                <a:gd name="connsiteY92" fmla="*/ 335937 h 1486890"/>
                <a:gd name="connsiteX93" fmla="*/ 550800 w 1944339"/>
                <a:gd name="connsiteY93" fmla="*/ 325607 h 1486890"/>
                <a:gd name="connsiteX94" fmla="*/ 550800 w 1944339"/>
                <a:gd name="connsiteY94" fmla="*/ 310048 h 1486890"/>
                <a:gd name="connsiteX95" fmla="*/ 563808 w 1944339"/>
                <a:gd name="connsiteY95" fmla="*/ 299718 h 1486890"/>
                <a:gd name="connsiteX96" fmla="*/ 545572 w 1944339"/>
                <a:gd name="connsiteY96" fmla="*/ 289388 h 1486890"/>
                <a:gd name="connsiteX97" fmla="*/ 532564 w 1944339"/>
                <a:gd name="connsiteY97" fmla="*/ 297168 h 1486890"/>
                <a:gd name="connsiteX98" fmla="*/ 503997 w 1944339"/>
                <a:gd name="connsiteY98" fmla="*/ 294617 h 1486890"/>
                <a:gd name="connsiteX99" fmla="*/ 464973 w 1944339"/>
                <a:gd name="connsiteY99" fmla="*/ 315277 h 1486890"/>
                <a:gd name="connsiteX100" fmla="*/ 433856 w 1944339"/>
                <a:gd name="connsiteY100" fmla="*/ 335937 h 1486890"/>
                <a:gd name="connsiteX101" fmla="*/ 402738 w 1944339"/>
                <a:gd name="connsiteY101" fmla="*/ 351495 h 1486890"/>
                <a:gd name="connsiteX102" fmla="*/ 402738 w 1944339"/>
                <a:gd name="connsiteY102" fmla="*/ 351495 h 1486890"/>
                <a:gd name="connsiteX103" fmla="*/ 555901 w 1944339"/>
                <a:gd name="connsiteY103" fmla="*/ 346521 h 1486890"/>
                <a:gd name="connsiteX104" fmla="*/ 558452 w 1944339"/>
                <a:gd name="connsiteY104" fmla="*/ 359402 h 1486890"/>
                <a:gd name="connsiteX105" fmla="*/ 555901 w 1944339"/>
                <a:gd name="connsiteY105" fmla="*/ 364631 h 1486890"/>
                <a:gd name="connsiteX106" fmla="*/ 540343 w 1944339"/>
                <a:gd name="connsiteY106" fmla="*/ 380189 h 1486890"/>
                <a:gd name="connsiteX107" fmla="*/ 561130 w 1944339"/>
                <a:gd name="connsiteY107" fmla="*/ 380189 h 1486890"/>
                <a:gd name="connsiteX108" fmla="*/ 522106 w 1944339"/>
                <a:gd name="connsiteY108" fmla="*/ 390519 h 1486890"/>
                <a:gd name="connsiteX109" fmla="*/ 550673 w 1944339"/>
                <a:gd name="connsiteY109" fmla="*/ 398299 h 1486890"/>
                <a:gd name="connsiteX110" fmla="*/ 581790 w 1944339"/>
                <a:gd name="connsiteY110" fmla="*/ 395748 h 1486890"/>
                <a:gd name="connsiteX111" fmla="*/ 597349 w 1944339"/>
                <a:gd name="connsiteY111" fmla="*/ 390519 h 1486890"/>
                <a:gd name="connsiteX112" fmla="*/ 638923 w 1944339"/>
                <a:gd name="connsiteY112" fmla="*/ 393070 h 1486890"/>
                <a:gd name="connsiteX113" fmla="*/ 607806 w 1944339"/>
                <a:gd name="connsiteY113" fmla="*/ 408628 h 1486890"/>
                <a:gd name="connsiteX114" fmla="*/ 607806 w 1944339"/>
                <a:gd name="connsiteY114" fmla="*/ 429288 h 1486890"/>
                <a:gd name="connsiteX115" fmla="*/ 685727 w 1944339"/>
                <a:gd name="connsiteY115" fmla="*/ 405950 h 1486890"/>
                <a:gd name="connsiteX116" fmla="*/ 716844 w 1944339"/>
                <a:gd name="connsiteY116" fmla="*/ 403400 h 1486890"/>
                <a:gd name="connsiteX117" fmla="*/ 766198 w 1944339"/>
                <a:gd name="connsiteY117" fmla="*/ 400849 h 1486890"/>
                <a:gd name="connsiteX118" fmla="*/ 773977 w 1944339"/>
                <a:gd name="connsiteY118" fmla="*/ 356851 h 1486890"/>
                <a:gd name="connsiteX119" fmla="*/ 747961 w 1944339"/>
                <a:gd name="connsiteY119" fmla="*/ 364631 h 1486890"/>
                <a:gd name="connsiteX120" fmla="*/ 724623 w 1944339"/>
                <a:gd name="connsiteY120" fmla="*/ 343971 h 1486890"/>
                <a:gd name="connsiteX121" fmla="*/ 709065 w 1944339"/>
                <a:gd name="connsiteY121" fmla="*/ 323311 h 1486890"/>
                <a:gd name="connsiteX122" fmla="*/ 685727 w 1944339"/>
                <a:gd name="connsiteY122" fmla="*/ 346649 h 1486890"/>
                <a:gd name="connsiteX123" fmla="*/ 685727 w 1944339"/>
                <a:gd name="connsiteY123" fmla="*/ 359530 h 1486890"/>
                <a:gd name="connsiteX124" fmla="*/ 703963 w 1944339"/>
                <a:gd name="connsiteY124" fmla="*/ 377639 h 1486890"/>
                <a:gd name="connsiteX125" fmla="*/ 652059 w 1944339"/>
                <a:gd name="connsiteY125" fmla="*/ 367309 h 1486890"/>
                <a:gd name="connsiteX126" fmla="*/ 602705 w 1944339"/>
                <a:gd name="connsiteY126" fmla="*/ 343971 h 1486890"/>
                <a:gd name="connsiteX127" fmla="*/ 579367 w 1944339"/>
                <a:gd name="connsiteY127" fmla="*/ 333641 h 1486890"/>
                <a:gd name="connsiteX128" fmla="*/ 556029 w 1944339"/>
                <a:gd name="connsiteY128" fmla="*/ 346521 h 1486890"/>
                <a:gd name="connsiteX129" fmla="*/ 556029 w 1944339"/>
                <a:gd name="connsiteY129" fmla="*/ 346521 h 1486890"/>
                <a:gd name="connsiteX130" fmla="*/ 605255 w 1944339"/>
                <a:gd name="connsiteY130" fmla="*/ 276635 h 1486890"/>
                <a:gd name="connsiteX131" fmla="*/ 576689 w 1944339"/>
                <a:gd name="connsiteY131" fmla="*/ 271407 h 1486890"/>
                <a:gd name="connsiteX132" fmla="*/ 605255 w 1944339"/>
                <a:gd name="connsiteY132" fmla="*/ 276635 h 1486890"/>
                <a:gd name="connsiteX133" fmla="*/ 605255 w 1944339"/>
                <a:gd name="connsiteY133" fmla="*/ 276635 h 1486890"/>
                <a:gd name="connsiteX134" fmla="*/ 685727 w 1944339"/>
                <a:gd name="connsiteY134" fmla="*/ 271407 h 1486890"/>
                <a:gd name="connsiteX135" fmla="*/ 672719 w 1944339"/>
                <a:gd name="connsiteY135" fmla="*/ 263627 h 1486890"/>
                <a:gd name="connsiteX136" fmla="*/ 618136 w 1944339"/>
                <a:gd name="connsiteY136" fmla="*/ 279186 h 1486890"/>
                <a:gd name="connsiteX137" fmla="*/ 646703 w 1944339"/>
                <a:gd name="connsiteY137" fmla="*/ 299846 h 1486890"/>
                <a:gd name="connsiteX138" fmla="*/ 677820 w 1944339"/>
                <a:gd name="connsiteY138" fmla="*/ 279186 h 1486890"/>
                <a:gd name="connsiteX139" fmla="*/ 685599 w 1944339"/>
                <a:gd name="connsiteY139" fmla="*/ 271407 h 1486890"/>
                <a:gd name="connsiteX140" fmla="*/ 685599 w 1944339"/>
                <a:gd name="connsiteY140" fmla="*/ 271407 h 1486890"/>
                <a:gd name="connsiteX141" fmla="*/ 639051 w 1944339"/>
                <a:gd name="connsiteY141" fmla="*/ 253297 h 1486890"/>
                <a:gd name="connsiteX142" fmla="*/ 665067 w 1944339"/>
                <a:gd name="connsiteY142" fmla="*/ 250747 h 1486890"/>
                <a:gd name="connsiteX143" fmla="*/ 701413 w 1944339"/>
                <a:gd name="connsiteY143" fmla="*/ 245518 h 1486890"/>
                <a:gd name="connsiteX144" fmla="*/ 654609 w 1944339"/>
                <a:gd name="connsiteY144" fmla="*/ 235188 h 1486890"/>
                <a:gd name="connsiteX145" fmla="*/ 613035 w 1944339"/>
                <a:gd name="connsiteY145" fmla="*/ 250747 h 1486890"/>
                <a:gd name="connsiteX146" fmla="*/ 639051 w 1944339"/>
                <a:gd name="connsiteY146" fmla="*/ 253297 h 1486890"/>
                <a:gd name="connsiteX147" fmla="*/ 639051 w 1944339"/>
                <a:gd name="connsiteY147" fmla="*/ 253297 h 1486890"/>
                <a:gd name="connsiteX148" fmla="*/ 799993 w 1944339"/>
                <a:gd name="connsiteY148" fmla="*/ 222180 h 1486890"/>
                <a:gd name="connsiteX149" fmla="*/ 828560 w 1944339"/>
                <a:gd name="connsiteY149" fmla="*/ 237739 h 1486890"/>
                <a:gd name="connsiteX150" fmla="*/ 794764 w 1944339"/>
                <a:gd name="connsiteY150" fmla="*/ 242967 h 1486890"/>
                <a:gd name="connsiteX151" fmla="*/ 823331 w 1944339"/>
                <a:gd name="connsiteY151" fmla="*/ 250747 h 1486890"/>
                <a:gd name="connsiteX152" fmla="*/ 880464 w 1944339"/>
                <a:gd name="connsiteY152" fmla="*/ 261077 h 1486890"/>
                <a:gd name="connsiteX153" fmla="*/ 922039 w 1944339"/>
                <a:gd name="connsiteY153" fmla="*/ 266305 h 1486890"/>
                <a:gd name="connsiteX154" fmla="*/ 911709 w 1944339"/>
                <a:gd name="connsiteY154" fmla="*/ 242967 h 1486890"/>
                <a:gd name="connsiteX155" fmla="*/ 885693 w 1944339"/>
                <a:gd name="connsiteY155" fmla="*/ 227409 h 1486890"/>
                <a:gd name="connsiteX156" fmla="*/ 862355 w 1944339"/>
                <a:gd name="connsiteY156" fmla="*/ 211850 h 1486890"/>
                <a:gd name="connsiteX157" fmla="*/ 849347 w 1944339"/>
                <a:gd name="connsiteY157" fmla="*/ 209300 h 1486890"/>
                <a:gd name="connsiteX158" fmla="*/ 784434 w 1944339"/>
                <a:gd name="connsiteY158" fmla="*/ 198970 h 1486890"/>
                <a:gd name="connsiteX159" fmla="*/ 799993 w 1944339"/>
                <a:gd name="connsiteY159" fmla="*/ 222308 h 1486890"/>
                <a:gd name="connsiteX160" fmla="*/ 799993 w 1944339"/>
                <a:gd name="connsiteY160" fmla="*/ 222308 h 1486890"/>
                <a:gd name="connsiteX161" fmla="*/ 807900 w 1944339"/>
                <a:gd name="connsiteY161" fmla="*/ 305074 h 1486890"/>
                <a:gd name="connsiteX162" fmla="*/ 774105 w 1944339"/>
                <a:gd name="connsiteY162" fmla="*/ 279186 h 1486890"/>
                <a:gd name="connsiteX163" fmla="*/ 807900 w 1944339"/>
                <a:gd name="connsiteY163" fmla="*/ 305074 h 1486890"/>
                <a:gd name="connsiteX164" fmla="*/ 807900 w 1944339"/>
                <a:gd name="connsiteY164" fmla="*/ 305074 h 1486890"/>
                <a:gd name="connsiteX165" fmla="*/ 932496 w 1944339"/>
                <a:gd name="connsiteY165" fmla="*/ 178182 h 1486890"/>
                <a:gd name="connsiteX166" fmla="*/ 903930 w 1944339"/>
                <a:gd name="connsiteY166" fmla="*/ 167853 h 1486890"/>
                <a:gd name="connsiteX167" fmla="*/ 932496 w 1944339"/>
                <a:gd name="connsiteY167" fmla="*/ 178182 h 1486890"/>
                <a:gd name="connsiteX168" fmla="*/ 932496 w 1944339"/>
                <a:gd name="connsiteY168" fmla="*/ 178182 h 1486890"/>
                <a:gd name="connsiteX169" fmla="*/ 823459 w 1944339"/>
                <a:gd name="connsiteY169" fmla="*/ 398299 h 1486890"/>
                <a:gd name="connsiteX170" fmla="*/ 802671 w 1944339"/>
                <a:gd name="connsiteY170" fmla="*/ 387969 h 1486890"/>
                <a:gd name="connsiteX171" fmla="*/ 823459 w 1944339"/>
                <a:gd name="connsiteY171" fmla="*/ 398299 h 1486890"/>
                <a:gd name="connsiteX172" fmla="*/ 823459 w 1944339"/>
                <a:gd name="connsiteY172" fmla="*/ 398299 h 1486890"/>
                <a:gd name="connsiteX173" fmla="*/ 932496 w 1944339"/>
                <a:gd name="connsiteY173" fmla="*/ 328412 h 1486890"/>
                <a:gd name="connsiteX174" fmla="*/ 893472 w 1944339"/>
                <a:gd name="connsiteY174" fmla="*/ 320633 h 1486890"/>
                <a:gd name="connsiteX175" fmla="*/ 898701 w 1944339"/>
                <a:gd name="connsiteY175" fmla="*/ 346521 h 1486890"/>
                <a:gd name="connsiteX176" fmla="*/ 872685 w 1944339"/>
                <a:gd name="connsiteY176" fmla="*/ 338742 h 1486890"/>
                <a:gd name="connsiteX177" fmla="*/ 864906 w 1944339"/>
                <a:gd name="connsiteY177" fmla="*/ 354301 h 1486890"/>
                <a:gd name="connsiteX178" fmla="*/ 851898 w 1944339"/>
                <a:gd name="connsiteY178" fmla="*/ 356851 h 1486890"/>
                <a:gd name="connsiteX179" fmla="*/ 815552 w 1944339"/>
                <a:gd name="connsiteY179" fmla="*/ 323184 h 1486890"/>
                <a:gd name="connsiteX180" fmla="*/ 813001 w 1944339"/>
                <a:gd name="connsiteY180" fmla="*/ 349072 h 1486890"/>
                <a:gd name="connsiteX181" fmla="*/ 849347 w 1944339"/>
                <a:gd name="connsiteY181" fmla="*/ 374961 h 1486890"/>
                <a:gd name="connsiteX182" fmla="*/ 901252 w 1944339"/>
                <a:gd name="connsiteY182" fmla="*/ 372410 h 1486890"/>
                <a:gd name="connsiteX183" fmla="*/ 896023 w 1944339"/>
                <a:gd name="connsiteY183" fmla="*/ 400849 h 1486890"/>
                <a:gd name="connsiteX184" fmla="*/ 942826 w 1944339"/>
                <a:gd name="connsiteY184" fmla="*/ 400849 h 1486890"/>
                <a:gd name="connsiteX185" fmla="*/ 961063 w 1944339"/>
                <a:gd name="connsiteY185" fmla="*/ 385290 h 1486890"/>
                <a:gd name="connsiteX186" fmla="*/ 958512 w 1944339"/>
                <a:gd name="connsiteY186" fmla="*/ 361953 h 1486890"/>
                <a:gd name="connsiteX187" fmla="*/ 932496 w 1944339"/>
                <a:gd name="connsiteY187" fmla="*/ 328285 h 1486890"/>
                <a:gd name="connsiteX188" fmla="*/ 932496 w 1944339"/>
                <a:gd name="connsiteY188" fmla="*/ 328285 h 1486890"/>
                <a:gd name="connsiteX189" fmla="*/ 974071 w 1944339"/>
                <a:gd name="connsiteY189" fmla="*/ 271407 h 1486890"/>
                <a:gd name="connsiteX190" fmla="*/ 1013095 w 1944339"/>
                <a:gd name="connsiteY190" fmla="*/ 266178 h 1486890"/>
                <a:gd name="connsiteX191" fmla="*/ 1015646 w 1944339"/>
                <a:gd name="connsiteY191" fmla="*/ 248069 h 1486890"/>
                <a:gd name="connsiteX192" fmla="*/ 992308 w 1944339"/>
                <a:gd name="connsiteY192" fmla="*/ 240289 h 1486890"/>
                <a:gd name="connsiteX193" fmla="*/ 945504 w 1944339"/>
                <a:gd name="connsiteY193" fmla="*/ 227409 h 1486890"/>
                <a:gd name="connsiteX194" fmla="*/ 974071 w 1944339"/>
                <a:gd name="connsiteY194" fmla="*/ 271407 h 1486890"/>
                <a:gd name="connsiteX195" fmla="*/ 974071 w 1944339"/>
                <a:gd name="connsiteY195" fmla="*/ 271407 h 1486890"/>
                <a:gd name="connsiteX196" fmla="*/ 1051992 w 1944339"/>
                <a:gd name="connsiteY196" fmla="*/ 276635 h 1486890"/>
                <a:gd name="connsiteX197" fmla="*/ 989630 w 1944339"/>
                <a:gd name="connsiteY197" fmla="*/ 289516 h 1486890"/>
                <a:gd name="connsiteX198" fmla="*/ 1051992 w 1944339"/>
                <a:gd name="connsiteY198" fmla="*/ 276635 h 1486890"/>
                <a:gd name="connsiteX199" fmla="*/ 1051992 w 1944339"/>
                <a:gd name="connsiteY199" fmla="*/ 276635 h 1486890"/>
                <a:gd name="connsiteX200" fmla="*/ 1041662 w 1944339"/>
                <a:gd name="connsiteY200" fmla="*/ 418958 h 1486890"/>
                <a:gd name="connsiteX201" fmla="*/ 1031332 w 1944339"/>
                <a:gd name="connsiteY201" fmla="*/ 382740 h 1486890"/>
                <a:gd name="connsiteX202" fmla="*/ 976749 w 1944339"/>
                <a:gd name="connsiteY202" fmla="*/ 403400 h 1486890"/>
                <a:gd name="connsiteX203" fmla="*/ 1041662 w 1944339"/>
                <a:gd name="connsiteY203" fmla="*/ 418958 h 1486890"/>
                <a:gd name="connsiteX204" fmla="*/ 1041662 w 1944339"/>
                <a:gd name="connsiteY204" fmla="*/ 418958 h 1486890"/>
                <a:gd name="connsiteX205" fmla="*/ 916938 w 1944339"/>
                <a:gd name="connsiteY205" fmla="*/ 553502 h 1486890"/>
                <a:gd name="connsiteX206" fmla="*/ 955962 w 1944339"/>
                <a:gd name="connsiteY206" fmla="*/ 543172 h 1486890"/>
                <a:gd name="connsiteX207" fmla="*/ 984528 w 1944339"/>
                <a:gd name="connsiteY207" fmla="*/ 488844 h 1486890"/>
                <a:gd name="connsiteX208" fmla="*/ 971520 w 1944339"/>
                <a:gd name="connsiteY208" fmla="*/ 486294 h 1486890"/>
                <a:gd name="connsiteX209" fmla="*/ 968970 w 1944339"/>
                <a:gd name="connsiteY209" fmla="*/ 496624 h 1486890"/>
                <a:gd name="connsiteX210" fmla="*/ 942954 w 1944339"/>
                <a:gd name="connsiteY210" fmla="*/ 486294 h 1486890"/>
                <a:gd name="connsiteX211" fmla="*/ 968970 w 1944339"/>
                <a:gd name="connsiteY211" fmla="*/ 462956 h 1486890"/>
                <a:gd name="connsiteX212" fmla="*/ 953411 w 1944339"/>
                <a:gd name="connsiteY212" fmla="*/ 442296 h 1486890"/>
                <a:gd name="connsiteX213" fmla="*/ 927395 w 1944339"/>
                <a:gd name="connsiteY213" fmla="*/ 447525 h 1486890"/>
                <a:gd name="connsiteX214" fmla="*/ 914387 w 1944339"/>
                <a:gd name="connsiteY214" fmla="*/ 452754 h 1486890"/>
                <a:gd name="connsiteX215" fmla="*/ 875363 w 1944339"/>
                <a:gd name="connsiteY215" fmla="*/ 470863 h 1486890"/>
                <a:gd name="connsiteX216" fmla="*/ 901379 w 1944339"/>
                <a:gd name="connsiteY216" fmla="*/ 488972 h 1486890"/>
                <a:gd name="connsiteX217" fmla="*/ 857254 w 1944339"/>
                <a:gd name="connsiteY217" fmla="*/ 486421 h 1486890"/>
                <a:gd name="connsiteX218" fmla="*/ 872812 w 1944339"/>
                <a:gd name="connsiteY218" fmla="*/ 517539 h 1486890"/>
                <a:gd name="connsiteX219" fmla="*/ 916938 w 1944339"/>
                <a:gd name="connsiteY219" fmla="*/ 553757 h 1486890"/>
                <a:gd name="connsiteX220" fmla="*/ 916938 w 1944339"/>
                <a:gd name="connsiteY220" fmla="*/ 553757 h 1486890"/>
                <a:gd name="connsiteX221" fmla="*/ 1075330 w 1944339"/>
                <a:gd name="connsiteY221" fmla="*/ 398299 h 1486890"/>
                <a:gd name="connsiteX222" fmla="*/ 1101345 w 1944339"/>
                <a:gd name="connsiteY222" fmla="*/ 413857 h 1486890"/>
                <a:gd name="connsiteX223" fmla="*/ 1137691 w 1944339"/>
                <a:gd name="connsiteY223" fmla="*/ 416408 h 1486890"/>
                <a:gd name="connsiteX224" fmla="*/ 1153250 w 1944339"/>
                <a:gd name="connsiteY224" fmla="*/ 411179 h 1486890"/>
                <a:gd name="connsiteX225" fmla="*/ 1225942 w 1944339"/>
                <a:gd name="connsiteY225" fmla="*/ 424059 h 1486890"/>
                <a:gd name="connsiteX226" fmla="*/ 1272745 w 1944339"/>
                <a:gd name="connsiteY226" fmla="*/ 413730 h 1486890"/>
                <a:gd name="connsiteX227" fmla="*/ 1332429 w 1944339"/>
                <a:gd name="connsiteY227" fmla="*/ 416280 h 1486890"/>
                <a:gd name="connsiteX228" fmla="*/ 1350666 w 1944339"/>
                <a:gd name="connsiteY228" fmla="*/ 382612 h 1486890"/>
                <a:gd name="connsiteX229" fmla="*/ 1228620 w 1944339"/>
                <a:gd name="connsiteY229" fmla="*/ 374833 h 1486890"/>
                <a:gd name="connsiteX230" fmla="*/ 1166258 w 1944339"/>
                <a:gd name="connsiteY230" fmla="*/ 377384 h 1486890"/>
                <a:gd name="connsiteX231" fmla="*/ 1129912 w 1944339"/>
                <a:gd name="connsiteY231" fmla="*/ 367054 h 1486890"/>
                <a:gd name="connsiteX232" fmla="*/ 1137691 w 1944339"/>
                <a:gd name="connsiteY232" fmla="*/ 346394 h 1486890"/>
                <a:gd name="connsiteX233" fmla="*/ 1078008 w 1944339"/>
                <a:gd name="connsiteY233" fmla="*/ 328285 h 1486890"/>
                <a:gd name="connsiteX234" fmla="*/ 1031204 w 1944339"/>
                <a:gd name="connsiteY234" fmla="*/ 315404 h 1486890"/>
                <a:gd name="connsiteX235" fmla="*/ 976622 w 1944339"/>
                <a:gd name="connsiteY235" fmla="*/ 323184 h 1486890"/>
                <a:gd name="connsiteX236" fmla="*/ 1046763 w 1944339"/>
                <a:gd name="connsiteY236" fmla="*/ 343843 h 1486890"/>
                <a:gd name="connsiteX237" fmla="*/ 1075330 w 1944339"/>
                <a:gd name="connsiteY237" fmla="*/ 364503 h 1486890"/>
                <a:gd name="connsiteX238" fmla="*/ 1075330 w 1944339"/>
                <a:gd name="connsiteY238" fmla="*/ 398171 h 1486890"/>
                <a:gd name="connsiteX239" fmla="*/ 1075330 w 1944339"/>
                <a:gd name="connsiteY239" fmla="*/ 398171 h 1486890"/>
                <a:gd name="connsiteX240" fmla="*/ 1124683 w 1944339"/>
                <a:gd name="connsiteY240" fmla="*/ 284287 h 1486890"/>
                <a:gd name="connsiteX241" fmla="*/ 1103896 w 1944339"/>
                <a:gd name="connsiteY241" fmla="*/ 302396 h 1486890"/>
                <a:gd name="connsiteX242" fmla="*/ 1124683 w 1944339"/>
                <a:gd name="connsiteY242" fmla="*/ 284287 h 1486890"/>
                <a:gd name="connsiteX243" fmla="*/ 1124683 w 1944339"/>
                <a:gd name="connsiteY243" fmla="*/ 284287 h 1486890"/>
                <a:gd name="connsiteX244" fmla="*/ 984528 w 1944339"/>
                <a:gd name="connsiteY244" fmla="*/ 175632 h 1486890"/>
                <a:gd name="connsiteX245" fmla="*/ 1007866 w 1944339"/>
                <a:gd name="connsiteY245" fmla="*/ 198970 h 1486890"/>
                <a:gd name="connsiteX246" fmla="*/ 1070228 w 1944339"/>
                <a:gd name="connsiteY246" fmla="*/ 201520 h 1486890"/>
                <a:gd name="connsiteX247" fmla="*/ 1031204 w 1944339"/>
                <a:gd name="connsiteY247" fmla="*/ 219630 h 1486890"/>
                <a:gd name="connsiteX248" fmla="*/ 1062321 w 1944339"/>
                <a:gd name="connsiteY248" fmla="*/ 242967 h 1486890"/>
                <a:gd name="connsiteX249" fmla="*/ 1114226 w 1944339"/>
                <a:gd name="connsiteY249" fmla="*/ 258526 h 1486890"/>
                <a:gd name="connsiteX250" fmla="*/ 1145343 w 1944339"/>
                <a:gd name="connsiteY250" fmla="*/ 255975 h 1486890"/>
                <a:gd name="connsiteX251" fmla="*/ 1168681 w 1944339"/>
                <a:gd name="connsiteY251" fmla="*/ 232638 h 1486890"/>
                <a:gd name="connsiteX252" fmla="*/ 1189468 w 1944339"/>
                <a:gd name="connsiteY252" fmla="*/ 214528 h 1486890"/>
                <a:gd name="connsiteX253" fmla="*/ 1225814 w 1944339"/>
                <a:gd name="connsiteY253" fmla="*/ 201648 h 1486890"/>
                <a:gd name="connsiteX254" fmla="*/ 1205027 w 1944339"/>
                <a:gd name="connsiteY254" fmla="*/ 191318 h 1486890"/>
                <a:gd name="connsiteX255" fmla="*/ 1184240 w 1944339"/>
                <a:gd name="connsiteY255" fmla="*/ 178438 h 1486890"/>
                <a:gd name="connsiteX256" fmla="*/ 1173910 w 1944339"/>
                <a:gd name="connsiteY256" fmla="*/ 157778 h 1486890"/>
                <a:gd name="connsiteX257" fmla="*/ 1158351 w 1944339"/>
                <a:gd name="connsiteY257" fmla="*/ 155227 h 1486890"/>
                <a:gd name="connsiteX258" fmla="*/ 1137564 w 1944339"/>
                <a:gd name="connsiteY258" fmla="*/ 144897 h 1486890"/>
                <a:gd name="connsiteX259" fmla="*/ 1069973 w 1944339"/>
                <a:gd name="connsiteY259" fmla="*/ 106128 h 1486890"/>
                <a:gd name="connsiteX260" fmla="*/ 1030949 w 1944339"/>
                <a:gd name="connsiteY260" fmla="*/ 100900 h 1486890"/>
                <a:gd name="connsiteX261" fmla="*/ 1033500 w 1944339"/>
                <a:gd name="connsiteY261" fmla="*/ 111229 h 1486890"/>
                <a:gd name="connsiteX262" fmla="*/ 1017941 w 1944339"/>
                <a:gd name="connsiteY262" fmla="*/ 119009 h 1486890"/>
                <a:gd name="connsiteX263" fmla="*/ 999704 w 1944339"/>
                <a:gd name="connsiteY263" fmla="*/ 131889 h 1486890"/>
                <a:gd name="connsiteX264" fmla="*/ 1004933 w 1944339"/>
                <a:gd name="connsiteY264" fmla="*/ 155227 h 1486890"/>
                <a:gd name="connsiteX265" fmla="*/ 991925 w 1944339"/>
                <a:gd name="connsiteY265" fmla="*/ 165557 h 1486890"/>
                <a:gd name="connsiteX266" fmla="*/ 984146 w 1944339"/>
                <a:gd name="connsiteY266" fmla="*/ 175887 h 1486890"/>
                <a:gd name="connsiteX267" fmla="*/ 984146 w 1944339"/>
                <a:gd name="connsiteY267" fmla="*/ 175887 h 1486890"/>
                <a:gd name="connsiteX268" fmla="*/ 1103896 w 1944339"/>
                <a:gd name="connsiteY268" fmla="*/ 82408 h 1486890"/>
                <a:gd name="connsiteX269" fmla="*/ 1114226 w 1944339"/>
                <a:gd name="connsiteY269" fmla="*/ 84958 h 1486890"/>
                <a:gd name="connsiteX270" fmla="*/ 1124556 w 1944339"/>
                <a:gd name="connsiteY270" fmla="*/ 92738 h 1486890"/>
                <a:gd name="connsiteX271" fmla="*/ 1116777 w 1944339"/>
                <a:gd name="connsiteY271" fmla="*/ 108296 h 1486890"/>
                <a:gd name="connsiteX272" fmla="*/ 1137564 w 1944339"/>
                <a:gd name="connsiteY272" fmla="*/ 121177 h 1486890"/>
                <a:gd name="connsiteX273" fmla="*/ 1192147 w 1944339"/>
                <a:gd name="connsiteY273" fmla="*/ 123727 h 1486890"/>
                <a:gd name="connsiteX274" fmla="*/ 1199926 w 1944339"/>
                <a:gd name="connsiteY274" fmla="*/ 134057 h 1486890"/>
                <a:gd name="connsiteX275" fmla="*/ 1262288 w 1944339"/>
                <a:gd name="connsiteY275" fmla="*/ 139286 h 1486890"/>
                <a:gd name="connsiteX276" fmla="*/ 1285626 w 1944339"/>
                <a:gd name="connsiteY276" fmla="*/ 134057 h 1486890"/>
                <a:gd name="connsiteX277" fmla="*/ 1355767 w 1944339"/>
                <a:gd name="connsiteY277" fmla="*/ 113397 h 1486890"/>
                <a:gd name="connsiteX278" fmla="*/ 1355767 w 1944339"/>
                <a:gd name="connsiteY278" fmla="*/ 131507 h 1486890"/>
                <a:gd name="connsiteX279" fmla="*/ 1283075 w 1944339"/>
                <a:gd name="connsiteY279" fmla="*/ 147065 h 1486890"/>
                <a:gd name="connsiteX280" fmla="*/ 1311642 w 1944339"/>
                <a:gd name="connsiteY280" fmla="*/ 175504 h 1486890"/>
                <a:gd name="connsiteX281" fmla="*/ 1272618 w 1944339"/>
                <a:gd name="connsiteY281" fmla="*/ 165174 h 1486890"/>
                <a:gd name="connsiteX282" fmla="*/ 1205027 w 1944339"/>
                <a:gd name="connsiteY282" fmla="*/ 149616 h 1486890"/>
                <a:gd name="connsiteX283" fmla="*/ 1205027 w 1944339"/>
                <a:gd name="connsiteY283" fmla="*/ 183284 h 1486890"/>
                <a:gd name="connsiteX284" fmla="*/ 1246602 w 1944339"/>
                <a:gd name="connsiteY284" fmla="*/ 211723 h 1486890"/>
                <a:gd name="connsiteX285" fmla="*/ 1288176 w 1944339"/>
                <a:gd name="connsiteY285" fmla="*/ 237611 h 1486890"/>
                <a:gd name="connsiteX286" fmla="*/ 1231043 w 1944339"/>
                <a:gd name="connsiteY286" fmla="*/ 224603 h 1486890"/>
                <a:gd name="connsiteX287" fmla="*/ 1173910 w 1944339"/>
                <a:gd name="connsiteY287" fmla="*/ 250492 h 1486890"/>
                <a:gd name="connsiteX288" fmla="*/ 1225814 w 1944339"/>
                <a:gd name="connsiteY288" fmla="*/ 250492 h 1486890"/>
                <a:gd name="connsiteX289" fmla="*/ 1220586 w 1944339"/>
                <a:gd name="connsiteY289" fmla="*/ 263372 h 1486890"/>
                <a:gd name="connsiteX290" fmla="*/ 1246602 w 1944339"/>
                <a:gd name="connsiteY290" fmla="*/ 294489 h 1486890"/>
                <a:gd name="connsiteX291" fmla="*/ 1218035 w 1944339"/>
                <a:gd name="connsiteY291" fmla="*/ 291939 h 1486890"/>
                <a:gd name="connsiteX292" fmla="*/ 1179011 w 1944339"/>
                <a:gd name="connsiteY292" fmla="*/ 271279 h 1486890"/>
                <a:gd name="connsiteX293" fmla="*/ 1176460 w 1944339"/>
                <a:gd name="connsiteY293" fmla="*/ 291939 h 1486890"/>
                <a:gd name="connsiteX294" fmla="*/ 1176460 w 1944339"/>
                <a:gd name="connsiteY294" fmla="*/ 307497 h 1486890"/>
                <a:gd name="connsiteX295" fmla="*/ 1129657 w 1944339"/>
                <a:gd name="connsiteY295" fmla="*/ 328157 h 1486890"/>
                <a:gd name="connsiteX296" fmla="*/ 1202349 w 1944339"/>
                <a:gd name="connsiteY296" fmla="*/ 335937 h 1486890"/>
                <a:gd name="connsiteX297" fmla="*/ 1241373 w 1944339"/>
                <a:gd name="connsiteY297" fmla="*/ 338487 h 1486890"/>
                <a:gd name="connsiteX298" fmla="*/ 1285498 w 1944339"/>
                <a:gd name="connsiteY298" fmla="*/ 333258 h 1486890"/>
                <a:gd name="connsiteX299" fmla="*/ 1319294 w 1944339"/>
                <a:gd name="connsiteY299" fmla="*/ 343588 h 1486890"/>
                <a:gd name="connsiteX300" fmla="*/ 1353089 w 1944339"/>
                <a:gd name="connsiteY300" fmla="*/ 341038 h 1486890"/>
                <a:gd name="connsiteX301" fmla="*/ 1379105 w 1944339"/>
                <a:gd name="connsiteY301" fmla="*/ 333258 h 1486890"/>
                <a:gd name="connsiteX302" fmla="*/ 1386884 w 1944339"/>
                <a:gd name="connsiteY302" fmla="*/ 315149 h 1486890"/>
                <a:gd name="connsiteX303" fmla="*/ 1360868 w 1944339"/>
                <a:gd name="connsiteY303" fmla="*/ 315149 h 1486890"/>
                <a:gd name="connsiteX304" fmla="*/ 1316743 w 1944339"/>
                <a:gd name="connsiteY304" fmla="*/ 304819 h 1486890"/>
                <a:gd name="connsiteX305" fmla="*/ 1316743 w 1944339"/>
                <a:gd name="connsiteY305" fmla="*/ 291939 h 1486890"/>
                <a:gd name="connsiteX306" fmla="*/ 1373876 w 1944339"/>
                <a:gd name="connsiteY306" fmla="*/ 291939 h 1486890"/>
                <a:gd name="connsiteX307" fmla="*/ 1379105 w 1944339"/>
                <a:gd name="connsiteY307" fmla="*/ 268601 h 1486890"/>
                <a:gd name="connsiteX308" fmla="*/ 1418129 w 1944339"/>
                <a:gd name="connsiteY308" fmla="*/ 266050 h 1486890"/>
                <a:gd name="connsiteX309" fmla="*/ 1462254 w 1944339"/>
                <a:gd name="connsiteY309" fmla="*/ 222053 h 1486890"/>
                <a:gd name="connsiteX310" fmla="*/ 1405121 w 1944339"/>
                <a:gd name="connsiteY310" fmla="*/ 209172 h 1486890"/>
                <a:gd name="connsiteX311" fmla="*/ 1454475 w 1944339"/>
                <a:gd name="connsiteY311" fmla="*/ 196292 h 1486890"/>
                <a:gd name="connsiteX312" fmla="*/ 1480491 w 1944339"/>
                <a:gd name="connsiteY312" fmla="*/ 175632 h 1486890"/>
                <a:gd name="connsiteX313" fmla="*/ 1524616 w 1944339"/>
                <a:gd name="connsiteY313" fmla="*/ 180861 h 1486890"/>
                <a:gd name="connsiteX314" fmla="*/ 1542853 w 1944339"/>
                <a:gd name="connsiteY314" fmla="*/ 160201 h 1486890"/>
                <a:gd name="connsiteX315" fmla="*/ 1610444 w 1944339"/>
                <a:gd name="connsiteY315" fmla="*/ 123982 h 1486890"/>
                <a:gd name="connsiteX316" fmla="*/ 1683136 w 1944339"/>
                <a:gd name="connsiteY316" fmla="*/ 92865 h 1486890"/>
                <a:gd name="connsiteX317" fmla="*/ 1618223 w 1944339"/>
                <a:gd name="connsiteY317" fmla="*/ 90315 h 1486890"/>
                <a:gd name="connsiteX318" fmla="*/ 1670127 w 1944339"/>
                <a:gd name="connsiteY318" fmla="*/ 77434 h 1486890"/>
                <a:gd name="connsiteX319" fmla="*/ 1737718 w 1944339"/>
                <a:gd name="connsiteY319" fmla="*/ 59325 h 1486890"/>
                <a:gd name="connsiteX320" fmla="*/ 1742947 w 1944339"/>
                <a:gd name="connsiteY320" fmla="*/ 38665 h 1486890"/>
                <a:gd name="connsiteX321" fmla="*/ 1709151 w 1944339"/>
                <a:gd name="connsiteY321" fmla="*/ 23106 h 1486890"/>
                <a:gd name="connsiteX322" fmla="*/ 1683136 w 1944339"/>
                <a:gd name="connsiteY322" fmla="*/ 17878 h 1486890"/>
                <a:gd name="connsiteX323" fmla="*/ 1633781 w 1944339"/>
                <a:gd name="connsiteY323" fmla="*/ 23106 h 1486890"/>
                <a:gd name="connsiteX324" fmla="*/ 1644111 w 1944339"/>
                <a:gd name="connsiteY324" fmla="*/ 10098 h 1486890"/>
                <a:gd name="connsiteX325" fmla="*/ 1566191 w 1944339"/>
                <a:gd name="connsiteY325" fmla="*/ 2319 h 1486890"/>
                <a:gd name="connsiteX326" fmla="*/ 1527167 w 1944339"/>
                <a:gd name="connsiteY326" fmla="*/ 4870 h 1486890"/>
                <a:gd name="connsiteX327" fmla="*/ 1490821 w 1944339"/>
                <a:gd name="connsiteY327" fmla="*/ 12649 h 1486890"/>
                <a:gd name="connsiteX328" fmla="*/ 1472584 w 1944339"/>
                <a:gd name="connsiteY328" fmla="*/ 10098 h 1486890"/>
                <a:gd name="connsiteX329" fmla="*/ 1418001 w 1944339"/>
                <a:gd name="connsiteY329" fmla="*/ 10098 h 1486890"/>
                <a:gd name="connsiteX330" fmla="*/ 1384206 w 1944339"/>
                <a:gd name="connsiteY330" fmla="*/ 15327 h 1486890"/>
                <a:gd name="connsiteX331" fmla="*/ 1345182 w 1944339"/>
                <a:gd name="connsiteY331" fmla="*/ 12777 h 1486890"/>
                <a:gd name="connsiteX332" fmla="*/ 1332174 w 1944339"/>
                <a:gd name="connsiteY332" fmla="*/ 20556 h 1486890"/>
                <a:gd name="connsiteX333" fmla="*/ 1319166 w 1944339"/>
                <a:gd name="connsiteY333" fmla="*/ 30886 h 1486890"/>
                <a:gd name="connsiteX334" fmla="*/ 1282820 w 1944339"/>
                <a:gd name="connsiteY334" fmla="*/ 38665 h 1486890"/>
                <a:gd name="connsiteX335" fmla="*/ 1256804 w 1944339"/>
                <a:gd name="connsiteY335" fmla="*/ 43894 h 1486890"/>
                <a:gd name="connsiteX336" fmla="*/ 1220458 w 1944339"/>
                <a:gd name="connsiteY336" fmla="*/ 41343 h 1486890"/>
                <a:gd name="connsiteX337" fmla="*/ 1199671 w 1944339"/>
                <a:gd name="connsiteY337" fmla="*/ 54224 h 1486890"/>
                <a:gd name="connsiteX338" fmla="*/ 1184112 w 1944339"/>
                <a:gd name="connsiteY338" fmla="*/ 64554 h 1486890"/>
                <a:gd name="connsiteX339" fmla="*/ 1150317 w 1944339"/>
                <a:gd name="connsiteY339" fmla="*/ 59325 h 1486890"/>
                <a:gd name="connsiteX340" fmla="*/ 1132080 w 1944339"/>
                <a:gd name="connsiteY340" fmla="*/ 72205 h 1486890"/>
                <a:gd name="connsiteX341" fmla="*/ 1085277 w 1944339"/>
                <a:gd name="connsiteY341" fmla="*/ 77434 h 1486890"/>
                <a:gd name="connsiteX342" fmla="*/ 1103513 w 1944339"/>
                <a:gd name="connsiteY342" fmla="*/ 82663 h 1486890"/>
                <a:gd name="connsiteX343" fmla="*/ 1103513 w 1944339"/>
                <a:gd name="connsiteY343" fmla="*/ 82663 h 1486890"/>
                <a:gd name="connsiteX344" fmla="*/ 1348115 w 1944339"/>
                <a:gd name="connsiteY344" fmla="*/ 915941 h 1486890"/>
                <a:gd name="connsiteX345" fmla="*/ 1350666 w 1944339"/>
                <a:gd name="connsiteY345" fmla="*/ 890053 h 1486890"/>
                <a:gd name="connsiteX346" fmla="*/ 1348115 w 1944339"/>
                <a:gd name="connsiteY346" fmla="*/ 915941 h 1486890"/>
                <a:gd name="connsiteX347" fmla="*/ 1348115 w 1944339"/>
                <a:gd name="connsiteY347" fmla="*/ 915941 h 1486890"/>
                <a:gd name="connsiteX348" fmla="*/ 1262415 w 1944339"/>
                <a:gd name="connsiteY348" fmla="*/ 895281 h 1486890"/>
                <a:gd name="connsiteX349" fmla="*/ 1298761 w 1944339"/>
                <a:gd name="connsiteY349" fmla="*/ 869393 h 1486890"/>
                <a:gd name="connsiteX350" fmla="*/ 1262415 w 1944339"/>
                <a:gd name="connsiteY350" fmla="*/ 895281 h 1486890"/>
                <a:gd name="connsiteX351" fmla="*/ 1262415 w 1944339"/>
                <a:gd name="connsiteY351" fmla="*/ 895281 h 1486890"/>
                <a:gd name="connsiteX352" fmla="*/ 1332557 w 1944339"/>
                <a:gd name="connsiteY352" fmla="*/ 840954 h 1486890"/>
                <a:gd name="connsiteX353" fmla="*/ 1301439 w 1944339"/>
                <a:gd name="connsiteY353" fmla="*/ 817616 h 1486890"/>
                <a:gd name="connsiteX354" fmla="*/ 1259865 w 1944339"/>
                <a:gd name="connsiteY354" fmla="*/ 791727 h 1486890"/>
                <a:gd name="connsiteX355" fmla="*/ 1231298 w 1944339"/>
                <a:gd name="connsiteY355" fmla="*/ 771067 h 1486890"/>
                <a:gd name="connsiteX356" fmla="*/ 1207960 w 1944339"/>
                <a:gd name="connsiteY356" fmla="*/ 786626 h 1486890"/>
                <a:gd name="connsiteX357" fmla="*/ 1202731 w 1944339"/>
                <a:gd name="connsiteY357" fmla="*/ 815065 h 1486890"/>
                <a:gd name="connsiteX358" fmla="*/ 1184495 w 1944339"/>
                <a:gd name="connsiteY358" fmla="*/ 846182 h 1486890"/>
                <a:gd name="connsiteX359" fmla="*/ 1210511 w 1944339"/>
                <a:gd name="connsiteY359" fmla="*/ 843632 h 1486890"/>
                <a:gd name="connsiteX360" fmla="*/ 1223519 w 1944339"/>
                <a:gd name="connsiteY360" fmla="*/ 861741 h 1486890"/>
                <a:gd name="connsiteX361" fmla="*/ 1259865 w 1944339"/>
                <a:gd name="connsiteY361" fmla="*/ 841081 h 1486890"/>
                <a:gd name="connsiteX362" fmla="*/ 1288431 w 1944339"/>
                <a:gd name="connsiteY362" fmla="*/ 841081 h 1486890"/>
                <a:gd name="connsiteX363" fmla="*/ 1332557 w 1944339"/>
                <a:gd name="connsiteY363" fmla="*/ 841081 h 1486890"/>
                <a:gd name="connsiteX364" fmla="*/ 1332557 w 1944339"/>
                <a:gd name="connsiteY364" fmla="*/ 841081 h 1486890"/>
                <a:gd name="connsiteX365" fmla="*/ 1649468 w 1944339"/>
                <a:gd name="connsiteY365" fmla="*/ 755509 h 1486890"/>
                <a:gd name="connsiteX366" fmla="*/ 1680585 w 1944339"/>
                <a:gd name="connsiteY366" fmla="*/ 786626 h 1486890"/>
                <a:gd name="connsiteX367" fmla="*/ 1703923 w 1944339"/>
                <a:gd name="connsiteY367" fmla="*/ 781397 h 1486890"/>
                <a:gd name="connsiteX368" fmla="*/ 1727261 w 1944339"/>
                <a:gd name="connsiteY368" fmla="*/ 768517 h 1486890"/>
                <a:gd name="connsiteX369" fmla="*/ 1755827 w 1944339"/>
                <a:gd name="connsiteY369" fmla="*/ 740078 h 1486890"/>
                <a:gd name="connsiteX370" fmla="*/ 1729811 w 1944339"/>
                <a:gd name="connsiteY370" fmla="*/ 724519 h 1486890"/>
                <a:gd name="connsiteX371" fmla="*/ 1711575 w 1944339"/>
                <a:gd name="connsiteY371" fmla="*/ 708961 h 1486890"/>
                <a:gd name="connsiteX372" fmla="*/ 1672551 w 1944339"/>
                <a:gd name="connsiteY372" fmla="*/ 688301 h 1486890"/>
                <a:gd name="connsiteX373" fmla="*/ 1633527 w 1944339"/>
                <a:gd name="connsiteY373" fmla="*/ 675420 h 1486890"/>
                <a:gd name="connsiteX374" fmla="*/ 1604960 w 1944339"/>
                <a:gd name="connsiteY374" fmla="*/ 649532 h 1486890"/>
                <a:gd name="connsiteX375" fmla="*/ 1633527 w 1944339"/>
                <a:gd name="connsiteY375" fmla="*/ 644303 h 1486890"/>
                <a:gd name="connsiteX376" fmla="*/ 1610189 w 1944339"/>
                <a:gd name="connsiteY376" fmla="*/ 631423 h 1486890"/>
                <a:gd name="connsiteX377" fmla="*/ 1620518 w 1944339"/>
                <a:gd name="connsiteY377" fmla="*/ 621093 h 1486890"/>
                <a:gd name="connsiteX378" fmla="*/ 1610189 w 1944339"/>
                <a:gd name="connsiteY378" fmla="*/ 602983 h 1486890"/>
                <a:gd name="connsiteX379" fmla="*/ 1594630 w 1944339"/>
                <a:gd name="connsiteY379" fmla="*/ 610763 h 1486890"/>
                <a:gd name="connsiteX380" fmla="*/ 1597181 w 1944339"/>
                <a:gd name="connsiteY380" fmla="*/ 592654 h 1486890"/>
                <a:gd name="connsiteX381" fmla="*/ 1563385 w 1944339"/>
                <a:gd name="connsiteY381" fmla="*/ 582324 h 1486890"/>
                <a:gd name="connsiteX382" fmla="*/ 1547827 w 1944339"/>
                <a:gd name="connsiteY382" fmla="*/ 571994 h 1486890"/>
                <a:gd name="connsiteX383" fmla="*/ 1521810 w 1944339"/>
                <a:gd name="connsiteY383" fmla="*/ 577222 h 1486890"/>
                <a:gd name="connsiteX384" fmla="*/ 1514031 w 1944339"/>
                <a:gd name="connsiteY384" fmla="*/ 571994 h 1486890"/>
                <a:gd name="connsiteX385" fmla="*/ 1532268 w 1944339"/>
                <a:gd name="connsiteY385" fmla="*/ 553885 h 1486890"/>
                <a:gd name="connsiteX386" fmla="*/ 1498473 w 1944339"/>
                <a:gd name="connsiteY386" fmla="*/ 556435 h 1486890"/>
                <a:gd name="connsiteX387" fmla="*/ 1472457 w 1944339"/>
                <a:gd name="connsiteY387" fmla="*/ 535775 h 1486890"/>
                <a:gd name="connsiteX388" fmla="*/ 1446440 w 1944339"/>
                <a:gd name="connsiteY388" fmla="*/ 520217 h 1486890"/>
                <a:gd name="connsiteX389" fmla="*/ 1399637 w 1944339"/>
                <a:gd name="connsiteY389" fmla="*/ 502108 h 1486890"/>
                <a:gd name="connsiteX390" fmla="*/ 1376299 w 1944339"/>
                <a:gd name="connsiteY390" fmla="*/ 520217 h 1486890"/>
                <a:gd name="connsiteX391" fmla="*/ 1360741 w 1944339"/>
                <a:gd name="connsiteY391" fmla="*/ 514988 h 1486890"/>
                <a:gd name="connsiteX392" fmla="*/ 1324395 w 1944339"/>
                <a:gd name="connsiteY392" fmla="*/ 525318 h 1486890"/>
                <a:gd name="connsiteX393" fmla="*/ 1326945 w 1944339"/>
                <a:gd name="connsiteY393" fmla="*/ 489100 h 1486890"/>
                <a:gd name="connsiteX394" fmla="*/ 1311387 w 1944339"/>
                <a:gd name="connsiteY394" fmla="*/ 463211 h 1486890"/>
                <a:gd name="connsiteX395" fmla="*/ 1267262 w 1944339"/>
                <a:gd name="connsiteY395" fmla="*/ 463211 h 1486890"/>
                <a:gd name="connsiteX396" fmla="*/ 1223136 w 1944339"/>
                <a:gd name="connsiteY396" fmla="*/ 481320 h 1486890"/>
                <a:gd name="connsiteX397" fmla="*/ 1228365 w 1944339"/>
                <a:gd name="connsiteY397" fmla="*/ 512437 h 1486890"/>
                <a:gd name="connsiteX398" fmla="*/ 1218035 w 1944339"/>
                <a:gd name="connsiteY398" fmla="*/ 533097 h 1486890"/>
                <a:gd name="connsiteX399" fmla="*/ 1241373 w 1944339"/>
                <a:gd name="connsiteY399" fmla="*/ 551206 h 1486890"/>
                <a:gd name="connsiteX400" fmla="*/ 1202349 w 1944339"/>
                <a:gd name="connsiteY400" fmla="*/ 535648 h 1486890"/>
                <a:gd name="connsiteX401" fmla="*/ 1199798 w 1944339"/>
                <a:gd name="connsiteY401" fmla="*/ 507209 h 1486890"/>
                <a:gd name="connsiteX402" fmla="*/ 1210128 w 1944339"/>
                <a:gd name="connsiteY402" fmla="*/ 476092 h 1486890"/>
                <a:gd name="connsiteX403" fmla="*/ 1233466 w 1944339"/>
                <a:gd name="connsiteY403" fmla="*/ 457982 h 1486890"/>
                <a:gd name="connsiteX404" fmla="*/ 1145088 w 1944339"/>
                <a:gd name="connsiteY404" fmla="*/ 478642 h 1486890"/>
                <a:gd name="connsiteX405" fmla="*/ 1126851 w 1944339"/>
                <a:gd name="connsiteY405" fmla="*/ 553757 h 1486890"/>
                <a:gd name="connsiteX406" fmla="*/ 1170977 w 1944339"/>
                <a:gd name="connsiteY406" fmla="*/ 561536 h 1486890"/>
                <a:gd name="connsiteX407" fmla="*/ 1168426 w 1944339"/>
                <a:gd name="connsiteY407" fmla="*/ 571866 h 1486890"/>
                <a:gd name="connsiteX408" fmla="*/ 1134631 w 1944339"/>
                <a:gd name="connsiteY408" fmla="*/ 574417 h 1486890"/>
                <a:gd name="connsiteX409" fmla="*/ 1176205 w 1944339"/>
                <a:gd name="connsiteY409" fmla="*/ 597755 h 1486890"/>
                <a:gd name="connsiteX410" fmla="*/ 1199543 w 1944339"/>
                <a:gd name="connsiteY410" fmla="*/ 600305 h 1486890"/>
                <a:gd name="connsiteX411" fmla="*/ 1243669 w 1944339"/>
                <a:gd name="connsiteY411" fmla="*/ 608085 h 1486890"/>
                <a:gd name="connsiteX412" fmla="*/ 1290472 w 1944339"/>
                <a:gd name="connsiteY412" fmla="*/ 615864 h 1486890"/>
                <a:gd name="connsiteX413" fmla="*/ 1313810 w 1944339"/>
                <a:gd name="connsiteY413" fmla="*/ 608085 h 1486890"/>
                <a:gd name="connsiteX414" fmla="*/ 1363164 w 1944339"/>
                <a:gd name="connsiteY414" fmla="*/ 613313 h 1486890"/>
                <a:gd name="connsiteX415" fmla="*/ 1360613 w 1944339"/>
                <a:gd name="connsiteY415" fmla="*/ 600433 h 1486890"/>
                <a:gd name="connsiteX416" fmla="*/ 1365842 w 1944339"/>
                <a:gd name="connsiteY416" fmla="*/ 590103 h 1486890"/>
                <a:gd name="connsiteX417" fmla="*/ 1391858 w 1944339"/>
                <a:gd name="connsiteY417" fmla="*/ 605662 h 1486890"/>
                <a:gd name="connsiteX418" fmla="*/ 1402188 w 1944339"/>
                <a:gd name="connsiteY418" fmla="*/ 615992 h 1486890"/>
                <a:gd name="connsiteX419" fmla="*/ 1435983 w 1944339"/>
                <a:gd name="connsiteY419" fmla="*/ 639329 h 1486890"/>
                <a:gd name="connsiteX420" fmla="*/ 1415196 w 1944339"/>
                <a:gd name="connsiteY420" fmla="*/ 657439 h 1486890"/>
                <a:gd name="connsiteX421" fmla="*/ 1448991 w 1944339"/>
                <a:gd name="connsiteY421" fmla="*/ 647109 h 1486890"/>
                <a:gd name="connsiteX422" fmla="*/ 1469778 w 1944339"/>
                <a:gd name="connsiteY422" fmla="*/ 670447 h 1486890"/>
                <a:gd name="connsiteX423" fmla="*/ 1500896 w 1944339"/>
                <a:gd name="connsiteY423" fmla="*/ 691106 h 1486890"/>
                <a:gd name="connsiteX424" fmla="*/ 1500896 w 1944339"/>
                <a:gd name="connsiteY424" fmla="*/ 727325 h 1486890"/>
                <a:gd name="connsiteX425" fmla="*/ 1537242 w 1944339"/>
                <a:gd name="connsiteY425" fmla="*/ 724774 h 1486890"/>
                <a:gd name="connsiteX426" fmla="*/ 1571037 w 1944339"/>
                <a:gd name="connsiteY426" fmla="*/ 742883 h 1486890"/>
                <a:gd name="connsiteX427" fmla="*/ 1539920 w 1944339"/>
                <a:gd name="connsiteY427" fmla="*/ 758442 h 1486890"/>
                <a:gd name="connsiteX428" fmla="*/ 1485337 w 1944339"/>
                <a:gd name="connsiteY428" fmla="*/ 737782 h 1486890"/>
                <a:gd name="connsiteX429" fmla="*/ 1477558 w 1944339"/>
                <a:gd name="connsiteY429" fmla="*/ 774001 h 1486890"/>
                <a:gd name="connsiteX430" fmla="*/ 1428204 w 1944339"/>
                <a:gd name="connsiteY430" fmla="*/ 784331 h 1486890"/>
                <a:gd name="connsiteX431" fmla="*/ 1399637 w 1944339"/>
                <a:gd name="connsiteY431" fmla="*/ 789559 h 1486890"/>
                <a:gd name="connsiteX432" fmla="*/ 1386629 w 1944339"/>
                <a:gd name="connsiteY432" fmla="*/ 817998 h 1486890"/>
                <a:gd name="connsiteX433" fmla="*/ 1433433 w 1944339"/>
                <a:gd name="connsiteY433" fmla="*/ 817998 h 1486890"/>
                <a:gd name="connsiteX434" fmla="*/ 1456771 w 1944339"/>
                <a:gd name="connsiteY434" fmla="*/ 815448 h 1486890"/>
                <a:gd name="connsiteX435" fmla="*/ 1487888 w 1944339"/>
                <a:gd name="connsiteY435" fmla="*/ 812897 h 1486890"/>
                <a:gd name="connsiteX436" fmla="*/ 1513904 w 1944339"/>
                <a:gd name="connsiteY436" fmla="*/ 836235 h 1486890"/>
                <a:gd name="connsiteX437" fmla="*/ 1526912 w 1944339"/>
                <a:gd name="connsiteY437" fmla="*/ 864674 h 1486890"/>
                <a:gd name="connsiteX438" fmla="*/ 1578816 w 1944339"/>
                <a:gd name="connsiteY438" fmla="*/ 880233 h 1486890"/>
                <a:gd name="connsiteX439" fmla="*/ 1646407 w 1944339"/>
                <a:gd name="connsiteY439" fmla="*/ 906121 h 1486890"/>
                <a:gd name="connsiteX440" fmla="*/ 1589274 w 1944339"/>
                <a:gd name="connsiteY440" fmla="*/ 849116 h 1486890"/>
                <a:gd name="connsiteX441" fmla="*/ 1623069 w 1944339"/>
                <a:gd name="connsiteY441" fmla="*/ 854344 h 1486890"/>
                <a:gd name="connsiteX442" fmla="*/ 1682753 w 1944339"/>
                <a:gd name="connsiteY442" fmla="*/ 856895 h 1486890"/>
                <a:gd name="connsiteX443" fmla="*/ 1669745 w 1944339"/>
                <a:gd name="connsiteY443" fmla="*/ 833557 h 1486890"/>
                <a:gd name="connsiteX444" fmla="*/ 1646407 w 1944339"/>
                <a:gd name="connsiteY444" fmla="*/ 802440 h 1486890"/>
                <a:gd name="connsiteX445" fmla="*/ 1612612 w 1944339"/>
                <a:gd name="connsiteY445" fmla="*/ 768772 h 1486890"/>
                <a:gd name="connsiteX446" fmla="*/ 1617840 w 1944339"/>
                <a:gd name="connsiteY446" fmla="*/ 745434 h 1486890"/>
                <a:gd name="connsiteX447" fmla="*/ 1648958 w 1944339"/>
                <a:gd name="connsiteY447" fmla="*/ 755764 h 1486890"/>
                <a:gd name="connsiteX448" fmla="*/ 1648958 w 1944339"/>
                <a:gd name="connsiteY448" fmla="*/ 755764 h 1486890"/>
                <a:gd name="connsiteX449" fmla="*/ 1444272 w 1944339"/>
                <a:gd name="connsiteY449" fmla="*/ 708833 h 1486890"/>
                <a:gd name="connsiteX450" fmla="*/ 1446823 w 1944339"/>
                <a:gd name="connsiteY450" fmla="*/ 680394 h 1486890"/>
                <a:gd name="connsiteX451" fmla="*/ 1418257 w 1944339"/>
                <a:gd name="connsiteY451" fmla="*/ 672615 h 1486890"/>
                <a:gd name="connsiteX452" fmla="*/ 1400020 w 1944339"/>
                <a:gd name="connsiteY452" fmla="*/ 708833 h 1486890"/>
                <a:gd name="connsiteX453" fmla="*/ 1444145 w 1944339"/>
                <a:gd name="connsiteY453" fmla="*/ 708833 h 1486890"/>
                <a:gd name="connsiteX454" fmla="*/ 1444145 w 1944339"/>
                <a:gd name="connsiteY454" fmla="*/ 708833 h 1486890"/>
                <a:gd name="connsiteX455" fmla="*/ 1322099 w 1944339"/>
                <a:gd name="connsiteY455" fmla="*/ 457727 h 1486890"/>
                <a:gd name="connsiteX456" fmla="*/ 1337658 w 1944339"/>
                <a:gd name="connsiteY456" fmla="*/ 486166 h 1486890"/>
                <a:gd name="connsiteX457" fmla="*/ 1368775 w 1944339"/>
                <a:gd name="connsiteY457" fmla="*/ 496496 h 1486890"/>
                <a:gd name="connsiteX458" fmla="*/ 1420680 w 1944339"/>
                <a:gd name="connsiteY458" fmla="*/ 486166 h 1486890"/>
                <a:gd name="connsiteX459" fmla="*/ 1366097 w 1944339"/>
                <a:gd name="connsiteY459" fmla="*/ 460278 h 1486890"/>
                <a:gd name="connsiteX460" fmla="*/ 1321972 w 1944339"/>
                <a:gd name="connsiteY460" fmla="*/ 457727 h 1486890"/>
                <a:gd name="connsiteX461" fmla="*/ 1321972 w 1944339"/>
                <a:gd name="connsiteY461" fmla="*/ 457727 h 1486890"/>
                <a:gd name="connsiteX462" fmla="*/ 1685814 w 1944339"/>
                <a:gd name="connsiteY462" fmla="*/ 1280931 h 1486890"/>
                <a:gd name="connsiteX463" fmla="*/ 1748176 w 1944339"/>
                <a:gd name="connsiteY463" fmla="*/ 1301590 h 1486890"/>
                <a:gd name="connsiteX464" fmla="*/ 1685814 w 1944339"/>
                <a:gd name="connsiteY464" fmla="*/ 1280931 h 1486890"/>
                <a:gd name="connsiteX465" fmla="*/ 1685814 w 1944339"/>
                <a:gd name="connsiteY465" fmla="*/ 1280931 h 1486890"/>
                <a:gd name="connsiteX466" fmla="*/ 1932583 w 1944339"/>
                <a:gd name="connsiteY466" fmla="*/ 1337936 h 1486890"/>
                <a:gd name="connsiteX467" fmla="*/ 1932583 w 1944339"/>
                <a:gd name="connsiteY467" fmla="*/ 1327607 h 1486890"/>
                <a:gd name="connsiteX468" fmla="*/ 1922253 w 1944339"/>
                <a:gd name="connsiteY468" fmla="*/ 1322378 h 1486890"/>
                <a:gd name="connsiteX469" fmla="*/ 1924804 w 1944339"/>
                <a:gd name="connsiteY469" fmla="*/ 1301718 h 1486890"/>
                <a:gd name="connsiteX470" fmla="*/ 1906567 w 1944339"/>
                <a:gd name="connsiteY470" fmla="*/ 1296489 h 1486890"/>
                <a:gd name="connsiteX471" fmla="*/ 1885780 w 1944339"/>
                <a:gd name="connsiteY471" fmla="*/ 1291261 h 1486890"/>
                <a:gd name="connsiteX472" fmla="*/ 1878001 w 1944339"/>
                <a:gd name="connsiteY472" fmla="*/ 1278380 h 1486890"/>
                <a:gd name="connsiteX473" fmla="*/ 1859764 w 1944339"/>
                <a:gd name="connsiteY473" fmla="*/ 1280931 h 1486890"/>
                <a:gd name="connsiteX474" fmla="*/ 1862314 w 1944339"/>
                <a:gd name="connsiteY474" fmla="*/ 1265372 h 1486890"/>
                <a:gd name="connsiteX475" fmla="*/ 1877873 w 1944339"/>
                <a:gd name="connsiteY475" fmla="*/ 1239484 h 1486890"/>
                <a:gd name="connsiteX476" fmla="*/ 1867543 w 1944339"/>
                <a:gd name="connsiteY476" fmla="*/ 1231704 h 1486890"/>
                <a:gd name="connsiteX477" fmla="*/ 1831197 w 1944339"/>
                <a:gd name="connsiteY477" fmla="*/ 1280931 h 1486890"/>
                <a:gd name="connsiteX478" fmla="*/ 1823418 w 1944339"/>
                <a:gd name="connsiteY478" fmla="*/ 1301590 h 1486890"/>
                <a:gd name="connsiteX479" fmla="*/ 1810410 w 1944339"/>
                <a:gd name="connsiteY479" fmla="*/ 1314471 h 1486890"/>
                <a:gd name="connsiteX480" fmla="*/ 1802631 w 1944339"/>
                <a:gd name="connsiteY480" fmla="*/ 1340359 h 1486890"/>
                <a:gd name="connsiteX481" fmla="*/ 1836426 w 1944339"/>
                <a:gd name="connsiteY481" fmla="*/ 1340359 h 1486890"/>
                <a:gd name="connsiteX482" fmla="*/ 1867543 w 1944339"/>
                <a:gd name="connsiteY482" fmla="*/ 1335131 h 1486890"/>
                <a:gd name="connsiteX483" fmla="*/ 1888331 w 1944339"/>
                <a:gd name="connsiteY483" fmla="*/ 1340359 h 1486890"/>
                <a:gd name="connsiteX484" fmla="*/ 1883102 w 1944339"/>
                <a:gd name="connsiteY484" fmla="*/ 1355918 h 1486890"/>
                <a:gd name="connsiteX485" fmla="*/ 1901339 w 1944339"/>
                <a:gd name="connsiteY485" fmla="*/ 1348139 h 1486890"/>
                <a:gd name="connsiteX486" fmla="*/ 1914347 w 1944339"/>
                <a:gd name="connsiteY486" fmla="*/ 1355918 h 1486890"/>
                <a:gd name="connsiteX487" fmla="*/ 1942913 w 1944339"/>
                <a:gd name="connsiteY487" fmla="*/ 1358469 h 1486890"/>
                <a:gd name="connsiteX488" fmla="*/ 1932583 w 1944339"/>
                <a:gd name="connsiteY488" fmla="*/ 1337809 h 1486890"/>
                <a:gd name="connsiteX489" fmla="*/ 1932583 w 1944339"/>
                <a:gd name="connsiteY489" fmla="*/ 1337809 h 1486890"/>
                <a:gd name="connsiteX490" fmla="*/ 179179 w 1944339"/>
                <a:gd name="connsiteY490" fmla="*/ 1161946 h 1486890"/>
                <a:gd name="connsiteX491" fmla="*/ 212974 w 1944339"/>
                <a:gd name="connsiteY491" fmla="*/ 1208494 h 1486890"/>
                <a:gd name="connsiteX492" fmla="*/ 202645 w 1944339"/>
                <a:gd name="connsiteY492" fmla="*/ 1174826 h 1486890"/>
                <a:gd name="connsiteX493" fmla="*/ 179307 w 1944339"/>
                <a:gd name="connsiteY493" fmla="*/ 1161946 h 1486890"/>
                <a:gd name="connsiteX494" fmla="*/ 179307 w 1944339"/>
                <a:gd name="connsiteY494" fmla="*/ 1161946 h 1486890"/>
                <a:gd name="connsiteX495" fmla="*/ 1779293 w 1944339"/>
                <a:gd name="connsiteY495" fmla="*/ 1381934 h 1486890"/>
                <a:gd name="connsiteX496" fmla="*/ 1776742 w 1944339"/>
                <a:gd name="connsiteY496" fmla="*/ 1366376 h 1486890"/>
                <a:gd name="connsiteX497" fmla="*/ 1763734 w 1944339"/>
                <a:gd name="connsiteY497" fmla="*/ 1374155 h 1486890"/>
                <a:gd name="connsiteX498" fmla="*/ 1750726 w 1944339"/>
                <a:gd name="connsiteY498" fmla="*/ 1387035 h 1486890"/>
                <a:gd name="connsiteX499" fmla="*/ 1742947 w 1944339"/>
                <a:gd name="connsiteY499" fmla="*/ 1397365 h 1486890"/>
                <a:gd name="connsiteX500" fmla="*/ 1703923 w 1944339"/>
                <a:gd name="connsiteY500" fmla="*/ 1389586 h 1486890"/>
                <a:gd name="connsiteX501" fmla="*/ 1680585 w 1944339"/>
                <a:gd name="connsiteY501" fmla="*/ 1371477 h 1486890"/>
                <a:gd name="connsiteX502" fmla="*/ 1675356 w 1944339"/>
                <a:gd name="connsiteY502" fmla="*/ 1348139 h 1486890"/>
                <a:gd name="connsiteX503" fmla="*/ 1667577 w 1944339"/>
                <a:gd name="connsiteY503" fmla="*/ 1340359 h 1486890"/>
                <a:gd name="connsiteX504" fmla="*/ 1665026 w 1944339"/>
                <a:gd name="connsiteY504" fmla="*/ 1332580 h 1486890"/>
                <a:gd name="connsiteX505" fmla="*/ 1685814 w 1944339"/>
                <a:gd name="connsiteY505" fmla="*/ 1304141 h 1486890"/>
                <a:gd name="connsiteX506" fmla="*/ 1592334 w 1944339"/>
                <a:gd name="connsiteY506" fmla="*/ 1319700 h 1486890"/>
                <a:gd name="connsiteX507" fmla="*/ 1545531 w 1944339"/>
                <a:gd name="connsiteY507" fmla="*/ 1361147 h 1486890"/>
                <a:gd name="connsiteX508" fmla="*/ 1563768 w 1944339"/>
                <a:gd name="connsiteY508" fmla="*/ 1337809 h 1486890"/>
                <a:gd name="connsiteX509" fmla="*/ 1568996 w 1944339"/>
                <a:gd name="connsiteY509" fmla="*/ 1327479 h 1486890"/>
                <a:gd name="connsiteX510" fmla="*/ 1600114 w 1944339"/>
                <a:gd name="connsiteY510" fmla="*/ 1299040 h 1486890"/>
                <a:gd name="connsiteX511" fmla="*/ 1620901 w 1944339"/>
                <a:gd name="connsiteY511" fmla="*/ 1291261 h 1486890"/>
                <a:gd name="connsiteX512" fmla="*/ 1639138 w 1944339"/>
                <a:gd name="connsiteY512" fmla="*/ 1273151 h 1486890"/>
                <a:gd name="connsiteX513" fmla="*/ 1774192 w 1944339"/>
                <a:gd name="connsiteY513" fmla="*/ 1265372 h 1486890"/>
                <a:gd name="connsiteX514" fmla="*/ 1813216 w 1944339"/>
                <a:gd name="connsiteY514" fmla="*/ 1242034 h 1486890"/>
                <a:gd name="connsiteX515" fmla="*/ 1844333 w 1944339"/>
                <a:gd name="connsiteY515" fmla="*/ 1234255 h 1486890"/>
                <a:gd name="connsiteX516" fmla="*/ 1875450 w 1944339"/>
                <a:gd name="connsiteY516" fmla="*/ 1216146 h 1486890"/>
                <a:gd name="connsiteX517" fmla="*/ 1872899 w 1944339"/>
                <a:gd name="connsiteY517" fmla="*/ 1205816 h 1486890"/>
                <a:gd name="connsiteX518" fmla="*/ 1865120 w 1944339"/>
                <a:gd name="connsiteY518" fmla="*/ 1200587 h 1486890"/>
                <a:gd name="connsiteX519" fmla="*/ 1880679 w 1944339"/>
                <a:gd name="connsiteY519" fmla="*/ 1187707 h 1486890"/>
                <a:gd name="connsiteX520" fmla="*/ 1867671 w 1944339"/>
                <a:gd name="connsiteY520" fmla="*/ 1169597 h 1486890"/>
                <a:gd name="connsiteX521" fmla="*/ 1844333 w 1944339"/>
                <a:gd name="connsiteY521" fmla="*/ 1172148 h 1486890"/>
                <a:gd name="connsiteX522" fmla="*/ 1844333 w 1944339"/>
                <a:gd name="connsiteY522" fmla="*/ 1154039 h 1486890"/>
                <a:gd name="connsiteX523" fmla="*/ 1807987 w 1944339"/>
                <a:gd name="connsiteY523" fmla="*/ 1164369 h 1486890"/>
                <a:gd name="connsiteX524" fmla="*/ 1787200 w 1944339"/>
                <a:gd name="connsiteY524" fmla="*/ 1172148 h 1486890"/>
                <a:gd name="connsiteX525" fmla="*/ 1781971 w 1944339"/>
                <a:gd name="connsiteY525" fmla="*/ 1164369 h 1486890"/>
                <a:gd name="connsiteX526" fmla="*/ 1794979 w 1944339"/>
                <a:gd name="connsiteY526" fmla="*/ 1159140 h 1486890"/>
                <a:gd name="connsiteX527" fmla="*/ 1815766 w 1944339"/>
                <a:gd name="connsiteY527" fmla="*/ 1151361 h 1486890"/>
                <a:gd name="connsiteX528" fmla="*/ 1839104 w 1944339"/>
                <a:gd name="connsiteY528" fmla="*/ 1141031 h 1486890"/>
                <a:gd name="connsiteX529" fmla="*/ 1823546 w 1944339"/>
                <a:gd name="connsiteY529" fmla="*/ 1130701 h 1486890"/>
                <a:gd name="connsiteX530" fmla="*/ 1800208 w 1944339"/>
                <a:gd name="connsiteY530" fmla="*/ 1122922 h 1486890"/>
                <a:gd name="connsiteX531" fmla="*/ 1787200 w 1944339"/>
                <a:gd name="connsiteY531" fmla="*/ 1120371 h 1486890"/>
                <a:gd name="connsiteX532" fmla="*/ 1771641 w 1944339"/>
                <a:gd name="connsiteY532" fmla="*/ 1110041 h 1486890"/>
                <a:gd name="connsiteX533" fmla="*/ 1732617 w 1944339"/>
                <a:gd name="connsiteY533" fmla="*/ 1081602 h 1486890"/>
                <a:gd name="connsiteX534" fmla="*/ 1735167 w 1944339"/>
                <a:gd name="connsiteY534" fmla="*/ 1076373 h 1486890"/>
                <a:gd name="connsiteX535" fmla="*/ 1753404 w 1944339"/>
                <a:gd name="connsiteY535" fmla="*/ 1066043 h 1486890"/>
                <a:gd name="connsiteX536" fmla="*/ 1745625 w 1944339"/>
                <a:gd name="connsiteY536" fmla="*/ 1055713 h 1486890"/>
                <a:gd name="connsiteX537" fmla="*/ 1743074 w 1944339"/>
                <a:gd name="connsiteY537" fmla="*/ 1045384 h 1486890"/>
                <a:gd name="connsiteX538" fmla="*/ 1727516 w 1944339"/>
                <a:gd name="connsiteY538" fmla="*/ 1027274 h 1486890"/>
                <a:gd name="connsiteX539" fmla="*/ 1719736 w 1944339"/>
                <a:gd name="connsiteY539" fmla="*/ 1016944 h 1486890"/>
                <a:gd name="connsiteX540" fmla="*/ 1711957 w 1944339"/>
                <a:gd name="connsiteY540" fmla="*/ 998835 h 1486890"/>
                <a:gd name="connsiteX541" fmla="*/ 1696399 w 1944339"/>
                <a:gd name="connsiteY541" fmla="*/ 975497 h 1486890"/>
                <a:gd name="connsiteX542" fmla="*/ 1686069 w 1944339"/>
                <a:gd name="connsiteY542" fmla="*/ 954838 h 1486890"/>
                <a:gd name="connsiteX543" fmla="*/ 1675739 w 1944339"/>
                <a:gd name="connsiteY543" fmla="*/ 962617 h 1486890"/>
                <a:gd name="connsiteX544" fmla="*/ 1665409 w 1944339"/>
                <a:gd name="connsiteY544" fmla="*/ 978175 h 1486890"/>
                <a:gd name="connsiteX545" fmla="*/ 1662858 w 1944339"/>
                <a:gd name="connsiteY545" fmla="*/ 991056 h 1486890"/>
                <a:gd name="connsiteX546" fmla="*/ 1657630 w 1944339"/>
                <a:gd name="connsiteY546" fmla="*/ 1003936 h 1486890"/>
                <a:gd name="connsiteX547" fmla="*/ 1649850 w 1944339"/>
                <a:gd name="connsiteY547" fmla="*/ 1011716 h 1486890"/>
                <a:gd name="connsiteX548" fmla="*/ 1636842 w 1944339"/>
                <a:gd name="connsiteY548" fmla="*/ 1014266 h 1486890"/>
                <a:gd name="connsiteX549" fmla="*/ 1616055 w 1944339"/>
                <a:gd name="connsiteY549" fmla="*/ 1024596 h 1486890"/>
                <a:gd name="connsiteX550" fmla="*/ 1603047 w 1944339"/>
                <a:gd name="connsiteY550" fmla="*/ 1016817 h 1486890"/>
                <a:gd name="connsiteX551" fmla="*/ 1590039 w 1944339"/>
                <a:gd name="connsiteY551" fmla="*/ 1006487 h 1486890"/>
                <a:gd name="connsiteX552" fmla="*/ 1579709 w 1944339"/>
                <a:gd name="connsiteY552" fmla="*/ 998708 h 1486890"/>
                <a:gd name="connsiteX553" fmla="*/ 1571930 w 1944339"/>
                <a:gd name="connsiteY553" fmla="*/ 983149 h 1486890"/>
                <a:gd name="connsiteX554" fmla="*/ 1569379 w 1944339"/>
                <a:gd name="connsiteY554" fmla="*/ 957261 h 1486890"/>
                <a:gd name="connsiteX555" fmla="*/ 1574608 w 1944339"/>
                <a:gd name="connsiteY555" fmla="*/ 939151 h 1486890"/>
                <a:gd name="connsiteX556" fmla="*/ 1564278 w 1944339"/>
                <a:gd name="connsiteY556" fmla="*/ 939151 h 1486890"/>
                <a:gd name="connsiteX557" fmla="*/ 1551270 w 1944339"/>
                <a:gd name="connsiteY557" fmla="*/ 933923 h 1486890"/>
                <a:gd name="connsiteX558" fmla="*/ 1525254 w 1944339"/>
                <a:gd name="connsiteY558" fmla="*/ 923593 h 1486890"/>
                <a:gd name="connsiteX559" fmla="*/ 1514924 w 1944339"/>
                <a:gd name="connsiteY559" fmla="*/ 910712 h 1486890"/>
                <a:gd name="connsiteX560" fmla="*/ 1504594 w 1944339"/>
                <a:gd name="connsiteY560" fmla="*/ 905484 h 1486890"/>
                <a:gd name="connsiteX561" fmla="*/ 1496815 w 1944339"/>
                <a:gd name="connsiteY561" fmla="*/ 895154 h 1486890"/>
                <a:gd name="connsiteX562" fmla="*/ 1481256 w 1944339"/>
                <a:gd name="connsiteY562" fmla="*/ 887374 h 1486890"/>
                <a:gd name="connsiteX563" fmla="*/ 1457918 w 1944339"/>
                <a:gd name="connsiteY563" fmla="*/ 895154 h 1486890"/>
                <a:gd name="connsiteX564" fmla="*/ 1439681 w 1944339"/>
                <a:gd name="connsiteY564" fmla="*/ 892603 h 1486890"/>
                <a:gd name="connsiteX565" fmla="*/ 1421445 w 1944339"/>
                <a:gd name="connsiteY565" fmla="*/ 884824 h 1486890"/>
                <a:gd name="connsiteX566" fmla="*/ 1392878 w 1944339"/>
                <a:gd name="connsiteY566" fmla="*/ 884824 h 1486890"/>
                <a:gd name="connsiteX567" fmla="*/ 1382548 w 1944339"/>
                <a:gd name="connsiteY567" fmla="*/ 902933 h 1486890"/>
                <a:gd name="connsiteX568" fmla="*/ 1398107 w 1944339"/>
                <a:gd name="connsiteY568" fmla="*/ 915814 h 1486890"/>
                <a:gd name="connsiteX569" fmla="*/ 1392878 w 1944339"/>
                <a:gd name="connsiteY569" fmla="*/ 926143 h 1486890"/>
                <a:gd name="connsiteX570" fmla="*/ 1385099 w 1944339"/>
                <a:gd name="connsiteY570" fmla="*/ 936473 h 1486890"/>
                <a:gd name="connsiteX571" fmla="*/ 1392878 w 1944339"/>
                <a:gd name="connsiteY571" fmla="*/ 949354 h 1486890"/>
                <a:gd name="connsiteX572" fmla="*/ 1400657 w 1944339"/>
                <a:gd name="connsiteY572" fmla="*/ 970014 h 1486890"/>
                <a:gd name="connsiteX573" fmla="*/ 1392878 w 1944339"/>
                <a:gd name="connsiteY573" fmla="*/ 980343 h 1486890"/>
                <a:gd name="connsiteX574" fmla="*/ 1385099 w 1944339"/>
                <a:gd name="connsiteY574" fmla="*/ 995902 h 1486890"/>
                <a:gd name="connsiteX575" fmla="*/ 1377319 w 1944339"/>
                <a:gd name="connsiteY575" fmla="*/ 1016562 h 1486890"/>
                <a:gd name="connsiteX576" fmla="*/ 1411115 w 1944339"/>
                <a:gd name="connsiteY576" fmla="*/ 1042450 h 1486890"/>
                <a:gd name="connsiteX577" fmla="*/ 1416343 w 1944339"/>
                <a:gd name="connsiteY577" fmla="*/ 1088999 h 1486890"/>
                <a:gd name="connsiteX578" fmla="*/ 1385226 w 1944339"/>
                <a:gd name="connsiteY578" fmla="*/ 1120116 h 1486890"/>
                <a:gd name="connsiteX579" fmla="*/ 1354109 w 1944339"/>
                <a:gd name="connsiteY579" fmla="*/ 1130446 h 1486890"/>
                <a:gd name="connsiteX580" fmla="*/ 1359338 w 1944339"/>
                <a:gd name="connsiteY580" fmla="*/ 1151106 h 1486890"/>
                <a:gd name="connsiteX581" fmla="*/ 1367117 w 1944339"/>
                <a:gd name="connsiteY581" fmla="*/ 1174443 h 1486890"/>
                <a:gd name="connsiteX582" fmla="*/ 1372346 w 1944339"/>
                <a:gd name="connsiteY582" fmla="*/ 1200332 h 1486890"/>
                <a:gd name="connsiteX583" fmla="*/ 1367117 w 1944339"/>
                <a:gd name="connsiteY583" fmla="*/ 1218441 h 1486890"/>
                <a:gd name="connsiteX584" fmla="*/ 1369668 w 1944339"/>
                <a:gd name="connsiteY584" fmla="*/ 1228771 h 1486890"/>
                <a:gd name="connsiteX585" fmla="*/ 1361888 w 1944339"/>
                <a:gd name="connsiteY585" fmla="*/ 1228771 h 1486890"/>
                <a:gd name="connsiteX586" fmla="*/ 1348880 w 1944339"/>
                <a:gd name="connsiteY586" fmla="*/ 1241652 h 1486890"/>
                <a:gd name="connsiteX587" fmla="*/ 1330644 w 1944339"/>
                <a:gd name="connsiteY587" fmla="*/ 1236423 h 1486890"/>
                <a:gd name="connsiteX588" fmla="*/ 1322864 w 1944339"/>
                <a:gd name="connsiteY588" fmla="*/ 1220864 h 1486890"/>
                <a:gd name="connsiteX589" fmla="*/ 1307306 w 1944339"/>
                <a:gd name="connsiteY589" fmla="*/ 1205306 h 1486890"/>
                <a:gd name="connsiteX590" fmla="*/ 1291747 w 1944339"/>
                <a:gd name="connsiteY590" fmla="*/ 1187196 h 1486890"/>
                <a:gd name="connsiteX591" fmla="*/ 1291747 w 1944339"/>
                <a:gd name="connsiteY591" fmla="*/ 1153529 h 1486890"/>
                <a:gd name="connsiteX592" fmla="*/ 1294298 w 1944339"/>
                <a:gd name="connsiteY592" fmla="*/ 1135419 h 1486890"/>
                <a:gd name="connsiteX593" fmla="*/ 1281290 w 1944339"/>
                <a:gd name="connsiteY593" fmla="*/ 1122539 h 1486890"/>
                <a:gd name="connsiteX594" fmla="*/ 1247494 w 1944339"/>
                <a:gd name="connsiteY594" fmla="*/ 1119988 h 1486890"/>
                <a:gd name="connsiteX595" fmla="*/ 1224157 w 1944339"/>
                <a:gd name="connsiteY595" fmla="*/ 1114760 h 1486890"/>
                <a:gd name="connsiteX596" fmla="*/ 1195590 w 1944339"/>
                <a:gd name="connsiteY596" fmla="*/ 1101879 h 1486890"/>
                <a:gd name="connsiteX597" fmla="*/ 1172252 w 1944339"/>
                <a:gd name="connsiteY597" fmla="*/ 1086321 h 1486890"/>
                <a:gd name="connsiteX598" fmla="*/ 1151465 w 1944339"/>
                <a:gd name="connsiteY598" fmla="*/ 1073440 h 1486890"/>
                <a:gd name="connsiteX599" fmla="*/ 1128127 w 1944339"/>
                <a:gd name="connsiteY599" fmla="*/ 1068211 h 1486890"/>
                <a:gd name="connsiteX600" fmla="*/ 1099560 w 1944339"/>
                <a:gd name="connsiteY600" fmla="*/ 1055331 h 1486890"/>
                <a:gd name="connsiteX601" fmla="*/ 1065765 w 1944339"/>
                <a:gd name="connsiteY601" fmla="*/ 1065661 h 1486890"/>
                <a:gd name="connsiteX602" fmla="*/ 1070994 w 1944339"/>
                <a:gd name="connsiteY602" fmla="*/ 1055331 h 1486890"/>
                <a:gd name="connsiteX603" fmla="*/ 1060663 w 1944339"/>
                <a:gd name="connsiteY603" fmla="*/ 1026892 h 1486890"/>
                <a:gd name="connsiteX604" fmla="*/ 1045105 w 1944339"/>
                <a:gd name="connsiteY604" fmla="*/ 1008783 h 1486890"/>
                <a:gd name="connsiteX605" fmla="*/ 1019089 w 1944339"/>
                <a:gd name="connsiteY605" fmla="*/ 1003554 h 1486890"/>
                <a:gd name="connsiteX606" fmla="*/ 1019089 w 1944339"/>
                <a:gd name="connsiteY606" fmla="*/ 962107 h 1486890"/>
                <a:gd name="connsiteX607" fmla="*/ 1034648 w 1944339"/>
                <a:gd name="connsiteY607" fmla="*/ 925888 h 1486890"/>
                <a:gd name="connsiteX608" fmla="*/ 1050206 w 1944339"/>
                <a:gd name="connsiteY608" fmla="*/ 913008 h 1486890"/>
                <a:gd name="connsiteX609" fmla="*/ 1057985 w 1944339"/>
                <a:gd name="connsiteY609" fmla="*/ 894899 h 1486890"/>
                <a:gd name="connsiteX610" fmla="*/ 1068315 w 1944339"/>
                <a:gd name="connsiteY610" fmla="*/ 887119 h 1486890"/>
                <a:gd name="connsiteX611" fmla="*/ 1073544 w 1944339"/>
                <a:gd name="connsiteY611" fmla="*/ 879340 h 1486890"/>
                <a:gd name="connsiteX612" fmla="*/ 1083874 w 1944339"/>
                <a:gd name="connsiteY612" fmla="*/ 874111 h 1486890"/>
                <a:gd name="connsiteX613" fmla="*/ 1107212 w 1944339"/>
                <a:gd name="connsiteY613" fmla="*/ 858553 h 1486890"/>
                <a:gd name="connsiteX614" fmla="*/ 1076095 w 1944339"/>
                <a:gd name="connsiteY614" fmla="*/ 845672 h 1486890"/>
                <a:gd name="connsiteX615" fmla="*/ 1042299 w 1944339"/>
                <a:gd name="connsiteY615" fmla="*/ 830114 h 1486890"/>
                <a:gd name="connsiteX616" fmla="*/ 1091653 w 1944339"/>
                <a:gd name="connsiteY616" fmla="*/ 840444 h 1486890"/>
                <a:gd name="connsiteX617" fmla="*/ 1117669 w 1944339"/>
                <a:gd name="connsiteY617" fmla="*/ 842994 h 1486890"/>
                <a:gd name="connsiteX618" fmla="*/ 1122898 w 1944339"/>
                <a:gd name="connsiteY618" fmla="*/ 824885 h 1486890"/>
                <a:gd name="connsiteX619" fmla="*/ 1156693 w 1944339"/>
                <a:gd name="connsiteY619" fmla="*/ 830114 h 1486890"/>
                <a:gd name="connsiteX620" fmla="*/ 1187811 w 1944339"/>
                <a:gd name="connsiteY620" fmla="*/ 798996 h 1486890"/>
                <a:gd name="connsiteX621" fmla="*/ 1169574 w 1944339"/>
                <a:gd name="connsiteY621" fmla="*/ 788667 h 1486890"/>
                <a:gd name="connsiteX622" fmla="*/ 1130550 w 1944339"/>
                <a:gd name="connsiteY622" fmla="*/ 775786 h 1486890"/>
                <a:gd name="connsiteX623" fmla="*/ 1133100 w 1944339"/>
                <a:gd name="connsiteY623" fmla="*/ 762906 h 1486890"/>
                <a:gd name="connsiteX624" fmla="*/ 1177226 w 1944339"/>
                <a:gd name="connsiteY624" fmla="*/ 783565 h 1486890"/>
                <a:gd name="connsiteX625" fmla="*/ 1208343 w 1944339"/>
                <a:gd name="connsiteY625" fmla="*/ 760227 h 1486890"/>
                <a:gd name="connsiteX626" fmla="*/ 1198013 w 1944339"/>
                <a:gd name="connsiteY626" fmla="*/ 747347 h 1486890"/>
                <a:gd name="connsiteX627" fmla="*/ 1213572 w 1944339"/>
                <a:gd name="connsiteY627" fmla="*/ 739568 h 1486890"/>
                <a:gd name="connsiteX628" fmla="*/ 1229130 w 1944339"/>
                <a:gd name="connsiteY628" fmla="*/ 749898 h 1486890"/>
                <a:gd name="connsiteX629" fmla="*/ 1252468 w 1944339"/>
                <a:gd name="connsiteY629" fmla="*/ 747347 h 1486890"/>
                <a:gd name="connsiteX630" fmla="*/ 1239460 w 1944339"/>
                <a:gd name="connsiteY630" fmla="*/ 731788 h 1486890"/>
                <a:gd name="connsiteX631" fmla="*/ 1242011 w 1944339"/>
                <a:gd name="connsiteY631" fmla="*/ 726560 h 1486890"/>
                <a:gd name="connsiteX632" fmla="*/ 1257569 w 1944339"/>
                <a:gd name="connsiteY632" fmla="*/ 739440 h 1486890"/>
                <a:gd name="connsiteX633" fmla="*/ 1275806 w 1944339"/>
                <a:gd name="connsiteY633" fmla="*/ 739440 h 1486890"/>
                <a:gd name="connsiteX634" fmla="*/ 1296593 w 1944339"/>
                <a:gd name="connsiteY634" fmla="*/ 726560 h 1486890"/>
                <a:gd name="connsiteX635" fmla="*/ 1309601 w 1944339"/>
                <a:gd name="connsiteY635" fmla="*/ 716230 h 1486890"/>
                <a:gd name="connsiteX636" fmla="*/ 1299271 w 1944339"/>
                <a:gd name="connsiteY636" fmla="*/ 692892 h 1486890"/>
                <a:gd name="connsiteX637" fmla="*/ 1291492 w 1944339"/>
                <a:gd name="connsiteY637" fmla="*/ 677333 h 1486890"/>
                <a:gd name="connsiteX638" fmla="*/ 1291492 w 1944339"/>
                <a:gd name="connsiteY638" fmla="*/ 669554 h 1486890"/>
                <a:gd name="connsiteX639" fmla="*/ 1314830 w 1944339"/>
                <a:gd name="connsiteY639" fmla="*/ 661775 h 1486890"/>
                <a:gd name="connsiteX640" fmla="*/ 1307051 w 1944339"/>
                <a:gd name="connsiteY640" fmla="*/ 648894 h 1486890"/>
                <a:gd name="connsiteX641" fmla="*/ 1301822 w 1944339"/>
                <a:gd name="connsiteY641" fmla="*/ 638564 h 1486890"/>
                <a:gd name="connsiteX642" fmla="*/ 1283585 w 1944339"/>
                <a:gd name="connsiteY642" fmla="*/ 628234 h 1486890"/>
                <a:gd name="connsiteX643" fmla="*/ 1260247 w 1944339"/>
                <a:gd name="connsiteY643" fmla="*/ 620455 h 1486890"/>
                <a:gd name="connsiteX644" fmla="*/ 1223901 w 1944339"/>
                <a:gd name="connsiteY644" fmla="*/ 617904 h 1486890"/>
                <a:gd name="connsiteX645" fmla="*/ 1226452 w 1944339"/>
                <a:gd name="connsiteY645" fmla="*/ 638564 h 1486890"/>
                <a:gd name="connsiteX646" fmla="*/ 1234231 w 1944339"/>
                <a:gd name="connsiteY646" fmla="*/ 648894 h 1486890"/>
                <a:gd name="connsiteX647" fmla="*/ 1229003 w 1944339"/>
                <a:gd name="connsiteY647" fmla="*/ 659224 h 1486890"/>
                <a:gd name="connsiteX648" fmla="*/ 1215995 w 1944339"/>
                <a:gd name="connsiteY648" fmla="*/ 667003 h 1486890"/>
                <a:gd name="connsiteX649" fmla="*/ 1205665 w 1944339"/>
                <a:gd name="connsiteY649" fmla="*/ 690341 h 1486890"/>
                <a:gd name="connsiteX650" fmla="*/ 1195335 w 1944339"/>
                <a:gd name="connsiteY650" fmla="*/ 677461 h 1486890"/>
                <a:gd name="connsiteX651" fmla="*/ 1192784 w 1944339"/>
                <a:gd name="connsiteY651" fmla="*/ 693019 h 1486890"/>
                <a:gd name="connsiteX652" fmla="*/ 1200563 w 1944339"/>
                <a:gd name="connsiteY652" fmla="*/ 705900 h 1486890"/>
                <a:gd name="connsiteX653" fmla="*/ 1185005 w 1944339"/>
                <a:gd name="connsiteY653" fmla="*/ 716230 h 1486890"/>
                <a:gd name="connsiteX654" fmla="*/ 1171997 w 1944339"/>
                <a:gd name="connsiteY654" fmla="*/ 708450 h 1486890"/>
                <a:gd name="connsiteX655" fmla="*/ 1158989 w 1944339"/>
                <a:gd name="connsiteY655" fmla="*/ 685113 h 1486890"/>
                <a:gd name="connsiteX656" fmla="*/ 1166768 w 1944339"/>
                <a:gd name="connsiteY656" fmla="*/ 674783 h 1486890"/>
                <a:gd name="connsiteX657" fmla="*/ 1166768 w 1944339"/>
                <a:gd name="connsiteY657" fmla="*/ 661902 h 1486890"/>
                <a:gd name="connsiteX658" fmla="*/ 1153760 w 1944339"/>
                <a:gd name="connsiteY658" fmla="*/ 646344 h 1486890"/>
                <a:gd name="connsiteX659" fmla="*/ 1132973 w 1944339"/>
                <a:gd name="connsiteY659" fmla="*/ 641115 h 1486890"/>
                <a:gd name="connsiteX660" fmla="*/ 1125194 w 1944339"/>
                <a:gd name="connsiteY660" fmla="*/ 656673 h 1486890"/>
                <a:gd name="connsiteX661" fmla="*/ 1114864 w 1944339"/>
                <a:gd name="connsiteY661" fmla="*/ 674783 h 1486890"/>
                <a:gd name="connsiteX662" fmla="*/ 1107084 w 1944339"/>
                <a:gd name="connsiteY662" fmla="*/ 648894 h 1486890"/>
                <a:gd name="connsiteX663" fmla="*/ 1109635 w 1944339"/>
                <a:gd name="connsiteY663" fmla="*/ 638564 h 1486890"/>
                <a:gd name="connsiteX664" fmla="*/ 1114864 w 1944339"/>
                <a:gd name="connsiteY664" fmla="*/ 630785 h 1486890"/>
                <a:gd name="connsiteX665" fmla="*/ 1094076 w 1944339"/>
                <a:gd name="connsiteY665" fmla="*/ 620455 h 1486890"/>
                <a:gd name="connsiteX666" fmla="*/ 1078518 w 1944339"/>
                <a:gd name="connsiteY666" fmla="*/ 625684 h 1486890"/>
                <a:gd name="connsiteX667" fmla="*/ 1078518 w 1944339"/>
                <a:gd name="connsiteY667" fmla="*/ 607575 h 1486890"/>
                <a:gd name="connsiteX668" fmla="*/ 1091526 w 1944339"/>
                <a:gd name="connsiteY668" fmla="*/ 602346 h 1486890"/>
                <a:gd name="connsiteX669" fmla="*/ 1078518 w 1944339"/>
                <a:gd name="connsiteY669" fmla="*/ 589465 h 1486890"/>
                <a:gd name="connsiteX670" fmla="*/ 1057730 w 1944339"/>
                <a:gd name="connsiteY670" fmla="*/ 576585 h 1486890"/>
                <a:gd name="connsiteX671" fmla="*/ 1057730 w 1944339"/>
                <a:gd name="connsiteY671" fmla="*/ 558476 h 1486890"/>
                <a:gd name="connsiteX672" fmla="*/ 1031714 w 1944339"/>
                <a:gd name="connsiteY672" fmla="*/ 537816 h 1486890"/>
                <a:gd name="connsiteX673" fmla="*/ 1026486 w 1944339"/>
                <a:gd name="connsiteY673" fmla="*/ 527486 h 1486890"/>
                <a:gd name="connsiteX674" fmla="*/ 1042044 w 1944339"/>
                <a:gd name="connsiteY674" fmla="*/ 517156 h 1486890"/>
                <a:gd name="connsiteX675" fmla="*/ 1044595 w 1944339"/>
                <a:gd name="connsiteY675" fmla="*/ 504276 h 1486890"/>
                <a:gd name="connsiteX676" fmla="*/ 1047145 w 1944339"/>
                <a:gd name="connsiteY676" fmla="*/ 496496 h 1486890"/>
                <a:gd name="connsiteX677" fmla="*/ 1080941 w 1944339"/>
                <a:gd name="connsiteY677" fmla="*/ 499047 h 1486890"/>
                <a:gd name="connsiteX678" fmla="*/ 1112058 w 1944339"/>
                <a:gd name="connsiteY678" fmla="*/ 455049 h 1486890"/>
                <a:gd name="connsiteX679" fmla="*/ 1088720 w 1944339"/>
                <a:gd name="connsiteY679" fmla="*/ 444719 h 1486890"/>
                <a:gd name="connsiteX680" fmla="*/ 1052374 w 1944339"/>
                <a:gd name="connsiteY680" fmla="*/ 439491 h 1486890"/>
                <a:gd name="connsiteX681" fmla="*/ 1008249 w 1944339"/>
                <a:gd name="connsiteY681" fmla="*/ 444719 h 1486890"/>
                <a:gd name="connsiteX682" fmla="*/ 1013478 w 1944339"/>
                <a:gd name="connsiteY682" fmla="*/ 457600 h 1486890"/>
                <a:gd name="connsiteX683" fmla="*/ 997919 w 1944339"/>
                <a:gd name="connsiteY683" fmla="*/ 457600 h 1486890"/>
                <a:gd name="connsiteX684" fmla="*/ 997919 w 1944339"/>
                <a:gd name="connsiteY684" fmla="*/ 480938 h 1486890"/>
                <a:gd name="connsiteX685" fmla="*/ 1008249 w 1944339"/>
                <a:gd name="connsiteY685" fmla="*/ 506826 h 1486890"/>
                <a:gd name="connsiteX686" fmla="*/ 1010799 w 1944339"/>
                <a:gd name="connsiteY686" fmla="*/ 532715 h 1486890"/>
                <a:gd name="connsiteX687" fmla="*/ 997791 w 1944339"/>
                <a:gd name="connsiteY687" fmla="*/ 543045 h 1486890"/>
                <a:gd name="connsiteX688" fmla="*/ 1005571 w 1944339"/>
                <a:gd name="connsiteY688" fmla="*/ 555925 h 1486890"/>
                <a:gd name="connsiteX689" fmla="*/ 987334 w 1944339"/>
                <a:gd name="connsiteY689" fmla="*/ 555925 h 1486890"/>
                <a:gd name="connsiteX690" fmla="*/ 982105 w 1944339"/>
                <a:gd name="connsiteY690" fmla="*/ 579263 h 1486890"/>
                <a:gd name="connsiteX691" fmla="*/ 984656 w 1944339"/>
                <a:gd name="connsiteY691" fmla="*/ 589593 h 1486890"/>
                <a:gd name="connsiteX692" fmla="*/ 987206 w 1944339"/>
                <a:gd name="connsiteY692" fmla="*/ 612931 h 1486890"/>
                <a:gd name="connsiteX693" fmla="*/ 1031332 w 1944339"/>
                <a:gd name="connsiteY693" fmla="*/ 628489 h 1486890"/>
                <a:gd name="connsiteX694" fmla="*/ 1031332 w 1944339"/>
                <a:gd name="connsiteY694" fmla="*/ 641370 h 1486890"/>
                <a:gd name="connsiteX695" fmla="*/ 1023552 w 1944339"/>
                <a:gd name="connsiteY695" fmla="*/ 656928 h 1486890"/>
                <a:gd name="connsiteX696" fmla="*/ 1033882 w 1944339"/>
                <a:gd name="connsiteY696" fmla="*/ 649149 h 1486890"/>
                <a:gd name="connsiteX697" fmla="*/ 1044212 w 1944339"/>
                <a:gd name="connsiteY697" fmla="*/ 662030 h 1486890"/>
                <a:gd name="connsiteX698" fmla="*/ 1028654 w 1944339"/>
                <a:gd name="connsiteY698" fmla="*/ 674910 h 1486890"/>
                <a:gd name="connsiteX699" fmla="*/ 1007866 w 1944339"/>
                <a:gd name="connsiteY699" fmla="*/ 685240 h 1486890"/>
                <a:gd name="connsiteX700" fmla="*/ 1007866 w 1944339"/>
                <a:gd name="connsiteY700" fmla="*/ 705900 h 1486890"/>
                <a:gd name="connsiteX701" fmla="*/ 997536 w 1944339"/>
                <a:gd name="connsiteY701" fmla="*/ 713679 h 1486890"/>
                <a:gd name="connsiteX702" fmla="*/ 984528 w 1944339"/>
                <a:gd name="connsiteY702" fmla="*/ 695570 h 1486890"/>
                <a:gd name="connsiteX703" fmla="*/ 987079 w 1944339"/>
                <a:gd name="connsiteY703" fmla="*/ 677461 h 1486890"/>
                <a:gd name="connsiteX704" fmla="*/ 961063 w 1944339"/>
                <a:gd name="connsiteY704" fmla="*/ 672232 h 1486890"/>
                <a:gd name="connsiteX705" fmla="*/ 979300 w 1944339"/>
                <a:gd name="connsiteY705" fmla="*/ 669681 h 1486890"/>
                <a:gd name="connsiteX706" fmla="*/ 989630 w 1944339"/>
                <a:gd name="connsiteY706" fmla="*/ 659352 h 1486890"/>
                <a:gd name="connsiteX707" fmla="*/ 1015646 w 1944339"/>
                <a:gd name="connsiteY707" fmla="*/ 659352 h 1486890"/>
                <a:gd name="connsiteX708" fmla="*/ 1002638 w 1944339"/>
                <a:gd name="connsiteY708" fmla="*/ 638692 h 1486890"/>
                <a:gd name="connsiteX709" fmla="*/ 984401 w 1944339"/>
                <a:gd name="connsiteY709" fmla="*/ 638692 h 1486890"/>
                <a:gd name="connsiteX710" fmla="*/ 1002638 w 1944339"/>
                <a:gd name="connsiteY710" fmla="*/ 633463 h 1486890"/>
                <a:gd name="connsiteX711" fmla="*/ 989630 w 1944339"/>
                <a:gd name="connsiteY711" fmla="*/ 628234 h 1486890"/>
                <a:gd name="connsiteX712" fmla="*/ 966292 w 1944339"/>
                <a:gd name="connsiteY712" fmla="*/ 620455 h 1486890"/>
                <a:gd name="connsiteX713" fmla="*/ 940276 w 1944339"/>
                <a:gd name="connsiteY713" fmla="*/ 628234 h 1486890"/>
                <a:gd name="connsiteX714" fmla="*/ 919488 w 1944339"/>
                <a:gd name="connsiteY714" fmla="*/ 641115 h 1486890"/>
                <a:gd name="connsiteX715" fmla="*/ 937725 w 1944339"/>
                <a:gd name="connsiteY715" fmla="*/ 654123 h 1486890"/>
                <a:gd name="connsiteX716" fmla="*/ 953284 w 1944339"/>
                <a:gd name="connsiteY716" fmla="*/ 667003 h 1486890"/>
                <a:gd name="connsiteX717" fmla="*/ 945504 w 1944339"/>
                <a:gd name="connsiteY717" fmla="*/ 672232 h 1486890"/>
                <a:gd name="connsiteX718" fmla="*/ 935174 w 1944339"/>
                <a:gd name="connsiteY718" fmla="*/ 677461 h 1486890"/>
                <a:gd name="connsiteX719" fmla="*/ 935174 w 1944339"/>
                <a:gd name="connsiteY719" fmla="*/ 693019 h 1486890"/>
                <a:gd name="connsiteX720" fmla="*/ 914387 w 1944339"/>
                <a:gd name="connsiteY720" fmla="*/ 690469 h 1486890"/>
                <a:gd name="connsiteX721" fmla="*/ 870262 w 1944339"/>
                <a:gd name="connsiteY721" fmla="*/ 695697 h 1486890"/>
                <a:gd name="connsiteX722" fmla="*/ 836467 w 1944339"/>
                <a:gd name="connsiteY722" fmla="*/ 687918 h 1486890"/>
                <a:gd name="connsiteX723" fmla="*/ 813129 w 1944339"/>
                <a:gd name="connsiteY723" fmla="*/ 682689 h 1486890"/>
                <a:gd name="connsiteX724" fmla="*/ 794892 w 1944339"/>
                <a:gd name="connsiteY724" fmla="*/ 672360 h 1486890"/>
                <a:gd name="connsiteX725" fmla="*/ 781884 w 1944339"/>
                <a:gd name="connsiteY725" fmla="*/ 656801 h 1486890"/>
                <a:gd name="connsiteX726" fmla="*/ 748089 w 1944339"/>
                <a:gd name="connsiteY726" fmla="*/ 656801 h 1486890"/>
                <a:gd name="connsiteX727" fmla="*/ 714293 w 1944339"/>
                <a:gd name="connsiteY727" fmla="*/ 672360 h 1486890"/>
                <a:gd name="connsiteX728" fmla="*/ 724623 w 1944339"/>
                <a:gd name="connsiteY728" fmla="*/ 680139 h 1486890"/>
                <a:gd name="connsiteX729" fmla="*/ 745410 w 1944339"/>
                <a:gd name="connsiteY729" fmla="*/ 674910 h 1486890"/>
                <a:gd name="connsiteX730" fmla="*/ 773977 w 1944339"/>
                <a:gd name="connsiteY730" fmla="*/ 664580 h 1486890"/>
                <a:gd name="connsiteX731" fmla="*/ 737631 w 1944339"/>
                <a:gd name="connsiteY731" fmla="*/ 685240 h 1486890"/>
                <a:gd name="connsiteX732" fmla="*/ 740182 w 1944339"/>
                <a:gd name="connsiteY732" fmla="*/ 713679 h 1486890"/>
                <a:gd name="connsiteX733" fmla="*/ 734953 w 1944339"/>
                <a:gd name="connsiteY733" fmla="*/ 731788 h 1486890"/>
                <a:gd name="connsiteX734" fmla="*/ 721945 w 1944339"/>
                <a:gd name="connsiteY734" fmla="*/ 724009 h 1486890"/>
                <a:gd name="connsiteX735" fmla="*/ 719394 w 1944339"/>
                <a:gd name="connsiteY735" fmla="*/ 708450 h 1486890"/>
                <a:gd name="connsiteX736" fmla="*/ 709065 w 1944339"/>
                <a:gd name="connsiteY736" fmla="*/ 700671 h 1486890"/>
                <a:gd name="connsiteX737" fmla="*/ 693506 w 1944339"/>
                <a:gd name="connsiteY737" fmla="*/ 695442 h 1486890"/>
                <a:gd name="connsiteX738" fmla="*/ 675269 w 1944339"/>
                <a:gd name="connsiteY738" fmla="*/ 690214 h 1486890"/>
                <a:gd name="connsiteX739" fmla="*/ 633694 w 1944339"/>
                <a:gd name="connsiteY739" fmla="*/ 697993 h 1486890"/>
                <a:gd name="connsiteX740" fmla="*/ 568782 w 1944339"/>
                <a:gd name="connsiteY740" fmla="*/ 692764 h 1486890"/>
                <a:gd name="connsiteX741" fmla="*/ 594798 w 1944339"/>
                <a:gd name="connsiteY741" fmla="*/ 677206 h 1486890"/>
                <a:gd name="connsiteX742" fmla="*/ 587019 w 1944339"/>
                <a:gd name="connsiteY742" fmla="*/ 659097 h 1486890"/>
                <a:gd name="connsiteX743" fmla="*/ 550673 w 1944339"/>
                <a:gd name="connsiteY743" fmla="*/ 651317 h 1486890"/>
                <a:gd name="connsiteX744" fmla="*/ 519556 w 1944339"/>
                <a:gd name="connsiteY744" fmla="*/ 648767 h 1486890"/>
                <a:gd name="connsiteX745" fmla="*/ 485760 w 1944339"/>
                <a:gd name="connsiteY745" fmla="*/ 638437 h 1486890"/>
                <a:gd name="connsiteX746" fmla="*/ 444186 w 1944339"/>
                <a:gd name="connsiteY746" fmla="*/ 622878 h 1486890"/>
                <a:gd name="connsiteX747" fmla="*/ 394832 w 1944339"/>
                <a:gd name="connsiteY747" fmla="*/ 625429 h 1486890"/>
                <a:gd name="connsiteX748" fmla="*/ 368816 w 1944339"/>
                <a:gd name="connsiteY748" fmla="*/ 635759 h 1486890"/>
                <a:gd name="connsiteX749" fmla="*/ 368816 w 1944339"/>
                <a:gd name="connsiteY749" fmla="*/ 620200 h 1486890"/>
                <a:gd name="connsiteX750" fmla="*/ 363587 w 1944339"/>
                <a:gd name="connsiteY750" fmla="*/ 604641 h 1486890"/>
                <a:gd name="connsiteX751" fmla="*/ 332470 w 1944339"/>
                <a:gd name="connsiteY751" fmla="*/ 635759 h 1486890"/>
                <a:gd name="connsiteX752" fmla="*/ 301352 w 1944339"/>
                <a:gd name="connsiteY752" fmla="*/ 591761 h 1486890"/>
                <a:gd name="connsiteX753" fmla="*/ 288344 w 1944339"/>
                <a:gd name="connsiteY753" fmla="*/ 594311 h 1486890"/>
                <a:gd name="connsiteX754" fmla="*/ 280565 w 1944339"/>
                <a:gd name="connsiteY754" fmla="*/ 607192 h 1486890"/>
                <a:gd name="connsiteX755" fmla="*/ 262328 w 1944339"/>
                <a:gd name="connsiteY755" fmla="*/ 622751 h 1486890"/>
                <a:gd name="connsiteX756" fmla="*/ 241541 w 1944339"/>
                <a:gd name="connsiteY756" fmla="*/ 625301 h 1486890"/>
                <a:gd name="connsiteX757" fmla="*/ 220754 w 1944339"/>
                <a:gd name="connsiteY757" fmla="*/ 633080 h 1486890"/>
                <a:gd name="connsiteX758" fmla="*/ 186958 w 1944339"/>
                <a:gd name="connsiteY758" fmla="*/ 651190 h 1486890"/>
                <a:gd name="connsiteX759" fmla="*/ 171400 w 1944339"/>
                <a:gd name="connsiteY759" fmla="*/ 658969 h 1486890"/>
                <a:gd name="connsiteX760" fmla="*/ 179179 w 1944339"/>
                <a:gd name="connsiteY760" fmla="*/ 648639 h 1486890"/>
                <a:gd name="connsiteX761" fmla="*/ 220754 w 1944339"/>
                <a:gd name="connsiteY761" fmla="*/ 622751 h 1486890"/>
                <a:gd name="connsiteX762" fmla="*/ 254549 w 1944339"/>
                <a:gd name="connsiteY762" fmla="*/ 607192 h 1486890"/>
                <a:gd name="connsiteX763" fmla="*/ 236312 w 1944339"/>
                <a:gd name="connsiteY763" fmla="*/ 604641 h 1486890"/>
                <a:gd name="connsiteX764" fmla="*/ 199966 w 1944339"/>
                <a:gd name="connsiteY764" fmla="*/ 617522 h 1486890"/>
                <a:gd name="connsiteX765" fmla="*/ 176629 w 1944339"/>
                <a:gd name="connsiteY765" fmla="*/ 630402 h 1486890"/>
                <a:gd name="connsiteX766" fmla="*/ 161070 w 1944339"/>
                <a:gd name="connsiteY766" fmla="*/ 632953 h 1486890"/>
                <a:gd name="connsiteX767" fmla="*/ 155841 w 1944339"/>
                <a:gd name="connsiteY767" fmla="*/ 630402 h 1486890"/>
                <a:gd name="connsiteX768" fmla="*/ 145511 w 1944339"/>
                <a:gd name="connsiteY768" fmla="*/ 625174 h 1486890"/>
                <a:gd name="connsiteX769" fmla="*/ 129953 w 1944339"/>
                <a:gd name="connsiteY769" fmla="*/ 632953 h 1486890"/>
                <a:gd name="connsiteX770" fmla="*/ 114394 w 1944339"/>
                <a:gd name="connsiteY770" fmla="*/ 648512 h 1486890"/>
                <a:gd name="connsiteX771" fmla="*/ 124724 w 1944339"/>
                <a:gd name="connsiteY771" fmla="*/ 658841 h 1486890"/>
                <a:gd name="connsiteX772" fmla="*/ 90929 w 1944339"/>
                <a:gd name="connsiteY772" fmla="*/ 651062 h 1486890"/>
                <a:gd name="connsiteX773" fmla="*/ 39024 w 1944339"/>
                <a:gd name="connsiteY773" fmla="*/ 627724 h 1486890"/>
                <a:gd name="connsiteX774" fmla="*/ 0 w 1944339"/>
                <a:gd name="connsiteY774" fmla="*/ 625174 h 1486890"/>
                <a:gd name="connsiteX775" fmla="*/ 0 w 1944339"/>
                <a:gd name="connsiteY775" fmla="*/ 959046 h 1486890"/>
                <a:gd name="connsiteX776" fmla="*/ 10330 w 1944339"/>
                <a:gd name="connsiteY776" fmla="*/ 961597 h 1486890"/>
                <a:gd name="connsiteX777" fmla="*/ 31117 w 1944339"/>
                <a:gd name="connsiteY777" fmla="*/ 956368 h 1486890"/>
                <a:gd name="connsiteX778" fmla="*/ 46676 w 1944339"/>
                <a:gd name="connsiteY778" fmla="*/ 966698 h 1486890"/>
                <a:gd name="connsiteX779" fmla="*/ 67463 w 1944339"/>
                <a:gd name="connsiteY779" fmla="*/ 990036 h 1486890"/>
                <a:gd name="connsiteX780" fmla="*/ 85700 w 1944339"/>
                <a:gd name="connsiteY780" fmla="*/ 1000366 h 1486890"/>
                <a:gd name="connsiteX781" fmla="*/ 103937 w 1944339"/>
                <a:gd name="connsiteY781" fmla="*/ 984807 h 1486890"/>
                <a:gd name="connsiteX782" fmla="*/ 135054 w 1944339"/>
                <a:gd name="connsiteY782" fmla="*/ 987358 h 1486890"/>
                <a:gd name="connsiteX783" fmla="*/ 181857 w 1944339"/>
                <a:gd name="connsiteY783" fmla="*/ 1039135 h 1486890"/>
                <a:gd name="connsiteX784" fmla="*/ 220881 w 1944339"/>
                <a:gd name="connsiteY784" fmla="*/ 1085683 h 1486890"/>
                <a:gd name="connsiteX785" fmla="*/ 241669 w 1944339"/>
                <a:gd name="connsiteY785" fmla="*/ 1109021 h 1486890"/>
                <a:gd name="connsiteX786" fmla="*/ 246897 w 1944339"/>
                <a:gd name="connsiteY786" fmla="*/ 1129681 h 1486890"/>
                <a:gd name="connsiteX787" fmla="*/ 231339 w 1944339"/>
                <a:gd name="connsiteY787" fmla="*/ 1140011 h 1486890"/>
                <a:gd name="connsiteX788" fmla="*/ 239118 w 1944339"/>
                <a:gd name="connsiteY788" fmla="*/ 1150340 h 1486890"/>
                <a:gd name="connsiteX789" fmla="*/ 233889 w 1944339"/>
                <a:gd name="connsiteY789" fmla="*/ 1158120 h 1486890"/>
                <a:gd name="connsiteX790" fmla="*/ 239118 w 1944339"/>
                <a:gd name="connsiteY790" fmla="*/ 1176229 h 1486890"/>
                <a:gd name="connsiteX791" fmla="*/ 257355 w 1944339"/>
                <a:gd name="connsiteY791" fmla="*/ 1173678 h 1486890"/>
                <a:gd name="connsiteX792" fmla="*/ 262583 w 1944339"/>
                <a:gd name="connsiteY792" fmla="*/ 1186559 h 1486890"/>
                <a:gd name="connsiteX793" fmla="*/ 270363 w 1944339"/>
                <a:gd name="connsiteY793" fmla="*/ 1194338 h 1486890"/>
                <a:gd name="connsiteX794" fmla="*/ 288599 w 1944339"/>
                <a:gd name="connsiteY794" fmla="*/ 1204668 h 1486890"/>
                <a:gd name="connsiteX795" fmla="*/ 291150 w 1944339"/>
                <a:gd name="connsiteY795" fmla="*/ 1214998 h 1486890"/>
                <a:gd name="connsiteX796" fmla="*/ 288599 w 1944339"/>
                <a:gd name="connsiteY796" fmla="*/ 1228006 h 1486890"/>
                <a:gd name="connsiteX797" fmla="*/ 293828 w 1944339"/>
                <a:gd name="connsiteY797" fmla="*/ 1240886 h 1486890"/>
                <a:gd name="connsiteX798" fmla="*/ 317166 w 1944339"/>
                <a:gd name="connsiteY798" fmla="*/ 1248666 h 1486890"/>
                <a:gd name="connsiteX799" fmla="*/ 332725 w 1944339"/>
                <a:gd name="connsiteY799" fmla="*/ 1258996 h 1486890"/>
                <a:gd name="connsiteX800" fmla="*/ 350961 w 1944339"/>
                <a:gd name="connsiteY800" fmla="*/ 1264224 h 1486890"/>
                <a:gd name="connsiteX801" fmla="*/ 361291 w 1944339"/>
                <a:gd name="connsiteY801" fmla="*/ 1277105 h 1486890"/>
                <a:gd name="connsiteX802" fmla="*/ 376850 w 1944339"/>
                <a:gd name="connsiteY802" fmla="*/ 1279655 h 1486890"/>
                <a:gd name="connsiteX803" fmla="*/ 389858 w 1944339"/>
                <a:gd name="connsiteY803" fmla="*/ 1284884 h 1486890"/>
                <a:gd name="connsiteX804" fmla="*/ 405417 w 1944339"/>
                <a:gd name="connsiteY804" fmla="*/ 1305544 h 1486890"/>
                <a:gd name="connsiteX805" fmla="*/ 1007994 w 1944339"/>
                <a:gd name="connsiteY805" fmla="*/ 1302993 h 1486890"/>
                <a:gd name="connsiteX806" fmla="*/ 1015773 w 1944339"/>
                <a:gd name="connsiteY806" fmla="*/ 1292663 h 1486890"/>
                <a:gd name="connsiteX807" fmla="*/ 1026103 w 1944339"/>
                <a:gd name="connsiteY807" fmla="*/ 1310773 h 1486890"/>
                <a:gd name="connsiteX808" fmla="*/ 1044340 w 1944339"/>
                <a:gd name="connsiteY808" fmla="*/ 1316001 h 1486890"/>
                <a:gd name="connsiteX809" fmla="*/ 1065127 w 1944339"/>
                <a:gd name="connsiteY809" fmla="*/ 1316001 h 1486890"/>
                <a:gd name="connsiteX810" fmla="*/ 1083364 w 1944339"/>
                <a:gd name="connsiteY810" fmla="*/ 1323781 h 1486890"/>
                <a:gd name="connsiteX811" fmla="*/ 1101601 w 1944339"/>
                <a:gd name="connsiteY811" fmla="*/ 1326331 h 1486890"/>
                <a:gd name="connsiteX812" fmla="*/ 1132718 w 1944339"/>
                <a:gd name="connsiteY812" fmla="*/ 1331560 h 1486890"/>
                <a:gd name="connsiteX813" fmla="*/ 1161284 w 1944339"/>
                <a:gd name="connsiteY813" fmla="*/ 1305671 h 1486890"/>
                <a:gd name="connsiteX814" fmla="*/ 1208088 w 1944339"/>
                <a:gd name="connsiteY814" fmla="*/ 1323781 h 1486890"/>
                <a:gd name="connsiteX815" fmla="*/ 1231426 w 1944339"/>
                <a:gd name="connsiteY815" fmla="*/ 1339339 h 1486890"/>
                <a:gd name="connsiteX816" fmla="*/ 1244434 w 1944339"/>
                <a:gd name="connsiteY816" fmla="*/ 1370456 h 1486890"/>
                <a:gd name="connsiteX817" fmla="*/ 1254764 w 1944339"/>
                <a:gd name="connsiteY817" fmla="*/ 1380786 h 1486890"/>
                <a:gd name="connsiteX818" fmla="*/ 1288559 w 1944339"/>
                <a:gd name="connsiteY818" fmla="*/ 1383337 h 1486890"/>
                <a:gd name="connsiteX819" fmla="*/ 1330134 w 1944339"/>
                <a:gd name="connsiteY819" fmla="*/ 1393667 h 1486890"/>
                <a:gd name="connsiteX820" fmla="*/ 1337913 w 1944339"/>
                <a:gd name="connsiteY820" fmla="*/ 1424784 h 1486890"/>
                <a:gd name="connsiteX821" fmla="*/ 1309346 w 1944339"/>
                <a:gd name="connsiteY821" fmla="*/ 1417005 h 1486890"/>
                <a:gd name="connsiteX822" fmla="*/ 1304118 w 1944339"/>
                <a:gd name="connsiteY822" fmla="*/ 1437665 h 1486890"/>
                <a:gd name="connsiteX823" fmla="*/ 1288559 w 1944339"/>
                <a:gd name="connsiteY823" fmla="*/ 1471332 h 1486890"/>
                <a:gd name="connsiteX824" fmla="*/ 1286008 w 1944339"/>
                <a:gd name="connsiteY824" fmla="*/ 1471332 h 1486890"/>
                <a:gd name="connsiteX825" fmla="*/ 1291237 w 1944339"/>
                <a:gd name="connsiteY825" fmla="*/ 1486891 h 1486890"/>
                <a:gd name="connsiteX826" fmla="*/ 1317253 w 1944339"/>
                <a:gd name="connsiteY826" fmla="*/ 1473883 h 1486890"/>
                <a:gd name="connsiteX827" fmla="*/ 1345820 w 1944339"/>
                <a:gd name="connsiteY827" fmla="*/ 1476434 h 1486890"/>
                <a:gd name="connsiteX828" fmla="*/ 1358828 w 1944339"/>
                <a:gd name="connsiteY828" fmla="*/ 1471205 h 1486890"/>
                <a:gd name="connsiteX829" fmla="*/ 1358828 w 1944339"/>
                <a:gd name="connsiteY829" fmla="*/ 1473755 h 1486890"/>
                <a:gd name="connsiteX830" fmla="*/ 1366607 w 1944339"/>
                <a:gd name="connsiteY830" fmla="*/ 1468527 h 1486890"/>
                <a:gd name="connsiteX831" fmla="*/ 1364056 w 1944339"/>
                <a:gd name="connsiteY831" fmla="*/ 1460747 h 1486890"/>
                <a:gd name="connsiteX832" fmla="*/ 1348498 w 1944339"/>
                <a:gd name="connsiteY832" fmla="*/ 1455519 h 1486890"/>
                <a:gd name="connsiteX833" fmla="*/ 1392623 w 1944339"/>
                <a:gd name="connsiteY833" fmla="*/ 1437410 h 1486890"/>
                <a:gd name="connsiteX834" fmla="*/ 1423740 w 1944339"/>
                <a:gd name="connsiteY834" fmla="*/ 1434859 h 1486890"/>
                <a:gd name="connsiteX835" fmla="*/ 1452307 w 1944339"/>
                <a:gd name="connsiteY835" fmla="*/ 1414199 h 1486890"/>
                <a:gd name="connsiteX836" fmla="*/ 1527677 w 1944339"/>
                <a:gd name="connsiteY836" fmla="*/ 1414199 h 1486890"/>
                <a:gd name="connsiteX837" fmla="*/ 1556243 w 1944339"/>
                <a:gd name="connsiteY837" fmla="*/ 1385760 h 1486890"/>
                <a:gd name="connsiteX838" fmla="*/ 1582260 w 1944339"/>
                <a:gd name="connsiteY838" fmla="*/ 1346991 h 1486890"/>
                <a:gd name="connsiteX839" fmla="*/ 1610826 w 1944339"/>
                <a:gd name="connsiteY839" fmla="*/ 1354770 h 1486890"/>
                <a:gd name="connsiteX840" fmla="*/ 1631613 w 1944339"/>
                <a:gd name="connsiteY840" fmla="*/ 1414327 h 1486890"/>
                <a:gd name="connsiteX841" fmla="*/ 1652401 w 1944339"/>
                <a:gd name="connsiteY841" fmla="*/ 1406547 h 1486890"/>
                <a:gd name="connsiteX842" fmla="*/ 1678417 w 1944339"/>
                <a:gd name="connsiteY842" fmla="*/ 1388438 h 1486890"/>
                <a:gd name="connsiteX843" fmla="*/ 1680967 w 1944339"/>
                <a:gd name="connsiteY843" fmla="*/ 1396217 h 1486890"/>
                <a:gd name="connsiteX844" fmla="*/ 1699204 w 1944339"/>
                <a:gd name="connsiteY844" fmla="*/ 1403997 h 1486890"/>
                <a:gd name="connsiteX845" fmla="*/ 1683646 w 1944339"/>
                <a:gd name="connsiteY845" fmla="*/ 1409225 h 1486890"/>
                <a:gd name="connsiteX846" fmla="*/ 1655079 w 1944339"/>
                <a:gd name="connsiteY846" fmla="*/ 1422106 h 1486890"/>
                <a:gd name="connsiteX847" fmla="*/ 1652528 w 1944339"/>
                <a:gd name="connsiteY847" fmla="*/ 1447994 h 1486890"/>
                <a:gd name="connsiteX848" fmla="*/ 1681095 w 1944339"/>
                <a:gd name="connsiteY848" fmla="*/ 1442766 h 1486890"/>
                <a:gd name="connsiteX849" fmla="*/ 1701882 w 1944339"/>
                <a:gd name="connsiteY849" fmla="*/ 1424657 h 1486890"/>
                <a:gd name="connsiteX850" fmla="*/ 1753787 w 1944339"/>
                <a:gd name="connsiteY850" fmla="*/ 1411776 h 1486890"/>
                <a:gd name="connsiteX851" fmla="*/ 1756337 w 1944339"/>
                <a:gd name="connsiteY851" fmla="*/ 1398896 h 1486890"/>
                <a:gd name="connsiteX852" fmla="*/ 1787455 w 1944339"/>
                <a:gd name="connsiteY852" fmla="*/ 1388566 h 1486890"/>
                <a:gd name="connsiteX853" fmla="*/ 1779675 w 1944339"/>
                <a:gd name="connsiteY853" fmla="*/ 1380786 h 1486890"/>
                <a:gd name="connsiteX854" fmla="*/ 1779675 w 1944339"/>
                <a:gd name="connsiteY854" fmla="*/ 1380786 h 1486890"/>
                <a:gd name="connsiteX855" fmla="*/ 516877 w 1944339"/>
                <a:gd name="connsiteY855" fmla="*/ 755509 h 1486890"/>
                <a:gd name="connsiteX856" fmla="*/ 485760 w 1944339"/>
                <a:gd name="connsiteY856" fmla="*/ 771067 h 1486890"/>
                <a:gd name="connsiteX857" fmla="*/ 470202 w 1944339"/>
                <a:gd name="connsiteY857" fmla="*/ 778847 h 1486890"/>
                <a:gd name="connsiteX858" fmla="*/ 464973 w 1944339"/>
                <a:gd name="connsiteY858" fmla="*/ 791727 h 1486890"/>
                <a:gd name="connsiteX859" fmla="*/ 436406 w 1944339"/>
                <a:gd name="connsiteY859" fmla="*/ 802057 h 1486890"/>
                <a:gd name="connsiteX860" fmla="*/ 451965 w 1944339"/>
                <a:gd name="connsiteY860" fmla="*/ 776169 h 1486890"/>
                <a:gd name="connsiteX861" fmla="*/ 425949 w 1944339"/>
                <a:gd name="connsiteY861" fmla="*/ 791727 h 1486890"/>
                <a:gd name="connsiteX862" fmla="*/ 407712 w 1944339"/>
                <a:gd name="connsiteY862" fmla="*/ 799507 h 1486890"/>
                <a:gd name="connsiteX863" fmla="*/ 397382 w 1944339"/>
                <a:gd name="connsiteY863" fmla="*/ 791727 h 1486890"/>
                <a:gd name="connsiteX864" fmla="*/ 410390 w 1944339"/>
                <a:gd name="connsiteY864" fmla="*/ 778847 h 1486890"/>
                <a:gd name="connsiteX865" fmla="*/ 410390 w 1944339"/>
                <a:gd name="connsiteY865" fmla="*/ 763288 h 1486890"/>
                <a:gd name="connsiteX866" fmla="*/ 433728 w 1944339"/>
                <a:gd name="connsiteY866" fmla="*/ 760738 h 1486890"/>
                <a:gd name="connsiteX867" fmla="*/ 407712 w 1944339"/>
                <a:gd name="connsiteY867" fmla="*/ 750408 h 1486890"/>
                <a:gd name="connsiteX868" fmla="*/ 363587 w 1944339"/>
                <a:gd name="connsiteY868" fmla="*/ 758187 h 1486890"/>
                <a:gd name="connsiteX869" fmla="*/ 423271 w 1944339"/>
                <a:gd name="connsiteY869" fmla="*/ 740078 h 1486890"/>
                <a:gd name="connsiteX870" fmla="*/ 477853 w 1944339"/>
                <a:gd name="connsiteY870" fmla="*/ 729748 h 1486890"/>
                <a:gd name="connsiteX871" fmla="*/ 467523 w 1944339"/>
                <a:gd name="connsiteY871" fmla="*/ 750408 h 1486890"/>
                <a:gd name="connsiteX872" fmla="*/ 503869 w 1944339"/>
                <a:gd name="connsiteY872" fmla="*/ 745179 h 1486890"/>
                <a:gd name="connsiteX873" fmla="*/ 516877 w 1944339"/>
                <a:gd name="connsiteY873" fmla="*/ 755509 h 1486890"/>
                <a:gd name="connsiteX874" fmla="*/ 516877 w 1944339"/>
                <a:gd name="connsiteY874" fmla="*/ 755509 h 1486890"/>
                <a:gd name="connsiteX875" fmla="*/ 639051 w 1944339"/>
                <a:gd name="connsiteY875" fmla="*/ 910840 h 1486890"/>
                <a:gd name="connsiteX876" fmla="*/ 610484 w 1944339"/>
                <a:gd name="connsiteY876" fmla="*/ 921170 h 1486890"/>
                <a:gd name="connsiteX877" fmla="*/ 592247 w 1944339"/>
                <a:gd name="connsiteY877" fmla="*/ 939279 h 1486890"/>
                <a:gd name="connsiteX878" fmla="*/ 532564 w 1944339"/>
                <a:gd name="connsiteY878" fmla="*/ 931500 h 1486890"/>
                <a:gd name="connsiteX879" fmla="*/ 555901 w 1944339"/>
                <a:gd name="connsiteY879" fmla="*/ 926271 h 1486890"/>
                <a:gd name="connsiteX880" fmla="*/ 574138 w 1944339"/>
                <a:gd name="connsiteY880" fmla="*/ 908162 h 1486890"/>
                <a:gd name="connsiteX881" fmla="*/ 566359 w 1944339"/>
                <a:gd name="connsiteY881" fmla="*/ 887502 h 1486890"/>
                <a:gd name="connsiteX882" fmla="*/ 597476 w 1944339"/>
                <a:gd name="connsiteY882" fmla="*/ 887502 h 1486890"/>
                <a:gd name="connsiteX883" fmla="*/ 631271 w 1944339"/>
                <a:gd name="connsiteY883" fmla="*/ 900382 h 1486890"/>
                <a:gd name="connsiteX884" fmla="*/ 690955 w 1944339"/>
                <a:gd name="connsiteY884" fmla="*/ 877045 h 1486890"/>
                <a:gd name="connsiteX885" fmla="*/ 639051 w 1944339"/>
                <a:gd name="connsiteY885" fmla="*/ 910712 h 1486890"/>
                <a:gd name="connsiteX886" fmla="*/ 639051 w 1944339"/>
                <a:gd name="connsiteY886" fmla="*/ 910712 h 1486890"/>
                <a:gd name="connsiteX887" fmla="*/ 976622 w 1944339"/>
                <a:gd name="connsiteY887" fmla="*/ 1260271 h 1486890"/>
                <a:gd name="connsiteX888" fmla="*/ 958385 w 1944339"/>
                <a:gd name="connsiteY888" fmla="*/ 1224052 h 1486890"/>
                <a:gd name="connsiteX889" fmla="*/ 924590 w 1944339"/>
                <a:gd name="connsiteY889" fmla="*/ 1174826 h 1486890"/>
                <a:gd name="connsiteX890" fmla="*/ 950606 w 1944339"/>
                <a:gd name="connsiteY890" fmla="*/ 1167047 h 1486890"/>
                <a:gd name="connsiteX891" fmla="*/ 976622 w 1944339"/>
                <a:gd name="connsiteY891" fmla="*/ 1226603 h 1486890"/>
                <a:gd name="connsiteX892" fmla="*/ 976622 w 1944339"/>
                <a:gd name="connsiteY892" fmla="*/ 1260271 h 1486890"/>
                <a:gd name="connsiteX893" fmla="*/ 976622 w 1944339"/>
                <a:gd name="connsiteY893" fmla="*/ 1260271 h 1486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</a:cxnLst>
              <a:rect l="l" t="t" r="r" b="b"/>
              <a:pathLst>
                <a:path w="1944339" h="1486890">
                  <a:moveTo>
                    <a:pt x="384502" y="1304269"/>
                  </a:moveTo>
                  <a:cubicBezTo>
                    <a:pt x="376722" y="1296489"/>
                    <a:pt x="361164" y="1299040"/>
                    <a:pt x="358486" y="1293939"/>
                  </a:cubicBezTo>
                  <a:cubicBezTo>
                    <a:pt x="355935" y="1286159"/>
                    <a:pt x="340249" y="1262821"/>
                    <a:pt x="332470" y="1265500"/>
                  </a:cubicBezTo>
                  <a:cubicBezTo>
                    <a:pt x="324690" y="1265500"/>
                    <a:pt x="314233" y="1265500"/>
                    <a:pt x="303903" y="1257720"/>
                  </a:cubicBezTo>
                  <a:cubicBezTo>
                    <a:pt x="296124" y="1249941"/>
                    <a:pt x="288344" y="1249941"/>
                    <a:pt x="280565" y="1255170"/>
                  </a:cubicBezTo>
                  <a:cubicBezTo>
                    <a:pt x="275336" y="1260398"/>
                    <a:pt x="288344" y="1260398"/>
                    <a:pt x="288344" y="1265500"/>
                  </a:cubicBezTo>
                  <a:cubicBezTo>
                    <a:pt x="288344" y="1270601"/>
                    <a:pt x="293573" y="1273279"/>
                    <a:pt x="298674" y="1270728"/>
                  </a:cubicBezTo>
                  <a:cubicBezTo>
                    <a:pt x="303903" y="1270728"/>
                    <a:pt x="309004" y="1283609"/>
                    <a:pt x="314233" y="1283609"/>
                  </a:cubicBezTo>
                  <a:cubicBezTo>
                    <a:pt x="319462" y="1283609"/>
                    <a:pt x="322012" y="1293939"/>
                    <a:pt x="327241" y="1293939"/>
                  </a:cubicBezTo>
                  <a:cubicBezTo>
                    <a:pt x="335020" y="1293939"/>
                    <a:pt x="337571" y="1301718"/>
                    <a:pt x="340249" y="1304269"/>
                  </a:cubicBezTo>
                  <a:cubicBezTo>
                    <a:pt x="342800" y="1309497"/>
                    <a:pt x="350579" y="1304269"/>
                    <a:pt x="350579" y="1309497"/>
                  </a:cubicBezTo>
                  <a:cubicBezTo>
                    <a:pt x="350579" y="1314726"/>
                    <a:pt x="358358" y="1317277"/>
                    <a:pt x="360909" y="1322378"/>
                  </a:cubicBezTo>
                  <a:cubicBezTo>
                    <a:pt x="373917" y="1324928"/>
                    <a:pt x="384247" y="1324928"/>
                    <a:pt x="394704" y="1322378"/>
                  </a:cubicBezTo>
                  <a:cubicBezTo>
                    <a:pt x="394704" y="1319827"/>
                    <a:pt x="397255" y="1314599"/>
                    <a:pt x="397255" y="1312048"/>
                  </a:cubicBezTo>
                  <a:cubicBezTo>
                    <a:pt x="399805" y="1306819"/>
                    <a:pt x="389475" y="1312048"/>
                    <a:pt x="384247" y="1304269"/>
                  </a:cubicBezTo>
                  <a:lnTo>
                    <a:pt x="384247" y="1304269"/>
                  </a:lnTo>
                  <a:close/>
                  <a:moveTo>
                    <a:pt x="368816" y="535393"/>
                  </a:moveTo>
                  <a:cubicBezTo>
                    <a:pt x="384374" y="540622"/>
                    <a:pt x="387052" y="571611"/>
                    <a:pt x="397382" y="571611"/>
                  </a:cubicBezTo>
                  <a:cubicBezTo>
                    <a:pt x="405161" y="571611"/>
                    <a:pt x="399933" y="561281"/>
                    <a:pt x="412941" y="561281"/>
                  </a:cubicBezTo>
                  <a:cubicBezTo>
                    <a:pt x="425949" y="561281"/>
                    <a:pt x="423271" y="556053"/>
                    <a:pt x="433728" y="556053"/>
                  </a:cubicBezTo>
                  <a:cubicBezTo>
                    <a:pt x="446736" y="556053"/>
                    <a:pt x="457066" y="553502"/>
                    <a:pt x="457066" y="540494"/>
                  </a:cubicBezTo>
                  <a:cubicBezTo>
                    <a:pt x="457066" y="524935"/>
                    <a:pt x="464845" y="519834"/>
                    <a:pt x="475303" y="517156"/>
                  </a:cubicBezTo>
                  <a:cubicBezTo>
                    <a:pt x="488311" y="514605"/>
                    <a:pt x="477853" y="501597"/>
                    <a:pt x="493539" y="496496"/>
                  </a:cubicBezTo>
                  <a:cubicBezTo>
                    <a:pt x="509098" y="493946"/>
                    <a:pt x="555901" y="473158"/>
                    <a:pt x="563681" y="468057"/>
                  </a:cubicBezTo>
                  <a:cubicBezTo>
                    <a:pt x="571460" y="462828"/>
                    <a:pt x="553351" y="455177"/>
                    <a:pt x="537665" y="444719"/>
                  </a:cubicBezTo>
                  <a:cubicBezTo>
                    <a:pt x="519428" y="431839"/>
                    <a:pt x="506547" y="429161"/>
                    <a:pt x="490861" y="439491"/>
                  </a:cubicBezTo>
                  <a:cubicBezTo>
                    <a:pt x="477853" y="447270"/>
                    <a:pt x="488311" y="429161"/>
                    <a:pt x="477853" y="434262"/>
                  </a:cubicBezTo>
                  <a:cubicBezTo>
                    <a:pt x="467396" y="439363"/>
                    <a:pt x="438829" y="426483"/>
                    <a:pt x="433728" y="421381"/>
                  </a:cubicBezTo>
                  <a:cubicBezTo>
                    <a:pt x="431178" y="416153"/>
                    <a:pt x="379145" y="431711"/>
                    <a:pt x="366137" y="431711"/>
                  </a:cubicBezTo>
                  <a:cubicBezTo>
                    <a:pt x="353129" y="431711"/>
                    <a:pt x="366137" y="444592"/>
                    <a:pt x="376467" y="452371"/>
                  </a:cubicBezTo>
                  <a:cubicBezTo>
                    <a:pt x="384247" y="460150"/>
                    <a:pt x="353129" y="480810"/>
                    <a:pt x="360909" y="486039"/>
                  </a:cubicBezTo>
                  <a:cubicBezTo>
                    <a:pt x="366137" y="488589"/>
                    <a:pt x="353129" y="501597"/>
                    <a:pt x="340121" y="517156"/>
                  </a:cubicBezTo>
                  <a:cubicBezTo>
                    <a:pt x="327113" y="532715"/>
                    <a:pt x="350451" y="532715"/>
                    <a:pt x="368688" y="535265"/>
                  </a:cubicBezTo>
                  <a:lnTo>
                    <a:pt x="368688" y="535265"/>
                  </a:lnTo>
                  <a:close/>
                  <a:moveTo>
                    <a:pt x="852025" y="615736"/>
                  </a:moveTo>
                  <a:cubicBezTo>
                    <a:pt x="857254" y="607957"/>
                    <a:pt x="883142" y="628617"/>
                    <a:pt x="883142" y="615736"/>
                  </a:cubicBezTo>
                  <a:cubicBezTo>
                    <a:pt x="885693" y="600178"/>
                    <a:pt x="857126" y="592399"/>
                    <a:pt x="844118" y="584619"/>
                  </a:cubicBezTo>
                  <a:cubicBezTo>
                    <a:pt x="833788" y="576840"/>
                    <a:pt x="828560" y="582069"/>
                    <a:pt x="810323" y="569061"/>
                  </a:cubicBezTo>
                  <a:cubicBezTo>
                    <a:pt x="792086" y="556180"/>
                    <a:pt x="815552" y="548401"/>
                    <a:pt x="799993" y="537943"/>
                  </a:cubicBezTo>
                  <a:cubicBezTo>
                    <a:pt x="786985" y="527614"/>
                    <a:pt x="781756" y="496496"/>
                    <a:pt x="792214" y="488717"/>
                  </a:cubicBezTo>
                  <a:cubicBezTo>
                    <a:pt x="802544" y="478387"/>
                    <a:pt x="813001" y="462828"/>
                    <a:pt x="794764" y="457600"/>
                  </a:cubicBezTo>
                  <a:cubicBezTo>
                    <a:pt x="779206" y="449820"/>
                    <a:pt x="750639" y="462828"/>
                    <a:pt x="753190" y="467930"/>
                  </a:cubicBezTo>
                  <a:cubicBezTo>
                    <a:pt x="755740" y="470480"/>
                    <a:pt x="779206" y="483488"/>
                    <a:pt x="779206" y="488589"/>
                  </a:cubicBezTo>
                  <a:cubicBezTo>
                    <a:pt x="779206" y="496369"/>
                    <a:pt x="758418" y="473031"/>
                    <a:pt x="750639" y="478260"/>
                  </a:cubicBezTo>
                  <a:cubicBezTo>
                    <a:pt x="742860" y="483488"/>
                    <a:pt x="732402" y="467930"/>
                    <a:pt x="727301" y="478260"/>
                  </a:cubicBezTo>
                  <a:cubicBezTo>
                    <a:pt x="719522" y="488589"/>
                    <a:pt x="735081" y="522257"/>
                    <a:pt x="740309" y="532587"/>
                  </a:cubicBezTo>
                  <a:cubicBezTo>
                    <a:pt x="748089" y="540366"/>
                    <a:pt x="735081" y="540366"/>
                    <a:pt x="727301" y="542917"/>
                  </a:cubicBezTo>
                  <a:cubicBezTo>
                    <a:pt x="719522" y="545468"/>
                    <a:pt x="719522" y="517029"/>
                    <a:pt x="711743" y="504148"/>
                  </a:cubicBezTo>
                  <a:cubicBezTo>
                    <a:pt x="703963" y="493818"/>
                    <a:pt x="672719" y="480810"/>
                    <a:pt x="670168" y="488589"/>
                  </a:cubicBezTo>
                  <a:cubicBezTo>
                    <a:pt x="667617" y="496369"/>
                    <a:pt x="690955" y="496369"/>
                    <a:pt x="685727" y="509249"/>
                  </a:cubicBezTo>
                  <a:cubicBezTo>
                    <a:pt x="683176" y="519579"/>
                    <a:pt x="672719" y="501470"/>
                    <a:pt x="662389" y="509249"/>
                  </a:cubicBezTo>
                  <a:cubicBezTo>
                    <a:pt x="652059" y="519579"/>
                    <a:pt x="652059" y="511800"/>
                    <a:pt x="654609" y="504021"/>
                  </a:cubicBezTo>
                  <a:cubicBezTo>
                    <a:pt x="657160" y="496241"/>
                    <a:pt x="639051" y="485911"/>
                    <a:pt x="620814" y="488462"/>
                  </a:cubicBezTo>
                  <a:cubicBezTo>
                    <a:pt x="600027" y="488462"/>
                    <a:pt x="610484" y="504021"/>
                    <a:pt x="605255" y="509122"/>
                  </a:cubicBezTo>
                  <a:cubicBezTo>
                    <a:pt x="600027" y="511672"/>
                    <a:pt x="571460" y="503893"/>
                    <a:pt x="589697" y="501342"/>
                  </a:cubicBezTo>
                  <a:cubicBezTo>
                    <a:pt x="607934" y="496114"/>
                    <a:pt x="600027" y="485784"/>
                    <a:pt x="592247" y="475454"/>
                  </a:cubicBezTo>
                  <a:cubicBezTo>
                    <a:pt x="587019" y="465124"/>
                    <a:pt x="566231" y="478004"/>
                    <a:pt x="537665" y="488334"/>
                  </a:cubicBezTo>
                  <a:cubicBezTo>
                    <a:pt x="506547" y="498664"/>
                    <a:pt x="493539" y="511672"/>
                    <a:pt x="498641" y="511672"/>
                  </a:cubicBezTo>
                  <a:cubicBezTo>
                    <a:pt x="501191" y="511672"/>
                    <a:pt x="501191" y="516901"/>
                    <a:pt x="490861" y="527231"/>
                  </a:cubicBezTo>
                  <a:cubicBezTo>
                    <a:pt x="477853" y="537561"/>
                    <a:pt x="490861" y="545340"/>
                    <a:pt x="501191" y="545340"/>
                  </a:cubicBezTo>
                  <a:cubicBezTo>
                    <a:pt x="511521" y="545340"/>
                    <a:pt x="503742" y="553119"/>
                    <a:pt x="508971" y="555670"/>
                  </a:cubicBezTo>
                  <a:cubicBezTo>
                    <a:pt x="516750" y="558221"/>
                    <a:pt x="550545" y="542790"/>
                    <a:pt x="560875" y="550441"/>
                  </a:cubicBezTo>
                  <a:cubicBezTo>
                    <a:pt x="571205" y="555670"/>
                    <a:pt x="503742" y="560771"/>
                    <a:pt x="503742" y="571101"/>
                  </a:cubicBezTo>
                  <a:cubicBezTo>
                    <a:pt x="503742" y="583982"/>
                    <a:pt x="540088" y="589210"/>
                    <a:pt x="568654" y="583982"/>
                  </a:cubicBezTo>
                  <a:cubicBezTo>
                    <a:pt x="594670" y="581431"/>
                    <a:pt x="644024" y="589210"/>
                    <a:pt x="644024" y="596990"/>
                  </a:cubicBezTo>
                  <a:cubicBezTo>
                    <a:pt x="644024" y="602218"/>
                    <a:pt x="610229" y="599540"/>
                    <a:pt x="586891" y="599540"/>
                  </a:cubicBezTo>
                  <a:cubicBezTo>
                    <a:pt x="563553" y="599540"/>
                    <a:pt x="521979" y="607319"/>
                    <a:pt x="521979" y="615099"/>
                  </a:cubicBezTo>
                  <a:cubicBezTo>
                    <a:pt x="524529" y="622878"/>
                    <a:pt x="527207" y="622878"/>
                    <a:pt x="553096" y="633208"/>
                  </a:cubicBezTo>
                  <a:cubicBezTo>
                    <a:pt x="579112" y="646088"/>
                    <a:pt x="605000" y="627979"/>
                    <a:pt x="602450" y="646088"/>
                  </a:cubicBezTo>
                  <a:cubicBezTo>
                    <a:pt x="602450" y="661647"/>
                    <a:pt x="618008" y="664198"/>
                    <a:pt x="651804" y="666748"/>
                  </a:cubicBezTo>
                  <a:cubicBezTo>
                    <a:pt x="685599" y="666748"/>
                    <a:pt x="701158" y="651190"/>
                    <a:pt x="716716" y="651190"/>
                  </a:cubicBezTo>
                  <a:cubicBezTo>
                    <a:pt x="732275" y="653740"/>
                    <a:pt x="740054" y="648639"/>
                    <a:pt x="747834" y="638309"/>
                  </a:cubicBezTo>
                  <a:cubicBezTo>
                    <a:pt x="755613" y="627979"/>
                    <a:pt x="763392" y="633080"/>
                    <a:pt x="766070" y="638309"/>
                  </a:cubicBezTo>
                  <a:cubicBezTo>
                    <a:pt x="766070" y="646088"/>
                    <a:pt x="789408" y="643538"/>
                    <a:pt x="792086" y="648639"/>
                  </a:cubicBezTo>
                  <a:cubicBezTo>
                    <a:pt x="805094" y="661520"/>
                    <a:pt x="846669" y="656418"/>
                    <a:pt x="862228" y="648639"/>
                  </a:cubicBezTo>
                  <a:cubicBezTo>
                    <a:pt x="877786" y="640860"/>
                    <a:pt x="854448" y="620200"/>
                    <a:pt x="846669" y="630530"/>
                  </a:cubicBezTo>
                  <a:cubicBezTo>
                    <a:pt x="838890" y="640860"/>
                    <a:pt x="833661" y="633080"/>
                    <a:pt x="831110" y="630530"/>
                  </a:cubicBezTo>
                  <a:cubicBezTo>
                    <a:pt x="828560" y="625301"/>
                    <a:pt x="846669" y="622751"/>
                    <a:pt x="851898" y="614971"/>
                  </a:cubicBezTo>
                  <a:lnTo>
                    <a:pt x="851898" y="614971"/>
                  </a:lnTo>
                  <a:close/>
                  <a:moveTo>
                    <a:pt x="483210" y="377511"/>
                  </a:moveTo>
                  <a:cubicBezTo>
                    <a:pt x="501446" y="380062"/>
                    <a:pt x="519556" y="364631"/>
                    <a:pt x="517005" y="356851"/>
                  </a:cubicBezTo>
                  <a:cubicBezTo>
                    <a:pt x="517005" y="346521"/>
                    <a:pt x="475430" y="377511"/>
                    <a:pt x="483210" y="377511"/>
                  </a:cubicBezTo>
                  <a:lnTo>
                    <a:pt x="483210" y="377511"/>
                  </a:lnTo>
                  <a:close/>
                  <a:moveTo>
                    <a:pt x="402611" y="351623"/>
                  </a:moveTo>
                  <a:cubicBezTo>
                    <a:pt x="410390" y="354173"/>
                    <a:pt x="402611" y="367181"/>
                    <a:pt x="410390" y="364503"/>
                  </a:cubicBezTo>
                  <a:cubicBezTo>
                    <a:pt x="418170" y="359274"/>
                    <a:pt x="420720" y="359274"/>
                    <a:pt x="425949" y="359274"/>
                  </a:cubicBezTo>
                  <a:cubicBezTo>
                    <a:pt x="436279" y="364503"/>
                    <a:pt x="438957" y="354046"/>
                    <a:pt x="444186" y="348945"/>
                  </a:cubicBezTo>
                  <a:cubicBezTo>
                    <a:pt x="449414" y="343843"/>
                    <a:pt x="446736" y="367054"/>
                    <a:pt x="459744" y="367054"/>
                  </a:cubicBezTo>
                  <a:cubicBezTo>
                    <a:pt x="470074" y="367054"/>
                    <a:pt x="467523" y="343716"/>
                    <a:pt x="477981" y="351495"/>
                  </a:cubicBezTo>
                  <a:cubicBezTo>
                    <a:pt x="488311" y="356724"/>
                    <a:pt x="490989" y="348945"/>
                    <a:pt x="493539" y="341165"/>
                  </a:cubicBezTo>
                  <a:cubicBezTo>
                    <a:pt x="493539" y="333386"/>
                    <a:pt x="493539" y="323056"/>
                    <a:pt x="506547" y="320505"/>
                  </a:cubicBezTo>
                  <a:cubicBezTo>
                    <a:pt x="516877" y="317955"/>
                    <a:pt x="506547" y="330835"/>
                    <a:pt x="511776" y="341165"/>
                  </a:cubicBezTo>
                  <a:cubicBezTo>
                    <a:pt x="519556" y="351495"/>
                    <a:pt x="532564" y="341165"/>
                    <a:pt x="532564" y="335937"/>
                  </a:cubicBezTo>
                  <a:cubicBezTo>
                    <a:pt x="532564" y="328157"/>
                    <a:pt x="550800" y="333386"/>
                    <a:pt x="550800" y="325607"/>
                  </a:cubicBezTo>
                  <a:cubicBezTo>
                    <a:pt x="548250" y="320378"/>
                    <a:pt x="556029" y="317827"/>
                    <a:pt x="550800" y="310048"/>
                  </a:cubicBezTo>
                  <a:cubicBezTo>
                    <a:pt x="545572" y="302269"/>
                    <a:pt x="558580" y="304819"/>
                    <a:pt x="563808" y="299718"/>
                  </a:cubicBezTo>
                  <a:cubicBezTo>
                    <a:pt x="569037" y="291939"/>
                    <a:pt x="556029" y="297168"/>
                    <a:pt x="545572" y="289388"/>
                  </a:cubicBezTo>
                  <a:cubicBezTo>
                    <a:pt x="537792" y="279058"/>
                    <a:pt x="532564" y="291939"/>
                    <a:pt x="532564" y="297168"/>
                  </a:cubicBezTo>
                  <a:cubicBezTo>
                    <a:pt x="532564" y="302396"/>
                    <a:pt x="514327" y="299718"/>
                    <a:pt x="503997" y="294617"/>
                  </a:cubicBezTo>
                  <a:cubicBezTo>
                    <a:pt x="493667" y="292066"/>
                    <a:pt x="477981" y="307497"/>
                    <a:pt x="464973" y="315277"/>
                  </a:cubicBezTo>
                  <a:cubicBezTo>
                    <a:pt x="449414" y="323056"/>
                    <a:pt x="446736" y="335937"/>
                    <a:pt x="433856" y="335937"/>
                  </a:cubicBezTo>
                  <a:cubicBezTo>
                    <a:pt x="418297" y="333386"/>
                    <a:pt x="397510" y="348817"/>
                    <a:pt x="402738" y="351495"/>
                  </a:cubicBezTo>
                  <a:lnTo>
                    <a:pt x="402738" y="351495"/>
                  </a:lnTo>
                  <a:close/>
                  <a:moveTo>
                    <a:pt x="555901" y="346521"/>
                  </a:moveTo>
                  <a:cubicBezTo>
                    <a:pt x="540343" y="346521"/>
                    <a:pt x="542893" y="359402"/>
                    <a:pt x="558452" y="359402"/>
                  </a:cubicBezTo>
                  <a:cubicBezTo>
                    <a:pt x="574011" y="359402"/>
                    <a:pt x="579239" y="364631"/>
                    <a:pt x="555901" y="364631"/>
                  </a:cubicBezTo>
                  <a:cubicBezTo>
                    <a:pt x="532564" y="364631"/>
                    <a:pt x="524784" y="382740"/>
                    <a:pt x="540343" y="380189"/>
                  </a:cubicBezTo>
                  <a:cubicBezTo>
                    <a:pt x="555901" y="374961"/>
                    <a:pt x="574138" y="374961"/>
                    <a:pt x="561130" y="380189"/>
                  </a:cubicBezTo>
                  <a:cubicBezTo>
                    <a:pt x="550800" y="382740"/>
                    <a:pt x="519556" y="385418"/>
                    <a:pt x="522106" y="390519"/>
                  </a:cubicBezTo>
                  <a:cubicBezTo>
                    <a:pt x="524657" y="395748"/>
                    <a:pt x="537665" y="395748"/>
                    <a:pt x="550673" y="398299"/>
                  </a:cubicBezTo>
                  <a:cubicBezTo>
                    <a:pt x="563681" y="403527"/>
                    <a:pt x="571460" y="406078"/>
                    <a:pt x="581790" y="395748"/>
                  </a:cubicBezTo>
                  <a:cubicBezTo>
                    <a:pt x="589569" y="385418"/>
                    <a:pt x="602577" y="375088"/>
                    <a:pt x="597349" y="390519"/>
                  </a:cubicBezTo>
                  <a:cubicBezTo>
                    <a:pt x="594798" y="403400"/>
                    <a:pt x="612907" y="393070"/>
                    <a:pt x="638923" y="393070"/>
                  </a:cubicBezTo>
                  <a:cubicBezTo>
                    <a:pt x="667490" y="390519"/>
                    <a:pt x="636373" y="408628"/>
                    <a:pt x="607806" y="408628"/>
                  </a:cubicBezTo>
                  <a:cubicBezTo>
                    <a:pt x="581790" y="411179"/>
                    <a:pt x="587019" y="424187"/>
                    <a:pt x="607806" y="429288"/>
                  </a:cubicBezTo>
                  <a:cubicBezTo>
                    <a:pt x="628593" y="434389"/>
                    <a:pt x="675397" y="416408"/>
                    <a:pt x="685727" y="405950"/>
                  </a:cubicBezTo>
                  <a:cubicBezTo>
                    <a:pt x="696056" y="395620"/>
                    <a:pt x="703963" y="411179"/>
                    <a:pt x="716844" y="403400"/>
                  </a:cubicBezTo>
                  <a:cubicBezTo>
                    <a:pt x="727174" y="395620"/>
                    <a:pt x="747961" y="405950"/>
                    <a:pt x="766198" y="400849"/>
                  </a:cubicBezTo>
                  <a:cubicBezTo>
                    <a:pt x="784434" y="398299"/>
                    <a:pt x="786985" y="362080"/>
                    <a:pt x="773977" y="356851"/>
                  </a:cubicBezTo>
                  <a:cubicBezTo>
                    <a:pt x="758418" y="351623"/>
                    <a:pt x="758418" y="364631"/>
                    <a:pt x="747961" y="364631"/>
                  </a:cubicBezTo>
                  <a:cubicBezTo>
                    <a:pt x="737631" y="367181"/>
                    <a:pt x="732402" y="354301"/>
                    <a:pt x="724623" y="343971"/>
                  </a:cubicBezTo>
                  <a:cubicBezTo>
                    <a:pt x="714293" y="336192"/>
                    <a:pt x="719394" y="320633"/>
                    <a:pt x="709065" y="323311"/>
                  </a:cubicBezTo>
                  <a:cubicBezTo>
                    <a:pt x="696056" y="323311"/>
                    <a:pt x="667490" y="343971"/>
                    <a:pt x="685727" y="346649"/>
                  </a:cubicBezTo>
                  <a:cubicBezTo>
                    <a:pt x="701285" y="349200"/>
                    <a:pt x="696056" y="356979"/>
                    <a:pt x="685727" y="359530"/>
                  </a:cubicBezTo>
                  <a:cubicBezTo>
                    <a:pt x="677947" y="364758"/>
                    <a:pt x="706514" y="372410"/>
                    <a:pt x="703963" y="377639"/>
                  </a:cubicBezTo>
                  <a:cubicBezTo>
                    <a:pt x="698735" y="382867"/>
                    <a:pt x="654609" y="377639"/>
                    <a:pt x="652059" y="367309"/>
                  </a:cubicBezTo>
                  <a:cubicBezTo>
                    <a:pt x="652059" y="359530"/>
                    <a:pt x="615713" y="341420"/>
                    <a:pt x="602705" y="343971"/>
                  </a:cubicBezTo>
                  <a:cubicBezTo>
                    <a:pt x="587146" y="349200"/>
                    <a:pt x="592375" y="333641"/>
                    <a:pt x="579367" y="333641"/>
                  </a:cubicBezTo>
                  <a:cubicBezTo>
                    <a:pt x="563808" y="331090"/>
                    <a:pt x="569037" y="343971"/>
                    <a:pt x="556029" y="346521"/>
                  </a:cubicBezTo>
                  <a:lnTo>
                    <a:pt x="556029" y="346521"/>
                  </a:lnTo>
                  <a:close/>
                  <a:moveTo>
                    <a:pt x="605255" y="276635"/>
                  </a:moveTo>
                  <a:cubicBezTo>
                    <a:pt x="610484" y="263755"/>
                    <a:pt x="574138" y="266305"/>
                    <a:pt x="576689" y="271407"/>
                  </a:cubicBezTo>
                  <a:cubicBezTo>
                    <a:pt x="581918" y="279186"/>
                    <a:pt x="600027" y="286965"/>
                    <a:pt x="605255" y="276635"/>
                  </a:cubicBezTo>
                  <a:lnTo>
                    <a:pt x="605255" y="276635"/>
                  </a:lnTo>
                  <a:close/>
                  <a:moveTo>
                    <a:pt x="685727" y="271407"/>
                  </a:moveTo>
                  <a:cubicBezTo>
                    <a:pt x="698735" y="268856"/>
                    <a:pt x="693506" y="261077"/>
                    <a:pt x="672719" y="263627"/>
                  </a:cubicBezTo>
                  <a:cubicBezTo>
                    <a:pt x="651931" y="266178"/>
                    <a:pt x="618136" y="266178"/>
                    <a:pt x="618136" y="279186"/>
                  </a:cubicBezTo>
                  <a:cubicBezTo>
                    <a:pt x="618136" y="292194"/>
                    <a:pt x="623365" y="297295"/>
                    <a:pt x="646703" y="299846"/>
                  </a:cubicBezTo>
                  <a:cubicBezTo>
                    <a:pt x="667490" y="302396"/>
                    <a:pt x="688277" y="279186"/>
                    <a:pt x="677820" y="279186"/>
                  </a:cubicBezTo>
                  <a:cubicBezTo>
                    <a:pt x="667362" y="279186"/>
                    <a:pt x="672591" y="273957"/>
                    <a:pt x="685599" y="271407"/>
                  </a:cubicBezTo>
                  <a:lnTo>
                    <a:pt x="685599" y="271407"/>
                  </a:lnTo>
                  <a:close/>
                  <a:moveTo>
                    <a:pt x="639051" y="253297"/>
                  </a:moveTo>
                  <a:cubicBezTo>
                    <a:pt x="646830" y="255848"/>
                    <a:pt x="657288" y="245518"/>
                    <a:pt x="665067" y="250747"/>
                  </a:cubicBezTo>
                  <a:cubicBezTo>
                    <a:pt x="670296" y="255975"/>
                    <a:pt x="701413" y="261077"/>
                    <a:pt x="701413" y="245518"/>
                  </a:cubicBezTo>
                  <a:cubicBezTo>
                    <a:pt x="701413" y="229959"/>
                    <a:pt x="662389" y="227409"/>
                    <a:pt x="654609" y="235188"/>
                  </a:cubicBezTo>
                  <a:cubicBezTo>
                    <a:pt x="644279" y="240417"/>
                    <a:pt x="600027" y="242967"/>
                    <a:pt x="613035" y="250747"/>
                  </a:cubicBezTo>
                  <a:cubicBezTo>
                    <a:pt x="620814" y="258526"/>
                    <a:pt x="628593" y="248196"/>
                    <a:pt x="639051" y="253297"/>
                  </a:cubicBezTo>
                  <a:lnTo>
                    <a:pt x="639051" y="253297"/>
                  </a:lnTo>
                  <a:close/>
                  <a:moveTo>
                    <a:pt x="799993" y="222180"/>
                  </a:moveTo>
                  <a:cubicBezTo>
                    <a:pt x="813001" y="214401"/>
                    <a:pt x="833788" y="227409"/>
                    <a:pt x="828560" y="237739"/>
                  </a:cubicBezTo>
                  <a:cubicBezTo>
                    <a:pt x="826009" y="245518"/>
                    <a:pt x="792214" y="235188"/>
                    <a:pt x="794764" y="242967"/>
                  </a:cubicBezTo>
                  <a:cubicBezTo>
                    <a:pt x="794764" y="245518"/>
                    <a:pt x="799993" y="255848"/>
                    <a:pt x="823331" y="250747"/>
                  </a:cubicBezTo>
                  <a:cubicBezTo>
                    <a:pt x="846669" y="242967"/>
                    <a:pt x="864906" y="248196"/>
                    <a:pt x="880464" y="261077"/>
                  </a:cubicBezTo>
                  <a:cubicBezTo>
                    <a:pt x="896023" y="273957"/>
                    <a:pt x="911581" y="279186"/>
                    <a:pt x="922039" y="266305"/>
                  </a:cubicBezTo>
                  <a:cubicBezTo>
                    <a:pt x="932496" y="253425"/>
                    <a:pt x="909031" y="250747"/>
                    <a:pt x="911709" y="242967"/>
                  </a:cubicBezTo>
                  <a:cubicBezTo>
                    <a:pt x="916938" y="232638"/>
                    <a:pt x="896150" y="227409"/>
                    <a:pt x="885693" y="227409"/>
                  </a:cubicBezTo>
                  <a:cubicBezTo>
                    <a:pt x="875236" y="227409"/>
                    <a:pt x="872685" y="206749"/>
                    <a:pt x="862355" y="211850"/>
                  </a:cubicBezTo>
                  <a:cubicBezTo>
                    <a:pt x="854576" y="214401"/>
                    <a:pt x="849347" y="222180"/>
                    <a:pt x="849347" y="209300"/>
                  </a:cubicBezTo>
                  <a:cubicBezTo>
                    <a:pt x="849347" y="196419"/>
                    <a:pt x="797443" y="196419"/>
                    <a:pt x="784434" y="198970"/>
                  </a:cubicBezTo>
                  <a:cubicBezTo>
                    <a:pt x="774105" y="204198"/>
                    <a:pt x="789663" y="230087"/>
                    <a:pt x="799993" y="222308"/>
                  </a:cubicBezTo>
                  <a:lnTo>
                    <a:pt x="799993" y="222308"/>
                  </a:lnTo>
                  <a:close/>
                  <a:moveTo>
                    <a:pt x="807900" y="305074"/>
                  </a:moveTo>
                  <a:cubicBezTo>
                    <a:pt x="815679" y="294744"/>
                    <a:pt x="776783" y="263627"/>
                    <a:pt x="774105" y="279186"/>
                  </a:cubicBezTo>
                  <a:cubicBezTo>
                    <a:pt x="771554" y="292066"/>
                    <a:pt x="800121" y="315404"/>
                    <a:pt x="807900" y="305074"/>
                  </a:cubicBezTo>
                  <a:lnTo>
                    <a:pt x="807900" y="305074"/>
                  </a:lnTo>
                  <a:close/>
                  <a:moveTo>
                    <a:pt x="932496" y="178182"/>
                  </a:moveTo>
                  <a:cubicBezTo>
                    <a:pt x="940276" y="165302"/>
                    <a:pt x="893472" y="157523"/>
                    <a:pt x="903930" y="167853"/>
                  </a:cubicBezTo>
                  <a:cubicBezTo>
                    <a:pt x="911709" y="173081"/>
                    <a:pt x="927268" y="188512"/>
                    <a:pt x="932496" y="178182"/>
                  </a:cubicBezTo>
                  <a:lnTo>
                    <a:pt x="932496" y="178182"/>
                  </a:lnTo>
                  <a:close/>
                  <a:moveTo>
                    <a:pt x="823459" y="398299"/>
                  </a:moveTo>
                  <a:cubicBezTo>
                    <a:pt x="831238" y="390519"/>
                    <a:pt x="807900" y="372410"/>
                    <a:pt x="802671" y="387969"/>
                  </a:cubicBezTo>
                  <a:cubicBezTo>
                    <a:pt x="797443" y="400849"/>
                    <a:pt x="815679" y="406078"/>
                    <a:pt x="823459" y="398299"/>
                  </a:cubicBezTo>
                  <a:lnTo>
                    <a:pt x="823459" y="398299"/>
                  </a:lnTo>
                  <a:close/>
                  <a:moveTo>
                    <a:pt x="932496" y="328412"/>
                  </a:moveTo>
                  <a:cubicBezTo>
                    <a:pt x="932496" y="338742"/>
                    <a:pt x="909158" y="328412"/>
                    <a:pt x="893472" y="320633"/>
                  </a:cubicBezTo>
                  <a:cubicBezTo>
                    <a:pt x="875236" y="315404"/>
                    <a:pt x="885693" y="333513"/>
                    <a:pt x="898701" y="346521"/>
                  </a:cubicBezTo>
                  <a:cubicBezTo>
                    <a:pt x="911709" y="356851"/>
                    <a:pt x="893472" y="351750"/>
                    <a:pt x="872685" y="338742"/>
                  </a:cubicBezTo>
                  <a:cubicBezTo>
                    <a:pt x="854448" y="325734"/>
                    <a:pt x="857126" y="349072"/>
                    <a:pt x="864906" y="354301"/>
                  </a:cubicBezTo>
                  <a:cubicBezTo>
                    <a:pt x="875236" y="362080"/>
                    <a:pt x="864906" y="372410"/>
                    <a:pt x="851898" y="356851"/>
                  </a:cubicBezTo>
                  <a:cubicBezTo>
                    <a:pt x="841568" y="341293"/>
                    <a:pt x="836339" y="323184"/>
                    <a:pt x="815552" y="323184"/>
                  </a:cubicBezTo>
                  <a:cubicBezTo>
                    <a:pt x="797315" y="323184"/>
                    <a:pt x="807772" y="341293"/>
                    <a:pt x="813001" y="349072"/>
                  </a:cubicBezTo>
                  <a:cubicBezTo>
                    <a:pt x="823331" y="361953"/>
                    <a:pt x="833788" y="364631"/>
                    <a:pt x="849347" y="374961"/>
                  </a:cubicBezTo>
                  <a:cubicBezTo>
                    <a:pt x="864906" y="382740"/>
                    <a:pt x="888371" y="369732"/>
                    <a:pt x="901252" y="372410"/>
                  </a:cubicBezTo>
                  <a:cubicBezTo>
                    <a:pt x="911581" y="374961"/>
                    <a:pt x="888244" y="390519"/>
                    <a:pt x="896023" y="400849"/>
                  </a:cubicBezTo>
                  <a:cubicBezTo>
                    <a:pt x="903802" y="408628"/>
                    <a:pt x="924590" y="403400"/>
                    <a:pt x="942826" y="400849"/>
                  </a:cubicBezTo>
                  <a:cubicBezTo>
                    <a:pt x="958385" y="400849"/>
                    <a:pt x="950606" y="390519"/>
                    <a:pt x="961063" y="385290"/>
                  </a:cubicBezTo>
                  <a:cubicBezTo>
                    <a:pt x="968842" y="377511"/>
                    <a:pt x="950733" y="380062"/>
                    <a:pt x="958512" y="361953"/>
                  </a:cubicBezTo>
                  <a:cubicBezTo>
                    <a:pt x="966292" y="346394"/>
                    <a:pt x="935174" y="320505"/>
                    <a:pt x="932496" y="328285"/>
                  </a:cubicBezTo>
                  <a:lnTo>
                    <a:pt x="932496" y="328285"/>
                  </a:lnTo>
                  <a:close/>
                  <a:moveTo>
                    <a:pt x="974071" y="271407"/>
                  </a:moveTo>
                  <a:cubicBezTo>
                    <a:pt x="989630" y="271407"/>
                    <a:pt x="1000087" y="271407"/>
                    <a:pt x="1013095" y="266178"/>
                  </a:cubicBezTo>
                  <a:cubicBezTo>
                    <a:pt x="1026103" y="260949"/>
                    <a:pt x="1005316" y="260949"/>
                    <a:pt x="1015646" y="248069"/>
                  </a:cubicBezTo>
                  <a:cubicBezTo>
                    <a:pt x="1023425" y="237739"/>
                    <a:pt x="992308" y="237739"/>
                    <a:pt x="992308" y="240289"/>
                  </a:cubicBezTo>
                  <a:cubicBezTo>
                    <a:pt x="989757" y="245518"/>
                    <a:pt x="950733" y="216951"/>
                    <a:pt x="945504" y="227409"/>
                  </a:cubicBezTo>
                  <a:cubicBezTo>
                    <a:pt x="940276" y="235188"/>
                    <a:pt x="958512" y="271407"/>
                    <a:pt x="974071" y="271407"/>
                  </a:cubicBezTo>
                  <a:lnTo>
                    <a:pt x="974071" y="271407"/>
                  </a:lnTo>
                  <a:close/>
                  <a:moveTo>
                    <a:pt x="1051992" y="276635"/>
                  </a:moveTo>
                  <a:cubicBezTo>
                    <a:pt x="1049441" y="271407"/>
                    <a:pt x="976622" y="279186"/>
                    <a:pt x="989630" y="289516"/>
                  </a:cubicBezTo>
                  <a:cubicBezTo>
                    <a:pt x="1007866" y="302396"/>
                    <a:pt x="1054542" y="284287"/>
                    <a:pt x="1051992" y="276635"/>
                  </a:cubicBezTo>
                  <a:lnTo>
                    <a:pt x="1051992" y="276635"/>
                  </a:lnTo>
                  <a:close/>
                  <a:moveTo>
                    <a:pt x="1041662" y="418958"/>
                  </a:moveTo>
                  <a:cubicBezTo>
                    <a:pt x="1059898" y="416408"/>
                    <a:pt x="1049441" y="395620"/>
                    <a:pt x="1031332" y="382740"/>
                  </a:cubicBezTo>
                  <a:cubicBezTo>
                    <a:pt x="1010544" y="367181"/>
                    <a:pt x="968970" y="398299"/>
                    <a:pt x="976749" y="403400"/>
                  </a:cubicBezTo>
                  <a:cubicBezTo>
                    <a:pt x="984528" y="408501"/>
                    <a:pt x="1023552" y="418958"/>
                    <a:pt x="1041662" y="418958"/>
                  </a:cubicBezTo>
                  <a:lnTo>
                    <a:pt x="1041662" y="418958"/>
                  </a:lnTo>
                  <a:close/>
                  <a:moveTo>
                    <a:pt x="916938" y="553502"/>
                  </a:moveTo>
                  <a:cubicBezTo>
                    <a:pt x="937725" y="569061"/>
                    <a:pt x="932496" y="543172"/>
                    <a:pt x="955962" y="543172"/>
                  </a:cubicBezTo>
                  <a:cubicBezTo>
                    <a:pt x="981978" y="543172"/>
                    <a:pt x="981978" y="504403"/>
                    <a:pt x="984528" y="488844"/>
                  </a:cubicBezTo>
                  <a:cubicBezTo>
                    <a:pt x="989757" y="475964"/>
                    <a:pt x="966292" y="475964"/>
                    <a:pt x="971520" y="486294"/>
                  </a:cubicBezTo>
                  <a:cubicBezTo>
                    <a:pt x="976749" y="496624"/>
                    <a:pt x="971520" y="509632"/>
                    <a:pt x="968970" y="496624"/>
                  </a:cubicBezTo>
                  <a:cubicBezTo>
                    <a:pt x="966419" y="483616"/>
                    <a:pt x="948182" y="494073"/>
                    <a:pt x="942954" y="486294"/>
                  </a:cubicBezTo>
                  <a:cubicBezTo>
                    <a:pt x="935174" y="475964"/>
                    <a:pt x="963741" y="475964"/>
                    <a:pt x="968970" y="462956"/>
                  </a:cubicBezTo>
                  <a:cubicBezTo>
                    <a:pt x="976749" y="450075"/>
                    <a:pt x="948182" y="452626"/>
                    <a:pt x="953411" y="442296"/>
                  </a:cubicBezTo>
                  <a:cubicBezTo>
                    <a:pt x="961190" y="431966"/>
                    <a:pt x="911837" y="442296"/>
                    <a:pt x="927395" y="447525"/>
                  </a:cubicBezTo>
                  <a:cubicBezTo>
                    <a:pt x="940403" y="455304"/>
                    <a:pt x="927395" y="463084"/>
                    <a:pt x="914387" y="452754"/>
                  </a:cubicBezTo>
                  <a:cubicBezTo>
                    <a:pt x="901379" y="442424"/>
                    <a:pt x="862483" y="457982"/>
                    <a:pt x="875363" y="470863"/>
                  </a:cubicBezTo>
                  <a:cubicBezTo>
                    <a:pt x="885693" y="478642"/>
                    <a:pt x="919488" y="463084"/>
                    <a:pt x="901379" y="488972"/>
                  </a:cubicBezTo>
                  <a:cubicBezTo>
                    <a:pt x="880592" y="514861"/>
                    <a:pt x="872812" y="481193"/>
                    <a:pt x="857254" y="486421"/>
                  </a:cubicBezTo>
                  <a:cubicBezTo>
                    <a:pt x="839017" y="488972"/>
                    <a:pt x="846924" y="509759"/>
                    <a:pt x="872812" y="517539"/>
                  </a:cubicBezTo>
                  <a:cubicBezTo>
                    <a:pt x="898701" y="525318"/>
                    <a:pt x="896150" y="540877"/>
                    <a:pt x="916938" y="553757"/>
                  </a:cubicBezTo>
                  <a:lnTo>
                    <a:pt x="916938" y="553757"/>
                  </a:lnTo>
                  <a:close/>
                  <a:moveTo>
                    <a:pt x="1075330" y="398299"/>
                  </a:moveTo>
                  <a:cubicBezTo>
                    <a:pt x="1083109" y="418958"/>
                    <a:pt x="1090888" y="406078"/>
                    <a:pt x="1101345" y="413857"/>
                  </a:cubicBezTo>
                  <a:cubicBezTo>
                    <a:pt x="1111675" y="421636"/>
                    <a:pt x="1127362" y="424187"/>
                    <a:pt x="1137691" y="416408"/>
                  </a:cubicBezTo>
                  <a:cubicBezTo>
                    <a:pt x="1145471" y="408628"/>
                    <a:pt x="1150700" y="403527"/>
                    <a:pt x="1153250" y="411179"/>
                  </a:cubicBezTo>
                  <a:cubicBezTo>
                    <a:pt x="1155801" y="421509"/>
                    <a:pt x="1179266" y="424059"/>
                    <a:pt x="1225942" y="424059"/>
                  </a:cubicBezTo>
                  <a:cubicBezTo>
                    <a:pt x="1272618" y="424059"/>
                    <a:pt x="1259737" y="405950"/>
                    <a:pt x="1272745" y="413730"/>
                  </a:cubicBezTo>
                  <a:cubicBezTo>
                    <a:pt x="1288304" y="421509"/>
                    <a:pt x="1319549" y="421509"/>
                    <a:pt x="1332429" y="416280"/>
                  </a:cubicBezTo>
                  <a:cubicBezTo>
                    <a:pt x="1345437" y="413730"/>
                    <a:pt x="1353216" y="392942"/>
                    <a:pt x="1350666" y="382612"/>
                  </a:cubicBezTo>
                  <a:cubicBezTo>
                    <a:pt x="1350666" y="372282"/>
                    <a:pt x="1246729" y="364503"/>
                    <a:pt x="1228620" y="374833"/>
                  </a:cubicBezTo>
                  <a:cubicBezTo>
                    <a:pt x="1210383" y="385163"/>
                    <a:pt x="1179266" y="369604"/>
                    <a:pt x="1166258" y="377384"/>
                  </a:cubicBezTo>
                  <a:cubicBezTo>
                    <a:pt x="1150700" y="385163"/>
                    <a:pt x="1155928" y="367054"/>
                    <a:pt x="1129912" y="367054"/>
                  </a:cubicBezTo>
                  <a:cubicBezTo>
                    <a:pt x="1103896" y="364503"/>
                    <a:pt x="1132463" y="351495"/>
                    <a:pt x="1137691" y="346394"/>
                  </a:cubicBezTo>
                  <a:cubicBezTo>
                    <a:pt x="1142920" y="341293"/>
                    <a:pt x="1096117" y="325734"/>
                    <a:pt x="1078008" y="328285"/>
                  </a:cubicBezTo>
                  <a:cubicBezTo>
                    <a:pt x="1059771" y="333513"/>
                    <a:pt x="1049441" y="323056"/>
                    <a:pt x="1031204" y="315404"/>
                  </a:cubicBezTo>
                  <a:cubicBezTo>
                    <a:pt x="1015646" y="307625"/>
                    <a:pt x="966292" y="310176"/>
                    <a:pt x="976622" y="323184"/>
                  </a:cubicBezTo>
                  <a:cubicBezTo>
                    <a:pt x="984401" y="333513"/>
                    <a:pt x="1038983" y="351623"/>
                    <a:pt x="1046763" y="343843"/>
                  </a:cubicBezTo>
                  <a:cubicBezTo>
                    <a:pt x="1051992" y="333513"/>
                    <a:pt x="1065000" y="354173"/>
                    <a:pt x="1075330" y="364503"/>
                  </a:cubicBezTo>
                  <a:cubicBezTo>
                    <a:pt x="1083109" y="374833"/>
                    <a:pt x="1070101" y="380062"/>
                    <a:pt x="1075330" y="398171"/>
                  </a:cubicBezTo>
                  <a:lnTo>
                    <a:pt x="1075330" y="398171"/>
                  </a:lnTo>
                  <a:close/>
                  <a:moveTo>
                    <a:pt x="1124683" y="284287"/>
                  </a:moveTo>
                  <a:cubicBezTo>
                    <a:pt x="1106447" y="276508"/>
                    <a:pt x="1085659" y="294617"/>
                    <a:pt x="1103896" y="302396"/>
                  </a:cubicBezTo>
                  <a:cubicBezTo>
                    <a:pt x="1119455" y="307625"/>
                    <a:pt x="1142920" y="294617"/>
                    <a:pt x="1124683" y="284287"/>
                  </a:cubicBezTo>
                  <a:lnTo>
                    <a:pt x="1124683" y="284287"/>
                  </a:lnTo>
                  <a:close/>
                  <a:moveTo>
                    <a:pt x="984528" y="175632"/>
                  </a:moveTo>
                  <a:cubicBezTo>
                    <a:pt x="1000087" y="183411"/>
                    <a:pt x="992308" y="193741"/>
                    <a:pt x="1007866" y="198970"/>
                  </a:cubicBezTo>
                  <a:cubicBezTo>
                    <a:pt x="1023425" y="206749"/>
                    <a:pt x="1067550" y="191190"/>
                    <a:pt x="1070228" y="201520"/>
                  </a:cubicBezTo>
                  <a:cubicBezTo>
                    <a:pt x="1075457" y="211850"/>
                    <a:pt x="1026103" y="214401"/>
                    <a:pt x="1031204" y="219630"/>
                  </a:cubicBezTo>
                  <a:cubicBezTo>
                    <a:pt x="1038983" y="227409"/>
                    <a:pt x="1067550" y="237739"/>
                    <a:pt x="1062321" y="242967"/>
                  </a:cubicBezTo>
                  <a:cubicBezTo>
                    <a:pt x="1059771" y="248196"/>
                    <a:pt x="1109125" y="266305"/>
                    <a:pt x="1114226" y="258526"/>
                  </a:cubicBezTo>
                  <a:cubicBezTo>
                    <a:pt x="1119327" y="250747"/>
                    <a:pt x="1132463" y="253297"/>
                    <a:pt x="1145343" y="255975"/>
                  </a:cubicBezTo>
                  <a:cubicBezTo>
                    <a:pt x="1158351" y="261204"/>
                    <a:pt x="1158351" y="227536"/>
                    <a:pt x="1168681" y="232638"/>
                  </a:cubicBezTo>
                  <a:cubicBezTo>
                    <a:pt x="1176460" y="237866"/>
                    <a:pt x="1176460" y="219757"/>
                    <a:pt x="1189468" y="214528"/>
                  </a:cubicBezTo>
                  <a:cubicBezTo>
                    <a:pt x="1205027" y="209300"/>
                    <a:pt x="1225814" y="209300"/>
                    <a:pt x="1225814" y="201648"/>
                  </a:cubicBezTo>
                  <a:cubicBezTo>
                    <a:pt x="1228365" y="196419"/>
                    <a:pt x="1223264" y="191318"/>
                    <a:pt x="1205027" y="191318"/>
                  </a:cubicBezTo>
                  <a:cubicBezTo>
                    <a:pt x="1186790" y="193869"/>
                    <a:pt x="1176460" y="188767"/>
                    <a:pt x="1184240" y="178438"/>
                  </a:cubicBezTo>
                  <a:cubicBezTo>
                    <a:pt x="1192019" y="168108"/>
                    <a:pt x="1166003" y="165557"/>
                    <a:pt x="1173910" y="157778"/>
                  </a:cubicBezTo>
                  <a:cubicBezTo>
                    <a:pt x="1184240" y="149998"/>
                    <a:pt x="1155673" y="142219"/>
                    <a:pt x="1158351" y="155227"/>
                  </a:cubicBezTo>
                  <a:cubicBezTo>
                    <a:pt x="1160902" y="165557"/>
                    <a:pt x="1142793" y="155227"/>
                    <a:pt x="1137564" y="144897"/>
                  </a:cubicBezTo>
                  <a:cubicBezTo>
                    <a:pt x="1135013" y="134567"/>
                    <a:pt x="1095989" y="129339"/>
                    <a:pt x="1069973" y="106128"/>
                  </a:cubicBezTo>
                  <a:cubicBezTo>
                    <a:pt x="1043957" y="82790"/>
                    <a:pt x="1015391" y="98349"/>
                    <a:pt x="1030949" y="100900"/>
                  </a:cubicBezTo>
                  <a:cubicBezTo>
                    <a:pt x="1046508" y="103450"/>
                    <a:pt x="1046508" y="111229"/>
                    <a:pt x="1033500" y="111229"/>
                  </a:cubicBezTo>
                  <a:cubicBezTo>
                    <a:pt x="1020492" y="111229"/>
                    <a:pt x="999704" y="111229"/>
                    <a:pt x="1017941" y="119009"/>
                  </a:cubicBezTo>
                  <a:cubicBezTo>
                    <a:pt x="1038728" y="126788"/>
                    <a:pt x="1017941" y="131889"/>
                    <a:pt x="999704" y="131889"/>
                  </a:cubicBezTo>
                  <a:cubicBezTo>
                    <a:pt x="984146" y="131889"/>
                    <a:pt x="984146" y="152549"/>
                    <a:pt x="1004933" y="155227"/>
                  </a:cubicBezTo>
                  <a:cubicBezTo>
                    <a:pt x="1025720" y="157778"/>
                    <a:pt x="1010162" y="170786"/>
                    <a:pt x="991925" y="165557"/>
                  </a:cubicBezTo>
                  <a:cubicBezTo>
                    <a:pt x="976367" y="160328"/>
                    <a:pt x="968587" y="170786"/>
                    <a:pt x="984146" y="175887"/>
                  </a:cubicBezTo>
                  <a:lnTo>
                    <a:pt x="984146" y="175887"/>
                  </a:lnTo>
                  <a:close/>
                  <a:moveTo>
                    <a:pt x="1103896" y="82408"/>
                  </a:moveTo>
                  <a:cubicBezTo>
                    <a:pt x="1116904" y="72078"/>
                    <a:pt x="1127234" y="77179"/>
                    <a:pt x="1114226" y="84958"/>
                  </a:cubicBezTo>
                  <a:cubicBezTo>
                    <a:pt x="1103896" y="90187"/>
                    <a:pt x="1106447" y="92738"/>
                    <a:pt x="1124556" y="92738"/>
                  </a:cubicBezTo>
                  <a:cubicBezTo>
                    <a:pt x="1140115" y="92738"/>
                    <a:pt x="1116777" y="97966"/>
                    <a:pt x="1116777" y="108296"/>
                  </a:cubicBezTo>
                  <a:cubicBezTo>
                    <a:pt x="1116777" y="116076"/>
                    <a:pt x="1137564" y="110847"/>
                    <a:pt x="1137564" y="121177"/>
                  </a:cubicBezTo>
                  <a:cubicBezTo>
                    <a:pt x="1137564" y="131507"/>
                    <a:pt x="1179139" y="134057"/>
                    <a:pt x="1192147" y="123727"/>
                  </a:cubicBezTo>
                  <a:cubicBezTo>
                    <a:pt x="1205155" y="110847"/>
                    <a:pt x="1199926" y="126278"/>
                    <a:pt x="1199926" y="134057"/>
                  </a:cubicBezTo>
                  <a:cubicBezTo>
                    <a:pt x="1199926" y="141837"/>
                    <a:pt x="1259610" y="146938"/>
                    <a:pt x="1262288" y="139286"/>
                  </a:cubicBezTo>
                  <a:cubicBezTo>
                    <a:pt x="1264838" y="128956"/>
                    <a:pt x="1272618" y="131507"/>
                    <a:pt x="1285626" y="134057"/>
                  </a:cubicBezTo>
                  <a:cubicBezTo>
                    <a:pt x="1295956" y="139286"/>
                    <a:pt x="1353216" y="123727"/>
                    <a:pt x="1355767" y="113397"/>
                  </a:cubicBezTo>
                  <a:cubicBezTo>
                    <a:pt x="1355767" y="100517"/>
                    <a:pt x="1374004" y="118626"/>
                    <a:pt x="1355767" y="131507"/>
                  </a:cubicBezTo>
                  <a:cubicBezTo>
                    <a:pt x="1337530" y="144387"/>
                    <a:pt x="1298634" y="141837"/>
                    <a:pt x="1283075" y="147065"/>
                  </a:cubicBezTo>
                  <a:cubicBezTo>
                    <a:pt x="1267516" y="152294"/>
                    <a:pt x="1293405" y="162624"/>
                    <a:pt x="1311642" y="175504"/>
                  </a:cubicBezTo>
                  <a:cubicBezTo>
                    <a:pt x="1327200" y="188385"/>
                    <a:pt x="1288304" y="180733"/>
                    <a:pt x="1272618" y="165174"/>
                  </a:cubicBezTo>
                  <a:cubicBezTo>
                    <a:pt x="1257059" y="149616"/>
                    <a:pt x="1223264" y="149616"/>
                    <a:pt x="1205027" y="149616"/>
                  </a:cubicBezTo>
                  <a:cubicBezTo>
                    <a:pt x="1186790" y="149616"/>
                    <a:pt x="1192019" y="183284"/>
                    <a:pt x="1205027" y="183284"/>
                  </a:cubicBezTo>
                  <a:cubicBezTo>
                    <a:pt x="1218035" y="183284"/>
                    <a:pt x="1233594" y="188512"/>
                    <a:pt x="1246602" y="211723"/>
                  </a:cubicBezTo>
                  <a:cubicBezTo>
                    <a:pt x="1259610" y="232383"/>
                    <a:pt x="1288176" y="227281"/>
                    <a:pt x="1288176" y="237611"/>
                  </a:cubicBezTo>
                  <a:cubicBezTo>
                    <a:pt x="1288176" y="245391"/>
                    <a:pt x="1251830" y="229832"/>
                    <a:pt x="1231043" y="224603"/>
                  </a:cubicBezTo>
                  <a:cubicBezTo>
                    <a:pt x="1207705" y="222053"/>
                    <a:pt x="1173910" y="234933"/>
                    <a:pt x="1173910" y="250492"/>
                  </a:cubicBezTo>
                  <a:cubicBezTo>
                    <a:pt x="1171359" y="266050"/>
                    <a:pt x="1205027" y="263372"/>
                    <a:pt x="1225814" y="250492"/>
                  </a:cubicBezTo>
                  <a:cubicBezTo>
                    <a:pt x="1246602" y="237611"/>
                    <a:pt x="1231043" y="255720"/>
                    <a:pt x="1220586" y="263372"/>
                  </a:cubicBezTo>
                  <a:cubicBezTo>
                    <a:pt x="1210256" y="273702"/>
                    <a:pt x="1246602" y="281481"/>
                    <a:pt x="1246602" y="294489"/>
                  </a:cubicBezTo>
                  <a:cubicBezTo>
                    <a:pt x="1246602" y="304819"/>
                    <a:pt x="1220586" y="302269"/>
                    <a:pt x="1218035" y="291939"/>
                  </a:cubicBezTo>
                  <a:cubicBezTo>
                    <a:pt x="1215484" y="279058"/>
                    <a:pt x="1205027" y="268601"/>
                    <a:pt x="1179011" y="271279"/>
                  </a:cubicBezTo>
                  <a:cubicBezTo>
                    <a:pt x="1152995" y="273830"/>
                    <a:pt x="1160774" y="291939"/>
                    <a:pt x="1176460" y="291939"/>
                  </a:cubicBezTo>
                  <a:cubicBezTo>
                    <a:pt x="1192019" y="294489"/>
                    <a:pt x="1192019" y="307497"/>
                    <a:pt x="1176460" y="307497"/>
                  </a:cubicBezTo>
                  <a:cubicBezTo>
                    <a:pt x="1158224" y="307497"/>
                    <a:pt x="1119327" y="317827"/>
                    <a:pt x="1129657" y="328157"/>
                  </a:cubicBezTo>
                  <a:cubicBezTo>
                    <a:pt x="1145216" y="341038"/>
                    <a:pt x="1194570" y="328157"/>
                    <a:pt x="1202349" y="335937"/>
                  </a:cubicBezTo>
                  <a:cubicBezTo>
                    <a:pt x="1210128" y="343716"/>
                    <a:pt x="1236144" y="346266"/>
                    <a:pt x="1241373" y="338487"/>
                  </a:cubicBezTo>
                  <a:cubicBezTo>
                    <a:pt x="1246602" y="328157"/>
                    <a:pt x="1267389" y="333258"/>
                    <a:pt x="1285498" y="333258"/>
                  </a:cubicBezTo>
                  <a:cubicBezTo>
                    <a:pt x="1306286" y="333258"/>
                    <a:pt x="1311514" y="335809"/>
                    <a:pt x="1319294" y="343588"/>
                  </a:cubicBezTo>
                  <a:cubicBezTo>
                    <a:pt x="1327073" y="351368"/>
                    <a:pt x="1342631" y="348817"/>
                    <a:pt x="1353089" y="341038"/>
                  </a:cubicBezTo>
                  <a:cubicBezTo>
                    <a:pt x="1359975" y="335851"/>
                    <a:pt x="1368648" y="333258"/>
                    <a:pt x="1379105" y="333258"/>
                  </a:cubicBezTo>
                  <a:cubicBezTo>
                    <a:pt x="1392113" y="333258"/>
                    <a:pt x="1394663" y="325479"/>
                    <a:pt x="1386884" y="315149"/>
                  </a:cubicBezTo>
                  <a:cubicBezTo>
                    <a:pt x="1381656" y="302269"/>
                    <a:pt x="1363546" y="322929"/>
                    <a:pt x="1360868" y="315149"/>
                  </a:cubicBezTo>
                  <a:cubicBezTo>
                    <a:pt x="1358318" y="304819"/>
                    <a:pt x="1342631" y="302269"/>
                    <a:pt x="1316743" y="304819"/>
                  </a:cubicBezTo>
                  <a:cubicBezTo>
                    <a:pt x="1288176" y="310048"/>
                    <a:pt x="1301184" y="286710"/>
                    <a:pt x="1316743" y="291939"/>
                  </a:cubicBezTo>
                  <a:cubicBezTo>
                    <a:pt x="1332302" y="297168"/>
                    <a:pt x="1355767" y="294489"/>
                    <a:pt x="1373876" y="291939"/>
                  </a:cubicBezTo>
                  <a:cubicBezTo>
                    <a:pt x="1392113" y="286710"/>
                    <a:pt x="1379105" y="276380"/>
                    <a:pt x="1379105" y="268601"/>
                  </a:cubicBezTo>
                  <a:cubicBezTo>
                    <a:pt x="1379105" y="260822"/>
                    <a:pt x="1402443" y="266050"/>
                    <a:pt x="1418129" y="266050"/>
                  </a:cubicBezTo>
                  <a:cubicBezTo>
                    <a:pt x="1436366" y="266050"/>
                    <a:pt x="1462254" y="237611"/>
                    <a:pt x="1462254" y="222053"/>
                  </a:cubicBezTo>
                  <a:cubicBezTo>
                    <a:pt x="1464805" y="206494"/>
                    <a:pt x="1423230" y="209172"/>
                    <a:pt x="1405121" y="209172"/>
                  </a:cubicBezTo>
                  <a:cubicBezTo>
                    <a:pt x="1384334" y="209172"/>
                    <a:pt x="1418129" y="196292"/>
                    <a:pt x="1454475" y="196292"/>
                  </a:cubicBezTo>
                  <a:cubicBezTo>
                    <a:pt x="1490821" y="198842"/>
                    <a:pt x="1475262" y="183411"/>
                    <a:pt x="1480491" y="175632"/>
                  </a:cubicBezTo>
                  <a:cubicBezTo>
                    <a:pt x="1488270" y="170403"/>
                    <a:pt x="1506507" y="183411"/>
                    <a:pt x="1524616" y="180861"/>
                  </a:cubicBezTo>
                  <a:cubicBezTo>
                    <a:pt x="1542853" y="175632"/>
                    <a:pt x="1529845" y="160201"/>
                    <a:pt x="1542853" y="160201"/>
                  </a:cubicBezTo>
                  <a:cubicBezTo>
                    <a:pt x="1550632" y="160201"/>
                    <a:pt x="1571419" y="147320"/>
                    <a:pt x="1610444" y="123982"/>
                  </a:cubicBezTo>
                  <a:cubicBezTo>
                    <a:pt x="1652018" y="103323"/>
                    <a:pt x="1683136" y="105873"/>
                    <a:pt x="1683136" y="92865"/>
                  </a:cubicBezTo>
                  <a:cubicBezTo>
                    <a:pt x="1685686" y="82535"/>
                    <a:pt x="1628553" y="92865"/>
                    <a:pt x="1618223" y="90315"/>
                  </a:cubicBezTo>
                  <a:cubicBezTo>
                    <a:pt x="1610444" y="85086"/>
                    <a:pt x="1659798" y="74756"/>
                    <a:pt x="1670127" y="77434"/>
                  </a:cubicBezTo>
                  <a:cubicBezTo>
                    <a:pt x="1683136" y="82663"/>
                    <a:pt x="1698694" y="77434"/>
                    <a:pt x="1737718" y="59325"/>
                  </a:cubicBezTo>
                  <a:cubicBezTo>
                    <a:pt x="1776742" y="38665"/>
                    <a:pt x="1758505" y="35987"/>
                    <a:pt x="1742947" y="38665"/>
                  </a:cubicBezTo>
                  <a:cubicBezTo>
                    <a:pt x="1727388" y="41343"/>
                    <a:pt x="1709151" y="36115"/>
                    <a:pt x="1709151" y="23106"/>
                  </a:cubicBezTo>
                  <a:cubicBezTo>
                    <a:pt x="1709151" y="12777"/>
                    <a:pt x="1685814" y="23106"/>
                    <a:pt x="1683136" y="17878"/>
                  </a:cubicBezTo>
                  <a:cubicBezTo>
                    <a:pt x="1683136" y="12649"/>
                    <a:pt x="1659798" y="15327"/>
                    <a:pt x="1633781" y="23106"/>
                  </a:cubicBezTo>
                  <a:cubicBezTo>
                    <a:pt x="1610444" y="33436"/>
                    <a:pt x="1631231" y="15327"/>
                    <a:pt x="1644111" y="10098"/>
                  </a:cubicBezTo>
                  <a:cubicBezTo>
                    <a:pt x="1654441" y="7548"/>
                    <a:pt x="1579199" y="10098"/>
                    <a:pt x="1566191" y="2319"/>
                  </a:cubicBezTo>
                  <a:cubicBezTo>
                    <a:pt x="1553183" y="-5460"/>
                    <a:pt x="1540175" y="15200"/>
                    <a:pt x="1527167" y="4870"/>
                  </a:cubicBezTo>
                  <a:cubicBezTo>
                    <a:pt x="1516837" y="-5460"/>
                    <a:pt x="1485592" y="2319"/>
                    <a:pt x="1490821" y="12649"/>
                  </a:cubicBezTo>
                  <a:cubicBezTo>
                    <a:pt x="1493371" y="20428"/>
                    <a:pt x="1485592" y="20428"/>
                    <a:pt x="1472584" y="10098"/>
                  </a:cubicBezTo>
                  <a:cubicBezTo>
                    <a:pt x="1462254" y="2319"/>
                    <a:pt x="1438789" y="12649"/>
                    <a:pt x="1418001" y="10098"/>
                  </a:cubicBezTo>
                  <a:cubicBezTo>
                    <a:pt x="1399765" y="4870"/>
                    <a:pt x="1407672" y="25657"/>
                    <a:pt x="1384206" y="15327"/>
                  </a:cubicBezTo>
                  <a:cubicBezTo>
                    <a:pt x="1363419" y="4997"/>
                    <a:pt x="1337403" y="10098"/>
                    <a:pt x="1345182" y="12777"/>
                  </a:cubicBezTo>
                  <a:cubicBezTo>
                    <a:pt x="1352961" y="15327"/>
                    <a:pt x="1342631" y="23106"/>
                    <a:pt x="1332174" y="20556"/>
                  </a:cubicBezTo>
                  <a:cubicBezTo>
                    <a:pt x="1324395" y="15327"/>
                    <a:pt x="1313937" y="20556"/>
                    <a:pt x="1319166" y="30886"/>
                  </a:cubicBezTo>
                  <a:cubicBezTo>
                    <a:pt x="1324395" y="38665"/>
                    <a:pt x="1282820" y="28335"/>
                    <a:pt x="1282820" y="38665"/>
                  </a:cubicBezTo>
                  <a:cubicBezTo>
                    <a:pt x="1282820" y="48995"/>
                    <a:pt x="1269812" y="54224"/>
                    <a:pt x="1256804" y="43894"/>
                  </a:cubicBezTo>
                  <a:cubicBezTo>
                    <a:pt x="1246474" y="36115"/>
                    <a:pt x="1210001" y="31013"/>
                    <a:pt x="1220458" y="41343"/>
                  </a:cubicBezTo>
                  <a:cubicBezTo>
                    <a:pt x="1230788" y="49123"/>
                    <a:pt x="1186663" y="43894"/>
                    <a:pt x="1199671" y="54224"/>
                  </a:cubicBezTo>
                  <a:cubicBezTo>
                    <a:pt x="1210001" y="62003"/>
                    <a:pt x="1184112" y="69782"/>
                    <a:pt x="1184112" y="64554"/>
                  </a:cubicBezTo>
                  <a:cubicBezTo>
                    <a:pt x="1184112" y="59325"/>
                    <a:pt x="1160774" y="51673"/>
                    <a:pt x="1150317" y="59325"/>
                  </a:cubicBezTo>
                  <a:cubicBezTo>
                    <a:pt x="1139987" y="67104"/>
                    <a:pt x="1137309" y="77434"/>
                    <a:pt x="1132080" y="72205"/>
                  </a:cubicBezTo>
                  <a:cubicBezTo>
                    <a:pt x="1126851" y="66977"/>
                    <a:pt x="1106064" y="69655"/>
                    <a:pt x="1085277" y="77434"/>
                  </a:cubicBezTo>
                  <a:cubicBezTo>
                    <a:pt x="1064489" y="85213"/>
                    <a:pt x="1087827" y="90315"/>
                    <a:pt x="1103513" y="82663"/>
                  </a:cubicBezTo>
                  <a:lnTo>
                    <a:pt x="1103513" y="82663"/>
                  </a:lnTo>
                  <a:close/>
                  <a:moveTo>
                    <a:pt x="1348115" y="915941"/>
                  </a:moveTo>
                  <a:cubicBezTo>
                    <a:pt x="1353344" y="913390"/>
                    <a:pt x="1368903" y="890053"/>
                    <a:pt x="1350666" y="890053"/>
                  </a:cubicBezTo>
                  <a:cubicBezTo>
                    <a:pt x="1332429" y="892603"/>
                    <a:pt x="1337658" y="915941"/>
                    <a:pt x="1348115" y="915941"/>
                  </a:cubicBezTo>
                  <a:lnTo>
                    <a:pt x="1348115" y="915941"/>
                  </a:lnTo>
                  <a:close/>
                  <a:moveTo>
                    <a:pt x="1262415" y="895281"/>
                  </a:moveTo>
                  <a:cubicBezTo>
                    <a:pt x="1277974" y="903061"/>
                    <a:pt x="1301439" y="877172"/>
                    <a:pt x="1298761" y="869393"/>
                  </a:cubicBezTo>
                  <a:cubicBezTo>
                    <a:pt x="1296211" y="861613"/>
                    <a:pt x="1244179" y="882273"/>
                    <a:pt x="1262415" y="895281"/>
                  </a:cubicBezTo>
                  <a:lnTo>
                    <a:pt x="1262415" y="895281"/>
                  </a:lnTo>
                  <a:close/>
                  <a:moveTo>
                    <a:pt x="1332557" y="840954"/>
                  </a:moveTo>
                  <a:cubicBezTo>
                    <a:pt x="1332557" y="830624"/>
                    <a:pt x="1298761" y="828073"/>
                    <a:pt x="1301439" y="817616"/>
                  </a:cubicBezTo>
                  <a:cubicBezTo>
                    <a:pt x="1303990" y="807286"/>
                    <a:pt x="1270322" y="796956"/>
                    <a:pt x="1259865" y="791727"/>
                  </a:cubicBezTo>
                  <a:cubicBezTo>
                    <a:pt x="1249535" y="786499"/>
                    <a:pt x="1231298" y="783948"/>
                    <a:pt x="1231298" y="771067"/>
                  </a:cubicBezTo>
                  <a:cubicBezTo>
                    <a:pt x="1231298" y="760738"/>
                    <a:pt x="1207960" y="768517"/>
                    <a:pt x="1207960" y="786626"/>
                  </a:cubicBezTo>
                  <a:cubicBezTo>
                    <a:pt x="1207960" y="802185"/>
                    <a:pt x="1197630" y="799507"/>
                    <a:pt x="1202731" y="815065"/>
                  </a:cubicBezTo>
                  <a:cubicBezTo>
                    <a:pt x="1207960" y="833174"/>
                    <a:pt x="1179394" y="835725"/>
                    <a:pt x="1184495" y="846182"/>
                  </a:cubicBezTo>
                  <a:cubicBezTo>
                    <a:pt x="1187045" y="853962"/>
                    <a:pt x="1200053" y="843632"/>
                    <a:pt x="1210511" y="843632"/>
                  </a:cubicBezTo>
                  <a:cubicBezTo>
                    <a:pt x="1223519" y="843632"/>
                    <a:pt x="1207960" y="859190"/>
                    <a:pt x="1223519" y="861741"/>
                  </a:cubicBezTo>
                  <a:cubicBezTo>
                    <a:pt x="1233849" y="861741"/>
                    <a:pt x="1254636" y="848860"/>
                    <a:pt x="1259865" y="841081"/>
                  </a:cubicBezTo>
                  <a:cubicBezTo>
                    <a:pt x="1265094" y="833302"/>
                    <a:pt x="1272873" y="830751"/>
                    <a:pt x="1288431" y="841081"/>
                  </a:cubicBezTo>
                  <a:cubicBezTo>
                    <a:pt x="1301439" y="848860"/>
                    <a:pt x="1330006" y="851411"/>
                    <a:pt x="1332557" y="841081"/>
                  </a:cubicBezTo>
                  <a:lnTo>
                    <a:pt x="1332557" y="841081"/>
                  </a:lnTo>
                  <a:close/>
                  <a:moveTo>
                    <a:pt x="1649468" y="755509"/>
                  </a:moveTo>
                  <a:cubicBezTo>
                    <a:pt x="1659798" y="758059"/>
                    <a:pt x="1662476" y="771067"/>
                    <a:pt x="1680585" y="786626"/>
                  </a:cubicBezTo>
                  <a:cubicBezTo>
                    <a:pt x="1698822" y="802185"/>
                    <a:pt x="1701372" y="791855"/>
                    <a:pt x="1703923" y="781397"/>
                  </a:cubicBezTo>
                  <a:cubicBezTo>
                    <a:pt x="1706473" y="771067"/>
                    <a:pt x="1727261" y="778847"/>
                    <a:pt x="1727261" y="768517"/>
                  </a:cubicBezTo>
                  <a:cubicBezTo>
                    <a:pt x="1724710" y="758187"/>
                    <a:pt x="1742819" y="745179"/>
                    <a:pt x="1755827" y="740078"/>
                  </a:cubicBezTo>
                  <a:cubicBezTo>
                    <a:pt x="1766157" y="734849"/>
                    <a:pt x="1745497" y="724519"/>
                    <a:pt x="1729811" y="724519"/>
                  </a:cubicBezTo>
                  <a:cubicBezTo>
                    <a:pt x="1714253" y="727070"/>
                    <a:pt x="1711575" y="714189"/>
                    <a:pt x="1711575" y="708961"/>
                  </a:cubicBezTo>
                  <a:cubicBezTo>
                    <a:pt x="1711575" y="701181"/>
                    <a:pt x="1683008" y="685623"/>
                    <a:pt x="1672551" y="688301"/>
                  </a:cubicBezTo>
                  <a:cubicBezTo>
                    <a:pt x="1662221" y="690851"/>
                    <a:pt x="1646534" y="675420"/>
                    <a:pt x="1633527" y="675420"/>
                  </a:cubicBezTo>
                  <a:cubicBezTo>
                    <a:pt x="1620518" y="672870"/>
                    <a:pt x="1602409" y="665090"/>
                    <a:pt x="1604960" y="649532"/>
                  </a:cubicBezTo>
                  <a:cubicBezTo>
                    <a:pt x="1604960" y="636651"/>
                    <a:pt x="1628298" y="654761"/>
                    <a:pt x="1633527" y="644303"/>
                  </a:cubicBezTo>
                  <a:cubicBezTo>
                    <a:pt x="1638755" y="633973"/>
                    <a:pt x="1610189" y="639074"/>
                    <a:pt x="1610189" y="631423"/>
                  </a:cubicBezTo>
                  <a:cubicBezTo>
                    <a:pt x="1607638" y="623643"/>
                    <a:pt x="1615417" y="626194"/>
                    <a:pt x="1620518" y="621093"/>
                  </a:cubicBezTo>
                  <a:cubicBezTo>
                    <a:pt x="1628298" y="615864"/>
                    <a:pt x="1617968" y="608212"/>
                    <a:pt x="1610189" y="602983"/>
                  </a:cubicBezTo>
                  <a:cubicBezTo>
                    <a:pt x="1602409" y="600433"/>
                    <a:pt x="1602409" y="610763"/>
                    <a:pt x="1594630" y="610763"/>
                  </a:cubicBezTo>
                  <a:cubicBezTo>
                    <a:pt x="1586851" y="610763"/>
                    <a:pt x="1594630" y="600433"/>
                    <a:pt x="1597181" y="592654"/>
                  </a:cubicBezTo>
                  <a:cubicBezTo>
                    <a:pt x="1602409" y="587425"/>
                    <a:pt x="1576393" y="579773"/>
                    <a:pt x="1563385" y="582324"/>
                  </a:cubicBezTo>
                  <a:cubicBezTo>
                    <a:pt x="1553055" y="587552"/>
                    <a:pt x="1547827" y="579773"/>
                    <a:pt x="1547827" y="571994"/>
                  </a:cubicBezTo>
                  <a:cubicBezTo>
                    <a:pt x="1547827" y="564214"/>
                    <a:pt x="1529590" y="571994"/>
                    <a:pt x="1521810" y="577222"/>
                  </a:cubicBezTo>
                  <a:cubicBezTo>
                    <a:pt x="1514031" y="585002"/>
                    <a:pt x="1503574" y="571994"/>
                    <a:pt x="1514031" y="571994"/>
                  </a:cubicBezTo>
                  <a:cubicBezTo>
                    <a:pt x="1521810" y="569443"/>
                    <a:pt x="1534819" y="561664"/>
                    <a:pt x="1532268" y="553885"/>
                  </a:cubicBezTo>
                  <a:cubicBezTo>
                    <a:pt x="1529717" y="546105"/>
                    <a:pt x="1503701" y="543555"/>
                    <a:pt x="1498473" y="556435"/>
                  </a:cubicBezTo>
                  <a:cubicBezTo>
                    <a:pt x="1493244" y="566765"/>
                    <a:pt x="1472457" y="543555"/>
                    <a:pt x="1472457" y="535775"/>
                  </a:cubicBezTo>
                  <a:cubicBezTo>
                    <a:pt x="1472457" y="525445"/>
                    <a:pt x="1441339" y="533225"/>
                    <a:pt x="1446440" y="520217"/>
                  </a:cubicBezTo>
                  <a:cubicBezTo>
                    <a:pt x="1448991" y="504658"/>
                    <a:pt x="1410095" y="502108"/>
                    <a:pt x="1399637" y="502108"/>
                  </a:cubicBezTo>
                  <a:cubicBezTo>
                    <a:pt x="1389180" y="502108"/>
                    <a:pt x="1373621" y="509887"/>
                    <a:pt x="1376299" y="520217"/>
                  </a:cubicBezTo>
                  <a:cubicBezTo>
                    <a:pt x="1376299" y="527996"/>
                    <a:pt x="1363291" y="525445"/>
                    <a:pt x="1360741" y="514988"/>
                  </a:cubicBezTo>
                  <a:cubicBezTo>
                    <a:pt x="1360741" y="504658"/>
                    <a:pt x="1332174" y="525318"/>
                    <a:pt x="1324395" y="525318"/>
                  </a:cubicBezTo>
                  <a:cubicBezTo>
                    <a:pt x="1319166" y="525318"/>
                    <a:pt x="1329624" y="496879"/>
                    <a:pt x="1326945" y="489100"/>
                  </a:cubicBezTo>
                  <a:cubicBezTo>
                    <a:pt x="1321717" y="481320"/>
                    <a:pt x="1316615" y="478770"/>
                    <a:pt x="1311387" y="463211"/>
                  </a:cubicBezTo>
                  <a:cubicBezTo>
                    <a:pt x="1306158" y="447652"/>
                    <a:pt x="1275041" y="455432"/>
                    <a:pt x="1267262" y="463211"/>
                  </a:cubicBezTo>
                  <a:cubicBezTo>
                    <a:pt x="1259482" y="470990"/>
                    <a:pt x="1236144" y="468440"/>
                    <a:pt x="1223136" y="481320"/>
                  </a:cubicBezTo>
                  <a:cubicBezTo>
                    <a:pt x="1207578" y="494201"/>
                    <a:pt x="1223136" y="509759"/>
                    <a:pt x="1228365" y="512437"/>
                  </a:cubicBezTo>
                  <a:cubicBezTo>
                    <a:pt x="1233594" y="517666"/>
                    <a:pt x="1207578" y="525318"/>
                    <a:pt x="1218035" y="533097"/>
                  </a:cubicBezTo>
                  <a:cubicBezTo>
                    <a:pt x="1225814" y="540877"/>
                    <a:pt x="1238822" y="538326"/>
                    <a:pt x="1241373" y="551206"/>
                  </a:cubicBezTo>
                  <a:cubicBezTo>
                    <a:pt x="1241373" y="561536"/>
                    <a:pt x="1207578" y="545978"/>
                    <a:pt x="1202349" y="535648"/>
                  </a:cubicBezTo>
                  <a:cubicBezTo>
                    <a:pt x="1199798" y="525318"/>
                    <a:pt x="1204900" y="514988"/>
                    <a:pt x="1199798" y="507209"/>
                  </a:cubicBezTo>
                  <a:cubicBezTo>
                    <a:pt x="1192019" y="499429"/>
                    <a:pt x="1197248" y="489100"/>
                    <a:pt x="1210128" y="476092"/>
                  </a:cubicBezTo>
                  <a:cubicBezTo>
                    <a:pt x="1223136" y="463211"/>
                    <a:pt x="1233466" y="465762"/>
                    <a:pt x="1233466" y="457982"/>
                  </a:cubicBezTo>
                  <a:cubicBezTo>
                    <a:pt x="1233466" y="450203"/>
                    <a:pt x="1178883" y="450203"/>
                    <a:pt x="1145088" y="478642"/>
                  </a:cubicBezTo>
                  <a:cubicBezTo>
                    <a:pt x="1113971" y="507081"/>
                    <a:pt x="1124301" y="545978"/>
                    <a:pt x="1126851" y="553757"/>
                  </a:cubicBezTo>
                  <a:cubicBezTo>
                    <a:pt x="1126851" y="561536"/>
                    <a:pt x="1155418" y="558986"/>
                    <a:pt x="1170977" y="561536"/>
                  </a:cubicBezTo>
                  <a:cubicBezTo>
                    <a:pt x="1189213" y="566765"/>
                    <a:pt x="1178756" y="574417"/>
                    <a:pt x="1168426" y="571866"/>
                  </a:cubicBezTo>
                  <a:cubicBezTo>
                    <a:pt x="1155418" y="569316"/>
                    <a:pt x="1134631" y="566638"/>
                    <a:pt x="1134631" y="574417"/>
                  </a:cubicBezTo>
                  <a:cubicBezTo>
                    <a:pt x="1134631" y="584747"/>
                    <a:pt x="1160647" y="600305"/>
                    <a:pt x="1176205" y="597755"/>
                  </a:cubicBezTo>
                  <a:cubicBezTo>
                    <a:pt x="1186573" y="594269"/>
                    <a:pt x="1194353" y="595119"/>
                    <a:pt x="1199543" y="600305"/>
                  </a:cubicBezTo>
                  <a:cubicBezTo>
                    <a:pt x="1207323" y="610635"/>
                    <a:pt x="1225559" y="608085"/>
                    <a:pt x="1243669" y="608085"/>
                  </a:cubicBezTo>
                  <a:cubicBezTo>
                    <a:pt x="1261778" y="608085"/>
                    <a:pt x="1282693" y="615864"/>
                    <a:pt x="1290472" y="615864"/>
                  </a:cubicBezTo>
                  <a:cubicBezTo>
                    <a:pt x="1300802" y="618415"/>
                    <a:pt x="1311259" y="613313"/>
                    <a:pt x="1313810" y="608085"/>
                  </a:cubicBezTo>
                  <a:cubicBezTo>
                    <a:pt x="1316360" y="602856"/>
                    <a:pt x="1352834" y="615864"/>
                    <a:pt x="1363164" y="613313"/>
                  </a:cubicBezTo>
                  <a:cubicBezTo>
                    <a:pt x="1373494" y="613313"/>
                    <a:pt x="1368392" y="602983"/>
                    <a:pt x="1360613" y="600433"/>
                  </a:cubicBezTo>
                  <a:cubicBezTo>
                    <a:pt x="1352834" y="597882"/>
                    <a:pt x="1355384" y="584874"/>
                    <a:pt x="1365842" y="590103"/>
                  </a:cubicBezTo>
                  <a:cubicBezTo>
                    <a:pt x="1373621" y="595332"/>
                    <a:pt x="1389180" y="597882"/>
                    <a:pt x="1391858" y="605662"/>
                  </a:cubicBezTo>
                  <a:cubicBezTo>
                    <a:pt x="1394409" y="613441"/>
                    <a:pt x="1402188" y="610890"/>
                    <a:pt x="1402188" y="615992"/>
                  </a:cubicBezTo>
                  <a:cubicBezTo>
                    <a:pt x="1404738" y="623771"/>
                    <a:pt x="1435983" y="631550"/>
                    <a:pt x="1435983" y="639329"/>
                  </a:cubicBezTo>
                  <a:cubicBezTo>
                    <a:pt x="1435983" y="647109"/>
                    <a:pt x="1404866" y="649659"/>
                    <a:pt x="1415196" y="657439"/>
                  </a:cubicBezTo>
                  <a:cubicBezTo>
                    <a:pt x="1422975" y="665218"/>
                    <a:pt x="1435983" y="649659"/>
                    <a:pt x="1448991" y="647109"/>
                  </a:cubicBezTo>
                  <a:cubicBezTo>
                    <a:pt x="1459321" y="647109"/>
                    <a:pt x="1459321" y="672997"/>
                    <a:pt x="1469778" y="670447"/>
                  </a:cubicBezTo>
                  <a:cubicBezTo>
                    <a:pt x="1480108" y="665218"/>
                    <a:pt x="1490566" y="672997"/>
                    <a:pt x="1500896" y="691106"/>
                  </a:cubicBezTo>
                  <a:cubicBezTo>
                    <a:pt x="1513904" y="706665"/>
                    <a:pt x="1500896" y="722224"/>
                    <a:pt x="1500896" y="727325"/>
                  </a:cubicBezTo>
                  <a:cubicBezTo>
                    <a:pt x="1503446" y="735104"/>
                    <a:pt x="1524234" y="732554"/>
                    <a:pt x="1537242" y="724774"/>
                  </a:cubicBezTo>
                  <a:cubicBezTo>
                    <a:pt x="1550250" y="719545"/>
                    <a:pt x="1563258" y="732554"/>
                    <a:pt x="1571037" y="742883"/>
                  </a:cubicBezTo>
                  <a:cubicBezTo>
                    <a:pt x="1581367" y="750663"/>
                    <a:pt x="1537242" y="766221"/>
                    <a:pt x="1539920" y="758442"/>
                  </a:cubicBezTo>
                  <a:cubicBezTo>
                    <a:pt x="1545148" y="750663"/>
                    <a:pt x="1513904" y="727325"/>
                    <a:pt x="1485337" y="737782"/>
                  </a:cubicBezTo>
                  <a:cubicBezTo>
                    <a:pt x="1456771" y="748112"/>
                    <a:pt x="1475007" y="763671"/>
                    <a:pt x="1477558" y="774001"/>
                  </a:cubicBezTo>
                  <a:cubicBezTo>
                    <a:pt x="1482786" y="784331"/>
                    <a:pt x="1454220" y="792110"/>
                    <a:pt x="1428204" y="784331"/>
                  </a:cubicBezTo>
                  <a:cubicBezTo>
                    <a:pt x="1402188" y="776551"/>
                    <a:pt x="1409967" y="789559"/>
                    <a:pt x="1399637" y="789559"/>
                  </a:cubicBezTo>
                  <a:cubicBezTo>
                    <a:pt x="1386629" y="789559"/>
                    <a:pt x="1376299" y="807668"/>
                    <a:pt x="1386629" y="817998"/>
                  </a:cubicBezTo>
                  <a:cubicBezTo>
                    <a:pt x="1394409" y="828328"/>
                    <a:pt x="1417746" y="817998"/>
                    <a:pt x="1433433" y="817998"/>
                  </a:cubicBezTo>
                  <a:cubicBezTo>
                    <a:pt x="1451669" y="820549"/>
                    <a:pt x="1454220" y="825778"/>
                    <a:pt x="1456771" y="815448"/>
                  </a:cubicBezTo>
                  <a:cubicBezTo>
                    <a:pt x="1456771" y="805118"/>
                    <a:pt x="1475007" y="810219"/>
                    <a:pt x="1487888" y="812897"/>
                  </a:cubicBezTo>
                  <a:cubicBezTo>
                    <a:pt x="1500896" y="815448"/>
                    <a:pt x="1498218" y="833557"/>
                    <a:pt x="1513904" y="836235"/>
                  </a:cubicBezTo>
                  <a:cubicBezTo>
                    <a:pt x="1529462" y="838786"/>
                    <a:pt x="1516454" y="854344"/>
                    <a:pt x="1526912" y="864674"/>
                  </a:cubicBezTo>
                  <a:cubicBezTo>
                    <a:pt x="1537242" y="875004"/>
                    <a:pt x="1565936" y="867225"/>
                    <a:pt x="1578816" y="880233"/>
                  </a:cubicBezTo>
                  <a:cubicBezTo>
                    <a:pt x="1589146" y="890563"/>
                    <a:pt x="1638500" y="913901"/>
                    <a:pt x="1646407" y="906121"/>
                  </a:cubicBezTo>
                  <a:cubicBezTo>
                    <a:pt x="1654186" y="895791"/>
                    <a:pt x="1604832" y="851794"/>
                    <a:pt x="1589274" y="849116"/>
                  </a:cubicBezTo>
                  <a:cubicBezTo>
                    <a:pt x="1573715" y="843887"/>
                    <a:pt x="1604832" y="838786"/>
                    <a:pt x="1623069" y="854344"/>
                  </a:cubicBezTo>
                  <a:cubicBezTo>
                    <a:pt x="1641306" y="867225"/>
                    <a:pt x="1667194" y="875004"/>
                    <a:pt x="1682753" y="856895"/>
                  </a:cubicBezTo>
                  <a:cubicBezTo>
                    <a:pt x="1695761" y="841336"/>
                    <a:pt x="1669745" y="846565"/>
                    <a:pt x="1669745" y="833557"/>
                  </a:cubicBezTo>
                  <a:cubicBezTo>
                    <a:pt x="1669745" y="820549"/>
                    <a:pt x="1661966" y="802440"/>
                    <a:pt x="1646407" y="802440"/>
                  </a:cubicBezTo>
                  <a:cubicBezTo>
                    <a:pt x="1633399" y="802440"/>
                    <a:pt x="1599604" y="776551"/>
                    <a:pt x="1612612" y="768772"/>
                  </a:cubicBezTo>
                  <a:cubicBezTo>
                    <a:pt x="1625620" y="763543"/>
                    <a:pt x="1607383" y="755891"/>
                    <a:pt x="1617840" y="745434"/>
                  </a:cubicBezTo>
                  <a:cubicBezTo>
                    <a:pt x="1628170" y="735104"/>
                    <a:pt x="1636077" y="755764"/>
                    <a:pt x="1648958" y="755764"/>
                  </a:cubicBezTo>
                  <a:lnTo>
                    <a:pt x="1648958" y="755764"/>
                  </a:lnTo>
                  <a:close/>
                  <a:moveTo>
                    <a:pt x="1444272" y="708833"/>
                  </a:moveTo>
                  <a:cubicBezTo>
                    <a:pt x="1457281" y="708833"/>
                    <a:pt x="1454602" y="690724"/>
                    <a:pt x="1446823" y="680394"/>
                  </a:cubicBezTo>
                  <a:cubicBezTo>
                    <a:pt x="1441594" y="672615"/>
                    <a:pt x="1428586" y="672615"/>
                    <a:pt x="1418257" y="672615"/>
                  </a:cubicBezTo>
                  <a:cubicBezTo>
                    <a:pt x="1407927" y="675165"/>
                    <a:pt x="1389690" y="690724"/>
                    <a:pt x="1400020" y="708833"/>
                  </a:cubicBezTo>
                  <a:cubicBezTo>
                    <a:pt x="1410350" y="724392"/>
                    <a:pt x="1433815" y="711384"/>
                    <a:pt x="1444145" y="708833"/>
                  </a:cubicBezTo>
                  <a:lnTo>
                    <a:pt x="1444145" y="708833"/>
                  </a:lnTo>
                  <a:close/>
                  <a:moveTo>
                    <a:pt x="1322099" y="457727"/>
                  </a:moveTo>
                  <a:cubicBezTo>
                    <a:pt x="1316871" y="470608"/>
                    <a:pt x="1335107" y="470608"/>
                    <a:pt x="1337658" y="486166"/>
                  </a:cubicBezTo>
                  <a:cubicBezTo>
                    <a:pt x="1337658" y="499047"/>
                    <a:pt x="1355895" y="504276"/>
                    <a:pt x="1368775" y="496496"/>
                  </a:cubicBezTo>
                  <a:cubicBezTo>
                    <a:pt x="1384334" y="486166"/>
                    <a:pt x="1420680" y="499047"/>
                    <a:pt x="1420680" y="486166"/>
                  </a:cubicBezTo>
                  <a:cubicBezTo>
                    <a:pt x="1420680" y="475836"/>
                    <a:pt x="1381656" y="457727"/>
                    <a:pt x="1366097" y="460278"/>
                  </a:cubicBezTo>
                  <a:cubicBezTo>
                    <a:pt x="1353089" y="462828"/>
                    <a:pt x="1329751" y="444719"/>
                    <a:pt x="1321972" y="457727"/>
                  </a:cubicBezTo>
                  <a:lnTo>
                    <a:pt x="1321972" y="457727"/>
                  </a:lnTo>
                  <a:close/>
                  <a:moveTo>
                    <a:pt x="1685814" y="1280931"/>
                  </a:moveTo>
                  <a:cubicBezTo>
                    <a:pt x="1688364" y="1288710"/>
                    <a:pt x="1745497" y="1312048"/>
                    <a:pt x="1748176" y="1301590"/>
                  </a:cubicBezTo>
                  <a:cubicBezTo>
                    <a:pt x="1748176" y="1291261"/>
                    <a:pt x="1685814" y="1273151"/>
                    <a:pt x="1685814" y="1280931"/>
                  </a:cubicBezTo>
                  <a:lnTo>
                    <a:pt x="1685814" y="1280931"/>
                  </a:lnTo>
                  <a:close/>
                  <a:moveTo>
                    <a:pt x="1932583" y="1337936"/>
                  </a:moveTo>
                  <a:cubicBezTo>
                    <a:pt x="1930033" y="1345716"/>
                    <a:pt x="1922253" y="1332708"/>
                    <a:pt x="1932583" y="1327607"/>
                  </a:cubicBezTo>
                  <a:cubicBezTo>
                    <a:pt x="1940363" y="1319827"/>
                    <a:pt x="1930033" y="1317277"/>
                    <a:pt x="1922253" y="1322378"/>
                  </a:cubicBezTo>
                  <a:cubicBezTo>
                    <a:pt x="1914474" y="1324928"/>
                    <a:pt x="1917025" y="1304269"/>
                    <a:pt x="1924804" y="1301718"/>
                  </a:cubicBezTo>
                  <a:cubicBezTo>
                    <a:pt x="1930033" y="1296489"/>
                    <a:pt x="1906567" y="1288838"/>
                    <a:pt x="1906567" y="1296489"/>
                  </a:cubicBezTo>
                  <a:cubicBezTo>
                    <a:pt x="1906567" y="1304141"/>
                    <a:pt x="1888331" y="1299040"/>
                    <a:pt x="1885780" y="1291261"/>
                  </a:cubicBezTo>
                  <a:cubicBezTo>
                    <a:pt x="1885780" y="1286032"/>
                    <a:pt x="1872772" y="1283481"/>
                    <a:pt x="1878001" y="1278380"/>
                  </a:cubicBezTo>
                  <a:cubicBezTo>
                    <a:pt x="1880551" y="1275830"/>
                    <a:pt x="1862442" y="1273151"/>
                    <a:pt x="1859764" y="1280931"/>
                  </a:cubicBezTo>
                  <a:cubicBezTo>
                    <a:pt x="1859764" y="1288710"/>
                    <a:pt x="1851985" y="1275702"/>
                    <a:pt x="1862314" y="1265372"/>
                  </a:cubicBezTo>
                  <a:cubicBezTo>
                    <a:pt x="1872644" y="1255042"/>
                    <a:pt x="1867543" y="1244712"/>
                    <a:pt x="1877873" y="1239484"/>
                  </a:cubicBezTo>
                  <a:cubicBezTo>
                    <a:pt x="1885652" y="1234255"/>
                    <a:pt x="1877873" y="1229154"/>
                    <a:pt x="1867543" y="1231704"/>
                  </a:cubicBezTo>
                  <a:cubicBezTo>
                    <a:pt x="1857213" y="1236933"/>
                    <a:pt x="1831197" y="1273151"/>
                    <a:pt x="1831197" y="1280931"/>
                  </a:cubicBezTo>
                  <a:cubicBezTo>
                    <a:pt x="1831197" y="1291261"/>
                    <a:pt x="1831197" y="1304269"/>
                    <a:pt x="1823418" y="1301590"/>
                  </a:cubicBezTo>
                  <a:cubicBezTo>
                    <a:pt x="1813088" y="1301590"/>
                    <a:pt x="1802631" y="1309370"/>
                    <a:pt x="1810410" y="1314471"/>
                  </a:cubicBezTo>
                  <a:cubicBezTo>
                    <a:pt x="1818189" y="1319700"/>
                    <a:pt x="1792173" y="1335131"/>
                    <a:pt x="1802631" y="1340359"/>
                  </a:cubicBezTo>
                  <a:cubicBezTo>
                    <a:pt x="1812961" y="1345588"/>
                    <a:pt x="1825969" y="1340359"/>
                    <a:pt x="1836426" y="1340359"/>
                  </a:cubicBezTo>
                  <a:cubicBezTo>
                    <a:pt x="1849434" y="1342910"/>
                    <a:pt x="1859764" y="1342910"/>
                    <a:pt x="1867543" y="1335131"/>
                  </a:cubicBezTo>
                  <a:cubicBezTo>
                    <a:pt x="1877873" y="1329902"/>
                    <a:pt x="1877873" y="1342910"/>
                    <a:pt x="1888331" y="1340359"/>
                  </a:cubicBezTo>
                  <a:cubicBezTo>
                    <a:pt x="1898660" y="1340359"/>
                    <a:pt x="1883102" y="1348139"/>
                    <a:pt x="1883102" y="1355918"/>
                  </a:cubicBezTo>
                  <a:cubicBezTo>
                    <a:pt x="1883102" y="1363697"/>
                    <a:pt x="1893432" y="1353367"/>
                    <a:pt x="1901339" y="1348139"/>
                  </a:cubicBezTo>
                  <a:cubicBezTo>
                    <a:pt x="1909118" y="1345588"/>
                    <a:pt x="1919575" y="1348139"/>
                    <a:pt x="1914347" y="1355918"/>
                  </a:cubicBezTo>
                  <a:cubicBezTo>
                    <a:pt x="1911796" y="1361147"/>
                    <a:pt x="1937684" y="1368799"/>
                    <a:pt x="1942913" y="1358469"/>
                  </a:cubicBezTo>
                  <a:cubicBezTo>
                    <a:pt x="1948142" y="1348139"/>
                    <a:pt x="1937684" y="1332580"/>
                    <a:pt x="1932583" y="1337809"/>
                  </a:cubicBezTo>
                  <a:lnTo>
                    <a:pt x="1932583" y="1337809"/>
                  </a:lnTo>
                  <a:close/>
                  <a:moveTo>
                    <a:pt x="179179" y="1161946"/>
                  </a:moveTo>
                  <a:cubicBezTo>
                    <a:pt x="160942" y="1169725"/>
                    <a:pt x="205195" y="1213723"/>
                    <a:pt x="212974" y="1208494"/>
                  </a:cubicBezTo>
                  <a:cubicBezTo>
                    <a:pt x="218203" y="1205943"/>
                    <a:pt x="202645" y="1185156"/>
                    <a:pt x="202645" y="1174826"/>
                  </a:cubicBezTo>
                  <a:cubicBezTo>
                    <a:pt x="202645" y="1164496"/>
                    <a:pt x="197416" y="1151488"/>
                    <a:pt x="179307" y="1161946"/>
                  </a:cubicBezTo>
                  <a:lnTo>
                    <a:pt x="179307" y="1161946"/>
                  </a:lnTo>
                  <a:close/>
                  <a:moveTo>
                    <a:pt x="1779293" y="1381934"/>
                  </a:moveTo>
                  <a:cubicBezTo>
                    <a:pt x="1771513" y="1381934"/>
                    <a:pt x="1776742" y="1371604"/>
                    <a:pt x="1776742" y="1366376"/>
                  </a:cubicBezTo>
                  <a:cubicBezTo>
                    <a:pt x="1779293" y="1361147"/>
                    <a:pt x="1763734" y="1368926"/>
                    <a:pt x="1763734" y="1374155"/>
                  </a:cubicBezTo>
                  <a:cubicBezTo>
                    <a:pt x="1761184" y="1381934"/>
                    <a:pt x="1750726" y="1384485"/>
                    <a:pt x="1750726" y="1387035"/>
                  </a:cubicBezTo>
                  <a:cubicBezTo>
                    <a:pt x="1750726" y="1399916"/>
                    <a:pt x="1750726" y="1392264"/>
                    <a:pt x="1742947" y="1397365"/>
                  </a:cubicBezTo>
                  <a:cubicBezTo>
                    <a:pt x="1735167" y="1399916"/>
                    <a:pt x="1703923" y="1397365"/>
                    <a:pt x="1703923" y="1389586"/>
                  </a:cubicBezTo>
                  <a:cubicBezTo>
                    <a:pt x="1701372" y="1384357"/>
                    <a:pt x="1680585" y="1379256"/>
                    <a:pt x="1680585" y="1371477"/>
                  </a:cubicBezTo>
                  <a:cubicBezTo>
                    <a:pt x="1678034" y="1361147"/>
                    <a:pt x="1667577" y="1358596"/>
                    <a:pt x="1675356" y="1348139"/>
                  </a:cubicBezTo>
                  <a:cubicBezTo>
                    <a:pt x="1685686" y="1337809"/>
                    <a:pt x="1675356" y="1332580"/>
                    <a:pt x="1667577" y="1340359"/>
                  </a:cubicBezTo>
                  <a:cubicBezTo>
                    <a:pt x="1659798" y="1348139"/>
                    <a:pt x="1654569" y="1337809"/>
                    <a:pt x="1665026" y="1332580"/>
                  </a:cubicBezTo>
                  <a:cubicBezTo>
                    <a:pt x="1675356" y="1327352"/>
                    <a:pt x="1696143" y="1324801"/>
                    <a:pt x="1685814" y="1304141"/>
                  </a:cubicBezTo>
                  <a:cubicBezTo>
                    <a:pt x="1675484" y="1286032"/>
                    <a:pt x="1607893" y="1309370"/>
                    <a:pt x="1592334" y="1319700"/>
                  </a:cubicBezTo>
                  <a:cubicBezTo>
                    <a:pt x="1574098" y="1330030"/>
                    <a:pt x="1553310" y="1361147"/>
                    <a:pt x="1545531" y="1361147"/>
                  </a:cubicBezTo>
                  <a:cubicBezTo>
                    <a:pt x="1535201" y="1361147"/>
                    <a:pt x="1561090" y="1343038"/>
                    <a:pt x="1563768" y="1337809"/>
                  </a:cubicBezTo>
                  <a:cubicBezTo>
                    <a:pt x="1568996" y="1332580"/>
                    <a:pt x="1563768" y="1324928"/>
                    <a:pt x="1568996" y="1327479"/>
                  </a:cubicBezTo>
                  <a:cubicBezTo>
                    <a:pt x="1574225" y="1330030"/>
                    <a:pt x="1589784" y="1306819"/>
                    <a:pt x="1600114" y="1299040"/>
                  </a:cubicBezTo>
                  <a:cubicBezTo>
                    <a:pt x="1610444" y="1291261"/>
                    <a:pt x="1620901" y="1299040"/>
                    <a:pt x="1620901" y="1291261"/>
                  </a:cubicBezTo>
                  <a:cubicBezTo>
                    <a:pt x="1623452" y="1286032"/>
                    <a:pt x="1628680" y="1280931"/>
                    <a:pt x="1639138" y="1273151"/>
                  </a:cubicBezTo>
                  <a:cubicBezTo>
                    <a:pt x="1646917" y="1265372"/>
                    <a:pt x="1763862" y="1265372"/>
                    <a:pt x="1774192" y="1265372"/>
                  </a:cubicBezTo>
                  <a:cubicBezTo>
                    <a:pt x="1787200" y="1267923"/>
                    <a:pt x="1807987" y="1252492"/>
                    <a:pt x="1813216" y="1242034"/>
                  </a:cubicBezTo>
                  <a:cubicBezTo>
                    <a:pt x="1820995" y="1231704"/>
                    <a:pt x="1828774" y="1231704"/>
                    <a:pt x="1844333" y="1234255"/>
                  </a:cubicBezTo>
                  <a:cubicBezTo>
                    <a:pt x="1859892" y="1234255"/>
                    <a:pt x="1867671" y="1221374"/>
                    <a:pt x="1875450" y="1216146"/>
                  </a:cubicBezTo>
                  <a:cubicBezTo>
                    <a:pt x="1883229" y="1210917"/>
                    <a:pt x="1880679" y="1208366"/>
                    <a:pt x="1872899" y="1205816"/>
                  </a:cubicBezTo>
                  <a:cubicBezTo>
                    <a:pt x="1865120" y="1203265"/>
                    <a:pt x="1859892" y="1200587"/>
                    <a:pt x="1865120" y="1200587"/>
                  </a:cubicBezTo>
                  <a:cubicBezTo>
                    <a:pt x="1872899" y="1198037"/>
                    <a:pt x="1875450" y="1195358"/>
                    <a:pt x="1880679" y="1187707"/>
                  </a:cubicBezTo>
                  <a:cubicBezTo>
                    <a:pt x="1883229" y="1177377"/>
                    <a:pt x="1878128" y="1182478"/>
                    <a:pt x="1867671" y="1169597"/>
                  </a:cubicBezTo>
                  <a:cubicBezTo>
                    <a:pt x="1859892" y="1156717"/>
                    <a:pt x="1854663" y="1174826"/>
                    <a:pt x="1844333" y="1172148"/>
                  </a:cubicBezTo>
                  <a:cubicBezTo>
                    <a:pt x="1836554" y="1172148"/>
                    <a:pt x="1852112" y="1159140"/>
                    <a:pt x="1844333" y="1154039"/>
                  </a:cubicBezTo>
                  <a:cubicBezTo>
                    <a:pt x="1836554" y="1151488"/>
                    <a:pt x="1820995" y="1154039"/>
                    <a:pt x="1807987" y="1164369"/>
                  </a:cubicBezTo>
                  <a:cubicBezTo>
                    <a:pt x="1797657" y="1172148"/>
                    <a:pt x="1797657" y="1161818"/>
                    <a:pt x="1787200" y="1172148"/>
                  </a:cubicBezTo>
                  <a:cubicBezTo>
                    <a:pt x="1779420" y="1182478"/>
                    <a:pt x="1779420" y="1166919"/>
                    <a:pt x="1781971" y="1164369"/>
                  </a:cubicBezTo>
                  <a:cubicBezTo>
                    <a:pt x="1787200" y="1159140"/>
                    <a:pt x="1792301" y="1164369"/>
                    <a:pt x="1794979" y="1159140"/>
                  </a:cubicBezTo>
                  <a:cubicBezTo>
                    <a:pt x="1800208" y="1151361"/>
                    <a:pt x="1805309" y="1159140"/>
                    <a:pt x="1815766" y="1151361"/>
                  </a:cubicBezTo>
                  <a:cubicBezTo>
                    <a:pt x="1826096" y="1143581"/>
                    <a:pt x="1836554" y="1146132"/>
                    <a:pt x="1839104" y="1141031"/>
                  </a:cubicBezTo>
                  <a:cubicBezTo>
                    <a:pt x="1844333" y="1135802"/>
                    <a:pt x="1833875" y="1130701"/>
                    <a:pt x="1823546" y="1130701"/>
                  </a:cubicBezTo>
                  <a:cubicBezTo>
                    <a:pt x="1813216" y="1133251"/>
                    <a:pt x="1805309" y="1117820"/>
                    <a:pt x="1800208" y="1122922"/>
                  </a:cubicBezTo>
                  <a:cubicBezTo>
                    <a:pt x="1792428" y="1128150"/>
                    <a:pt x="1792428" y="1115142"/>
                    <a:pt x="1787200" y="1120371"/>
                  </a:cubicBezTo>
                  <a:cubicBezTo>
                    <a:pt x="1779420" y="1125600"/>
                    <a:pt x="1774192" y="1117820"/>
                    <a:pt x="1771641" y="1110041"/>
                  </a:cubicBezTo>
                  <a:cubicBezTo>
                    <a:pt x="1766412" y="1099711"/>
                    <a:pt x="1745625" y="1084153"/>
                    <a:pt x="1732617" y="1081602"/>
                  </a:cubicBezTo>
                  <a:cubicBezTo>
                    <a:pt x="1719609" y="1076373"/>
                    <a:pt x="1730066" y="1071272"/>
                    <a:pt x="1735167" y="1076373"/>
                  </a:cubicBezTo>
                  <a:cubicBezTo>
                    <a:pt x="1742947" y="1078924"/>
                    <a:pt x="1750726" y="1071145"/>
                    <a:pt x="1753404" y="1066043"/>
                  </a:cubicBezTo>
                  <a:cubicBezTo>
                    <a:pt x="1755955" y="1060815"/>
                    <a:pt x="1748176" y="1055713"/>
                    <a:pt x="1745625" y="1055713"/>
                  </a:cubicBezTo>
                  <a:cubicBezTo>
                    <a:pt x="1740396" y="1055713"/>
                    <a:pt x="1740396" y="1050485"/>
                    <a:pt x="1743074" y="1045384"/>
                  </a:cubicBezTo>
                  <a:cubicBezTo>
                    <a:pt x="1743074" y="1040155"/>
                    <a:pt x="1727516" y="1032503"/>
                    <a:pt x="1727516" y="1027274"/>
                  </a:cubicBezTo>
                  <a:cubicBezTo>
                    <a:pt x="1727516" y="1024724"/>
                    <a:pt x="1719736" y="1019495"/>
                    <a:pt x="1719736" y="1016944"/>
                  </a:cubicBezTo>
                  <a:cubicBezTo>
                    <a:pt x="1719736" y="1011716"/>
                    <a:pt x="1711957" y="1006615"/>
                    <a:pt x="1711957" y="998835"/>
                  </a:cubicBezTo>
                  <a:cubicBezTo>
                    <a:pt x="1711957" y="993607"/>
                    <a:pt x="1696399" y="983277"/>
                    <a:pt x="1696399" y="975497"/>
                  </a:cubicBezTo>
                  <a:cubicBezTo>
                    <a:pt x="1696399" y="967718"/>
                    <a:pt x="1688619" y="962617"/>
                    <a:pt x="1686069" y="954838"/>
                  </a:cubicBezTo>
                  <a:cubicBezTo>
                    <a:pt x="1683518" y="947058"/>
                    <a:pt x="1678289" y="952287"/>
                    <a:pt x="1675739" y="962617"/>
                  </a:cubicBezTo>
                  <a:cubicBezTo>
                    <a:pt x="1673188" y="975497"/>
                    <a:pt x="1662731" y="972947"/>
                    <a:pt x="1665409" y="978175"/>
                  </a:cubicBezTo>
                  <a:cubicBezTo>
                    <a:pt x="1670637" y="985955"/>
                    <a:pt x="1667959" y="985955"/>
                    <a:pt x="1662858" y="991056"/>
                  </a:cubicBezTo>
                  <a:cubicBezTo>
                    <a:pt x="1657630" y="996285"/>
                    <a:pt x="1665409" y="1003936"/>
                    <a:pt x="1657630" y="1003936"/>
                  </a:cubicBezTo>
                  <a:cubicBezTo>
                    <a:pt x="1649850" y="1003936"/>
                    <a:pt x="1655079" y="1016817"/>
                    <a:pt x="1649850" y="1011716"/>
                  </a:cubicBezTo>
                  <a:cubicBezTo>
                    <a:pt x="1647300" y="1003936"/>
                    <a:pt x="1636842" y="1006487"/>
                    <a:pt x="1636842" y="1014266"/>
                  </a:cubicBezTo>
                  <a:cubicBezTo>
                    <a:pt x="1636842" y="1019495"/>
                    <a:pt x="1621284" y="1027147"/>
                    <a:pt x="1616055" y="1024596"/>
                  </a:cubicBezTo>
                  <a:cubicBezTo>
                    <a:pt x="1608276" y="1024596"/>
                    <a:pt x="1608276" y="1011716"/>
                    <a:pt x="1603047" y="1016817"/>
                  </a:cubicBezTo>
                  <a:cubicBezTo>
                    <a:pt x="1597818" y="1019368"/>
                    <a:pt x="1600496" y="1003936"/>
                    <a:pt x="1590039" y="1006487"/>
                  </a:cubicBezTo>
                  <a:cubicBezTo>
                    <a:pt x="1582260" y="1006487"/>
                    <a:pt x="1577031" y="1003936"/>
                    <a:pt x="1579709" y="998708"/>
                  </a:cubicBezTo>
                  <a:cubicBezTo>
                    <a:pt x="1582260" y="990928"/>
                    <a:pt x="1566701" y="985827"/>
                    <a:pt x="1571930" y="983149"/>
                  </a:cubicBezTo>
                  <a:cubicBezTo>
                    <a:pt x="1577158" y="977920"/>
                    <a:pt x="1569379" y="970269"/>
                    <a:pt x="1569379" y="957261"/>
                  </a:cubicBezTo>
                  <a:cubicBezTo>
                    <a:pt x="1566828" y="944380"/>
                    <a:pt x="1574608" y="944380"/>
                    <a:pt x="1574608" y="939151"/>
                  </a:cubicBezTo>
                  <a:cubicBezTo>
                    <a:pt x="1574608" y="933923"/>
                    <a:pt x="1569379" y="933923"/>
                    <a:pt x="1564278" y="939151"/>
                  </a:cubicBezTo>
                  <a:cubicBezTo>
                    <a:pt x="1559049" y="941702"/>
                    <a:pt x="1559049" y="933923"/>
                    <a:pt x="1551270" y="933923"/>
                  </a:cubicBezTo>
                  <a:cubicBezTo>
                    <a:pt x="1546041" y="933923"/>
                    <a:pt x="1527932" y="933923"/>
                    <a:pt x="1525254" y="923593"/>
                  </a:cubicBezTo>
                  <a:cubicBezTo>
                    <a:pt x="1525254" y="915814"/>
                    <a:pt x="1517475" y="921042"/>
                    <a:pt x="1514924" y="910712"/>
                  </a:cubicBezTo>
                  <a:cubicBezTo>
                    <a:pt x="1512373" y="902933"/>
                    <a:pt x="1504594" y="910712"/>
                    <a:pt x="1504594" y="905484"/>
                  </a:cubicBezTo>
                  <a:cubicBezTo>
                    <a:pt x="1504594" y="897704"/>
                    <a:pt x="1502043" y="895154"/>
                    <a:pt x="1496815" y="895154"/>
                  </a:cubicBezTo>
                  <a:cubicBezTo>
                    <a:pt x="1489035" y="895154"/>
                    <a:pt x="1489035" y="889925"/>
                    <a:pt x="1481256" y="887374"/>
                  </a:cubicBezTo>
                  <a:cubicBezTo>
                    <a:pt x="1473477" y="887374"/>
                    <a:pt x="1463019" y="892603"/>
                    <a:pt x="1457918" y="895154"/>
                  </a:cubicBezTo>
                  <a:cubicBezTo>
                    <a:pt x="1455368" y="897704"/>
                    <a:pt x="1442360" y="887374"/>
                    <a:pt x="1439681" y="892603"/>
                  </a:cubicBezTo>
                  <a:cubicBezTo>
                    <a:pt x="1434453" y="895154"/>
                    <a:pt x="1434453" y="890053"/>
                    <a:pt x="1421445" y="884824"/>
                  </a:cubicBezTo>
                  <a:cubicBezTo>
                    <a:pt x="1408437" y="882273"/>
                    <a:pt x="1392878" y="882273"/>
                    <a:pt x="1392878" y="884824"/>
                  </a:cubicBezTo>
                  <a:cubicBezTo>
                    <a:pt x="1390328" y="890053"/>
                    <a:pt x="1382548" y="892603"/>
                    <a:pt x="1382548" y="902933"/>
                  </a:cubicBezTo>
                  <a:cubicBezTo>
                    <a:pt x="1385099" y="910712"/>
                    <a:pt x="1395556" y="910712"/>
                    <a:pt x="1398107" y="915814"/>
                  </a:cubicBezTo>
                  <a:cubicBezTo>
                    <a:pt x="1400657" y="923593"/>
                    <a:pt x="1392878" y="921042"/>
                    <a:pt x="1392878" y="926143"/>
                  </a:cubicBezTo>
                  <a:cubicBezTo>
                    <a:pt x="1390328" y="933923"/>
                    <a:pt x="1385099" y="933923"/>
                    <a:pt x="1385099" y="936473"/>
                  </a:cubicBezTo>
                  <a:cubicBezTo>
                    <a:pt x="1385099" y="941702"/>
                    <a:pt x="1390328" y="941702"/>
                    <a:pt x="1392878" y="949354"/>
                  </a:cubicBezTo>
                  <a:cubicBezTo>
                    <a:pt x="1392878" y="957133"/>
                    <a:pt x="1398107" y="957133"/>
                    <a:pt x="1400657" y="970014"/>
                  </a:cubicBezTo>
                  <a:cubicBezTo>
                    <a:pt x="1400657" y="980343"/>
                    <a:pt x="1395429" y="977793"/>
                    <a:pt x="1392878" y="980343"/>
                  </a:cubicBezTo>
                  <a:cubicBezTo>
                    <a:pt x="1387649" y="980343"/>
                    <a:pt x="1392878" y="988123"/>
                    <a:pt x="1385099" y="995902"/>
                  </a:cubicBezTo>
                  <a:cubicBezTo>
                    <a:pt x="1377319" y="1003681"/>
                    <a:pt x="1372091" y="1011461"/>
                    <a:pt x="1377319" y="1016562"/>
                  </a:cubicBezTo>
                  <a:cubicBezTo>
                    <a:pt x="1382548" y="1019112"/>
                    <a:pt x="1403336" y="1029442"/>
                    <a:pt x="1411115" y="1042450"/>
                  </a:cubicBezTo>
                  <a:cubicBezTo>
                    <a:pt x="1418894" y="1055458"/>
                    <a:pt x="1418894" y="1076118"/>
                    <a:pt x="1416343" y="1088999"/>
                  </a:cubicBezTo>
                  <a:cubicBezTo>
                    <a:pt x="1413793" y="1104557"/>
                    <a:pt x="1398107" y="1107108"/>
                    <a:pt x="1385226" y="1120116"/>
                  </a:cubicBezTo>
                  <a:cubicBezTo>
                    <a:pt x="1372218" y="1132996"/>
                    <a:pt x="1359210" y="1130446"/>
                    <a:pt x="1354109" y="1130446"/>
                  </a:cubicBezTo>
                  <a:cubicBezTo>
                    <a:pt x="1349008" y="1130446"/>
                    <a:pt x="1351559" y="1143326"/>
                    <a:pt x="1359338" y="1151106"/>
                  </a:cubicBezTo>
                  <a:cubicBezTo>
                    <a:pt x="1369668" y="1161436"/>
                    <a:pt x="1361888" y="1163986"/>
                    <a:pt x="1367117" y="1174443"/>
                  </a:cubicBezTo>
                  <a:cubicBezTo>
                    <a:pt x="1369668" y="1184773"/>
                    <a:pt x="1367117" y="1192553"/>
                    <a:pt x="1372346" y="1200332"/>
                  </a:cubicBezTo>
                  <a:cubicBezTo>
                    <a:pt x="1377575" y="1208111"/>
                    <a:pt x="1374896" y="1213212"/>
                    <a:pt x="1367117" y="1218441"/>
                  </a:cubicBezTo>
                  <a:cubicBezTo>
                    <a:pt x="1359338" y="1223670"/>
                    <a:pt x="1369668" y="1220992"/>
                    <a:pt x="1369668" y="1228771"/>
                  </a:cubicBezTo>
                  <a:cubicBezTo>
                    <a:pt x="1372218" y="1239101"/>
                    <a:pt x="1367117" y="1234000"/>
                    <a:pt x="1361888" y="1228771"/>
                  </a:cubicBezTo>
                  <a:cubicBezTo>
                    <a:pt x="1354109" y="1223542"/>
                    <a:pt x="1348880" y="1236550"/>
                    <a:pt x="1348880" y="1241652"/>
                  </a:cubicBezTo>
                  <a:cubicBezTo>
                    <a:pt x="1348880" y="1246753"/>
                    <a:pt x="1333322" y="1233872"/>
                    <a:pt x="1330644" y="1236423"/>
                  </a:cubicBezTo>
                  <a:cubicBezTo>
                    <a:pt x="1328093" y="1236423"/>
                    <a:pt x="1330644" y="1226093"/>
                    <a:pt x="1322864" y="1220864"/>
                  </a:cubicBezTo>
                  <a:cubicBezTo>
                    <a:pt x="1315085" y="1213085"/>
                    <a:pt x="1307306" y="1213085"/>
                    <a:pt x="1307306" y="1205306"/>
                  </a:cubicBezTo>
                  <a:cubicBezTo>
                    <a:pt x="1307306" y="1197526"/>
                    <a:pt x="1291747" y="1194976"/>
                    <a:pt x="1291747" y="1187196"/>
                  </a:cubicBezTo>
                  <a:cubicBezTo>
                    <a:pt x="1291747" y="1179417"/>
                    <a:pt x="1294298" y="1158757"/>
                    <a:pt x="1291747" y="1153529"/>
                  </a:cubicBezTo>
                  <a:cubicBezTo>
                    <a:pt x="1286518" y="1145749"/>
                    <a:pt x="1289197" y="1140648"/>
                    <a:pt x="1294298" y="1135419"/>
                  </a:cubicBezTo>
                  <a:cubicBezTo>
                    <a:pt x="1296848" y="1130191"/>
                    <a:pt x="1289069" y="1122539"/>
                    <a:pt x="1281290" y="1122539"/>
                  </a:cubicBezTo>
                  <a:cubicBezTo>
                    <a:pt x="1273510" y="1122539"/>
                    <a:pt x="1260503" y="1119988"/>
                    <a:pt x="1247494" y="1119988"/>
                  </a:cubicBezTo>
                  <a:cubicBezTo>
                    <a:pt x="1237165" y="1119988"/>
                    <a:pt x="1229258" y="1119988"/>
                    <a:pt x="1224157" y="1114760"/>
                  </a:cubicBezTo>
                  <a:cubicBezTo>
                    <a:pt x="1221606" y="1112209"/>
                    <a:pt x="1211148" y="1104430"/>
                    <a:pt x="1195590" y="1101879"/>
                  </a:cubicBezTo>
                  <a:cubicBezTo>
                    <a:pt x="1180031" y="1096650"/>
                    <a:pt x="1172252" y="1088999"/>
                    <a:pt x="1172252" y="1086321"/>
                  </a:cubicBezTo>
                  <a:cubicBezTo>
                    <a:pt x="1169701" y="1081092"/>
                    <a:pt x="1156693" y="1078541"/>
                    <a:pt x="1151465" y="1073440"/>
                  </a:cubicBezTo>
                  <a:cubicBezTo>
                    <a:pt x="1148914" y="1068211"/>
                    <a:pt x="1133228" y="1065661"/>
                    <a:pt x="1128127" y="1068211"/>
                  </a:cubicBezTo>
                  <a:cubicBezTo>
                    <a:pt x="1122898" y="1068211"/>
                    <a:pt x="1107339" y="1055331"/>
                    <a:pt x="1099560" y="1055331"/>
                  </a:cubicBezTo>
                  <a:cubicBezTo>
                    <a:pt x="1091781" y="1055331"/>
                    <a:pt x="1070994" y="1065661"/>
                    <a:pt x="1065765" y="1065661"/>
                  </a:cubicBezTo>
                  <a:cubicBezTo>
                    <a:pt x="1063214" y="1065661"/>
                    <a:pt x="1068315" y="1057881"/>
                    <a:pt x="1070994" y="1055331"/>
                  </a:cubicBezTo>
                  <a:cubicBezTo>
                    <a:pt x="1070994" y="1050102"/>
                    <a:pt x="1063214" y="1037222"/>
                    <a:pt x="1060663" y="1026892"/>
                  </a:cubicBezTo>
                  <a:cubicBezTo>
                    <a:pt x="1058113" y="1016562"/>
                    <a:pt x="1055435" y="1006232"/>
                    <a:pt x="1045105" y="1008783"/>
                  </a:cubicBezTo>
                  <a:cubicBezTo>
                    <a:pt x="1034775" y="1008783"/>
                    <a:pt x="1021767" y="1003554"/>
                    <a:pt x="1019089" y="1003554"/>
                  </a:cubicBezTo>
                  <a:cubicBezTo>
                    <a:pt x="1016538" y="1001003"/>
                    <a:pt x="1016538" y="972437"/>
                    <a:pt x="1019089" y="962107"/>
                  </a:cubicBezTo>
                  <a:cubicBezTo>
                    <a:pt x="1021640" y="949226"/>
                    <a:pt x="1034648" y="933668"/>
                    <a:pt x="1034648" y="925888"/>
                  </a:cubicBezTo>
                  <a:cubicBezTo>
                    <a:pt x="1034648" y="918109"/>
                    <a:pt x="1042427" y="915558"/>
                    <a:pt x="1050206" y="913008"/>
                  </a:cubicBezTo>
                  <a:cubicBezTo>
                    <a:pt x="1055435" y="910457"/>
                    <a:pt x="1050206" y="897449"/>
                    <a:pt x="1057985" y="894899"/>
                  </a:cubicBezTo>
                  <a:cubicBezTo>
                    <a:pt x="1065765" y="894899"/>
                    <a:pt x="1065765" y="892348"/>
                    <a:pt x="1068315" y="887119"/>
                  </a:cubicBezTo>
                  <a:cubicBezTo>
                    <a:pt x="1068315" y="879340"/>
                    <a:pt x="1078645" y="884569"/>
                    <a:pt x="1073544" y="879340"/>
                  </a:cubicBezTo>
                  <a:cubicBezTo>
                    <a:pt x="1068443" y="874111"/>
                    <a:pt x="1070994" y="874111"/>
                    <a:pt x="1083874" y="874111"/>
                  </a:cubicBezTo>
                  <a:cubicBezTo>
                    <a:pt x="1094204" y="874111"/>
                    <a:pt x="1109890" y="868883"/>
                    <a:pt x="1107212" y="858553"/>
                  </a:cubicBezTo>
                  <a:cubicBezTo>
                    <a:pt x="1104661" y="845672"/>
                    <a:pt x="1076095" y="856002"/>
                    <a:pt x="1076095" y="845672"/>
                  </a:cubicBezTo>
                  <a:cubicBezTo>
                    <a:pt x="1076095" y="837893"/>
                    <a:pt x="1039749" y="835342"/>
                    <a:pt x="1042299" y="830114"/>
                  </a:cubicBezTo>
                  <a:cubicBezTo>
                    <a:pt x="1044850" y="824885"/>
                    <a:pt x="1078645" y="835342"/>
                    <a:pt x="1091653" y="840444"/>
                  </a:cubicBezTo>
                  <a:cubicBezTo>
                    <a:pt x="1104661" y="845672"/>
                    <a:pt x="1107212" y="842994"/>
                    <a:pt x="1117669" y="842994"/>
                  </a:cubicBezTo>
                  <a:cubicBezTo>
                    <a:pt x="1128127" y="842994"/>
                    <a:pt x="1120220" y="830114"/>
                    <a:pt x="1122898" y="824885"/>
                  </a:cubicBezTo>
                  <a:cubicBezTo>
                    <a:pt x="1125449" y="819656"/>
                    <a:pt x="1143685" y="832664"/>
                    <a:pt x="1156693" y="830114"/>
                  </a:cubicBezTo>
                  <a:cubicBezTo>
                    <a:pt x="1167023" y="827563"/>
                    <a:pt x="1177481" y="804225"/>
                    <a:pt x="1187811" y="798996"/>
                  </a:cubicBezTo>
                  <a:cubicBezTo>
                    <a:pt x="1195590" y="791217"/>
                    <a:pt x="1187811" y="786116"/>
                    <a:pt x="1169574" y="788667"/>
                  </a:cubicBezTo>
                  <a:cubicBezTo>
                    <a:pt x="1151337" y="788667"/>
                    <a:pt x="1141007" y="780887"/>
                    <a:pt x="1130550" y="775786"/>
                  </a:cubicBezTo>
                  <a:cubicBezTo>
                    <a:pt x="1122771" y="768007"/>
                    <a:pt x="1122771" y="762906"/>
                    <a:pt x="1133100" y="762906"/>
                  </a:cubicBezTo>
                  <a:cubicBezTo>
                    <a:pt x="1143430" y="762906"/>
                    <a:pt x="1166896" y="783565"/>
                    <a:pt x="1177226" y="783565"/>
                  </a:cubicBezTo>
                  <a:cubicBezTo>
                    <a:pt x="1185005" y="783565"/>
                    <a:pt x="1203242" y="765456"/>
                    <a:pt x="1208343" y="760227"/>
                  </a:cubicBezTo>
                  <a:cubicBezTo>
                    <a:pt x="1216122" y="754999"/>
                    <a:pt x="1203114" y="752448"/>
                    <a:pt x="1198013" y="747347"/>
                  </a:cubicBezTo>
                  <a:cubicBezTo>
                    <a:pt x="1192784" y="744796"/>
                    <a:pt x="1205792" y="739568"/>
                    <a:pt x="1213572" y="739568"/>
                  </a:cubicBezTo>
                  <a:cubicBezTo>
                    <a:pt x="1221351" y="739568"/>
                    <a:pt x="1223901" y="747347"/>
                    <a:pt x="1229130" y="749898"/>
                  </a:cubicBezTo>
                  <a:cubicBezTo>
                    <a:pt x="1231681" y="755126"/>
                    <a:pt x="1244689" y="747347"/>
                    <a:pt x="1252468" y="747347"/>
                  </a:cubicBezTo>
                  <a:cubicBezTo>
                    <a:pt x="1257697" y="747347"/>
                    <a:pt x="1249918" y="737017"/>
                    <a:pt x="1239460" y="731788"/>
                  </a:cubicBezTo>
                  <a:cubicBezTo>
                    <a:pt x="1229130" y="729238"/>
                    <a:pt x="1239460" y="721458"/>
                    <a:pt x="1242011" y="726560"/>
                  </a:cubicBezTo>
                  <a:cubicBezTo>
                    <a:pt x="1247239" y="734339"/>
                    <a:pt x="1255019" y="731788"/>
                    <a:pt x="1257569" y="739440"/>
                  </a:cubicBezTo>
                  <a:cubicBezTo>
                    <a:pt x="1262798" y="752321"/>
                    <a:pt x="1267899" y="744669"/>
                    <a:pt x="1275806" y="739440"/>
                  </a:cubicBezTo>
                  <a:cubicBezTo>
                    <a:pt x="1286136" y="736890"/>
                    <a:pt x="1291365" y="731661"/>
                    <a:pt x="1296593" y="726560"/>
                  </a:cubicBezTo>
                  <a:cubicBezTo>
                    <a:pt x="1301822" y="718780"/>
                    <a:pt x="1304373" y="726560"/>
                    <a:pt x="1309601" y="716230"/>
                  </a:cubicBezTo>
                  <a:cubicBezTo>
                    <a:pt x="1314830" y="708450"/>
                    <a:pt x="1307051" y="700671"/>
                    <a:pt x="1299271" y="692892"/>
                  </a:cubicBezTo>
                  <a:cubicBezTo>
                    <a:pt x="1291492" y="687663"/>
                    <a:pt x="1299271" y="682562"/>
                    <a:pt x="1291492" y="677333"/>
                  </a:cubicBezTo>
                  <a:cubicBezTo>
                    <a:pt x="1283713" y="674783"/>
                    <a:pt x="1283713" y="667003"/>
                    <a:pt x="1291492" y="669554"/>
                  </a:cubicBezTo>
                  <a:cubicBezTo>
                    <a:pt x="1301822" y="669554"/>
                    <a:pt x="1309729" y="667003"/>
                    <a:pt x="1314830" y="661775"/>
                  </a:cubicBezTo>
                  <a:cubicBezTo>
                    <a:pt x="1317381" y="653995"/>
                    <a:pt x="1299271" y="653995"/>
                    <a:pt x="1307051" y="648894"/>
                  </a:cubicBezTo>
                  <a:cubicBezTo>
                    <a:pt x="1317381" y="643665"/>
                    <a:pt x="1309601" y="638564"/>
                    <a:pt x="1301822" y="638564"/>
                  </a:cubicBezTo>
                  <a:cubicBezTo>
                    <a:pt x="1291492" y="638564"/>
                    <a:pt x="1283585" y="633336"/>
                    <a:pt x="1283585" y="628234"/>
                  </a:cubicBezTo>
                  <a:cubicBezTo>
                    <a:pt x="1283585" y="620455"/>
                    <a:pt x="1268027" y="625684"/>
                    <a:pt x="1260247" y="620455"/>
                  </a:cubicBezTo>
                  <a:cubicBezTo>
                    <a:pt x="1249918" y="615226"/>
                    <a:pt x="1229130" y="617904"/>
                    <a:pt x="1223901" y="617904"/>
                  </a:cubicBezTo>
                  <a:cubicBezTo>
                    <a:pt x="1221351" y="617904"/>
                    <a:pt x="1218673" y="638564"/>
                    <a:pt x="1226452" y="638564"/>
                  </a:cubicBezTo>
                  <a:cubicBezTo>
                    <a:pt x="1234231" y="638564"/>
                    <a:pt x="1239460" y="646344"/>
                    <a:pt x="1234231" y="648894"/>
                  </a:cubicBezTo>
                  <a:cubicBezTo>
                    <a:pt x="1226452" y="651445"/>
                    <a:pt x="1234231" y="659224"/>
                    <a:pt x="1229003" y="659224"/>
                  </a:cubicBezTo>
                  <a:cubicBezTo>
                    <a:pt x="1223774" y="656673"/>
                    <a:pt x="1215995" y="656673"/>
                    <a:pt x="1215995" y="667003"/>
                  </a:cubicBezTo>
                  <a:cubicBezTo>
                    <a:pt x="1213444" y="679884"/>
                    <a:pt x="1213444" y="685113"/>
                    <a:pt x="1205665" y="690341"/>
                  </a:cubicBezTo>
                  <a:cubicBezTo>
                    <a:pt x="1197885" y="692892"/>
                    <a:pt x="1203114" y="674783"/>
                    <a:pt x="1195335" y="677461"/>
                  </a:cubicBezTo>
                  <a:cubicBezTo>
                    <a:pt x="1187556" y="677461"/>
                    <a:pt x="1187556" y="693019"/>
                    <a:pt x="1192784" y="693019"/>
                  </a:cubicBezTo>
                  <a:cubicBezTo>
                    <a:pt x="1198013" y="695570"/>
                    <a:pt x="1200563" y="700799"/>
                    <a:pt x="1200563" y="705900"/>
                  </a:cubicBezTo>
                  <a:cubicBezTo>
                    <a:pt x="1203114" y="713679"/>
                    <a:pt x="1190234" y="708450"/>
                    <a:pt x="1185005" y="716230"/>
                  </a:cubicBezTo>
                  <a:cubicBezTo>
                    <a:pt x="1179776" y="726560"/>
                    <a:pt x="1179776" y="713679"/>
                    <a:pt x="1171997" y="708450"/>
                  </a:cubicBezTo>
                  <a:cubicBezTo>
                    <a:pt x="1166768" y="700671"/>
                    <a:pt x="1158989" y="692892"/>
                    <a:pt x="1158989" y="685113"/>
                  </a:cubicBezTo>
                  <a:cubicBezTo>
                    <a:pt x="1158989" y="677333"/>
                    <a:pt x="1161539" y="677333"/>
                    <a:pt x="1166768" y="674783"/>
                  </a:cubicBezTo>
                  <a:cubicBezTo>
                    <a:pt x="1171997" y="674783"/>
                    <a:pt x="1166768" y="669554"/>
                    <a:pt x="1166768" y="661902"/>
                  </a:cubicBezTo>
                  <a:cubicBezTo>
                    <a:pt x="1166768" y="651572"/>
                    <a:pt x="1161539" y="654123"/>
                    <a:pt x="1153760" y="646344"/>
                  </a:cubicBezTo>
                  <a:cubicBezTo>
                    <a:pt x="1145981" y="636014"/>
                    <a:pt x="1135523" y="636014"/>
                    <a:pt x="1132973" y="641115"/>
                  </a:cubicBezTo>
                  <a:cubicBezTo>
                    <a:pt x="1127744" y="646344"/>
                    <a:pt x="1130422" y="654123"/>
                    <a:pt x="1125194" y="656673"/>
                  </a:cubicBezTo>
                  <a:cubicBezTo>
                    <a:pt x="1117414" y="659224"/>
                    <a:pt x="1119965" y="672232"/>
                    <a:pt x="1114864" y="674783"/>
                  </a:cubicBezTo>
                  <a:cubicBezTo>
                    <a:pt x="1109635" y="674783"/>
                    <a:pt x="1112313" y="648894"/>
                    <a:pt x="1107084" y="648894"/>
                  </a:cubicBezTo>
                  <a:cubicBezTo>
                    <a:pt x="1101856" y="646344"/>
                    <a:pt x="1101856" y="638564"/>
                    <a:pt x="1109635" y="638564"/>
                  </a:cubicBezTo>
                  <a:cubicBezTo>
                    <a:pt x="1117414" y="638564"/>
                    <a:pt x="1122643" y="630785"/>
                    <a:pt x="1114864" y="630785"/>
                  </a:cubicBezTo>
                  <a:cubicBezTo>
                    <a:pt x="1109635" y="630785"/>
                    <a:pt x="1099305" y="623006"/>
                    <a:pt x="1094076" y="620455"/>
                  </a:cubicBezTo>
                  <a:cubicBezTo>
                    <a:pt x="1088848" y="620455"/>
                    <a:pt x="1081068" y="628234"/>
                    <a:pt x="1078518" y="625684"/>
                  </a:cubicBezTo>
                  <a:cubicBezTo>
                    <a:pt x="1073289" y="620455"/>
                    <a:pt x="1078518" y="612803"/>
                    <a:pt x="1078518" y="607575"/>
                  </a:cubicBezTo>
                  <a:cubicBezTo>
                    <a:pt x="1078518" y="602346"/>
                    <a:pt x="1086297" y="610125"/>
                    <a:pt x="1091526" y="602346"/>
                  </a:cubicBezTo>
                  <a:cubicBezTo>
                    <a:pt x="1096754" y="594567"/>
                    <a:pt x="1078518" y="594567"/>
                    <a:pt x="1078518" y="589465"/>
                  </a:cubicBezTo>
                  <a:cubicBezTo>
                    <a:pt x="1078518" y="581686"/>
                    <a:pt x="1062959" y="579135"/>
                    <a:pt x="1057730" y="576585"/>
                  </a:cubicBezTo>
                  <a:cubicBezTo>
                    <a:pt x="1052502" y="574034"/>
                    <a:pt x="1060281" y="561026"/>
                    <a:pt x="1057730" y="558476"/>
                  </a:cubicBezTo>
                  <a:cubicBezTo>
                    <a:pt x="1055180" y="553247"/>
                    <a:pt x="1039494" y="537816"/>
                    <a:pt x="1031714" y="537816"/>
                  </a:cubicBezTo>
                  <a:cubicBezTo>
                    <a:pt x="1023935" y="540366"/>
                    <a:pt x="1021384" y="527486"/>
                    <a:pt x="1026486" y="527486"/>
                  </a:cubicBezTo>
                  <a:cubicBezTo>
                    <a:pt x="1029036" y="530037"/>
                    <a:pt x="1034265" y="524935"/>
                    <a:pt x="1042044" y="517156"/>
                  </a:cubicBezTo>
                  <a:cubicBezTo>
                    <a:pt x="1049824" y="506826"/>
                    <a:pt x="1049824" y="504276"/>
                    <a:pt x="1044595" y="504276"/>
                  </a:cubicBezTo>
                  <a:cubicBezTo>
                    <a:pt x="1039366" y="501725"/>
                    <a:pt x="1036815" y="496496"/>
                    <a:pt x="1047145" y="496496"/>
                  </a:cubicBezTo>
                  <a:cubicBezTo>
                    <a:pt x="1054925" y="496496"/>
                    <a:pt x="1073162" y="504276"/>
                    <a:pt x="1080941" y="499047"/>
                  </a:cubicBezTo>
                  <a:cubicBezTo>
                    <a:pt x="1086169" y="493818"/>
                    <a:pt x="1104279" y="465379"/>
                    <a:pt x="1112058" y="455049"/>
                  </a:cubicBezTo>
                  <a:cubicBezTo>
                    <a:pt x="1119837" y="444719"/>
                    <a:pt x="1106829" y="444719"/>
                    <a:pt x="1088720" y="444719"/>
                  </a:cubicBezTo>
                  <a:cubicBezTo>
                    <a:pt x="1070483" y="447270"/>
                    <a:pt x="1067933" y="439491"/>
                    <a:pt x="1052374" y="439491"/>
                  </a:cubicBezTo>
                  <a:cubicBezTo>
                    <a:pt x="1039366" y="436940"/>
                    <a:pt x="1010799" y="442041"/>
                    <a:pt x="1008249" y="444719"/>
                  </a:cubicBezTo>
                  <a:cubicBezTo>
                    <a:pt x="1003020" y="449948"/>
                    <a:pt x="1013478" y="452499"/>
                    <a:pt x="1013478" y="457600"/>
                  </a:cubicBezTo>
                  <a:cubicBezTo>
                    <a:pt x="1010927" y="462828"/>
                    <a:pt x="1003148" y="455049"/>
                    <a:pt x="997919" y="457600"/>
                  </a:cubicBezTo>
                  <a:cubicBezTo>
                    <a:pt x="995368" y="460150"/>
                    <a:pt x="1000470" y="465379"/>
                    <a:pt x="997919" y="480938"/>
                  </a:cubicBezTo>
                  <a:cubicBezTo>
                    <a:pt x="997919" y="499047"/>
                    <a:pt x="1003148" y="499047"/>
                    <a:pt x="1008249" y="506826"/>
                  </a:cubicBezTo>
                  <a:cubicBezTo>
                    <a:pt x="1010799" y="512055"/>
                    <a:pt x="1010799" y="519707"/>
                    <a:pt x="1010799" y="532715"/>
                  </a:cubicBezTo>
                  <a:cubicBezTo>
                    <a:pt x="1010799" y="543045"/>
                    <a:pt x="1000470" y="540494"/>
                    <a:pt x="997791" y="543045"/>
                  </a:cubicBezTo>
                  <a:cubicBezTo>
                    <a:pt x="995241" y="545595"/>
                    <a:pt x="1005571" y="550824"/>
                    <a:pt x="1005571" y="555925"/>
                  </a:cubicBezTo>
                  <a:cubicBezTo>
                    <a:pt x="1003020" y="563704"/>
                    <a:pt x="992563" y="553374"/>
                    <a:pt x="987334" y="555925"/>
                  </a:cubicBezTo>
                  <a:cubicBezTo>
                    <a:pt x="979555" y="555925"/>
                    <a:pt x="974326" y="574034"/>
                    <a:pt x="982105" y="579263"/>
                  </a:cubicBezTo>
                  <a:cubicBezTo>
                    <a:pt x="987334" y="584492"/>
                    <a:pt x="989885" y="584492"/>
                    <a:pt x="984656" y="589593"/>
                  </a:cubicBezTo>
                  <a:cubicBezTo>
                    <a:pt x="982105" y="594822"/>
                    <a:pt x="974326" y="605151"/>
                    <a:pt x="987206" y="612931"/>
                  </a:cubicBezTo>
                  <a:cubicBezTo>
                    <a:pt x="997536" y="623261"/>
                    <a:pt x="1021002" y="623261"/>
                    <a:pt x="1031332" y="628489"/>
                  </a:cubicBezTo>
                  <a:cubicBezTo>
                    <a:pt x="1041662" y="636269"/>
                    <a:pt x="1026103" y="633718"/>
                    <a:pt x="1031332" y="641370"/>
                  </a:cubicBezTo>
                  <a:cubicBezTo>
                    <a:pt x="1033882" y="649149"/>
                    <a:pt x="1023552" y="651700"/>
                    <a:pt x="1023552" y="656928"/>
                  </a:cubicBezTo>
                  <a:cubicBezTo>
                    <a:pt x="1023552" y="664708"/>
                    <a:pt x="1028781" y="662157"/>
                    <a:pt x="1033882" y="649149"/>
                  </a:cubicBezTo>
                  <a:cubicBezTo>
                    <a:pt x="1041662" y="638819"/>
                    <a:pt x="1044212" y="654378"/>
                    <a:pt x="1044212" y="662030"/>
                  </a:cubicBezTo>
                  <a:cubicBezTo>
                    <a:pt x="1044212" y="672360"/>
                    <a:pt x="1036433" y="667258"/>
                    <a:pt x="1028654" y="674910"/>
                  </a:cubicBezTo>
                  <a:cubicBezTo>
                    <a:pt x="1023425" y="685240"/>
                    <a:pt x="1018324" y="685240"/>
                    <a:pt x="1007866" y="685240"/>
                  </a:cubicBezTo>
                  <a:cubicBezTo>
                    <a:pt x="997536" y="682689"/>
                    <a:pt x="1005316" y="698248"/>
                    <a:pt x="1007866" y="705900"/>
                  </a:cubicBezTo>
                  <a:cubicBezTo>
                    <a:pt x="1010417" y="713679"/>
                    <a:pt x="1007866" y="716230"/>
                    <a:pt x="997536" y="713679"/>
                  </a:cubicBezTo>
                  <a:cubicBezTo>
                    <a:pt x="984528" y="711129"/>
                    <a:pt x="979300" y="703349"/>
                    <a:pt x="984528" y="695570"/>
                  </a:cubicBezTo>
                  <a:cubicBezTo>
                    <a:pt x="989757" y="687791"/>
                    <a:pt x="994858" y="677461"/>
                    <a:pt x="987079" y="677461"/>
                  </a:cubicBezTo>
                  <a:cubicBezTo>
                    <a:pt x="981850" y="680011"/>
                    <a:pt x="966292" y="677461"/>
                    <a:pt x="961063" y="672232"/>
                  </a:cubicBezTo>
                  <a:cubicBezTo>
                    <a:pt x="958512" y="664453"/>
                    <a:pt x="966292" y="667003"/>
                    <a:pt x="979300" y="669681"/>
                  </a:cubicBezTo>
                  <a:cubicBezTo>
                    <a:pt x="992308" y="669681"/>
                    <a:pt x="979300" y="659352"/>
                    <a:pt x="989630" y="659352"/>
                  </a:cubicBezTo>
                  <a:cubicBezTo>
                    <a:pt x="999959" y="659352"/>
                    <a:pt x="1007866" y="664580"/>
                    <a:pt x="1015646" y="659352"/>
                  </a:cubicBezTo>
                  <a:cubicBezTo>
                    <a:pt x="1023425" y="651572"/>
                    <a:pt x="1010417" y="636014"/>
                    <a:pt x="1002638" y="638692"/>
                  </a:cubicBezTo>
                  <a:cubicBezTo>
                    <a:pt x="997409" y="641242"/>
                    <a:pt x="984401" y="643920"/>
                    <a:pt x="984401" y="638692"/>
                  </a:cubicBezTo>
                  <a:cubicBezTo>
                    <a:pt x="984401" y="630912"/>
                    <a:pt x="997409" y="636141"/>
                    <a:pt x="1002638" y="633463"/>
                  </a:cubicBezTo>
                  <a:cubicBezTo>
                    <a:pt x="1010417" y="633463"/>
                    <a:pt x="1000087" y="625684"/>
                    <a:pt x="989630" y="628234"/>
                  </a:cubicBezTo>
                  <a:cubicBezTo>
                    <a:pt x="981850" y="628234"/>
                    <a:pt x="974071" y="630785"/>
                    <a:pt x="966292" y="620455"/>
                  </a:cubicBezTo>
                  <a:cubicBezTo>
                    <a:pt x="958512" y="612676"/>
                    <a:pt x="945504" y="607575"/>
                    <a:pt x="940276" y="628234"/>
                  </a:cubicBezTo>
                  <a:cubicBezTo>
                    <a:pt x="937725" y="646344"/>
                    <a:pt x="924717" y="636014"/>
                    <a:pt x="919488" y="641115"/>
                  </a:cubicBezTo>
                  <a:cubicBezTo>
                    <a:pt x="914260" y="648894"/>
                    <a:pt x="924717" y="654123"/>
                    <a:pt x="937725" y="654123"/>
                  </a:cubicBezTo>
                  <a:cubicBezTo>
                    <a:pt x="950733" y="654123"/>
                    <a:pt x="961063" y="667003"/>
                    <a:pt x="953284" y="667003"/>
                  </a:cubicBezTo>
                  <a:cubicBezTo>
                    <a:pt x="948055" y="667003"/>
                    <a:pt x="950733" y="674783"/>
                    <a:pt x="945504" y="672232"/>
                  </a:cubicBezTo>
                  <a:cubicBezTo>
                    <a:pt x="937725" y="669681"/>
                    <a:pt x="929946" y="672232"/>
                    <a:pt x="935174" y="677461"/>
                  </a:cubicBezTo>
                  <a:cubicBezTo>
                    <a:pt x="940403" y="682689"/>
                    <a:pt x="932624" y="685240"/>
                    <a:pt x="935174" y="693019"/>
                  </a:cubicBezTo>
                  <a:cubicBezTo>
                    <a:pt x="935174" y="698248"/>
                    <a:pt x="924845" y="693019"/>
                    <a:pt x="914387" y="690469"/>
                  </a:cubicBezTo>
                  <a:cubicBezTo>
                    <a:pt x="904057" y="690469"/>
                    <a:pt x="885821" y="693019"/>
                    <a:pt x="870262" y="695697"/>
                  </a:cubicBezTo>
                  <a:cubicBezTo>
                    <a:pt x="857254" y="700926"/>
                    <a:pt x="841695" y="695697"/>
                    <a:pt x="836467" y="687918"/>
                  </a:cubicBezTo>
                  <a:cubicBezTo>
                    <a:pt x="831238" y="682689"/>
                    <a:pt x="823459" y="682689"/>
                    <a:pt x="813129" y="682689"/>
                  </a:cubicBezTo>
                  <a:cubicBezTo>
                    <a:pt x="802799" y="682689"/>
                    <a:pt x="807900" y="674910"/>
                    <a:pt x="794892" y="672360"/>
                  </a:cubicBezTo>
                  <a:cubicBezTo>
                    <a:pt x="781884" y="672360"/>
                    <a:pt x="784562" y="662030"/>
                    <a:pt x="781884" y="656801"/>
                  </a:cubicBezTo>
                  <a:cubicBezTo>
                    <a:pt x="781884" y="649022"/>
                    <a:pt x="755868" y="651572"/>
                    <a:pt x="748089" y="656801"/>
                  </a:cubicBezTo>
                  <a:cubicBezTo>
                    <a:pt x="737759" y="664580"/>
                    <a:pt x="719522" y="662030"/>
                    <a:pt x="714293" y="672360"/>
                  </a:cubicBezTo>
                  <a:cubicBezTo>
                    <a:pt x="709065" y="682689"/>
                    <a:pt x="719522" y="680139"/>
                    <a:pt x="724623" y="680139"/>
                  </a:cubicBezTo>
                  <a:cubicBezTo>
                    <a:pt x="732402" y="680139"/>
                    <a:pt x="732402" y="672360"/>
                    <a:pt x="745410" y="674910"/>
                  </a:cubicBezTo>
                  <a:cubicBezTo>
                    <a:pt x="758418" y="674910"/>
                    <a:pt x="768748" y="659352"/>
                    <a:pt x="773977" y="664580"/>
                  </a:cubicBezTo>
                  <a:cubicBezTo>
                    <a:pt x="779206" y="672360"/>
                    <a:pt x="750639" y="682689"/>
                    <a:pt x="737631" y="685240"/>
                  </a:cubicBezTo>
                  <a:cubicBezTo>
                    <a:pt x="724623" y="685240"/>
                    <a:pt x="727301" y="695570"/>
                    <a:pt x="740182" y="713679"/>
                  </a:cubicBezTo>
                  <a:cubicBezTo>
                    <a:pt x="753062" y="731788"/>
                    <a:pt x="734953" y="721458"/>
                    <a:pt x="734953" y="731788"/>
                  </a:cubicBezTo>
                  <a:cubicBezTo>
                    <a:pt x="734953" y="739568"/>
                    <a:pt x="711615" y="729238"/>
                    <a:pt x="721945" y="724009"/>
                  </a:cubicBezTo>
                  <a:cubicBezTo>
                    <a:pt x="729724" y="721458"/>
                    <a:pt x="727174" y="713679"/>
                    <a:pt x="719394" y="708450"/>
                  </a:cubicBezTo>
                  <a:cubicBezTo>
                    <a:pt x="711615" y="700671"/>
                    <a:pt x="706386" y="708450"/>
                    <a:pt x="709065" y="700671"/>
                  </a:cubicBezTo>
                  <a:cubicBezTo>
                    <a:pt x="709065" y="695442"/>
                    <a:pt x="701285" y="700671"/>
                    <a:pt x="693506" y="695442"/>
                  </a:cubicBezTo>
                  <a:cubicBezTo>
                    <a:pt x="685727" y="690214"/>
                    <a:pt x="683176" y="685113"/>
                    <a:pt x="675269" y="690214"/>
                  </a:cubicBezTo>
                  <a:cubicBezTo>
                    <a:pt x="664939" y="695442"/>
                    <a:pt x="654482" y="695442"/>
                    <a:pt x="633694" y="697993"/>
                  </a:cubicBezTo>
                  <a:cubicBezTo>
                    <a:pt x="612907" y="700544"/>
                    <a:pt x="576561" y="700544"/>
                    <a:pt x="568782" y="692764"/>
                  </a:cubicBezTo>
                  <a:cubicBezTo>
                    <a:pt x="563553" y="687536"/>
                    <a:pt x="587019" y="674655"/>
                    <a:pt x="594798" y="677206"/>
                  </a:cubicBezTo>
                  <a:cubicBezTo>
                    <a:pt x="600027" y="677206"/>
                    <a:pt x="597349" y="669426"/>
                    <a:pt x="587019" y="659097"/>
                  </a:cubicBezTo>
                  <a:cubicBezTo>
                    <a:pt x="574011" y="651317"/>
                    <a:pt x="550673" y="646216"/>
                    <a:pt x="550673" y="651317"/>
                  </a:cubicBezTo>
                  <a:cubicBezTo>
                    <a:pt x="550673" y="656418"/>
                    <a:pt x="537665" y="651317"/>
                    <a:pt x="519556" y="648767"/>
                  </a:cubicBezTo>
                  <a:cubicBezTo>
                    <a:pt x="501319" y="646216"/>
                    <a:pt x="498768" y="638437"/>
                    <a:pt x="485760" y="638437"/>
                  </a:cubicBezTo>
                  <a:cubicBezTo>
                    <a:pt x="475430" y="638437"/>
                    <a:pt x="457194" y="633208"/>
                    <a:pt x="444186" y="622878"/>
                  </a:cubicBezTo>
                  <a:cubicBezTo>
                    <a:pt x="431178" y="612548"/>
                    <a:pt x="397382" y="615099"/>
                    <a:pt x="394832" y="625429"/>
                  </a:cubicBezTo>
                  <a:cubicBezTo>
                    <a:pt x="389603" y="635759"/>
                    <a:pt x="379273" y="635759"/>
                    <a:pt x="368816" y="635759"/>
                  </a:cubicBezTo>
                  <a:cubicBezTo>
                    <a:pt x="358358" y="635759"/>
                    <a:pt x="374044" y="622878"/>
                    <a:pt x="368816" y="620200"/>
                  </a:cubicBezTo>
                  <a:cubicBezTo>
                    <a:pt x="366265" y="617649"/>
                    <a:pt x="371366" y="604641"/>
                    <a:pt x="363587" y="604641"/>
                  </a:cubicBezTo>
                  <a:cubicBezTo>
                    <a:pt x="355808" y="602091"/>
                    <a:pt x="348028" y="635759"/>
                    <a:pt x="332470" y="635759"/>
                  </a:cubicBezTo>
                  <a:cubicBezTo>
                    <a:pt x="319462" y="633208"/>
                    <a:pt x="311682" y="599540"/>
                    <a:pt x="301352" y="591761"/>
                  </a:cubicBezTo>
                  <a:cubicBezTo>
                    <a:pt x="288344" y="583982"/>
                    <a:pt x="278014" y="581431"/>
                    <a:pt x="288344" y="594311"/>
                  </a:cubicBezTo>
                  <a:cubicBezTo>
                    <a:pt x="296124" y="607192"/>
                    <a:pt x="278014" y="599540"/>
                    <a:pt x="280565" y="607192"/>
                  </a:cubicBezTo>
                  <a:cubicBezTo>
                    <a:pt x="280565" y="617522"/>
                    <a:pt x="262328" y="627852"/>
                    <a:pt x="262328" y="622751"/>
                  </a:cubicBezTo>
                  <a:cubicBezTo>
                    <a:pt x="264879" y="617522"/>
                    <a:pt x="254549" y="612421"/>
                    <a:pt x="241541" y="625301"/>
                  </a:cubicBezTo>
                  <a:cubicBezTo>
                    <a:pt x="231211" y="638182"/>
                    <a:pt x="223304" y="635631"/>
                    <a:pt x="220754" y="633080"/>
                  </a:cubicBezTo>
                  <a:cubicBezTo>
                    <a:pt x="220754" y="627852"/>
                    <a:pt x="186958" y="643410"/>
                    <a:pt x="186958" y="651190"/>
                  </a:cubicBezTo>
                  <a:cubicBezTo>
                    <a:pt x="189509" y="656418"/>
                    <a:pt x="181730" y="661520"/>
                    <a:pt x="171400" y="658969"/>
                  </a:cubicBezTo>
                  <a:cubicBezTo>
                    <a:pt x="163620" y="658969"/>
                    <a:pt x="171400" y="651190"/>
                    <a:pt x="179179" y="648639"/>
                  </a:cubicBezTo>
                  <a:cubicBezTo>
                    <a:pt x="186958" y="643410"/>
                    <a:pt x="207746" y="625301"/>
                    <a:pt x="220754" y="622751"/>
                  </a:cubicBezTo>
                  <a:cubicBezTo>
                    <a:pt x="231084" y="622751"/>
                    <a:pt x="254549" y="612421"/>
                    <a:pt x="254549" y="607192"/>
                  </a:cubicBezTo>
                  <a:cubicBezTo>
                    <a:pt x="254549" y="601963"/>
                    <a:pt x="244219" y="607192"/>
                    <a:pt x="236312" y="604641"/>
                  </a:cubicBezTo>
                  <a:cubicBezTo>
                    <a:pt x="228533" y="604641"/>
                    <a:pt x="215525" y="612421"/>
                    <a:pt x="199966" y="617522"/>
                  </a:cubicBezTo>
                  <a:cubicBezTo>
                    <a:pt x="186958" y="622751"/>
                    <a:pt x="173950" y="622751"/>
                    <a:pt x="176629" y="630402"/>
                  </a:cubicBezTo>
                  <a:cubicBezTo>
                    <a:pt x="181857" y="638182"/>
                    <a:pt x="163620" y="627852"/>
                    <a:pt x="161070" y="632953"/>
                  </a:cubicBezTo>
                  <a:cubicBezTo>
                    <a:pt x="158519" y="638182"/>
                    <a:pt x="150740" y="632953"/>
                    <a:pt x="155841" y="630402"/>
                  </a:cubicBezTo>
                  <a:cubicBezTo>
                    <a:pt x="161070" y="627852"/>
                    <a:pt x="145511" y="622623"/>
                    <a:pt x="145511" y="625174"/>
                  </a:cubicBezTo>
                  <a:cubicBezTo>
                    <a:pt x="145511" y="627724"/>
                    <a:pt x="142961" y="632953"/>
                    <a:pt x="129953" y="632953"/>
                  </a:cubicBezTo>
                  <a:cubicBezTo>
                    <a:pt x="119623" y="632953"/>
                    <a:pt x="106615" y="640732"/>
                    <a:pt x="114394" y="648512"/>
                  </a:cubicBezTo>
                  <a:cubicBezTo>
                    <a:pt x="122173" y="653740"/>
                    <a:pt x="127402" y="656291"/>
                    <a:pt x="124724" y="658841"/>
                  </a:cubicBezTo>
                  <a:cubicBezTo>
                    <a:pt x="119495" y="664070"/>
                    <a:pt x="106487" y="648512"/>
                    <a:pt x="90929" y="651062"/>
                  </a:cubicBezTo>
                  <a:cubicBezTo>
                    <a:pt x="72692" y="653613"/>
                    <a:pt x="39024" y="632953"/>
                    <a:pt x="39024" y="627724"/>
                  </a:cubicBezTo>
                  <a:cubicBezTo>
                    <a:pt x="39024" y="622495"/>
                    <a:pt x="15686" y="625174"/>
                    <a:pt x="0" y="625174"/>
                  </a:cubicBezTo>
                  <a:lnTo>
                    <a:pt x="0" y="959046"/>
                  </a:lnTo>
                  <a:cubicBezTo>
                    <a:pt x="0" y="959046"/>
                    <a:pt x="7779" y="964275"/>
                    <a:pt x="10330" y="961597"/>
                  </a:cubicBezTo>
                  <a:cubicBezTo>
                    <a:pt x="12881" y="956368"/>
                    <a:pt x="20660" y="961597"/>
                    <a:pt x="31117" y="956368"/>
                  </a:cubicBezTo>
                  <a:cubicBezTo>
                    <a:pt x="41447" y="951139"/>
                    <a:pt x="46676" y="961597"/>
                    <a:pt x="46676" y="966698"/>
                  </a:cubicBezTo>
                  <a:cubicBezTo>
                    <a:pt x="46676" y="971799"/>
                    <a:pt x="62234" y="982256"/>
                    <a:pt x="67463" y="990036"/>
                  </a:cubicBezTo>
                  <a:cubicBezTo>
                    <a:pt x="75242" y="997815"/>
                    <a:pt x="77793" y="1005594"/>
                    <a:pt x="85700" y="1000366"/>
                  </a:cubicBezTo>
                  <a:cubicBezTo>
                    <a:pt x="90929" y="995137"/>
                    <a:pt x="103937" y="992586"/>
                    <a:pt x="103937" y="984807"/>
                  </a:cubicBezTo>
                  <a:cubicBezTo>
                    <a:pt x="103937" y="977028"/>
                    <a:pt x="135054" y="974477"/>
                    <a:pt x="135054" y="987358"/>
                  </a:cubicBezTo>
                  <a:cubicBezTo>
                    <a:pt x="135054" y="997687"/>
                    <a:pt x="163620" y="1010696"/>
                    <a:pt x="181857" y="1039135"/>
                  </a:cubicBezTo>
                  <a:cubicBezTo>
                    <a:pt x="197416" y="1070252"/>
                    <a:pt x="194865" y="1075353"/>
                    <a:pt x="220881" y="1085683"/>
                  </a:cubicBezTo>
                  <a:cubicBezTo>
                    <a:pt x="244219" y="1096013"/>
                    <a:pt x="244219" y="1101242"/>
                    <a:pt x="241669" y="1109021"/>
                  </a:cubicBezTo>
                  <a:cubicBezTo>
                    <a:pt x="239118" y="1116800"/>
                    <a:pt x="257227" y="1121901"/>
                    <a:pt x="246897" y="1129681"/>
                  </a:cubicBezTo>
                  <a:cubicBezTo>
                    <a:pt x="241669" y="1132231"/>
                    <a:pt x="236567" y="1134909"/>
                    <a:pt x="231339" y="1140011"/>
                  </a:cubicBezTo>
                  <a:cubicBezTo>
                    <a:pt x="231339" y="1142561"/>
                    <a:pt x="236567" y="1145239"/>
                    <a:pt x="239118" y="1150340"/>
                  </a:cubicBezTo>
                  <a:cubicBezTo>
                    <a:pt x="246897" y="1155569"/>
                    <a:pt x="228788" y="1155569"/>
                    <a:pt x="233889" y="1158120"/>
                  </a:cubicBezTo>
                  <a:cubicBezTo>
                    <a:pt x="239118" y="1163348"/>
                    <a:pt x="233889" y="1171128"/>
                    <a:pt x="239118" y="1176229"/>
                  </a:cubicBezTo>
                  <a:cubicBezTo>
                    <a:pt x="244347" y="1181458"/>
                    <a:pt x="252126" y="1178780"/>
                    <a:pt x="257355" y="1173678"/>
                  </a:cubicBezTo>
                  <a:cubicBezTo>
                    <a:pt x="262583" y="1171128"/>
                    <a:pt x="267685" y="1178907"/>
                    <a:pt x="262583" y="1186559"/>
                  </a:cubicBezTo>
                  <a:cubicBezTo>
                    <a:pt x="257355" y="1194338"/>
                    <a:pt x="267812" y="1199439"/>
                    <a:pt x="270363" y="1194338"/>
                  </a:cubicBezTo>
                  <a:cubicBezTo>
                    <a:pt x="275591" y="1189109"/>
                    <a:pt x="285921" y="1202117"/>
                    <a:pt x="288599" y="1204668"/>
                  </a:cubicBezTo>
                  <a:cubicBezTo>
                    <a:pt x="293828" y="1207219"/>
                    <a:pt x="298929" y="1214998"/>
                    <a:pt x="291150" y="1214998"/>
                  </a:cubicBezTo>
                  <a:cubicBezTo>
                    <a:pt x="283371" y="1214998"/>
                    <a:pt x="283371" y="1228006"/>
                    <a:pt x="288599" y="1228006"/>
                  </a:cubicBezTo>
                  <a:cubicBezTo>
                    <a:pt x="296379" y="1228006"/>
                    <a:pt x="293828" y="1235785"/>
                    <a:pt x="293828" y="1240886"/>
                  </a:cubicBezTo>
                  <a:cubicBezTo>
                    <a:pt x="293828" y="1243437"/>
                    <a:pt x="312065" y="1251216"/>
                    <a:pt x="317166" y="1248666"/>
                  </a:cubicBezTo>
                  <a:cubicBezTo>
                    <a:pt x="324945" y="1246115"/>
                    <a:pt x="330174" y="1251216"/>
                    <a:pt x="332725" y="1258996"/>
                  </a:cubicBezTo>
                  <a:cubicBezTo>
                    <a:pt x="335275" y="1264224"/>
                    <a:pt x="348283" y="1266775"/>
                    <a:pt x="350961" y="1264224"/>
                  </a:cubicBezTo>
                  <a:cubicBezTo>
                    <a:pt x="356190" y="1258996"/>
                    <a:pt x="358741" y="1269453"/>
                    <a:pt x="361291" y="1277105"/>
                  </a:cubicBezTo>
                  <a:cubicBezTo>
                    <a:pt x="361291" y="1282333"/>
                    <a:pt x="371621" y="1279655"/>
                    <a:pt x="376850" y="1279655"/>
                  </a:cubicBezTo>
                  <a:cubicBezTo>
                    <a:pt x="382079" y="1279655"/>
                    <a:pt x="384629" y="1287435"/>
                    <a:pt x="389858" y="1284884"/>
                  </a:cubicBezTo>
                  <a:cubicBezTo>
                    <a:pt x="397637" y="1282333"/>
                    <a:pt x="400188" y="1297765"/>
                    <a:pt x="405417" y="1305544"/>
                  </a:cubicBezTo>
                  <a:lnTo>
                    <a:pt x="1007994" y="1302993"/>
                  </a:lnTo>
                  <a:cubicBezTo>
                    <a:pt x="1007994" y="1302993"/>
                    <a:pt x="1010544" y="1287435"/>
                    <a:pt x="1015773" y="1292663"/>
                  </a:cubicBezTo>
                  <a:cubicBezTo>
                    <a:pt x="1023552" y="1297892"/>
                    <a:pt x="1018324" y="1305544"/>
                    <a:pt x="1026103" y="1310773"/>
                  </a:cubicBezTo>
                  <a:cubicBezTo>
                    <a:pt x="1033882" y="1313323"/>
                    <a:pt x="1039111" y="1318552"/>
                    <a:pt x="1044340" y="1316001"/>
                  </a:cubicBezTo>
                  <a:cubicBezTo>
                    <a:pt x="1049568" y="1313451"/>
                    <a:pt x="1057348" y="1308222"/>
                    <a:pt x="1065127" y="1316001"/>
                  </a:cubicBezTo>
                  <a:cubicBezTo>
                    <a:pt x="1072906" y="1326331"/>
                    <a:pt x="1078135" y="1318552"/>
                    <a:pt x="1083364" y="1323781"/>
                  </a:cubicBezTo>
                  <a:cubicBezTo>
                    <a:pt x="1088593" y="1329009"/>
                    <a:pt x="1096372" y="1334111"/>
                    <a:pt x="1101601" y="1326331"/>
                  </a:cubicBezTo>
                  <a:cubicBezTo>
                    <a:pt x="1106829" y="1321103"/>
                    <a:pt x="1124939" y="1328882"/>
                    <a:pt x="1132718" y="1331560"/>
                  </a:cubicBezTo>
                  <a:cubicBezTo>
                    <a:pt x="1143048" y="1323781"/>
                    <a:pt x="1150954" y="1305671"/>
                    <a:pt x="1161284" y="1305671"/>
                  </a:cubicBezTo>
                  <a:cubicBezTo>
                    <a:pt x="1174292" y="1305671"/>
                    <a:pt x="1205410" y="1308222"/>
                    <a:pt x="1208088" y="1323781"/>
                  </a:cubicBezTo>
                  <a:cubicBezTo>
                    <a:pt x="1210638" y="1339339"/>
                    <a:pt x="1228875" y="1326331"/>
                    <a:pt x="1231426" y="1339339"/>
                  </a:cubicBezTo>
                  <a:cubicBezTo>
                    <a:pt x="1233976" y="1354898"/>
                    <a:pt x="1244434" y="1365228"/>
                    <a:pt x="1244434" y="1370456"/>
                  </a:cubicBezTo>
                  <a:cubicBezTo>
                    <a:pt x="1246984" y="1373007"/>
                    <a:pt x="1252213" y="1375685"/>
                    <a:pt x="1254764" y="1380786"/>
                  </a:cubicBezTo>
                  <a:cubicBezTo>
                    <a:pt x="1262543" y="1378236"/>
                    <a:pt x="1278101" y="1380786"/>
                    <a:pt x="1288559" y="1383337"/>
                  </a:cubicBezTo>
                  <a:cubicBezTo>
                    <a:pt x="1304118" y="1388566"/>
                    <a:pt x="1322354" y="1378108"/>
                    <a:pt x="1330134" y="1393667"/>
                  </a:cubicBezTo>
                  <a:cubicBezTo>
                    <a:pt x="1337913" y="1411776"/>
                    <a:pt x="1353471" y="1424784"/>
                    <a:pt x="1337913" y="1424784"/>
                  </a:cubicBezTo>
                  <a:cubicBezTo>
                    <a:pt x="1324905" y="1424784"/>
                    <a:pt x="1309346" y="1409225"/>
                    <a:pt x="1309346" y="1417005"/>
                  </a:cubicBezTo>
                  <a:cubicBezTo>
                    <a:pt x="1311897" y="1427335"/>
                    <a:pt x="1304118" y="1422233"/>
                    <a:pt x="1304118" y="1437665"/>
                  </a:cubicBezTo>
                  <a:cubicBezTo>
                    <a:pt x="1304118" y="1450545"/>
                    <a:pt x="1293788" y="1471332"/>
                    <a:pt x="1288559" y="1471332"/>
                  </a:cubicBezTo>
                  <a:lnTo>
                    <a:pt x="1286008" y="1471332"/>
                  </a:lnTo>
                  <a:cubicBezTo>
                    <a:pt x="1286008" y="1476561"/>
                    <a:pt x="1286008" y="1484213"/>
                    <a:pt x="1291237" y="1486891"/>
                  </a:cubicBezTo>
                  <a:cubicBezTo>
                    <a:pt x="1299016" y="1481662"/>
                    <a:pt x="1309474" y="1473883"/>
                    <a:pt x="1317253" y="1473883"/>
                  </a:cubicBezTo>
                  <a:cubicBezTo>
                    <a:pt x="1332812" y="1473883"/>
                    <a:pt x="1335490" y="1484213"/>
                    <a:pt x="1345820" y="1476434"/>
                  </a:cubicBezTo>
                  <a:cubicBezTo>
                    <a:pt x="1356150" y="1471205"/>
                    <a:pt x="1356150" y="1466104"/>
                    <a:pt x="1358828" y="1471205"/>
                  </a:cubicBezTo>
                  <a:lnTo>
                    <a:pt x="1358828" y="1473755"/>
                  </a:lnTo>
                  <a:cubicBezTo>
                    <a:pt x="1361378" y="1471205"/>
                    <a:pt x="1364056" y="1471205"/>
                    <a:pt x="1366607" y="1468527"/>
                  </a:cubicBezTo>
                  <a:cubicBezTo>
                    <a:pt x="1366607" y="1465976"/>
                    <a:pt x="1364056" y="1463298"/>
                    <a:pt x="1364056" y="1460747"/>
                  </a:cubicBezTo>
                  <a:cubicBezTo>
                    <a:pt x="1353727" y="1460747"/>
                    <a:pt x="1351048" y="1463298"/>
                    <a:pt x="1348498" y="1455519"/>
                  </a:cubicBezTo>
                  <a:cubicBezTo>
                    <a:pt x="1345947" y="1445189"/>
                    <a:pt x="1377065" y="1434859"/>
                    <a:pt x="1392623" y="1437410"/>
                  </a:cubicBezTo>
                  <a:cubicBezTo>
                    <a:pt x="1408182" y="1439960"/>
                    <a:pt x="1418639" y="1429630"/>
                    <a:pt x="1423740" y="1434859"/>
                  </a:cubicBezTo>
                  <a:cubicBezTo>
                    <a:pt x="1431520" y="1427080"/>
                    <a:pt x="1449756" y="1414199"/>
                    <a:pt x="1452307" y="1414199"/>
                  </a:cubicBezTo>
                  <a:lnTo>
                    <a:pt x="1527677" y="1414199"/>
                  </a:lnTo>
                  <a:cubicBezTo>
                    <a:pt x="1527677" y="1414199"/>
                    <a:pt x="1551015" y="1398641"/>
                    <a:pt x="1556243" y="1385760"/>
                  </a:cubicBezTo>
                  <a:cubicBezTo>
                    <a:pt x="1558794" y="1370201"/>
                    <a:pt x="1574480" y="1339212"/>
                    <a:pt x="1582260" y="1346991"/>
                  </a:cubicBezTo>
                  <a:cubicBezTo>
                    <a:pt x="1592589" y="1352220"/>
                    <a:pt x="1610826" y="1346991"/>
                    <a:pt x="1610826" y="1354770"/>
                  </a:cubicBezTo>
                  <a:cubicBezTo>
                    <a:pt x="1613377" y="1359999"/>
                    <a:pt x="1605598" y="1383209"/>
                    <a:pt x="1631613" y="1414327"/>
                  </a:cubicBezTo>
                  <a:cubicBezTo>
                    <a:pt x="1639393" y="1409098"/>
                    <a:pt x="1647172" y="1406547"/>
                    <a:pt x="1652401" y="1406547"/>
                  </a:cubicBezTo>
                  <a:cubicBezTo>
                    <a:pt x="1662731" y="1406547"/>
                    <a:pt x="1675739" y="1393667"/>
                    <a:pt x="1678417" y="1388438"/>
                  </a:cubicBezTo>
                  <a:cubicBezTo>
                    <a:pt x="1683646" y="1380659"/>
                    <a:pt x="1688747" y="1393667"/>
                    <a:pt x="1680967" y="1396217"/>
                  </a:cubicBezTo>
                  <a:cubicBezTo>
                    <a:pt x="1673188" y="1398768"/>
                    <a:pt x="1686196" y="1403997"/>
                    <a:pt x="1699204" y="1403997"/>
                  </a:cubicBezTo>
                  <a:cubicBezTo>
                    <a:pt x="1714763" y="1403997"/>
                    <a:pt x="1693975" y="1409225"/>
                    <a:pt x="1683646" y="1409225"/>
                  </a:cubicBezTo>
                  <a:cubicBezTo>
                    <a:pt x="1673316" y="1409225"/>
                    <a:pt x="1670637" y="1409225"/>
                    <a:pt x="1655079" y="1422106"/>
                  </a:cubicBezTo>
                  <a:cubicBezTo>
                    <a:pt x="1642071" y="1437665"/>
                    <a:pt x="1644749" y="1440215"/>
                    <a:pt x="1652528" y="1447994"/>
                  </a:cubicBezTo>
                  <a:cubicBezTo>
                    <a:pt x="1660308" y="1453223"/>
                    <a:pt x="1670765" y="1450545"/>
                    <a:pt x="1681095" y="1442766"/>
                  </a:cubicBezTo>
                  <a:cubicBezTo>
                    <a:pt x="1691425" y="1432436"/>
                    <a:pt x="1691425" y="1424657"/>
                    <a:pt x="1701882" y="1424657"/>
                  </a:cubicBezTo>
                  <a:cubicBezTo>
                    <a:pt x="1712340" y="1424657"/>
                    <a:pt x="1740906" y="1414327"/>
                    <a:pt x="1753787" y="1411776"/>
                  </a:cubicBezTo>
                  <a:cubicBezTo>
                    <a:pt x="1764117" y="1406547"/>
                    <a:pt x="1756337" y="1403997"/>
                    <a:pt x="1756337" y="1398896"/>
                  </a:cubicBezTo>
                  <a:cubicBezTo>
                    <a:pt x="1756337" y="1393794"/>
                    <a:pt x="1779675" y="1393667"/>
                    <a:pt x="1787455" y="1388566"/>
                  </a:cubicBezTo>
                  <a:cubicBezTo>
                    <a:pt x="1795234" y="1383337"/>
                    <a:pt x="1784904" y="1378236"/>
                    <a:pt x="1779675" y="1380786"/>
                  </a:cubicBezTo>
                  <a:lnTo>
                    <a:pt x="1779675" y="1380786"/>
                  </a:lnTo>
                  <a:close/>
                  <a:moveTo>
                    <a:pt x="516877" y="755509"/>
                  </a:moveTo>
                  <a:cubicBezTo>
                    <a:pt x="503869" y="771067"/>
                    <a:pt x="498641" y="773618"/>
                    <a:pt x="485760" y="771067"/>
                  </a:cubicBezTo>
                  <a:cubicBezTo>
                    <a:pt x="472752" y="768517"/>
                    <a:pt x="464973" y="776296"/>
                    <a:pt x="470202" y="778847"/>
                  </a:cubicBezTo>
                  <a:cubicBezTo>
                    <a:pt x="477981" y="784075"/>
                    <a:pt x="477981" y="789177"/>
                    <a:pt x="464973" y="791727"/>
                  </a:cubicBezTo>
                  <a:cubicBezTo>
                    <a:pt x="451965" y="794278"/>
                    <a:pt x="441635" y="804608"/>
                    <a:pt x="436406" y="802057"/>
                  </a:cubicBezTo>
                  <a:cubicBezTo>
                    <a:pt x="431178" y="802057"/>
                    <a:pt x="459744" y="781397"/>
                    <a:pt x="451965" y="776169"/>
                  </a:cubicBezTo>
                  <a:cubicBezTo>
                    <a:pt x="444186" y="770940"/>
                    <a:pt x="425949" y="786499"/>
                    <a:pt x="425949" y="791727"/>
                  </a:cubicBezTo>
                  <a:cubicBezTo>
                    <a:pt x="425949" y="799507"/>
                    <a:pt x="412941" y="799507"/>
                    <a:pt x="407712" y="799507"/>
                  </a:cubicBezTo>
                  <a:cubicBezTo>
                    <a:pt x="399933" y="799507"/>
                    <a:pt x="389475" y="791727"/>
                    <a:pt x="397382" y="791727"/>
                  </a:cubicBezTo>
                  <a:cubicBezTo>
                    <a:pt x="405161" y="789177"/>
                    <a:pt x="399933" y="781397"/>
                    <a:pt x="410390" y="778847"/>
                  </a:cubicBezTo>
                  <a:cubicBezTo>
                    <a:pt x="420720" y="773618"/>
                    <a:pt x="407840" y="768517"/>
                    <a:pt x="410390" y="763288"/>
                  </a:cubicBezTo>
                  <a:cubicBezTo>
                    <a:pt x="412941" y="760738"/>
                    <a:pt x="433728" y="768517"/>
                    <a:pt x="433728" y="760738"/>
                  </a:cubicBezTo>
                  <a:cubicBezTo>
                    <a:pt x="433728" y="752958"/>
                    <a:pt x="412941" y="747857"/>
                    <a:pt x="407712" y="750408"/>
                  </a:cubicBezTo>
                  <a:cubicBezTo>
                    <a:pt x="399933" y="755636"/>
                    <a:pt x="384374" y="765966"/>
                    <a:pt x="363587" y="758187"/>
                  </a:cubicBezTo>
                  <a:cubicBezTo>
                    <a:pt x="358358" y="755636"/>
                    <a:pt x="412941" y="750408"/>
                    <a:pt x="423271" y="740078"/>
                  </a:cubicBezTo>
                  <a:cubicBezTo>
                    <a:pt x="431050" y="732298"/>
                    <a:pt x="472625" y="721969"/>
                    <a:pt x="477853" y="729748"/>
                  </a:cubicBezTo>
                  <a:cubicBezTo>
                    <a:pt x="480404" y="737527"/>
                    <a:pt x="454515" y="742628"/>
                    <a:pt x="467523" y="750408"/>
                  </a:cubicBezTo>
                  <a:cubicBezTo>
                    <a:pt x="477853" y="758187"/>
                    <a:pt x="498641" y="752958"/>
                    <a:pt x="503869" y="745179"/>
                  </a:cubicBezTo>
                  <a:cubicBezTo>
                    <a:pt x="509098" y="737400"/>
                    <a:pt x="527207" y="739950"/>
                    <a:pt x="516877" y="755509"/>
                  </a:cubicBezTo>
                  <a:lnTo>
                    <a:pt x="516877" y="755509"/>
                  </a:lnTo>
                  <a:close/>
                  <a:moveTo>
                    <a:pt x="639051" y="910840"/>
                  </a:moveTo>
                  <a:cubicBezTo>
                    <a:pt x="623492" y="923720"/>
                    <a:pt x="623492" y="918619"/>
                    <a:pt x="610484" y="921170"/>
                  </a:cubicBezTo>
                  <a:cubicBezTo>
                    <a:pt x="597476" y="923720"/>
                    <a:pt x="607934" y="936728"/>
                    <a:pt x="592247" y="939279"/>
                  </a:cubicBezTo>
                  <a:cubicBezTo>
                    <a:pt x="576689" y="939279"/>
                    <a:pt x="537665" y="941830"/>
                    <a:pt x="532564" y="931500"/>
                  </a:cubicBezTo>
                  <a:cubicBezTo>
                    <a:pt x="532564" y="928949"/>
                    <a:pt x="553351" y="931500"/>
                    <a:pt x="555901" y="926271"/>
                  </a:cubicBezTo>
                  <a:cubicBezTo>
                    <a:pt x="558452" y="918492"/>
                    <a:pt x="563681" y="908162"/>
                    <a:pt x="574138" y="908162"/>
                  </a:cubicBezTo>
                  <a:cubicBezTo>
                    <a:pt x="581918" y="908162"/>
                    <a:pt x="581918" y="895281"/>
                    <a:pt x="566359" y="887502"/>
                  </a:cubicBezTo>
                  <a:cubicBezTo>
                    <a:pt x="550800" y="879723"/>
                    <a:pt x="589697" y="874622"/>
                    <a:pt x="597476" y="887502"/>
                  </a:cubicBezTo>
                  <a:cubicBezTo>
                    <a:pt x="607806" y="900382"/>
                    <a:pt x="623492" y="908162"/>
                    <a:pt x="631271" y="900382"/>
                  </a:cubicBezTo>
                  <a:cubicBezTo>
                    <a:pt x="639051" y="890053"/>
                    <a:pt x="690955" y="866715"/>
                    <a:pt x="690955" y="877045"/>
                  </a:cubicBezTo>
                  <a:cubicBezTo>
                    <a:pt x="690955" y="889925"/>
                    <a:pt x="654609" y="897704"/>
                    <a:pt x="639051" y="910712"/>
                  </a:cubicBezTo>
                  <a:lnTo>
                    <a:pt x="639051" y="910712"/>
                  </a:lnTo>
                  <a:close/>
                  <a:moveTo>
                    <a:pt x="976622" y="1260271"/>
                  </a:moveTo>
                  <a:cubicBezTo>
                    <a:pt x="966292" y="1262821"/>
                    <a:pt x="976622" y="1234382"/>
                    <a:pt x="958385" y="1224052"/>
                  </a:cubicBezTo>
                  <a:cubicBezTo>
                    <a:pt x="935047" y="1211172"/>
                    <a:pt x="924590" y="1187834"/>
                    <a:pt x="924590" y="1174826"/>
                  </a:cubicBezTo>
                  <a:cubicBezTo>
                    <a:pt x="924590" y="1161818"/>
                    <a:pt x="942826" y="1156717"/>
                    <a:pt x="950606" y="1167047"/>
                  </a:cubicBezTo>
                  <a:cubicBezTo>
                    <a:pt x="958385" y="1174826"/>
                    <a:pt x="971393" y="1216273"/>
                    <a:pt x="976622" y="1226603"/>
                  </a:cubicBezTo>
                  <a:cubicBezTo>
                    <a:pt x="984401" y="1239484"/>
                    <a:pt x="984401" y="1260271"/>
                    <a:pt x="976622" y="1260271"/>
                  </a:cubicBezTo>
                  <a:lnTo>
                    <a:pt x="976622" y="1260271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4" name="Freeform: Shape 613">
              <a:extLst>
                <a:ext uri="{FF2B5EF4-FFF2-40B4-BE49-F238E27FC236}">
                  <a16:creationId xmlns:a16="http://schemas.microsoft.com/office/drawing/2014/main" id="{F87F1862-7403-14CF-BBFA-63D06C343D97}"/>
                </a:ext>
              </a:extLst>
            </p:cNvPr>
            <p:cNvSpPr/>
            <p:nvPr/>
          </p:nvSpPr>
          <p:spPr>
            <a:xfrm>
              <a:off x="5309649" y="3865102"/>
              <a:ext cx="91821" cy="90163"/>
            </a:xfrm>
            <a:custGeom>
              <a:avLst/>
              <a:gdLst>
                <a:gd name="connsiteX0" fmla="*/ 81619 w 91821"/>
                <a:gd name="connsiteY0" fmla="*/ 59301 h 90163"/>
                <a:gd name="connsiteX1" fmla="*/ 91821 w 91821"/>
                <a:gd name="connsiteY1" fmla="*/ 48971 h 90163"/>
                <a:gd name="connsiteX2" fmla="*/ 84170 w 91821"/>
                <a:gd name="connsiteY2" fmla="*/ 43870 h 90163"/>
                <a:gd name="connsiteX3" fmla="*/ 73967 w 91821"/>
                <a:gd name="connsiteY3" fmla="*/ 43870 h 90163"/>
                <a:gd name="connsiteX4" fmla="*/ 73967 w 91821"/>
                <a:gd name="connsiteY4" fmla="*/ 0 h 90163"/>
                <a:gd name="connsiteX5" fmla="*/ 38259 w 91821"/>
                <a:gd name="connsiteY5" fmla="*/ 0 h 90163"/>
                <a:gd name="connsiteX6" fmla="*/ 30607 w 91821"/>
                <a:gd name="connsiteY6" fmla="*/ 15431 h 90163"/>
                <a:gd name="connsiteX7" fmla="*/ 45911 w 91821"/>
                <a:gd name="connsiteY7" fmla="*/ 38641 h 90163"/>
                <a:gd name="connsiteX8" fmla="*/ 17854 w 91821"/>
                <a:gd name="connsiteY8" fmla="*/ 41192 h 90163"/>
                <a:gd name="connsiteX9" fmla="*/ 0 w 91821"/>
                <a:gd name="connsiteY9" fmla="*/ 64402 h 90163"/>
                <a:gd name="connsiteX10" fmla="*/ 25506 w 91821"/>
                <a:gd name="connsiteY10" fmla="*/ 85062 h 90163"/>
                <a:gd name="connsiteX11" fmla="*/ 53562 w 91821"/>
                <a:gd name="connsiteY11" fmla="*/ 90163 h 90163"/>
                <a:gd name="connsiteX12" fmla="*/ 56113 w 91821"/>
                <a:gd name="connsiteY12" fmla="*/ 90163 h 90163"/>
                <a:gd name="connsiteX13" fmla="*/ 71417 w 91821"/>
                <a:gd name="connsiteY13" fmla="*/ 77283 h 90163"/>
                <a:gd name="connsiteX14" fmla="*/ 81619 w 91821"/>
                <a:gd name="connsiteY14" fmla="*/ 59174 h 90163"/>
                <a:gd name="connsiteX15" fmla="*/ 81619 w 91821"/>
                <a:gd name="connsiteY15" fmla="*/ 59174 h 9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821" h="90163">
                  <a:moveTo>
                    <a:pt x="81619" y="59301"/>
                  </a:moveTo>
                  <a:cubicBezTo>
                    <a:pt x="86720" y="56751"/>
                    <a:pt x="89271" y="51522"/>
                    <a:pt x="91821" y="48971"/>
                  </a:cubicBezTo>
                  <a:cubicBezTo>
                    <a:pt x="84170" y="51522"/>
                    <a:pt x="81619" y="48971"/>
                    <a:pt x="84170" y="43870"/>
                  </a:cubicBezTo>
                  <a:lnTo>
                    <a:pt x="73967" y="43870"/>
                  </a:lnTo>
                  <a:lnTo>
                    <a:pt x="73967" y="0"/>
                  </a:lnTo>
                  <a:lnTo>
                    <a:pt x="38259" y="0"/>
                  </a:lnTo>
                  <a:cubicBezTo>
                    <a:pt x="35708" y="0"/>
                    <a:pt x="33158" y="15431"/>
                    <a:pt x="30607" y="15431"/>
                  </a:cubicBezTo>
                  <a:cubicBezTo>
                    <a:pt x="28056" y="17982"/>
                    <a:pt x="48461" y="30862"/>
                    <a:pt x="45911" y="38641"/>
                  </a:cubicBezTo>
                  <a:cubicBezTo>
                    <a:pt x="43360" y="43743"/>
                    <a:pt x="20405" y="41192"/>
                    <a:pt x="17854" y="41192"/>
                  </a:cubicBezTo>
                  <a:cubicBezTo>
                    <a:pt x="17854" y="41192"/>
                    <a:pt x="10202" y="51522"/>
                    <a:pt x="0" y="64402"/>
                  </a:cubicBezTo>
                  <a:cubicBezTo>
                    <a:pt x="10202" y="72182"/>
                    <a:pt x="20405" y="82511"/>
                    <a:pt x="25506" y="85062"/>
                  </a:cubicBezTo>
                  <a:cubicBezTo>
                    <a:pt x="33158" y="90163"/>
                    <a:pt x="48461" y="85062"/>
                    <a:pt x="53562" y="90163"/>
                  </a:cubicBezTo>
                  <a:lnTo>
                    <a:pt x="56113" y="90163"/>
                  </a:lnTo>
                  <a:cubicBezTo>
                    <a:pt x="61214" y="85062"/>
                    <a:pt x="68866" y="77283"/>
                    <a:pt x="71417" y="77283"/>
                  </a:cubicBezTo>
                  <a:cubicBezTo>
                    <a:pt x="73967" y="77283"/>
                    <a:pt x="71417" y="66953"/>
                    <a:pt x="81619" y="59174"/>
                  </a:cubicBezTo>
                  <a:lnTo>
                    <a:pt x="81619" y="59174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5" name="Freeform: Shape 614">
              <a:extLst>
                <a:ext uri="{FF2B5EF4-FFF2-40B4-BE49-F238E27FC236}">
                  <a16:creationId xmlns:a16="http://schemas.microsoft.com/office/drawing/2014/main" id="{A1FA6FE9-9DBD-0286-14F5-7BDF47C295FE}"/>
                </a:ext>
              </a:extLst>
            </p:cNvPr>
            <p:cNvSpPr/>
            <p:nvPr/>
          </p:nvSpPr>
          <p:spPr>
            <a:xfrm>
              <a:off x="5309649" y="3865102"/>
              <a:ext cx="91821" cy="90163"/>
            </a:xfrm>
            <a:custGeom>
              <a:avLst/>
              <a:gdLst>
                <a:gd name="connsiteX0" fmla="*/ 81619 w 91821"/>
                <a:gd name="connsiteY0" fmla="*/ 59301 h 90163"/>
                <a:gd name="connsiteX1" fmla="*/ 91821 w 91821"/>
                <a:gd name="connsiteY1" fmla="*/ 48971 h 90163"/>
                <a:gd name="connsiteX2" fmla="*/ 84170 w 91821"/>
                <a:gd name="connsiteY2" fmla="*/ 43870 h 90163"/>
                <a:gd name="connsiteX3" fmla="*/ 73967 w 91821"/>
                <a:gd name="connsiteY3" fmla="*/ 43870 h 90163"/>
                <a:gd name="connsiteX4" fmla="*/ 73967 w 91821"/>
                <a:gd name="connsiteY4" fmla="*/ 0 h 90163"/>
                <a:gd name="connsiteX5" fmla="*/ 38259 w 91821"/>
                <a:gd name="connsiteY5" fmla="*/ 0 h 90163"/>
                <a:gd name="connsiteX6" fmla="*/ 30607 w 91821"/>
                <a:gd name="connsiteY6" fmla="*/ 15431 h 90163"/>
                <a:gd name="connsiteX7" fmla="*/ 45911 w 91821"/>
                <a:gd name="connsiteY7" fmla="*/ 38641 h 90163"/>
                <a:gd name="connsiteX8" fmla="*/ 17854 w 91821"/>
                <a:gd name="connsiteY8" fmla="*/ 41192 h 90163"/>
                <a:gd name="connsiteX9" fmla="*/ 0 w 91821"/>
                <a:gd name="connsiteY9" fmla="*/ 64402 h 90163"/>
                <a:gd name="connsiteX10" fmla="*/ 25506 w 91821"/>
                <a:gd name="connsiteY10" fmla="*/ 85062 h 90163"/>
                <a:gd name="connsiteX11" fmla="*/ 53562 w 91821"/>
                <a:gd name="connsiteY11" fmla="*/ 90163 h 90163"/>
                <a:gd name="connsiteX12" fmla="*/ 56113 w 91821"/>
                <a:gd name="connsiteY12" fmla="*/ 90163 h 90163"/>
                <a:gd name="connsiteX13" fmla="*/ 71417 w 91821"/>
                <a:gd name="connsiteY13" fmla="*/ 77283 h 90163"/>
                <a:gd name="connsiteX14" fmla="*/ 81619 w 91821"/>
                <a:gd name="connsiteY14" fmla="*/ 59174 h 90163"/>
                <a:gd name="connsiteX15" fmla="*/ 81619 w 91821"/>
                <a:gd name="connsiteY15" fmla="*/ 59174 h 9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821" h="90163">
                  <a:moveTo>
                    <a:pt x="81619" y="59301"/>
                  </a:moveTo>
                  <a:cubicBezTo>
                    <a:pt x="86720" y="56751"/>
                    <a:pt x="89271" y="51522"/>
                    <a:pt x="91821" y="48971"/>
                  </a:cubicBezTo>
                  <a:cubicBezTo>
                    <a:pt x="84170" y="51522"/>
                    <a:pt x="81619" y="48971"/>
                    <a:pt x="84170" y="43870"/>
                  </a:cubicBezTo>
                  <a:lnTo>
                    <a:pt x="73967" y="43870"/>
                  </a:lnTo>
                  <a:lnTo>
                    <a:pt x="73967" y="0"/>
                  </a:lnTo>
                  <a:lnTo>
                    <a:pt x="38259" y="0"/>
                  </a:lnTo>
                  <a:cubicBezTo>
                    <a:pt x="35708" y="0"/>
                    <a:pt x="33158" y="15431"/>
                    <a:pt x="30607" y="15431"/>
                  </a:cubicBezTo>
                  <a:cubicBezTo>
                    <a:pt x="28056" y="17982"/>
                    <a:pt x="48461" y="30862"/>
                    <a:pt x="45911" y="38641"/>
                  </a:cubicBezTo>
                  <a:cubicBezTo>
                    <a:pt x="43360" y="43743"/>
                    <a:pt x="20405" y="41192"/>
                    <a:pt x="17854" y="41192"/>
                  </a:cubicBezTo>
                  <a:cubicBezTo>
                    <a:pt x="17854" y="41192"/>
                    <a:pt x="10202" y="51522"/>
                    <a:pt x="0" y="64402"/>
                  </a:cubicBezTo>
                  <a:cubicBezTo>
                    <a:pt x="10202" y="72182"/>
                    <a:pt x="20405" y="82511"/>
                    <a:pt x="25506" y="85062"/>
                  </a:cubicBezTo>
                  <a:cubicBezTo>
                    <a:pt x="33158" y="90163"/>
                    <a:pt x="48461" y="85062"/>
                    <a:pt x="53562" y="90163"/>
                  </a:cubicBezTo>
                  <a:lnTo>
                    <a:pt x="56113" y="90163"/>
                  </a:lnTo>
                  <a:cubicBezTo>
                    <a:pt x="61214" y="85062"/>
                    <a:pt x="68866" y="77283"/>
                    <a:pt x="71417" y="77283"/>
                  </a:cubicBezTo>
                  <a:cubicBezTo>
                    <a:pt x="73967" y="77283"/>
                    <a:pt x="71417" y="66953"/>
                    <a:pt x="81619" y="59174"/>
                  </a:cubicBezTo>
                  <a:lnTo>
                    <a:pt x="81619" y="59174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6" name="Freeform: Shape 615">
              <a:extLst>
                <a:ext uri="{FF2B5EF4-FFF2-40B4-BE49-F238E27FC236}">
                  <a16:creationId xmlns:a16="http://schemas.microsoft.com/office/drawing/2014/main" id="{F448E70E-466F-51A4-C2D2-8222475C672F}"/>
                </a:ext>
              </a:extLst>
            </p:cNvPr>
            <p:cNvSpPr/>
            <p:nvPr/>
          </p:nvSpPr>
          <p:spPr>
            <a:xfrm>
              <a:off x="5455297" y="4016479"/>
              <a:ext cx="71790" cy="59683"/>
            </a:xfrm>
            <a:custGeom>
              <a:avLst/>
              <a:gdLst>
                <a:gd name="connsiteX0" fmla="*/ 69112 w 71790"/>
                <a:gd name="connsiteY0" fmla="*/ 46803 h 59683"/>
                <a:gd name="connsiteX1" fmla="*/ 71790 w 71790"/>
                <a:gd name="connsiteY1" fmla="*/ 33795 h 59683"/>
                <a:gd name="connsiteX2" fmla="*/ 50748 w 71790"/>
                <a:gd name="connsiteY2" fmla="*/ 5229 h 59683"/>
                <a:gd name="connsiteX3" fmla="*/ 37612 w 71790"/>
                <a:gd name="connsiteY3" fmla="*/ 5229 h 59683"/>
                <a:gd name="connsiteX4" fmla="*/ 16570 w 71790"/>
                <a:gd name="connsiteY4" fmla="*/ 0 h 59683"/>
                <a:gd name="connsiteX5" fmla="*/ 3435 w 71790"/>
                <a:gd name="connsiteY5" fmla="*/ 0 h 59683"/>
                <a:gd name="connsiteX6" fmla="*/ 3435 w 71790"/>
                <a:gd name="connsiteY6" fmla="*/ 10330 h 59683"/>
                <a:gd name="connsiteX7" fmla="*/ 8663 w 71790"/>
                <a:gd name="connsiteY7" fmla="*/ 28439 h 59683"/>
                <a:gd name="connsiteX8" fmla="*/ 21799 w 71790"/>
                <a:gd name="connsiteY8" fmla="*/ 25888 h 59683"/>
                <a:gd name="connsiteX9" fmla="*/ 32256 w 71790"/>
                <a:gd name="connsiteY9" fmla="*/ 33668 h 59683"/>
                <a:gd name="connsiteX10" fmla="*/ 47942 w 71790"/>
                <a:gd name="connsiteY10" fmla="*/ 46676 h 59683"/>
                <a:gd name="connsiteX11" fmla="*/ 58400 w 71790"/>
                <a:gd name="connsiteY11" fmla="*/ 59684 h 59683"/>
                <a:gd name="connsiteX12" fmla="*/ 63629 w 71790"/>
                <a:gd name="connsiteY12" fmla="*/ 59684 h 59683"/>
                <a:gd name="connsiteX13" fmla="*/ 68857 w 71790"/>
                <a:gd name="connsiteY13" fmla="*/ 46676 h 59683"/>
                <a:gd name="connsiteX14" fmla="*/ 68857 w 71790"/>
                <a:gd name="connsiteY14" fmla="*/ 46676 h 5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790" h="59683">
                  <a:moveTo>
                    <a:pt x="69112" y="46803"/>
                  </a:moveTo>
                  <a:cubicBezTo>
                    <a:pt x="66434" y="44253"/>
                    <a:pt x="66434" y="39024"/>
                    <a:pt x="71790" y="33795"/>
                  </a:cubicBezTo>
                  <a:cubicBezTo>
                    <a:pt x="63884" y="23465"/>
                    <a:pt x="53426" y="13008"/>
                    <a:pt x="50748" y="5229"/>
                  </a:cubicBezTo>
                  <a:cubicBezTo>
                    <a:pt x="45519" y="7779"/>
                    <a:pt x="40291" y="7779"/>
                    <a:pt x="37612" y="5229"/>
                  </a:cubicBezTo>
                  <a:cubicBezTo>
                    <a:pt x="32384" y="0"/>
                    <a:pt x="21926" y="2678"/>
                    <a:pt x="16570" y="0"/>
                  </a:cubicBezTo>
                  <a:lnTo>
                    <a:pt x="3435" y="0"/>
                  </a:lnTo>
                  <a:cubicBezTo>
                    <a:pt x="6113" y="5229"/>
                    <a:pt x="6113" y="7779"/>
                    <a:pt x="3435" y="10330"/>
                  </a:cubicBezTo>
                  <a:cubicBezTo>
                    <a:pt x="-1794" y="12880"/>
                    <a:pt x="-1794" y="23338"/>
                    <a:pt x="8663" y="28439"/>
                  </a:cubicBezTo>
                  <a:cubicBezTo>
                    <a:pt x="19121" y="30990"/>
                    <a:pt x="16570" y="25888"/>
                    <a:pt x="21799" y="25888"/>
                  </a:cubicBezTo>
                  <a:cubicBezTo>
                    <a:pt x="27027" y="25888"/>
                    <a:pt x="27027" y="33668"/>
                    <a:pt x="32256" y="33668"/>
                  </a:cubicBezTo>
                  <a:cubicBezTo>
                    <a:pt x="34934" y="33668"/>
                    <a:pt x="47942" y="38897"/>
                    <a:pt x="47942" y="46676"/>
                  </a:cubicBezTo>
                  <a:cubicBezTo>
                    <a:pt x="45264" y="54455"/>
                    <a:pt x="50620" y="59684"/>
                    <a:pt x="58400" y="59684"/>
                  </a:cubicBezTo>
                  <a:lnTo>
                    <a:pt x="63629" y="59684"/>
                  </a:lnTo>
                  <a:cubicBezTo>
                    <a:pt x="66307" y="54455"/>
                    <a:pt x="68857" y="49354"/>
                    <a:pt x="68857" y="46676"/>
                  </a:cubicBezTo>
                  <a:lnTo>
                    <a:pt x="68857" y="46676"/>
                  </a:lnTo>
                  <a:close/>
                </a:path>
              </a:pathLst>
            </a:custGeom>
            <a:solidFill>
              <a:srgbClr val="6D706B"/>
            </a:solidFill>
            <a:ln w="12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7" name="Freeform: Shape 616">
              <a:extLst>
                <a:ext uri="{FF2B5EF4-FFF2-40B4-BE49-F238E27FC236}">
                  <a16:creationId xmlns:a16="http://schemas.microsoft.com/office/drawing/2014/main" id="{FA30D108-A2A1-6256-3E5B-F5ACD7C1A9B1}"/>
                </a:ext>
              </a:extLst>
            </p:cNvPr>
            <p:cNvSpPr/>
            <p:nvPr/>
          </p:nvSpPr>
          <p:spPr>
            <a:xfrm>
              <a:off x="5455297" y="4016479"/>
              <a:ext cx="71790" cy="59683"/>
            </a:xfrm>
            <a:custGeom>
              <a:avLst/>
              <a:gdLst>
                <a:gd name="connsiteX0" fmla="*/ 69112 w 71790"/>
                <a:gd name="connsiteY0" fmla="*/ 46803 h 59683"/>
                <a:gd name="connsiteX1" fmla="*/ 71790 w 71790"/>
                <a:gd name="connsiteY1" fmla="*/ 33795 h 59683"/>
                <a:gd name="connsiteX2" fmla="*/ 50748 w 71790"/>
                <a:gd name="connsiteY2" fmla="*/ 5229 h 59683"/>
                <a:gd name="connsiteX3" fmla="*/ 37612 w 71790"/>
                <a:gd name="connsiteY3" fmla="*/ 5229 h 59683"/>
                <a:gd name="connsiteX4" fmla="*/ 16570 w 71790"/>
                <a:gd name="connsiteY4" fmla="*/ 0 h 59683"/>
                <a:gd name="connsiteX5" fmla="*/ 3435 w 71790"/>
                <a:gd name="connsiteY5" fmla="*/ 0 h 59683"/>
                <a:gd name="connsiteX6" fmla="*/ 3435 w 71790"/>
                <a:gd name="connsiteY6" fmla="*/ 10330 h 59683"/>
                <a:gd name="connsiteX7" fmla="*/ 8663 w 71790"/>
                <a:gd name="connsiteY7" fmla="*/ 28439 h 59683"/>
                <a:gd name="connsiteX8" fmla="*/ 21799 w 71790"/>
                <a:gd name="connsiteY8" fmla="*/ 25888 h 59683"/>
                <a:gd name="connsiteX9" fmla="*/ 32256 w 71790"/>
                <a:gd name="connsiteY9" fmla="*/ 33668 h 59683"/>
                <a:gd name="connsiteX10" fmla="*/ 47942 w 71790"/>
                <a:gd name="connsiteY10" fmla="*/ 46676 h 59683"/>
                <a:gd name="connsiteX11" fmla="*/ 58400 w 71790"/>
                <a:gd name="connsiteY11" fmla="*/ 59684 h 59683"/>
                <a:gd name="connsiteX12" fmla="*/ 63629 w 71790"/>
                <a:gd name="connsiteY12" fmla="*/ 59684 h 59683"/>
                <a:gd name="connsiteX13" fmla="*/ 68857 w 71790"/>
                <a:gd name="connsiteY13" fmla="*/ 46676 h 59683"/>
                <a:gd name="connsiteX14" fmla="*/ 68857 w 71790"/>
                <a:gd name="connsiteY14" fmla="*/ 46676 h 5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790" h="59683">
                  <a:moveTo>
                    <a:pt x="69112" y="46803"/>
                  </a:moveTo>
                  <a:cubicBezTo>
                    <a:pt x="66434" y="44253"/>
                    <a:pt x="66434" y="39024"/>
                    <a:pt x="71790" y="33795"/>
                  </a:cubicBezTo>
                  <a:cubicBezTo>
                    <a:pt x="63884" y="23465"/>
                    <a:pt x="53426" y="13008"/>
                    <a:pt x="50748" y="5229"/>
                  </a:cubicBezTo>
                  <a:cubicBezTo>
                    <a:pt x="45519" y="7779"/>
                    <a:pt x="40291" y="7779"/>
                    <a:pt x="37612" y="5229"/>
                  </a:cubicBezTo>
                  <a:cubicBezTo>
                    <a:pt x="32384" y="0"/>
                    <a:pt x="21926" y="2678"/>
                    <a:pt x="16570" y="0"/>
                  </a:cubicBezTo>
                  <a:lnTo>
                    <a:pt x="3435" y="0"/>
                  </a:lnTo>
                  <a:cubicBezTo>
                    <a:pt x="6113" y="5229"/>
                    <a:pt x="6113" y="7779"/>
                    <a:pt x="3435" y="10330"/>
                  </a:cubicBezTo>
                  <a:cubicBezTo>
                    <a:pt x="-1794" y="12880"/>
                    <a:pt x="-1794" y="23338"/>
                    <a:pt x="8663" y="28439"/>
                  </a:cubicBezTo>
                  <a:cubicBezTo>
                    <a:pt x="19121" y="30990"/>
                    <a:pt x="16570" y="25888"/>
                    <a:pt x="21799" y="25888"/>
                  </a:cubicBezTo>
                  <a:cubicBezTo>
                    <a:pt x="27027" y="25888"/>
                    <a:pt x="27027" y="33668"/>
                    <a:pt x="32256" y="33668"/>
                  </a:cubicBezTo>
                  <a:cubicBezTo>
                    <a:pt x="34934" y="33668"/>
                    <a:pt x="47942" y="38897"/>
                    <a:pt x="47942" y="46676"/>
                  </a:cubicBezTo>
                  <a:cubicBezTo>
                    <a:pt x="45264" y="54455"/>
                    <a:pt x="50620" y="59684"/>
                    <a:pt x="58400" y="59684"/>
                  </a:cubicBezTo>
                  <a:lnTo>
                    <a:pt x="63629" y="59684"/>
                  </a:lnTo>
                  <a:cubicBezTo>
                    <a:pt x="66307" y="54455"/>
                    <a:pt x="68857" y="49354"/>
                    <a:pt x="68857" y="46676"/>
                  </a:cubicBezTo>
                  <a:lnTo>
                    <a:pt x="68857" y="46676"/>
                  </a:lnTo>
                  <a:close/>
                </a:path>
              </a:pathLst>
            </a:custGeom>
            <a:noFill/>
            <a:ln w="3188" cap="flat">
              <a:solidFill>
                <a:srgbClr val="FFFD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002E97C-1D80-2051-6C68-7779EFEC0DE8}"/>
              </a:ext>
            </a:extLst>
          </p:cNvPr>
          <p:cNvCxnSpPr>
            <a:cxnSpLocks/>
          </p:cNvCxnSpPr>
          <p:nvPr/>
        </p:nvCxnSpPr>
        <p:spPr>
          <a:xfrm flipH="1">
            <a:off x="4177349" y="3643015"/>
            <a:ext cx="686287" cy="0"/>
          </a:xfrm>
          <a:prstGeom prst="line">
            <a:avLst/>
          </a:pr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2E3BEF0-8084-BB46-FF38-D81DFF4DB6D8}"/>
              </a:ext>
            </a:extLst>
          </p:cNvPr>
          <p:cNvCxnSpPr>
            <a:cxnSpLocks/>
          </p:cNvCxnSpPr>
          <p:nvPr/>
        </p:nvCxnSpPr>
        <p:spPr>
          <a:xfrm flipH="1">
            <a:off x="4272599" y="3968126"/>
            <a:ext cx="1060625" cy="0"/>
          </a:xfrm>
          <a:prstGeom prst="line">
            <a:avLst/>
          </a:pr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7E78ADBB-5743-1FE0-B312-1A10DE98DF5D}"/>
              </a:ext>
            </a:extLst>
          </p:cNvPr>
          <p:cNvSpPr txBox="1"/>
          <p:nvPr/>
        </p:nvSpPr>
        <p:spPr>
          <a:xfrm>
            <a:off x="4935243" y="4599822"/>
            <a:ext cx="300033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bg2"/>
                </a:solidFill>
              </a:defRPr>
            </a:lvl1pPr>
          </a:lstStyle>
          <a:p>
            <a:pPr algn="r"/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Brazil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A36429E-FD09-F427-B4A9-0FC201B95E2E}"/>
              </a:ext>
            </a:extLst>
          </p:cNvPr>
          <p:cNvSpPr txBox="1"/>
          <p:nvPr/>
        </p:nvSpPr>
        <p:spPr>
          <a:xfrm>
            <a:off x="4765840" y="4170134"/>
            <a:ext cx="586175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bg2"/>
                </a:solidFill>
              </a:defRPr>
            </a:lvl1pPr>
          </a:lstStyle>
          <a:p>
            <a:pPr algn="ctr"/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Costa Rica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CC89326-DE4F-D33D-E942-8915267AB4E1}"/>
              </a:ext>
            </a:extLst>
          </p:cNvPr>
          <p:cNvSpPr txBox="1"/>
          <p:nvPr/>
        </p:nvSpPr>
        <p:spPr>
          <a:xfrm>
            <a:off x="3666731" y="3893916"/>
            <a:ext cx="591731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bg2"/>
                </a:solidFill>
              </a:defRPr>
            </a:lvl1pPr>
          </a:lstStyle>
          <a:p>
            <a:pPr algn="r"/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Guatemala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95B243A-3B03-1B0A-BBCD-0D294CFFE864}"/>
              </a:ext>
            </a:extLst>
          </p:cNvPr>
          <p:cNvSpPr txBox="1"/>
          <p:nvPr/>
        </p:nvSpPr>
        <p:spPr>
          <a:xfrm>
            <a:off x="3765945" y="3558832"/>
            <a:ext cx="397266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bg2"/>
                </a:solidFill>
              </a:defRPr>
            </a:lvl1pPr>
          </a:lstStyle>
          <a:p>
            <a:pPr algn="r"/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Mexico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B4A1F6E-40E9-E4E0-9CEA-9379DD559A6E}"/>
              </a:ext>
            </a:extLst>
          </p:cNvPr>
          <p:cNvSpPr txBox="1"/>
          <p:nvPr/>
        </p:nvSpPr>
        <p:spPr>
          <a:xfrm>
            <a:off x="4004862" y="3223748"/>
            <a:ext cx="158350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accent3"/>
                </a:solidFill>
              </a:defRPr>
            </a:lvl1pPr>
          </a:lstStyle>
          <a:p>
            <a:pPr algn="r"/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US</a:t>
            </a:r>
          </a:p>
        </p:txBody>
      </p:sp>
      <p:sp>
        <p:nvSpPr>
          <p:cNvPr id="54" name="Freeform: Shape 629">
            <a:extLst>
              <a:ext uri="{FF2B5EF4-FFF2-40B4-BE49-F238E27FC236}">
                <a16:creationId xmlns:a16="http://schemas.microsoft.com/office/drawing/2014/main" id="{C9BB2ADE-C708-684D-9245-DECFF00B82CC}"/>
              </a:ext>
            </a:extLst>
          </p:cNvPr>
          <p:cNvSpPr/>
          <p:nvPr/>
        </p:nvSpPr>
        <p:spPr>
          <a:xfrm>
            <a:off x="5030051" y="4077977"/>
            <a:ext cx="448420" cy="115411"/>
          </a:xfrm>
          <a:custGeom>
            <a:avLst/>
            <a:gdLst>
              <a:gd name="connsiteX0" fmla="*/ 381000 w 381000"/>
              <a:gd name="connsiteY0" fmla="*/ 0 h 80962"/>
              <a:gd name="connsiteX1" fmla="*/ 0 w 381000"/>
              <a:gd name="connsiteY1" fmla="*/ 0 h 80962"/>
              <a:gd name="connsiteX2" fmla="*/ 0 w 381000"/>
              <a:gd name="connsiteY2" fmla="*/ 80962 h 8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1000" h="80962">
                <a:moveTo>
                  <a:pt x="381000" y="0"/>
                </a:moveTo>
                <a:lnTo>
                  <a:pt x="0" y="0"/>
                </a:lnTo>
                <a:lnTo>
                  <a:pt x="0" y="80962"/>
                </a:lnTo>
              </a:path>
            </a:pathLst>
          </a:cu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2">
                  <a:lumMod val="85000"/>
                  <a:lumOff val="15000"/>
                </a:schemeClr>
              </a:solidFill>
              <a:latin typeface="Funnel Sans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8F9395D-6075-F8EE-0FF9-C10110ABE2DE}"/>
              </a:ext>
            </a:extLst>
          </p:cNvPr>
          <p:cNvSpPr txBox="1"/>
          <p:nvPr/>
        </p:nvSpPr>
        <p:spPr>
          <a:xfrm>
            <a:off x="3746500" y="2888664"/>
            <a:ext cx="416712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050" b="1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Canada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FB4F1819-C19C-DB83-A152-A9827D7D8407}"/>
              </a:ext>
            </a:extLst>
          </p:cNvPr>
          <p:cNvCxnSpPr>
            <a:cxnSpLocks/>
          </p:cNvCxnSpPr>
          <p:nvPr/>
        </p:nvCxnSpPr>
        <p:spPr>
          <a:xfrm flipH="1">
            <a:off x="4177349" y="2970564"/>
            <a:ext cx="623897" cy="0"/>
          </a:xfrm>
          <a:prstGeom prst="line">
            <a:avLst/>
          </a:pr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7226E0B3-1C74-B4F0-BB32-C16711E66587}"/>
              </a:ext>
            </a:extLst>
          </p:cNvPr>
          <p:cNvCxnSpPr>
            <a:cxnSpLocks/>
          </p:cNvCxnSpPr>
          <p:nvPr/>
        </p:nvCxnSpPr>
        <p:spPr>
          <a:xfrm flipH="1">
            <a:off x="4177349" y="3320235"/>
            <a:ext cx="842261" cy="0"/>
          </a:xfrm>
          <a:prstGeom prst="line">
            <a:avLst/>
          </a:pr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6DD1ECF7-C6D1-FD8E-365F-F3BA724B2A2E}"/>
              </a:ext>
            </a:extLst>
          </p:cNvPr>
          <p:cNvCxnSpPr>
            <a:cxnSpLocks/>
          </p:cNvCxnSpPr>
          <p:nvPr/>
        </p:nvCxnSpPr>
        <p:spPr>
          <a:xfrm flipH="1">
            <a:off x="5262087" y="4670396"/>
            <a:ext cx="871360" cy="0"/>
          </a:xfrm>
          <a:prstGeom prst="line">
            <a:avLst/>
          </a:pr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0" name="TextBox 309">
            <a:extLst>
              <a:ext uri="{FF2B5EF4-FFF2-40B4-BE49-F238E27FC236}">
                <a16:creationId xmlns:a16="http://schemas.microsoft.com/office/drawing/2014/main" id="{4040EE1D-AD91-1077-D9A7-ED0BECB17135}"/>
              </a:ext>
            </a:extLst>
          </p:cNvPr>
          <p:cNvSpPr txBox="1"/>
          <p:nvPr/>
        </p:nvSpPr>
        <p:spPr>
          <a:xfrm>
            <a:off x="6171378" y="3668345"/>
            <a:ext cx="318090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Egypt</a:t>
            </a:r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id="{86A8F792-2850-4257-EA67-AB412BB9C2F8}"/>
              </a:ext>
            </a:extLst>
          </p:cNvPr>
          <p:cNvSpPr txBox="1"/>
          <p:nvPr/>
        </p:nvSpPr>
        <p:spPr>
          <a:xfrm>
            <a:off x="7863858" y="1884319"/>
            <a:ext cx="505610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accent1"/>
                </a:solidFill>
              </a:defRPr>
            </a:lvl1pPr>
          </a:lstStyle>
          <a:p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Germany</a:t>
            </a:r>
          </a:p>
        </p:txBody>
      </p:sp>
      <p:sp>
        <p:nvSpPr>
          <p:cNvPr id="313" name="Freeform: Shape 642">
            <a:extLst>
              <a:ext uri="{FF2B5EF4-FFF2-40B4-BE49-F238E27FC236}">
                <a16:creationId xmlns:a16="http://schemas.microsoft.com/office/drawing/2014/main" id="{2FD7DD3E-F395-2409-B8B3-2F70514B52FB}"/>
              </a:ext>
            </a:extLst>
          </p:cNvPr>
          <p:cNvSpPr/>
          <p:nvPr/>
        </p:nvSpPr>
        <p:spPr>
          <a:xfrm flipH="1">
            <a:off x="7579090" y="1951430"/>
            <a:ext cx="266472" cy="1044839"/>
          </a:xfrm>
          <a:custGeom>
            <a:avLst/>
            <a:gdLst>
              <a:gd name="connsiteX0" fmla="*/ 166688 w 166688"/>
              <a:gd name="connsiteY0" fmla="*/ 581025 h 581025"/>
              <a:gd name="connsiteX1" fmla="*/ 166688 w 166688"/>
              <a:gd name="connsiteY1" fmla="*/ 0 h 581025"/>
              <a:gd name="connsiteX2" fmla="*/ 0 w 166688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688" h="581025">
                <a:moveTo>
                  <a:pt x="166688" y="581025"/>
                </a:moveTo>
                <a:lnTo>
                  <a:pt x="166688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>
              <a:solidFill>
                <a:schemeClr val="tx2">
                  <a:lumMod val="85000"/>
                  <a:lumOff val="15000"/>
                </a:schemeClr>
              </a:solidFill>
              <a:latin typeface="Funnel Sans" pitchFamily="2" charset="0"/>
            </a:endParaRPr>
          </a:p>
        </p:txBody>
      </p:sp>
      <p:sp>
        <p:nvSpPr>
          <p:cNvPr id="316" name="TextBox 315">
            <a:extLst>
              <a:ext uri="{FF2B5EF4-FFF2-40B4-BE49-F238E27FC236}">
                <a16:creationId xmlns:a16="http://schemas.microsoft.com/office/drawing/2014/main" id="{D988B88A-AC02-E5AC-73CF-C873070656D8}"/>
              </a:ext>
            </a:extLst>
          </p:cNvPr>
          <p:cNvSpPr txBox="1"/>
          <p:nvPr/>
        </p:nvSpPr>
        <p:spPr>
          <a:xfrm>
            <a:off x="8379163" y="2981437"/>
            <a:ext cx="472274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accent1"/>
                </a:solidFill>
              </a:defRPr>
            </a:lvl1pPr>
          </a:lstStyle>
          <a:p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Hungary</a:t>
            </a:r>
          </a:p>
        </p:txBody>
      </p:sp>
      <p:sp>
        <p:nvSpPr>
          <p:cNvPr id="317" name="TextBox 316">
            <a:extLst>
              <a:ext uri="{FF2B5EF4-FFF2-40B4-BE49-F238E27FC236}">
                <a16:creationId xmlns:a16="http://schemas.microsoft.com/office/drawing/2014/main" id="{A5D1025F-BEF0-236F-EBAF-EA3989E92848}"/>
              </a:ext>
            </a:extLst>
          </p:cNvPr>
          <p:cNvSpPr txBox="1"/>
          <p:nvPr/>
        </p:nvSpPr>
        <p:spPr>
          <a:xfrm>
            <a:off x="8379163" y="3408450"/>
            <a:ext cx="305589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Israel</a:t>
            </a:r>
          </a:p>
        </p:txBody>
      </p:sp>
      <p:sp>
        <p:nvSpPr>
          <p:cNvPr id="318" name="Freeform: Shape 646">
            <a:extLst>
              <a:ext uri="{FF2B5EF4-FFF2-40B4-BE49-F238E27FC236}">
                <a16:creationId xmlns:a16="http://schemas.microsoft.com/office/drawing/2014/main" id="{14BFA77D-451E-1937-2734-EBE7CB4E4C4F}"/>
              </a:ext>
            </a:extLst>
          </p:cNvPr>
          <p:cNvSpPr/>
          <p:nvPr/>
        </p:nvSpPr>
        <p:spPr>
          <a:xfrm flipH="1">
            <a:off x="8075807" y="3474920"/>
            <a:ext cx="276631" cy="90873"/>
          </a:xfrm>
          <a:custGeom>
            <a:avLst/>
            <a:gdLst>
              <a:gd name="connsiteX0" fmla="*/ 238125 w 238125"/>
              <a:gd name="connsiteY0" fmla="*/ 190500 h 190500"/>
              <a:gd name="connsiteX1" fmla="*/ 238125 w 238125"/>
              <a:gd name="connsiteY1" fmla="*/ 0 h 190500"/>
              <a:gd name="connsiteX2" fmla="*/ 0 w 238125"/>
              <a:gd name="connsiteY2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125" h="190500">
                <a:moveTo>
                  <a:pt x="238125" y="190500"/>
                </a:moveTo>
                <a:lnTo>
                  <a:pt x="238125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>
              <a:solidFill>
                <a:schemeClr val="tx2">
                  <a:lumMod val="85000"/>
                  <a:lumOff val="15000"/>
                </a:schemeClr>
              </a:solidFill>
              <a:latin typeface="Funnel Sans" pitchFamily="2" charset="0"/>
            </a:endParaRPr>
          </a:p>
        </p:txBody>
      </p:sp>
      <p:sp>
        <p:nvSpPr>
          <p:cNvPr id="319" name="TextBox 318">
            <a:extLst>
              <a:ext uri="{FF2B5EF4-FFF2-40B4-BE49-F238E27FC236}">
                <a16:creationId xmlns:a16="http://schemas.microsoft.com/office/drawing/2014/main" id="{57F9188C-F57E-1F08-EF15-633FB26AA231}"/>
              </a:ext>
            </a:extLst>
          </p:cNvPr>
          <p:cNvSpPr txBox="1"/>
          <p:nvPr/>
        </p:nvSpPr>
        <p:spPr>
          <a:xfrm>
            <a:off x="6768309" y="3538154"/>
            <a:ext cx="236136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bg2"/>
                </a:solidFill>
              </a:defRPr>
            </a:lvl1pPr>
          </a:lstStyle>
          <a:p>
            <a:pPr algn="r"/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Italy</a:t>
            </a:r>
          </a:p>
        </p:txBody>
      </p:sp>
      <p:sp>
        <p:nvSpPr>
          <p:cNvPr id="320" name="TextBox 319">
            <a:extLst>
              <a:ext uri="{FF2B5EF4-FFF2-40B4-BE49-F238E27FC236}">
                <a16:creationId xmlns:a16="http://schemas.microsoft.com/office/drawing/2014/main" id="{F9F8EA67-A1FC-59E5-8D20-C951B1453C88}"/>
              </a:ext>
            </a:extLst>
          </p:cNvPr>
          <p:cNvSpPr txBox="1"/>
          <p:nvPr/>
        </p:nvSpPr>
        <p:spPr>
          <a:xfrm>
            <a:off x="6701234" y="2428237"/>
            <a:ext cx="670907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050" b="1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Netherlands</a:t>
            </a:r>
          </a:p>
        </p:txBody>
      </p:sp>
      <p:sp>
        <p:nvSpPr>
          <p:cNvPr id="321" name="TextBox 320">
            <a:extLst>
              <a:ext uri="{FF2B5EF4-FFF2-40B4-BE49-F238E27FC236}">
                <a16:creationId xmlns:a16="http://schemas.microsoft.com/office/drawing/2014/main" id="{CA5D71E8-A7B5-CC8A-BAA2-E1BEC2F71778}"/>
              </a:ext>
            </a:extLst>
          </p:cNvPr>
          <p:cNvSpPr txBox="1"/>
          <p:nvPr/>
        </p:nvSpPr>
        <p:spPr>
          <a:xfrm>
            <a:off x="7863858" y="2273990"/>
            <a:ext cx="379208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accent1"/>
                </a:solidFill>
              </a:defRPr>
            </a:lvl1pPr>
          </a:lstStyle>
          <a:p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Poland</a:t>
            </a:r>
          </a:p>
        </p:txBody>
      </p:sp>
      <p:sp>
        <p:nvSpPr>
          <p:cNvPr id="322" name="TextBox 321">
            <a:extLst>
              <a:ext uri="{FF2B5EF4-FFF2-40B4-BE49-F238E27FC236}">
                <a16:creationId xmlns:a16="http://schemas.microsoft.com/office/drawing/2014/main" id="{239559EB-0C13-5E26-02FC-74D5304D705B}"/>
              </a:ext>
            </a:extLst>
          </p:cNvPr>
          <p:cNvSpPr txBox="1"/>
          <p:nvPr/>
        </p:nvSpPr>
        <p:spPr>
          <a:xfrm>
            <a:off x="6536339" y="3277776"/>
            <a:ext cx="468106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bg2"/>
                </a:solidFill>
              </a:defRPr>
            </a:lvl1pPr>
          </a:lstStyle>
          <a:p>
            <a:pPr algn="r"/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Portugal</a:t>
            </a:r>
          </a:p>
        </p:txBody>
      </p:sp>
      <p:sp>
        <p:nvSpPr>
          <p:cNvPr id="326" name="TextBox 325">
            <a:extLst>
              <a:ext uri="{FF2B5EF4-FFF2-40B4-BE49-F238E27FC236}">
                <a16:creationId xmlns:a16="http://schemas.microsoft.com/office/drawing/2014/main" id="{2D758844-ED2A-3DC5-B4F6-B36E2932EA1D}"/>
              </a:ext>
            </a:extLst>
          </p:cNvPr>
          <p:cNvSpPr txBox="1"/>
          <p:nvPr/>
        </p:nvSpPr>
        <p:spPr>
          <a:xfrm>
            <a:off x="8354782" y="3165404"/>
            <a:ext cx="480608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accent1"/>
                </a:solidFill>
              </a:defRPr>
            </a:lvl1pPr>
          </a:lstStyle>
          <a:p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Romania</a:t>
            </a:r>
          </a:p>
        </p:txBody>
      </p:sp>
      <p:sp>
        <p:nvSpPr>
          <p:cNvPr id="327" name="Freeform: Shape 659">
            <a:extLst>
              <a:ext uri="{FF2B5EF4-FFF2-40B4-BE49-F238E27FC236}">
                <a16:creationId xmlns:a16="http://schemas.microsoft.com/office/drawing/2014/main" id="{1C6FA6C7-F398-A403-64D8-96F49F41617E}"/>
              </a:ext>
            </a:extLst>
          </p:cNvPr>
          <p:cNvSpPr/>
          <p:nvPr/>
        </p:nvSpPr>
        <p:spPr>
          <a:xfrm>
            <a:off x="7729247" y="2343089"/>
            <a:ext cx="116316" cy="634353"/>
          </a:xfrm>
          <a:custGeom>
            <a:avLst/>
            <a:gdLst>
              <a:gd name="connsiteX0" fmla="*/ 0 w 152400"/>
              <a:gd name="connsiteY0" fmla="*/ 119062 h 119062"/>
              <a:gd name="connsiteX1" fmla="*/ 0 w 152400"/>
              <a:gd name="connsiteY1" fmla="*/ 0 h 119062"/>
              <a:gd name="connsiteX2" fmla="*/ 152400 w 152400"/>
              <a:gd name="connsiteY2" fmla="*/ 0 h 11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19062">
                <a:moveTo>
                  <a:pt x="0" y="119062"/>
                </a:moveTo>
                <a:lnTo>
                  <a:pt x="0" y="0"/>
                </a:lnTo>
                <a:lnTo>
                  <a:pt x="152400" y="0"/>
                </a:lnTo>
              </a:path>
            </a:pathLst>
          </a:cu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>
              <a:solidFill>
                <a:schemeClr val="tx2">
                  <a:lumMod val="85000"/>
                  <a:lumOff val="15000"/>
                </a:schemeClr>
              </a:solidFill>
              <a:latin typeface="Funnel Sans" pitchFamily="2" charset="0"/>
            </a:endParaRPr>
          </a:p>
        </p:txBody>
      </p:sp>
      <p:sp>
        <p:nvSpPr>
          <p:cNvPr id="329" name="TextBox 328">
            <a:extLst>
              <a:ext uri="{FF2B5EF4-FFF2-40B4-BE49-F238E27FC236}">
                <a16:creationId xmlns:a16="http://schemas.microsoft.com/office/drawing/2014/main" id="{8C8C0433-704E-9B94-1849-B35D10701B25}"/>
              </a:ext>
            </a:extLst>
          </p:cNvPr>
          <p:cNvSpPr txBox="1"/>
          <p:nvPr/>
        </p:nvSpPr>
        <p:spPr>
          <a:xfrm>
            <a:off x="6846095" y="2670487"/>
            <a:ext cx="158350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050" b="1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UK</a:t>
            </a:r>
          </a:p>
        </p:txBody>
      </p:sp>
      <p:sp>
        <p:nvSpPr>
          <p:cNvPr id="330" name="Freeform: Shape 663">
            <a:extLst>
              <a:ext uri="{FF2B5EF4-FFF2-40B4-BE49-F238E27FC236}">
                <a16:creationId xmlns:a16="http://schemas.microsoft.com/office/drawing/2014/main" id="{5CA41CA4-C2A0-4FFE-CC0E-25E06B4F8646}"/>
              </a:ext>
            </a:extLst>
          </p:cNvPr>
          <p:cNvSpPr/>
          <p:nvPr/>
        </p:nvSpPr>
        <p:spPr>
          <a:xfrm>
            <a:off x="7381747" y="2500811"/>
            <a:ext cx="84834" cy="491458"/>
          </a:xfrm>
          <a:custGeom>
            <a:avLst/>
            <a:gdLst>
              <a:gd name="connsiteX0" fmla="*/ 166688 w 166688"/>
              <a:gd name="connsiteY0" fmla="*/ 581025 h 581025"/>
              <a:gd name="connsiteX1" fmla="*/ 166688 w 166688"/>
              <a:gd name="connsiteY1" fmla="*/ 0 h 581025"/>
              <a:gd name="connsiteX2" fmla="*/ 0 w 166688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688" h="581025">
                <a:moveTo>
                  <a:pt x="166688" y="581025"/>
                </a:moveTo>
                <a:lnTo>
                  <a:pt x="166688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>
              <a:solidFill>
                <a:schemeClr val="tx2">
                  <a:lumMod val="85000"/>
                  <a:lumOff val="15000"/>
                </a:schemeClr>
              </a:solidFill>
              <a:latin typeface="Funnel Sans" pitchFamily="2" charset="0"/>
            </a:endParaRPr>
          </a:p>
        </p:txBody>
      </p:sp>
      <p:sp>
        <p:nvSpPr>
          <p:cNvPr id="331" name="Freeform: Shape 664">
            <a:extLst>
              <a:ext uri="{FF2B5EF4-FFF2-40B4-BE49-F238E27FC236}">
                <a16:creationId xmlns:a16="http://schemas.microsoft.com/office/drawing/2014/main" id="{FF84C8EC-1871-D7A0-06D7-93BD62E577E6}"/>
              </a:ext>
            </a:extLst>
          </p:cNvPr>
          <p:cNvSpPr/>
          <p:nvPr/>
        </p:nvSpPr>
        <p:spPr>
          <a:xfrm>
            <a:off x="7773788" y="3056238"/>
            <a:ext cx="580826" cy="81019"/>
          </a:xfrm>
          <a:custGeom>
            <a:avLst/>
            <a:gdLst>
              <a:gd name="connsiteX0" fmla="*/ 0 w 152400"/>
              <a:gd name="connsiteY0" fmla="*/ 119062 h 119062"/>
              <a:gd name="connsiteX1" fmla="*/ 0 w 152400"/>
              <a:gd name="connsiteY1" fmla="*/ 0 h 119062"/>
              <a:gd name="connsiteX2" fmla="*/ 152400 w 152400"/>
              <a:gd name="connsiteY2" fmla="*/ 0 h 11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19062">
                <a:moveTo>
                  <a:pt x="0" y="119062"/>
                </a:moveTo>
                <a:lnTo>
                  <a:pt x="0" y="0"/>
                </a:lnTo>
                <a:lnTo>
                  <a:pt x="152400" y="0"/>
                </a:lnTo>
              </a:path>
            </a:pathLst>
          </a:cu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>
              <a:solidFill>
                <a:schemeClr val="tx2">
                  <a:lumMod val="85000"/>
                  <a:lumOff val="15000"/>
                </a:schemeClr>
              </a:solidFill>
              <a:latin typeface="Funnel Sans" pitchFamily="2" charset="0"/>
            </a:endParaRPr>
          </a:p>
        </p:txBody>
      </p:sp>
      <p:sp>
        <p:nvSpPr>
          <p:cNvPr id="332" name="Freeform: Shape 665">
            <a:extLst>
              <a:ext uri="{FF2B5EF4-FFF2-40B4-BE49-F238E27FC236}">
                <a16:creationId xmlns:a16="http://schemas.microsoft.com/office/drawing/2014/main" id="{723AD5A0-6772-F061-EEA7-6616E70D1BC7}"/>
              </a:ext>
            </a:extLst>
          </p:cNvPr>
          <p:cNvSpPr/>
          <p:nvPr/>
        </p:nvSpPr>
        <p:spPr>
          <a:xfrm flipV="1">
            <a:off x="7895276" y="3190171"/>
            <a:ext cx="457832" cy="81019"/>
          </a:xfrm>
          <a:custGeom>
            <a:avLst/>
            <a:gdLst>
              <a:gd name="connsiteX0" fmla="*/ 0 w 152400"/>
              <a:gd name="connsiteY0" fmla="*/ 119062 h 119062"/>
              <a:gd name="connsiteX1" fmla="*/ 0 w 152400"/>
              <a:gd name="connsiteY1" fmla="*/ 0 h 119062"/>
              <a:gd name="connsiteX2" fmla="*/ 152400 w 152400"/>
              <a:gd name="connsiteY2" fmla="*/ 0 h 11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19062">
                <a:moveTo>
                  <a:pt x="0" y="119062"/>
                </a:moveTo>
                <a:lnTo>
                  <a:pt x="0" y="0"/>
                </a:lnTo>
                <a:lnTo>
                  <a:pt x="152400" y="0"/>
                </a:lnTo>
              </a:path>
            </a:pathLst>
          </a:cu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>
              <a:solidFill>
                <a:schemeClr val="tx2">
                  <a:lumMod val="85000"/>
                  <a:lumOff val="15000"/>
                </a:schemeClr>
              </a:solidFill>
              <a:latin typeface="Funnel Sans" pitchFamily="2" charset="0"/>
            </a:endParaRPr>
          </a:p>
        </p:txBody>
      </p:sp>
      <p:sp>
        <p:nvSpPr>
          <p:cNvPr id="333" name="Freeform: Shape 666">
            <a:extLst>
              <a:ext uri="{FF2B5EF4-FFF2-40B4-BE49-F238E27FC236}">
                <a16:creationId xmlns:a16="http://schemas.microsoft.com/office/drawing/2014/main" id="{0ADD92D7-7E99-6FE5-6720-B894FC7E51B4}"/>
              </a:ext>
            </a:extLst>
          </p:cNvPr>
          <p:cNvSpPr/>
          <p:nvPr/>
        </p:nvSpPr>
        <p:spPr>
          <a:xfrm flipH="1" flipV="1">
            <a:off x="7019351" y="3300343"/>
            <a:ext cx="623546" cy="335757"/>
          </a:xfrm>
          <a:custGeom>
            <a:avLst/>
            <a:gdLst>
              <a:gd name="connsiteX0" fmla="*/ 0 w 152400"/>
              <a:gd name="connsiteY0" fmla="*/ 119062 h 119062"/>
              <a:gd name="connsiteX1" fmla="*/ 0 w 152400"/>
              <a:gd name="connsiteY1" fmla="*/ 0 h 119062"/>
              <a:gd name="connsiteX2" fmla="*/ 152400 w 152400"/>
              <a:gd name="connsiteY2" fmla="*/ 0 h 11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19062">
                <a:moveTo>
                  <a:pt x="0" y="119062"/>
                </a:moveTo>
                <a:lnTo>
                  <a:pt x="0" y="0"/>
                </a:lnTo>
                <a:lnTo>
                  <a:pt x="152400" y="0"/>
                </a:lnTo>
              </a:path>
            </a:pathLst>
          </a:cu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>
              <a:solidFill>
                <a:schemeClr val="tx2">
                  <a:lumMod val="85000"/>
                  <a:lumOff val="15000"/>
                </a:schemeClr>
              </a:solidFill>
              <a:latin typeface="Funnel Sans" pitchFamily="2" charset="0"/>
            </a:endParaRPr>
          </a:p>
        </p:txBody>
      </p:sp>
      <p:cxnSp>
        <p:nvCxnSpPr>
          <p:cNvPr id="334" name="Straight Connector 333">
            <a:extLst>
              <a:ext uri="{FF2B5EF4-FFF2-40B4-BE49-F238E27FC236}">
                <a16:creationId xmlns:a16="http://schemas.microsoft.com/office/drawing/2014/main" id="{B1F0A74B-12BB-C3B8-6159-4E5E2B478A5D}"/>
              </a:ext>
            </a:extLst>
          </p:cNvPr>
          <p:cNvCxnSpPr>
            <a:cxnSpLocks/>
          </p:cNvCxnSpPr>
          <p:nvPr/>
        </p:nvCxnSpPr>
        <p:spPr>
          <a:xfrm flipH="1">
            <a:off x="7016360" y="3356516"/>
            <a:ext cx="150250" cy="0"/>
          </a:xfrm>
          <a:prstGeom prst="line">
            <a:avLst/>
          </a:pr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5" name="TextBox 334">
            <a:extLst>
              <a:ext uri="{FF2B5EF4-FFF2-40B4-BE49-F238E27FC236}">
                <a16:creationId xmlns:a16="http://schemas.microsoft.com/office/drawing/2014/main" id="{B2F8AC9D-DE27-7B2B-2A70-752E7B033866}"/>
              </a:ext>
            </a:extLst>
          </p:cNvPr>
          <p:cNvSpPr txBox="1"/>
          <p:nvPr/>
        </p:nvSpPr>
        <p:spPr>
          <a:xfrm>
            <a:off x="8994740" y="4715017"/>
            <a:ext cx="493110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bg2"/>
                </a:solidFill>
              </a:defRPr>
            </a:lvl1pPr>
          </a:lstStyle>
          <a:p>
            <a:pPr algn="r"/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Australia</a:t>
            </a:r>
          </a:p>
        </p:txBody>
      </p:sp>
      <p:cxnSp>
        <p:nvCxnSpPr>
          <p:cNvPr id="336" name="Straight Connector 335">
            <a:extLst>
              <a:ext uri="{FF2B5EF4-FFF2-40B4-BE49-F238E27FC236}">
                <a16:creationId xmlns:a16="http://schemas.microsoft.com/office/drawing/2014/main" id="{C26701F5-61A4-B2FC-D50A-8A7998123D1F}"/>
              </a:ext>
            </a:extLst>
          </p:cNvPr>
          <p:cNvCxnSpPr>
            <a:cxnSpLocks/>
          </p:cNvCxnSpPr>
          <p:nvPr/>
        </p:nvCxnSpPr>
        <p:spPr>
          <a:xfrm flipH="1">
            <a:off x="9495887" y="4794516"/>
            <a:ext cx="646492" cy="0"/>
          </a:xfrm>
          <a:prstGeom prst="line">
            <a:avLst/>
          </a:pr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7" name="Freeform: Shape 862">
            <a:extLst>
              <a:ext uri="{FF2B5EF4-FFF2-40B4-BE49-F238E27FC236}">
                <a16:creationId xmlns:a16="http://schemas.microsoft.com/office/drawing/2014/main" id="{95526AF3-AFFC-BF6B-584E-1BC3A53BBAD0}"/>
              </a:ext>
            </a:extLst>
          </p:cNvPr>
          <p:cNvSpPr/>
          <p:nvPr/>
        </p:nvSpPr>
        <p:spPr>
          <a:xfrm flipH="1">
            <a:off x="9536498" y="2682174"/>
            <a:ext cx="39617" cy="780094"/>
          </a:xfrm>
          <a:custGeom>
            <a:avLst/>
            <a:gdLst>
              <a:gd name="connsiteX0" fmla="*/ 0 w 152400"/>
              <a:gd name="connsiteY0" fmla="*/ 119062 h 119062"/>
              <a:gd name="connsiteX1" fmla="*/ 0 w 152400"/>
              <a:gd name="connsiteY1" fmla="*/ 0 h 119062"/>
              <a:gd name="connsiteX2" fmla="*/ 152400 w 152400"/>
              <a:gd name="connsiteY2" fmla="*/ 0 h 119062"/>
              <a:gd name="connsiteX0" fmla="*/ 0 w 0"/>
              <a:gd name="connsiteY0" fmla="*/ 119062 h 119062"/>
              <a:gd name="connsiteX1" fmla="*/ 0 w 0"/>
              <a:gd name="connsiteY1" fmla="*/ 0 h 11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19062">
                <a:moveTo>
                  <a:pt x="0" y="119062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>
              <a:solidFill>
                <a:schemeClr val="tx2">
                  <a:lumMod val="85000"/>
                  <a:lumOff val="15000"/>
                </a:schemeClr>
              </a:solidFill>
              <a:latin typeface="Funnel Sans" pitchFamily="2" charset="0"/>
            </a:endParaRPr>
          </a:p>
        </p:txBody>
      </p:sp>
      <p:sp>
        <p:nvSpPr>
          <p:cNvPr id="338" name="TextBox 337">
            <a:extLst>
              <a:ext uri="{FF2B5EF4-FFF2-40B4-BE49-F238E27FC236}">
                <a16:creationId xmlns:a16="http://schemas.microsoft.com/office/drawing/2014/main" id="{AC1B6E02-1992-C991-21C1-589842020836}"/>
              </a:ext>
            </a:extLst>
          </p:cNvPr>
          <p:cNvSpPr txBox="1"/>
          <p:nvPr/>
        </p:nvSpPr>
        <p:spPr>
          <a:xfrm>
            <a:off x="10647478" y="3381480"/>
            <a:ext cx="308367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Japan</a:t>
            </a:r>
          </a:p>
        </p:txBody>
      </p:sp>
      <p:sp>
        <p:nvSpPr>
          <p:cNvPr id="339" name="TextBox 338">
            <a:extLst>
              <a:ext uri="{FF2B5EF4-FFF2-40B4-BE49-F238E27FC236}">
                <a16:creationId xmlns:a16="http://schemas.microsoft.com/office/drawing/2014/main" id="{09F272EF-4CB8-5E49-5FAC-CA68AB110D26}"/>
              </a:ext>
            </a:extLst>
          </p:cNvPr>
          <p:cNvSpPr txBox="1"/>
          <p:nvPr/>
        </p:nvSpPr>
        <p:spPr>
          <a:xfrm>
            <a:off x="9419250" y="2552783"/>
            <a:ext cx="306977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050" b="1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China</a:t>
            </a:r>
          </a:p>
        </p:txBody>
      </p:sp>
      <p:sp>
        <p:nvSpPr>
          <p:cNvPr id="340" name="TextBox 339">
            <a:extLst>
              <a:ext uri="{FF2B5EF4-FFF2-40B4-BE49-F238E27FC236}">
                <a16:creationId xmlns:a16="http://schemas.microsoft.com/office/drawing/2014/main" id="{CD3099EC-ECAA-EFA1-B6F4-C638989F542C}"/>
              </a:ext>
            </a:extLst>
          </p:cNvPr>
          <p:cNvSpPr txBox="1"/>
          <p:nvPr/>
        </p:nvSpPr>
        <p:spPr>
          <a:xfrm>
            <a:off x="8604552" y="3848083"/>
            <a:ext cx="270863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bg2"/>
                </a:solidFill>
              </a:defRPr>
            </a:lvl1pPr>
          </a:lstStyle>
          <a:p>
            <a:pPr algn="ctr"/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India</a:t>
            </a:r>
          </a:p>
        </p:txBody>
      </p:sp>
      <p:sp>
        <p:nvSpPr>
          <p:cNvPr id="341" name="TextBox 340">
            <a:extLst>
              <a:ext uri="{FF2B5EF4-FFF2-40B4-BE49-F238E27FC236}">
                <a16:creationId xmlns:a16="http://schemas.microsoft.com/office/drawing/2014/main" id="{4B603E14-AEB8-D147-591E-BA423EC5FF36}"/>
              </a:ext>
            </a:extLst>
          </p:cNvPr>
          <p:cNvSpPr txBox="1"/>
          <p:nvPr/>
        </p:nvSpPr>
        <p:spPr>
          <a:xfrm>
            <a:off x="10417742" y="3864493"/>
            <a:ext cx="608399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Philippines</a:t>
            </a:r>
          </a:p>
        </p:txBody>
      </p:sp>
      <p:sp>
        <p:nvSpPr>
          <p:cNvPr id="342" name="TextBox 341">
            <a:extLst>
              <a:ext uri="{FF2B5EF4-FFF2-40B4-BE49-F238E27FC236}">
                <a16:creationId xmlns:a16="http://schemas.microsoft.com/office/drawing/2014/main" id="{2ADBB5AC-129F-975C-2BB7-BCE3B8E6E44C}"/>
              </a:ext>
            </a:extLst>
          </p:cNvPr>
          <p:cNvSpPr txBox="1"/>
          <p:nvPr/>
        </p:nvSpPr>
        <p:spPr>
          <a:xfrm>
            <a:off x="10417742" y="4123380"/>
            <a:ext cx="481998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Malaysia</a:t>
            </a:r>
          </a:p>
        </p:txBody>
      </p:sp>
      <p:cxnSp>
        <p:nvCxnSpPr>
          <p:cNvPr id="343" name="Straight Connector 342">
            <a:extLst>
              <a:ext uri="{FF2B5EF4-FFF2-40B4-BE49-F238E27FC236}">
                <a16:creationId xmlns:a16="http://schemas.microsoft.com/office/drawing/2014/main" id="{3883C116-9135-6F55-4C03-51F19A5DAE6D}"/>
              </a:ext>
            </a:extLst>
          </p:cNvPr>
          <p:cNvCxnSpPr>
            <a:cxnSpLocks/>
            <a:stCxn id="594" idx="25"/>
          </p:cNvCxnSpPr>
          <p:nvPr/>
        </p:nvCxnSpPr>
        <p:spPr>
          <a:xfrm>
            <a:off x="9796905" y="4190940"/>
            <a:ext cx="563231" cy="2447"/>
          </a:xfrm>
          <a:prstGeom prst="line">
            <a:avLst/>
          </a:pr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4" name="Straight Connector 343">
            <a:extLst>
              <a:ext uri="{FF2B5EF4-FFF2-40B4-BE49-F238E27FC236}">
                <a16:creationId xmlns:a16="http://schemas.microsoft.com/office/drawing/2014/main" id="{962BDD11-A739-E9F6-BBE9-854B49935338}"/>
              </a:ext>
            </a:extLst>
          </p:cNvPr>
          <p:cNvCxnSpPr>
            <a:cxnSpLocks/>
          </p:cNvCxnSpPr>
          <p:nvPr/>
        </p:nvCxnSpPr>
        <p:spPr>
          <a:xfrm>
            <a:off x="9976485" y="3931676"/>
            <a:ext cx="411289" cy="0"/>
          </a:xfrm>
          <a:prstGeom prst="line">
            <a:avLst/>
          </a:pr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5" name="Straight Connector 344">
            <a:extLst>
              <a:ext uri="{FF2B5EF4-FFF2-40B4-BE49-F238E27FC236}">
                <a16:creationId xmlns:a16="http://schemas.microsoft.com/office/drawing/2014/main" id="{39713785-7E6C-0053-FF6F-86ABDEE603B3}"/>
              </a:ext>
            </a:extLst>
          </p:cNvPr>
          <p:cNvCxnSpPr>
            <a:cxnSpLocks/>
          </p:cNvCxnSpPr>
          <p:nvPr/>
        </p:nvCxnSpPr>
        <p:spPr>
          <a:xfrm>
            <a:off x="10459103" y="3448493"/>
            <a:ext cx="168651" cy="0"/>
          </a:xfrm>
          <a:prstGeom prst="line">
            <a:avLst/>
          </a:pr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6" name="Freeform: Shape 666">
            <a:extLst>
              <a:ext uri="{FF2B5EF4-FFF2-40B4-BE49-F238E27FC236}">
                <a16:creationId xmlns:a16="http://schemas.microsoft.com/office/drawing/2014/main" id="{A26D8165-D2F2-DCBE-CD27-50C3361F43FD}"/>
              </a:ext>
            </a:extLst>
          </p:cNvPr>
          <p:cNvSpPr/>
          <p:nvPr/>
        </p:nvSpPr>
        <p:spPr>
          <a:xfrm flipH="1" flipV="1">
            <a:off x="6507105" y="3394487"/>
            <a:ext cx="1508507" cy="91880"/>
          </a:xfrm>
          <a:custGeom>
            <a:avLst/>
            <a:gdLst>
              <a:gd name="connsiteX0" fmla="*/ 0 w 152400"/>
              <a:gd name="connsiteY0" fmla="*/ 119062 h 119062"/>
              <a:gd name="connsiteX1" fmla="*/ 0 w 152400"/>
              <a:gd name="connsiteY1" fmla="*/ 0 h 119062"/>
              <a:gd name="connsiteX2" fmla="*/ 152400 w 152400"/>
              <a:gd name="connsiteY2" fmla="*/ 0 h 11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19062">
                <a:moveTo>
                  <a:pt x="0" y="119062"/>
                </a:moveTo>
                <a:lnTo>
                  <a:pt x="0" y="0"/>
                </a:lnTo>
                <a:lnTo>
                  <a:pt x="152400" y="0"/>
                </a:lnTo>
              </a:path>
            </a:pathLst>
          </a:cu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>
              <a:solidFill>
                <a:schemeClr val="tx2">
                  <a:lumMod val="85000"/>
                  <a:lumOff val="15000"/>
                </a:schemeClr>
              </a:solidFill>
              <a:latin typeface="Funnel Sans" pitchFamily="2" charset="0"/>
            </a:endParaRPr>
          </a:p>
        </p:txBody>
      </p:sp>
      <p:sp>
        <p:nvSpPr>
          <p:cNvPr id="347" name="TextBox 346">
            <a:extLst>
              <a:ext uri="{FF2B5EF4-FFF2-40B4-BE49-F238E27FC236}">
                <a16:creationId xmlns:a16="http://schemas.microsoft.com/office/drawing/2014/main" id="{4942CC03-30DF-606C-E392-6803C73DEB25}"/>
              </a:ext>
            </a:extLst>
          </p:cNvPr>
          <p:cNvSpPr txBox="1"/>
          <p:nvPr/>
        </p:nvSpPr>
        <p:spPr>
          <a:xfrm>
            <a:off x="6109563" y="3407967"/>
            <a:ext cx="386153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accent1"/>
                </a:solidFill>
              </a:defRPr>
            </a:lvl1pPr>
          </a:lstStyle>
          <a:p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Turkey</a:t>
            </a:r>
          </a:p>
        </p:txBody>
      </p:sp>
      <p:sp>
        <p:nvSpPr>
          <p:cNvPr id="348" name="Freeform: Shape 646">
            <a:extLst>
              <a:ext uri="{FF2B5EF4-FFF2-40B4-BE49-F238E27FC236}">
                <a16:creationId xmlns:a16="http://schemas.microsoft.com/office/drawing/2014/main" id="{E6CDEE70-81CA-3C2A-2BD1-12FF43DA31F4}"/>
              </a:ext>
            </a:extLst>
          </p:cNvPr>
          <p:cNvSpPr/>
          <p:nvPr/>
        </p:nvSpPr>
        <p:spPr>
          <a:xfrm flipV="1">
            <a:off x="8882619" y="3776210"/>
            <a:ext cx="164861" cy="163086"/>
          </a:xfrm>
          <a:custGeom>
            <a:avLst/>
            <a:gdLst>
              <a:gd name="connsiteX0" fmla="*/ 238125 w 238125"/>
              <a:gd name="connsiteY0" fmla="*/ 190500 h 190500"/>
              <a:gd name="connsiteX1" fmla="*/ 238125 w 238125"/>
              <a:gd name="connsiteY1" fmla="*/ 0 h 190500"/>
              <a:gd name="connsiteX2" fmla="*/ 0 w 238125"/>
              <a:gd name="connsiteY2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125" h="190500">
                <a:moveTo>
                  <a:pt x="238125" y="190500"/>
                </a:moveTo>
                <a:lnTo>
                  <a:pt x="238125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>
              <a:solidFill>
                <a:schemeClr val="tx2">
                  <a:lumMod val="85000"/>
                  <a:lumOff val="15000"/>
                </a:schemeClr>
              </a:solidFill>
              <a:latin typeface="Funnel Sans" pitchFamily="2" charset="0"/>
            </a:endParaRPr>
          </a:p>
        </p:txBody>
      </p:sp>
      <p:sp>
        <p:nvSpPr>
          <p:cNvPr id="349" name="Freeform: Shape 663">
            <a:extLst>
              <a:ext uri="{FF2B5EF4-FFF2-40B4-BE49-F238E27FC236}">
                <a16:creationId xmlns:a16="http://schemas.microsoft.com/office/drawing/2014/main" id="{BB6B603F-0958-0797-0CEF-E428837689CD}"/>
              </a:ext>
            </a:extLst>
          </p:cNvPr>
          <p:cNvSpPr/>
          <p:nvPr/>
        </p:nvSpPr>
        <p:spPr>
          <a:xfrm>
            <a:off x="7016360" y="2729838"/>
            <a:ext cx="291440" cy="245808"/>
          </a:xfrm>
          <a:custGeom>
            <a:avLst/>
            <a:gdLst>
              <a:gd name="connsiteX0" fmla="*/ 166688 w 166688"/>
              <a:gd name="connsiteY0" fmla="*/ 581025 h 581025"/>
              <a:gd name="connsiteX1" fmla="*/ 166688 w 166688"/>
              <a:gd name="connsiteY1" fmla="*/ 0 h 581025"/>
              <a:gd name="connsiteX2" fmla="*/ 0 w 166688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688" h="581025">
                <a:moveTo>
                  <a:pt x="166688" y="581025"/>
                </a:moveTo>
                <a:lnTo>
                  <a:pt x="166688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>
              <a:solidFill>
                <a:schemeClr val="tx2">
                  <a:lumMod val="85000"/>
                  <a:lumOff val="15000"/>
                </a:schemeClr>
              </a:solidFill>
              <a:latin typeface="Funnel Sans" pitchFamily="2" charset="0"/>
            </a:endParaRPr>
          </a:p>
        </p:txBody>
      </p:sp>
      <p:sp>
        <p:nvSpPr>
          <p:cNvPr id="350" name="Freeform: Shape 666">
            <a:extLst>
              <a:ext uri="{FF2B5EF4-FFF2-40B4-BE49-F238E27FC236}">
                <a16:creationId xmlns:a16="http://schemas.microsoft.com/office/drawing/2014/main" id="{4EEA4077-D43E-123D-12A8-322FABE1A988}"/>
              </a:ext>
            </a:extLst>
          </p:cNvPr>
          <p:cNvSpPr/>
          <p:nvPr/>
        </p:nvSpPr>
        <p:spPr>
          <a:xfrm flipH="1" flipV="1">
            <a:off x="6503572" y="3709094"/>
            <a:ext cx="1427634" cy="43465"/>
          </a:xfrm>
          <a:custGeom>
            <a:avLst/>
            <a:gdLst>
              <a:gd name="connsiteX0" fmla="*/ 0 w 152400"/>
              <a:gd name="connsiteY0" fmla="*/ 119062 h 119062"/>
              <a:gd name="connsiteX1" fmla="*/ 0 w 152400"/>
              <a:gd name="connsiteY1" fmla="*/ 0 h 119062"/>
              <a:gd name="connsiteX2" fmla="*/ 152400 w 152400"/>
              <a:gd name="connsiteY2" fmla="*/ 0 h 11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19062">
                <a:moveTo>
                  <a:pt x="0" y="119062"/>
                </a:moveTo>
                <a:lnTo>
                  <a:pt x="0" y="0"/>
                </a:lnTo>
                <a:lnTo>
                  <a:pt x="152400" y="0"/>
                </a:lnTo>
              </a:path>
            </a:pathLst>
          </a:cu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>
              <a:solidFill>
                <a:schemeClr val="tx2">
                  <a:lumMod val="85000"/>
                  <a:lumOff val="15000"/>
                </a:schemeClr>
              </a:solidFill>
              <a:latin typeface="Funnel Sans" pitchFamily="2" charset="0"/>
            </a:endParaRPr>
          </a:p>
        </p:txBody>
      </p:sp>
      <p:sp>
        <p:nvSpPr>
          <p:cNvPr id="351" name="TextBox 350">
            <a:extLst>
              <a:ext uri="{FF2B5EF4-FFF2-40B4-BE49-F238E27FC236}">
                <a16:creationId xmlns:a16="http://schemas.microsoft.com/office/drawing/2014/main" id="{EBB5E941-D023-97EC-23C4-EB7435C60B0E}"/>
              </a:ext>
            </a:extLst>
          </p:cNvPr>
          <p:cNvSpPr txBox="1"/>
          <p:nvPr/>
        </p:nvSpPr>
        <p:spPr>
          <a:xfrm>
            <a:off x="4661601" y="5056524"/>
            <a:ext cx="573674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bg2"/>
                </a:solidFill>
              </a:defRPr>
            </a:lvl1pPr>
          </a:lstStyle>
          <a:p>
            <a:pPr algn="r"/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Argentina </a:t>
            </a:r>
          </a:p>
        </p:txBody>
      </p:sp>
      <p:cxnSp>
        <p:nvCxnSpPr>
          <p:cNvPr id="352" name="Straight Connector 351">
            <a:extLst>
              <a:ext uri="{FF2B5EF4-FFF2-40B4-BE49-F238E27FC236}">
                <a16:creationId xmlns:a16="http://schemas.microsoft.com/office/drawing/2014/main" id="{F8C01699-4EB8-149D-86D5-D12E39487937}"/>
              </a:ext>
            </a:extLst>
          </p:cNvPr>
          <p:cNvCxnSpPr>
            <a:cxnSpLocks/>
          </p:cNvCxnSpPr>
          <p:nvPr/>
        </p:nvCxnSpPr>
        <p:spPr>
          <a:xfrm flipH="1">
            <a:off x="5251082" y="5127098"/>
            <a:ext cx="530312" cy="0"/>
          </a:xfrm>
          <a:prstGeom prst="line">
            <a:avLst/>
          </a:pr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3" name="TextBox 352">
            <a:extLst>
              <a:ext uri="{FF2B5EF4-FFF2-40B4-BE49-F238E27FC236}">
                <a16:creationId xmlns:a16="http://schemas.microsoft.com/office/drawing/2014/main" id="{60FCA53F-1998-0895-6B1D-5179AE02A6A5}"/>
              </a:ext>
            </a:extLst>
          </p:cNvPr>
          <p:cNvSpPr txBox="1"/>
          <p:nvPr/>
        </p:nvSpPr>
        <p:spPr>
          <a:xfrm>
            <a:off x="8401852" y="3284479"/>
            <a:ext cx="461161" cy="1400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900" b="1">
                <a:solidFill>
                  <a:schemeClr val="accent1"/>
                </a:solidFill>
              </a:defRPr>
            </a:lvl1pPr>
          </a:lstStyle>
          <a:p>
            <a:r>
              <a:rPr lang="en-US" sz="1050">
                <a:solidFill>
                  <a:schemeClr val="tx2">
                    <a:lumMod val="85000"/>
                    <a:lumOff val="15000"/>
                  </a:schemeClr>
                </a:solidFill>
                <a:latin typeface="Funnel Sans" pitchFamily="2" charset="0"/>
              </a:rPr>
              <a:t>Bulgaria</a:t>
            </a:r>
          </a:p>
        </p:txBody>
      </p:sp>
      <p:sp>
        <p:nvSpPr>
          <p:cNvPr id="354" name="Freeform: Shape 665">
            <a:extLst>
              <a:ext uri="{FF2B5EF4-FFF2-40B4-BE49-F238E27FC236}">
                <a16:creationId xmlns:a16="http://schemas.microsoft.com/office/drawing/2014/main" id="{009EF4A6-0D71-C552-2CB8-14FA283A9FA7}"/>
              </a:ext>
            </a:extLst>
          </p:cNvPr>
          <p:cNvSpPr/>
          <p:nvPr/>
        </p:nvSpPr>
        <p:spPr>
          <a:xfrm flipV="1">
            <a:off x="7863110" y="3273467"/>
            <a:ext cx="526552" cy="86892"/>
          </a:xfrm>
          <a:custGeom>
            <a:avLst/>
            <a:gdLst>
              <a:gd name="connsiteX0" fmla="*/ 0 w 152400"/>
              <a:gd name="connsiteY0" fmla="*/ 119062 h 119062"/>
              <a:gd name="connsiteX1" fmla="*/ 0 w 152400"/>
              <a:gd name="connsiteY1" fmla="*/ 0 h 119062"/>
              <a:gd name="connsiteX2" fmla="*/ 152400 w 152400"/>
              <a:gd name="connsiteY2" fmla="*/ 0 h 11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19062">
                <a:moveTo>
                  <a:pt x="0" y="119062"/>
                </a:moveTo>
                <a:lnTo>
                  <a:pt x="0" y="0"/>
                </a:lnTo>
                <a:lnTo>
                  <a:pt x="152400" y="0"/>
                </a:lnTo>
              </a:path>
            </a:pathLst>
          </a:custGeom>
          <a:noFill/>
          <a:ln w="6350">
            <a:solidFill>
              <a:schemeClr val="accent3"/>
            </a:solidFill>
            <a:headEnd type="diamond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00">
              <a:solidFill>
                <a:schemeClr val="tx2">
                  <a:lumMod val="85000"/>
                  <a:lumOff val="15000"/>
                </a:schemeClr>
              </a:solidFill>
              <a:latin typeface="Funnel Sans" pitchFamily="2" charset="0"/>
            </a:endParaRP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3D553409-4410-ECF1-E4DB-EF37C14C19E1}"/>
              </a:ext>
            </a:extLst>
          </p:cNvPr>
          <p:cNvSpPr>
            <a:spLocks noGrp="1"/>
          </p:cNvSpPr>
          <p:nvPr>
            <p:ph type="sldNum" idx="14"/>
          </p:nvPr>
        </p:nvSpPr>
        <p:spPr>
          <a:xfrm>
            <a:off x="11368216" y="281474"/>
            <a:ext cx="518986" cy="218739"/>
          </a:xfrm>
        </p:spPr>
        <p:txBody>
          <a:bodyPr/>
          <a:lstStyle/>
          <a:p>
            <a:fld id="{00000000-1234-1234-1234-123412341234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0" name="Footer Placeholder 16">
            <a:extLst>
              <a:ext uri="{FF2B5EF4-FFF2-40B4-BE49-F238E27FC236}">
                <a16:creationId xmlns:a16="http://schemas.microsoft.com/office/drawing/2014/main" id="{55C398FF-7004-4A45-E850-F3D0A9E908AC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</p:spPr>
        <p:txBody>
          <a:bodyPr/>
          <a:lstStyle/>
          <a:p>
            <a:r>
              <a:rPr lang="en-GB"/>
              <a:t>© 2025 Copyright Genpact. All Rights Reserved.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41F6377-301D-C6F1-497B-47BE51904BF5}"/>
              </a:ext>
            </a:extLst>
          </p:cNvPr>
          <p:cNvGrpSpPr/>
          <p:nvPr/>
        </p:nvGrpSpPr>
        <p:grpSpPr>
          <a:xfrm>
            <a:off x="10451304" y="242254"/>
            <a:ext cx="1032938" cy="307052"/>
            <a:chOff x="10451304" y="222560"/>
            <a:chExt cx="1032938" cy="307052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C9582783-AF53-F99D-5756-C48F17CD99CD}"/>
                </a:ext>
              </a:extLst>
            </p:cNvPr>
            <p:cNvSpPr/>
            <p:nvPr/>
          </p:nvSpPr>
          <p:spPr>
            <a:xfrm>
              <a:off x="10451304" y="278972"/>
              <a:ext cx="1025189" cy="25064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itle 13">
              <a:extLst>
                <a:ext uri="{FF2B5EF4-FFF2-40B4-BE49-F238E27FC236}">
                  <a16:creationId xmlns:a16="http://schemas.microsoft.com/office/drawing/2014/main" id="{92C124E5-BBAF-F666-4BC0-6901616421AF}"/>
                </a:ext>
              </a:extLst>
            </p:cNvPr>
            <p:cNvSpPr txBox="1">
              <a:spLocks/>
            </p:cNvSpPr>
            <p:nvPr/>
          </p:nvSpPr>
          <p:spPr>
            <a:xfrm>
              <a:off x="10459053" y="222560"/>
              <a:ext cx="1025189" cy="293437"/>
            </a:xfrm>
            <a:prstGeom prst="rect">
              <a:avLst/>
            </a:prstGeom>
            <a:ln>
              <a:noFill/>
            </a:ln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unnel Sans" pitchFamily="2" charset="0"/>
                  <a:ea typeface="Roboto" panose="02000000000000000000" pitchFamily="2" charset="0"/>
                </a:rPr>
                <a:t>Who we are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4443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0A527D-F39F-2C9F-21A5-7884E5F73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lide Number Placeholder 4">
            <a:extLst>
              <a:ext uri="{FF2B5EF4-FFF2-40B4-BE49-F238E27FC236}">
                <a16:creationId xmlns:a16="http://schemas.microsoft.com/office/drawing/2014/main" id="{115EBDF1-BB49-F87A-6A44-EAD81BF02FEF}"/>
              </a:ext>
            </a:extLst>
          </p:cNvPr>
          <p:cNvSpPr>
            <a:spLocks noGrp="1"/>
          </p:cNvSpPr>
          <p:nvPr>
            <p:ph type="sldNum" idx="14"/>
          </p:nvPr>
        </p:nvSpPr>
        <p:spPr>
          <a:xfrm>
            <a:off x="11368216" y="281474"/>
            <a:ext cx="518986" cy="218739"/>
          </a:xfrm>
        </p:spPr>
        <p:txBody>
          <a:bodyPr/>
          <a:lstStyle/>
          <a:p>
            <a:fld id="{00000000-1234-1234-1234-12341234123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1EFC2C29-B1C2-D8F0-6941-99B67633D188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</p:spPr>
        <p:txBody>
          <a:bodyPr/>
          <a:lstStyle/>
          <a:p>
            <a:r>
              <a:rPr lang="en-GB"/>
              <a:t>© 2025 Copyright Genpact. All Rights Reserved.</a:t>
            </a:r>
          </a:p>
        </p:txBody>
      </p:sp>
      <p:sp>
        <p:nvSpPr>
          <p:cNvPr id="60" name="Title 1">
            <a:extLst>
              <a:ext uri="{FF2B5EF4-FFF2-40B4-BE49-F238E27FC236}">
                <a16:creationId xmlns:a16="http://schemas.microsoft.com/office/drawing/2014/main" id="{67227F94-B419-DA53-0F55-4A2421B3A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300" y="280096"/>
            <a:ext cx="10234045" cy="538901"/>
          </a:xfrm>
        </p:spPr>
        <p:txBody>
          <a:bodyPr/>
          <a:lstStyle/>
          <a:p>
            <a:pPr>
              <a:defRPr/>
            </a:pPr>
            <a:r>
              <a:rPr lang="en-US">
                <a:latin typeface="Funnel Sans ExtraBold" pitchFamily="2" charset="0"/>
              </a:rPr>
              <a:t>Industry recognition</a:t>
            </a:r>
          </a:p>
        </p:txBody>
      </p:sp>
      <p:pic>
        <p:nvPicPr>
          <p:cNvPr id="9" name="Picture 2" descr="D:\Users\703157412\Desktop\Works\2018\Feb - 2018\2 Feb\HFS.png">
            <a:extLst>
              <a:ext uri="{FF2B5EF4-FFF2-40B4-BE49-F238E27FC236}">
                <a16:creationId xmlns:a16="http://schemas.microsoft.com/office/drawing/2014/main" id="{88F15F91-8197-FD78-6153-3F66B4A86D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4863" y="1309933"/>
            <a:ext cx="651772" cy="27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4A7B827-76C7-B29D-3DAC-8AC0A8BDA062}"/>
              </a:ext>
            </a:extLst>
          </p:cNvPr>
          <p:cNvSpPr txBox="1"/>
          <p:nvPr/>
        </p:nvSpPr>
        <p:spPr>
          <a:xfrm>
            <a:off x="440812" y="1501545"/>
            <a:ext cx="2948257" cy="298543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2022" algn="l"/>
              </a:tabLst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Horizons and Top 10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/>
              <a:ea typeface="+mn-ea"/>
            </a:endParaRPr>
          </a:p>
          <a:p>
            <a:pPr marL="143510" marR="0" lvl="1" indent="-14351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Market leader: </a:t>
            </a:r>
            <a:endParaRPr lang="en-US" sz="7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/>
              <a:ea typeface="+mn-ea"/>
            </a:endParaRPr>
          </a:p>
          <a:p>
            <a:pPr marL="250825" lvl="2" indent="-74295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Generative Enterprise Services</a:t>
            </a: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, 2025, 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2023</a:t>
            </a:r>
            <a:endParaRPr lang="en-US" sz="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/>
              <a:ea typeface="+mn-ea"/>
            </a:endParaRPr>
          </a:p>
          <a:p>
            <a:pPr marL="250825" lvl="2" indent="-74295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Customer Experience, 2024</a:t>
            </a:r>
          </a:p>
          <a:p>
            <a:pPr marL="250825" marR="0" lvl="2" indent="-74295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Supply Chain Services</a:t>
            </a: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,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 2024</a:t>
            </a:r>
            <a:endParaRPr lang="en-US">
              <a:solidFill>
                <a:schemeClr val="tx1"/>
              </a:solidFill>
              <a:latin typeface="Funnel Sans"/>
              <a:ea typeface="+mn-ea"/>
            </a:endParaRPr>
          </a:p>
          <a:p>
            <a:pPr marL="250825" marR="0" lvl="2" indent="-7429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Retail and CPG Services, 2023</a:t>
            </a:r>
            <a:endParaRPr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/>
              <a:ea typeface="+mn-ea"/>
            </a:endParaRPr>
          </a:p>
          <a:p>
            <a:pPr marL="250825" marR="0" lvl="2" indent="-74295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F&amp;A Services, 2023, 2022</a:t>
            </a:r>
            <a:endParaRPr lang="en-US" sz="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/>
              <a:ea typeface="+mn-ea"/>
            </a:endParaRPr>
          </a:p>
          <a:p>
            <a:pPr marL="250825" marR="0" lvl="2" indent="-74295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Digital Marketing and Sales, 2023</a:t>
            </a:r>
            <a:endParaRPr lang="en-US" sz="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/>
              <a:ea typeface="+mn-ea"/>
            </a:endParaRPr>
          </a:p>
          <a:p>
            <a:pPr marL="143510" lvl="1" indent="-14351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b="1" kern="1200">
                <a:solidFill>
                  <a:schemeClr val="tx1"/>
                </a:solidFill>
                <a:latin typeface="Funnel Sans"/>
                <a:ea typeface="+mn-ea"/>
              </a:rPr>
              <a:t>Enterprise innovator: </a:t>
            </a:r>
          </a:p>
          <a:p>
            <a:pPr marL="250825" lvl="2" indent="-74295">
              <a:buClr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Best Service Provider for Commercial Banks, 2025</a:t>
            </a:r>
          </a:p>
          <a:p>
            <a:pPr marL="250825" lvl="2" indent="-74295">
              <a:buClr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High Tech Services, 2024</a:t>
            </a:r>
          </a:p>
          <a:p>
            <a:pPr marL="250825" lvl="2" indent="-74295">
              <a:buClr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Healthcare Providers, 2024</a:t>
            </a:r>
          </a:p>
          <a:p>
            <a:pPr marL="250825" lvl="2" indent="-74295">
              <a:buClr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Healthcare Payer Service Providers, 2024</a:t>
            </a:r>
          </a:p>
          <a:p>
            <a:pPr marL="250825" lvl="2" indent="-74295">
              <a:buClr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Sourcing and Procurement Service Providers</a:t>
            </a: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,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 2024</a:t>
            </a:r>
            <a:endParaRPr lang="en-US">
              <a:solidFill>
                <a:schemeClr val="tx1"/>
              </a:solidFill>
              <a:ea typeface="+mn-ea"/>
            </a:endParaRPr>
          </a:p>
          <a:p>
            <a:pPr marL="250825" lvl="2" indent="-74295">
              <a:buClr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Life Sciences Services, 2023</a:t>
            </a:r>
          </a:p>
          <a:p>
            <a:pPr marL="250825" lvl="2" indent="-74295">
              <a:buClr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Data Modernization Services, 2023</a:t>
            </a:r>
          </a:p>
          <a:p>
            <a:pPr marL="250825" lvl="2" indent="-74295">
              <a:buClr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SCM Services, 2023</a:t>
            </a:r>
          </a:p>
          <a:p>
            <a:pPr marL="250825" lvl="2" indent="-74295">
              <a:buClr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S2P Services, 2023</a:t>
            </a:r>
          </a:p>
          <a:p>
            <a:pPr marL="250825" lvl="2" indent="-74295">
              <a:buClr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Strategic Finance Services, 2023</a:t>
            </a:r>
          </a:p>
          <a:p>
            <a:pPr marL="250825" lvl="2" indent="-74295">
              <a:buClr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Cards and Payments Services, 2023</a:t>
            </a:r>
          </a:p>
          <a:p>
            <a:pPr marL="143510" lvl="1" indent="-14351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b="1" kern="1200">
                <a:solidFill>
                  <a:schemeClr val="tx1"/>
                </a:solidFill>
                <a:latin typeface="Funnel Sans"/>
                <a:ea typeface="+mn-ea"/>
              </a:rPr>
              <a:t>Disruptors: </a:t>
            </a:r>
            <a:endParaRPr lang="en-US" sz="700" kern="1200">
              <a:solidFill>
                <a:schemeClr val="tx1"/>
              </a:solidFill>
              <a:latin typeface="Funnel Sans"/>
              <a:ea typeface="+mn-ea"/>
            </a:endParaRPr>
          </a:p>
          <a:p>
            <a:pPr marL="250825" lvl="2" indent="-74295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Industry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 Cloud</a:t>
            </a: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,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 </a:t>
            </a: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2024</a:t>
            </a:r>
            <a:endParaRPr lang="en-US">
              <a:solidFill>
                <a:schemeClr val="tx1"/>
              </a:solidFill>
              <a:ea typeface="+mn-ea"/>
            </a:endParaRPr>
          </a:p>
          <a:p>
            <a:pPr marL="250825" lvl="2" indent="-74295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The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 Best Service Providers for Asset and Wealth Management</a:t>
            </a: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,</a:t>
            </a: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 </a:t>
            </a: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2024</a:t>
            </a:r>
            <a:endParaRPr lang="en-US" sz="700" kern="1200">
              <a:solidFill>
                <a:schemeClr val="tx1"/>
              </a:solidFill>
              <a:latin typeface="Funnel Sans" pitchFamily="2" charset="0"/>
              <a:ea typeface="+mn-ea"/>
            </a:endParaRPr>
          </a:p>
          <a:p>
            <a:pPr marL="250825" lvl="2" indent="-74295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Manufacturing Intelligent Operation Services, 2024</a:t>
            </a:r>
            <a:endParaRPr lang="en-US" sz="7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 pitchFamily="2" charset="0"/>
              <a:ea typeface="+mn-ea"/>
            </a:endParaRPr>
          </a:p>
          <a:p>
            <a:pPr marL="143510" lvl="7" indent="-143510" defTabSz="914400" eaLnBrk="1" fontAlgn="base" latinLnBrk="0" hangingPunct="1">
              <a:buClr>
                <a:srgbClr val="FF555F"/>
              </a:buClr>
              <a:buSzTx/>
              <a:buChar char="•"/>
              <a:tabLst>
                <a:tab pos="3812022" algn="l"/>
              </a:tabLst>
              <a:defRPr/>
            </a:pPr>
            <a:endParaRPr lang="en-US" sz="700" kern="1200">
              <a:solidFill>
                <a:schemeClr val="tx1"/>
              </a:solidFill>
              <a:latin typeface="Funnel Sans" pitchFamily="2" charset="0"/>
              <a:ea typeface="+mn-ea"/>
              <a:cs typeface="Arial" pitchFamily="34" charset="0"/>
            </a:endParaRPr>
          </a:p>
          <a:p>
            <a:pPr lvl="4" fontAlgn="base">
              <a:buClr>
                <a:srgbClr val="FF555F"/>
              </a:buClr>
              <a:tabLst>
                <a:tab pos="3812022" algn="l"/>
              </a:tabLst>
              <a:defRPr/>
            </a:pPr>
            <a:endParaRPr lang="en-US" sz="700" kern="1200">
              <a:solidFill>
                <a:schemeClr val="tx1"/>
              </a:solidFill>
              <a:latin typeface="Funnel Sans" pitchFamily="2" charset="0"/>
              <a:ea typeface="+mn-ea"/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F79D31-A705-27C8-162B-FFD017E18B00}"/>
              </a:ext>
            </a:extLst>
          </p:cNvPr>
          <p:cNvSpPr txBox="1"/>
          <p:nvPr/>
        </p:nvSpPr>
        <p:spPr>
          <a:xfrm>
            <a:off x="455342" y="4518177"/>
            <a:ext cx="2124547" cy="7540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marL="171450" marR="0" lvl="1" indent="-17145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  <a:cs typeface="Arial" pitchFamily="34" charset="0"/>
              </a:rPr>
              <a:t>Leader’s zone for overall RPA Services and RPA </a:t>
            </a:r>
            <a:br>
              <a:rPr kumimoji="0" lang="en-US" sz="7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  <a:cs typeface="Arial" pitchFamily="34" charset="0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  <a:cs typeface="Arial" pitchFamily="34" charset="0"/>
              </a:rPr>
              <a:t>in Healthcare, Retail, and CPG, 2023 and 2021</a:t>
            </a:r>
          </a:p>
          <a:p>
            <a:pPr marL="171450" marR="0" lvl="1" indent="-17145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kumimoji="0" lang="en-IN" sz="7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  <a:cs typeface="Arial" pitchFamily="34" charset="0"/>
              </a:rPr>
              <a:t>Leader: </a:t>
            </a:r>
          </a:p>
          <a:p>
            <a:pPr marL="250825" lvl="2" indent="-74613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IN" sz="700" kern="1200">
                <a:solidFill>
                  <a:schemeClr val="tx1"/>
                </a:solidFill>
                <a:latin typeface="Funnel Sans" pitchFamily="2" charset="0"/>
                <a:ea typeface="+mn-ea"/>
              </a:rPr>
              <a:t>Intelligent Automation (IA) Services – Insurance, 2023</a:t>
            </a:r>
          </a:p>
          <a:p>
            <a:pPr marL="250825" lvl="2" indent="-74613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IN" sz="700" kern="1200">
                <a:solidFill>
                  <a:schemeClr val="tx1"/>
                </a:solidFill>
                <a:latin typeface="Funnel Sans" pitchFamily="2" charset="0"/>
                <a:ea typeface="+mn-ea"/>
              </a:rPr>
              <a:t>Intelligent Automation (IA) Services –</a:t>
            </a:r>
            <a:br>
              <a:rPr lang="en-IN" sz="700" kern="1200">
                <a:solidFill>
                  <a:schemeClr val="tx1"/>
                </a:solidFill>
                <a:latin typeface="Funnel Sans" pitchFamily="2" charset="0"/>
                <a:ea typeface="+mn-ea"/>
              </a:rPr>
            </a:br>
            <a:r>
              <a:rPr lang="en-IN" sz="700" kern="1200">
                <a:solidFill>
                  <a:schemeClr val="tx1"/>
                </a:solidFill>
                <a:latin typeface="Funnel Sans" pitchFamily="2" charset="0"/>
                <a:ea typeface="+mn-ea"/>
              </a:rPr>
              <a:t>Mid-tier Service Providers, 2023</a:t>
            </a:r>
            <a:endParaRPr lang="en-US" sz="700" kern="1200">
              <a:solidFill>
                <a:schemeClr val="tx1"/>
              </a:solidFill>
              <a:latin typeface="Funnel Sans" pitchFamily="2" charset="0"/>
              <a:ea typeface="+mn-ea"/>
            </a:endParaRPr>
          </a:p>
        </p:txBody>
      </p:sp>
      <p:pic>
        <p:nvPicPr>
          <p:cNvPr id="15" name="Picture 14" descr="A blue and white logo&#10;&#10;Description automatically generated">
            <a:extLst>
              <a:ext uri="{FF2B5EF4-FFF2-40B4-BE49-F238E27FC236}">
                <a16:creationId xmlns:a16="http://schemas.microsoft.com/office/drawing/2014/main" id="{EB5B2AA6-769A-8757-8C96-830BDE1C4FB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342" y="4278344"/>
            <a:ext cx="954358" cy="19270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DE9F815-6E45-7F14-F777-6E5E6DD9D316}"/>
              </a:ext>
            </a:extLst>
          </p:cNvPr>
          <p:cNvSpPr txBox="1"/>
          <p:nvPr/>
        </p:nvSpPr>
        <p:spPr>
          <a:xfrm>
            <a:off x="471864" y="5770947"/>
            <a:ext cx="2830136" cy="2154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r>
              <a:rPr kumimoji="0" lang="en-US" sz="700" b="1" i="0" u="none" strike="noStrike" kern="1200" cap="none" spc="-2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</a:rPr>
              <a:t>Management Top 250 ranking, 2023 </a:t>
            </a:r>
          </a:p>
          <a:p>
            <a:pPr marL="92075" lvl="2" indent="-92075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</a:rPr>
              <a:t>#2 in Customer Satisfaction in top 10 on Social Responsibility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40C2E25-6B0C-2680-773F-DC28E0FF09F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8974" y="5526667"/>
            <a:ext cx="748973" cy="204397"/>
          </a:xfrm>
          <a:prstGeom prst="rect">
            <a:avLst/>
          </a:prstGeom>
        </p:spPr>
      </p:pic>
      <p:pic>
        <p:nvPicPr>
          <p:cNvPr id="23" name="Picture 2" descr="The Wall Street Journal Logo and symbol, meaning, history ...">
            <a:extLst>
              <a:ext uri="{FF2B5EF4-FFF2-40B4-BE49-F238E27FC236}">
                <a16:creationId xmlns:a16="http://schemas.microsoft.com/office/drawing/2014/main" id="{EA8302C8-7EA9-E28D-7558-78EBBABD3C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5342" y="5551869"/>
            <a:ext cx="276540" cy="14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7937A77D-0ED3-9220-2690-B9D96FA2DAC9}"/>
              </a:ext>
            </a:extLst>
          </p:cNvPr>
          <p:cNvGrpSpPr/>
          <p:nvPr/>
        </p:nvGrpSpPr>
        <p:grpSpPr>
          <a:xfrm>
            <a:off x="254000" y="4151835"/>
            <a:ext cx="3289639" cy="1239520"/>
            <a:chOff x="254000" y="4198135"/>
            <a:chExt cx="3332480" cy="123952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3504D24-0A1E-3FF2-9788-676F13F5C84C}"/>
                </a:ext>
              </a:extLst>
            </p:cNvPr>
            <p:cNvCxnSpPr>
              <a:cxnSpLocks/>
            </p:cNvCxnSpPr>
            <p:nvPr/>
          </p:nvCxnSpPr>
          <p:spPr>
            <a:xfrm>
              <a:off x="254000" y="4198135"/>
              <a:ext cx="3332480" cy="0"/>
            </a:xfrm>
            <a:prstGeom prst="line">
              <a:avLst/>
            </a:prstGeom>
            <a:ln w="6350">
              <a:solidFill>
                <a:srgbClr val="D8D8D8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5CBB98D-1965-942E-E213-97621C1104E4}"/>
                </a:ext>
              </a:extLst>
            </p:cNvPr>
            <p:cNvCxnSpPr>
              <a:cxnSpLocks/>
            </p:cNvCxnSpPr>
            <p:nvPr/>
          </p:nvCxnSpPr>
          <p:spPr>
            <a:xfrm>
              <a:off x="254000" y="5437655"/>
              <a:ext cx="3332480" cy="0"/>
            </a:xfrm>
            <a:prstGeom prst="line">
              <a:avLst/>
            </a:prstGeom>
            <a:ln w="6350">
              <a:solidFill>
                <a:srgbClr val="D8D8D8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E6AB29AF-8FE9-FA71-BDB1-43972BB88CB2}"/>
              </a:ext>
            </a:extLst>
          </p:cNvPr>
          <p:cNvSpPr txBox="1"/>
          <p:nvPr/>
        </p:nvSpPr>
        <p:spPr>
          <a:xfrm>
            <a:off x="3680065" y="1470645"/>
            <a:ext cx="2405112" cy="51013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Leader:</a:t>
            </a:r>
            <a:endParaRPr kumimoji="0" lang="en-US" sz="7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/>
              <a:ea typeface="+mn-ea"/>
            </a:endParaRP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AI-Ideas to Action: Operationalizing Generative AI in Life Sciences 2025</a:t>
            </a:r>
          </a:p>
          <a:p>
            <a:pPr marL="143510" lvl="1" indent="-107950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Procurement Services PEAK, 2024, 2023, 2022 and 2021</a:t>
            </a:r>
            <a:endParaRPr lang="en-US">
              <a:solidFill>
                <a:schemeClr val="tx1"/>
              </a:solidFill>
              <a:ea typeface="+mn-ea"/>
            </a:endParaRP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Trust and Safety Services PEAK, 2024, 2023, 2022, and 2021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Finance and Accounting Services PEAK, 2024, 2023, 2022, 2021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SAP Business Application Services PEAK, 2024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Process Orchestration – Technology Provider Landscape with Products PEAK, 2024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Intelligent Process Automation PEAK, 2024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Order-to-Cash 2024 PEAK, 2024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Insurance Intermediaries Business Process Services PEAK, 2024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Digital Platform and Augmentation Suite in Insurance BPS PEAK, 2022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Supply Chain Management Services PEAK, 2023 and 2022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Banking Operations Services PEAK, 2023, 2022, and 2021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Life Sciences Digital Services for Mid-market Enterprises PEAK, 2024</a:t>
            </a:r>
          </a:p>
          <a:p>
            <a:pPr marL="143510" lvl="1" indent="-107950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Regulatory and Medical Affairs Operations, PEAK 2024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Financial Crime and Compliance Services, 2024, 2023, 2022, 2021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Advanced Analytics and Insights Services, 2023, 2022, and 2021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Life and Annuities (L&amp;A) Insurance PEAK, 2023</a:t>
            </a: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endParaRPr kumimoji="0" lang="en-US" sz="75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 pitchFamily="2" charset="0"/>
              <a:ea typeface="+mn-ea"/>
              <a:cs typeface="Arial" pitchFamily="34" charset="0"/>
            </a:endParaRP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Leader and star performer: </a:t>
            </a:r>
            <a:endParaRPr lang="en-US" sz="75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/>
              <a:ea typeface="+mn-ea"/>
            </a:endParaRP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P&amp;C Insurance operations, PEAK, 2023, </a:t>
            </a:r>
            <a:br>
              <a:rPr lang="en-US" sz="700" kern="1200">
                <a:latin typeface="Funnel Sans" pitchFamily="2" charset="0"/>
                <a:ea typeface="+mn-ea"/>
                <a:cs typeface="Arial" pitchFamily="34" charset="0"/>
              </a:rPr>
            </a:b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2022 and 2021</a:t>
            </a: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br>
              <a:rPr lang="en-US" sz="75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unnel Sans" pitchFamily="2" charset="0"/>
                <a:ea typeface="+mn-ea"/>
                <a:cs typeface="Arial" pitchFamily="34" charset="0"/>
              </a:rPr>
            </a:b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Major contender:</a:t>
            </a:r>
            <a:endParaRPr lang="en-US" sz="75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/>
              <a:ea typeface="+mn-ea"/>
            </a:endParaRP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Application Management Services PEAK, 2025</a:t>
            </a:r>
          </a:p>
          <a:p>
            <a:pPr marL="143510" lvl="1" indent="-107950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Retail IT Services PEAK, 2024</a:t>
            </a:r>
            <a:endParaRPr lang="en-US">
              <a:solidFill>
                <a:schemeClr val="tx1"/>
              </a:solidFill>
              <a:ea typeface="+mn-ea"/>
            </a:endParaRPr>
          </a:p>
          <a:p>
            <a:pPr marL="143510" lvl="1" indent="-107950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CPG IT Services PEAK, 2024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Data and Analytics (D&amp;A) Services PEAK, 2024, 2023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Healthcare Payer Operations PEAK, 2023 and 2022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Healthcare Data and Analytics Services PEAK, 2023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Cloud Services PEAK, North America, 2023 and 2022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fr-FR" sz="700" kern="1200">
                <a:solidFill>
                  <a:schemeClr val="tx1"/>
                </a:solidFill>
                <a:latin typeface="Funnel Sans"/>
                <a:ea typeface="+mn-ea"/>
              </a:rPr>
              <a:t>Oracle Cloud Applications Services PEAK, 2023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AWS Services PEAK, 2024</a:t>
            </a:r>
          </a:p>
          <a:p>
            <a:pPr marL="143510" lvl="1" indent="-107950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GCP Services PEAK, 2024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Intelligent Process Automation PEAK, 2024, 2022, 2021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AI and Generative AI Services PEAK, 2024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C9CA75B-D9B0-E3BF-3E0B-E1A4493B1292}"/>
              </a:ext>
            </a:extLst>
          </p:cNvPr>
          <p:cNvCxnSpPr>
            <a:cxnSpLocks/>
          </p:cNvCxnSpPr>
          <p:nvPr/>
        </p:nvCxnSpPr>
        <p:spPr>
          <a:xfrm>
            <a:off x="3543640" y="1177933"/>
            <a:ext cx="0" cy="5199119"/>
          </a:xfrm>
          <a:prstGeom prst="line">
            <a:avLst/>
          </a:prstGeom>
          <a:ln w="6350">
            <a:solidFill>
              <a:srgbClr val="D8D8D8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44FA735-8AEB-8F60-37F7-28EAE9FF7291}"/>
              </a:ext>
            </a:extLst>
          </p:cNvPr>
          <p:cNvCxnSpPr>
            <a:cxnSpLocks/>
          </p:cNvCxnSpPr>
          <p:nvPr/>
        </p:nvCxnSpPr>
        <p:spPr>
          <a:xfrm>
            <a:off x="6256360" y="1177933"/>
            <a:ext cx="0" cy="5199119"/>
          </a:xfrm>
          <a:prstGeom prst="line">
            <a:avLst/>
          </a:prstGeom>
          <a:ln w="6350">
            <a:solidFill>
              <a:srgbClr val="D8D8D8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32" name="Picture 2" descr="Image result for logo of IDC MarketScape">
            <a:extLst>
              <a:ext uri="{FF2B5EF4-FFF2-40B4-BE49-F238E27FC236}">
                <a16:creationId xmlns:a16="http://schemas.microsoft.com/office/drawing/2014/main" id="{46A9D04F-E96A-DCEF-3486-4EE87C7B7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94318" y="1177933"/>
            <a:ext cx="650242" cy="22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1F518AA8-E38D-2851-F606-40F2A0F124D2}"/>
              </a:ext>
            </a:extLst>
          </p:cNvPr>
          <p:cNvSpPr txBox="1"/>
          <p:nvPr/>
        </p:nvSpPr>
        <p:spPr>
          <a:xfrm>
            <a:off x="6398985" y="1470645"/>
            <a:ext cx="2347375" cy="17620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r>
              <a:rPr kumimoji="0" lang="en-US" sz="800" b="1" i="0" u="none" strike="noStrike" kern="1200" cap="none" spc="-2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Leader: </a:t>
            </a:r>
            <a:endParaRPr kumimoji="0" lang="en-US" sz="800" b="0" i="0" u="none" strike="noStrike" kern="1200" cap="none" spc="-2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/>
              <a:ea typeface="+mn-ea"/>
            </a:endParaRP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Worldwide Data Modernization Services </a:t>
            </a:r>
            <a:br>
              <a:rPr lang="en-US" sz="700" kern="1200">
                <a:latin typeface="Funnel Sans" pitchFamily="2" charset="0"/>
                <a:ea typeface="+mn-ea"/>
                <a:cs typeface="Arial" pitchFamily="34" charset="0"/>
              </a:rPr>
            </a:b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MarketScape, 2024</a:t>
            </a:r>
          </a:p>
          <a:p>
            <a:pPr marL="143510" lvl="1" indent="-1079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Worldwide Enterprise Analytics and AI for Business Process Services for Finance &amp; Accounting MarketScape, 2024</a:t>
            </a:r>
          </a:p>
          <a:p>
            <a:pPr marL="143510" lvl="1" indent="-107950">
              <a:buClr>
                <a:srgbClr val="FF555F"/>
              </a:buClr>
              <a:buFont typeface="Arial"/>
              <a:buChar char="•"/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Worldwide Aftermarket Service Life-Cycle Management Systems Integrators/BPO, 2024</a:t>
            </a:r>
            <a:endParaRPr lang="en-US" sz="700" b="0" i="0" u="none" strike="noStrike" kern="1200" cap="none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 pitchFamily="2" charset="0"/>
              <a:ea typeface="+mn-ea"/>
            </a:endParaRPr>
          </a:p>
          <a:p>
            <a:pPr marL="171450" lvl="1" indent="-171450">
              <a:buClrTx/>
              <a:buFont typeface="Wingdings,Sans-Serif"/>
              <a:buChar char="§"/>
              <a:tabLst>
                <a:tab pos="3812022" algn="l"/>
              </a:tabLst>
              <a:defRPr/>
            </a:pPr>
            <a:endParaRPr lang="en-US" sz="800" kern="1200" spc="-20">
              <a:solidFill>
                <a:schemeClr val="tx1"/>
              </a:solidFill>
              <a:highlight>
                <a:srgbClr val="FFFF00"/>
              </a:highlight>
              <a:latin typeface="Funnel Sans" pitchFamily="2" charset="0"/>
              <a:ea typeface="+mn-ea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3812022" algn="l"/>
              </a:tabLst>
              <a:defRPr/>
            </a:pPr>
            <a:r>
              <a:rPr kumimoji="0" lang="en-US" sz="750" b="1" i="0" u="none" strike="noStrike" kern="1200" cap="none" spc="-2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</a:rPr>
              <a:t>Major player: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/>
              <a:ea typeface="+mn-ea"/>
            </a:endParaRPr>
          </a:p>
          <a:p>
            <a:pPr marL="207010" lvl="1" indent="-17145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Worldwide Artificial Intelligence Services </a:t>
            </a:r>
            <a:br>
              <a:rPr lang="en-US" sz="700" kern="1200">
                <a:latin typeface="Funnel Sans" pitchFamily="2" charset="0"/>
                <a:ea typeface="+mn-ea"/>
                <a:cs typeface="Arial" pitchFamily="34" charset="0"/>
              </a:rPr>
            </a:b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MarketScape, 2023</a:t>
            </a:r>
          </a:p>
          <a:p>
            <a:pPr marL="207010" lvl="1" indent="-171450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Worldwide Discrete Manufacturing PLM Strategic Consulting Services, 2024</a:t>
            </a:r>
          </a:p>
          <a:p>
            <a:pPr marL="207010" lvl="1" indent="-171450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/>
                <a:ea typeface="+mn-ea"/>
              </a:rPr>
              <a:t>Worldwide Discrete Manufacturing PLM Systems Integration, 2024</a:t>
            </a:r>
          </a:p>
        </p:txBody>
      </p:sp>
      <p:pic>
        <p:nvPicPr>
          <p:cNvPr id="34" name="Picture 12" descr="Image result for logo of Everest Group">
            <a:extLst>
              <a:ext uri="{FF2B5EF4-FFF2-40B4-BE49-F238E27FC236}">
                <a16:creationId xmlns:a16="http://schemas.microsoft.com/office/drawing/2014/main" id="{D135F39A-1358-3306-10C2-8095F897E9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80065" y="1125267"/>
            <a:ext cx="1044335" cy="29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 Box 6">
            <a:extLst>
              <a:ext uri="{FF2B5EF4-FFF2-40B4-BE49-F238E27FC236}">
                <a16:creationId xmlns:a16="http://schemas.microsoft.com/office/drawing/2014/main" id="{F6AD81C4-93CC-6FA1-3CD1-BD835EFFE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318" y="3435186"/>
            <a:ext cx="2439729" cy="3039294"/>
          </a:xfrm>
          <a:prstGeom prst="rect">
            <a:avLst/>
          </a:prstGeom>
          <a:noFill/>
          <a:ln w="9525" algn="ctr">
            <a:noFill/>
            <a:prstDash val="sysDot"/>
            <a:round/>
            <a:headEnd/>
            <a:tailEnd/>
          </a:ln>
          <a:effectLst>
            <a:glow rad="101600">
              <a:srgbClr val="FFFFFF">
                <a:satMod val="175000"/>
                <a:alpha val="40000"/>
              </a:srgbClr>
            </a:glow>
          </a:effectLst>
        </p:spPr>
        <p:txBody>
          <a:bodyPr wrap="square" lIns="0" tIns="0" rIns="0" bIns="0" anchor="t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</a:rPr>
              <a:t>Leader: 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IN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Service Provider ESG Maturity Index-2023-24</a:t>
            </a:r>
            <a:endParaRPr lang="en-US" sz="700" kern="1200">
              <a:solidFill>
                <a:schemeClr val="tx1"/>
              </a:solidFill>
              <a:latin typeface="Funnel Sans" pitchFamily="2" charset="0"/>
              <a:ea typeface="+mn-ea"/>
              <a:cs typeface="Arial" pitchFamily="34" charset="0"/>
            </a:endParaRP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IN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Digital Masters - Business Process Transformation 2024</a:t>
            </a:r>
            <a:endParaRPr lang="en-US" sz="700" kern="1200">
              <a:solidFill>
                <a:schemeClr val="tx1"/>
              </a:solidFill>
              <a:latin typeface="Funnel Sans" pitchFamily="2" charset="0"/>
              <a:ea typeface="+mn-ea"/>
              <a:cs typeface="Arial" pitchFamily="34" charset="0"/>
            </a:endParaRP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IN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Data Management and Advanced Analytics Services 2024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IN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Insurance Business Process Transformation 2024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IN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CX Center Business Process Transformation 2024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Service Provider ESG Maturity Index, 2023-24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Trust and Safety Services, 2023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Claims Processing Business Processing Transformation, 2023 and 2022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Procurement Business Process Transformation, 2024, 2023, 2022, 2021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Banking Process Transformation, 2024, 2023 and 2022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IN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Supply Chain Operations Services Business Process Transformation 2024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F&amp;A Business Process Transformation, 2022 and 2021</a:t>
            </a:r>
          </a:p>
          <a:p>
            <a:pPr marL="171450" marR="0" lvl="1" indent="-17145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 typeface="Wingdings" panose="05000000000000000000" pitchFamily="2" charset="2"/>
              <a:buChar char="§"/>
              <a:tabLst>
                <a:tab pos="3812022" algn="l"/>
              </a:tabLst>
              <a:defRPr/>
            </a:pPr>
            <a:endParaRPr kumimoji="0" lang="en-US" sz="7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 pitchFamily="2" charset="0"/>
              <a:ea typeface="+mn-ea"/>
              <a:cs typeface="Arial" pitchFamily="34" charset="0"/>
            </a:endParaRP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r>
              <a:rPr kumimoji="0" lang="en-US" sz="75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</a:rPr>
              <a:t>Innovator: 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Financial Services Digital Services 2024 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Retail Digital Services 2024 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Property and Casualty Insurance Digital Services 2024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Generative AI Services 2024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Life and Annuities Digital Services, 2024, 2023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Data Management and Advanced Analytics Services, 2023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Revenue Cycle Management (RCM Business Process Transformation), 2024, 2023 and 2022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Applied AI Services, 2024, 2023 and 2022</a:t>
            </a:r>
          </a:p>
        </p:txBody>
      </p:sp>
      <p:pic>
        <p:nvPicPr>
          <p:cNvPr id="36" name="Picture 35" descr="A picture containing light, clock&#10;&#10;Description automatically generated">
            <a:extLst>
              <a:ext uri="{FF2B5EF4-FFF2-40B4-BE49-F238E27FC236}">
                <a16:creationId xmlns:a16="http://schemas.microsoft.com/office/drawing/2014/main" id="{7B7E744F-319C-007F-8C09-B2FA4224D33A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1165" y="3218561"/>
            <a:ext cx="833753" cy="172419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B07EADA-5CFB-23F3-37FB-4EFE8A142FDD}"/>
              </a:ext>
            </a:extLst>
          </p:cNvPr>
          <p:cNvCxnSpPr>
            <a:cxnSpLocks/>
          </p:cNvCxnSpPr>
          <p:nvPr/>
        </p:nvCxnSpPr>
        <p:spPr>
          <a:xfrm>
            <a:off x="8915400" y="1177933"/>
            <a:ext cx="0" cy="5199119"/>
          </a:xfrm>
          <a:prstGeom prst="line">
            <a:avLst/>
          </a:prstGeom>
          <a:ln w="6350">
            <a:solidFill>
              <a:srgbClr val="D8D8D8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A35A1CEA-1923-6BBB-F628-C9ECE050B270}"/>
              </a:ext>
            </a:extLst>
          </p:cNvPr>
          <p:cNvSpPr txBox="1"/>
          <p:nvPr/>
        </p:nvSpPr>
        <p:spPr>
          <a:xfrm>
            <a:off x="9117102" y="1400504"/>
            <a:ext cx="2793827" cy="94431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r>
              <a:rPr kumimoji="0" lang="en-US" sz="750" b="1" i="0" u="none" strike="noStrike" kern="1200" cap="none" spc="-2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</a:rPr>
              <a:t>Leader:</a:t>
            </a: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</a:rPr>
              <a:t>Magic Quadrant: Finance and Accounting BPO, 2024, 2023, 2022</a:t>
            </a: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br>
              <a:rPr kumimoji="0" lang="en-US" sz="750" b="1" i="0" u="none" strike="noStrike" kern="1200" cap="none" spc="-2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  <a:cs typeface="Arial" pitchFamily="34" charset="0"/>
              </a:rPr>
            </a:br>
            <a:r>
              <a:rPr kumimoji="0" lang="en-US" sz="750" b="1" i="0" u="none" strike="noStrike" kern="1200" cap="none" spc="-2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</a:rPr>
              <a:t>Challenger:</a:t>
            </a:r>
            <a:br>
              <a:rPr kumimoji="0" lang="en-US" sz="750" b="0" i="0" u="none" strike="noStrike" kern="1200" cap="none" spc="-2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  <a:cs typeface="Arial" pitchFamily="34" charset="0"/>
              </a:rPr>
            </a:b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</a:rPr>
              <a:t>Magic Quadrant: Data and Analytics Service Providers Worldwide, 2022</a:t>
            </a: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br>
              <a:rPr kumimoji="0" lang="en-US" sz="750" b="1" i="0" u="none" strike="noStrike" kern="1200" cap="none" spc="-2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  <a:cs typeface="Arial" pitchFamily="34" charset="0"/>
              </a:rPr>
            </a:br>
            <a:r>
              <a:rPr kumimoji="0" lang="en-US" sz="750" b="1" i="0" u="none" strike="noStrike" kern="1200" cap="none" spc="-2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</a:rPr>
              <a:t>Visionary:</a:t>
            </a: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r>
              <a:rPr kumimoji="0" lang="en-US" sz="7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</a:rPr>
              <a:t>Magic Quadrant: Data and Analytics Services, 2021</a:t>
            </a:r>
          </a:p>
        </p:txBody>
      </p:sp>
      <p:pic>
        <p:nvPicPr>
          <p:cNvPr id="40" name="Picture 6" descr="Image result for logo of Gartner Magic">
            <a:extLst>
              <a:ext uri="{FF2B5EF4-FFF2-40B4-BE49-F238E27FC236}">
                <a16:creationId xmlns:a16="http://schemas.microsoft.com/office/drawing/2014/main" id="{A382ADAF-CA85-6B3C-6675-B28528FA60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84440" y="1140135"/>
            <a:ext cx="775984" cy="158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6">
            <a:extLst>
              <a:ext uri="{FF2B5EF4-FFF2-40B4-BE49-F238E27FC236}">
                <a16:creationId xmlns:a16="http://schemas.microsoft.com/office/drawing/2014/main" id="{7198DF7B-41FB-7DBF-092A-651A676DE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0434" y="2988910"/>
            <a:ext cx="2887813" cy="3485570"/>
          </a:xfrm>
          <a:prstGeom prst="rect">
            <a:avLst/>
          </a:prstGeom>
          <a:noFill/>
          <a:ln w="9525" algn="ctr">
            <a:noFill/>
            <a:prstDash val="sysDot"/>
            <a:round/>
            <a:headEnd/>
            <a:tailEnd/>
          </a:ln>
          <a:effectLst>
            <a:glow rad="101600">
              <a:srgbClr val="FFFFFF">
                <a:satMod val="175000"/>
                <a:alpha val="40000"/>
              </a:srgbClr>
            </a:glow>
          </a:effectLst>
        </p:spPr>
        <p:txBody>
          <a:bodyPr wrap="square" lIns="0" tIns="0" rIns="0" bIns="0" anchor="t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r>
              <a:rPr kumimoji="0" lang="en-US" sz="750" b="1" i="0" u="none" strike="noStrike" kern="1200" cap="none" spc="-2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</a:rPr>
              <a:t>Leader: 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Procurement Business Process Transformation and Outsourcing Services 2024, 2023, 2022, 2021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F&amp;A Services (R2R, P2P, O2C, FP&amp;A), 2024, 2023, 2022, 2021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Supply Chain Services (Consulting, IT, BPO), 2024 2023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Customer Experience Services, 2023, 2022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AWS Ecosystem Partners: Data Analytics &amp; Machine Learning Services, 2024, 2023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Data Science, Data Engineering &amp; Data Management Services, 2023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Power and Utilities Industry: Solutions and Services, 2024, 2022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Insurance Industry Services, 2024, 2023, 2022, and 2021 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Life Sciences Digital Services, 2024 and 2022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Digital Banking Industry Services, 2023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Chemicals Industry Services and Solutions 2024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Google Cloud Partner Ecosystem 2024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Contact Center – Customer Experience Services 2024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Advanced Analytics and AI Services 2024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Healthcare Digital Services 2024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Intelligent Automation Services 2024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Manufacturing Industry Services and Solutions 2024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Telecom, Media and Entertainment Services, 2024, 2022</a:t>
            </a:r>
          </a:p>
          <a:p>
            <a:pPr marL="171450" marR="0" lvl="1" indent="-17145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 typeface="Wingdings" panose="05000000000000000000" pitchFamily="2" charset="2"/>
              <a:buChar char="§"/>
              <a:tabLst>
                <a:tab pos="3812022" algn="l"/>
              </a:tabLst>
              <a:defRPr/>
            </a:pPr>
            <a:endParaRPr kumimoji="0" lang="en-IN" sz="7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uLnTx/>
              <a:uFillTx/>
              <a:latin typeface="Funnel Sans" pitchFamily="2" charset="0"/>
              <a:ea typeface="+mn-lt"/>
            </a:endParaRP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r>
              <a:rPr kumimoji="0" lang="en-US" sz="750" b="1" i="0" u="none" strike="noStrike" kern="1200" cap="none" spc="-2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</a:rPr>
              <a:t>Product Challenger: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ServiceNow Ecosystem Partners, 2023-2024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Generative AI Services 2024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Sustainability and ESG (Environmental, Social, Governance) 2024</a:t>
            </a: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endParaRPr kumimoji="0" lang="en-US" sz="750" b="1" i="0" u="none" strike="noStrike" kern="1200" cap="none" spc="-2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 pitchFamily="2" charset="0"/>
              <a:ea typeface="+mn-ea"/>
              <a:cs typeface="Arial" pitchFamily="34" charset="0"/>
            </a:endParaRP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5F"/>
              </a:buClr>
              <a:buSzTx/>
              <a:buFontTx/>
              <a:buNone/>
              <a:tabLst>
                <a:tab pos="3812022" algn="l"/>
              </a:tabLst>
              <a:defRPr/>
            </a:pPr>
            <a:r>
              <a:rPr kumimoji="0" lang="en-US" sz="750" b="1" i="0" u="none" strike="noStrike" kern="1200" cap="none" spc="-2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</a:rPr>
              <a:t>Rising Star: 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Google Cloud Partner Ecosystem, 2023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Retail &amp; CPG Services, 2024, 2023</a:t>
            </a:r>
          </a:p>
          <a:p>
            <a:pPr marL="144000" lvl="1" indent="-108000" fontAlgn="base">
              <a:buClr>
                <a:srgbClr val="FF555F"/>
              </a:buClr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>
                <a:tab pos="3812022" algn="l"/>
              </a:tabLst>
              <a:defRPr/>
            </a:pPr>
            <a:r>
              <a:rPr lang="en-US" sz="700" kern="1200">
                <a:solidFill>
                  <a:schemeClr val="tx1"/>
                </a:solidFill>
                <a:latin typeface="Funnel Sans" pitchFamily="2" charset="0"/>
                <a:ea typeface="+mn-ea"/>
                <a:cs typeface="Arial" pitchFamily="34" charset="0"/>
              </a:rPr>
              <a:t>Manufacturing Industry Services &amp; Solution, 2023</a:t>
            </a:r>
          </a:p>
        </p:txBody>
      </p:sp>
      <p:pic>
        <p:nvPicPr>
          <p:cNvPr id="42" name="Picture 2" descr="Getronics Recognized as Leader in the Digital Workplace of the ...">
            <a:extLst>
              <a:ext uri="{FF2B5EF4-FFF2-40B4-BE49-F238E27FC236}">
                <a16:creationId xmlns:a16="http://schemas.microsoft.com/office/drawing/2014/main" id="{D7928CFD-575C-5E6B-1C52-0485F78A14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17950" y="2661977"/>
            <a:ext cx="291091" cy="24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1EBD657-0D2F-7157-E851-939079892F4E}"/>
              </a:ext>
            </a:extLst>
          </p:cNvPr>
          <p:cNvCxnSpPr>
            <a:cxnSpLocks/>
          </p:cNvCxnSpPr>
          <p:nvPr/>
        </p:nvCxnSpPr>
        <p:spPr>
          <a:xfrm>
            <a:off x="6256360" y="3054555"/>
            <a:ext cx="2659040" cy="0"/>
          </a:xfrm>
          <a:prstGeom prst="line">
            <a:avLst/>
          </a:prstGeom>
          <a:ln w="6350">
            <a:solidFill>
              <a:srgbClr val="D8D8D8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9152777-768B-F2C4-B502-9C839CF6B564}"/>
              </a:ext>
            </a:extLst>
          </p:cNvPr>
          <p:cNvCxnSpPr>
            <a:cxnSpLocks/>
          </p:cNvCxnSpPr>
          <p:nvPr/>
        </p:nvCxnSpPr>
        <p:spPr>
          <a:xfrm>
            <a:off x="8915400" y="2556844"/>
            <a:ext cx="2971802" cy="0"/>
          </a:xfrm>
          <a:prstGeom prst="line">
            <a:avLst/>
          </a:prstGeom>
          <a:ln w="6350">
            <a:solidFill>
              <a:srgbClr val="D8D8D8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B52D7E19-86DF-2E33-7086-52286C0E786F}"/>
              </a:ext>
            </a:extLst>
          </p:cNvPr>
          <p:cNvGrpSpPr/>
          <p:nvPr/>
        </p:nvGrpSpPr>
        <p:grpSpPr>
          <a:xfrm>
            <a:off x="10451304" y="242254"/>
            <a:ext cx="1032938" cy="307052"/>
            <a:chOff x="10451304" y="222560"/>
            <a:chExt cx="1032938" cy="307052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72BCB774-5D1B-A59B-ABF6-AC82FC0A1D97}"/>
                </a:ext>
              </a:extLst>
            </p:cNvPr>
            <p:cNvSpPr/>
            <p:nvPr/>
          </p:nvSpPr>
          <p:spPr>
            <a:xfrm>
              <a:off x="10451304" y="278972"/>
              <a:ext cx="1025189" cy="25064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itle 13">
              <a:extLst>
                <a:ext uri="{FF2B5EF4-FFF2-40B4-BE49-F238E27FC236}">
                  <a16:creationId xmlns:a16="http://schemas.microsoft.com/office/drawing/2014/main" id="{3DD8356C-DFE1-F45E-42D5-D1CDE67BB674}"/>
                </a:ext>
              </a:extLst>
            </p:cNvPr>
            <p:cNvSpPr txBox="1">
              <a:spLocks/>
            </p:cNvSpPr>
            <p:nvPr/>
          </p:nvSpPr>
          <p:spPr>
            <a:xfrm>
              <a:off x="10459053" y="222560"/>
              <a:ext cx="1025189" cy="293437"/>
            </a:xfrm>
            <a:prstGeom prst="rect">
              <a:avLst/>
            </a:prstGeom>
            <a:ln>
              <a:noFill/>
            </a:ln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unnel Sans" pitchFamily="2" charset="0"/>
                  <a:ea typeface="Roboto" panose="02000000000000000000" pitchFamily="2" charset="0"/>
                </a:rPr>
                <a:t>Who we are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9927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674C1-50C9-4792-1053-168D78B06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close up of a sky&#10;&#10;Description automatically generated">
            <a:extLst>
              <a:ext uri="{FF2B5EF4-FFF2-40B4-BE49-F238E27FC236}">
                <a16:creationId xmlns:a16="http://schemas.microsoft.com/office/drawing/2014/main" id="{4CD0549D-C2FE-D54C-E26F-3A8245652B8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910" y="1804000"/>
            <a:ext cx="4848090" cy="3883832"/>
          </a:xfrm>
          <a:prstGeom prst="roundRect">
            <a:avLst>
              <a:gd name="adj" fmla="val 5707"/>
            </a:avLst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A59343-B6F3-9236-BC04-EB91A5461D07}"/>
              </a:ext>
            </a:extLst>
          </p:cNvPr>
          <p:cNvSpPr>
            <a:spLocks noGrp="1"/>
          </p:cNvSpPr>
          <p:nvPr>
            <p:ph type="sldNum" idx="14"/>
          </p:nvPr>
        </p:nvSpPr>
        <p:spPr>
          <a:xfrm>
            <a:off x="11368216" y="281474"/>
            <a:ext cx="518986" cy="218739"/>
          </a:xfrm>
        </p:spPr>
        <p:txBody>
          <a:bodyPr/>
          <a:lstStyle/>
          <a:p>
            <a:fld id="{00000000-1234-1234-1234-123412341234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9CDC779-0D81-7A2A-36AF-C5F628377DB7}"/>
              </a:ext>
            </a:extLst>
          </p:cNvPr>
          <p:cNvSpPr txBox="1">
            <a:spLocks/>
          </p:cNvSpPr>
          <p:nvPr/>
        </p:nvSpPr>
        <p:spPr>
          <a:xfrm>
            <a:off x="1258300" y="133792"/>
            <a:ext cx="8519545" cy="53890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lvl="0" algn="l" defTabSz="914400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kern="1200" spc="-150" baseline="0">
                <a:solidFill>
                  <a:schemeClr val="tx1"/>
                </a:solidFill>
                <a:latin typeface="Funnel Sans" pitchFamily="2" charset="0"/>
                <a:ea typeface="+mj-ea"/>
                <a:cs typeface="+mj-cs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lnSpc>
                <a:spcPct val="100000"/>
              </a:lnSpc>
              <a:buClrTx/>
              <a:buSzTx/>
              <a:defRPr/>
            </a:pPr>
            <a:r>
              <a:rPr lang="en-IN">
                <a:latin typeface="Funnel Sans ExtraBold" pitchFamily="2" charset="0"/>
                <a:cs typeface="Arial"/>
              </a:rPr>
              <a:t>Executing our strategy</a:t>
            </a:r>
          </a:p>
        </p:txBody>
      </p:sp>
      <p:sp>
        <p:nvSpPr>
          <p:cNvPr id="2" name="Text Placeholder 62">
            <a:extLst>
              <a:ext uri="{FF2B5EF4-FFF2-40B4-BE49-F238E27FC236}">
                <a16:creationId xmlns:a16="http://schemas.microsoft.com/office/drawing/2014/main" id="{C614D1BB-5EE0-FD0E-B665-3C4A6EB44FC5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1247910" y="986221"/>
            <a:ext cx="6101350" cy="696261"/>
          </a:xfrm>
        </p:spPr>
        <p:txBody>
          <a:bodyPr/>
          <a:lstStyle/>
          <a:p>
            <a:r>
              <a:rPr lang="en-US" sz="2000" b="0"/>
              <a:t>A strong balance sheet and cash flow provide flexibility to pursue our </a:t>
            </a:r>
            <a:r>
              <a:rPr lang="en-US" sz="2000"/>
              <a:t>3+1 execution framework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44C76BC-6330-70BB-D5C6-EED84F6C624F}"/>
              </a:ext>
            </a:extLst>
          </p:cNvPr>
          <p:cNvSpPr/>
          <p:nvPr/>
        </p:nvSpPr>
        <p:spPr>
          <a:xfrm>
            <a:off x="6249528" y="1792378"/>
            <a:ext cx="4999816" cy="3895454"/>
          </a:xfrm>
          <a:prstGeom prst="roundRect">
            <a:avLst>
              <a:gd name="adj" fmla="val 5295"/>
            </a:avLst>
          </a:prstGeom>
          <a:solidFill>
            <a:schemeClr val="accent6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349816"/>
                      <a:gd name="connsiteY0" fmla="*/ 0 h 2672080"/>
                      <a:gd name="connsiteX1" fmla="*/ 5349816 w 5349816"/>
                      <a:gd name="connsiteY1" fmla="*/ 0 h 2672080"/>
                      <a:gd name="connsiteX2" fmla="*/ 5349816 w 5349816"/>
                      <a:gd name="connsiteY2" fmla="*/ 2672080 h 2672080"/>
                      <a:gd name="connsiteX3" fmla="*/ 0 w 5349816"/>
                      <a:gd name="connsiteY3" fmla="*/ 2672080 h 2672080"/>
                      <a:gd name="connsiteX4" fmla="*/ 0 w 5349816"/>
                      <a:gd name="connsiteY4" fmla="*/ 0 h 2672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49816" h="2672080" extrusionOk="0">
                        <a:moveTo>
                          <a:pt x="0" y="0"/>
                        </a:moveTo>
                        <a:cubicBezTo>
                          <a:pt x="2036232" y="118645"/>
                          <a:pt x="2854262" y="116012"/>
                          <a:pt x="5349816" y="0"/>
                        </a:cubicBezTo>
                        <a:cubicBezTo>
                          <a:pt x="5216934" y="402380"/>
                          <a:pt x="5434767" y="2113581"/>
                          <a:pt x="5349816" y="2672080"/>
                        </a:cubicBezTo>
                        <a:cubicBezTo>
                          <a:pt x="4570284" y="2806680"/>
                          <a:pt x="1639343" y="2514884"/>
                          <a:pt x="0" y="2672080"/>
                        </a:cubicBezTo>
                        <a:cubicBezTo>
                          <a:pt x="-20187" y="2164590"/>
                          <a:pt x="-152480" y="125660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8000" tIns="108000" rIns="10800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sz="1200">
              <a:solidFill>
                <a:schemeClr val="tx1"/>
              </a:solidFill>
              <a:latin typeface="Funnel Sans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7ECB07-9563-3996-FE04-FBE6D0A2E66E}"/>
              </a:ext>
            </a:extLst>
          </p:cNvPr>
          <p:cNvSpPr txBox="1"/>
          <p:nvPr/>
        </p:nvSpPr>
        <p:spPr>
          <a:xfrm>
            <a:off x="7096448" y="4987901"/>
            <a:ext cx="3442814" cy="446468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schemeClr val="tx1"/>
                </a:solidFill>
                <a:latin typeface="Funnel Sans"/>
              </a:rPr>
              <a:t>FY’24</a:t>
            </a:r>
            <a:r>
              <a:rPr kumimoji="0" lang="en-US" sz="1200" i="0" u="none" strike="noStrike" kern="1200" cap="none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</a:rPr>
              <a:t> total revenue of </a:t>
            </a:r>
            <a:r>
              <a:rPr lang="en-US" sz="1200" b="1">
                <a:solidFill>
                  <a:schemeClr val="tx1"/>
                </a:solidFill>
                <a:latin typeface="Funnel Sans"/>
              </a:rPr>
              <a:t>$4.8</a:t>
            </a:r>
            <a:r>
              <a:rPr kumimoji="0" lang="en-US" sz="1200" b="1" i="0" u="none" strike="noStrike" kern="1200" cap="none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</a:rPr>
              <a:t> billion</a:t>
            </a:r>
            <a:endParaRPr kumimoji="0" lang="en-US" sz="1200" i="0" u="none" strike="noStrike" kern="1200" cap="none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A7F5F869-C785-038F-A378-22EFC6CCB7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0314160"/>
              </p:ext>
            </p:extLst>
          </p:nvPr>
        </p:nvGraphicFramePr>
        <p:xfrm>
          <a:off x="6368101" y="1997610"/>
          <a:ext cx="4899509" cy="3001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ACE4B1D7-51FE-6032-F940-0A09F87E98DF}"/>
              </a:ext>
            </a:extLst>
          </p:cNvPr>
          <p:cNvSpPr/>
          <p:nvPr/>
        </p:nvSpPr>
        <p:spPr>
          <a:xfrm>
            <a:off x="2338912" y="3024171"/>
            <a:ext cx="3504233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tx1"/>
                </a:solidFill>
                <a:latin typeface="Funnel Sans" pitchFamily="2" charset="0"/>
              </a:rPr>
              <a:t>Advanced technology:</a:t>
            </a:r>
            <a:r>
              <a:rPr lang="en-US" sz="1400">
                <a:solidFill>
                  <a:schemeClr val="tx1"/>
                </a:solidFill>
                <a:latin typeface="Funnel Sans" pitchFamily="2" charset="0"/>
              </a:rPr>
              <a:t> we deliver comprehensive technology solutions that turn innovation into business value</a:t>
            </a:r>
            <a:endParaRPr lang="en-US" sz="1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 pitchFamily="2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D6DAD7-58FD-BE5F-CCD0-D97DFC72F64E}"/>
              </a:ext>
            </a:extLst>
          </p:cNvPr>
          <p:cNvSpPr/>
          <p:nvPr/>
        </p:nvSpPr>
        <p:spPr>
          <a:xfrm>
            <a:off x="2338912" y="2152080"/>
            <a:ext cx="3628609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tx1"/>
                </a:solidFill>
                <a:latin typeface="Funnel Sans" pitchFamily="2" charset="0"/>
              </a:rPr>
              <a:t>Partnerships</a:t>
            </a:r>
            <a:r>
              <a:rPr lang="en-US" sz="1400">
                <a:solidFill>
                  <a:schemeClr val="tx1"/>
                </a:solidFill>
                <a:latin typeface="Funnel Sans" pitchFamily="2" charset="0"/>
              </a:rPr>
              <a:t>:</a:t>
            </a:r>
            <a:r>
              <a:rPr lang="en-US" sz="1400" b="1">
                <a:solidFill>
                  <a:schemeClr val="tx1"/>
                </a:solidFill>
                <a:latin typeface="Funnel Sans" pitchFamily="2" charset="0"/>
              </a:rPr>
              <a:t> </a:t>
            </a:r>
            <a:r>
              <a:rPr lang="en-US" sz="1400">
                <a:solidFill>
                  <a:schemeClr val="tx1"/>
                </a:solidFill>
                <a:latin typeface="Funnel Sans" pitchFamily="2" charset="0"/>
              </a:rPr>
              <a:t>we’re building deep technology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</a:rPr>
              <a:t>partnerships </a:t>
            </a:r>
            <a:r>
              <a:rPr lang="en-US" sz="1400">
                <a:solidFill>
                  <a:schemeClr val="tx1"/>
                </a:solidFill>
                <a:latin typeface="Funnel Sans" pitchFamily="2" charset="0"/>
              </a:rPr>
              <a:t>to directly address clients’ challenges and unlock opportunities</a:t>
            </a:r>
            <a:endParaRPr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 pitchFamily="2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229944-1A3C-F4E2-2718-2CACC4892EF7}"/>
              </a:ext>
            </a:extLst>
          </p:cNvPr>
          <p:cNvSpPr txBox="1"/>
          <p:nvPr/>
        </p:nvSpPr>
        <p:spPr>
          <a:xfrm>
            <a:off x="1655955" y="1904297"/>
            <a:ext cx="648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660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Funnel Sans Light" pitchFamily="2" charset="0"/>
                <a:cs typeface="Arial" panose="020B0604020202020204" pitchFamily="34" charset="0"/>
              </a:rPr>
              <a:t>1</a:t>
            </a:r>
            <a:endParaRPr lang="en-US" sz="5400">
              <a:solidFill>
                <a:schemeClr val="accent6"/>
              </a:solidFill>
              <a:latin typeface="Funnel Sans Light" pitchFamily="2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97B83D1-EBCF-3B23-2E44-9A4FF87C38C5}"/>
              </a:ext>
            </a:extLst>
          </p:cNvPr>
          <p:cNvSpPr/>
          <p:nvPr/>
        </p:nvSpPr>
        <p:spPr>
          <a:xfrm>
            <a:off x="2338912" y="3942429"/>
            <a:ext cx="3638515" cy="4308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</a:rPr>
              <a:t>Simplification</a:t>
            </a:r>
            <a:r>
              <a:rPr lang="en-US" sz="1400">
                <a:solidFill>
                  <a:schemeClr val="tx1"/>
                </a:solidFill>
                <a:latin typeface="Funnel Sans" pitchFamily="2" charset="0"/>
              </a:rPr>
              <a:t>: as we streamline our operations,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</a:rPr>
              <a:t> our </a:t>
            </a:r>
            <a:r>
              <a:rPr kumimoji="0" lang="en-US" sz="1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</a:rPr>
              <a:t>clients </a:t>
            </a:r>
            <a:r>
              <a:rPr lang="en-US" sz="1400">
                <a:solidFill>
                  <a:schemeClr val="tx1"/>
                </a:solidFill>
                <a:latin typeface="Funnel Sans" pitchFamily="2" charset="0"/>
              </a:rPr>
              <a:t>gain agility </a:t>
            </a:r>
            <a:r>
              <a:rPr kumimoji="0" lang="en-US" sz="1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</a:rPr>
              <a:t>and </a:t>
            </a:r>
            <a:r>
              <a:rPr lang="en-US" sz="1400">
                <a:solidFill>
                  <a:schemeClr val="tx1"/>
                </a:solidFill>
                <a:latin typeface="Funnel Sans" pitchFamily="2" charset="0"/>
              </a:rPr>
              <a:t>scale</a:t>
            </a:r>
            <a:endParaRPr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 pitchFamily="2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17F0243-1C53-3250-BC4A-857381C9AE45}"/>
              </a:ext>
            </a:extLst>
          </p:cNvPr>
          <p:cNvSpPr/>
          <p:nvPr/>
        </p:nvSpPr>
        <p:spPr>
          <a:xfrm>
            <a:off x="2338912" y="4645241"/>
            <a:ext cx="3496275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</a:rPr>
              <a:t>Client zero: </a:t>
            </a:r>
            <a:r>
              <a:rPr lang="en-US" sz="1400">
                <a:solidFill>
                  <a:schemeClr val="tx1"/>
                </a:solidFill>
                <a:latin typeface="Funnel Sans" pitchFamily="2" charset="0"/>
              </a:rPr>
              <a:t>we continue to embed AI across our business and ways of working, ensuring we are our own best credential</a:t>
            </a:r>
            <a:endParaRPr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 pitchFamily="2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361C905-BE1D-DBFC-99C3-6D440024CD0E}"/>
              </a:ext>
            </a:extLst>
          </p:cNvPr>
          <p:cNvSpPr txBox="1"/>
          <p:nvPr/>
        </p:nvSpPr>
        <p:spPr>
          <a:xfrm>
            <a:off x="1655955" y="2774247"/>
            <a:ext cx="648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660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Funnel Sans Light" pitchFamily="2" charset="0"/>
                <a:cs typeface="Arial" panose="020B0604020202020204" pitchFamily="34" charset="0"/>
              </a:rPr>
              <a:t>2</a:t>
            </a:r>
            <a:endParaRPr lang="en-US" sz="5400">
              <a:solidFill>
                <a:schemeClr val="accent6"/>
              </a:solidFill>
              <a:latin typeface="Funnel Sans Light" pitchFamily="2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61EF633-AAE4-2DDD-CB0F-DFD506FCEB5A}"/>
              </a:ext>
            </a:extLst>
          </p:cNvPr>
          <p:cNvSpPr txBox="1"/>
          <p:nvPr/>
        </p:nvSpPr>
        <p:spPr>
          <a:xfrm>
            <a:off x="1655955" y="3620152"/>
            <a:ext cx="648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6600" u="none" strike="noStrike" kern="120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Funnel Sans Light" pitchFamily="2" charset="0"/>
                <a:cs typeface="Arial" panose="020B0604020202020204" pitchFamily="34" charset="0"/>
              </a:rPr>
              <a:t>3</a:t>
            </a:r>
            <a:endParaRPr lang="en-US" sz="5400">
              <a:solidFill>
                <a:schemeClr val="accent6"/>
              </a:solidFill>
              <a:latin typeface="Funnel Sans Light" pitchFamily="2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8F01046-0CA4-2319-1E22-2BDC95A13869}"/>
              </a:ext>
            </a:extLst>
          </p:cNvPr>
          <p:cNvSpPr txBox="1"/>
          <p:nvPr/>
        </p:nvSpPr>
        <p:spPr>
          <a:xfrm>
            <a:off x="1167369" y="4425247"/>
            <a:ext cx="124499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6600" u="none" strike="noStrike" kern="1200" cap="none" spc="-3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 Light" pitchFamily="2" charset="0"/>
                <a:cs typeface="Arial" panose="020B0604020202020204" pitchFamily="34" charset="0"/>
              </a:rPr>
              <a:t>+1</a:t>
            </a:r>
            <a:endParaRPr lang="en-US" sz="5400" spc="-300">
              <a:solidFill>
                <a:schemeClr val="tx1"/>
              </a:solidFill>
              <a:latin typeface="Funnel Sans Light" pitchFamily="2" charset="0"/>
              <a:cs typeface="Arial" panose="020B0604020202020204" pitchFamily="34" charset="0"/>
            </a:endParaRPr>
          </a:p>
        </p:txBody>
      </p:sp>
      <p:sp>
        <p:nvSpPr>
          <p:cNvPr id="30" name="Footer Placeholder 16">
            <a:extLst>
              <a:ext uri="{FF2B5EF4-FFF2-40B4-BE49-F238E27FC236}">
                <a16:creationId xmlns:a16="http://schemas.microsoft.com/office/drawing/2014/main" id="{AB6A20E2-435E-5072-0C06-95D71E56FAA6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9688009" y="6260400"/>
            <a:ext cx="2188802" cy="338400"/>
          </a:xfrm>
        </p:spPr>
        <p:txBody>
          <a:bodyPr/>
          <a:lstStyle/>
          <a:p>
            <a:r>
              <a:rPr lang="en-GB"/>
              <a:t>© 2025 Copyright Genpact. All Rights Reserved.</a:t>
            </a:r>
          </a:p>
        </p:txBody>
      </p:sp>
      <p:sp>
        <p:nvSpPr>
          <p:cNvPr id="9" name="Freeform: Shape 91">
            <a:extLst>
              <a:ext uri="{FF2B5EF4-FFF2-40B4-BE49-F238E27FC236}">
                <a16:creationId xmlns:a16="http://schemas.microsoft.com/office/drawing/2014/main" id="{3589D7F0-A324-1028-C22A-014ED639A591}"/>
              </a:ext>
            </a:extLst>
          </p:cNvPr>
          <p:cNvSpPr/>
          <p:nvPr/>
        </p:nvSpPr>
        <p:spPr>
          <a:xfrm>
            <a:off x="6621910" y="3014914"/>
            <a:ext cx="4351868" cy="967256"/>
          </a:xfrm>
          <a:custGeom>
            <a:avLst/>
            <a:gdLst>
              <a:gd name="connsiteX0" fmla="*/ 0 w 5511800"/>
              <a:gd name="connsiteY0" fmla="*/ 368300 h 368300"/>
              <a:gd name="connsiteX1" fmla="*/ 5511800 w 5511800"/>
              <a:gd name="connsiteY1" fmla="*/ 0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11800" h="368300">
                <a:moveTo>
                  <a:pt x="0" y="368300"/>
                </a:moveTo>
                <a:lnTo>
                  <a:pt x="5511800" y="0"/>
                </a:lnTo>
              </a:path>
            </a:pathLst>
          </a:custGeom>
          <a:ln w="25400">
            <a:solidFill>
              <a:schemeClr val="accent1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unnel Sans" pitchFamily="2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240C9CB-E74C-0FA6-EF20-CBA3F57A3BC7}"/>
              </a:ext>
            </a:extLst>
          </p:cNvPr>
          <p:cNvGrpSpPr/>
          <p:nvPr/>
        </p:nvGrpSpPr>
        <p:grpSpPr>
          <a:xfrm>
            <a:off x="10451304" y="242254"/>
            <a:ext cx="1032938" cy="307052"/>
            <a:chOff x="10451304" y="222560"/>
            <a:chExt cx="1032938" cy="3070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C3540F17-A3AC-6D06-006D-559BA2A65313}"/>
                </a:ext>
              </a:extLst>
            </p:cNvPr>
            <p:cNvSpPr/>
            <p:nvPr/>
          </p:nvSpPr>
          <p:spPr>
            <a:xfrm>
              <a:off x="10451304" y="278972"/>
              <a:ext cx="1025189" cy="25064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itle 13">
              <a:extLst>
                <a:ext uri="{FF2B5EF4-FFF2-40B4-BE49-F238E27FC236}">
                  <a16:creationId xmlns:a16="http://schemas.microsoft.com/office/drawing/2014/main" id="{6BF14EC6-EEDD-F428-2302-85EE43195393}"/>
                </a:ext>
              </a:extLst>
            </p:cNvPr>
            <p:cNvSpPr txBox="1">
              <a:spLocks/>
            </p:cNvSpPr>
            <p:nvPr/>
          </p:nvSpPr>
          <p:spPr>
            <a:xfrm>
              <a:off x="10459053" y="222560"/>
              <a:ext cx="1025189" cy="293437"/>
            </a:xfrm>
            <a:prstGeom prst="rect">
              <a:avLst/>
            </a:prstGeom>
            <a:ln>
              <a:noFill/>
            </a:ln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unnel Sans" pitchFamily="2" charset="0"/>
                  <a:ea typeface="Roboto" panose="02000000000000000000" pitchFamily="2" charset="0"/>
                </a:rPr>
                <a:t>Who we are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7288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6257E-E3E4-8B3B-FC26-7A622B9D9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FFBB51FB-17A0-28CB-11CD-F32570C5C8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E09706D9-A02B-2E37-C2F9-84ED1F6734E0}"/>
              </a:ext>
            </a:extLst>
          </p:cNvPr>
          <p:cNvSpPr/>
          <p:nvPr/>
        </p:nvSpPr>
        <p:spPr>
          <a:xfrm>
            <a:off x="8413562" y="2000239"/>
            <a:ext cx="3228301" cy="32283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0169DDF-ED80-92D3-5457-E54888FA0660}"/>
              </a:ext>
            </a:extLst>
          </p:cNvPr>
          <p:cNvSpPr/>
          <p:nvPr/>
        </p:nvSpPr>
        <p:spPr>
          <a:xfrm>
            <a:off x="545912" y="2000239"/>
            <a:ext cx="3228301" cy="32283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Slide Number Placeholder 4">
            <a:extLst>
              <a:ext uri="{FF2B5EF4-FFF2-40B4-BE49-F238E27FC236}">
                <a16:creationId xmlns:a16="http://schemas.microsoft.com/office/drawing/2014/main" id="{665FBB87-083E-4291-5281-8AC50DF1E405}"/>
              </a:ext>
            </a:extLst>
          </p:cNvPr>
          <p:cNvSpPr>
            <a:spLocks noGrp="1"/>
          </p:cNvSpPr>
          <p:nvPr>
            <p:ph type="sldNum" idx="14"/>
          </p:nvPr>
        </p:nvSpPr>
        <p:spPr>
          <a:xfrm>
            <a:off x="11368216" y="281474"/>
            <a:ext cx="518986" cy="218739"/>
          </a:xfrm>
        </p:spPr>
        <p:txBody>
          <a:bodyPr/>
          <a:lstStyle/>
          <a:p>
            <a:fld id="{00000000-1234-1234-1234-123412341234}" type="slidenum">
              <a:rPr lang="en-US" smtClean="0">
                <a:solidFill>
                  <a:schemeClr val="bg1"/>
                </a:solidFill>
              </a:rPr>
              <a:pPr/>
              <a:t>6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BBE2E860-1B7E-7A7C-215D-7F9190C97C1F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</p:spPr>
        <p:txBody>
          <a:bodyPr/>
          <a:lstStyle/>
          <a:p>
            <a:r>
              <a:rPr lang="en-GB">
                <a:solidFill>
                  <a:schemeClr val="bg2">
                    <a:alpha val="50000"/>
                  </a:schemeClr>
                </a:solidFill>
              </a:rPr>
              <a:t>© 2025 Copyright Genpact. All Rights Reserved.</a:t>
            </a:r>
          </a:p>
        </p:txBody>
      </p:sp>
      <p:sp>
        <p:nvSpPr>
          <p:cNvPr id="60" name="Title 1">
            <a:extLst>
              <a:ext uri="{FF2B5EF4-FFF2-40B4-BE49-F238E27FC236}">
                <a16:creationId xmlns:a16="http://schemas.microsoft.com/office/drawing/2014/main" id="{E1EDDB7E-BF8E-7808-7941-060A0FAFE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299" y="280096"/>
            <a:ext cx="9706957" cy="538901"/>
          </a:xfr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  <a:latin typeface="Funnel Sans ExtraBold"/>
              </a:rPr>
              <a:t>Focusing on our advanced technology capabilities and partnerships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35EE923-F772-6E56-53F2-3C24640CBF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78807" y="2303719"/>
            <a:ext cx="762510" cy="7591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D68B45-464D-D001-C6B0-41C1CD76AF6B}"/>
              </a:ext>
            </a:extLst>
          </p:cNvPr>
          <p:cNvSpPr txBox="1"/>
          <p:nvPr/>
        </p:nvSpPr>
        <p:spPr>
          <a:xfrm>
            <a:off x="907952" y="3376152"/>
            <a:ext cx="2504220" cy="116955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buClrTx/>
              <a:buFontTx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Cambria"/>
                <a:cs typeface="+mn-cs"/>
              </a:rPr>
              <a:t>Investing in </a:t>
            </a:r>
            <a:r>
              <a:rPr lang="en-US" kern="1200">
                <a:solidFill>
                  <a:schemeClr val="tx1"/>
                </a:solidFill>
                <a:latin typeface="Funnel Sans"/>
                <a:ea typeface="Cambria"/>
                <a:cs typeface="+mn-cs"/>
              </a:rPr>
              <a:t>AI talent and accelerators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Cambria"/>
                <a:cs typeface="+mn-cs"/>
              </a:rPr>
              <a:t> to more rapidly </a:t>
            </a:r>
            <a:r>
              <a:rPr lang="en-US" kern="1200">
                <a:solidFill>
                  <a:schemeClr val="tx1"/>
                </a:solidFill>
                <a:latin typeface="Funnel Sans"/>
                <a:ea typeface="Cambria"/>
                <a:cs typeface="+mn-cs"/>
              </a:rPr>
              <a:t>develop and implement  </a:t>
            </a:r>
            <a:br>
              <a:rPr lang="en-US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unnel Sans" pitchFamily="2" charset="0"/>
                <a:ea typeface="Cambria" panose="02040503050406030204" pitchFamily="18" charset="0"/>
                <a:cs typeface="+mn-cs"/>
              </a:rPr>
            </a:br>
            <a:r>
              <a:rPr lang="en-US" b="1" kern="1200">
                <a:solidFill>
                  <a:schemeClr val="tx1"/>
                </a:solidFill>
                <a:latin typeface="Funnel Sans"/>
                <a:ea typeface="Cambria"/>
                <a:cs typeface="+mn-cs"/>
              </a:rPr>
              <a:t>comprehensive technology solutions</a:t>
            </a:r>
            <a:endParaRPr lang="en-US">
              <a:solidFill>
                <a:schemeClr val="tx1"/>
              </a:solidFill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520E19-8260-EDC4-0D6E-3473DDEC6118}"/>
              </a:ext>
            </a:extLst>
          </p:cNvPr>
          <p:cNvSpPr txBox="1"/>
          <p:nvPr/>
        </p:nvSpPr>
        <p:spPr>
          <a:xfrm>
            <a:off x="8812839" y="3301414"/>
            <a:ext cx="2471209" cy="138499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buClrTx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Cambria"/>
                <a:cs typeface="+mn-cs"/>
              </a:rPr>
              <a:t>Partnering with firms </a:t>
            </a:r>
            <a:r>
              <a:rPr lang="en-US" kern="1200">
                <a:solidFill>
                  <a:schemeClr val="tx1"/>
                </a:solidFill>
                <a:latin typeface="Funnel Sans"/>
                <a:ea typeface="Cambria"/>
                <a:cs typeface="+mn-cs"/>
              </a:rPr>
              <a:t>focused on next generation </a:t>
            </a:r>
            <a:r>
              <a:rPr lang="en-US" b="1" kern="1200">
                <a:solidFill>
                  <a:schemeClr val="tx1"/>
                </a:solidFill>
                <a:latin typeface="Funnel Sans"/>
                <a:ea typeface="Cambria"/>
                <a:cs typeface="+mn-cs"/>
              </a:rPr>
              <a:t>AI orchestration technologies </a:t>
            </a:r>
            <a:r>
              <a:rPr lang="en-US" kern="1200">
                <a:solidFill>
                  <a:schemeClr val="tx1"/>
                </a:solidFill>
                <a:latin typeface="Funnel Sans"/>
                <a:ea typeface="Cambria"/>
                <a:cs typeface="+mn-cs"/>
              </a:rPr>
              <a:t>designed to optimize business processes</a:t>
            </a:r>
            <a:endParaRPr lang="en-US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/>
              <a:ea typeface="Cambria"/>
              <a:cs typeface="+mn-cs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8A90FF14-BBB3-E2C5-E96F-E67E52BBE8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09265" y="2444399"/>
            <a:ext cx="636894" cy="636894"/>
          </a:xfrm>
          <a:prstGeom prst="rect">
            <a:avLst/>
          </a:prstGeom>
        </p:spPr>
      </p:pic>
      <p:sp>
        <p:nvSpPr>
          <p:cNvPr id="30" name="Graphic 28">
            <a:extLst>
              <a:ext uri="{FF2B5EF4-FFF2-40B4-BE49-F238E27FC236}">
                <a16:creationId xmlns:a16="http://schemas.microsoft.com/office/drawing/2014/main" id="{1F7E9619-2296-285F-BAF6-291B0BA22ABB}"/>
              </a:ext>
            </a:extLst>
          </p:cNvPr>
          <p:cNvSpPr>
            <a:spLocks/>
          </p:cNvSpPr>
          <p:nvPr/>
        </p:nvSpPr>
        <p:spPr>
          <a:xfrm>
            <a:off x="3945126" y="1655698"/>
            <a:ext cx="4301748" cy="4300020"/>
          </a:xfrm>
          <a:prstGeom prst="ellipse">
            <a:avLst/>
          </a:prstGeom>
          <a:solidFill>
            <a:schemeClr val="bg1"/>
          </a:solidFill>
          <a:ln w="1587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 pitchFamily="2" charset="0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6D17FEF-8A59-EE25-4D4A-C35400AABFA1}"/>
              </a:ext>
            </a:extLst>
          </p:cNvPr>
          <p:cNvGrpSpPr/>
          <p:nvPr/>
        </p:nvGrpSpPr>
        <p:grpSpPr>
          <a:xfrm>
            <a:off x="4511091" y="1991296"/>
            <a:ext cx="3050937" cy="3710105"/>
            <a:chOff x="4511091" y="2074639"/>
            <a:chExt cx="3050937" cy="3710105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3884BD31-DE8E-2773-66C8-6DE142B84293}"/>
                </a:ext>
              </a:extLst>
            </p:cNvPr>
            <p:cNvGrpSpPr/>
            <p:nvPr/>
          </p:nvGrpSpPr>
          <p:grpSpPr>
            <a:xfrm>
              <a:off x="4561063" y="3969533"/>
              <a:ext cx="2919200" cy="1815211"/>
              <a:chOff x="4636400" y="4163322"/>
              <a:chExt cx="2919200" cy="1815211"/>
            </a:xfrm>
          </p:grpSpPr>
          <p:sp>
            <p:nvSpPr>
              <p:cNvPr id="34" name="Text Placeholder 22">
                <a:extLst>
                  <a:ext uri="{FF2B5EF4-FFF2-40B4-BE49-F238E27FC236}">
                    <a16:creationId xmlns:a16="http://schemas.microsoft.com/office/drawing/2014/main" id="{47417823-7CBB-D825-1ABD-9898BBFEFBA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05197" y="4163322"/>
                <a:ext cx="1306448" cy="276999"/>
              </a:xfrm>
              <a:prstGeom prst="rect">
                <a:avLst/>
              </a:prstGeom>
            </p:spPr>
            <p:txBody>
              <a:bodyPr wrap="none" lIns="0" tIns="0" rIns="0" bIns="0" anchor="t">
                <a:spAutoFit/>
              </a:bodyPr>
              <a:lstStyle>
                <a:lvl1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Tx/>
                  <a:buNone/>
                  <a:defRPr sz="1800" kern="1200">
                    <a:solidFill>
                      <a:schemeClr val="bg1"/>
                    </a:solidFill>
                    <a:latin typeface="+mn-lt"/>
                    <a:ea typeface="Cambria" panose="02040503050406030204" pitchFamily="18" charset="0"/>
                    <a:cs typeface="+mn-cs"/>
                  </a:defRPr>
                </a:lvl1pPr>
                <a:lvl2pPr marL="720725" indent="-277813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Tx/>
                  <a:buBlip>
                    <a:blip r:embed="rId7"/>
                  </a:buBlip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60475" indent="-346075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Tx/>
                  <a:buBlip>
                    <a:blip r:embed="rId8"/>
                  </a:buBlip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Funnel Sans" pitchFamily="2" charset="0"/>
                  </a:rPr>
                  <a:t>Acquisitions</a:t>
                </a:r>
              </a:p>
            </p:txBody>
          </p: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E5BE3D3B-3157-1924-615A-03DBAED7EF39}"/>
                  </a:ext>
                </a:extLst>
              </p:cNvPr>
              <p:cNvGrpSpPr/>
              <p:nvPr/>
            </p:nvGrpSpPr>
            <p:grpSpPr>
              <a:xfrm>
                <a:off x="4636400" y="4615054"/>
                <a:ext cx="2919200" cy="1363479"/>
                <a:chOff x="4636400" y="4599814"/>
                <a:chExt cx="2919200" cy="1363479"/>
              </a:xfrm>
            </p:grpSpPr>
            <p:pic>
              <p:nvPicPr>
                <p:cNvPr id="36" name="Picture 2">
                  <a:extLst>
                    <a:ext uri="{FF2B5EF4-FFF2-40B4-BE49-F238E27FC236}">
                      <a16:creationId xmlns:a16="http://schemas.microsoft.com/office/drawing/2014/main" id="{CD381D4D-4B38-959B-9CAB-288BC23A30C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 bwMode="auto">
                <a:xfrm>
                  <a:off x="5659001" y="5691491"/>
                  <a:ext cx="873999" cy="27180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37" name="Group 36">
                  <a:extLst>
                    <a:ext uri="{FF2B5EF4-FFF2-40B4-BE49-F238E27FC236}">
                      <a16:creationId xmlns:a16="http://schemas.microsoft.com/office/drawing/2014/main" id="{43DC7D58-5D33-063F-2803-E143B0748B2E}"/>
                    </a:ext>
                  </a:extLst>
                </p:cNvPr>
                <p:cNvGrpSpPr/>
                <p:nvPr/>
              </p:nvGrpSpPr>
              <p:grpSpPr>
                <a:xfrm>
                  <a:off x="5241146" y="5346226"/>
                  <a:ext cx="1812126" cy="298987"/>
                  <a:chOff x="5080742" y="5346052"/>
                  <a:chExt cx="1812126" cy="298987"/>
                </a:xfrm>
              </p:grpSpPr>
              <p:pic>
                <p:nvPicPr>
                  <p:cNvPr id="46" name="Picture 32">
                    <a:extLst>
                      <a:ext uri="{FF2B5EF4-FFF2-40B4-BE49-F238E27FC236}">
                        <a16:creationId xmlns:a16="http://schemas.microsoft.com/office/drawing/2014/main" id="{3173ADB5-B316-C90A-6FB2-C4C9D9FB6A1C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0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 bwMode="auto">
                  <a:xfrm>
                    <a:off x="5080742" y="5346052"/>
                    <a:ext cx="860722" cy="298987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7" name="Picture 46" descr="Logo&#10;&#10;Description automatically generated">
                    <a:extLst>
                      <a:ext uri="{FF2B5EF4-FFF2-40B4-BE49-F238E27FC236}">
                        <a16:creationId xmlns:a16="http://schemas.microsoft.com/office/drawing/2014/main" id="{2D6B004D-4466-A351-FEDD-4652EF0D846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097811" y="5381967"/>
                    <a:ext cx="795057" cy="22715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4972957D-8BE3-CB3A-3F13-3DEEB8B1E284}"/>
                    </a:ext>
                  </a:extLst>
                </p:cNvPr>
                <p:cNvGrpSpPr/>
                <p:nvPr/>
              </p:nvGrpSpPr>
              <p:grpSpPr>
                <a:xfrm>
                  <a:off x="4640350" y="4599814"/>
                  <a:ext cx="2911300" cy="363434"/>
                  <a:chOff x="4568664" y="4728472"/>
                  <a:chExt cx="2911300" cy="363434"/>
                </a:xfrm>
              </p:grpSpPr>
              <p:pic>
                <p:nvPicPr>
                  <p:cNvPr id="43" name="Picture 24">
                    <a:extLst>
                      <a:ext uri="{FF2B5EF4-FFF2-40B4-BE49-F238E27FC236}">
                        <a16:creationId xmlns:a16="http://schemas.microsoft.com/office/drawing/2014/main" id="{4E504E6F-0879-635F-23F5-42268FBFA322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2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 bwMode="auto">
                  <a:xfrm>
                    <a:off x="4568664" y="4814527"/>
                    <a:ext cx="1014030" cy="16668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4" name="Picture 28">
                    <a:extLst>
                      <a:ext uri="{FF2B5EF4-FFF2-40B4-BE49-F238E27FC236}">
                        <a16:creationId xmlns:a16="http://schemas.microsoft.com/office/drawing/2014/main" id="{582F2CC1-1CF3-66B9-C13A-F693B127337D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 bwMode="auto">
                  <a:xfrm>
                    <a:off x="5744250" y="4728472"/>
                    <a:ext cx="749718" cy="36343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5" name="Picture 36">
                    <a:extLst>
                      <a:ext uri="{FF2B5EF4-FFF2-40B4-BE49-F238E27FC236}">
                        <a16:creationId xmlns:a16="http://schemas.microsoft.com/office/drawing/2014/main" id="{F9D2C9AB-0A1B-50FA-B9FB-F408D36583D8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4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 bwMode="auto">
                  <a:xfrm>
                    <a:off x="6655523" y="4793430"/>
                    <a:ext cx="824441" cy="208883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grpSp>
              <p:nvGrpSpPr>
                <p:cNvPr id="39" name="Group 38">
                  <a:extLst>
                    <a:ext uri="{FF2B5EF4-FFF2-40B4-BE49-F238E27FC236}">
                      <a16:creationId xmlns:a16="http://schemas.microsoft.com/office/drawing/2014/main" id="{D7B92C09-BC66-3C0C-4A77-D83F9C1B8907}"/>
                    </a:ext>
                  </a:extLst>
                </p:cNvPr>
                <p:cNvGrpSpPr/>
                <p:nvPr/>
              </p:nvGrpSpPr>
              <p:grpSpPr>
                <a:xfrm>
                  <a:off x="4636400" y="4988977"/>
                  <a:ext cx="2919200" cy="302097"/>
                  <a:chOff x="4537014" y="4992311"/>
                  <a:chExt cx="2919200" cy="302097"/>
                </a:xfrm>
              </p:grpSpPr>
              <p:pic>
                <p:nvPicPr>
                  <p:cNvPr id="40" name="Picture 39">
                    <a:extLst>
                      <a:ext uri="{FF2B5EF4-FFF2-40B4-BE49-F238E27FC236}">
                        <a16:creationId xmlns:a16="http://schemas.microsoft.com/office/drawing/2014/main" id="{0FC12A39-E219-1275-B326-D448AA4A1980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 bwMode="auto">
                  <a:xfrm>
                    <a:off x="4537014" y="4992311"/>
                    <a:ext cx="1005840" cy="269876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1" name="Picture 40">
                    <a:extLst>
                      <a:ext uri="{FF2B5EF4-FFF2-40B4-BE49-F238E27FC236}">
                        <a16:creationId xmlns:a16="http://schemas.microsoft.com/office/drawing/2014/main" id="{1608BF41-675A-B3DB-A575-5C3D1F0ADFA3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6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 bwMode="auto">
                  <a:xfrm>
                    <a:off x="6688064" y="5072540"/>
                    <a:ext cx="768150" cy="19161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42" name="Picture 4">
                    <a:extLst>
                      <a:ext uri="{FF2B5EF4-FFF2-40B4-BE49-F238E27FC236}">
                        <a16:creationId xmlns:a16="http://schemas.microsoft.com/office/drawing/2014/main" id="{ABE9CC06-58B5-19AA-7866-A91987228712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7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 t="25580" b="25580"/>
                  <a:stretch/>
                </p:blipFill>
                <p:spPr bwMode="auto">
                  <a:xfrm>
                    <a:off x="5731384" y="5083378"/>
                    <a:ext cx="768150" cy="21103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</p:grpSp>
        </p:grp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0DED9473-0D2B-3305-40D0-8C02C91CC069}"/>
                </a:ext>
              </a:extLst>
            </p:cNvPr>
            <p:cNvCxnSpPr>
              <a:cxnSpLocks/>
            </p:cNvCxnSpPr>
            <p:nvPr/>
          </p:nvCxnSpPr>
          <p:spPr>
            <a:xfrm>
              <a:off x="4511091" y="3685052"/>
              <a:ext cx="2978969" cy="0"/>
            </a:xfrm>
            <a:prstGeom prst="line">
              <a:avLst/>
            </a:prstGeom>
            <a:ln w="635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grpSp>
          <p:nvGrpSpPr>
            <p:cNvPr id="321" name="Group 320">
              <a:extLst>
                <a:ext uri="{FF2B5EF4-FFF2-40B4-BE49-F238E27FC236}">
                  <a16:creationId xmlns:a16="http://schemas.microsoft.com/office/drawing/2014/main" id="{33208716-3DD1-C4CA-0B1B-5294638EFF65}"/>
                </a:ext>
              </a:extLst>
            </p:cNvPr>
            <p:cNvGrpSpPr/>
            <p:nvPr/>
          </p:nvGrpSpPr>
          <p:grpSpPr>
            <a:xfrm>
              <a:off x="4551266" y="2074639"/>
              <a:ext cx="3010762" cy="1264972"/>
              <a:chOff x="4601618" y="2074639"/>
              <a:chExt cx="3010762" cy="1264972"/>
            </a:xfrm>
          </p:grpSpPr>
          <p:sp>
            <p:nvSpPr>
              <p:cNvPr id="48" name="Text Placeholder 22">
                <a:extLst>
                  <a:ext uri="{FF2B5EF4-FFF2-40B4-BE49-F238E27FC236}">
                    <a16:creationId xmlns:a16="http://schemas.microsoft.com/office/drawing/2014/main" id="{2D63632A-75AC-9EA8-6D03-94995C1E970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53349" y="2074639"/>
                <a:ext cx="907301" cy="276999"/>
              </a:xfrm>
              <a:prstGeom prst="rect">
                <a:avLst/>
              </a:prstGeom>
            </p:spPr>
            <p:txBody>
              <a:bodyPr wrap="none" lIns="0" tIns="0" rIns="0" bIns="0" anchor="t">
                <a:spAutoFit/>
              </a:bodyPr>
              <a:lstStyle>
                <a:lvl1pPr marL="0" indent="0" algn="l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Tx/>
                  <a:buNone/>
                  <a:defRPr sz="1800" kern="1200">
                    <a:solidFill>
                      <a:schemeClr val="bg1"/>
                    </a:solidFill>
                    <a:latin typeface="+mn-lt"/>
                    <a:ea typeface="Cambria" panose="02040503050406030204" pitchFamily="18" charset="0"/>
                    <a:cs typeface="+mn-cs"/>
                  </a:defRPr>
                </a:lvl1pPr>
                <a:lvl2pPr marL="720725" indent="-277813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Tx/>
                  <a:buBlip>
                    <a:blip r:embed="rId7"/>
                  </a:buBlip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60475" indent="-346075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Tx/>
                  <a:buBlip>
                    <a:blip r:embed="rId8"/>
                  </a:buBlip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Funnel Sans" pitchFamily="2" charset="0"/>
                  </a:rPr>
                  <a:t>Partners</a:t>
                </a:r>
              </a:p>
            </p:txBody>
          </p:sp>
          <p:grpSp>
            <p:nvGrpSpPr>
              <p:cNvPr id="320" name="Group 319">
                <a:extLst>
                  <a:ext uri="{FF2B5EF4-FFF2-40B4-BE49-F238E27FC236}">
                    <a16:creationId xmlns:a16="http://schemas.microsoft.com/office/drawing/2014/main" id="{7E4E1D72-463B-0E18-2FE9-E5E484AE40AA}"/>
                  </a:ext>
                </a:extLst>
              </p:cNvPr>
              <p:cNvGrpSpPr/>
              <p:nvPr/>
            </p:nvGrpSpPr>
            <p:grpSpPr>
              <a:xfrm>
                <a:off x="4601618" y="2494175"/>
                <a:ext cx="3010762" cy="845436"/>
                <a:chOff x="4449587" y="2581024"/>
                <a:chExt cx="3314824" cy="930818"/>
              </a:xfrm>
            </p:grpSpPr>
            <p:pic>
              <p:nvPicPr>
                <p:cNvPr id="50" name="Picture 8" descr="Logo&#10;&#10;Description automatically generated">
                  <a:extLst>
                    <a:ext uri="{FF2B5EF4-FFF2-40B4-BE49-F238E27FC236}">
                      <a16:creationId xmlns:a16="http://schemas.microsoft.com/office/drawing/2014/main" id="{69FC6562-2E01-61F4-77A3-A140A25010C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498206" y="2642795"/>
                  <a:ext cx="989891" cy="219026"/>
                </a:xfrm>
                <a:prstGeom prst="rect">
                  <a:avLst/>
                </a:prstGeom>
              </p:spPr>
            </p:pic>
            <p:pic>
              <p:nvPicPr>
                <p:cNvPr id="51" name="Picture 3" descr="Logo&#10;&#10;Description automatically generated">
                  <a:extLst>
                    <a:ext uri="{FF2B5EF4-FFF2-40B4-BE49-F238E27FC236}">
                      <a16:creationId xmlns:a16="http://schemas.microsoft.com/office/drawing/2014/main" id="{B813AFE4-B481-5F00-FDB8-6C89B266AE1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4609331" y="2656305"/>
                  <a:ext cx="512528" cy="319738"/>
                </a:xfrm>
                <a:prstGeom prst="rect">
                  <a:avLst/>
                </a:prstGeom>
              </p:spPr>
            </p:pic>
            <p:pic>
              <p:nvPicPr>
                <p:cNvPr id="52" name="Picture 51" descr="Google cloud logo - Social media ...">
                  <a:extLst>
                    <a:ext uri="{FF2B5EF4-FFF2-40B4-BE49-F238E27FC236}">
                      <a16:creationId xmlns:a16="http://schemas.microsoft.com/office/drawing/2014/main" id="{9CF44193-72F7-98E0-6ABA-73D5F9B31A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49587" y="3095834"/>
                  <a:ext cx="832016" cy="416008"/>
                </a:xfrm>
                <a:prstGeom prst="rect">
                  <a:avLst/>
                </a:prstGeom>
              </p:spPr>
            </p:pic>
            <p:pic>
              <p:nvPicPr>
                <p:cNvPr id="53" name="Picture 52" descr="Company Logos - Salesforce">
                  <a:extLst>
                    <a:ext uri="{FF2B5EF4-FFF2-40B4-BE49-F238E27FC236}">
                      <a16:creationId xmlns:a16="http://schemas.microsoft.com/office/drawing/2014/main" id="{106F1A3D-EBF8-867E-85B0-3198009A2FA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23183" t="18106" r="23183" b="19136"/>
                <a:stretch/>
              </p:blipFill>
              <p:spPr>
                <a:xfrm>
                  <a:off x="6880065" y="2581024"/>
                  <a:ext cx="691407" cy="450081"/>
                </a:xfrm>
                <a:prstGeom prst="rect">
                  <a:avLst/>
                </a:prstGeom>
              </p:spPr>
            </p:pic>
            <p:pic>
              <p:nvPicPr>
                <p:cNvPr id="54" name="Picture 53" descr="A red and black logo&#10;&#10;Description automatically generated">
                  <a:extLst>
                    <a:ext uri="{FF2B5EF4-FFF2-40B4-BE49-F238E27FC236}">
                      <a16:creationId xmlns:a16="http://schemas.microsoft.com/office/drawing/2014/main" id="{E2F2BB7A-81B7-BCF0-B8D6-2F26678793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406642" y="3306451"/>
                  <a:ext cx="1173018" cy="203810"/>
                </a:xfrm>
                <a:prstGeom prst="rect">
                  <a:avLst/>
                </a:prstGeom>
              </p:spPr>
            </p:pic>
            <p:pic>
              <p:nvPicPr>
                <p:cNvPr id="55" name="Picture 54">
                  <a:extLst>
                    <a:ext uri="{FF2B5EF4-FFF2-40B4-BE49-F238E27FC236}">
                      <a16:creationId xmlns:a16="http://schemas.microsoft.com/office/drawing/2014/main" id="{ACE20BCC-CB04-5FAF-A243-AB1D5832C8D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495782" y="2981846"/>
                  <a:ext cx="994739" cy="204580"/>
                </a:xfrm>
                <a:prstGeom prst="rect">
                  <a:avLst/>
                </a:prstGeom>
              </p:spPr>
            </p:pic>
            <p:pic>
              <p:nvPicPr>
                <p:cNvPr id="56" name="Graphic 55" descr="A blue and black text&#10;&#10;Description automatically generated">
                  <a:extLst>
                    <a:ext uri="{FF2B5EF4-FFF2-40B4-BE49-F238E27FC236}">
                      <a16:creationId xmlns:a16="http://schemas.microsoft.com/office/drawing/2014/main" id="{A2797EC9-94CA-B714-57B3-C3D06B99496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4">
                  <a:extLst>
                    <a:ext uri="{96DAC541-7B7A-43D3-8B79-37D633B846F1}">
                      <asvg:svgBlip xmlns:asvg="http://schemas.microsoft.com/office/drawing/2016/SVG/main" r:embed="rId2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687125" y="3245197"/>
                  <a:ext cx="1077286" cy="254839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EABE851-3AF0-5CB4-F904-49BFBBB65016}"/>
              </a:ext>
            </a:extLst>
          </p:cNvPr>
          <p:cNvGrpSpPr/>
          <p:nvPr/>
        </p:nvGrpSpPr>
        <p:grpSpPr>
          <a:xfrm>
            <a:off x="10451304" y="237570"/>
            <a:ext cx="1032938" cy="301186"/>
            <a:chOff x="10404810" y="290418"/>
            <a:chExt cx="1032938" cy="301186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7286A538-6DC8-5447-6611-A7199247A8CE}"/>
                </a:ext>
              </a:extLst>
            </p:cNvPr>
            <p:cNvSpPr/>
            <p:nvPr/>
          </p:nvSpPr>
          <p:spPr>
            <a:xfrm>
              <a:off x="10404810" y="340964"/>
              <a:ext cx="1025189" cy="25064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itle 13">
              <a:extLst>
                <a:ext uri="{FF2B5EF4-FFF2-40B4-BE49-F238E27FC236}">
                  <a16:creationId xmlns:a16="http://schemas.microsoft.com/office/drawing/2014/main" id="{F5A5AC98-D563-6B0B-6FCA-CD4FD52E2302}"/>
                </a:ext>
              </a:extLst>
            </p:cNvPr>
            <p:cNvSpPr txBox="1">
              <a:spLocks/>
            </p:cNvSpPr>
            <p:nvPr/>
          </p:nvSpPr>
          <p:spPr>
            <a:xfrm>
              <a:off x="10412559" y="290418"/>
              <a:ext cx="1025189" cy="293437"/>
            </a:xfrm>
            <a:prstGeom prst="rect">
              <a:avLst/>
            </a:prstGeom>
            <a:ln>
              <a:noFill/>
            </a:ln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nnel Sans" pitchFamily="2" charset="0"/>
                  <a:ea typeface="Roboto" panose="02000000000000000000" pitchFamily="2" charset="0"/>
                </a:rPr>
                <a:t>Who we are</a:t>
              </a:r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D8F5AE07-A6EA-B205-867C-96079433137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8134" t="14156" r="57486" b="13360"/>
          <a:stretch/>
        </p:blipFill>
        <p:spPr>
          <a:xfrm>
            <a:off x="211954" y="238990"/>
            <a:ext cx="572732" cy="6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243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9E5F6-C000-2277-3485-DF11ADE363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46">
            <a:extLst>
              <a:ext uri="{FF2B5EF4-FFF2-40B4-BE49-F238E27FC236}">
                <a16:creationId xmlns:a16="http://schemas.microsoft.com/office/drawing/2014/main" id="{4131ABA3-9EB0-5D95-168A-B86576879EC4}"/>
              </a:ext>
            </a:extLst>
          </p:cNvPr>
          <p:cNvSpPr/>
          <p:nvPr/>
        </p:nvSpPr>
        <p:spPr>
          <a:xfrm>
            <a:off x="2759757" y="2426549"/>
            <a:ext cx="1184128" cy="3532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6" name="Rectangle: Rounded Corners 46">
            <a:extLst>
              <a:ext uri="{FF2B5EF4-FFF2-40B4-BE49-F238E27FC236}">
                <a16:creationId xmlns:a16="http://schemas.microsoft.com/office/drawing/2014/main" id="{2F38CAC5-632D-7DB2-BB27-50A7A0FC37DB}"/>
              </a:ext>
            </a:extLst>
          </p:cNvPr>
          <p:cNvSpPr/>
          <p:nvPr/>
        </p:nvSpPr>
        <p:spPr>
          <a:xfrm>
            <a:off x="4328207" y="2426549"/>
            <a:ext cx="1184128" cy="3532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7" name="Rectangle: Rounded Corners 46">
            <a:extLst>
              <a:ext uri="{FF2B5EF4-FFF2-40B4-BE49-F238E27FC236}">
                <a16:creationId xmlns:a16="http://schemas.microsoft.com/office/drawing/2014/main" id="{582FABC1-70B8-8A1E-9E37-7E1BCBE22A2F}"/>
              </a:ext>
            </a:extLst>
          </p:cNvPr>
          <p:cNvSpPr/>
          <p:nvPr/>
        </p:nvSpPr>
        <p:spPr>
          <a:xfrm>
            <a:off x="5833157" y="2426549"/>
            <a:ext cx="1184128" cy="3532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8" name="Rectangle: Rounded Corners 46">
            <a:extLst>
              <a:ext uri="{FF2B5EF4-FFF2-40B4-BE49-F238E27FC236}">
                <a16:creationId xmlns:a16="http://schemas.microsoft.com/office/drawing/2014/main" id="{F5A60A8E-2095-52D2-9732-355B48A52617}"/>
              </a:ext>
            </a:extLst>
          </p:cNvPr>
          <p:cNvSpPr/>
          <p:nvPr/>
        </p:nvSpPr>
        <p:spPr>
          <a:xfrm>
            <a:off x="7326435" y="2426549"/>
            <a:ext cx="1184128" cy="3532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9" name="Rectangle: Rounded Corners 46">
            <a:extLst>
              <a:ext uri="{FF2B5EF4-FFF2-40B4-BE49-F238E27FC236}">
                <a16:creationId xmlns:a16="http://schemas.microsoft.com/office/drawing/2014/main" id="{B23FADC4-9A76-1B83-3210-A24E9F80C2AA}"/>
              </a:ext>
            </a:extLst>
          </p:cNvPr>
          <p:cNvSpPr/>
          <p:nvPr/>
        </p:nvSpPr>
        <p:spPr>
          <a:xfrm>
            <a:off x="8886678" y="2426549"/>
            <a:ext cx="1184128" cy="3532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20" name="Rectangle: Rounded Corners 46">
            <a:extLst>
              <a:ext uri="{FF2B5EF4-FFF2-40B4-BE49-F238E27FC236}">
                <a16:creationId xmlns:a16="http://schemas.microsoft.com/office/drawing/2014/main" id="{DFEB1EA8-88E8-8817-46C1-13F194D07BDE}"/>
              </a:ext>
            </a:extLst>
          </p:cNvPr>
          <p:cNvSpPr/>
          <p:nvPr/>
        </p:nvSpPr>
        <p:spPr>
          <a:xfrm>
            <a:off x="10519457" y="2426549"/>
            <a:ext cx="1184128" cy="3532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3" name="Rectangle: Rounded Corners 46">
            <a:extLst>
              <a:ext uri="{FF2B5EF4-FFF2-40B4-BE49-F238E27FC236}">
                <a16:creationId xmlns:a16="http://schemas.microsoft.com/office/drawing/2014/main" id="{1BF1113C-EFE7-5FF4-491F-BD6F0A483488}"/>
              </a:ext>
            </a:extLst>
          </p:cNvPr>
          <p:cNvSpPr/>
          <p:nvPr/>
        </p:nvSpPr>
        <p:spPr>
          <a:xfrm>
            <a:off x="1229407" y="2426549"/>
            <a:ext cx="1184128" cy="3532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396" name="Text Placeholder 22">
            <a:extLst>
              <a:ext uri="{FF2B5EF4-FFF2-40B4-BE49-F238E27FC236}">
                <a16:creationId xmlns:a16="http://schemas.microsoft.com/office/drawing/2014/main" id="{46831010-CF47-0F51-BFDC-46CCFC54AC38}"/>
              </a:ext>
            </a:extLst>
          </p:cNvPr>
          <p:cNvSpPr txBox="1">
            <a:spLocks/>
          </p:cNvSpPr>
          <p:nvPr/>
        </p:nvSpPr>
        <p:spPr>
          <a:xfrm>
            <a:off x="1231493" y="3457465"/>
            <a:ext cx="10628901" cy="582574"/>
          </a:xfrm>
          <a:prstGeom prst="roundRect">
            <a:avLst>
              <a:gd name="adj" fmla="val 9827"/>
            </a:avLst>
          </a:prstGeom>
          <a:noFill/>
          <a:ln w="9525">
            <a:noFill/>
          </a:ln>
        </p:spPr>
        <p:txBody>
          <a:bodyPr wrap="square" lIns="288000" tIns="72000" rIns="0" bIns="7200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Cambria" panose="02040503050406030204" pitchFamily="18" charset="0"/>
                <a:cs typeface="+mn-cs"/>
              </a:defRPr>
            </a:lvl1pPr>
            <a:lvl2pPr marL="720725" indent="-2778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600" b="1">
                <a:solidFill>
                  <a:schemeClr val="tx1"/>
                </a:solidFill>
                <a:ea typeface="Cambria"/>
              </a:rPr>
              <a:t>Our extended partner ecosystem aligns with our strategic offerings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368" name="Text Placeholder 22">
            <a:extLst>
              <a:ext uri="{FF2B5EF4-FFF2-40B4-BE49-F238E27FC236}">
                <a16:creationId xmlns:a16="http://schemas.microsoft.com/office/drawing/2014/main" id="{909816D6-B4BD-132D-CEC4-DEE035817243}"/>
              </a:ext>
            </a:extLst>
          </p:cNvPr>
          <p:cNvSpPr txBox="1">
            <a:spLocks/>
          </p:cNvSpPr>
          <p:nvPr/>
        </p:nvSpPr>
        <p:spPr>
          <a:xfrm>
            <a:off x="1329673" y="1065455"/>
            <a:ext cx="10628901" cy="353347"/>
          </a:xfrm>
          <a:prstGeom prst="roundRect">
            <a:avLst>
              <a:gd name="adj" fmla="val 9672"/>
            </a:avLst>
          </a:prstGeom>
          <a:noFill/>
          <a:ln w="9525">
            <a:noFill/>
          </a:ln>
        </p:spPr>
        <p:txBody>
          <a:bodyPr wrap="square" lIns="288000" tIns="72000" rIns="0" bIns="7200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Cambria" panose="02040503050406030204" pitchFamily="18" charset="0"/>
                <a:cs typeface="+mn-cs"/>
              </a:defRPr>
            </a:lvl1pPr>
            <a:lvl2pPr marL="720725" indent="-2778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600" b="1">
                <a:solidFill>
                  <a:schemeClr val="tx1"/>
                </a:solidFill>
                <a:ea typeface="Cambria"/>
              </a:rPr>
              <a:t>Our commitment to technology partnerships enables us to create greater value for our clients</a:t>
            </a:r>
            <a:endParaRPr lang="en-IN" sz="1600" b="1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5DA0B4-3AA9-CE7C-C645-1900FCC3441C}"/>
              </a:ext>
            </a:extLst>
          </p:cNvPr>
          <p:cNvSpPr>
            <a:spLocks noGrp="1"/>
          </p:cNvSpPr>
          <p:nvPr>
            <p:ph type="sldNum" idx="14"/>
          </p:nvPr>
        </p:nvSpPr>
        <p:spPr>
          <a:xfrm>
            <a:off x="11368216" y="281474"/>
            <a:ext cx="518986" cy="218739"/>
          </a:xfrm>
        </p:spPr>
        <p:txBody>
          <a:bodyPr/>
          <a:lstStyle/>
          <a:p>
            <a:fld id="{00000000-1234-1234-1234-12341234123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550C01-987E-63AA-7ECA-F711B0ABDDB3}"/>
              </a:ext>
            </a:extLst>
          </p:cNvPr>
          <p:cNvSpPr txBox="1">
            <a:spLocks/>
          </p:cNvSpPr>
          <p:nvPr/>
        </p:nvSpPr>
        <p:spPr>
          <a:xfrm>
            <a:off x="1258300" y="142936"/>
            <a:ext cx="8519545" cy="538901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>
            <a:lvl1pPr lvl="0" algn="l" defTabSz="914400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kern="1200" spc="-150" baseline="0">
                <a:solidFill>
                  <a:schemeClr val="tx1"/>
                </a:solidFill>
                <a:latin typeface="Funnel Sans" pitchFamily="2" charset="0"/>
                <a:ea typeface="+mj-ea"/>
                <a:cs typeface="+mj-cs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lnSpc>
                <a:spcPct val="100000"/>
              </a:lnSpc>
              <a:buClrTx/>
              <a:buSzTx/>
              <a:defRPr/>
            </a:pPr>
            <a:r>
              <a:rPr lang="en-GB">
                <a:latin typeface="Funnel Sans ExtraBold" pitchFamily="2" charset="0"/>
                <a:cs typeface="Arial"/>
              </a:rPr>
              <a:t>Our partner ecosystem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F981DB78-63A1-C444-7F92-24E9CDFC95A4}"/>
              </a:ext>
            </a:extLst>
          </p:cNvPr>
          <p:cNvSpPr/>
          <p:nvPr/>
        </p:nvSpPr>
        <p:spPr>
          <a:xfrm>
            <a:off x="1215374" y="1443907"/>
            <a:ext cx="10488211" cy="852171"/>
          </a:xfrm>
          <a:prstGeom prst="roundRect">
            <a:avLst>
              <a:gd name="adj" fmla="val 1898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pic>
        <p:nvPicPr>
          <p:cNvPr id="50" name="Picture 8" descr="Logo&#10;&#10;Description automatically generated">
            <a:extLst>
              <a:ext uri="{FF2B5EF4-FFF2-40B4-BE49-F238E27FC236}">
                <a16:creationId xmlns:a16="http://schemas.microsoft.com/office/drawing/2014/main" id="{044B0EDC-CDAD-8B10-8CDF-223B79F7F2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2592" y="1776666"/>
            <a:ext cx="1197768" cy="265022"/>
          </a:xfrm>
          <a:prstGeom prst="rect">
            <a:avLst/>
          </a:prstGeom>
        </p:spPr>
      </p:pic>
      <p:sp>
        <p:nvSpPr>
          <p:cNvPr id="56" name="Text Placeholder 22">
            <a:extLst>
              <a:ext uri="{FF2B5EF4-FFF2-40B4-BE49-F238E27FC236}">
                <a16:creationId xmlns:a16="http://schemas.microsoft.com/office/drawing/2014/main" id="{82DC9C21-F06E-AC2F-4610-AC64C4038987}"/>
              </a:ext>
            </a:extLst>
          </p:cNvPr>
          <p:cNvSpPr txBox="1">
            <a:spLocks/>
          </p:cNvSpPr>
          <p:nvPr/>
        </p:nvSpPr>
        <p:spPr>
          <a:xfrm>
            <a:off x="3172682" y="2488716"/>
            <a:ext cx="430731" cy="21544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Cambria" panose="02040503050406030204" pitchFamily="18" charset="0"/>
                <a:cs typeface="+mn-cs"/>
              </a:defRPr>
            </a:lvl1pPr>
            <a:lvl2pPr marL="720725" indent="-2778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400" b="1">
                <a:solidFill>
                  <a:schemeClr val="tx1"/>
                </a:solidFill>
                <a:effectLst/>
                <a:ea typeface="Cambria"/>
              </a:rPr>
              <a:t>Elite</a:t>
            </a:r>
          </a:p>
        </p:txBody>
      </p:sp>
      <p:pic>
        <p:nvPicPr>
          <p:cNvPr id="322" name="Graphic 321" descr="A blue and black text&#10;&#10;Description automatically generated">
            <a:extLst>
              <a:ext uri="{FF2B5EF4-FFF2-40B4-BE49-F238E27FC236}">
                <a16:creationId xmlns:a16="http://schemas.microsoft.com/office/drawing/2014/main" id="{F9B992D8-0212-87F8-EB9B-5755217ED26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26594" y="1754638"/>
            <a:ext cx="1307807" cy="309079"/>
          </a:xfrm>
          <a:prstGeom prst="rect">
            <a:avLst/>
          </a:prstGeom>
        </p:spPr>
      </p:pic>
      <p:sp>
        <p:nvSpPr>
          <p:cNvPr id="320" name="Text Placeholder 22">
            <a:extLst>
              <a:ext uri="{FF2B5EF4-FFF2-40B4-BE49-F238E27FC236}">
                <a16:creationId xmlns:a16="http://schemas.microsoft.com/office/drawing/2014/main" id="{AD4BE0B8-B88C-50F4-E1FC-8551CE3C8526}"/>
              </a:ext>
            </a:extLst>
          </p:cNvPr>
          <p:cNvSpPr txBox="1">
            <a:spLocks/>
          </p:cNvSpPr>
          <p:nvPr/>
        </p:nvSpPr>
        <p:spPr>
          <a:xfrm>
            <a:off x="9082388" y="2488716"/>
            <a:ext cx="792708" cy="21544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Cambria" panose="02040503050406030204" pitchFamily="18" charset="0"/>
                <a:cs typeface="+mn-cs"/>
              </a:defRPr>
            </a:lvl1pPr>
            <a:lvl2pPr marL="720725" indent="-2778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sz="1400" b="1">
                <a:solidFill>
                  <a:schemeClr val="tx1"/>
                </a:solidFill>
                <a:effectLst/>
                <a:ea typeface="Cambria"/>
              </a:rPr>
              <a:t>Premier</a:t>
            </a:r>
          </a:p>
        </p:txBody>
      </p:sp>
      <p:pic>
        <p:nvPicPr>
          <p:cNvPr id="55" name="Picture 3" descr="Logo&#10;&#10;Description automatically generated">
            <a:extLst>
              <a:ext uri="{FF2B5EF4-FFF2-40B4-BE49-F238E27FC236}">
                <a16:creationId xmlns:a16="http://schemas.microsoft.com/office/drawing/2014/main" id="{786B7C3E-1B20-ADE8-0FF5-0D33750D856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1754" y="1675113"/>
            <a:ext cx="750393" cy="468128"/>
          </a:xfrm>
          <a:prstGeom prst="rect">
            <a:avLst/>
          </a:prstGeom>
        </p:spPr>
      </p:pic>
      <p:sp>
        <p:nvSpPr>
          <p:cNvPr id="48" name="Text Placeholder 22">
            <a:extLst>
              <a:ext uri="{FF2B5EF4-FFF2-40B4-BE49-F238E27FC236}">
                <a16:creationId xmlns:a16="http://schemas.microsoft.com/office/drawing/2014/main" id="{74EAF491-FFA2-430B-9D0C-6247379961FB}"/>
              </a:ext>
            </a:extLst>
          </p:cNvPr>
          <p:cNvSpPr txBox="1">
            <a:spLocks/>
          </p:cNvSpPr>
          <p:nvPr/>
        </p:nvSpPr>
        <p:spPr>
          <a:xfrm>
            <a:off x="1425117" y="2488716"/>
            <a:ext cx="792708" cy="21544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Cambria" panose="02040503050406030204" pitchFamily="18" charset="0"/>
                <a:cs typeface="+mn-cs"/>
              </a:defRPr>
            </a:lvl1pPr>
            <a:lvl2pPr marL="720725" indent="-2778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sz="1400" b="1">
                <a:solidFill>
                  <a:schemeClr val="tx1"/>
                </a:solidFill>
                <a:effectLst/>
                <a:ea typeface="Cambria"/>
              </a:rPr>
              <a:t>Premier</a:t>
            </a:r>
          </a:p>
        </p:txBody>
      </p:sp>
      <p:pic>
        <p:nvPicPr>
          <p:cNvPr id="52" name="Picture 51" descr="Company Logos - Salesforce">
            <a:extLst>
              <a:ext uri="{FF2B5EF4-FFF2-40B4-BE49-F238E27FC236}">
                <a16:creationId xmlns:a16="http://schemas.microsoft.com/office/drawing/2014/main" id="{7F7F2148-8CC2-023B-0048-1BC4A7194D0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183" t="18106" r="23183" b="19136"/>
          <a:stretch/>
        </p:blipFill>
        <p:spPr>
          <a:xfrm>
            <a:off x="6079517" y="1684137"/>
            <a:ext cx="691407" cy="450081"/>
          </a:xfrm>
          <a:prstGeom prst="rect">
            <a:avLst/>
          </a:prstGeom>
        </p:spPr>
      </p:pic>
      <p:sp>
        <p:nvSpPr>
          <p:cNvPr id="58" name="Text Placeholder 22">
            <a:extLst>
              <a:ext uri="{FF2B5EF4-FFF2-40B4-BE49-F238E27FC236}">
                <a16:creationId xmlns:a16="http://schemas.microsoft.com/office/drawing/2014/main" id="{561307D6-6527-9E81-27EC-0E5CDF3A287D}"/>
              </a:ext>
            </a:extLst>
          </p:cNvPr>
          <p:cNvSpPr txBox="1">
            <a:spLocks/>
          </p:cNvSpPr>
          <p:nvPr/>
        </p:nvSpPr>
        <p:spPr>
          <a:xfrm>
            <a:off x="6105381" y="2488716"/>
            <a:ext cx="691408" cy="21544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Cambria" panose="02040503050406030204" pitchFamily="18" charset="0"/>
                <a:cs typeface="+mn-cs"/>
              </a:defRPr>
            </a:lvl1pPr>
            <a:lvl2pPr marL="720725" indent="-2778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400" b="1">
                <a:solidFill>
                  <a:schemeClr val="tx1"/>
                </a:solidFill>
                <a:effectLst/>
                <a:ea typeface="Cambria"/>
              </a:rPr>
              <a:t>Summit</a:t>
            </a:r>
          </a:p>
        </p:txBody>
      </p:sp>
      <p:pic>
        <p:nvPicPr>
          <p:cNvPr id="53" name="Picture 52" descr="A red and black logo&#10;&#10;Description automatically generated">
            <a:extLst>
              <a:ext uri="{FF2B5EF4-FFF2-40B4-BE49-F238E27FC236}">
                <a16:creationId xmlns:a16="http://schemas.microsoft.com/office/drawing/2014/main" id="{085BEE07-0541-87BE-7BD9-2CD54F7AA57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73458" y="1791778"/>
            <a:ext cx="1173018" cy="234798"/>
          </a:xfrm>
          <a:prstGeom prst="rect">
            <a:avLst/>
          </a:prstGeom>
        </p:spPr>
      </p:pic>
      <p:sp>
        <p:nvSpPr>
          <p:cNvPr id="321" name="Text Placeholder 22">
            <a:extLst>
              <a:ext uri="{FF2B5EF4-FFF2-40B4-BE49-F238E27FC236}">
                <a16:creationId xmlns:a16="http://schemas.microsoft.com/office/drawing/2014/main" id="{3FC28A54-17BC-E432-753F-F55A0D358D53}"/>
              </a:ext>
            </a:extLst>
          </p:cNvPr>
          <p:cNvSpPr txBox="1">
            <a:spLocks/>
          </p:cNvSpPr>
          <p:nvPr/>
        </p:nvSpPr>
        <p:spPr>
          <a:xfrm>
            <a:off x="10835488" y="2488716"/>
            <a:ext cx="552065" cy="21544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Cambria" panose="02040503050406030204" pitchFamily="18" charset="0"/>
                <a:cs typeface="+mn-cs"/>
              </a:defRPr>
            </a:lvl1pPr>
            <a:lvl2pPr marL="720725" indent="-2778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sz="1400" b="1">
                <a:solidFill>
                  <a:schemeClr val="tx1"/>
                </a:solidFill>
                <a:effectLst/>
                <a:ea typeface="Cambria"/>
              </a:rPr>
              <a:t>Select</a:t>
            </a: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1B58CFF5-2EF6-D02A-1A4E-1156D53DD99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5823" y="1796658"/>
            <a:ext cx="1094213" cy="225038"/>
          </a:xfrm>
          <a:prstGeom prst="rect">
            <a:avLst/>
          </a:prstGeom>
        </p:spPr>
      </p:pic>
      <p:sp>
        <p:nvSpPr>
          <p:cNvPr id="57" name="Text Placeholder 22">
            <a:extLst>
              <a:ext uri="{FF2B5EF4-FFF2-40B4-BE49-F238E27FC236}">
                <a16:creationId xmlns:a16="http://schemas.microsoft.com/office/drawing/2014/main" id="{9D4B8318-21BF-7501-1D93-FA956F106674}"/>
              </a:ext>
            </a:extLst>
          </p:cNvPr>
          <p:cNvSpPr txBox="1">
            <a:spLocks/>
          </p:cNvSpPr>
          <p:nvPr/>
        </p:nvSpPr>
        <p:spPr>
          <a:xfrm>
            <a:off x="4356810" y="2520256"/>
            <a:ext cx="1147329" cy="16927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Cambria" panose="02040503050406030204" pitchFamily="18" charset="0"/>
                <a:cs typeface="+mn-cs"/>
              </a:defRPr>
            </a:lvl1pPr>
            <a:lvl2pPr marL="720725" indent="-2778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sz="1100" b="1">
                <a:solidFill>
                  <a:schemeClr val="tx1"/>
                </a:solidFill>
                <a:ea typeface="Cambria"/>
              </a:rPr>
              <a:t>Solution Partner</a:t>
            </a:r>
            <a:endParaRPr lang="en-IN" sz="1100" b="1">
              <a:solidFill>
                <a:schemeClr val="tx1"/>
              </a:solidFill>
              <a:effectLst/>
              <a:latin typeface="Aptos"/>
              <a:ea typeface="Cambria"/>
            </a:endParaRPr>
          </a:p>
        </p:txBody>
      </p:sp>
      <p:pic>
        <p:nvPicPr>
          <p:cNvPr id="51" name="Picture 50" descr="Google cloud logo - Social media ...">
            <a:extLst>
              <a:ext uri="{FF2B5EF4-FFF2-40B4-BE49-F238E27FC236}">
                <a16:creationId xmlns:a16="http://schemas.microsoft.com/office/drawing/2014/main" id="{ECBCAF84-28DF-D4B6-61D9-7882011C3D4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1285" y="1680373"/>
            <a:ext cx="915218" cy="457609"/>
          </a:xfrm>
          <a:prstGeom prst="rect">
            <a:avLst/>
          </a:prstGeom>
        </p:spPr>
      </p:pic>
      <p:sp>
        <p:nvSpPr>
          <p:cNvPr id="60" name="Text Placeholder 22">
            <a:extLst>
              <a:ext uri="{FF2B5EF4-FFF2-40B4-BE49-F238E27FC236}">
                <a16:creationId xmlns:a16="http://schemas.microsoft.com/office/drawing/2014/main" id="{3049EC55-5882-1D79-7E69-2EC4DE1225A0}"/>
              </a:ext>
            </a:extLst>
          </p:cNvPr>
          <p:cNvSpPr txBox="1">
            <a:spLocks/>
          </p:cNvSpPr>
          <p:nvPr/>
        </p:nvSpPr>
        <p:spPr>
          <a:xfrm>
            <a:off x="7617551" y="2488716"/>
            <a:ext cx="601896" cy="21544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Cambria" panose="02040503050406030204" pitchFamily="18" charset="0"/>
                <a:cs typeface="+mn-cs"/>
              </a:defRPr>
            </a:lvl1pPr>
            <a:lvl2pPr marL="720725" indent="-2778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N" sz="1400" b="1">
                <a:solidFill>
                  <a:schemeClr val="tx1"/>
                </a:solidFill>
                <a:effectLst/>
                <a:ea typeface="Cambria"/>
              </a:rPr>
              <a:t>Partner</a:t>
            </a:r>
          </a:p>
        </p:txBody>
      </p:sp>
      <p:sp>
        <p:nvSpPr>
          <p:cNvPr id="398" name="Rectangle: Rounded Corners 397">
            <a:extLst>
              <a:ext uri="{FF2B5EF4-FFF2-40B4-BE49-F238E27FC236}">
                <a16:creationId xmlns:a16="http://schemas.microsoft.com/office/drawing/2014/main" id="{443C4654-0242-24D6-F940-0320A306656E}"/>
              </a:ext>
            </a:extLst>
          </p:cNvPr>
          <p:cNvSpPr/>
          <p:nvPr/>
        </p:nvSpPr>
        <p:spPr>
          <a:xfrm>
            <a:off x="1221725" y="3860547"/>
            <a:ext cx="10481860" cy="1662887"/>
          </a:xfrm>
          <a:prstGeom prst="roundRect">
            <a:avLst>
              <a:gd name="adj" fmla="val 12008"/>
            </a:avLst>
          </a:prstGeom>
          <a:solidFill>
            <a:schemeClr val="bg1"/>
          </a:solidFill>
          <a:ln w="9525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12" name="Footer Placeholder 16">
            <a:extLst>
              <a:ext uri="{FF2B5EF4-FFF2-40B4-BE49-F238E27FC236}">
                <a16:creationId xmlns:a16="http://schemas.microsoft.com/office/drawing/2014/main" id="{8D4AC261-6BA1-7B72-7ADD-B7F734329669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</p:spPr>
        <p:txBody>
          <a:bodyPr/>
          <a:lstStyle/>
          <a:p>
            <a:r>
              <a:rPr lang="en-GB"/>
              <a:t>© 2025 Copyright Genpact. All Rights Reserved.</a:t>
            </a:r>
          </a:p>
        </p:txBody>
      </p:sp>
      <p:sp>
        <p:nvSpPr>
          <p:cNvPr id="21" name="Text Placeholder 22">
            <a:extLst>
              <a:ext uri="{FF2B5EF4-FFF2-40B4-BE49-F238E27FC236}">
                <a16:creationId xmlns:a16="http://schemas.microsoft.com/office/drawing/2014/main" id="{8CB34993-0DC0-807D-A8AE-4B970DC68EE4}"/>
              </a:ext>
            </a:extLst>
          </p:cNvPr>
          <p:cNvSpPr txBox="1">
            <a:spLocks/>
          </p:cNvSpPr>
          <p:nvPr/>
        </p:nvSpPr>
        <p:spPr>
          <a:xfrm>
            <a:off x="458413" y="2317036"/>
            <a:ext cx="1017400" cy="52373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Cambria" panose="02040503050406030204" pitchFamily="18" charset="0"/>
                <a:cs typeface="+mn-cs"/>
              </a:defRPr>
            </a:lvl1pPr>
            <a:lvl2pPr marL="720725" indent="-2778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n-IN" sz="1400" b="1">
                <a:solidFill>
                  <a:srgbClr val="161916"/>
                </a:solidFill>
                <a:ea typeface="Cambria"/>
              </a:rPr>
              <a:t>Our </a:t>
            </a:r>
            <a:br>
              <a:rPr lang="en-IN" sz="1400" b="1">
                <a:solidFill>
                  <a:srgbClr val="161916"/>
                </a:solidFill>
                <a:ea typeface="Cambria"/>
              </a:rPr>
            </a:br>
            <a:r>
              <a:rPr lang="en-IN" sz="1400" b="1">
                <a:solidFill>
                  <a:srgbClr val="161916"/>
                </a:solidFill>
                <a:ea typeface="Cambria"/>
              </a:rPr>
              <a:t>partner status</a:t>
            </a:r>
            <a:endParaRPr lang="en-IN" sz="1400" b="1">
              <a:solidFill>
                <a:srgbClr val="161916"/>
              </a:solidFill>
              <a:effectLst/>
              <a:ea typeface="Cambria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C997EAD-96EC-13D2-F709-E3ABEC66851E}"/>
              </a:ext>
            </a:extLst>
          </p:cNvPr>
          <p:cNvCxnSpPr>
            <a:stCxn id="13" idx="0"/>
          </p:cNvCxnSpPr>
          <p:nvPr/>
        </p:nvCxnSpPr>
        <p:spPr>
          <a:xfrm flipV="1">
            <a:off x="1821471" y="2296078"/>
            <a:ext cx="2503" cy="130471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512CCAD-1E82-E2AE-9846-8EF5C0E63BCE}"/>
              </a:ext>
            </a:extLst>
          </p:cNvPr>
          <p:cNvCxnSpPr/>
          <p:nvPr/>
        </p:nvCxnSpPr>
        <p:spPr>
          <a:xfrm flipV="1">
            <a:off x="3377221" y="2296078"/>
            <a:ext cx="2503" cy="130471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812582A-F9AE-E9BA-C3CF-044864E76043}"/>
              </a:ext>
            </a:extLst>
          </p:cNvPr>
          <p:cNvCxnSpPr/>
          <p:nvPr/>
        </p:nvCxnSpPr>
        <p:spPr>
          <a:xfrm flipV="1">
            <a:off x="4926621" y="2296078"/>
            <a:ext cx="2503" cy="130471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0348090-82B5-2522-B97C-10EB76725A93}"/>
              </a:ext>
            </a:extLst>
          </p:cNvPr>
          <p:cNvCxnSpPr/>
          <p:nvPr/>
        </p:nvCxnSpPr>
        <p:spPr>
          <a:xfrm flipV="1">
            <a:off x="6425221" y="2296078"/>
            <a:ext cx="2503" cy="130471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E5E163A-F5FA-FF91-DE05-A3CDE9825874}"/>
              </a:ext>
            </a:extLst>
          </p:cNvPr>
          <p:cNvCxnSpPr/>
          <p:nvPr/>
        </p:nvCxnSpPr>
        <p:spPr>
          <a:xfrm flipV="1">
            <a:off x="7917471" y="2296078"/>
            <a:ext cx="2503" cy="130471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1ECFA2A-B922-8E03-ABAE-51B645D2B6FA}"/>
              </a:ext>
            </a:extLst>
          </p:cNvPr>
          <p:cNvCxnSpPr/>
          <p:nvPr/>
        </p:nvCxnSpPr>
        <p:spPr>
          <a:xfrm flipV="1">
            <a:off x="9485921" y="2296078"/>
            <a:ext cx="2503" cy="130471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5200689-E047-4C71-56EF-39C2F766B1C0}"/>
              </a:ext>
            </a:extLst>
          </p:cNvPr>
          <p:cNvCxnSpPr/>
          <p:nvPr/>
        </p:nvCxnSpPr>
        <p:spPr>
          <a:xfrm flipV="1">
            <a:off x="11111521" y="2296078"/>
            <a:ext cx="2503" cy="130471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23" name="Group 322">
            <a:extLst>
              <a:ext uri="{FF2B5EF4-FFF2-40B4-BE49-F238E27FC236}">
                <a16:creationId xmlns:a16="http://schemas.microsoft.com/office/drawing/2014/main" id="{2B36AE37-51B6-511C-868C-174C3C6267C2}"/>
              </a:ext>
            </a:extLst>
          </p:cNvPr>
          <p:cNvGrpSpPr/>
          <p:nvPr/>
        </p:nvGrpSpPr>
        <p:grpSpPr>
          <a:xfrm>
            <a:off x="1494715" y="4023272"/>
            <a:ext cx="3697301" cy="1337456"/>
            <a:chOff x="1369120" y="4715758"/>
            <a:chExt cx="3301466" cy="1194268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F7E40F86-4301-D030-41C9-F513278FF4BF}"/>
                </a:ext>
              </a:extLst>
            </p:cNvPr>
            <p:cNvGrpSpPr/>
            <p:nvPr/>
          </p:nvGrpSpPr>
          <p:grpSpPr>
            <a:xfrm>
              <a:off x="1394093" y="4715758"/>
              <a:ext cx="3251520" cy="380387"/>
              <a:chOff x="1421937" y="4811220"/>
              <a:chExt cx="2435463" cy="284918"/>
            </a:xfrm>
          </p:grpSpPr>
          <p:graphicFrame>
            <p:nvGraphicFramePr>
              <p:cNvPr id="7" name="Object 6">
                <a:extLst>
                  <a:ext uri="{FF2B5EF4-FFF2-40B4-BE49-F238E27FC236}">
                    <a16:creationId xmlns:a16="http://schemas.microsoft.com/office/drawing/2014/main" id="{7337CA69-44F1-5E35-1E0C-929E66A83F7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74918954"/>
                  </p:ext>
                </p:extLst>
              </p:nvPr>
            </p:nvGraphicFramePr>
            <p:xfrm>
              <a:off x="1421937" y="4856942"/>
              <a:ext cx="955040" cy="23919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12" imgW="3480249" imgH="871996" progId="">
                      <p:embed/>
                    </p:oleObj>
                  </mc:Choice>
                  <mc:Fallback>
                    <p:oleObj r:id="rId12" imgW="3480249" imgH="871996" progId="">
                      <p:embed/>
                      <p:pic>
                        <p:nvPicPr>
                          <p:cNvPr id="7" name="Object 6">
                            <a:extLst>
                              <a:ext uri="{FF2B5EF4-FFF2-40B4-BE49-F238E27FC236}">
                                <a16:creationId xmlns:a16="http://schemas.microsoft.com/office/drawing/2014/main" id="{7337CA69-44F1-5E35-1E0C-929E66A83F79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3"/>
                          <a:stretch>
                            <a:fillRect/>
                          </a:stretch>
                        </p:blipFill>
                        <p:spPr>
                          <a:xfrm>
                            <a:off x="1421937" y="4856942"/>
                            <a:ext cx="955040" cy="239196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" name="Object 10">
                <a:extLst>
                  <a:ext uri="{FF2B5EF4-FFF2-40B4-BE49-F238E27FC236}">
                    <a16:creationId xmlns:a16="http://schemas.microsoft.com/office/drawing/2014/main" id="{13BE81C1-5E3A-B5B6-CB8B-1F45C438B7F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97167583"/>
                  </p:ext>
                </p:extLst>
              </p:nvPr>
            </p:nvGraphicFramePr>
            <p:xfrm>
              <a:off x="2551386" y="4811220"/>
              <a:ext cx="505343" cy="23919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14" imgW="1904929" imgH="902271" progId="">
                      <p:embed/>
                    </p:oleObj>
                  </mc:Choice>
                  <mc:Fallback>
                    <p:oleObj r:id="rId14" imgW="1904929" imgH="902271" progId="">
                      <p:embed/>
                      <p:pic>
                        <p:nvPicPr>
                          <p:cNvPr id="11" name="Object 10">
                            <a:extLst>
                              <a:ext uri="{FF2B5EF4-FFF2-40B4-BE49-F238E27FC236}">
                                <a16:creationId xmlns:a16="http://schemas.microsoft.com/office/drawing/2014/main" id="{13BE81C1-5E3A-B5B6-CB8B-1F45C438B7FE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5"/>
                          <a:stretch>
                            <a:fillRect/>
                          </a:stretch>
                        </p:blipFill>
                        <p:spPr>
                          <a:xfrm>
                            <a:off x="2551386" y="4811220"/>
                            <a:ext cx="505343" cy="239196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4" name="Object 13">
                <a:extLst>
                  <a:ext uri="{FF2B5EF4-FFF2-40B4-BE49-F238E27FC236}">
                    <a16:creationId xmlns:a16="http://schemas.microsoft.com/office/drawing/2014/main" id="{70E5E900-7906-1D80-5864-4CF3BF760E6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3982993"/>
                  </p:ext>
                </p:extLst>
              </p:nvPr>
            </p:nvGraphicFramePr>
            <p:xfrm>
              <a:off x="3259995" y="4818558"/>
              <a:ext cx="597405" cy="22452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16" imgW="2640277" imgH="992669" progId="">
                      <p:embed/>
                    </p:oleObj>
                  </mc:Choice>
                  <mc:Fallback>
                    <p:oleObj r:id="rId16" imgW="2640277" imgH="992669" progId="">
                      <p:embed/>
                      <p:pic>
                        <p:nvPicPr>
                          <p:cNvPr id="14" name="Object 13">
                            <a:extLst>
                              <a:ext uri="{FF2B5EF4-FFF2-40B4-BE49-F238E27FC236}">
                                <a16:creationId xmlns:a16="http://schemas.microsoft.com/office/drawing/2014/main" id="{70E5E900-7906-1D80-5864-4CF3BF760E67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7"/>
                          <a:stretch>
                            <a:fillRect/>
                          </a:stretch>
                        </p:blipFill>
                        <p:spPr>
                          <a:xfrm>
                            <a:off x="3259995" y="4818558"/>
                            <a:ext cx="597405" cy="224521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B4E44DA8-8FEE-D085-776E-11947DA90C78}"/>
                </a:ext>
              </a:extLst>
            </p:cNvPr>
            <p:cNvGrpSpPr/>
            <p:nvPr/>
          </p:nvGrpSpPr>
          <p:grpSpPr>
            <a:xfrm>
              <a:off x="1381875" y="5203978"/>
              <a:ext cx="3275956" cy="333726"/>
              <a:chOff x="1397502" y="5203978"/>
              <a:chExt cx="3275956" cy="333726"/>
            </a:xfrm>
          </p:grpSpPr>
          <p:graphicFrame>
            <p:nvGraphicFramePr>
              <p:cNvPr id="22" name="Object 21">
                <a:extLst>
                  <a:ext uri="{FF2B5EF4-FFF2-40B4-BE49-F238E27FC236}">
                    <a16:creationId xmlns:a16="http://schemas.microsoft.com/office/drawing/2014/main" id="{0DC20FE9-D1F7-747A-9D7A-4A68691E9AB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2524169"/>
                  </p:ext>
                </p:extLst>
              </p:nvPr>
            </p:nvGraphicFramePr>
            <p:xfrm>
              <a:off x="1397502" y="5233476"/>
              <a:ext cx="1003910" cy="27473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18" imgW="3405396" imgH="932119" progId="">
                      <p:embed/>
                    </p:oleObj>
                  </mc:Choice>
                  <mc:Fallback>
                    <p:oleObj r:id="rId18" imgW="3405396" imgH="932119" progId="">
                      <p:embed/>
                      <p:pic>
                        <p:nvPicPr>
                          <p:cNvPr id="22" name="Object 21">
                            <a:extLst>
                              <a:ext uri="{FF2B5EF4-FFF2-40B4-BE49-F238E27FC236}">
                                <a16:creationId xmlns:a16="http://schemas.microsoft.com/office/drawing/2014/main" id="{0DC20FE9-D1F7-747A-9D7A-4A68691E9AB5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9"/>
                          <a:stretch>
                            <a:fillRect/>
                          </a:stretch>
                        </p:blipFill>
                        <p:spPr>
                          <a:xfrm>
                            <a:off x="1397502" y="5233476"/>
                            <a:ext cx="1003910" cy="27473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" name="Object 29">
                <a:extLst>
                  <a:ext uri="{FF2B5EF4-FFF2-40B4-BE49-F238E27FC236}">
                    <a16:creationId xmlns:a16="http://schemas.microsoft.com/office/drawing/2014/main" id="{2A10BB33-F27F-B320-6FA9-27EC542F1CE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93384246"/>
                  </p:ext>
                </p:extLst>
              </p:nvPr>
            </p:nvGraphicFramePr>
            <p:xfrm>
              <a:off x="2510687" y="5220220"/>
              <a:ext cx="739141" cy="30124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20" imgW="2730016" imgH="1112915" progId="">
                      <p:embed/>
                    </p:oleObj>
                  </mc:Choice>
                  <mc:Fallback>
                    <p:oleObj r:id="rId20" imgW="2730016" imgH="1112915" progId="">
                      <p:embed/>
                      <p:pic>
                        <p:nvPicPr>
                          <p:cNvPr id="30" name="Object 29">
                            <a:extLst>
                              <a:ext uri="{FF2B5EF4-FFF2-40B4-BE49-F238E27FC236}">
                                <a16:creationId xmlns:a16="http://schemas.microsoft.com/office/drawing/2014/main" id="{2A10BB33-F27F-B320-6FA9-27EC542F1CE0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21"/>
                          <a:stretch>
                            <a:fillRect/>
                          </a:stretch>
                        </p:blipFill>
                        <p:spPr>
                          <a:xfrm>
                            <a:off x="2510687" y="5220220"/>
                            <a:ext cx="739141" cy="30124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1" name="Object 30">
                <a:extLst>
                  <a:ext uri="{FF2B5EF4-FFF2-40B4-BE49-F238E27FC236}">
                    <a16:creationId xmlns:a16="http://schemas.microsoft.com/office/drawing/2014/main" id="{CF3D1ED6-A7C3-B293-42A0-68DC9FAB8D6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90523275"/>
                  </p:ext>
                </p:extLst>
              </p:nvPr>
            </p:nvGraphicFramePr>
            <p:xfrm>
              <a:off x="3506194" y="5203978"/>
              <a:ext cx="610015" cy="33372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22" imgW="2310242" imgH="1263009" progId="">
                      <p:embed/>
                    </p:oleObj>
                  </mc:Choice>
                  <mc:Fallback>
                    <p:oleObj r:id="rId22" imgW="2310242" imgH="1263009" progId="">
                      <p:embed/>
                      <p:pic>
                        <p:nvPicPr>
                          <p:cNvPr id="31" name="Object 30">
                            <a:extLst>
                              <a:ext uri="{FF2B5EF4-FFF2-40B4-BE49-F238E27FC236}">
                                <a16:creationId xmlns:a16="http://schemas.microsoft.com/office/drawing/2014/main" id="{CF3D1ED6-A7C3-B293-42A0-68DC9FAB8D63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23"/>
                          <a:stretch>
                            <a:fillRect/>
                          </a:stretch>
                        </p:blipFill>
                        <p:spPr>
                          <a:xfrm>
                            <a:off x="3506194" y="5203978"/>
                            <a:ext cx="610015" cy="333726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4" name="Object 33">
                <a:extLst>
                  <a:ext uri="{FF2B5EF4-FFF2-40B4-BE49-F238E27FC236}">
                    <a16:creationId xmlns:a16="http://schemas.microsoft.com/office/drawing/2014/main" id="{D46D2AA2-53A5-DC42-C8A3-4DD27560BAD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01347369"/>
                  </p:ext>
                </p:extLst>
              </p:nvPr>
            </p:nvGraphicFramePr>
            <p:xfrm>
              <a:off x="4311986" y="5224438"/>
              <a:ext cx="361472" cy="29280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24" imgW="1170007" imgH="947470" progId="">
                      <p:embed/>
                    </p:oleObj>
                  </mc:Choice>
                  <mc:Fallback>
                    <p:oleObj r:id="rId24" imgW="1170007" imgH="947470" progId="">
                      <p:embed/>
                      <p:pic>
                        <p:nvPicPr>
                          <p:cNvPr id="34" name="Object 33">
                            <a:extLst>
                              <a:ext uri="{FF2B5EF4-FFF2-40B4-BE49-F238E27FC236}">
                                <a16:creationId xmlns:a16="http://schemas.microsoft.com/office/drawing/2014/main" id="{D46D2AA2-53A5-DC42-C8A3-4DD27560BADE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25"/>
                          <a:stretch>
                            <a:fillRect/>
                          </a:stretch>
                        </p:blipFill>
                        <p:spPr>
                          <a:xfrm>
                            <a:off x="4311986" y="5224438"/>
                            <a:ext cx="361472" cy="292807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69C3A08F-C833-3055-880D-1F10A2C25D3F}"/>
                </a:ext>
              </a:extLst>
            </p:cNvPr>
            <p:cNvGrpSpPr/>
            <p:nvPr/>
          </p:nvGrpSpPr>
          <p:grpSpPr>
            <a:xfrm>
              <a:off x="1369120" y="5635295"/>
              <a:ext cx="3301466" cy="274731"/>
              <a:chOff x="1366249" y="5649836"/>
              <a:chExt cx="3126473" cy="260168"/>
            </a:xfrm>
          </p:grpSpPr>
          <p:graphicFrame>
            <p:nvGraphicFramePr>
              <p:cNvPr id="32" name="Object 31">
                <a:extLst>
                  <a:ext uri="{FF2B5EF4-FFF2-40B4-BE49-F238E27FC236}">
                    <a16:creationId xmlns:a16="http://schemas.microsoft.com/office/drawing/2014/main" id="{1D01C7B4-B3A7-C64D-37AD-4498A021771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70171148"/>
                  </p:ext>
                </p:extLst>
              </p:nvPr>
            </p:nvGraphicFramePr>
            <p:xfrm>
              <a:off x="1366249" y="5675710"/>
              <a:ext cx="950785" cy="20842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26" imgW="3570413" imgH="782025" progId="">
                      <p:embed/>
                    </p:oleObj>
                  </mc:Choice>
                  <mc:Fallback>
                    <p:oleObj r:id="rId26" imgW="3570413" imgH="782025" progId="">
                      <p:embed/>
                      <p:pic>
                        <p:nvPicPr>
                          <p:cNvPr id="32" name="Object 31">
                            <a:extLst>
                              <a:ext uri="{FF2B5EF4-FFF2-40B4-BE49-F238E27FC236}">
                                <a16:creationId xmlns:a16="http://schemas.microsoft.com/office/drawing/2014/main" id="{1D01C7B4-B3A7-C64D-37AD-4498A0217713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27"/>
                          <a:stretch>
                            <a:fillRect/>
                          </a:stretch>
                        </p:blipFill>
                        <p:spPr>
                          <a:xfrm>
                            <a:off x="1366249" y="5675710"/>
                            <a:ext cx="950785" cy="20842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3" name="Object 32">
                <a:extLst>
                  <a:ext uri="{FF2B5EF4-FFF2-40B4-BE49-F238E27FC236}">
                    <a16:creationId xmlns:a16="http://schemas.microsoft.com/office/drawing/2014/main" id="{93958177-125F-9B32-309F-AE4CBBC51CD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57417801"/>
                  </p:ext>
                </p:extLst>
              </p:nvPr>
            </p:nvGraphicFramePr>
            <p:xfrm>
              <a:off x="2518599" y="5687798"/>
              <a:ext cx="800984" cy="18424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28" imgW="2940115" imgH="676703" progId="">
                      <p:embed/>
                    </p:oleObj>
                  </mc:Choice>
                  <mc:Fallback>
                    <p:oleObj r:id="rId28" imgW="2940115" imgH="676703" progId="">
                      <p:embed/>
                      <p:pic>
                        <p:nvPicPr>
                          <p:cNvPr id="33" name="Object 32">
                            <a:extLst>
                              <a:ext uri="{FF2B5EF4-FFF2-40B4-BE49-F238E27FC236}">
                                <a16:creationId xmlns:a16="http://schemas.microsoft.com/office/drawing/2014/main" id="{93958177-125F-9B32-309F-AE4CBBC51CD7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29"/>
                          <a:stretch>
                            <a:fillRect/>
                          </a:stretch>
                        </p:blipFill>
                        <p:spPr>
                          <a:xfrm>
                            <a:off x="2518599" y="5687798"/>
                            <a:ext cx="800984" cy="184244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5" name="Object 34">
                <a:extLst>
                  <a:ext uri="{FF2B5EF4-FFF2-40B4-BE49-F238E27FC236}">
                    <a16:creationId xmlns:a16="http://schemas.microsoft.com/office/drawing/2014/main" id="{6BCC9771-A058-86FF-7AA1-0582B18D331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17242129"/>
                  </p:ext>
                </p:extLst>
              </p:nvPr>
            </p:nvGraphicFramePr>
            <p:xfrm>
              <a:off x="3521149" y="5649836"/>
              <a:ext cx="971573" cy="26016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30" imgW="3705234" imgH="992669" progId="">
                      <p:embed/>
                    </p:oleObj>
                  </mc:Choice>
                  <mc:Fallback>
                    <p:oleObj r:id="rId30" imgW="3705234" imgH="992669" progId="">
                      <p:embed/>
                      <p:pic>
                        <p:nvPicPr>
                          <p:cNvPr id="35" name="Object 34">
                            <a:extLst>
                              <a:ext uri="{FF2B5EF4-FFF2-40B4-BE49-F238E27FC236}">
                                <a16:creationId xmlns:a16="http://schemas.microsoft.com/office/drawing/2014/main" id="{6BCC9771-A058-86FF-7AA1-0582B18D3318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31"/>
                          <a:stretch>
                            <a:fillRect/>
                          </a:stretch>
                        </p:blipFill>
                        <p:spPr>
                          <a:xfrm>
                            <a:off x="3521149" y="5649836"/>
                            <a:ext cx="971573" cy="26016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24" name="Group 323">
            <a:extLst>
              <a:ext uri="{FF2B5EF4-FFF2-40B4-BE49-F238E27FC236}">
                <a16:creationId xmlns:a16="http://schemas.microsoft.com/office/drawing/2014/main" id="{E2E680CA-1139-6A31-652B-854594EF0FAA}"/>
              </a:ext>
            </a:extLst>
          </p:cNvPr>
          <p:cNvGrpSpPr/>
          <p:nvPr/>
        </p:nvGrpSpPr>
        <p:grpSpPr>
          <a:xfrm>
            <a:off x="5330265" y="4032549"/>
            <a:ext cx="6158479" cy="1318893"/>
            <a:chOff x="6844724" y="4776566"/>
            <a:chExt cx="4243258" cy="908731"/>
          </a:xfrm>
        </p:grpSpPr>
        <p:graphicFrame>
          <p:nvGraphicFramePr>
            <p:cNvPr id="36" name="Object 35">
              <a:extLst>
                <a:ext uri="{FF2B5EF4-FFF2-40B4-BE49-F238E27FC236}">
                  <a16:creationId xmlns:a16="http://schemas.microsoft.com/office/drawing/2014/main" id="{1A1F90C4-328F-3DEB-ACA2-29775E35547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59349407"/>
                </p:ext>
              </p:extLst>
            </p:nvPr>
          </p:nvGraphicFramePr>
          <p:xfrm>
            <a:off x="6900364" y="4776566"/>
            <a:ext cx="823859" cy="291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2" imgW="2849951" imgH="1007593" progId="">
                    <p:embed/>
                  </p:oleObj>
                </mc:Choice>
                <mc:Fallback>
                  <p:oleObj r:id="rId32" imgW="2849951" imgH="1007593" progId="">
                    <p:embed/>
                    <p:pic>
                      <p:nvPicPr>
                        <p:cNvPr id="36" name="Object 35">
                          <a:extLst>
                            <a:ext uri="{FF2B5EF4-FFF2-40B4-BE49-F238E27FC236}">
                              <a16:creationId xmlns:a16="http://schemas.microsoft.com/office/drawing/2014/main" id="{1A1F90C4-328F-3DEB-ACA2-29775E35547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3"/>
                        <a:stretch>
                          <a:fillRect/>
                        </a:stretch>
                      </p:blipFill>
                      <p:spPr>
                        <a:xfrm>
                          <a:off x="6900364" y="4776566"/>
                          <a:ext cx="823859" cy="29144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7" name="Object 36">
              <a:extLst>
                <a:ext uri="{FF2B5EF4-FFF2-40B4-BE49-F238E27FC236}">
                  <a16:creationId xmlns:a16="http://schemas.microsoft.com/office/drawing/2014/main" id="{9E04882F-20B1-19BE-4E6E-7FA12035AAC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36020097"/>
                </p:ext>
              </p:extLst>
            </p:nvPr>
          </p:nvGraphicFramePr>
          <p:xfrm>
            <a:off x="6990208" y="5457944"/>
            <a:ext cx="644171" cy="204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4" imgW="2325128" imgH="736826" progId="">
                    <p:embed/>
                  </p:oleObj>
                </mc:Choice>
                <mc:Fallback>
                  <p:oleObj r:id="rId34" imgW="2325128" imgH="736826" progId="">
                    <p:embed/>
                    <p:pic>
                      <p:nvPicPr>
                        <p:cNvPr id="37" name="Object 36">
                          <a:extLst>
                            <a:ext uri="{FF2B5EF4-FFF2-40B4-BE49-F238E27FC236}">
                              <a16:creationId xmlns:a16="http://schemas.microsoft.com/office/drawing/2014/main" id="{9E04882F-20B1-19BE-4E6E-7FA12035AAC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5"/>
                        <a:stretch>
                          <a:fillRect/>
                        </a:stretch>
                      </p:blipFill>
                      <p:spPr>
                        <a:xfrm>
                          <a:off x="6990208" y="5457944"/>
                          <a:ext cx="644171" cy="2040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8" name="Object 37">
              <a:extLst>
                <a:ext uri="{FF2B5EF4-FFF2-40B4-BE49-F238E27FC236}">
                  <a16:creationId xmlns:a16="http://schemas.microsoft.com/office/drawing/2014/main" id="{C498032C-DFAD-66EB-8489-DB0CF28F60F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56808235"/>
                </p:ext>
              </p:extLst>
            </p:nvPr>
          </p:nvGraphicFramePr>
          <p:xfrm>
            <a:off x="7894775" y="5434615"/>
            <a:ext cx="582035" cy="2506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6" imgW="2129914" imgH="917195" progId="">
                    <p:embed/>
                  </p:oleObj>
                </mc:Choice>
                <mc:Fallback>
                  <p:oleObj r:id="rId36" imgW="2129914" imgH="917195" progId="">
                    <p:embed/>
                    <p:pic>
                      <p:nvPicPr>
                        <p:cNvPr id="38" name="Object 37">
                          <a:extLst>
                            <a:ext uri="{FF2B5EF4-FFF2-40B4-BE49-F238E27FC236}">
                              <a16:creationId xmlns:a16="http://schemas.microsoft.com/office/drawing/2014/main" id="{C498032C-DFAD-66EB-8489-DB0CF28F60F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7"/>
                        <a:stretch>
                          <a:fillRect/>
                        </a:stretch>
                      </p:blipFill>
                      <p:spPr>
                        <a:xfrm>
                          <a:off x="7894775" y="5434615"/>
                          <a:ext cx="582035" cy="2506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9" name="Object 38">
              <a:extLst>
                <a:ext uri="{FF2B5EF4-FFF2-40B4-BE49-F238E27FC236}">
                  <a16:creationId xmlns:a16="http://schemas.microsoft.com/office/drawing/2014/main" id="{6933ED7A-F536-3CBB-957C-3A8020410B4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20262378"/>
                </p:ext>
              </p:extLst>
            </p:nvPr>
          </p:nvGraphicFramePr>
          <p:xfrm>
            <a:off x="6844724" y="5164458"/>
            <a:ext cx="935139" cy="2268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8" imgW="3225068" imgH="782025" progId="">
                    <p:embed/>
                  </p:oleObj>
                </mc:Choice>
                <mc:Fallback>
                  <p:oleObj r:id="rId38" imgW="3225068" imgH="782025" progId="">
                    <p:embed/>
                    <p:pic>
                      <p:nvPicPr>
                        <p:cNvPr id="39" name="Object 38">
                          <a:extLst>
                            <a:ext uri="{FF2B5EF4-FFF2-40B4-BE49-F238E27FC236}">
                              <a16:creationId xmlns:a16="http://schemas.microsoft.com/office/drawing/2014/main" id="{6933ED7A-F536-3CBB-957C-3A8020410B4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9"/>
                        <a:stretch>
                          <a:fillRect/>
                        </a:stretch>
                      </p:blipFill>
                      <p:spPr>
                        <a:xfrm>
                          <a:off x="6844724" y="5164458"/>
                          <a:ext cx="935139" cy="2268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Object 39">
              <a:extLst>
                <a:ext uri="{FF2B5EF4-FFF2-40B4-BE49-F238E27FC236}">
                  <a16:creationId xmlns:a16="http://schemas.microsoft.com/office/drawing/2014/main" id="{44110EAC-F5E4-FB37-8598-DF945E768C9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65481482"/>
                </p:ext>
              </p:extLst>
            </p:nvPr>
          </p:nvGraphicFramePr>
          <p:xfrm>
            <a:off x="7918015" y="4841777"/>
            <a:ext cx="535554" cy="3996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0" imgW="1995093" imgH="1489003" progId="">
                    <p:embed/>
                  </p:oleObj>
                </mc:Choice>
                <mc:Fallback>
                  <p:oleObj r:id="rId40" imgW="1995093" imgH="1489003" progId="">
                    <p:embed/>
                    <p:pic>
                      <p:nvPicPr>
                        <p:cNvPr id="40" name="Object 39">
                          <a:extLst>
                            <a:ext uri="{FF2B5EF4-FFF2-40B4-BE49-F238E27FC236}">
                              <a16:creationId xmlns:a16="http://schemas.microsoft.com/office/drawing/2014/main" id="{44110EAC-F5E4-FB37-8598-DF945E768C9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1"/>
                        <a:stretch>
                          <a:fillRect/>
                        </a:stretch>
                      </p:blipFill>
                      <p:spPr>
                        <a:xfrm>
                          <a:off x="7918015" y="4841777"/>
                          <a:ext cx="535554" cy="39964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" name="Object 40">
              <a:extLst>
                <a:ext uri="{FF2B5EF4-FFF2-40B4-BE49-F238E27FC236}">
                  <a16:creationId xmlns:a16="http://schemas.microsoft.com/office/drawing/2014/main" id="{DFBA1F4E-721D-2F8F-A2A3-39F8F640745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0307615"/>
                </p:ext>
              </p:extLst>
            </p:nvPr>
          </p:nvGraphicFramePr>
          <p:xfrm>
            <a:off x="8673706" y="4865001"/>
            <a:ext cx="618041" cy="171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2" imgW="2115028" imgH="586306" progId="">
                    <p:embed/>
                  </p:oleObj>
                </mc:Choice>
                <mc:Fallback>
                  <p:oleObj r:id="rId42" imgW="2115028" imgH="586306" progId="">
                    <p:embed/>
                    <p:pic>
                      <p:nvPicPr>
                        <p:cNvPr id="41" name="Object 40">
                          <a:extLst>
                            <a:ext uri="{FF2B5EF4-FFF2-40B4-BE49-F238E27FC236}">
                              <a16:creationId xmlns:a16="http://schemas.microsoft.com/office/drawing/2014/main" id="{DFBA1F4E-721D-2F8F-A2A3-39F8F640745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3"/>
                        <a:stretch>
                          <a:fillRect/>
                        </a:stretch>
                      </p:blipFill>
                      <p:spPr>
                        <a:xfrm>
                          <a:off x="8673706" y="4865001"/>
                          <a:ext cx="618041" cy="1712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Object 41">
              <a:extLst>
                <a:ext uri="{FF2B5EF4-FFF2-40B4-BE49-F238E27FC236}">
                  <a16:creationId xmlns:a16="http://schemas.microsoft.com/office/drawing/2014/main" id="{D4C52731-4E57-CC57-514A-D09D7210502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62165584"/>
                </p:ext>
              </p:extLst>
            </p:nvPr>
          </p:nvGraphicFramePr>
          <p:xfrm>
            <a:off x="8660641" y="5454376"/>
            <a:ext cx="644171" cy="2111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4" imgW="2294931" imgH="751751" progId="">
                    <p:embed/>
                  </p:oleObj>
                </mc:Choice>
                <mc:Fallback>
                  <p:oleObj r:id="rId44" imgW="2294931" imgH="751751" progId="">
                    <p:embed/>
                    <p:pic>
                      <p:nvPicPr>
                        <p:cNvPr id="42" name="Object 41">
                          <a:extLst>
                            <a:ext uri="{FF2B5EF4-FFF2-40B4-BE49-F238E27FC236}">
                              <a16:creationId xmlns:a16="http://schemas.microsoft.com/office/drawing/2014/main" id="{D4C52731-4E57-CC57-514A-D09D7210502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5"/>
                        <a:stretch>
                          <a:fillRect/>
                        </a:stretch>
                      </p:blipFill>
                      <p:spPr>
                        <a:xfrm>
                          <a:off x="8660641" y="5454376"/>
                          <a:ext cx="644171" cy="21116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3" name="Object 42">
              <a:extLst>
                <a:ext uri="{FF2B5EF4-FFF2-40B4-BE49-F238E27FC236}">
                  <a16:creationId xmlns:a16="http://schemas.microsoft.com/office/drawing/2014/main" id="{E88937D9-3950-B642-87C8-D62FE9B4E60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52588111"/>
                </p:ext>
              </p:extLst>
            </p:nvPr>
          </p:nvGraphicFramePr>
          <p:xfrm>
            <a:off x="9521794" y="4883328"/>
            <a:ext cx="872579" cy="1524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6" imgW="2925229" imgH="511259" progId="">
                    <p:embed/>
                  </p:oleObj>
                </mc:Choice>
                <mc:Fallback>
                  <p:oleObj r:id="rId46" imgW="2925229" imgH="511259" progId="">
                    <p:embed/>
                    <p:pic>
                      <p:nvPicPr>
                        <p:cNvPr id="43" name="Object 42">
                          <a:extLst>
                            <a:ext uri="{FF2B5EF4-FFF2-40B4-BE49-F238E27FC236}">
                              <a16:creationId xmlns:a16="http://schemas.microsoft.com/office/drawing/2014/main" id="{E88937D9-3950-B642-87C8-D62FE9B4E60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7"/>
                        <a:stretch>
                          <a:fillRect/>
                        </a:stretch>
                      </p:blipFill>
                      <p:spPr>
                        <a:xfrm>
                          <a:off x="9521794" y="4883328"/>
                          <a:ext cx="872579" cy="15245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4" name="Object 43">
              <a:extLst>
                <a:ext uri="{FF2B5EF4-FFF2-40B4-BE49-F238E27FC236}">
                  <a16:creationId xmlns:a16="http://schemas.microsoft.com/office/drawing/2014/main" id="{B86133CE-601D-F0E3-594E-93FC6B283F1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03446646"/>
                </p:ext>
              </p:extLst>
            </p:nvPr>
          </p:nvGraphicFramePr>
          <p:xfrm>
            <a:off x="9460532" y="5158346"/>
            <a:ext cx="783453" cy="1524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8" imgW="2700244" imgH="526183" progId="">
                    <p:embed/>
                  </p:oleObj>
                </mc:Choice>
                <mc:Fallback>
                  <p:oleObj r:id="rId48" imgW="2700244" imgH="526183" progId="">
                    <p:embed/>
                    <p:pic>
                      <p:nvPicPr>
                        <p:cNvPr id="44" name="Object 43">
                          <a:extLst>
                            <a:ext uri="{FF2B5EF4-FFF2-40B4-BE49-F238E27FC236}">
                              <a16:creationId xmlns:a16="http://schemas.microsoft.com/office/drawing/2014/main" id="{B86133CE-601D-F0E3-594E-93FC6B283F1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9"/>
                        <a:stretch>
                          <a:fillRect/>
                        </a:stretch>
                      </p:blipFill>
                      <p:spPr>
                        <a:xfrm>
                          <a:off x="9460532" y="5158346"/>
                          <a:ext cx="783453" cy="15245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" name="Object 44">
              <a:extLst>
                <a:ext uri="{FF2B5EF4-FFF2-40B4-BE49-F238E27FC236}">
                  <a16:creationId xmlns:a16="http://schemas.microsoft.com/office/drawing/2014/main" id="{F9B100A0-59AB-461E-2EF3-50101E043DA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90939600"/>
                </p:ext>
              </p:extLst>
            </p:nvPr>
          </p:nvGraphicFramePr>
          <p:xfrm>
            <a:off x="10346626" y="5116469"/>
            <a:ext cx="708496" cy="194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50" imgW="2415292" imgH="661779" progId="">
                    <p:embed/>
                  </p:oleObj>
                </mc:Choice>
                <mc:Fallback>
                  <p:oleObj r:id="rId50" imgW="2415292" imgH="661779" progId="">
                    <p:embed/>
                    <p:pic>
                      <p:nvPicPr>
                        <p:cNvPr id="45" name="Object 44">
                          <a:extLst>
                            <a:ext uri="{FF2B5EF4-FFF2-40B4-BE49-F238E27FC236}">
                              <a16:creationId xmlns:a16="http://schemas.microsoft.com/office/drawing/2014/main" id="{F9B100A0-59AB-461E-2EF3-50101E043DA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1"/>
                        <a:stretch>
                          <a:fillRect/>
                        </a:stretch>
                      </p:blipFill>
                      <p:spPr>
                        <a:xfrm>
                          <a:off x="10346626" y="5116469"/>
                          <a:ext cx="708496" cy="19424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6" name="Object 45">
              <a:extLst>
                <a:ext uri="{FF2B5EF4-FFF2-40B4-BE49-F238E27FC236}">
                  <a16:creationId xmlns:a16="http://schemas.microsoft.com/office/drawing/2014/main" id="{6EACF96C-D5D7-66E8-FE62-55DD5400690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99430242"/>
                </p:ext>
              </p:extLst>
            </p:nvPr>
          </p:nvGraphicFramePr>
          <p:xfrm>
            <a:off x="9627877" y="5435913"/>
            <a:ext cx="1376872" cy="249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52" imgW="4155204" imgH="751751" progId="">
                    <p:embed/>
                  </p:oleObj>
                </mc:Choice>
                <mc:Fallback>
                  <p:oleObj r:id="rId52" imgW="4155204" imgH="751751" progId="">
                    <p:embed/>
                    <p:pic>
                      <p:nvPicPr>
                        <p:cNvPr id="46" name="Object 45">
                          <a:extLst>
                            <a:ext uri="{FF2B5EF4-FFF2-40B4-BE49-F238E27FC236}">
                              <a16:creationId xmlns:a16="http://schemas.microsoft.com/office/drawing/2014/main" id="{6EACF96C-D5D7-66E8-FE62-55DD5400690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3"/>
                        <a:stretch>
                          <a:fillRect/>
                        </a:stretch>
                      </p:blipFill>
                      <p:spPr>
                        <a:xfrm>
                          <a:off x="9627877" y="5435913"/>
                          <a:ext cx="1376872" cy="24938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" name="Object 48">
              <a:extLst>
                <a:ext uri="{FF2B5EF4-FFF2-40B4-BE49-F238E27FC236}">
                  <a16:creationId xmlns:a16="http://schemas.microsoft.com/office/drawing/2014/main" id="{102BEA6A-A4BC-9303-F3EC-2671C230B2A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50634743"/>
                </p:ext>
              </p:extLst>
            </p:nvPr>
          </p:nvGraphicFramePr>
          <p:xfrm>
            <a:off x="8617690" y="5149482"/>
            <a:ext cx="730075" cy="1727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54" imgW="3179985" imgH="751751" progId="">
                    <p:embed/>
                  </p:oleObj>
                </mc:Choice>
                <mc:Fallback>
                  <p:oleObj r:id="rId54" imgW="3179985" imgH="751751" progId="">
                    <p:embed/>
                    <p:pic>
                      <p:nvPicPr>
                        <p:cNvPr id="49" name="Object 48">
                          <a:extLst>
                            <a:ext uri="{FF2B5EF4-FFF2-40B4-BE49-F238E27FC236}">
                              <a16:creationId xmlns:a16="http://schemas.microsoft.com/office/drawing/2014/main" id="{102BEA6A-A4BC-9303-F3EC-2671C230B2A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5"/>
                        <a:stretch>
                          <a:fillRect/>
                        </a:stretch>
                      </p:blipFill>
                      <p:spPr>
                        <a:xfrm>
                          <a:off x="8617690" y="5149482"/>
                          <a:ext cx="730075" cy="17276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9" name="Object 58">
              <a:extLst>
                <a:ext uri="{FF2B5EF4-FFF2-40B4-BE49-F238E27FC236}">
                  <a16:creationId xmlns:a16="http://schemas.microsoft.com/office/drawing/2014/main" id="{45A252FC-B45D-E09E-7961-247C2A89F98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15438426"/>
                </p:ext>
              </p:extLst>
            </p:nvPr>
          </p:nvGraphicFramePr>
          <p:xfrm>
            <a:off x="10523554" y="4827364"/>
            <a:ext cx="564428" cy="2015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56" imgW="2610080" imgH="932119" progId="">
                    <p:embed/>
                  </p:oleObj>
                </mc:Choice>
                <mc:Fallback>
                  <p:oleObj r:id="rId56" imgW="2610080" imgH="932119" progId="">
                    <p:embed/>
                    <p:pic>
                      <p:nvPicPr>
                        <p:cNvPr id="59" name="Object 58">
                          <a:extLst>
                            <a:ext uri="{FF2B5EF4-FFF2-40B4-BE49-F238E27FC236}">
                              <a16:creationId xmlns:a16="http://schemas.microsoft.com/office/drawing/2014/main" id="{45A252FC-B45D-E09E-7961-247C2A89F98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7"/>
                        <a:stretch>
                          <a:fillRect/>
                        </a:stretch>
                      </p:blipFill>
                      <p:spPr>
                        <a:xfrm>
                          <a:off x="10523554" y="4827364"/>
                          <a:ext cx="564428" cy="20153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26" name="Group 325">
            <a:extLst>
              <a:ext uri="{FF2B5EF4-FFF2-40B4-BE49-F238E27FC236}">
                <a16:creationId xmlns:a16="http://schemas.microsoft.com/office/drawing/2014/main" id="{3EC9BD6B-CF60-849F-8722-B933FEFDC8D6}"/>
              </a:ext>
            </a:extLst>
          </p:cNvPr>
          <p:cNvGrpSpPr/>
          <p:nvPr/>
        </p:nvGrpSpPr>
        <p:grpSpPr>
          <a:xfrm>
            <a:off x="10451304" y="242254"/>
            <a:ext cx="1032938" cy="307052"/>
            <a:chOff x="10451304" y="222560"/>
            <a:chExt cx="1032938" cy="307052"/>
          </a:xfrm>
        </p:grpSpPr>
        <p:sp>
          <p:nvSpPr>
            <p:cNvPr id="327" name="Rounded Rectangle 326">
              <a:extLst>
                <a:ext uri="{FF2B5EF4-FFF2-40B4-BE49-F238E27FC236}">
                  <a16:creationId xmlns:a16="http://schemas.microsoft.com/office/drawing/2014/main" id="{26002D87-2B9E-E8A3-2FEF-AC7246B6AF03}"/>
                </a:ext>
              </a:extLst>
            </p:cNvPr>
            <p:cNvSpPr/>
            <p:nvPr/>
          </p:nvSpPr>
          <p:spPr>
            <a:xfrm>
              <a:off x="10451304" y="278972"/>
              <a:ext cx="1025189" cy="25064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8" name="Title 13">
              <a:extLst>
                <a:ext uri="{FF2B5EF4-FFF2-40B4-BE49-F238E27FC236}">
                  <a16:creationId xmlns:a16="http://schemas.microsoft.com/office/drawing/2014/main" id="{941A4394-4A8A-7102-05A4-6223401E8700}"/>
                </a:ext>
              </a:extLst>
            </p:cNvPr>
            <p:cNvSpPr txBox="1">
              <a:spLocks/>
            </p:cNvSpPr>
            <p:nvPr/>
          </p:nvSpPr>
          <p:spPr>
            <a:xfrm>
              <a:off x="10459053" y="222560"/>
              <a:ext cx="1025189" cy="293437"/>
            </a:xfrm>
            <a:prstGeom prst="rect">
              <a:avLst/>
            </a:prstGeom>
            <a:ln>
              <a:noFill/>
            </a:ln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unnel Sans" pitchFamily="2" charset="0"/>
                  <a:ea typeface="Roboto" panose="02000000000000000000" pitchFamily="2" charset="0"/>
                </a:rPr>
                <a:t>Who we are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354552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148">
      <a:dk1>
        <a:srgbClr val="161916"/>
      </a:dk1>
      <a:lt1>
        <a:srgbClr val="FFFDFF"/>
      </a:lt1>
      <a:dk2>
        <a:srgbClr val="161916"/>
      </a:dk2>
      <a:lt2>
        <a:srgbClr val="FDF8F4"/>
      </a:lt2>
      <a:accent1>
        <a:srgbClr val="FD4E59"/>
      </a:accent1>
      <a:accent2>
        <a:srgbClr val="6D7069"/>
      </a:accent2>
      <a:accent3>
        <a:srgbClr val="FFAB28"/>
      </a:accent3>
      <a:accent4>
        <a:srgbClr val="161916"/>
      </a:accent4>
      <a:accent5>
        <a:srgbClr val="494949"/>
      </a:accent5>
      <a:accent6>
        <a:srgbClr val="FFF0DC"/>
      </a:accent6>
      <a:hlink>
        <a:srgbClr val="FE4F58"/>
      </a:hlink>
      <a:folHlink>
        <a:srgbClr val="FFAD27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76F38C3A604F448DC00A667CF5567C" ma:contentTypeVersion="18" ma:contentTypeDescription="Create a new document." ma:contentTypeScope="" ma:versionID="a366ae83c922f961ee1a2ff11501752e">
  <xsd:schema xmlns:xsd="http://www.w3.org/2001/XMLSchema" xmlns:xs="http://www.w3.org/2001/XMLSchema" xmlns:p="http://schemas.microsoft.com/office/2006/metadata/properties" xmlns:ns2="24efd74e-70fc-4ae7-9af1-193f4b512e31" xmlns:ns3="bd251cb2-1da6-4860-af86-f9dc13914816" xmlns:ns4="372e849b-fc60-49fc-88ef-6f6a3a7352cc" targetNamespace="http://schemas.microsoft.com/office/2006/metadata/properties" ma:root="true" ma:fieldsID="3961dd6af6b1ea07efe4b179702e266d" ns2:_="" ns3:_="" ns4:_="">
    <xsd:import namespace="24efd74e-70fc-4ae7-9af1-193f4b512e31"/>
    <xsd:import namespace="bd251cb2-1da6-4860-af86-f9dc13914816"/>
    <xsd:import namespace="372e849b-fc60-49fc-88ef-6f6a3a7352c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efd74e-70fc-4ae7-9af1-193f4b512e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c962de5-690c-40f6-9925-46ff4f3fc1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251cb2-1da6-4860-af86-f9dc1391481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2e849b-fc60-49fc-88ef-6f6a3a7352cc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5d3c573b-1548-4a47-afd1-41f442222deb}" ma:internalName="TaxCatchAll" ma:showField="CatchAllData" ma:web="bd251cb2-1da6-4860-af86-f9dc139148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72e849b-fc60-49fc-88ef-6f6a3a7352cc" xsi:nil="true"/>
    <lcf76f155ced4ddcb4097134ff3c332f xmlns="24efd74e-70fc-4ae7-9af1-193f4b512e31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2650FF-3009-43F2-B746-4876D3CEBC5A}">
  <ds:schemaRefs>
    <ds:schemaRef ds:uri="24efd74e-70fc-4ae7-9af1-193f4b512e31"/>
    <ds:schemaRef ds:uri="372e849b-fc60-49fc-88ef-6f6a3a7352cc"/>
    <ds:schemaRef ds:uri="bd251cb2-1da6-4860-af86-f9dc1391481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C7FB29C-10F2-4698-AA4E-399E5AC39323}">
  <ds:schemaRefs>
    <ds:schemaRef ds:uri="24efd74e-70fc-4ae7-9af1-193f4b512e31"/>
    <ds:schemaRef ds:uri="372e849b-fc60-49fc-88ef-6f6a3a7352cc"/>
    <ds:schemaRef ds:uri="bd251cb2-1da6-4860-af86-f9dc1391481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D19FF71-DE7A-4B4B-BB18-934F4FB0C5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1371</Words>
  <Application>Microsoft Office PowerPoint</Application>
  <PresentationFormat>Widescreen</PresentationFormat>
  <Paragraphs>229</Paragraphs>
  <Slides>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Aptos</vt:lpstr>
      <vt:lpstr>Arial</vt:lpstr>
      <vt:lpstr>Cambria</vt:lpstr>
      <vt:lpstr>Funnel Sans</vt:lpstr>
      <vt:lpstr>Funnel Sans ExtraBold</vt:lpstr>
      <vt:lpstr>Funnel Sans Light</vt:lpstr>
      <vt:lpstr>Wingdings</vt:lpstr>
      <vt:lpstr>Wingdings,Sans-Serif</vt:lpstr>
      <vt:lpstr>Custom Design</vt:lpstr>
      <vt:lpstr>WHO WE ARE</vt:lpstr>
      <vt:lpstr>We apply our industry experience and  AI expertise to make businesses work better</vt:lpstr>
      <vt:lpstr>Our global presence </vt:lpstr>
      <vt:lpstr>Industry recognition</vt:lpstr>
      <vt:lpstr>PowerPoint Presentation</vt:lpstr>
      <vt:lpstr>Focusing on our advanced technology capabilities and partnerships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Erica Cooper</dc:creator>
  <cp:keywords/>
  <dc:description/>
  <cp:lastModifiedBy>Kulkarni, Shubhangee</cp:lastModifiedBy>
  <cp:revision>3</cp:revision>
  <cp:lastPrinted>2024-12-13T12:20:15Z</cp:lastPrinted>
  <dcterms:created xsi:type="dcterms:W3CDTF">2024-12-13T08:30:06Z</dcterms:created>
  <dcterms:modified xsi:type="dcterms:W3CDTF">2025-03-20T16:15:19Z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0x010100CC76F38C3A604F448DC00A667CF5567C</vt:lpwstr>
  </property>
</Properties>
</file>