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52" r:id="rId4"/>
  </p:sldMasterIdLst>
  <p:notesMasterIdLst>
    <p:notesMasterId r:id="rId10"/>
  </p:notesMasterIdLst>
  <p:handoutMasterIdLst>
    <p:handoutMasterId r:id="rId11"/>
  </p:handoutMasterIdLst>
  <p:sldIdLst>
    <p:sldId id="429" r:id="rId5"/>
    <p:sldId id="431" r:id="rId6"/>
    <p:sldId id="432" r:id="rId7"/>
    <p:sldId id="436" r:id="rId8"/>
    <p:sldId id="434" r:id="rId9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C4D97700-BCAA-EBB1-D000-A8C520FBCEED}" name="Jha, Anvit" initials="AJ" userId="S::703294169@GENPACT.COM::b1eb1c73-c47c-44d2-ab2e-b31f03321674" providerId="AD"/>
  <p188:author id="{9438140A-8B41-0F57-43FD-B1E0AC64E076}" name="Poucher, Jo M" initials="PJ" userId="S::770002074@genpact.com::6e2a13c6-28fe-4d1d-b59c-c47100460c1f" providerId="AD"/>
  <p188:author id="{85FD530E-BB0A-7B33-BCF8-6E700D579E7E}" name="Chhajer, Surbhi" initials="CS" userId="S::703284188@genpact.com::ab9a6e11-b60f-4bd7-a567-bf4bbe6f7639" providerId="AD"/>
  <p188:author id="{8E1D1615-0E75-32C1-4BB6-27BF515212F6}" name="Gibson, Robert" initials="RG" userId="S::750002971@GENPACT.COM::22c3b3e7-23c4-492e-8b66-2c3f8e20b768" providerId="AD"/>
  <p188:author id="{43D58E22-FA7F-E23F-81FF-19F3C9F85CEC}" name="Hitesh Srivastava" initials="HS" userId="S::hitesh.s@timeus.onmicrosoft.com::8853a2d8-04c9-4a9b-b58a-3933ab3dd278" providerId="AD"/>
  <p188:author id="{92CFB123-5001-6234-D037-0BD015A7BE68}" name="Kulkarni, Nayonika Rajendra" initials="NK" userId="S::703399723@genpact.com::119cfd6c-f1b1-44b9-b9b6-8fbf7b3d7217" providerId="AD"/>
  <p188:author id="{892AC723-09FE-C2E9-7F17-E69AD9BFB858}" name="Higgison, Sandra" initials="HS" userId="S::770000391@genpact.com::9a239a09-e31a-4a6e-90ed-5aa8479942e4" providerId="AD"/>
  <p188:author id="{E1F0202A-9B4B-AE5E-FD42-9986E67AAF2E}" name="Reed, Ryan" initials="RR" userId="S::750021218@genpact.com::828d063b-f9d1-49ea-945a-1740030d6404" providerId="AD"/>
  <p188:author id="{C1E3D740-C5F6-32D0-B4A7-93B473E29E23}" name="Shroff, Vikash" initials="SV" userId="S::703177817@genpact.com::56c41661-d5b2-4085-a339-99de003239e7" providerId="AD"/>
  <p188:author id="{3566AF41-AC97-A302-1357-5482EF6D3EED}" name="Blewett, Caitlin" initials="BC" userId="S::750045032@genpact.com::1f19c17c-20c5-4bcc-8517-9a2069caaf0b" providerId="AD"/>
  <p188:author id="{74835145-3365-91C4-528C-1103BBA6D35F}" name="Desai, Prathamesh" initials="PD" userId="S::703380505@genpact.com::b160d955-6ee6-4a13-8d96-1b26a24b6003" providerId="AD"/>
  <p188:author id="{C596904E-649F-80EF-B582-7862CE3A34D7}" name="O, Yogitha" initials="YO" userId="S::703380896@genpact.com::efa90ae9-2fcd-4ef9-aa73-1ab8cf504216" providerId="AD"/>
  <p188:author id="{C2AC6550-70A7-D076-D234-25A61BFA3CF0}" name="Aditri Goyal" initials="AG" userId="S::aditri.g@timeus.onmicrosoft.com::dbeb200e-a741-4cb7-8352-bcf32d21452c" providerId="AD"/>
  <p188:author id="{93085864-0357-2BF2-31B3-708A20C10AB4}" name="Rawat, Ajay" initials="RA" userId="S::302003883@genpact.com::42867331-d814-4bb9-8ef8-8516b1b5a6f0" providerId="AD"/>
  <p188:author id="{9A53AB64-E963-64E1-A0EF-7FCAA95B75DD}" name="Raju Yadav" initials="RY" userId="S::raju.y@timeus.onmicrosoft.com::b4d8ec1c-f4bd-4ac3-a26e-c09f305797d6" providerId="AD"/>
  <p188:author id="{C3F9406F-6D49-8FB3-8634-47379B9BF0A2}" name="Rawat, Ajay" initials="" userId="S::302003883@GENPACT.COM::42867331-d814-4bb9-8ef8-8516b1b5a6f0" providerId="AD"/>
  <p188:author id="{BDBD867E-38C0-72AF-4105-0132F290E732}" name="Saxena, Akshay" initials="AS" userId="S::303027294@GENPACT.COM::7ac90e18-27ce-41a3-8982-3ebe9fd57c17" providerId="AD"/>
  <p188:author id="{A923D983-EC95-FBBD-4902-2AD5C6EC81D4}" name="Jha, Anvit" initials="" userId="S::703294169@genpact.com::b1eb1c73-c47c-44d2-ab2e-b31f03321674" providerId="AD"/>
  <p188:author id="{D52C648A-3F70-6F37-F995-4E6E03D70A4C}" name="Bhattacharya, Subhabrata" initials="SB" userId="S::703250641@GENPACT.COM::9d9a76fc-6172-41fc-a889-6b26303e70e7" providerId="AD"/>
  <p188:author id="{D4BE308E-9FF2-BAF2-9EAC-5917FF55AD3E}" name="Shweta Juneja" initials="SJ" userId="S::shweta.j@timeus.onmicrosoft.com::5720ac25-3b09-4f75-bd02-1ebb4c347997" providerId="AD"/>
  <p188:author id="{872454B6-6223-4264-A7D1-608249DBD6F9}" name="Saxena, Akshay" initials="SA" userId="S::303027294@genpact.com::7ac90e18-27ce-41a3-8982-3ebe9fd57c17" providerId="AD"/>
  <p188:author id="{33DE65BE-AFA3-DB5A-B18A-F8DCB1C06076}" name="Nimisha Mittal" initials="NM" userId="S::nimisha.m@timeus.onmicrosoft.com::fbf3e2ab-9104-49c0-9c29-0ae39c6f0131" providerId="AD"/>
  <p188:author id="{B16F8FD9-0ED7-0BE6-DA71-EF8D0118EF92}" name="Poucher, Jo M" initials="JP" userId="S::770002074@GENPACT.COM::6e2a13c6-28fe-4d1d-b59c-c47100460c1f" providerId="AD"/>
  <p188:author id="{2978C6D9-C419-4025-5256-3DE3F6283E51}" name="Gibson, Robert" initials="GR" userId="S::750002971@genpact.com::22c3b3e7-23c4-492e-8b66-2c3f8e20b768" providerId="AD"/>
  <p188:author id="{0D5927DF-4EB0-66FA-FCB3-C130FA50C084}" name="Higgison, Sandra" initials="SH" userId="S::770000391@GENPACT.COM::9a239a09-e31a-4a6e-90ed-5aa8479942e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FFAD28"/>
    <a:srgbClr val="FF555F"/>
    <a:srgbClr val="D8D8D8"/>
    <a:srgbClr val="FD4E59"/>
    <a:srgbClr val="BABAB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–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7292A2E-F333-43FB-9621-5CBBE7FDCDCB}" styleName="Light Style 2 –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988" autoAdjust="0"/>
    <p:restoredTop sz="94643"/>
  </p:normalViewPr>
  <p:slideViewPr>
    <p:cSldViewPr snapToGrid="0">
      <p:cViewPr varScale="1">
        <p:scale>
          <a:sx n="104" d="100"/>
          <a:sy n="104" d="100"/>
        </p:scale>
        <p:origin x="188" y="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microsoft.com/office/2018/10/relationships/authors" Target="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380B85E0-184D-C7A9-2399-B5F00C1B65B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BE84C11-B1A9-F50F-54DF-E13F82C7153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06E302C-81E4-452D-B65E-A7F194DF029B}" type="datetimeFigureOut">
              <a:rPr lang="en-IN" smtClean="0"/>
              <a:t>19-03-2025</a:t>
            </a:fld>
            <a:endParaRPr lang="en-IN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CF024BA-2363-1180-65AD-796CB5E45F7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67FCBA1-9448-6B58-0184-FA37C4FDEA7A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B7CE77C-083D-46BC-AD31-7F4FD01F329C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49274014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09734B9-555B-B849-9C8D-8A1E8B6E136E}" type="datetimeFigureOut">
              <a:rPr lang="en-GB" smtClean="0"/>
              <a:t>19/03/2025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9FFD3E-1587-764D-BD19-EA0F1A2804F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853485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A9FFD3E-1587-764D-BD19-EA0F1A2804F6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615945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svg"/><Relationship Id="rId5" Type="http://schemas.openxmlformats.org/officeDocument/2006/relationships/image" Target="../media/image7.png"/><Relationship Id="rId4" Type="http://schemas.openxmlformats.org/officeDocument/2006/relationships/image" Target="../media/image6.sv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sv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sv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sv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4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sv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sv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6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sv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7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6.svg"/><Relationship Id="rId5" Type="http://schemas.openxmlformats.org/officeDocument/2006/relationships/image" Target="../media/image1.png"/><Relationship Id="rId4" Type="http://schemas.openxmlformats.org/officeDocument/2006/relationships/image" Target="../media/image8.sv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svg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svg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sv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1.svg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1.png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1.png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1.png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1.png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1.png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1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svg"/><Relationship Id="rId5" Type="http://schemas.openxmlformats.org/officeDocument/2006/relationships/image" Target="../media/image5.png"/><Relationship Id="rId4" Type="http://schemas.openxmlformats.org/officeDocument/2006/relationships/image" Target="../media/image8.svg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1.png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sv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.svg"/><Relationship Id="rId5" Type="http://schemas.openxmlformats.org/officeDocument/2006/relationships/image" Target="../media/image1.png"/><Relationship Id="rId4" Type="http://schemas.openxmlformats.org/officeDocument/2006/relationships/image" Target="../media/image14.sv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6.svg"/><Relationship Id="rId5" Type="http://schemas.openxmlformats.org/officeDocument/2006/relationships/image" Target="../media/image1.png"/><Relationship Id="rId4" Type="http://schemas.openxmlformats.org/officeDocument/2006/relationships/image" Target="../media/image8.sv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1.svg"/><Relationship Id="rId5" Type="http://schemas.openxmlformats.org/officeDocument/2006/relationships/image" Target="../media/image10.png"/><Relationship Id="rId4" Type="http://schemas.openxmlformats.org/officeDocument/2006/relationships/image" Target="../media/image8.sv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sv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6.svg"/><Relationship Id="rId5" Type="http://schemas.openxmlformats.org/officeDocument/2006/relationships/image" Target="../media/image1.png"/><Relationship Id="rId4" Type="http://schemas.openxmlformats.org/officeDocument/2006/relationships/image" Target="../media/image8.sv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1.svg"/><Relationship Id="rId5" Type="http://schemas.openxmlformats.org/officeDocument/2006/relationships/image" Target="../media/image10.png"/><Relationship Id="rId4" Type="http://schemas.openxmlformats.org/officeDocument/2006/relationships/image" Target="../media/image8.sv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014EC77-8C42-F6FA-8179-5C9EA77272E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1365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E7A33215-CC12-D208-5CCE-E5972FAA08B4}"/>
              </a:ext>
            </a:extLst>
          </p:cNvPr>
          <p:cNvSpPr/>
          <p:nvPr userDrawn="1"/>
        </p:nvSpPr>
        <p:spPr>
          <a:xfrm>
            <a:off x="1" y="0"/>
            <a:ext cx="6096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b="0" i="0">
              <a:latin typeface="Funnel Sans" pitchFamily="2" charset="0"/>
            </a:endParaRPr>
          </a:p>
        </p:txBody>
      </p:sp>
      <p:sp>
        <p:nvSpPr>
          <p:cNvPr id="5" name="Google Shape;41;p28">
            <a:extLst>
              <a:ext uri="{FF2B5EF4-FFF2-40B4-BE49-F238E27FC236}">
                <a16:creationId xmlns:a16="http://schemas.microsoft.com/office/drawing/2014/main" id="{33382448-C39A-B656-11E6-9701FDBADBBB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1256037" y="279400"/>
            <a:ext cx="4004632" cy="17204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lnSpc>
                <a:spcPct val="69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7250" b="1" i="0" u="none" strike="noStrike" cap="none">
                <a:solidFill>
                  <a:schemeClr val="bg1"/>
                </a:solidFill>
                <a:latin typeface="Funnel Sans" pitchFamily="2" charset="0"/>
                <a:ea typeface="Georgia"/>
                <a:cs typeface="Georgia"/>
                <a:sym typeface="Georgia"/>
              </a:defRPr>
            </a:lvl1pPr>
            <a:lvl2pPr lvl="1">
              <a:spcBef>
                <a:spcPts val="6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GB" sz="7250" b="1" i="0" u="none" strike="noStrike" cap="none">
                <a:solidFill>
                  <a:schemeClr val="bg1"/>
                </a:solidFill>
                <a:latin typeface="Funnel Sans" pitchFamily="2" charset="0"/>
                <a:sym typeface="Georgia"/>
              </a:rPr>
              <a:t>Title Slide</a:t>
            </a:r>
            <a:endParaRPr/>
          </a:p>
        </p:txBody>
      </p:sp>
      <p:sp>
        <p:nvSpPr>
          <p:cNvPr id="19" name="Google Shape;24;p26">
            <a:extLst>
              <a:ext uri="{FF2B5EF4-FFF2-40B4-BE49-F238E27FC236}">
                <a16:creationId xmlns:a16="http://schemas.microsoft.com/office/drawing/2014/main" id="{86079E78-6613-8F8B-B6B7-3D6721D2337B}"/>
              </a:ext>
            </a:extLst>
          </p:cNvPr>
          <p:cNvSpPr txBox="1">
            <a:spLocks noGrp="1"/>
          </p:cNvSpPr>
          <p:nvPr>
            <p:ph type="body" idx="2" hasCustomPrompt="1"/>
          </p:nvPr>
        </p:nvSpPr>
        <p:spPr>
          <a:xfrm>
            <a:off x="1264160" y="1994714"/>
            <a:ext cx="2962806" cy="5017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0" lvl="0" indent="0" algn="l">
              <a:lnSpc>
                <a:spcPts val="2200"/>
              </a:lnSpc>
              <a:spcBef>
                <a:spcPts val="1200"/>
              </a:spcBef>
              <a:spcAft>
                <a:spcPts val="0"/>
              </a:spcAft>
              <a:buSzPts val="1400"/>
              <a:buFont typeface="Arial" panose="020B0604020202020204" pitchFamily="34" charset="0"/>
              <a:buNone/>
              <a:defRPr sz="2000" b="0" i="0">
                <a:solidFill>
                  <a:schemeClr val="bg1"/>
                </a:solidFill>
                <a:latin typeface="Funnel Sans" pitchFamily="2" charset="0"/>
              </a:defRPr>
            </a:lvl1pPr>
            <a:lvl2pPr marL="914400" lvl="1" indent="-342900" algn="l">
              <a:lnSpc>
                <a:spcPct val="105000"/>
              </a:lnSpc>
              <a:spcBef>
                <a:spcPts val="1200"/>
              </a:spcBef>
              <a:spcAft>
                <a:spcPts val="0"/>
              </a:spcAft>
              <a:buSzPts val="1800"/>
              <a:buChar char="■"/>
              <a:defRPr/>
            </a:lvl2pPr>
            <a:lvl3pPr marL="1371600" lvl="2" indent="-320039" algn="l">
              <a:lnSpc>
                <a:spcPct val="105000"/>
              </a:lnSpc>
              <a:spcBef>
                <a:spcPts val="600"/>
              </a:spcBef>
              <a:spcAft>
                <a:spcPts val="0"/>
              </a:spcAft>
              <a:buSzPts val="1440"/>
              <a:buChar char="►"/>
              <a:defRPr/>
            </a:lvl3pPr>
            <a:lvl4pPr marL="1828800" lvl="3" indent="-342900" algn="l">
              <a:lnSpc>
                <a:spcPct val="105000"/>
              </a:lnSpc>
              <a:spcBef>
                <a:spcPts val="3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228600" algn="l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r>
              <a:rPr lang="en-GB"/>
              <a:t>Innovation into action</a:t>
            </a:r>
            <a:endParaRPr/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02C73652-2305-1DB0-0A5F-21152A4C85B3}"/>
              </a:ext>
            </a:extLst>
          </p:cNvPr>
          <p:cNvGrpSpPr/>
          <p:nvPr userDrawn="1"/>
        </p:nvGrpSpPr>
        <p:grpSpPr>
          <a:xfrm>
            <a:off x="1358525" y="2654797"/>
            <a:ext cx="710126" cy="196850"/>
            <a:chOff x="1601959" y="2654797"/>
            <a:chExt cx="710126" cy="196850"/>
          </a:xfrm>
        </p:grpSpPr>
        <p:pic>
          <p:nvPicPr>
            <p:cNvPr id="21" name="Graphic 20">
              <a:extLst>
                <a:ext uri="{FF2B5EF4-FFF2-40B4-BE49-F238E27FC236}">
                  <a16:creationId xmlns:a16="http://schemas.microsoft.com/office/drawing/2014/main" id="{57F01241-FC98-7C56-28B1-F0DC6A3FE5C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 rot="5400000">
              <a:off x="1589656" y="2667100"/>
              <a:ext cx="196850" cy="172244"/>
            </a:xfrm>
            <a:prstGeom prst="rect">
              <a:avLst/>
            </a:prstGeom>
          </p:spPr>
        </p:pic>
        <p:pic>
          <p:nvPicPr>
            <p:cNvPr id="22" name="Graphic 21">
              <a:extLst>
                <a:ext uri="{FF2B5EF4-FFF2-40B4-BE49-F238E27FC236}">
                  <a16:creationId xmlns:a16="http://schemas.microsoft.com/office/drawing/2014/main" id="{EDF6FDDC-F02B-5EAB-BC58-C8BF1F35EC6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 rot="5400000">
              <a:off x="1768950" y="2667100"/>
              <a:ext cx="196850" cy="172244"/>
            </a:xfrm>
            <a:prstGeom prst="rect">
              <a:avLst/>
            </a:prstGeom>
          </p:spPr>
        </p:pic>
        <p:pic>
          <p:nvPicPr>
            <p:cNvPr id="23" name="Graphic 22">
              <a:extLst>
                <a:ext uri="{FF2B5EF4-FFF2-40B4-BE49-F238E27FC236}">
                  <a16:creationId xmlns:a16="http://schemas.microsoft.com/office/drawing/2014/main" id="{9FFF7E95-0F35-A948-8579-05F2812BF96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 rot="5400000">
              <a:off x="1948244" y="2667100"/>
              <a:ext cx="196850" cy="172244"/>
            </a:xfrm>
            <a:prstGeom prst="rect">
              <a:avLst/>
            </a:prstGeom>
          </p:spPr>
        </p:pic>
        <p:pic>
          <p:nvPicPr>
            <p:cNvPr id="24" name="Graphic 23">
              <a:extLst>
                <a:ext uri="{FF2B5EF4-FFF2-40B4-BE49-F238E27FC236}">
                  <a16:creationId xmlns:a16="http://schemas.microsoft.com/office/drawing/2014/main" id="{A916EE7E-E21C-E1D2-FD47-ACF8F268460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 rot="5400000">
              <a:off x="2127538" y="2667100"/>
              <a:ext cx="196850" cy="172244"/>
            </a:xfrm>
            <a:prstGeom prst="rect">
              <a:avLst/>
            </a:prstGeom>
          </p:spPr>
        </p:pic>
      </p:grpSp>
      <p:pic>
        <p:nvPicPr>
          <p:cNvPr id="25" name="Graphic 24">
            <a:extLst>
              <a:ext uri="{FF2B5EF4-FFF2-40B4-BE49-F238E27FC236}">
                <a16:creationId xmlns:a16="http://schemas.microsoft.com/office/drawing/2014/main" id="{0033A746-67E7-92F4-D974-64BCE2CE455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l="39395" t="26219" r="10339" b="23780"/>
          <a:stretch/>
        </p:blipFill>
        <p:spPr>
          <a:xfrm>
            <a:off x="211951" y="6286337"/>
            <a:ext cx="911535" cy="473075"/>
          </a:xfrm>
          <a:prstGeom prst="rect">
            <a:avLst/>
          </a:prstGeom>
        </p:spPr>
      </p:pic>
      <p:pic>
        <p:nvPicPr>
          <p:cNvPr id="26" name="Graphic 25">
            <a:extLst>
              <a:ext uri="{FF2B5EF4-FFF2-40B4-BE49-F238E27FC236}">
                <a16:creationId xmlns:a16="http://schemas.microsoft.com/office/drawing/2014/main" id="{50152B26-ADAC-EFF2-AB27-BA4C3F593711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l="8134" t="14156" r="57486" b="13360"/>
          <a:stretch/>
        </p:blipFill>
        <p:spPr>
          <a:xfrm>
            <a:off x="211950" y="238990"/>
            <a:ext cx="890753" cy="979825"/>
          </a:xfrm>
          <a:prstGeom prst="rect">
            <a:avLst/>
          </a:prstGeom>
        </p:spPr>
      </p:pic>
      <p:sp>
        <p:nvSpPr>
          <p:cNvPr id="13" name="Google Shape;21;p33">
            <a:extLst>
              <a:ext uri="{FF2B5EF4-FFF2-40B4-BE49-F238E27FC236}">
                <a16:creationId xmlns:a16="http://schemas.microsoft.com/office/drawing/2014/main" id="{267749FA-80B1-E8C5-0DF5-591F6E4EBCF9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11368216" y="281474"/>
            <a:ext cx="518986" cy="2187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>
                <a:solidFill>
                  <a:schemeClr val="bg1"/>
                </a:solidFill>
                <a:latin typeface="Funnel Sans" pitchFamily="2" charset="0"/>
              </a:defRPr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Google Shape;22;p26">
            <a:extLst>
              <a:ext uri="{FF2B5EF4-FFF2-40B4-BE49-F238E27FC236}">
                <a16:creationId xmlns:a16="http://schemas.microsoft.com/office/drawing/2014/main" id="{F84443FD-8642-B724-4475-17A7EA279289}"/>
              </a:ext>
            </a:extLst>
          </p:cNvPr>
          <p:cNvSpPr txBox="1">
            <a:spLocks noGrp="1"/>
          </p:cNvSpPr>
          <p:nvPr>
            <p:ph type="ftr" idx="3"/>
          </p:nvPr>
        </p:nvSpPr>
        <p:spPr>
          <a:xfrm>
            <a:off x="9698400" y="6260400"/>
            <a:ext cx="2188802" cy="33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800" b="0" i="0">
                <a:solidFill>
                  <a:schemeClr val="bg1">
                    <a:alpha val="50000"/>
                  </a:schemeClr>
                </a:solidFill>
                <a:latin typeface="Funnel Sans" pitchFamily="2" charset="0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GB"/>
              <a:t>© 2024 Copyright Genpact.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39460694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reak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D321116-EB71-557F-3239-1DB61F97445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Google Shape;41;p28">
            <a:extLst>
              <a:ext uri="{FF2B5EF4-FFF2-40B4-BE49-F238E27FC236}">
                <a16:creationId xmlns:a16="http://schemas.microsoft.com/office/drawing/2014/main" id="{B34B959E-6B04-4B25-32E5-400C69380012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1240716" y="279400"/>
            <a:ext cx="4004632" cy="17204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lnSpc>
                <a:spcPct val="69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7250" b="1" i="0" u="none" strike="noStrike" cap="none">
                <a:solidFill>
                  <a:schemeClr val="bg1"/>
                </a:solidFill>
                <a:latin typeface="Funnel Sans" pitchFamily="2" charset="0"/>
                <a:ea typeface="Georgia"/>
                <a:cs typeface="Georgia"/>
                <a:sym typeface="Georgia"/>
              </a:defRPr>
            </a:lvl1pPr>
            <a:lvl2pPr lvl="1">
              <a:spcBef>
                <a:spcPts val="6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GB" sz="7250" b="1" i="0" u="none" strike="noStrike" cap="none">
                <a:solidFill>
                  <a:schemeClr val="bg1"/>
                </a:solidFill>
                <a:latin typeface="Funnel Sans" pitchFamily="2" charset="0"/>
                <a:sym typeface="Georgia"/>
              </a:rPr>
              <a:t>Break Slide</a:t>
            </a:r>
            <a:endParaRPr/>
          </a:p>
        </p:txBody>
      </p:sp>
      <p:sp>
        <p:nvSpPr>
          <p:cNvPr id="11" name="Google Shape;24;p26">
            <a:extLst>
              <a:ext uri="{FF2B5EF4-FFF2-40B4-BE49-F238E27FC236}">
                <a16:creationId xmlns:a16="http://schemas.microsoft.com/office/drawing/2014/main" id="{ED4BC436-C091-63B4-AB39-27AFC400E221}"/>
              </a:ext>
            </a:extLst>
          </p:cNvPr>
          <p:cNvSpPr txBox="1">
            <a:spLocks noGrp="1"/>
          </p:cNvSpPr>
          <p:nvPr>
            <p:ph type="body" idx="2" hasCustomPrompt="1"/>
          </p:nvPr>
        </p:nvSpPr>
        <p:spPr>
          <a:xfrm>
            <a:off x="1240716" y="1994714"/>
            <a:ext cx="2962806" cy="5017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0" lvl="0" indent="0" algn="l">
              <a:lnSpc>
                <a:spcPts val="2200"/>
              </a:lnSpc>
              <a:spcBef>
                <a:spcPts val="1200"/>
              </a:spcBef>
              <a:spcAft>
                <a:spcPts val="0"/>
              </a:spcAft>
              <a:buSzPts val="1400"/>
              <a:buFont typeface="Arial" panose="020B0604020202020204" pitchFamily="34" charset="0"/>
              <a:buNone/>
              <a:defRPr sz="2000" b="1" i="0">
                <a:solidFill>
                  <a:schemeClr val="bg1"/>
                </a:solidFill>
                <a:latin typeface="Funnel Sans" pitchFamily="2" charset="0"/>
              </a:defRPr>
            </a:lvl1pPr>
            <a:lvl2pPr marL="914400" lvl="1" indent="-342900" algn="l">
              <a:lnSpc>
                <a:spcPct val="105000"/>
              </a:lnSpc>
              <a:spcBef>
                <a:spcPts val="1200"/>
              </a:spcBef>
              <a:spcAft>
                <a:spcPts val="0"/>
              </a:spcAft>
              <a:buSzPts val="1800"/>
              <a:buChar char="■"/>
              <a:defRPr/>
            </a:lvl2pPr>
            <a:lvl3pPr marL="1371600" lvl="2" indent="-320039" algn="l">
              <a:lnSpc>
                <a:spcPct val="105000"/>
              </a:lnSpc>
              <a:spcBef>
                <a:spcPts val="600"/>
              </a:spcBef>
              <a:spcAft>
                <a:spcPts val="0"/>
              </a:spcAft>
              <a:buSzPts val="1440"/>
              <a:buChar char="►"/>
              <a:defRPr/>
            </a:lvl3pPr>
            <a:lvl4pPr marL="1828800" lvl="3" indent="-342900" algn="l">
              <a:lnSpc>
                <a:spcPct val="105000"/>
              </a:lnSpc>
              <a:spcBef>
                <a:spcPts val="3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228600" algn="l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r>
              <a:rPr lang="en-GB"/>
              <a:t>Part Two</a:t>
            </a:r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4FD7DA8F-2AEA-4BC5-E79B-60A856D6071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39395" t="26219" r="10339" b="23780"/>
          <a:stretch/>
        </p:blipFill>
        <p:spPr>
          <a:xfrm>
            <a:off x="211951" y="6286337"/>
            <a:ext cx="911535" cy="473075"/>
          </a:xfrm>
          <a:prstGeom prst="rect">
            <a:avLst/>
          </a:prstGeom>
        </p:spPr>
      </p:pic>
      <p:pic>
        <p:nvPicPr>
          <p:cNvPr id="13" name="Graphic 12">
            <a:extLst>
              <a:ext uri="{FF2B5EF4-FFF2-40B4-BE49-F238E27FC236}">
                <a16:creationId xmlns:a16="http://schemas.microsoft.com/office/drawing/2014/main" id="{5FB23846-F082-61FD-4311-774E4770E68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8134" t="14156" r="57486" b="13360"/>
          <a:stretch/>
        </p:blipFill>
        <p:spPr>
          <a:xfrm>
            <a:off x="211950" y="238990"/>
            <a:ext cx="890753" cy="979825"/>
          </a:xfrm>
          <a:prstGeom prst="rect">
            <a:avLst/>
          </a:prstGeom>
        </p:spPr>
      </p:pic>
      <p:sp>
        <p:nvSpPr>
          <p:cNvPr id="6" name="Google Shape;21;p33">
            <a:extLst>
              <a:ext uri="{FF2B5EF4-FFF2-40B4-BE49-F238E27FC236}">
                <a16:creationId xmlns:a16="http://schemas.microsoft.com/office/drawing/2014/main" id="{ADAD98B8-6DA5-7F71-4396-64A97A13932D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11368216" y="281474"/>
            <a:ext cx="518986" cy="2187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>
                <a:solidFill>
                  <a:schemeClr val="bg1"/>
                </a:solidFill>
                <a:latin typeface="Funnel Sans" pitchFamily="2" charset="0"/>
              </a:defRPr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Google Shape;22;p26">
            <a:extLst>
              <a:ext uri="{FF2B5EF4-FFF2-40B4-BE49-F238E27FC236}">
                <a16:creationId xmlns:a16="http://schemas.microsoft.com/office/drawing/2014/main" id="{315B5FE1-774D-2192-DEF5-7F2624F0E0BB}"/>
              </a:ext>
            </a:extLst>
          </p:cNvPr>
          <p:cNvSpPr txBox="1">
            <a:spLocks noGrp="1"/>
          </p:cNvSpPr>
          <p:nvPr>
            <p:ph type="ftr" idx="3"/>
          </p:nvPr>
        </p:nvSpPr>
        <p:spPr>
          <a:xfrm>
            <a:off x="9698400" y="6260400"/>
            <a:ext cx="2188802" cy="33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800" b="0" i="0">
                <a:solidFill>
                  <a:schemeClr val="bg1">
                    <a:alpha val="50000"/>
                  </a:schemeClr>
                </a:solidFill>
                <a:latin typeface="Funnel Sans" pitchFamily="2" charset="0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GB"/>
              <a:t>© 2024 Copyright Genpact.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5187616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reak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D321116-EB71-557F-3239-1DB61F97445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21ED8511-2A91-AA3E-3E0D-E71E0A6E1875}"/>
              </a:ext>
            </a:extLst>
          </p:cNvPr>
          <p:cNvSpPr/>
          <p:nvPr userDrawn="1"/>
        </p:nvSpPr>
        <p:spPr>
          <a:xfrm>
            <a:off x="0" y="0"/>
            <a:ext cx="7280476" cy="6858000"/>
          </a:xfrm>
          <a:prstGeom prst="rect">
            <a:avLst/>
          </a:prstGeom>
          <a:gradFill>
            <a:gsLst>
              <a:gs pos="0">
                <a:schemeClr val="tx1">
                  <a:alpha val="40000"/>
                </a:schemeClr>
              </a:gs>
              <a:gs pos="97000">
                <a:schemeClr val="tx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9F3D75D8-CF93-83A3-8B5D-325542D93111}"/>
              </a:ext>
            </a:extLst>
          </p:cNvPr>
          <p:cNvSpPr/>
          <p:nvPr userDrawn="1"/>
        </p:nvSpPr>
        <p:spPr>
          <a:xfrm>
            <a:off x="0" y="0"/>
            <a:ext cx="7280476" cy="6858000"/>
          </a:xfrm>
          <a:prstGeom prst="rect">
            <a:avLst/>
          </a:prstGeom>
          <a:gradFill>
            <a:gsLst>
              <a:gs pos="0">
                <a:schemeClr val="tx1">
                  <a:alpha val="40000"/>
                </a:schemeClr>
              </a:gs>
              <a:gs pos="97000">
                <a:schemeClr val="tx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9" name="Google Shape;41;p28">
            <a:extLst>
              <a:ext uri="{FF2B5EF4-FFF2-40B4-BE49-F238E27FC236}">
                <a16:creationId xmlns:a16="http://schemas.microsoft.com/office/drawing/2014/main" id="{B34B959E-6B04-4B25-32E5-400C69380012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1240716" y="279400"/>
            <a:ext cx="4004632" cy="17204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lnSpc>
                <a:spcPct val="69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7250" b="1" i="0" u="none" strike="noStrike" cap="none">
                <a:solidFill>
                  <a:schemeClr val="bg1"/>
                </a:solidFill>
                <a:latin typeface="Funnel Sans" pitchFamily="2" charset="0"/>
                <a:ea typeface="Georgia"/>
                <a:cs typeface="Georgia"/>
                <a:sym typeface="Georgia"/>
              </a:defRPr>
            </a:lvl1pPr>
            <a:lvl2pPr lvl="1">
              <a:spcBef>
                <a:spcPts val="6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GB" sz="7250" b="1" i="0" u="none" strike="noStrike" cap="none">
                <a:solidFill>
                  <a:schemeClr val="bg1"/>
                </a:solidFill>
                <a:latin typeface="Funnel Sans" pitchFamily="2" charset="0"/>
                <a:sym typeface="Georgia"/>
              </a:rPr>
              <a:t>Break Slide</a:t>
            </a:r>
            <a:endParaRPr/>
          </a:p>
        </p:txBody>
      </p:sp>
      <p:sp>
        <p:nvSpPr>
          <p:cNvPr id="11" name="Google Shape;24;p26">
            <a:extLst>
              <a:ext uri="{FF2B5EF4-FFF2-40B4-BE49-F238E27FC236}">
                <a16:creationId xmlns:a16="http://schemas.microsoft.com/office/drawing/2014/main" id="{ED4BC436-C091-63B4-AB39-27AFC400E221}"/>
              </a:ext>
            </a:extLst>
          </p:cNvPr>
          <p:cNvSpPr txBox="1">
            <a:spLocks noGrp="1"/>
          </p:cNvSpPr>
          <p:nvPr>
            <p:ph type="body" idx="2" hasCustomPrompt="1"/>
          </p:nvPr>
        </p:nvSpPr>
        <p:spPr>
          <a:xfrm>
            <a:off x="1240716" y="1994714"/>
            <a:ext cx="2962806" cy="5017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0" lvl="0" indent="0" algn="l">
              <a:lnSpc>
                <a:spcPts val="2200"/>
              </a:lnSpc>
              <a:spcBef>
                <a:spcPts val="1200"/>
              </a:spcBef>
              <a:spcAft>
                <a:spcPts val="0"/>
              </a:spcAft>
              <a:buSzPts val="1400"/>
              <a:buFont typeface="Arial" panose="020B0604020202020204" pitchFamily="34" charset="0"/>
              <a:buNone/>
              <a:defRPr sz="2000" b="1" i="0">
                <a:solidFill>
                  <a:schemeClr val="bg1"/>
                </a:solidFill>
                <a:latin typeface="Funnel Sans" pitchFamily="2" charset="0"/>
              </a:defRPr>
            </a:lvl1pPr>
            <a:lvl2pPr marL="914400" lvl="1" indent="-342900" algn="l">
              <a:lnSpc>
                <a:spcPct val="105000"/>
              </a:lnSpc>
              <a:spcBef>
                <a:spcPts val="1200"/>
              </a:spcBef>
              <a:spcAft>
                <a:spcPts val="0"/>
              </a:spcAft>
              <a:buSzPts val="1800"/>
              <a:buChar char="■"/>
              <a:defRPr/>
            </a:lvl2pPr>
            <a:lvl3pPr marL="1371600" lvl="2" indent="-320039" algn="l">
              <a:lnSpc>
                <a:spcPct val="105000"/>
              </a:lnSpc>
              <a:spcBef>
                <a:spcPts val="600"/>
              </a:spcBef>
              <a:spcAft>
                <a:spcPts val="0"/>
              </a:spcAft>
              <a:buSzPts val="1440"/>
              <a:buChar char="►"/>
              <a:defRPr/>
            </a:lvl3pPr>
            <a:lvl4pPr marL="1828800" lvl="3" indent="-342900" algn="l">
              <a:lnSpc>
                <a:spcPct val="105000"/>
              </a:lnSpc>
              <a:spcBef>
                <a:spcPts val="3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228600" algn="l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r>
              <a:rPr lang="en-GB"/>
              <a:t>Part Two</a:t>
            </a:r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4FD7DA8F-2AEA-4BC5-E79B-60A856D6071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39395" t="26219" r="10339" b="23780"/>
          <a:stretch/>
        </p:blipFill>
        <p:spPr>
          <a:xfrm>
            <a:off x="211951" y="6286337"/>
            <a:ext cx="911535" cy="473075"/>
          </a:xfrm>
          <a:prstGeom prst="rect">
            <a:avLst/>
          </a:prstGeom>
        </p:spPr>
      </p:pic>
      <p:pic>
        <p:nvPicPr>
          <p:cNvPr id="13" name="Graphic 12">
            <a:extLst>
              <a:ext uri="{FF2B5EF4-FFF2-40B4-BE49-F238E27FC236}">
                <a16:creationId xmlns:a16="http://schemas.microsoft.com/office/drawing/2014/main" id="{5FB23846-F082-61FD-4311-774E4770E68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8134" t="14156" r="57486" b="13360"/>
          <a:stretch/>
        </p:blipFill>
        <p:spPr>
          <a:xfrm>
            <a:off x="211950" y="238990"/>
            <a:ext cx="890753" cy="979825"/>
          </a:xfrm>
          <a:prstGeom prst="rect">
            <a:avLst/>
          </a:prstGeom>
        </p:spPr>
      </p:pic>
      <p:sp>
        <p:nvSpPr>
          <p:cNvPr id="6" name="Google Shape;21;p33">
            <a:extLst>
              <a:ext uri="{FF2B5EF4-FFF2-40B4-BE49-F238E27FC236}">
                <a16:creationId xmlns:a16="http://schemas.microsoft.com/office/drawing/2014/main" id="{ADAD98B8-6DA5-7F71-4396-64A97A13932D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11368216" y="281474"/>
            <a:ext cx="518986" cy="2187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>
                <a:solidFill>
                  <a:schemeClr val="bg1"/>
                </a:solidFill>
                <a:latin typeface="Funnel Sans" pitchFamily="2" charset="0"/>
              </a:defRPr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Google Shape;22;p26">
            <a:extLst>
              <a:ext uri="{FF2B5EF4-FFF2-40B4-BE49-F238E27FC236}">
                <a16:creationId xmlns:a16="http://schemas.microsoft.com/office/drawing/2014/main" id="{315B5FE1-774D-2192-DEF5-7F2624F0E0BB}"/>
              </a:ext>
            </a:extLst>
          </p:cNvPr>
          <p:cNvSpPr txBox="1">
            <a:spLocks noGrp="1"/>
          </p:cNvSpPr>
          <p:nvPr>
            <p:ph type="ftr" idx="3"/>
          </p:nvPr>
        </p:nvSpPr>
        <p:spPr>
          <a:xfrm>
            <a:off x="9698400" y="6260400"/>
            <a:ext cx="2188802" cy="33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800" b="0" i="0">
                <a:solidFill>
                  <a:schemeClr val="bg1">
                    <a:alpha val="50000"/>
                  </a:schemeClr>
                </a:solidFill>
                <a:latin typeface="Funnel Sans" pitchFamily="2" charset="0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GB"/>
              <a:t>© 2024 Copyright Genpact.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88282325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Break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D321116-EB71-557F-3239-1DB61F97445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Google Shape;41;p28">
            <a:extLst>
              <a:ext uri="{FF2B5EF4-FFF2-40B4-BE49-F238E27FC236}">
                <a16:creationId xmlns:a16="http://schemas.microsoft.com/office/drawing/2014/main" id="{B34B959E-6B04-4B25-32E5-400C69380012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1240716" y="279400"/>
            <a:ext cx="4004632" cy="17204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lnSpc>
                <a:spcPct val="69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7250" b="1" i="0" u="none" strike="noStrike" cap="none">
                <a:solidFill>
                  <a:schemeClr val="bg1"/>
                </a:solidFill>
                <a:latin typeface="Funnel Sans" pitchFamily="2" charset="0"/>
                <a:ea typeface="Georgia"/>
                <a:cs typeface="Georgia"/>
                <a:sym typeface="Georgia"/>
              </a:defRPr>
            </a:lvl1pPr>
            <a:lvl2pPr lvl="1">
              <a:spcBef>
                <a:spcPts val="6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GB" sz="7250" b="1" i="0" u="none" strike="noStrike" cap="none">
                <a:solidFill>
                  <a:schemeClr val="bg1"/>
                </a:solidFill>
                <a:latin typeface="Funnel Sans" pitchFamily="2" charset="0"/>
                <a:sym typeface="Georgia"/>
              </a:rPr>
              <a:t>Break Slide</a:t>
            </a:r>
            <a:endParaRPr/>
          </a:p>
        </p:txBody>
      </p:sp>
      <p:sp>
        <p:nvSpPr>
          <p:cNvPr id="11" name="Google Shape;24;p26">
            <a:extLst>
              <a:ext uri="{FF2B5EF4-FFF2-40B4-BE49-F238E27FC236}">
                <a16:creationId xmlns:a16="http://schemas.microsoft.com/office/drawing/2014/main" id="{ED4BC436-C091-63B4-AB39-27AFC400E221}"/>
              </a:ext>
            </a:extLst>
          </p:cNvPr>
          <p:cNvSpPr txBox="1">
            <a:spLocks noGrp="1"/>
          </p:cNvSpPr>
          <p:nvPr>
            <p:ph type="body" idx="2" hasCustomPrompt="1"/>
          </p:nvPr>
        </p:nvSpPr>
        <p:spPr>
          <a:xfrm>
            <a:off x="1240716" y="1994714"/>
            <a:ext cx="2962806" cy="5017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0" lvl="0" indent="0" algn="l">
              <a:lnSpc>
                <a:spcPts val="2200"/>
              </a:lnSpc>
              <a:spcBef>
                <a:spcPts val="1200"/>
              </a:spcBef>
              <a:spcAft>
                <a:spcPts val="0"/>
              </a:spcAft>
              <a:buSzPts val="1400"/>
              <a:buFont typeface="Arial" panose="020B0604020202020204" pitchFamily="34" charset="0"/>
              <a:buNone/>
              <a:defRPr sz="2000" b="1" i="0">
                <a:solidFill>
                  <a:schemeClr val="bg1"/>
                </a:solidFill>
                <a:latin typeface="Funnel Sans" pitchFamily="2" charset="0"/>
              </a:defRPr>
            </a:lvl1pPr>
            <a:lvl2pPr marL="914400" lvl="1" indent="-342900" algn="l">
              <a:lnSpc>
                <a:spcPct val="105000"/>
              </a:lnSpc>
              <a:spcBef>
                <a:spcPts val="1200"/>
              </a:spcBef>
              <a:spcAft>
                <a:spcPts val="0"/>
              </a:spcAft>
              <a:buSzPts val="1800"/>
              <a:buChar char="■"/>
              <a:defRPr/>
            </a:lvl2pPr>
            <a:lvl3pPr marL="1371600" lvl="2" indent="-320039" algn="l">
              <a:lnSpc>
                <a:spcPct val="105000"/>
              </a:lnSpc>
              <a:spcBef>
                <a:spcPts val="600"/>
              </a:spcBef>
              <a:spcAft>
                <a:spcPts val="0"/>
              </a:spcAft>
              <a:buSzPts val="1440"/>
              <a:buChar char="►"/>
              <a:defRPr/>
            </a:lvl3pPr>
            <a:lvl4pPr marL="1828800" lvl="3" indent="-342900" algn="l">
              <a:lnSpc>
                <a:spcPct val="105000"/>
              </a:lnSpc>
              <a:spcBef>
                <a:spcPts val="3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228600" algn="l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r>
              <a:rPr lang="en-GB"/>
              <a:t>Part Two</a:t>
            </a:r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4FD7DA8F-2AEA-4BC5-E79B-60A856D6071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39395" t="26219" r="10339" b="23780"/>
          <a:stretch/>
        </p:blipFill>
        <p:spPr>
          <a:xfrm>
            <a:off x="211951" y="6286337"/>
            <a:ext cx="911535" cy="473075"/>
          </a:xfrm>
          <a:prstGeom prst="rect">
            <a:avLst/>
          </a:prstGeom>
        </p:spPr>
      </p:pic>
      <p:pic>
        <p:nvPicPr>
          <p:cNvPr id="13" name="Graphic 12">
            <a:extLst>
              <a:ext uri="{FF2B5EF4-FFF2-40B4-BE49-F238E27FC236}">
                <a16:creationId xmlns:a16="http://schemas.microsoft.com/office/drawing/2014/main" id="{5FB23846-F082-61FD-4311-774E4770E68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8134" t="14156" r="57486" b="13360"/>
          <a:stretch/>
        </p:blipFill>
        <p:spPr>
          <a:xfrm>
            <a:off x="211950" y="238990"/>
            <a:ext cx="890753" cy="979825"/>
          </a:xfrm>
          <a:prstGeom prst="rect">
            <a:avLst/>
          </a:prstGeom>
        </p:spPr>
      </p:pic>
      <p:sp>
        <p:nvSpPr>
          <p:cNvPr id="6" name="Google Shape;21;p33">
            <a:extLst>
              <a:ext uri="{FF2B5EF4-FFF2-40B4-BE49-F238E27FC236}">
                <a16:creationId xmlns:a16="http://schemas.microsoft.com/office/drawing/2014/main" id="{ADAD98B8-6DA5-7F71-4396-64A97A13932D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11368216" y="281474"/>
            <a:ext cx="518986" cy="2187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>
                <a:solidFill>
                  <a:schemeClr val="bg1"/>
                </a:solidFill>
                <a:latin typeface="Funnel Sans" pitchFamily="2" charset="0"/>
              </a:defRPr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Google Shape;22;p26">
            <a:extLst>
              <a:ext uri="{FF2B5EF4-FFF2-40B4-BE49-F238E27FC236}">
                <a16:creationId xmlns:a16="http://schemas.microsoft.com/office/drawing/2014/main" id="{315B5FE1-774D-2192-DEF5-7F2624F0E0BB}"/>
              </a:ext>
            </a:extLst>
          </p:cNvPr>
          <p:cNvSpPr txBox="1">
            <a:spLocks noGrp="1"/>
          </p:cNvSpPr>
          <p:nvPr>
            <p:ph type="ftr" idx="3"/>
          </p:nvPr>
        </p:nvSpPr>
        <p:spPr>
          <a:xfrm>
            <a:off x="9698400" y="6260400"/>
            <a:ext cx="2188802" cy="33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800" b="0" i="0">
                <a:solidFill>
                  <a:schemeClr val="bg1">
                    <a:alpha val="50000"/>
                  </a:schemeClr>
                </a:solidFill>
                <a:latin typeface="Funnel Sans" pitchFamily="2" charset="0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GB"/>
              <a:t>© 2024 Copyright Genpact.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51768745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Break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D321116-EB71-557F-3239-1DB61F97445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21ED8511-2A91-AA3E-3E0D-E71E0A6E1875}"/>
              </a:ext>
            </a:extLst>
          </p:cNvPr>
          <p:cNvSpPr/>
          <p:nvPr userDrawn="1"/>
        </p:nvSpPr>
        <p:spPr>
          <a:xfrm>
            <a:off x="0" y="0"/>
            <a:ext cx="7280476" cy="6858000"/>
          </a:xfrm>
          <a:prstGeom prst="rect">
            <a:avLst/>
          </a:prstGeom>
          <a:gradFill>
            <a:gsLst>
              <a:gs pos="0">
                <a:schemeClr val="tx1">
                  <a:alpha val="40000"/>
                </a:schemeClr>
              </a:gs>
              <a:gs pos="97000">
                <a:schemeClr val="tx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9F3D75D8-CF93-83A3-8B5D-325542D93111}"/>
              </a:ext>
            </a:extLst>
          </p:cNvPr>
          <p:cNvSpPr/>
          <p:nvPr userDrawn="1"/>
        </p:nvSpPr>
        <p:spPr>
          <a:xfrm>
            <a:off x="0" y="0"/>
            <a:ext cx="7280476" cy="6858000"/>
          </a:xfrm>
          <a:prstGeom prst="rect">
            <a:avLst/>
          </a:prstGeom>
          <a:gradFill>
            <a:gsLst>
              <a:gs pos="0">
                <a:schemeClr val="tx1">
                  <a:alpha val="40000"/>
                </a:schemeClr>
              </a:gs>
              <a:gs pos="97000">
                <a:schemeClr val="tx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9" name="Google Shape;41;p28">
            <a:extLst>
              <a:ext uri="{FF2B5EF4-FFF2-40B4-BE49-F238E27FC236}">
                <a16:creationId xmlns:a16="http://schemas.microsoft.com/office/drawing/2014/main" id="{B34B959E-6B04-4B25-32E5-400C69380012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1240716" y="279400"/>
            <a:ext cx="4004632" cy="17204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lnSpc>
                <a:spcPct val="69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7250" b="1" i="0" u="none" strike="noStrike" cap="none">
                <a:solidFill>
                  <a:schemeClr val="bg1"/>
                </a:solidFill>
                <a:latin typeface="Funnel Sans" pitchFamily="2" charset="0"/>
                <a:ea typeface="Georgia"/>
                <a:cs typeface="Georgia"/>
                <a:sym typeface="Georgia"/>
              </a:defRPr>
            </a:lvl1pPr>
            <a:lvl2pPr lvl="1">
              <a:spcBef>
                <a:spcPts val="6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GB" sz="7250" b="1" i="0" u="none" strike="noStrike" cap="none">
                <a:solidFill>
                  <a:schemeClr val="bg1"/>
                </a:solidFill>
                <a:latin typeface="Funnel Sans" pitchFamily="2" charset="0"/>
                <a:sym typeface="Georgia"/>
              </a:rPr>
              <a:t>Break Slide</a:t>
            </a:r>
            <a:endParaRPr/>
          </a:p>
        </p:txBody>
      </p:sp>
      <p:sp>
        <p:nvSpPr>
          <p:cNvPr id="11" name="Google Shape;24;p26">
            <a:extLst>
              <a:ext uri="{FF2B5EF4-FFF2-40B4-BE49-F238E27FC236}">
                <a16:creationId xmlns:a16="http://schemas.microsoft.com/office/drawing/2014/main" id="{ED4BC436-C091-63B4-AB39-27AFC400E221}"/>
              </a:ext>
            </a:extLst>
          </p:cNvPr>
          <p:cNvSpPr txBox="1">
            <a:spLocks noGrp="1"/>
          </p:cNvSpPr>
          <p:nvPr>
            <p:ph type="body" idx="2" hasCustomPrompt="1"/>
          </p:nvPr>
        </p:nvSpPr>
        <p:spPr>
          <a:xfrm>
            <a:off x="1240716" y="1994714"/>
            <a:ext cx="2962806" cy="5017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0" lvl="0" indent="0" algn="l">
              <a:lnSpc>
                <a:spcPts val="2200"/>
              </a:lnSpc>
              <a:spcBef>
                <a:spcPts val="1200"/>
              </a:spcBef>
              <a:spcAft>
                <a:spcPts val="0"/>
              </a:spcAft>
              <a:buSzPts val="1400"/>
              <a:buFont typeface="Arial" panose="020B0604020202020204" pitchFamily="34" charset="0"/>
              <a:buNone/>
              <a:defRPr sz="2000" b="1" i="0">
                <a:solidFill>
                  <a:schemeClr val="bg1"/>
                </a:solidFill>
                <a:latin typeface="Funnel Sans" pitchFamily="2" charset="0"/>
              </a:defRPr>
            </a:lvl1pPr>
            <a:lvl2pPr marL="914400" lvl="1" indent="-342900" algn="l">
              <a:lnSpc>
                <a:spcPct val="105000"/>
              </a:lnSpc>
              <a:spcBef>
                <a:spcPts val="1200"/>
              </a:spcBef>
              <a:spcAft>
                <a:spcPts val="0"/>
              </a:spcAft>
              <a:buSzPts val="1800"/>
              <a:buChar char="■"/>
              <a:defRPr/>
            </a:lvl2pPr>
            <a:lvl3pPr marL="1371600" lvl="2" indent="-320039" algn="l">
              <a:lnSpc>
                <a:spcPct val="105000"/>
              </a:lnSpc>
              <a:spcBef>
                <a:spcPts val="600"/>
              </a:spcBef>
              <a:spcAft>
                <a:spcPts val="0"/>
              </a:spcAft>
              <a:buSzPts val="1440"/>
              <a:buChar char="►"/>
              <a:defRPr/>
            </a:lvl3pPr>
            <a:lvl4pPr marL="1828800" lvl="3" indent="-342900" algn="l">
              <a:lnSpc>
                <a:spcPct val="105000"/>
              </a:lnSpc>
              <a:spcBef>
                <a:spcPts val="3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228600" algn="l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r>
              <a:rPr lang="en-GB"/>
              <a:t>Part Two</a:t>
            </a:r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4FD7DA8F-2AEA-4BC5-E79B-60A856D6071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39395" t="26219" r="10339" b="23780"/>
          <a:stretch/>
        </p:blipFill>
        <p:spPr>
          <a:xfrm>
            <a:off x="211951" y="6286337"/>
            <a:ext cx="911535" cy="473075"/>
          </a:xfrm>
          <a:prstGeom prst="rect">
            <a:avLst/>
          </a:prstGeom>
        </p:spPr>
      </p:pic>
      <p:pic>
        <p:nvPicPr>
          <p:cNvPr id="13" name="Graphic 12">
            <a:extLst>
              <a:ext uri="{FF2B5EF4-FFF2-40B4-BE49-F238E27FC236}">
                <a16:creationId xmlns:a16="http://schemas.microsoft.com/office/drawing/2014/main" id="{5FB23846-F082-61FD-4311-774E4770E68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8134" t="14156" r="57486" b="13360"/>
          <a:stretch/>
        </p:blipFill>
        <p:spPr>
          <a:xfrm>
            <a:off x="211950" y="238990"/>
            <a:ext cx="890753" cy="979825"/>
          </a:xfrm>
          <a:prstGeom prst="rect">
            <a:avLst/>
          </a:prstGeom>
        </p:spPr>
      </p:pic>
      <p:sp>
        <p:nvSpPr>
          <p:cNvPr id="6" name="Google Shape;21;p33">
            <a:extLst>
              <a:ext uri="{FF2B5EF4-FFF2-40B4-BE49-F238E27FC236}">
                <a16:creationId xmlns:a16="http://schemas.microsoft.com/office/drawing/2014/main" id="{ADAD98B8-6DA5-7F71-4396-64A97A13932D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11368216" y="281474"/>
            <a:ext cx="518986" cy="2187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>
                <a:solidFill>
                  <a:schemeClr val="bg1"/>
                </a:solidFill>
                <a:latin typeface="Funnel Sans" pitchFamily="2" charset="0"/>
              </a:defRPr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Google Shape;22;p26">
            <a:extLst>
              <a:ext uri="{FF2B5EF4-FFF2-40B4-BE49-F238E27FC236}">
                <a16:creationId xmlns:a16="http://schemas.microsoft.com/office/drawing/2014/main" id="{315B5FE1-774D-2192-DEF5-7F2624F0E0BB}"/>
              </a:ext>
            </a:extLst>
          </p:cNvPr>
          <p:cNvSpPr txBox="1">
            <a:spLocks noGrp="1"/>
          </p:cNvSpPr>
          <p:nvPr>
            <p:ph type="ftr" idx="3"/>
          </p:nvPr>
        </p:nvSpPr>
        <p:spPr>
          <a:xfrm>
            <a:off x="9698400" y="6260400"/>
            <a:ext cx="2188802" cy="33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800" b="0" i="0">
                <a:solidFill>
                  <a:schemeClr val="bg1">
                    <a:alpha val="50000"/>
                  </a:schemeClr>
                </a:solidFill>
                <a:latin typeface="Funnel Sans" pitchFamily="2" charset="0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GB"/>
              <a:t>© 2024 Copyright Genpact.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84106191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Break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D321116-EB71-557F-3239-1DB61F97445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21ED8511-2A91-AA3E-3E0D-E71E0A6E1875}"/>
              </a:ext>
            </a:extLst>
          </p:cNvPr>
          <p:cNvSpPr/>
          <p:nvPr userDrawn="1"/>
        </p:nvSpPr>
        <p:spPr>
          <a:xfrm>
            <a:off x="0" y="0"/>
            <a:ext cx="7280476" cy="6858000"/>
          </a:xfrm>
          <a:prstGeom prst="rect">
            <a:avLst/>
          </a:prstGeom>
          <a:gradFill>
            <a:gsLst>
              <a:gs pos="0">
                <a:schemeClr val="tx1">
                  <a:alpha val="40000"/>
                </a:schemeClr>
              </a:gs>
              <a:gs pos="97000">
                <a:schemeClr val="tx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9F3D75D8-CF93-83A3-8B5D-325542D93111}"/>
              </a:ext>
            </a:extLst>
          </p:cNvPr>
          <p:cNvSpPr/>
          <p:nvPr userDrawn="1"/>
        </p:nvSpPr>
        <p:spPr>
          <a:xfrm>
            <a:off x="0" y="0"/>
            <a:ext cx="7280476" cy="6858000"/>
          </a:xfrm>
          <a:prstGeom prst="rect">
            <a:avLst/>
          </a:prstGeom>
          <a:gradFill>
            <a:gsLst>
              <a:gs pos="0">
                <a:schemeClr val="tx1">
                  <a:alpha val="40000"/>
                </a:schemeClr>
              </a:gs>
              <a:gs pos="97000">
                <a:schemeClr val="tx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9" name="Google Shape;41;p28">
            <a:extLst>
              <a:ext uri="{FF2B5EF4-FFF2-40B4-BE49-F238E27FC236}">
                <a16:creationId xmlns:a16="http://schemas.microsoft.com/office/drawing/2014/main" id="{B34B959E-6B04-4B25-32E5-400C69380012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1240716" y="279400"/>
            <a:ext cx="4004632" cy="17204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lnSpc>
                <a:spcPct val="69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7250" b="1" i="0" u="none" strike="noStrike" cap="none">
                <a:solidFill>
                  <a:schemeClr val="bg1"/>
                </a:solidFill>
                <a:latin typeface="Funnel Sans" pitchFamily="2" charset="0"/>
                <a:ea typeface="Georgia"/>
                <a:cs typeface="Georgia"/>
                <a:sym typeface="Georgia"/>
              </a:defRPr>
            </a:lvl1pPr>
            <a:lvl2pPr lvl="1">
              <a:spcBef>
                <a:spcPts val="6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GB" sz="7250" b="1" i="0" u="none" strike="noStrike" cap="none">
                <a:solidFill>
                  <a:schemeClr val="bg1"/>
                </a:solidFill>
                <a:latin typeface="Funnel Sans" pitchFamily="2" charset="0"/>
                <a:sym typeface="Georgia"/>
              </a:rPr>
              <a:t>Break Slide</a:t>
            </a:r>
            <a:endParaRPr/>
          </a:p>
        </p:txBody>
      </p:sp>
      <p:sp>
        <p:nvSpPr>
          <p:cNvPr id="11" name="Google Shape;24;p26">
            <a:extLst>
              <a:ext uri="{FF2B5EF4-FFF2-40B4-BE49-F238E27FC236}">
                <a16:creationId xmlns:a16="http://schemas.microsoft.com/office/drawing/2014/main" id="{ED4BC436-C091-63B4-AB39-27AFC400E221}"/>
              </a:ext>
            </a:extLst>
          </p:cNvPr>
          <p:cNvSpPr txBox="1">
            <a:spLocks noGrp="1"/>
          </p:cNvSpPr>
          <p:nvPr>
            <p:ph type="body" idx="2" hasCustomPrompt="1"/>
          </p:nvPr>
        </p:nvSpPr>
        <p:spPr>
          <a:xfrm>
            <a:off x="1240716" y="1994714"/>
            <a:ext cx="2962806" cy="5017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0" lvl="0" indent="0" algn="l">
              <a:lnSpc>
                <a:spcPts val="2200"/>
              </a:lnSpc>
              <a:spcBef>
                <a:spcPts val="1200"/>
              </a:spcBef>
              <a:spcAft>
                <a:spcPts val="0"/>
              </a:spcAft>
              <a:buSzPts val="1400"/>
              <a:buFont typeface="Arial" panose="020B0604020202020204" pitchFamily="34" charset="0"/>
              <a:buNone/>
              <a:defRPr sz="2000" b="1" i="0">
                <a:solidFill>
                  <a:schemeClr val="bg1"/>
                </a:solidFill>
                <a:latin typeface="Funnel Sans" pitchFamily="2" charset="0"/>
              </a:defRPr>
            </a:lvl1pPr>
            <a:lvl2pPr marL="914400" lvl="1" indent="-342900" algn="l">
              <a:lnSpc>
                <a:spcPct val="105000"/>
              </a:lnSpc>
              <a:spcBef>
                <a:spcPts val="1200"/>
              </a:spcBef>
              <a:spcAft>
                <a:spcPts val="0"/>
              </a:spcAft>
              <a:buSzPts val="1800"/>
              <a:buChar char="■"/>
              <a:defRPr/>
            </a:lvl2pPr>
            <a:lvl3pPr marL="1371600" lvl="2" indent="-320039" algn="l">
              <a:lnSpc>
                <a:spcPct val="105000"/>
              </a:lnSpc>
              <a:spcBef>
                <a:spcPts val="600"/>
              </a:spcBef>
              <a:spcAft>
                <a:spcPts val="0"/>
              </a:spcAft>
              <a:buSzPts val="1440"/>
              <a:buChar char="►"/>
              <a:defRPr/>
            </a:lvl3pPr>
            <a:lvl4pPr marL="1828800" lvl="3" indent="-342900" algn="l">
              <a:lnSpc>
                <a:spcPct val="105000"/>
              </a:lnSpc>
              <a:spcBef>
                <a:spcPts val="3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228600" algn="l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r>
              <a:rPr lang="en-GB"/>
              <a:t>Part Two</a:t>
            </a:r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4FD7DA8F-2AEA-4BC5-E79B-60A856D6071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39395" t="26219" r="10339" b="23780"/>
          <a:stretch/>
        </p:blipFill>
        <p:spPr>
          <a:xfrm>
            <a:off x="211951" y="6286337"/>
            <a:ext cx="911535" cy="473075"/>
          </a:xfrm>
          <a:prstGeom prst="rect">
            <a:avLst/>
          </a:prstGeom>
        </p:spPr>
      </p:pic>
      <p:pic>
        <p:nvPicPr>
          <p:cNvPr id="13" name="Graphic 12">
            <a:extLst>
              <a:ext uri="{FF2B5EF4-FFF2-40B4-BE49-F238E27FC236}">
                <a16:creationId xmlns:a16="http://schemas.microsoft.com/office/drawing/2014/main" id="{5FB23846-F082-61FD-4311-774E4770E68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8134" t="14156" r="57486" b="13360"/>
          <a:stretch/>
        </p:blipFill>
        <p:spPr>
          <a:xfrm>
            <a:off x="211950" y="238990"/>
            <a:ext cx="890753" cy="979825"/>
          </a:xfrm>
          <a:prstGeom prst="rect">
            <a:avLst/>
          </a:prstGeom>
        </p:spPr>
      </p:pic>
      <p:sp>
        <p:nvSpPr>
          <p:cNvPr id="6" name="Google Shape;21;p33">
            <a:extLst>
              <a:ext uri="{FF2B5EF4-FFF2-40B4-BE49-F238E27FC236}">
                <a16:creationId xmlns:a16="http://schemas.microsoft.com/office/drawing/2014/main" id="{ADAD98B8-6DA5-7F71-4396-64A97A13932D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11368216" y="281474"/>
            <a:ext cx="518986" cy="2187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>
                <a:solidFill>
                  <a:schemeClr val="bg1"/>
                </a:solidFill>
                <a:latin typeface="Funnel Sans" pitchFamily="2" charset="0"/>
              </a:defRPr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Google Shape;22;p26">
            <a:extLst>
              <a:ext uri="{FF2B5EF4-FFF2-40B4-BE49-F238E27FC236}">
                <a16:creationId xmlns:a16="http://schemas.microsoft.com/office/drawing/2014/main" id="{315B5FE1-774D-2192-DEF5-7F2624F0E0BB}"/>
              </a:ext>
            </a:extLst>
          </p:cNvPr>
          <p:cNvSpPr txBox="1">
            <a:spLocks noGrp="1"/>
          </p:cNvSpPr>
          <p:nvPr>
            <p:ph type="ftr" idx="3"/>
          </p:nvPr>
        </p:nvSpPr>
        <p:spPr>
          <a:xfrm>
            <a:off x="9698400" y="6260400"/>
            <a:ext cx="2188802" cy="33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800" b="0" i="0">
                <a:solidFill>
                  <a:schemeClr val="bg1">
                    <a:alpha val="50000"/>
                  </a:schemeClr>
                </a:solidFill>
                <a:latin typeface="Funnel Sans" pitchFamily="2" charset="0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GB"/>
              <a:t>© 2024 Copyright Genpact.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42044914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Break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D321116-EB71-557F-3239-1DB61F97445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21ED8511-2A91-AA3E-3E0D-E71E0A6E1875}"/>
              </a:ext>
            </a:extLst>
          </p:cNvPr>
          <p:cNvSpPr/>
          <p:nvPr userDrawn="1"/>
        </p:nvSpPr>
        <p:spPr>
          <a:xfrm>
            <a:off x="0" y="0"/>
            <a:ext cx="7280476" cy="6858000"/>
          </a:xfrm>
          <a:prstGeom prst="rect">
            <a:avLst/>
          </a:prstGeom>
          <a:gradFill>
            <a:gsLst>
              <a:gs pos="0">
                <a:schemeClr val="tx1">
                  <a:alpha val="40000"/>
                </a:schemeClr>
              </a:gs>
              <a:gs pos="97000">
                <a:schemeClr val="tx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9F3D75D8-CF93-83A3-8B5D-325542D93111}"/>
              </a:ext>
            </a:extLst>
          </p:cNvPr>
          <p:cNvSpPr/>
          <p:nvPr userDrawn="1"/>
        </p:nvSpPr>
        <p:spPr>
          <a:xfrm>
            <a:off x="0" y="0"/>
            <a:ext cx="7280476" cy="6858000"/>
          </a:xfrm>
          <a:prstGeom prst="rect">
            <a:avLst/>
          </a:prstGeom>
          <a:gradFill>
            <a:gsLst>
              <a:gs pos="0">
                <a:schemeClr val="tx1">
                  <a:alpha val="60000"/>
                </a:schemeClr>
              </a:gs>
              <a:gs pos="97000">
                <a:schemeClr val="tx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9" name="Google Shape;41;p28">
            <a:extLst>
              <a:ext uri="{FF2B5EF4-FFF2-40B4-BE49-F238E27FC236}">
                <a16:creationId xmlns:a16="http://schemas.microsoft.com/office/drawing/2014/main" id="{B34B959E-6B04-4B25-32E5-400C69380012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1240716" y="279400"/>
            <a:ext cx="4004632" cy="17204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lnSpc>
                <a:spcPct val="69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7250" b="1" i="0" u="none" strike="noStrike" cap="none">
                <a:solidFill>
                  <a:schemeClr val="bg1"/>
                </a:solidFill>
                <a:latin typeface="Funnel Sans" pitchFamily="2" charset="0"/>
                <a:ea typeface="Georgia"/>
                <a:cs typeface="Georgia"/>
                <a:sym typeface="Georgia"/>
              </a:defRPr>
            </a:lvl1pPr>
            <a:lvl2pPr lvl="1">
              <a:spcBef>
                <a:spcPts val="6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GB" sz="7250" b="1" i="0" u="none" strike="noStrike" cap="none">
                <a:solidFill>
                  <a:schemeClr val="bg1"/>
                </a:solidFill>
                <a:latin typeface="Funnel Sans" pitchFamily="2" charset="0"/>
                <a:sym typeface="Georgia"/>
              </a:rPr>
              <a:t>Break Slide</a:t>
            </a:r>
            <a:endParaRPr/>
          </a:p>
        </p:txBody>
      </p:sp>
      <p:sp>
        <p:nvSpPr>
          <p:cNvPr id="11" name="Google Shape;24;p26">
            <a:extLst>
              <a:ext uri="{FF2B5EF4-FFF2-40B4-BE49-F238E27FC236}">
                <a16:creationId xmlns:a16="http://schemas.microsoft.com/office/drawing/2014/main" id="{ED4BC436-C091-63B4-AB39-27AFC400E221}"/>
              </a:ext>
            </a:extLst>
          </p:cNvPr>
          <p:cNvSpPr txBox="1">
            <a:spLocks noGrp="1"/>
          </p:cNvSpPr>
          <p:nvPr>
            <p:ph type="body" idx="2" hasCustomPrompt="1"/>
          </p:nvPr>
        </p:nvSpPr>
        <p:spPr>
          <a:xfrm>
            <a:off x="1240716" y="1994714"/>
            <a:ext cx="2962806" cy="5017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0" lvl="0" indent="0" algn="l">
              <a:lnSpc>
                <a:spcPts val="2200"/>
              </a:lnSpc>
              <a:spcBef>
                <a:spcPts val="1200"/>
              </a:spcBef>
              <a:spcAft>
                <a:spcPts val="0"/>
              </a:spcAft>
              <a:buSzPts val="1400"/>
              <a:buFont typeface="Arial" panose="020B0604020202020204" pitchFamily="34" charset="0"/>
              <a:buNone/>
              <a:defRPr sz="2000" b="1" i="0">
                <a:solidFill>
                  <a:schemeClr val="bg1"/>
                </a:solidFill>
                <a:latin typeface="Funnel Sans" pitchFamily="2" charset="0"/>
              </a:defRPr>
            </a:lvl1pPr>
            <a:lvl2pPr marL="914400" lvl="1" indent="-342900" algn="l">
              <a:lnSpc>
                <a:spcPct val="105000"/>
              </a:lnSpc>
              <a:spcBef>
                <a:spcPts val="1200"/>
              </a:spcBef>
              <a:spcAft>
                <a:spcPts val="0"/>
              </a:spcAft>
              <a:buSzPts val="1800"/>
              <a:buChar char="■"/>
              <a:defRPr/>
            </a:lvl2pPr>
            <a:lvl3pPr marL="1371600" lvl="2" indent="-320039" algn="l">
              <a:lnSpc>
                <a:spcPct val="105000"/>
              </a:lnSpc>
              <a:spcBef>
                <a:spcPts val="600"/>
              </a:spcBef>
              <a:spcAft>
                <a:spcPts val="0"/>
              </a:spcAft>
              <a:buSzPts val="1440"/>
              <a:buChar char="►"/>
              <a:defRPr/>
            </a:lvl3pPr>
            <a:lvl4pPr marL="1828800" lvl="3" indent="-342900" algn="l">
              <a:lnSpc>
                <a:spcPct val="105000"/>
              </a:lnSpc>
              <a:spcBef>
                <a:spcPts val="3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228600" algn="l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r>
              <a:rPr lang="en-GB"/>
              <a:t>Part Two</a:t>
            </a:r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4FD7DA8F-2AEA-4BC5-E79B-60A856D6071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39395" t="26219" r="10339" b="23780"/>
          <a:stretch/>
        </p:blipFill>
        <p:spPr>
          <a:xfrm>
            <a:off x="211951" y="6286337"/>
            <a:ext cx="911535" cy="473075"/>
          </a:xfrm>
          <a:prstGeom prst="rect">
            <a:avLst/>
          </a:prstGeom>
        </p:spPr>
      </p:pic>
      <p:pic>
        <p:nvPicPr>
          <p:cNvPr id="13" name="Graphic 12">
            <a:extLst>
              <a:ext uri="{FF2B5EF4-FFF2-40B4-BE49-F238E27FC236}">
                <a16:creationId xmlns:a16="http://schemas.microsoft.com/office/drawing/2014/main" id="{5FB23846-F082-61FD-4311-774E4770E68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8134" t="14156" r="57486" b="13360"/>
          <a:stretch/>
        </p:blipFill>
        <p:spPr>
          <a:xfrm>
            <a:off x="211950" y="238990"/>
            <a:ext cx="890753" cy="979825"/>
          </a:xfrm>
          <a:prstGeom prst="rect">
            <a:avLst/>
          </a:prstGeom>
        </p:spPr>
      </p:pic>
      <p:sp>
        <p:nvSpPr>
          <p:cNvPr id="6" name="Google Shape;21;p33">
            <a:extLst>
              <a:ext uri="{FF2B5EF4-FFF2-40B4-BE49-F238E27FC236}">
                <a16:creationId xmlns:a16="http://schemas.microsoft.com/office/drawing/2014/main" id="{ADAD98B8-6DA5-7F71-4396-64A97A13932D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11368216" y="281474"/>
            <a:ext cx="518986" cy="2187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>
                <a:solidFill>
                  <a:schemeClr val="bg1"/>
                </a:solidFill>
                <a:latin typeface="Funnel Sans" pitchFamily="2" charset="0"/>
              </a:defRPr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Google Shape;22;p26">
            <a:extLst>
              <a:ext uri="{FF2B5EF4-FFF2-40B4-BE49-F238E27FC236}">
                <a16:creationId xmlns:a16="http://schemas.microsoft.com/office/drawing/2014/main" id="{315B5FE1-774D-2192-DEF5-7F2624F0E0BB}"/>
              </a:ext>
            </a:extLst>
          </p:cNvPr>
          <p:cNvSpPr txBox="1">
            <a:spLocks noGrp="1"/>
          </p:cNvSpPr>
          <p:nvPr>
            <p:ph type="ftr" idx="3"/>
          </p:nvPr>
        </p:nvSpPr>
        <p:spPr>
          <a:xfrm>
            <a:off x="9698400" y="6260400"/>
            <a:ext cx="2188802" cy="33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800" b="0" i="0">
                <a:solidFill>
                  <a:schemeClr val="bg1">
                    <a:alpha val="50000"/>
                  </a:schemeClr>
                </a:solidFill>
                <a:latin typeface="Funnel Sans" pitchFamily="2" charset="0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GB"/>
              <a:t>© 2024 Copyright Genpact.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5288594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Break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D321116-EB71-557F-3239-1DB61F97445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Google Shape;41;p28">
            <a:extLst>
              <a:ext uri="{FF2B5EF4-FFF2-40B4-BE49-F238E27FC236}">
                <a16:creationId xmlns:a16="http://schemas.microsoft.com/office/drawing/2014/main" id="{B34B959E-6B04-4B25-32E5-400C69380012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1240716" y="279400"/>
            <a:ext cx="4004632" cy="17204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lnSpc>
                <a:spcPct val="69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7250" b="1" i="0" u="none" strike="noStrike" cap="none">
                <a:solidFill>
                  <a:schemeClr val="bg1"/>
                </a:solidFill>
                <a:latin typeface="Funnel Sans" pitchFamily="2" charset="0"/>
                <a:ea typeface="Georgia"/>
                <a:cs typeface="Georgia"/>
                <a:sym typeface="Georgia"/>
              </a:defRPr>
            </a:lvl1pPr>
            <a:lvl2pPr lvl="1">
              <a:spcBef>
                <a:spcPts val="6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GB" sz="7250" b="1" i="0" u="none" strike="noStrike" cap="none">
                <a:solidFill>
                  <a:schemeClr val="bg1"/>
                </a:solidFill>
                <a:latin typeface="Funnel Sans" pitchFamily="2" charset="0"/>
                <a:sym typeface="Georgia"/>
              </a:rPr>
              <a:t>Break Slide</a:t>
            </a:r>
            <a:endParaRPr/>
          </a:p>
        </p:txBody>
      </p:sp>
      <p:sp>
        <p:nvSpPr>
          <p:cNvPr id="11" name="Google Shape;24;p26">
            <a:extLst>
              <a:ext uri="{FF2B5EF4-FFF2-40B4-BE49-F238E27FC236}">
                <a16:creationId xmlns:a16="http://schemas.microsoft.com/office/drawing/2014/main" id="{ED4BC436-C091-63B4-AB39-27AFC400E221}"/>
              </a:ext>
            </a:extLst>
          </p:cNvPr>
          <p:cNvSpPr txBox="1">
            <a:spLocks noGrp="1"/>
          </p:cNvSpPr>
          <p:nvPr>
            <p:ph type="body" idx="2" hasCustomPrompt="1"/>
          </p:nvPr>
        </p:nvSpPr>
        <p:spPr>
          <a:xfrm>
            <a:off x="1240716" y="1994714"/>
            <a:ext cx="2962806" cy="5017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0" lvl="0" indent="0" algn="l">
              <a:lnSpc>
                <a:spcPts val="2200"/>
              </a:lnSpc>
              <a:spcBef>
                <a:spcPts val="1200"/>
              </a:spcBef>
              <a:spcAft>
                <a:spcPts val="0"/>
              </a:spcAft>
              <a:buSzPts val="1400"/>
              <a:buFont typeface="Arial" panose="020B0604020202020204" pitchFamily="34" charset="0"/>
              <a:buNone/>
              <a:defRPr sz="2000" b="1" i="0">
                <a:solidFill>
                  <a:schemeClr val="bg1"/>
                </a:solidFill>
                <a:latin typeface="Funnel Sans" pitchFamily="2" charset="0"/>
              </a:defRPr>
            </a:lvl1pPr>
            <a:lvl2pPr marL="914400" lvl="1" indent="-342900" algn="l">
              <a:lnSpc>
                <a:spcPct val="105000"/>
              </a:lnSpc>
              <a:spcBef>
                <a:spcPts val="1200"/>
              </a:spcBef>
              <a:spcAft>
                <a:spcPts val="0"/>
              </a:spcAft>
              <a:buSzPts val="1800"/>
              <a:buChar char="■"/>
              <a:defRPr/>
            </a:lvl2pPr>
            <a:lvl3pPr marL="1371600" lvl="2" indent="-320039" algn="l">
              <a:lnSpc>
                <a:spcPct val="105000"/>
              </a:lnSpc>
              <a:spcBef>
                <a:spcPts val="600"/>
              </a:spcBef>
              <a:spcAft>
                <a:spcPts val="0"/>
              </a:spcAft>
              <a:buSzPts val="1440"/>
              <a:buChar char="►"/>
              <a:defRPr/>
            </a:lvl3pPr>
            <a:lvl4pPr marL="1828800" lvl="3" indent="-342900" algn="l">
              <a:lnSpc>
                <a:spcPct val="105000"/>
              </a:lnSpc>
              <a:spcBef>
                <a:spcPts val="3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228600" algn="l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r>
              <a:rPr lang="en-GB"/>
              <a:t>Part Two</a:t>
            </a:r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4FD7DA8F-2AEA-4BC5-E79B-60A856D6071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39395" t="26219" r="10339" b="23780"/>
          <a:stretch/>
        </p:blipFill>
        <p:spPr>
          <a:xfrm>
            <a:off x="211951" y="6286337"/>
            <a:ext cx="911535" cy="473075"/>
          </a:xfrm>
          <a:prstGeom prst="rect">
            <a:avLst/>
          </a:prstGeom>
        </p:spPr>
      </p:pic>
      <p:pic>
        <p:nvPicPr>
          <p:cNvPr id="13" name="Graphic 12">
            <a:extLst>
              <a:ext uri="{FF2B5EF4-FFF2-40B4-BE49-F238E27FC236}">
                <a16:creationId xmlns:a16="http://schemas.microsoft.com/office/drawing/2014/main" id="{5FB23846-F082-61FD-4311-774E4770E68C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l="8134" t="14156" r="57486" b="13360"/>
          <a:stretch/>
        </p:blipFill>
        <p:spPr>
          <a:xfrm>
            <a:off x="211950" y="238990"/>
            <a:ext cx="890753" cy="979825"/>
          </a:xfrm>
          <a:prstGeom prst="rect">
            <a:avLst/>
          </a:prstGeom>
        </p:spPr>
      </p:pic>
      <p:sp>
        <p:nvSpPr>
          <p:cNvPr id="6" name="Google Shape;21;p33">
            <a:extLst>
              <a:ext uri="{FF2B5EF4-FFF2-40B4-BE49-F238E27FC236}">
                <a16:creationId xmlns:a16="http://schemas.microsoft.com/office/drawing/2014/main" id="{ADAD98B8-6DA5-7F71-4396-64A97A13932D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11368216" y="281474"/>
            <a:ext cx="518986" cy="2187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>
                <a:solidFill>
                  <a:schemeClr val="bg1"/>
                </a:solidFill>
                <a:latin typeface="Funnel Sans" pitchFamily="2" charset="0"/>
              </a:defRPr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Google Shape;22;p26">
            <a:extLst>
              <a:ext uri="{FF2B5EF4-FFF2-40B4-BE49-F238E27FC236}">
                <a16:creationId xmlns:a16="http://schemas.microsoft.com/office/drawing/2014/main" id="{315B5FE1-774D-2192-DEF5-7F2624F0E0BB}"/>
              </a:ext>
            </a:extLst>
          </p:cNvPr>
          <p:cNvSpPr txBox="1">
            <a:spLocks noGrp="1"/>
          </p:cNvSpPr>
          <p:nvPr>
            <p:ph type="ftr" idx="3"/>
          </p:nvPr>
        </p:nvSpPr>
        <p:spPr>
          <a:xfrm>
            <a:off x="9698400" y="6260400"/>
            <a:ext cx="2188802" cy="33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800" b="0" i="0">
                <a:solidFill>
                  <a:schemeClr val="bg1">
                    <a:alpha val="50000"/>
                  </a:schemeClr>
                </a:solidFill>
                <a:latin typeface="Funnel Sans" pitchFamily="2" charset="0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GB"/>
              <a:t>© 2024 Copyright Genpact.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423014391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reak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D321116-EB71-557F-3239-1DB61F97445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9F3D75D8-CF93-83A3-8B5D-325542D93111}"/>
              </a:ext>
            </a:extLst>
          </p:cNvPr>
          <p:cNvSpPr/>
          <p:nvPr userDrawn="1"/>
        </p:nvSpPr>
        <p:spPr>
          <a:xfrm>
            <a:off x="0" y="0"/>
            <a:ext cx="7280476" cy="6858000"/>
          </a:xfrm>
          <a:prstGeom prst="rect">
            <a:avLst/>
          </a:prstGeom>
          <a:gradFill>
            <a:gsLst>
              <a:gs pos="0">
                <a:schemeClr val="tx1">
                  <a:alpha val="40000"/>
                </a:schemeClr>
              </a:gs>
              <a:gs pos="97000">
                <a:schemeClr val="tx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9" name="Google Shape;41;p28">
            <a:extLst>
              <a:ext uri="{FF2B5EF4-FFF2-40B4-BE49-F238E27FC236}">
                <a16:creationId xmlns:a16="http://schemas.microsoft.com/office/drawing/2014/main" id="{B34B959E-6B04-4B25-32E5-400C69380012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1240716" y="279400"/>
            <a:ext cx="4004632" cy="17204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lnSpc>
                <a:spcPct val="69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7250" b="1" i="0" u="none" strike="noStrike" cap="none">
                <a:solidFill>
                  <a:schemeClr val="bg1"/>
                </a:solidFill>
                <a:latin typeface="Funnel Sans" pitchFamily="2" charset="0"/>
                <a:ea typeface="Georgia"/>
                <a:cs typeface="Georgia"/>
                <a:sym typeface="Georgia"/>
              </a:defRPr>
            </a:lvl1pPr>
            <a:lvl2pPr lvl="1">
              <a:spcBef>
                <a:spcPts val="6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GB" sz="7250" b="1" i="0" u="none" strike="noStrike" cap="none">
                <a:solidFill>
                  <a:schemeClr val="bg1"/>
                </a:solidFill>
                <a:latin typeface="Funnel Sans" pitchFamily="2" charset="0"/>
                <a:sym typeface="Georgia"/>
              </a:rPr>
              <a:t>Break Slide</a:t>
            </a:r>
            <a:endParaRPr/>
          </a:p>
        </p:txBody>
      </p:sp>
      <p:sp>
        <p:nvSpPr>
          <p:cNvPr id="11" name="Google Shape;24;p26">
            <a:extLst>
              <a:ext uri="{FF2B5EF4-FFF2-40B4-BE49-F238E27FC236}">
                <a16:creationId xmlns:a16="http://schemas.microsoft.com/office/drawing/2014/main" id="{ED4BC436-C091-63B4-AB39-27AFC400E221}"/>
              </a:ext>
            </a:extLst>
          </p:cNvPr>
          <p:cNvSpPr txBox="1">
            <a:spLocks noGrp="1"/>
          </p:cNvSpPr>
          <p:nvPr>
            <p:ph type="body" idx="2" hasCustomPrompt="1"/>
          </p:nvPr>
        </p:nvSpPr>
        <p:spPr>
          <a:xfrm>
            <a:off x="1240716" y="1994714"/>
            <a:ext cx="2962806" cy="5017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0" lvl="0" indent="0" algn="l">
              <a:lnSpc>
                <a:spcPts val="2200"/>
              </a:lnSpc>
              <a:spcBef>
                <a:spcPts val="1200"/>
              </a:spcBef>
              <a:spcAft>
                <a:spcPts val="0"/>
              </a:spcAft>
              <a:buSzPts val="1400"/>
              <a:buFont typeface="Arial" panose="020B0604020202020204" pitchFamily="34" charset="0"/>
              <a:buNone/>
              <a:defRPr sz="2000" b="1" i="0">
                <a:solidFill>
                  <a:schemeClr val="bg1"/>
                </a:solidFill>
                <a:latin typeface="Funnel Sans" pitchFamily="2" charset="0"/>
              </a:defRPr>
            </a:lvl1pPr>
            <a:lvl2pPr marL="914400" lvl="1" indent="-342900" algn="l">
              <a:lnSpc>
                <a:spcPct val="105000"/>
              </a:lnSpc>
              <a:spcBef>
                <a:spcPts val="1200"/>
              </a:spcBef>
              <a:spcAft>
                <a:spcPts val="0"/>
              </a:spcAft>
              <a:buSzPts val="1800"/>
              <a:buChar char="■"/>
              <a:defRPr/>
            </a:lvl2pPr>
            <a:lvl3pPr marL="1371600" lvl="2" indent="-320039" algn="l">
              <a:lnSpc>
                <a:spcPct val="105000"/>
              </a:lnSpc>
              <a:spcBef>
                <a:spcPts val="600"/>
              </a:spcBef>
              <a:spcAft>
                <a:spcPts val="0"/>
              </a:spcAft>
              <a:buSzPts val="1440"/>
              <a:buChar char="►"/>
              <a:defRPr/>
            </a:lvl3pPr>
            <a:lvl4pPr marL="1828800" lvl="3" indent="-342900" algn="l">
              <a:lnSpc>
                <a:spcPct val="105000"/>
              </a:lnSpc>
              <a:spcBef>
                <a:spcPts val="3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228600" algn="l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r>
              <a:rPr lang="en-GB"/>
              <a:t>Part Two</a:t>
            </a:r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4FD7DA8F-2AEA-4BC5-E79B-60A856D6071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39395" t="26219" r="10339" b="23780"/>
          <a:stretch/>
        </p:blipFill>
        <p:spPr>
          <a:xfrm>
            <a:off x="211951" y="6286337"/>
            <a:ext cx="911535" cy="473075"/>
          </a:xfrm>
          <a:prstGeom prst="rect">
            <a:avLst/>
          </a:prstGeom>
        </p:spPr>
      </p:pic>
      <p:pic>
        <p:nvPicPr>
          <p:cNvPr id="13" name="Graphic 12">
            <a:extLst>
              <a:ext uri="{FF2B5EF4-FFF2-40B4-BE49-F238E27FC236}">
                <a16:creationId xmlns:a16="http://schemas.microsoft.com/office/drawing/2014/main" id="{5FB23846-F082-61FD-4311-774E4770E68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8134" t="14156" r="57486" b="13360"/>
          <a:stretch/>
        </p:blipFill>
        <p:spPr>
          <a:xfrm>
            <a:off x="211950" y="238990"/>
            <a:ext cx="890753" cy="979825"/>
          </a:xfrm>
          <a:prstGeom prst="rect">
            <a:avLst/>
          </a:prstGeom>
        </p:spPr>
      </p:pic>
      <p:sp>
        <p:nvSpPr>
          <p:cNvPr id="6" name="Google Shape;21;p33">
            <a:extLst>
              <a:ext uri="{FF2B5EF4-FFF2-40B4-BE49-F238E27FC236}">
                <a16:creationId xmlns:a16="http://schemas.microsoft.com/office/drawing/2014/main" id="{ADAD98B8-6DA5-7F71-4396-64A97A13932D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11368216" y="281474"/>
            <a:ext cx="518986" cy="2187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>
                <a:solidFill>
                  <a:schemeClr val="bg1"/>
                </a:solidFill>
                <a:latin typeface="Funnel Sans" pitchFamily="2" charset="0"/>
              </a:defRPr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Google Shape;22;p26">
            <a:extLst>
              <a:ext uri="{FF2B5EF4-FFF2-40B4-BE49-F238E27FC236}">
                <a16:creationId xmlns:a16="http://schemas.microsoft.com/office/drawing/2014/main" id="{315B5FE1-774D-2192-DEF5-7F2624F0E0BB}"/>
              </a:ext>
            </a:extLst>
          </p:cNvPr>
          <p:cNvSpPr txBox="1">
            <a:spLocks noGrp="1"/>
          </p:cNvSpPr>
          <p:nvPr>
            <p:ph type="ftr" idx="3"/>
          </p:nvPr>
        </p:nvSpPr>
        <p:spPr>
          <a:xfrm>
            <a:off x="9698400" y="6260400"/>
            <a:ext cx="2188802" cy="33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800" b="0" i="0">
                <a:solidFill>
                  <a:schemeClr val="bg1">
                    <a:alpha val="50000"/>
                  </a:schemeClr>
                </a:solidFill>
                <a:latin typeface="Funnel Sans" pitchFamily="2" charset="0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GB"/>
              <a:t>© 2024 Copyright Genpact.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379276227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Break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D321116-EB71-557F-3239-1DB61F97445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2631" r="2631"/>
          <a:stretch/>
        </p:blipFill>
        <p:spPr>
          <a:xfrm flipH="1">
            <a:off x="1" y="0"/>
            <a:ext cx="12191999" cy="685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9F3D75D8-CF93-83A3-8B5D-325542D93111}"/>
              </a:ext>
            </a:extLst>
          </p:cNvPr>
          <p:cNvSpPr/>
          <p:nvPr userDrawn="1"/>
        </p:nvSpPr>
        <p:spPr>
          <a:xfrm>
            <a:off x="0" y="0"/>
            <a:ext cx="7280476" cy="6858000"/>
          </a:xfrm>
          <a:prstGeom prst="rect">
            <a:avLst/>
          </a:prstGeom>
          <a:gradFill>
            <a:gsLst>
              <a:gs pos="0">
                <a:schemeClr val="tx1">
                  <a:alpha val="40000"/>
                </a:schemeClr>
              </a:gs>
              <a:gs pos="97000">
                <a:schemeClr val="tx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9" name="Google Shape;41;p28">
            <a:extLst>
              <a:ext uri="{FF2B5EF4-FFF2-40B4-BE49-F238E27FC236}">
                <a16:creationId xmlns:a16="http://schemas.microsoft.com/office/drawing/2014/main" id="{B34B959E-6B04-4B25-32E5-400C69380012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1240716" y="279400"/>
            <a:ext cx="4004632" cy="17204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lnSpc>
                <a:spcPct val="69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7250" b="1" i="0" u="none" strike="noStrike" cap="none">
                <a:solidFill>
                  <a:schemeClr val="bg1"/>
                </a:solidFill>
                <a:latin typeface="Funnel Sans" pitchFamily="2" charset="0"/>
                <a:ea typeface="Georgia"/>
                <a:cs typeface="Georgia"/>
                <a:sym typeface="Georgia"/>
              </a:defRPr>
            </a:lvl1pPr>
            <a:lvl2pPr lvl="1">
              <a:spcBef>
                <a:spcPts val="6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GB" sz="7250" b="1" i="0" u="none" strike="noStrike" cap="none">
                <a:solidFill>
                  <a:schemeClr val="bg1"/>
                </a:solidFill>
                <a:latin typeface="Funnel Sans" pitchFamily="2" charset="0"/>
                <a:sym typeface="Georgia"/>
              </a:rPr>
              <a:t>Break Slide</a:t>
            </a:r>
            <a:endParaRPr/>
          </a:p>
        </p:txBody>
      </p:sp>
      <p:sp>
        <p:nvSpPr>
          <p:cNvPr id="11" name="Google Shape;24;p26">
            <a:extLst>
              <a:ext uri="{FF2B5EF4-FFF2-40B4-BE49-F238E27FC236}">
                <a16:creationId xmlns:a16="http://schemas.microsoft.com/office/drawing/2014/main" id="{ED4BC436-C091-63B4-AB39-27AFC400E221}"/>
              </a:ext>
            </a:extLst>
          </p:cNvPr>
          <p:cNvSpPr txBox="1">
            <a:spLocks noGrp="1"/>
          </p:cNvSpPr>
          <p:nvPr>
            <p:ph type="body" idx="2" hasCustomPrompt="1"/>
          </p:nvPr>
        </p:nvSpPr>
        <p:spPr>
          <a:xfrm>
            <a:off x="1240716" y="1994714"/>
            <a:ext cx="2962806" cy="5017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0" lvl="0" indent="0" algn="l">
              <a:lnSpc>
                <a:spcPts val="2200"/>
              </a:lnSpc>
              <a:spcBef>
                <a:spcPts val="1200"/>
              </a:spcBef>
              <a:spcAft>
                <a:spcPts val="0"/>
              </a:spcAft>
              <a:buSzPts val="1400"/>
              <a:buFont typeface="Arial" panose="020B0604020202020204" pitchFamily="34" charset="0"/>
              <a:buNone/>
              <a:defRPr sz="2000" b="1" i="0">
                <a:solidFill>
                  <a:schemeClr val="bg1"/>
                </a:solidFill>
                <a:latin typeface="Funnel Sans" pitchFamily="2" charset="0"/>
              </a:defRPr>
            </a:lvl1pPr>
            <a:lvl2pPr marL="914400" lvl="1" indent="-342900" algn="l">
              <a:lnSpc>
                <a:spcPct val="105000"/>
              </a:lnSpc>
              <a:spcBef>
                <a:spcPts val="1200"/>
              </a:spcBef>
              <a:spcAft>
                <a:spcPts val="0"/>
              </a:spcAft>
              <a:buSzPts val="1800"/>
              <a:buChar char="■"/>
              <a:defRPr/>
            </a:lvl2pPr>
            <a:lvl3pPr marL="1371600" lvl="2" indent="-320039" algn="l">
              <a:lnSpc>
                <a:spcPct val="105000"/>
              </a:lnSpc>
              <a:spcBef>
                <a:spcPts val="600"/>
              </a:spcBef>
              <a:spcAft>
                <a:spcPts val="0"/>
              </a:spcAft>
              <a:buSzPts val="1440"/>
              <a:buChar char="►"/>
              <a:defRPr/>
            </a:lvl3pPr>
            <a:lvl4pPr marL="1828800" lvl="3" indent="-342900" algn="l">
              <a:lnSpc>
                <a:spcPct val="105000"/>
              </a:lnSpc>
              <a:spcBef>
                <a:spcPts val="3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228600" algn="l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r>
              <a:rPr lang="en-GB"/>
              <a:t>Part Two</a:t>
            </a:r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4FD7DA8F-2AEA-4BC5-E79B-60A856D6071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39395" t="26219" r="10339" b="23780"/>
          <a:stretch/>
        </p:blipFill>
        <p:spPr>
          <a:xfrm>
            <a:off x="211951" y="6286337"/>
            <a:ext cx="911535" cy="473075"/>
          </a:xfrm>
          <a:prstGeom prst="rect">
            <a:avLst/>
          </a:prstGeom>
        </p:spPr>
      </p:pic>
      <p:pic>
        <p:nvPicPr>
          <p:cNvPr id="13" name="Graphic 12">
            <a:extLst>
              <a:ext uri="{FF2B5EF4-FFF2-40B4-BE49-F238E27FC236}">
                <a16:creationId xmlns:a16="http://schemas.microsoft.com/office/drawing/2014/main" id="{5FB23846-F082-61FD-4311-774E4770E68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8134" t="14156" r="57486" b="13360"/>
          <a:stretch/>
        </p:blipFill>
        <p:spPr>
          <a:xfrm>
            <a:off x="211950" y="238990"/>
            <a:ext cx="890753" cy="979825"/>
          </a:xfrm>
          <a:prstGeom prst="rect">
            <a:avLst/>
          </a:prstGeom>
        </p:spPr>
      </p:pic>
      <p:sp>
        <p:nvSpPr>
          <p:cNvPr id="6" name="Google Shape;21;p33">
            <a:extLst>
              <a:ext uri="{FF2B5EF4-FFF2-40B4-BE49-F238E27FC236}">
                <a16:creationId xmlns:a16="http://schemas.microsoft.com/office/drawing/2014/main" id="{ADAD98B8-6DA5-7F71-4396-64A97A13932D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11368216" y="281474"/>
            <a:ext cx="518986" cy="2187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>
                <a:solidFill>
                  <a:schemeClr val="bg1"/>
                </a:solidFill>
                <a:latin typeface="Funnel Sans" pitchFamily="2" charset="0"/>
              </a:defRPr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Google Shape;22;p26">
            <a:extLst>
              <a:ext uri="{FF2B5EF4-FFF2-40B4-BE49-F238E27FC236}">
                <a16:creationId xmlns:a16="http://schemas.microsoft.com/office/drawing/2014/main" id="{315B5FE1-774D-2192-DEF5-7F2624F0E0BB}"/>
              </a:ext>
            </a:extLst>
          </p:cNvPr>
          <p:cNvSpPr txBox="1">
            <a:spLocks noGrp="1"/>
          </p:cNvSpPr>
          <p:nvPr>
            <p:ph type="ftr" idx="3"/>
          </p:nvPr>
        </p:nvSpPr>
        <p:spPr>
          <a:xfrm>
            <a:off x="9698400" y="6260400"/>
            <a:ext cx="2188802" cy="33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800" b="0" i="0">
                <a:solidFill>
                  <a:schemeClr val="bg1">
                    <a:alpha val="50000"/>
                  </a:schemeClr>
                </a:solidFill>
                <a:latin typeface="Funnel Sans" pitchFamily="2" charset="0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GB"/>
              <a:t>© 2024 Copyright Genpact.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9432915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reak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5AEAD8CB-D455-2662-BBB4-E9B5D7001FC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1096" cy="6858000"/>
          </a:xfrm>
          <a:prstGeom prst="rect">
            <a:avLst/>
          </a:prstGeom>
        </p:spPr>
      </p:pic>
      <p:sp>
        <p:nvSpPr>
          <p:cNvPr id="9" name="Google Shape;41;p28">
            <a:extLst>
              <a:ext uri="{FF2B5EF4-FFF2-40B4-BE49-F238E27FC236}">
                <a16:creationId xmlns:a16="http://schemas.microsoft.com/office/drawing/2014/main" id="{B34B959E-6B04-4B25-32E5-400C69380012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1240716" y="279400"/>
            <a:ext cx="4004632" cy="17204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lnSpc>
                <a:spcPct val="69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7250" b="1" i="0" u="none" strike="noStrike" cap="none">
                <a:solidFill>
                  <a:schemeClr val="bg1"/>
                </a:solidFill>
                <a:latin typeface="Funnel Sans" pitchFamily="2" charset="0"/>
                <a:ea typeface="Georgia"/>
                <a:cs typeface="Georgia"/>
                <a:sym typeface="Georgia"/>
              </a:defRPr>
            </a:lvl1pPr>
            <a:lvl2pPr lvl="1">
              <a:spcBef>
                <a:spcPts val="6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GB" sz="7250" b="1" i="0" u="none" strike="noStrike" cap="none">
                <a:solidFill>
                  <a:schemeClr val="bg1"/>
                </a:solidFill>
                <a:latin typeface="Funnel Sans" pitchFamily="2" charset="0"/>
                <a:sym typeface="Georgia"/>
              </a:rPr>
              <a:t>Break Slide</a:t>
            </a:r>
            <a:endParaRPr/>
          </a:p>
        </p:txBody>
      </p:sp>
      <p:sp>
        <p:nvSpPr>
          <p:cNvPr id="11" name="Google Shape;24;p26">
            <a:extLst>
              <a:ext uri="{FF2B5EF4-FFF2-40B4-BE49-F238E27FC236}">
                <a16:creationId xmlns:a16="http://schemas.microsoft.com/office/drawing/2014/main" id="{ED4BC436-C091-63B4-AB39-27AFC400E221}"/>
              </a:ext>
            </a:extLst>
          </p:cNvPr>
          <p:cNvSpPr txBox="1">
            <a:spLocks noGrp="1"/>
          </p:cNvSpPr>
          <p:nvPr>
            <p:ph type="body" idx="2" hasCustomPrompt="1"/>
          </p:nvPr>
        </p:nvSpPr>
        <p:spPr>
          <a:xfrm>
            <a:off x="1240716" y="1994714"/>
            <a:ext cx="2962806" cy="5017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0" lvl="0" indent="0" algn="l">
              <a:lnSpc>
                <a:spcPts val="2200"/>
              </a:lnSpc>
              <a:spcBef>
                <a:spcPts val="1200"/>
              </a:spcBef>
              <a:spcAft>
                <a:spcPts val="0"/>
              </a:spcAft>
              <a:buSzPts val="1400"/>
              <a:buFont typeface="Arial" panose="020B0604020202020204" pitchFamily="34" charset="0"/>
              <a:buNone/>
              <a:defRPr sz="2000" b="1" i="0">
                <a:solidFill>
                  <a:schemeClr val="bg1"/>
                </a:solidFill>
                <a:latin typeface="Funnel Sans" pitchFamily="2" charset="0"/>
              </a:defRPr>
            </a:lvl1pPr>
            <a:lvl2pPr marL="914400" lvl="1" indent="-342900" algn="l">
              <a:lnSpc>
                <a:spcPct val="105000"/>
              </a:lnSpc>
              <a:spcBef>
                <a:spcPts val="1200"/>
              </a:spcBef>
              <a:spcAft>
                <a:spcPts val="0"/>
              </a:spcAft>
              <a:buSzPts val="1800"/>
              <a:buChar char="■"/>
              <a:defRPr/>
            </a:lvl2pPr>
            <a:lvl3pPr marL="1371600" lvl="2" indent="-320039" algn="l">
              <a:lnSpc>
                <a:spcPct val="105000"/>
              </a:lnSpc>
              <a:spcBef>
                <a:spcPts val="600"/>
              </a:spcBef>
              <a:spcAft>
                <a:spcPts val="0"/>
              </a:spcAft>
              <a:buSzPts val="1440"/>
              <a:buChar char="►"/>
              <a:defRPr/>
            </a:lvl3pPr>
            <a:lvl4pPr marL="1828800" lvl="3" indent="-342900" algn="l">
              <a:lnSpc>
                <a:spcPct val="105000"/>
              </a:lnSpc>
              <a:spcBef>
                <a:spcPts val="3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228600" algn="l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r>
              <a:rPr lang="en-GB"/>
              <a:t>Part Two</a:t>
            </a:r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4FD7DA8F-2AEA-4BC5-E79B-60A856D6071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39395" t="26219" r="10339" b="23780"/>
          <a:stretch/>
        </p:blipFill>
        <p:spPr>
          <a:xfrm>
            <a:off x="211951" y="6286337"/>
            <a:ext cx="911535" cy="473075"/>
          </a:xfrm>
          <a:prstGeom prst="rect">
            <a:avLst/>
          </a:prstGeom>
        </p:spPr>
      </p:pic>
      <p:pic>
        <p:nvPicPr>
          <p:cNvPr id="13" name="Graphic 12">
            <a:extLst>
              <a:ext uri="{FF2B5EF4-FFF2-40B4-BE49-F238E27FC236}">
                <a16:creationId xmlns:a16="http://schemas.microsoft.com/office/drawing/2014/main" id="{5FB23846-F082-61FD-4311-774E4770E68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8134" t="14156" r="57486" b="13360"/>
          <a:stretch/>
        </p:blipFill>
        <p:spPr>
          <a:xfrm>
            <a:off x="211950" y="238990"/>
            <a:ext cx="890753" cy="979825"/>
          </a:xfrm>
          <a:prstGeom prst="rect">
            <a:avLst/>
          </a:prstGeom>
        </p:spPr>
      </p:pic>
      <p:sp>
        <p:nvSpPr>
          <p:cNvPr id="6" name="Google Shape;21;p33">
            <a:extLst>
              <a:ext uri="{FF2B5EF4-FFF2-40B4-BE49-F238E27FC236}">
                <a16:creationId xmlns:a16="http://schemas.microsoft.com/office/drawing/2014/main" id="{ADAD98B8-6DA5-7F71-4396-64A97A13932D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11368216" y="281474"/>
            <a:ext cx="518986" cy="2187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>
                <a:solidFill>
                  <a:schemeClr val="bg1"/>
                </a:solidFill>
                <a:latin typeface="Funnel Sans" pitchFamily="2" charset="0"/>
              </a:defRPr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Google Shape;22;p26">
            <a:extLst>
              <a:ext uri="{FF2B5EF4-FFF2-40B4-BE49-F238E27FC236}">
                <a16:creationId xmlns:a16="http://schemas.microsoft.com/office/drawing/2014/main" id="{2DEB6CB9-E015-CAF0-CD3E-7A025DD8D94A}"/>
              </a:ext>
            </a:extLst>
          </p:cNvPr>
          <p:cNvSpPr txBox="1">
            <a:spLocks noGrp="1"/>
          </p:cNvSpPr>
          <p:nvPr>
            <p:ph type="ftr" idx="3"/>
          </p:nvPr>
        </p:nvSpPr>
        <p:spPr>
          <a:xfrm>
            <a:off x="9698400" y="6260400"/>
            <a:ext cx="2188802" cy="33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800" b="0" i="0">
                <a:solidFill>
                  <a:schemeClr val="bg1"/>
                </a:solidFill>
                <a:latin typeface="Funnel Sans" pitchFamily="2" charset="0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GB"/>
              <a:t>© 2024 Copyright Genpact.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679514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city skyline with many tall buildings&#10;&#10;Description automatically generated">
            <a:extLst>
              <a:ext uri="{FF2B5EF4-FFF2-40B4-BE49-F238E27FC236}">
                <a16:creationId xmlns:a16="http://schemas.microsoft.com/office/drawing/2014/main" id="{1CC1BDB2-B333-9A39-A0E6-5E75EB70A96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"/>
          <a:stretch/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CD92FB29-C1B5-9698-6960-FB79CF115DA7}"/>
              </a:ext>
            </a:extLst>
          </p:cNvPr>
          <p:cNvSpPr/>
          <p:nvPr userDrawn="1"/>
        </p:nvSpPr>
        <p:spPr>
          <a:xfrm>
            <a:off x="0" y="0"/>
            <a:ext cx="7280476" cy="6858000"/>
          </a:xfrm>
          <a:prstGeom prst="rect">
            <a:avLst/>
          </a:prstGeom>
          <a:gradFill>
            <a:gsLst>
              <a:gs pos="0">
                <a:schemeClr val="tx1">
                  <a:alpha val="40000"/>
                </a:schemeClr>
              </a:gs>
              <a:gs pos="97000">
                <a:schemeClr val="tx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6" name="Google Shape;24;p26">
            <a:extLst>
              <a:ext uri="{FF2B5EF4-FFF2-40B4-BE49-F238E27FC236}">
                <a16:creationId xmlns:a16="http://schemas.microsoft.com/office/drawing/2014/main" id="{7B12B2D8-88B1-2C7E-0ACE-709D47B144E7}"/>
              </a:ext>
            </a:extLst>
          </p:cNvPr>
          <p:cNvSpPr txBox="1">
            <a:spLocks noGrp="1"/>
          </p:cNvSpPr>
          <p:nvPr>
            <p:ph type="body" idx="2" hasCustomPrompt="1"/>
          </p:nvPr>
        </p:nvSpPr>
        <p:spPr>
          <a:xfrm>
            <a:off x="401871" y="3550921"/>
            <a:ext cx="2962806" cy="5017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6000" tIns="0" rIns="0" bIns="0" anchor="t" anchorCtr="0">
            <a:noAutofit/>
          </a:bodyPr>
          <a:lstStyle>
            <a:lvl1pPr marL="0" lvl="0" indent="0" algn="l">
              <a:lnSpc>
                <a:spcPts val="2200"/>
              </a:lnSpc>
              <a:spcBef>
                <a:spcPts val="1200"/>
              </a:spcBef>
              <a:spcAft>
                <a:spcPts val="0"/>
              </a:spcAft>
              <a:buSzPts val="1400"/>
              <a:buFont typeface="Arial" panose="020B0604020202020204" pitchFamily="34" charset="0"/>
              <a:buNone/>
              <a:defRPr sz="2000" b="0" i="0">
                <a:solidFill>
                  <a:schemeClr val="bg1"/>
                </a:solidFill>
                <a:latin typeface="Funnel Sans" pitchFamily="2" charset="0"/>
              </a:defRPr>
            </a:lvl1pPr>
            <a:lvl2pPr marL="914400" lvl="1" indent="-342900" algn="l">
              <a:lnSpc>
                <a:spcPct val="105000"/>
              </a:lnSpc>
              <a:spcBef>
                <a:spcPts val="1200"/>
              </a:spcBef>
              <a:spcAft>
                <a:spcPts val="0"/>
              </a:spcAft>
              <a:buSzPts val="1800"/>
              <a:buChar char="■"/>
              <a:defRPr/>
            </a:lvl2pPr>
            <a:lvl3pPr marL="1371600" lvl="2" indent="-320039" algn="l">
              <a:lnSpc>
                <a:spcPct val="105000"/>
              </a:lnSpc>
              <a:spcBef>
                <a:spcPts val="600"/>
              </a:spcBef>
              <a:spcAft>
                <a:spcPts val="0"/>
              </a:spcAft>
              <a:buSzPts val="1440"/>
              <a:buChar char="►"/>
              <a:defRPr/>
            </a:lvl3pPr>
            <a:lvl4pPr marL="1828800" lvl="3" indent="-342900" algn="l">
              <a:lnSpc>
                <a:spcPct val="105000"/>
              </a:lnSpc>
              <a:spcBef>
                <a:spcPts val="3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228600" algn="l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r>
              <a:rPr lang="en-GB"/>
              <a:t>Innovation into action</a:t>
            </a:r>
            <a:endParaRPr/>
          </a:p>
        </p:txBody>
      </p:sp>
      <p:sp>
        <p:nvSpPr>
          <p:cNvPr id="28" name="Google Shape;18;p26">
            <a:extLst>
              <a:ext uri="{FF2B5EF4-FFF2-40B4-BE49-F238E27FC236}">
                <a16:creationId xmlns:a16="http://schemas.microsoft.com/office/drawing/2014/main" id="{0654240D-4C17-307A-B548-B3C38A2C65A2}"/>
              </a:ext>
            </a:extLst>
          </p:cNvPr>
          <p:cNvSpPr txBox="1">
            <a:spLocks noGrp="1"/>
          </p:cNvSpPr>
          <p:nvPr userDrawn="1">
            <p:ph type="title" hasCustomPrompt="1"/>
          </p:nvPr>
        </p:nvSpPr>
        <p:spPr>
          <a:xfrm>
            <a:off x="387357" y="1836425"/>
            <a:ext cx="4111308" cy="17144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5700" rIns="91425" bIns="0" anchor="b" anchorCtr="0">
            <a:noAutofit/>
          </a:bodyPr>
          <a:lstStyle>
            <a:lvl1pPr lvl="0" algn="l">
              <a:lnSpc>
                <a:spcPct val="69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 sz="7250" b="1" i="0">
                <a:solidFill>
                  <a:schemeClr val="bg1"/>
                </a:solidFill>
                <a:latin typeface="Funnel Sans" pitchFamily="2" charset="0"/>
              </a:defRPr>
            </a:lvl1pPr>
            <a:lvl2pPr lvl="1">
              <a:spcBef>
                <a:spcPts val="6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GB"/>
              <a:t>Title</a:t>
            </a:r>
            <a:br>
              <a:rPr lang="en-GB"/>
            </a:br>
            <a:r>
              <a:rPr lang="en-GB"/>
              <a:t>Slide</a:t>
            </a:r>
            <a:endParaRPr/>
          </a:p>
        </p:txBody>
      </p:sp>
      <p:sp>
        <p:nvSpPr>
          <p:cNvPr id="12" name="Google Shape;21;p33">
            <a:extLst>
              <a:ext uri="{FF2B5EF4-FFF2-40B4-BE49-F238E27FC236}">
                <a16:creationId xmlns:a16="http://schemas.microsoft.com/office/drawing/2014/main" id="{E9EED315-544F-6B8D-922E-37024C04FBA6}"/>
              </a:ext>
            </a:extLst>
          </p:cNvPr>
          <p:cNvSpPr txBox="1">
            <a:spLocks noGrp="1"/>
          </p:cNvSpPr>
          <p:nvPr userDrawn="1">
            <p:ph type="sldNum" idx="12"/>
          </p:nvPr>
        </p:nvSpPr>
        <p:spPr>
          <a:xfrm>
            <a:off x="11368216" y="281474"/>
            <a:ext cx="518986" cy="2187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>
                <a:solidFill>
                  <a:schemeClr val="bg1"/>
                </a:solidFill>
                <a:latin typeface="Funnel Sans" pitchFamily="2" charset="0"/>
              </a:defRPr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Google Shape;22;p26">
            <a:extLst>
              <a:ext uri="{FF2B5EF4-FFF2-40B4-BE49-F238E27FC236}">
                <a16:creationId xmlns:a16="http://schemas.microsoft.com/office/drawing/2014/main" id="{A355AC8E-0131-4A89-FE82-6B0A8AA8C01C}"/>
              </a:ext>
            </a:extLst>
          </p:cNvPr>
          <p:cNvSpPr txBox="1">
            <a:spLocks noGrp="1"/>
          </p:cNvSpPr>
          <p:nvPr userDrawn="1">
            <p:ph type="ftr" idx="3"/>
          </p:nvPr>
        </p:nvSpPr>
        <p:spPr>
          <a:xfrm>
            <a:off x="9698400" y="6260400"/>
            <a:ext cx="2188802" cy="33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800" b="0" i="0">
                <a:solidFill>
                  <a:schemeClr val="bg1">
                    <a:alpha val="50000"/>
                  </a:schemeClr>
                </a:solidFill>
                <a:latin typeface="Funnel Sans" pitchFamily="2" charset="0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GB"/>
              <a:t>© 2024 Copyright Genpact. All Rights Reserved.</a:t>
            </a: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3141CF1D-C1FE-CAC4-AF45-928B242DA27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8134" t="14156" r="57486" b="13360"/>
          <a:stretch/>
        </p:blipFill>
        <p:spPr>
          <a:xfrm>
            <a:off x="211950" y="238990"/>
            <a:ext cx="890753" cy="979825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66602ADB-C0D0-D255-56A6-6BFC44E2383E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41552" t="37345" r="12494" b="35879"/>
          <a:stretch/>
        </p:blipFill>
        <p:spPr>
          <a:xfrm>
            <a:off x="245776" y="6392601"/>
            <a:ext cx="840074" cy="255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724768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Content with Subtitle 2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24;p26">
            <a:extLst>
              <a:ext uri="{FF2B5EF4-FFF2-40B4-BE49-F238E27FC236}">
                <a16:creationId xmlns:a16="http://schemas.microsoft.com/office/drawing/2014/main" id="{7D928B5C-F90E-335F-FF83-2AE5D6633DE6}"/>
              </a:ext>
            </a:extLst>
          </p:cNvPr>
          <p:cNvSpPr txBox="1">
            <a:spLocks noGrp="1"/>
          </p:cNvSpPr>
          <p:nvPr>
            <p:ph type="body" idx="2" hasCustomPrompt="1"/>
          </p:nvPr>
        </p:nvSpPr>
        <p:spPr>
          <a:xfrm>
            <a:off x="1258301" y="1143623"/>
            <a:ext cx="9256696" cy="6962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0" lvl="0" indent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ial" panose="020B0604020202020204" pitchFamily="34" charset="0"/>
              <a:buNone/>
              <a:defRPr lang="en-GB" sz="2400" b="1" i="0" kern="1200" spc="0" dirty="0">
                <a:solidFill>
                  <a:schemeClr val="bg1"/>
                </a:solidFill>
                <a:latin typeface="Funnel Sans" pitchFamily="2" charset="0"/>
                <a:ea typeface="+mn-ea"/>
                <a:cs typeface="+mn-cs"/>
              </a:defRPr>
            </a:lvl1pPr>
            <a:lvl2pPr marL="914400" lvl="1" indent="-342900" algn="l">
              <a:lnSpc>
                <a:spcPct val="105000"/>
              </a:lnSpc>
              <a:spcBef>
                <a:spcPts val="1200"/>
              </a:spcBef>
              <a:spcAft>
                <a:spcPts val="0"/>
              </a:spcAft>
              <a:buSzPts val="1800"/>
              <a:buChar char="■"/>
              <a:defRPr/>
            </a:lvl2pPr>
            <a:lvl3pPr marL="1371600" lvl="2" indent="-320039" algn="l">
              <a:lnSpc>
                <a:spcPct val="105000"/>
              </a:lnSpc>
              <a:spcBef>
                <a:spcPts val="600"/>
              </a:spcBef>
              <a:spcAft>
                <a:spcPts val="0"/>
              </a:spcAft>
              <a:buSzPts val="1440"/>
              <a:buChar char="►"/>
              <a:defRPr/>
            </a:lvl3pPr>
            <a:lvl4pPr marL="1828800" lvl="3" indent="-342900" algn="l">
              <a:lnSpc>
                <a:spcPct val="105000"/>
              </a:lnSpc>
              <a:spcBef>
                <a:spcPts val="3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228600" algn="l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r>
              <a:rPr lang="en-GB"/>
              <a:t>Subheads are larger than body copy and can drop over multiple lines, and are helpful to take the strain off the big headline.</a:t>
            </a: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A4BD5DE1-87AE-F2C0-4FB1-2A56F486B68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39395" t="26219" r="10339" b="23780"/>
          <a:stretch/>
        </p:blipFill>
        <p:spPr>
          <a:xfrm>
            <a:off x="211951" y="6286337"/>
            <a:ext cx="911535" cy="473075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BF0BAC46-D361-8709-DA40-9F7456A7B67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8134" t="14156" r="57486" b="13360"/>
          <a:stretch/>
        </p:blipFill>
        <p:spPr>
          <a:xfrm>
            <a:off x="211950" y="238990"/>
            <a:ext cx="890753" cy="979825"/>
          </a:xfrm>
          <a:prstGeom prst="rect">
            <a:avLst/>
          </a:prstGeom>
        </p:spPr>
      </p:pic>
      <p:sp>
        <p:nvSpPr>
          <p:cNvPr id="7" name="Text Placeholder 29">
            <a:extLst>
              <a:ext uri="{FF2B5EF4-FFF2-40B4-BE49-F238E27FC236}">
                <a16:creationId xmlns:a16="http://schemas.microsoft.com/office/drawing/2014/main" id="{46482378-AECD-3D9B-EAD3-584511C7220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259059" y="2016477"/>
            <a:ext cx="4673390" cy="3805729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1328"/>
              </a:spcBef>
              <a:spcAft>
                <a:spcPts val="0"/>
              </a:spcAft>
              <a:defRPr sz="1600" b="0" i="0" spc="0">
                <a:solidFill>
                  <a:schemeClr val="bg1"/>
                </a:solidFill>
                <a:latin typeface="Funnel Sans" pitchFamily="2" charset="0"/>
              </a:defRPr>
            </a:lvl1pPr>
            <a:lvl2pPr marL="216000" indent="-216000">
              <a:lnSpc>
                <a:spcPct val="100000"/>
              </a:lnSpc>
              <a:buFontTx/>
              <a:buBlip>
                <a:blip r:embed="rId4"/>
              </a:buBlip>
              <a:defRPr sz="1600" b="0" i="0">
                <a:solidFill>
                  <a:schemeClr val="bg1"/>
                </a:solidFill>
                <a:latin typeface="Funnel Sans" pitchFamily="2" charset="0"/>
              </a:defRPr>
            </a:lvl2pPr>
            <a:lvl3pPr marL="576000" indent="-217560">
              <a:lnSpc>
                <a:spcPct val="100000"/>
              </a:lnSpc>
              <a:buFontTx/>
              <a:buBlip>
                <a:blip r:embed="rId4"/>
              </a:buBlip>
              <a:defRPr sz="1400" b="0" i="0">
                <a:solidFill>
                  <a:schemeClr val="bg1"/>
                </a:solidFill>
                <a:latin typeface="Funnel Sans" pitchFamily="2" charset="0"/>
              </a:defRPr>
            </a:lvl3pPr>
            <a:lvl4pPr marL="936000" indent="-216000">
              <a:lnSpc>
                <a:spcPct val="100000"/>
              </a:lnSpc>
              <a:buFontTx/>
              <a:buBlip>
                <a:blip r:embed="rId4"/>
              </a:buBlip>
              <a:defRPr sz="1200" b="0" i="0">
                <a:solidFill>
                  <a:schemeClr val="bg1"/>
                </a:solidFill>
                <a:latin typeface="Funnel Sans" pitchFamily="2" charset="0"/>
              </a:defRPr>
            </a:lvl4pPr>
            <a:lvl5pPr>
              <a:defRPr sz="1800">
                <a:solidFill>
                  <a:schemeClr val="tx2"/>
                </a:solidFill>
                <a:latin typeface="Funnel Sans" pitchFamily="2" charset="0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</p:txBody>
      </p:sp>
      <p:sp>
        <p:nvSpPr>
          <p:cNvPr id="11" name="Google Shape;21;p33">
            <a:extLst>
              <a:ext uri="{FF2B5EF4-FFF2-40B4-BE49-F238E27FC236}">
                <a16:creationId xmlns:a16="http://schemas.microsoft.com/office/drawing/2014/main" id="{434FE5C7-1914-8352-CA72-C512C0DE23C8}"/>
              </a:ext>
            </a:extLst>
          </p:cNvPr>
          <p:cNvSpPr txBox="1">
            <a:spLocks noGrp="1"/>
          </p:cNvSpPr>
          <p:nvPr>
            <p:ph type="sldNum" idx="13"/>
          </p:nvPr>
        </p:nvSpPr>
        <p:spPr>
          <a:xfrm>
            <a:off x="11368216" y="281474"/>
            <a:ext cx="518986" cy="2187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>
                <a:solidFill>
                  <a:schemeClr val="bg1"/>
                </a:solidFill>
                <a:latin typeface="Funnel Sans" pitchFamily="2" charset="0"/>
              </a:defRPr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29">
            <a:extLst>
              <a:ext uri="{FF2B5EF4-FFF2-40B4-BE49-F238E27FC236}">
                <a16:creationId xmlns:a16="http://schemas.microsoft.com/office/drawing/2014/main" id="{D1E70E66-2D85-AF1C-EBE2-3897458CE37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232503" y="2016477"/>
            <a:ext cx="4673390" cy="3805729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1328"/>
              </a:spcBef>
              <a:spcAft>
                <a:spcPts val="0"/>
              </a:spcAft>
              <a:defRPr sz="1600" b="0" i="0" spc="0">
                <a:solidFill>
                  <a:schemeClr val="bg1"/>
                </a:solidFill>
                <a:latin typeface="Funnel Sans" pitchFamily="2" charset="0"/>
              </a:defRPr>
            </a:lvl1pPr>
            <a:lvl2pPr marL="216000" indent="-216000">
              <a:lnSpc>
                <a:spcPct val="100000"/>
              </a:lnSpc>
              <a:buFontTx/>
              <a:buBlip>
                <a:blip r:embed="rId4"/>
              </a:buBlip>
              <a:defRPr sz="1600" b="0" i="0">
                <a:solidFill>
                  <a:schemeClr val="bg1"/>
                </a:solidFill>
                <a:latin typeface="Funnel Sans" pitchFamily="2" charset="0"/>
              </a:defRPr>
            </a:lvl2pPr>
            <a:lvl3pPr marL="576000" indent="-217560">
              <a:lnSpc>
                <a:spcPct val="100000"/>
              </a:lnSpc>
              <a:buFontTx/>
              <a:buBlip>
                <a:blip r:embed="rId4"/>
              </a:buBlip>
              <a:defRPr sz="1400" b="0" i="0">
                <a:solidFill>
                  <a:schemeClr val="bg1"/>
                </a:solidFill>
                <a:latin typeface="Funnel Sans" pitchFamily="2" charset="0"/>
              </a:defRPr>
            </a:lvl3pPr>
            <a:lvl4pPr marL="936000" indent="-216000">
              <a:lnSpc>
                <a:spcPct val="100000"/>
              </a:lnSpc>
              <a:buFontTx/>
              <a:buBlip>
                <a:blip r:embed="rId4"/>
              </a:buBlip>
              <a:defRPr sz="1200" b="0" i="0">
                <a:solidFill>
                  <a:schemeClr val="bg1"/>
                </a:solidFill>
                <a:latin typeface="Funnel Sans" pitchFamily="2" charset="0"/>
              </a:defRPr>
            </a:lvl4pPr>
            <a:lvl5pPr>
              <a:defRPr sz="1800">
                <a:solidFill>
                  <a:schemeClr val="tx2"/>
                </a:solidFill>
                <a:latin typeface="Funnel Sans" pitchFamily="2" charset="0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</p:txBody>
      </p:sp>
      <p:sp>
        <p:nvSpPr>
          <p:cNvPr id="9" name="Google Shape;22;p26">
            <a:extLst>
              <a:ext uri="{FF2B5EF4-FFF2-40B4-BE49-F238E27FC236}">
                <a16:creationId xmlns:a16="http://schemas.microsoft.com/office/drawing/2014/main" id="{F03E21F3-9007-31EF-884F-09B1F0F46EA8}"/>
              </a:ext>
            </a:extLst>
          </p:cNvPr>
          <p:cNvSpPr txBox="1">
            <a:spLocks noGrp="1"/>
          </p:cNvSpPr>
          <p:nvPr>
            <p:ph type="ftr" idx="3"/>
          </p:nvPr>
        </p:nvSpPr>
        <p:spPr>
          <a:xfrm>
            <a:off x="9698400" y="6260400"/>
            <a:ext cx="2188802" cy="33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800" b="0" i="0">
                <a:solidFill>
                  <a:schemeClr val="bg1">
                    <a:alpha val="50000"/>
                  </a:schemeClr>
                </a:solidFill>
                <a:latin typeface="Funnel Sans" pitchFamily="2" charset="0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GB"/>
              <a:t>© 2024 Copyright Genpact. All Rights Reserved.</a:t>
            </a:r>
          </a:p>
        </p:txBody>
      </p:sp>
      <p:sp>
        <p:nvSpPr>
          <p:cNvPr id="12" name="Google Shape;18;p26">
            <a:extLst>
              <a:ext uri="{FF2B5EF4-FFF2-40B4-BE49-F238E27FC236}">
                <a16:creationId xmlns:a16="http://schemas.microsoft.com/office/drawing/2014/main" id="{0EBAED29-49D8-E1AA-2660-AA061AEDB15F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1258300" y="462976"/>
            <a:ext cx="10640128" cy="5389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 sz="4400" b="1" i="0" spc="-150" baseline="0">
                <a:solidFill>
                  <a:schemeClr val="bg1"/>
                </a:solidFill>
                <a:latin typeface="Funnel Sans" pitchFamily="2" charset="0"/>
              </a:defRPr>
            </a:lvl1pPr>
            <a:lvl2pPr lvl="1">
              <a:spcBef>
                <a:spcPts val="6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GB"/>
              <a:t>Titles go here, and never get smaller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313791342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Content with Subtitle 2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phic 4">
            <a:extLst>
              <a:ext uri="{FF2B5EF4-FFF2-40B4-BE49-F238E27FC236}">
                <a16:creationId xmlns:a16="http://schemas.microsoft.com/office/drawing/2014/main" id="{A4BD5DE1-87AE-F2C0-4FB1-2A56F486B68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39395" t="26219" r="10339" b="23780"/>
          <a:stretch/>
        </p:blipFill>
        <p:spPr>
          <a:xfrm>
            <a:off x="211951" y="6286337"/>
            <a:ext cx="911535" cy="473075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BF0BAC46-D361-8709-DA40-9F7456A7B67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8134" t="14156" r="57486" b="13360"/>
          <a:stretch/>
        </p:blipFill>
        <p:spPr>
          <a:xfrm>
            <a:off x="211950" y="238990"/>
            <a:ext cx="890753" cy="979825"/>
          </a:xfrm>
          <a:prstGeom prst="rect">
            <a:avLst/>
          </a:prstGeom>
        </p:spPr>
      </p:pic>
      <p:sp>
        <p:nvSpPr>
          <p:cNvPr id="11" name="Google Shape;21;p33">
            <a:extLst>
              <a:ext uri="{FF2B5EF4-FFF2-40B4-BE49-F238E27FC236}">
                <a16:creationId xmlns:a16="http://schemas.microsoft.com/office/drawing/2014/main" id="{434FE5C7-1914-8352-CA72-C512C0DE23C8}"/>
              </a:ext>
            </a:extLst>
          </p:cNvPr>
          <p:cNvSpPr txBox="1">
            <a:spLocks noGrp="1"/>
          </p:cNvSpPr>
          <p:nvPr>
            <p:ph type="sldNum" idx="13"/>
          </p:nvPr>
        </p:nvSpPr>
        <p:spPr>
          <a:xfrm>
            <a:off x="11368216" y="281474"/>
            <a:ext cx="518986" cy="2187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>
                <a:solidFill>
                  <a:schemeClr val="bg1"/>
                </a:solidFill>
                <a:latin typeface="Funnel Sans" pitchFamily="2" charset="0"/>
              </a:defRPr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Google Shape;22;p26">
            <a:extLst>
              <a:ext uri="{FF2B5EF4-FFF2-40B4-BE49-F238E27FC236}">
                <a16:creationId xmlns:a16="http://schemas.microsoft.com/office/drawing/2014/main" id="{A9DC5D7A-1ABF-AF7A-2345-2CA34D3666F1}"/>
              </a:ext>
            </a:extLst>
          </p:cNvPr>
          <p:cNvSpPr txBox="1">
            <a:spLocks noGrp="1"/>
          </p:cNvSpPr>
          <p:nvPr>
            <p:ph type="ftr" idx="3"/>
          </p:nvPr>
        </p:nvSpPr>
        <p:spPr>
          <a:xfrm>
            <a:off x="9698400" y="6260400"/>
            <a:ext cx="2188802" cy="33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800" b="0" i="0">
                <a:solidFill>
                  <a:schemeClr val="bg1">
                    <a:alpha val="50000"/>
                  </a:schemeClr>
                </a:solidFill>
                <a:latin typeface="Funnel Sans" pitchFamily="2" charset="0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GB"/>
              <a:t>© 2024 Copyright Genpact. All Rights Reserved.</a:t>
            </a:r>
          </a:p>
        </p:txBody>
      </p:sp>
      <p:sp>
        <p:nvSpPr>
          <p:cNvPr id="3" name="Google Shape;18;p26">
            <a:extLst>
              <a:ext uri="{FF2B5EF4-FFF2-40B4-BE49-F238E27FC236}">
                <a16:creationId xmlns:a16="http://schemas.microsoft.com/office/drawing/2014/main" id="{8F1C8541-EE89-5A13-B35B-5EDA1487E2E1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1258300" y="462976"/>
            <a:ext cx="10640128" cy="5389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 sz="4400" b="1" i="0" spc="-150" baseline="0">
                <a:solidFill>
                  <a:schemeClr val="bg1"/>
                </a:solidFill>
                <a:latin typeface="Funnel Sans" pitchFamily="2" charset="0"/>
              </a:defRPr>
            </a:lvl1pPr>
            <a:lvl2pPr lvl="1">
              <a:spcBef>
                <a:spcPts val="6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GB"/>
              <a:t>Titles go here, and never get smaller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77726351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le Content with Subtitle 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Google Shape;21;p33">
            <a:extLst>
              <a:ext uri="{FF2B5EF4-FFF2-40B4-BE49-F238E27FC236}">
                <a16:creationId xmlns:a16="http://schemas.microsoft.com/office/drawing/2014/main" id="{434FE5C7-1914-8352-CA72-C512C0DE23C8}"/>
              </a:ext>
            </a:extLst>
          </p:cNvPr>
          <p:cNvSpPr txBox="1">
            <a:spLocks noGrp="1"/>
          </p:cNvSpPr>
          <p:nvPr>
            <p:ph type="sldNum" idx="13"/>
          </p:nvPr>
        </p:nvSpPr>
        <p:spPr>
          <a:xfrm>
            <a:off x="11368216" y="281474"/>
            <a:ext cx="518986" cy="2187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>
                <a:solidFill>
                  <a:schemeClr val="tx1"/>
                </a:solidFill>
                <a:latin typeface="Funnel Sans" pitchFamily="2" charset="0"/>
              </a:defRPr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Google Shape;22;p26">
            <a:extLst>
              <a:ext uri="{FF2B5EF4-FFF2-40B4-BE49-F238E27FC236}">
                <a16:creationId xmlns:a16="http://schemas.microsoft.com/office/drawing/2014/main" id="{763EA333-181D-2F90-B5A1-3A7CAB86CC55}"/>
              </a:ext>
            </a:extLst>
          </p:cNvPr>
          <p:cNvSpPr txBox="1">
            <a:spLocks noGrp="1"/>
          </p:cNvSpPr>
          <p:nvPr>
            <p:ph type="ftr" idx="3"/>
          </p:nvPr>
        </p:nvSpPr>
        <p:spPr>
          <a:xfrm>
            <a:off x="9698400" y="6260400"/>
            <a:ext cx="2188802" cy="33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800" b="0" i="0">
                <a:solidFill>
                  <a:schemeClr val="tx1"/>
                </a:solidFill>
                <a:latin typeface="Funnel Sans" pitchFamily="2" charset="0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GB"/>
              <a:t>© 2024 Copyright Genpact. All Rights Reserved.</a:t>
            </a:r>
          </a:p>
        </p:txBody>
      </p:sp>
      <p:sp>
        <p:nvSpPr>
          <p:cNvPr id="10" name="Google Shape;18;p26">
            <a:extLst>
              <a:ext uri="{FF2B5EF4-FFF2-40B4-BE49-F238E27FC236}">
                <a16:creationId xmlns:a16="http://schemas.microsoft.com/office/drawing/2014/main" id="{FAD9DBF5-9331-44A6-A3D9-91348322ED94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1258300" y="462976"/>
            <a:ext cx="10640128" cy="5389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 sz="4400" b="1" i="0" spc="-150" baseline="0">
                <a:solidFill>
                  <a:schemeClr val="tx1"/>
                </a:solidFill>
                <a:latin typeface="Funnel Sans" pitchFamily="2" charset="0"/>
              </a:defRPr>
            </a:lvl1pPr>
            <a:lvl2pPr lvl="1">
              <a:spcBef>
                <a:spcPts val="6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GB"/>
              <a:t>Titles go here, and never get smaller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123919436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Content with Subtitle 2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phic 4">
            <a:extLst>
              <a:ext uri="{FF2B5EF4-FFF2-40B4-BE49-F238E27FC236}">
                <a16:creationId xmlns:a16="http://schemas.microsoft.com/office/drawing/2014/main" id="{A4BD5DE1-87AE-F2C0-4FB1-2A56F486B68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39395" t="26219" r="10339" b="23780"/>
          <a:stretch/>
        </p:blipFill>
        <p:spPr>
          <a:xfrm>
            <a:off x="211951" y="6286337"/>
            <a:ext cx="911535" cy="473075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BF0BAC46-D361-8709-DA40-9F7456A7B67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8134" t="14156" r="57486" b="13360"/>
          <a:stretch/>
        </p:blipFill>
        <p:spPr>
          <a:xfrm>
            <a:off x="211950" y="238990"/>
            <a:ext cx="890753" cy="979825"/>
          </a:xfrm>
          <a:prstGeom prst="rect">
            <a:avLst/>
          </a:prstGeom>
        </p:spPr>
      </p:pic>
      <p:sp>
        <p:nvSpPr>
          <p:cNvPr id="11" name="Google Shape;21;p33">
            <a:extLst>
              <a:ext uri="{FF2B5EF4-FFF2-40B4-BE49-F238E27FC236}">
                <a16:creationId xmlns:a16="http://schemas.microsoft.com/office/drawing/2014/main" id="{434FE5C7-1914-8352-CA72-C512C0DE23C8}"/>
              </a:ext>
            </a:extLst>
          </p:cNvPr>
          <p:cNvSpPr txBox="1">
            <a:spLocks noGrp="1"/>
          </p:cNvSpPr>
          <p:nvPr>
            <p:ph type="sldNum" idx="13"/>
          </p:nvPr>
        </p:nvSpPr>
        <p:spPr>
          <a:xfrm>
            <a:off x="11368216" y="281474"/>
            <a:ext cx="518986" cy="2187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>
                <a:solidFill>
                  <a:schemeClr val="bg1"/>
                </a:solidFill>
                <a:latin typeface="Funnel Sans" pitchFamily="2" charset="0"/>
              </a:defRPr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4" name="Google Shape;228;p11">
            <a:extLst>
              <a:ext uri="{FF2B5EF4-FFF2-40B4-BE49-F238E27FC236}">
                <a16:creationId xmlns:a16="http://schemas.microsoft.com/office/drawing/2014/main" id="{EF0346D1-3BDE-9799-56E0-C2451190C7AA}"/>
              </a:ext>
            </a:extLst>
          </p:cNvPr>
          <p:cNvCxnSpPr/>
          <p:nvPr userDrawn="1"/>
        </p:nvCxnSpPr>
        <p:spPr>
          <a:xfrm>
            <a:off x="2375210" y="1247345"/>
            <a:ext cx="0" cy="4968143"/>
          </a:xfrm>
          <a:prstGeom prst="straightConnector1">
            <a:avLst/>
          </a:prstGeom>
          <a:noFill/>
          <a:ln w="127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</p:cxnSp>
      <p:pic>
        <p:nvPicPr>
          <p:cNvPr id="7" name="Graphic 6">
            <a:extLst>
              <a:ext uri="{FF2B5EF4-FFF2-40B4-BE49-F238E27FC236}">
                <a16:creationId xmlns:a16="http://schemas.microsoft.com/office/drawing/2014/main" id="{76D3A2C9-466A-0FEC-D743-3EAC16DD878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8134" t="14156" r="57486" b="13360"/>
          <a:stretch/>
        </p:blipFill>
        <p:spPr>
          <a:xfrm>
            <a:off x="1301162" y="2753590"/>
            <a:ext cx="890753" cy="979825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7E47DAF2-8DDC-06BF-8FB7-0928061FB87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39395" t="26219" r="10339" b="23780"/>
          <a:stretch/>
        </p:blipFill>
        <p:spPr>
          <a:xfrm>
            <a:off x="1287715" y="3717949"/>
            <a:ext cx="911535" cy="473075"/>
          </a:xfrm>
          <a:prstGeom prst="rect">
            <a:avLst/>
          </a:prstGeom>
        </p:spPr>
      </p:pic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047C1042-56A8-A826-B72C-DFD0FD9648FF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2703513" y="1382246"/>
            <a:ext cx="523779" cy="523780"/>
          </a:xfrm>
        </p:spPr>
        <p:txBody>
          <a:bodyPr>
            <a:normAutofit/>
          </a:bodyPr>
          <a:lstStyle>
            <a:lvl1pPr>
              <a:defRPr sz="1000"/>
            </a:lvl1pPr>
          </a:lstStyle>
          <a:p>
            <a:endParaRPr lang="en-GB"/>
          </a:p>
        </p:txBody>
      </p:sp>
      <p:sp>
        <p:nvSpPr>
          <p:cNvPr id="15" name="Picture Placeholder 13">
            <a:extLst>
              <a:ext uri="{FF2B5EF4-FFF2-40B4-BE49-F238E27FC236}">
                <a16:creationId xmlns:a16="http://schemas.microsoft.com/office/drawing/2014/main" id="{4CF4C1B9-4FE3-D5D7-C92E-CD4BD21EB1DA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2703513" y="2207208"/>
            <a:ext cx="523779" cy="523780"/>
          </a:xfrm>
        </p:spPr>
        <p:txBody>
          <a:bodyPr>
            <a:normAutofit/>
          </a:bodyPr>
          <a:lstStyle>
            <a:lvl1pPr>
              <a:defRPr sz="1000"/>
            </a:lvl1pPr>
          </a:lstStyle>
          <a:p>
            <a:endParaRPr lang="en-GB"/>
          </a:p>
        </p:txBody>
      </p:sp>
      <p:sp>
        <p:nvSpPr>
          <p:cNvPr id="16" name="Picture Placeholder 13">
            <a:extLst>
              <a:ext uri="{FF2B5EF4-FFF2-40B4-BE49-F238E27FC236}">
                <a16:creationId xmlns:a16="http://schemas.microsoft.com/office/drawing/2014/main" id="{08B973C0-93BB-BECD-08C8-19E8789F85E3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2703513" y="3032170"/>
            <a:ext cx="523779" cy="523780"/>
          </a:xfrm>
        </p:spPr>
        <p:txBody>
          <a:bodyPr>
            <a:normAutofit/>
          </a:bodyPr>
          <a:lstStyle>
            <a:lvl1pPr>
              <a:defRPr sz="1000"/>
            </a:lvl1pPr>
          </a:lstStyle>
          <a:p>
            <a:endParaRPr lang="en-GB"/>
          </a:p>
        </p:txBody>
      </p:sp>
      <p:sp>
        <p:nvSpPr>
          <p:cNvPr id="17" name="Picture Placeholder 13">
            <a:extLst>
              <a:ext uri="{FF2B5EF4-FFF2-40B4-BE49-F238E27FC236}">
                <a16:creationId xmlns:a16="http://schemas.microsoft.com/office/drawing/2014/main" id="{3DFF13AD-E03F-F7A0-6EBF-1D4A1A9DBCA1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2703513" y="3857132"/>
            <a:ext cx="523779" cy="523780"/>
          </a:xfrm>
        </p:spPr>
        <p:txBody>
          <a:bodyPr>
            <a:normAutofit/>
          </a:bodyPr>
          <a:lstStyle>
            <a:lvl1pPr>
              <a:defRPr sz="1000"/>
            </a:lvl1pPr>
          </a:lstStyle>
          <a:p>
            <a:endParaRPr lang="en-GB"/>
          </a:p>
        </p:txBody>
      </p:sp>
      <p:sp>
        <p:nvSpPr>
          <p:cNvPr id="18" name="Picture Placeholder 13">
            <a:extLst>
              <a:ext uri="{FF2B5EF4-FFF2-40B4-BE49-F238E27FC236}">
                <a16:creationId xmlns:a16="http://schemas.microsoft.com/office/drawing/2014/main" id="{6AB04580-4916-00AA-A8F7-FCFF0D44F367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2703513" y="4682094"/>
            <a:ext cx="523779" cy="523780"/>
          </a:xfrm>
        </p:spPr>
        <p:txBody>
          <a:bodyPr>
            <a:normAutofit/>
          </a:bodyPr>
          <a:lstStyle>
            <a:lvl1pPr>
              <a:defRPr sz="1000"/>
            </a:lvl1pPr>
          </a:lstStyle>
          <a:p>
            <a:endParaRPr lang="en-GB"/>
          </a:p>
        </p:txBody>
      </p:sp>
      <p:sp>
        <p:nvSpPr>
          <p:cNvPr id="19" name="Picture Placeholder 13">
            <a:extLst>
              <a:ext uri="{FF2B5EF4-FFF2-40B4-BE49-F238E27FC236}">
                <a16:creationId xmlns:a16="http://schemas.microsoft.com/office/drawing/2014/main" id="{D801AEC6-DF83-F481-951B-A94269130B43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2703513" y="5507056"/>
            <a:ext cx="523779" cy="523780"/>
          </a:xfrm>
        </p:spPr>
        <p:txBody>
          <a:bodyPr>
            <a:normAutofit/>
          </a:bodyPr>
          <a:lstStyle>
            <a:lvl1pPr>
              <a:defRPr sz="1000"/>
            </a:lvl1pPr>
          </a:lstStyle>
          <a:p>
            <a:endParaRPr lang="en-GB"/>
          </a:p>
        </p:txBody>
      </p:sp>
      <p:sp>
        <p:nvSpPr>
          <p:cNvPr id="20" name="Text Placeholder 29">
            <a:extLst>
              <a:ext uri="{FF2B5EF4-FFF2-40B4-BE49-F238E27FC236}">
                <a16:creationId xmlns:a16="http://schemas.microsoft.com/office/drawing/2014/main" id="{72973DFC-6171-0DFD-71C6-59997FA0997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509704" y="1382245"/>
            <a:ext cx="2958331" cy="523779"/>
          </a:xfrm>
        </p:spPr>
        <p:txBody>
          <a:bodyPr lIns="0" tIns="0" rIns="0" bIns="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2000" b="0" i="0" spc="0">
                <a:solidFill>
                  <a:schemeClr val="bg1"/>
                </a:solidFill>
                <a:latin typeface="Funnel Sans" pitchFamily="2" charset="0"/>
              </a:defRPr>
            </a:lvl1pPr>
            <a:lvl2pPr marL="216000" indent="-216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4"/>
              </a:buBlip>
              <a:defRPr sz="1100" b="0" i="0">
                <a:solidFill>
                  <a:srgbClr val="D8D8D8"/>
                </a:solidFill>
                <a:latin typeface="Funnel Sans" pitchFamily="2" charset="0"/>
              </a:defRPr>
            </a:lvl2pPr>
            <a:lvl3pPr marL="576000" indent="-21756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4"/>
              </a:buBlip>
              <a:defRPr sz="1050" b="0" i="0">
                <a:solidFill>
                  <a:srgbClr val="D8D8D8"/>
                </a:solidFill>
                <a:latin typeface="Funnel Sans" pitchFamily="2" charset="0"/>
              </a:defRPr>
            </a:lvl3pPr>
            <a:lvl4pPr marL="936000" indent="-216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4"/>
              </a:buBlip>
              <a:defRPr sz="1000" b="0" i="0">
                <a:solidFill>
                  <a:srgbClr val="D8D8D8"/>
                </a:solidFill>
                <a:latin typeface="Funnel Sans" pitchFamily="2" charset="0"/>
              </a:defRPr>
            </a:lvl4pPr>
            <a:lvl5pPr>
              <a:defRPr sz="1800">
                <a:solidFill>
                  <a:schemeClr val="tx2"/>
                </a:solidFill>
                <a:latin typeface="Funnel Sans" pitchFamily="2" charset="0"/>
              </a:defRPr>
            </a:lvl5pPr>
          </a:lstStyle>
          <a:p>
            <a:pPr lvl="0"/>
            <a:r>
              <a:rPr lang="en-GB"/>
              <a:t>Click to edit  text </a:t>
            </a:r>
          </a:p>
        </p:txBody>
      </p:sp>
      <p:sp>
        <p:nvSpPr>
          <p:cNvPr id="21" name="Text Placeholder 29">
            <a:extLst>
              <a:ext uri="{FF2B5EF4-FFF2-40B4-BE49-F238E27FC236}">
                <a16:creationId xmlns:a16="http://schemas.microsoft.com/office/drawing/2014/main" id="{8F80F2FC-0C6A-45BA-E74B-9131EF9549B2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509704" y="2207209"/>
            <a:ext cx="2958331" cy="523779"/>
          </a:xfrm>
        </p:spPr>
        <p:txBody>
          <a:bodyPr lIns="0" tIns="0" rIns="0" bIns="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2000" b="0" i="0" spc="0">
                <a:solidFill>
                  <a:schemeClr val="bg1"/>
                </a:solidFill>
                <a:latin typeface="Funnel Sans" pitchFamily="2" charset="0"/>
              </a:defRPr>
            </a:lvl1pPr>
            <a:lvl2pPr marL="216000" indent="-216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4"/>
              </a:buBlip>
              <a:defRPr sz="1100" b="0" i="0">
                <a:solidFill>
                  <a:srgbClr val="D8D8D8"/>
                </a:solidFill>
                <a:latin typeface="Funnel Sans" pitchFamily="2" charset="0"/>
              </a:defRPr>
            </a:lvl2pPr>
            <a:lvl3pPr marL="576000" indent="-21756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4"/>
              </a:buBlip>
              <a:defRPr sz="1050" b="0" i="0">
                <a:solidFill>
                  <a:srgbClr val="D8D8D8"/>
                </a:solidFill>
                <a:latin typeface="Funnel Sans" pitchFamily="2" charset="0"/>
              </a:defRPr>
            </a:lvl3pPr>
            <a:lvl4pPr marL="936000" indent="-216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4"/>
              </a:buBlip>
              <a:defRPr sz="1000" b="0" i="0">
                <a:solidFill>
                  <a:srgbClr val="D8D8D8"/>
                </a:solidFill>
                <a:latin typeface="Funnel Sans" pitchFamily="2" charset="0"/>
              </a:defRPr>
            </a:lvl4pPr>
            <a:lvl5pPr>
              <a:defRPr sz="1800">
                <a:solidFill>
                  <a:schemeClr val="tx2"/>
                </a:solidFill>
                <a:latin typeface="Funnel Sans" pitchFamily="2" charset="0"/>
              </a:defRPr>
            </a:lvl5pPr>
          </a:lstStyle>
          <a:p>
            <a:pPr lvl="0"/>
            <a:r>
              <a:rPr lang="en-GB"/>
              <a:t>Click to edit  text </a:t>
            </a:r>
          </a:p>
        </p:txBody>
      </p:sp>
      <p:sp>
        <p:nvSpPr>
          <p:cNvPr id="22" name="Text Placeholder 29">
            <a:extLst>
              <a:ext uri="{FF2B5EF4-FFF2-40B4-BE49-F238E27FC236}">
                <a16:creationId xmlns:a16="http://schemas.microsoft.com/office/drawing/2014/main" id="{9562AF29-3BC4-019C-8595-D09498EA2E9E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3509704" y="3032170"/>
            <a:ext cx="2958331" cy="523779"/>
          </a:xfrm>
        </p:spPr>
        <p:txBody>
          <a:bodyPr lIns="0" tIns="0" rIns="0" bIns="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2000" b="0" i="0" spc="0">
                <a:solidFill>
                  <a:schemeClr val="bg1"/>
                </a:solidFill>
                <a:latin typeface="Funnel Sans" pitchFamily="2" charset="0"/>
              </a:defRPr>
            </a:lvl1pPr>
            <a:lvl2pPr marL="216000" indent="-216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4"/>
              </a:buBlip>
              <a:defRPr sz="1100" b="0" i="0">
                <a:solidFill>
                  <a:srgbClr val="D8D8D8"/>
                </a:solidFill>
                <a:latin typeface="Funnel Sans" pitchFamily="2" charset="0"/>
              </a:defRPr>
            </a:lvl2pPr>
            <a:lvl3pPr marL="576000" indent="-21756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4"/>
              </a:buBlip>
              <a:defRPr sz="1050" b="0" i="0">
                <a:solidFill>
                  <a:srgbClr val="D8D8D8"/>
                </a:solidFill>
                <a:latin typeface="Funnel Sans" pitchFamily="2" charset="0"/>
              </a:defRPr>
            </a:lvl3pPr>
            <a:lvl4pPr marL="936000" indent="-216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4"/>
              </a:buBlip>
              <a:defRPr sz="1000" b="0" i="0">
                <a:solidFill>
                  <a:srgbClr val="D8D8D8"/>
                </a:solidFill>
                <a:latin typeface="Funnel Sans" pitchFamily="2" charset="0"/>
              </a:defRPr>
            </a:lvl4pPr>
            <a:lvl5pPr>
              <a:defRPr sz="1800">
                <a:solidFill>
                  <a:schemeClr val="tx2"/>
                </a:solidFill>
                <a:latin typeface="Funnel Sans" pitchFamily="2" charset="0"/>
              </a:defRPr>
            </a:lvl5pPr>
          </a:lstStyle>
          <a:p>
            <a:pPr lvl="0"/>
            <a:r>
              <a:rPr lang="en-GB"/>
              <a:t>Click to edit  text </a:t>
            </a:r>
          </a:p>
        </p:txBody>
      </p:sp>
      <p:sp>
        <p:nvSpPr>
          <p:cNvPr id="23" name="Text Placeholder 29">
            <a:extLst>
              <a:ext uri="{FF2B5EF4-FFF2-40B4-BE49-F238E27FC236}">
                <a16:creationId xmlns:a16="http://schemas.microsoft.com/office/drawing/2014/main" id="{7D5A6C05-246F-9B93-F926-B6AC356C30D9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3509704" y="3857132"/>
            <a:ext cx="2958331" cy="523779"/>
          </a:xfrm>
        </p:spPr>
        <p:txBody>
          <a:bodyPr lIns="0" tIns="0" rIns="0" bIns="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2000" b="0" i="0" spc="0">
                <a:solidFill>
                  <a:schemeClr val="bg1"/>
                </a:solidFill>
                <a:latin typeface="Funnel Sans" pitchFamily="2" charset="0"/>
              </a:defRPr>
            </a:lvl1pPr>
            <a:lvl2pPr marL="216000" indent="-216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4"/>
              </a:buBlip>
              <a:defRPr sz="1100" b="0" i="0">
                <a:solidFill>
                  <a:srgbClr val="D8D8D8"/>
                </a:solidFill>
                <a:latin typeface="Funnel Sans" pitchFamily="2" charset="0"/>
              </a:defRPr>
            </a:lvl2pPr>
            <a:lvl3pPr marL="576000" indent="-21756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4"/>
              </a:buBlip>
              <a:defRPr sz="1050" b="0" i="0">
                <a:solidFill>
                  <a:srgbClr val="D8D8D8"/>
                </a:solidFill>
                <a:latin typeface="Funnel Sans" pitchFamily="2" charset="0"/>
              </a:defRPr>
            </a:lvl3pPr>
            <a:lvl4pPr marL="936000" indent="-216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4"/>
              </a:buBlip>
              <a:defRPr sz="1000" b="0" i="0">
                <a:solidFill>
                  <a:srgbClr val="D8D8D8"/>
                </a:solidFill>
                <a:latin typeface="Funnel Sans" pitchFamily="2" charset="0"/>
              </a:defRPr>
            </a:lvl4pPr>
            <a:lvl5pPr>
              <a:defRPr sz="1800">
                <a:solidFill>
                  <a:schemeClr val="tx2"/>
                </a:solidFill>
                <a:latin typeface="Funnel Sans" pitchFamily="2" charset="0"/>
              </a:defRPr>
            </a:lvl5pPr>
          </a:lstStyle>
          <a:p>
            <a:pPr lvl="0"/>
            <a:r>
              <a:rPr lang="en-GB"/>
              <a:t>Click to edit  text </a:t>
            </a:r>
          </a:p>
        </p:txBody>
      </p:sp>
      <p:sp>
        <p:nvSpPr>
          <p:cNvPr id="24" name="Text Placeholder 29">
            <a:extLst>
              <a:ext uri="{FF2B5EF4-FFF2-40B4-BE49-F238E27FC236}">
                <a16:creationId xmlns:a16="http://schemas.microsoft.com/office/drawing/2014/main" id="{F2EE1EA3-B638-FE3D-0F2F-37FCB7A71F89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3509704" y="4679265"/>
            <a:ext cx="2958331" cy="523779"/>
          </a:xfrm>
        </p:spPr>
        <p:txBody>
          <a:bodyPr lIns="0" tIns="0" rIns="0" bIns="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2000" b="0" i="0" spc="0">
                <a:solidFill>
                  <a:schemeClr val="bg1"/>
                </a:solidFill>
                <a:latin typeface="Funnel Sans" pitchFamily="2" charset="0"/>
              </a:defRPr>
            </a:lvl1pPr>
            <a:lvl2pPr marL="216000" indent="-216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4"/>
              </a:buBlip>
              <a:defRPr sz="1100" b="0" i="0">
                <a:solidFill>
                  <a:srgbClr val="D8D8D8"/>
                </a:solidFill>
                <a:latin typeface="Funnel Sans" pitchFamily="2" charset="0"/>
              </a:defRPr>
            </a:lvl2pPr>
            <a:lvl3pPr marL="576000" indent="-21756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4"/>
              </a:buBlip>
              <a:defRPr sz="1050" b="0" i="0">
                <a:solidFill>
                  <a:srgbClr val="D8D8D8"/>
                </a:solidFill>
                <a:latin typeface="Funnel Sans" pitchFamily="2" charset="0"/>
              </a:defRPr>
            </a:lvl3pPr>
            <a:lvl4pPr marL="936000" indent="-216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4"/>
              </a:buBlip>
              <a:defRPr sz="1000" b="0" i="0">
                <a:solidFill>
                  <a:srgbClr val="D8D8D8"/>
                </a:solidFill>
                <a:latin typeface="Funnel Sans" pitchFamily="2" charset="0"/>
              </a:defRPr>
            </a:lvl4pPr>
            <a:lvl5pPr>
              <a:defRPr sz="1800">
                <a:solidFill>
                  <a:schemeClr val="tx2"/>
                </a:solidFill>
                <a:latin typeface="Funnel Sans" pitchFamily="2" charset="0"/>
              </a:defRPr>
            </a:lvl5pPr>
          </a:lstStyle>
          <a:p>
            <a:pPr lvl="0"/>
            <a:r>
              <a:rPr lang="en-GB"/>
              <a:t>Click to edit  text </a:t>
            </a:r>
          </a:p>
        </p:txBody>
      </p:sp>
      <p:sp>
        <p:nvSpPr>
          <p:cNvPr id="25" name="Text Placeholder 29">
            <a:extLst>
              <a:ext uri="{FF2B5EF4-FFF2-40B4-BE49-F238E27FC236}">
                <a16:creationId xmlns:a16="http://schemas.microsoft.com/office/drawing/2014/main" id="{77ECA0FA-2314-7192-185F-89F35B19314B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3509704" y="5507056"/>
            <a:ext cx="2958331" cy="523779"/>
          </a:xfrm>
        </p:spPr>
        <p:txBody>
          <a:bodyPr lIns="0" tIns="0" rIns="0" bIns="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2000" b="0" i="0" spc="0">
                <a:solidFill>
                  <a:schemeClr val="bg1"/>
                </a:solidFill>
                <a:latin typeface="Funnel Sans" pitchFamily="2" charset="0"/>
              </a:defRPr>
            </a:lvl1pPr>
            <a:lvl2pPr marL="216000" indent="-216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4"/>
              </a:buBlip>
              <a:defRPr sz="1100" b="0" i="0">
                <a:solidFill>
                  <a:srgbClr val="D8D8D8"/>
                </a:solidFill>
                <a:latin typeface="Funnel Sans" pitchFamily="2" charset="0"/>
              </a:defRPr>
            </a:lvl2pPr>
            <a:lvl3pPr marL="576000" indent="-21756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4"/>
              </a:buBlip>
              <a:defRPr sz="1050" b="0" i="0">
                <a:solidFill>
                  <a:srgbClr val="D8D8D8"/>
                </a:solidFill>
                <a:latin typeface="Funnel Sans" pitchFamily="2" charset="0"/>
              </a:defRPr>
            </a:lvl3pPr>
            <a:lvl4pPr marL="936000" indent="-216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4"/>
              </a:buBlip>
              <a:defRPr sz="1000" b="0" i="0">
                <a:solidFill>
                  <a:srgbClr val="D8D8D8"/>
                </a:solidFill>
                <a:latin typeface="Funnel Sans" pitchFamily="2" charset="0"/>
              </a:defRPr>
            </a:lvl4pPr>
            <a:lvl5pPr>
              <a:defRPr sz="1800">
                <a:solidFill>
                  <a:schemeClr val="tx2"/>
                </a:solidFill>
                <a:latin typeface="Funnel Sans" pitchFamily="2" charset="0"/>
              </a:defRPr>
            </a:lvl5pPr>
          </a:lstStyle>
          <a:p>
            <a:pPr lvl="0"/>
            <a:r>
              <a:rPr lang="en-GB"/>
              <a:t>Click to edit  text </a:t>
            </a:r>
          </a:p>
        </p:txBody>
      </p:sp>
      <p:sp>
        <p:nvSpPr>
          <p:cNvPr id="26" name="Text Placeholder 29">
            <a:extLst>
              <a:ext uri="{FF2B5EF4-FFF2-40B4-BE49-F238E27FC236}">
                <a16:creationId xmlns:a16="http://schemas.microsoft.com/office/drawing/2014/main" id="{42A54817-44EB-40C2-D8C3-A943F1D9322E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6750447" y="1382245"/>
            <a:ext cx="4477847" cy="523779"/>
          </a:xfrm>
        </p:spPr>
        <p:txBody>
          <a:bodyPr lIns="0" tIns="0" rIns="0" bIns="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200" b="0" i="0" spc="0">
                <a:solidFill>
                  <a:schemeClr val="bg1"/>
                </a:solidFill>
                <a:latin typeface="Funnel Sans" pitchFamily="2" charset="0"/>
              </a:defRPr>
            </a:lvl1pPr>
            <a:lvl2pPr marL="216000" indent="-216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4"/>
              </a:buBlip>
              <a:defRPr sz="1100" b="0" i="0">
                <a:solidFill>
                  <a:srgbClr val="D8D8D8"/>
                </a:solidFill>
                <a:latin typeface="Funnel Sans" pitchFamily="2" charset="0"/>
              </a:defRPr>
            </a:lvl2pPr>
            <a:lvl3pPr marL="576000" indent="-21756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4"/>
              </a:buBlip>
              <a:defRPr sz="1050" b="0" i="0">
                <a:solidFill>
                  <a:srgbClr val="D8D8D8"/>
                </a:solidFill>
                <a:latin typeface="Funnel Sans" pitchFamily="2" charset="0"/>
              </a:defRPr>
            </a:lvl3pPr>
            <a:lvl4pPr marL="936000" indent="-216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4"/>
              </a:buBlip>
              <a:defRPr sz="1000" b="0" i="0">
                <a:solidFill>
                  <a:srgbClr val="D8D8D8"/>
                </a:solidFill>
                <a:latin typeface="Funnel Sans" pitchFamily="2" charset="0"/>
              </a:defRPr>
            </a:lvl4pPr>
            <a:lvl5pPr>
              <a:defRPr sz="1800">
                <a:solidFill>
                  <a:schemeClr val="tx2"/>
                </a:solidFill>
                <a:latin typeface="Funnel Sans" pitchFamily="2" charset="0"/>
              </a:defRPr>
            </a:lvl5pPr>
          </a:lstStyle>
          <a:p>
            <a:pPr lvl="0"/>
            <a:r>
              <a:rPr lang="en-GB"/>
              <a:t>Click to edit  text </a:t>
            </a:r>
          </a:p>
        </p:txBody>
      </p:sp>
      <p:sp>
        <p:nvSpPr>
          <p:cNvPr id="27" name="Text Placeholder 29">
            <a:extLst>
              <a:ext uri="{FF2B5EF4-FFF2-40B4-BE49-F238E27FC236}">
                <a16:creationId xmlns:a16="http://schemas.microsoft.com/office/drawing/2014/main" id="{5682C179-2910-7A45-2D26-2B7599A94280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6750447" y="2207209"/>
            <a:ext cx="4477847" cy="523779"/>
          </a:xfrm>
        </p:spPr>
        <p:txBody>
          <a:bodyPr lIns="0" tIns="0" rIns="0" bIns="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200" b="0" i="0" spc="0">
                <a:solidFill>
                  <a:schemeClr val="bg1"/>
                </a:solidFill>
                <a:latin typeface="Funnel Sans" pitchFamily="2" charset="0"/>
              </a:defRPr>
            </a:lvl1pPr>
            <a:lvl2pPr marL="216000" indent="-216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4"/>
              </a:buBlip>
              <a:defRPr sz="1100" b="0" i="0">
                <a:solidFill>
                  <a:srgbClr val="D8D8D8"/>
                </a:solidFill>
                <a:latin typeface="Funnel Sans" pitchFamily="2" charset="0"/>
              </a:defRPr>
            </a:lvl2pPr>
            <a:lvl3pPr marL="576000" indent="-21756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4"/>
              </a:buBlip>
              <a:defRPr sz="1050" b="0" i="0">
                <a:solidFill>
                  <a:srgbClr val="D8D8D8"/>
                </a:solidFill>
                <a:latin typeface="Funnel Sans" pitchFamily="2" charset="0"/>
              </a:defRPr>
            </a:lvl3pPr>
            <a:lvl4pPr marL="936000" indent="-216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4"/>
              </a:buBlip>
              <a:defRPr sz="1000" b="0" i="0">
                <a:solidFill>
                  <a:srgbClr val="D8D8D8"/>
                </a:solidFill>
                <a:latin typeface="Funnel Sans" pitchFamily="2" charset="0"/>
              </a:defRPr>
            </a:lvl4pPr>
            <a:lvl5pPr>
              <a:defRPr sz="1800">
                <a:solidFill>
                  <a:schemeClr val="tx2"/>
                </a:solidFill>
                <a:latin typeface="Funnel Sans" pitchFamily="2" charset="0"/>
              </a:defRPr>
            </a:lvl5pPr>
          </a:lstStyle>
          <a:p>
            <a:pPr lvl="0"/>
            <a:r>
              <a:rPr lang="en-GB"/>
              <a:t>Click to edit  text </a:t>
            </a:r>
          </a:p>
        </p:txBody>
      </p:sp>
      <p:sp>
        <p:nvSpPr>
          <p:cNvPr id="28" name="Text Placeholder 29">
            <a:extLst>
              <a:ext uri="{FF2B5EF4-FFF2-40B4-BE49-F238E27FC236}">
                <a16:creationId xmlns:a16="http://schemas.microsoft.com/office/drawing/2014/main" id="{632DB566-FC10-871C-4F8C-C8D44C3DC2ED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750447" y="3032170"/>
            <a:ext cx="4477847" cy="523779"/>
          </a:xfrm>
        </p:spPr>
        <p:txBody>
          <a:bodyPr lIns="0" tIns="0" rIns="0" bIns="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200" b="0" i="0" spc="0">
                <a:solidFill>
                  <a:schemeClr val="bg1"/>
                </a:solidFill>
                <a:latin typeface="Funnel Sans" pitchFamily="2" charset="0"/>
              </a:defRPr>
            </a:lvl1pPr>
            <a:lvl2pPr marL="216000" indent="-216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4"/>
              </a:buBlip>
              <a:defRPr sz="1100" b="0" i="0">
                <a:solidFill>
                  <a:srgbClr val="D8D8D8"/>
                </a:solidFill>
                <a:latin typeface="Funnel Sans" pitchFamily="2" charset="0"/>
              </a:defRPr>
            </a:lvl2pPr>
            <a:lvl3pPr marL="576000" indent="-21756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4"/>
              </a:buBlip>
              <a:defRPr sz="1050" b="0" i="0">
                <a:solidFill>
                  <a:srgbClr val="D8D8D8"/>
                </a:solidFill>
                <a:latin typeface="Funnel Sans" pitchFamily="2" charset="0"/>
              </a:defRPr>
            </a:lvl3pPr>
            <a:lvl4pPr marL="936000" indent="-216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4"/>
              </a:buBlip>
              <a:defRPr sz="1000" b="0" i="0">
                <a:solidFill>
                  <a:srgbClr val="D8D8D8"/>
                </a:solidFill>
                <a:latin typeface="Funnel Sans" pitchFamily="2" charset="0"/>
              </a:defRPr>
            </a:lvl4pPr>
            <a:lvl5pPr>
              <a:defRPr sz="1800">
                <a:solidFill>
                  <a:schemeClr val="tx2"/>
                </a:solidFill>
                <a:latin typeface="Funnel Sans" pitchFamily="2" charset="0"/>
              </a:defRPr>
            </a:lvl5pPr>
          </a:lstStyle>
          <a:p>
            <a:pPr lvl="0"/>
            <a:r>
              <a:rPr lang="en-GB"/>
              <a:t>Click to edit  text </a:t>
            </a:r>
          </a:p>
        </p:txBody>
      </p:sp>
      <p:sp>
        <p:nvSpPr>
          <p:cNvPr id="29" name="Text Placeholder 29">
            <a:extLst>
              <a:ext uri="{FF2B5EF4-FFF2-40B4-BE49-F238E27FC236}">
                <a16:creationId xmlns:a16="http://schemas.microsoft.com/office/drawing/2014/main" id="{49E58398-EE12-9DC4-49AC-7DB4AE9AA08D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6750447" y="3857132"/>
            <a:ext cx="4477847" cy="523779"/>
          </a:xfrm>
        </p:spPr>
        <p:txBody>
          <a:bodyPr lIns="0" tIns="0" rIns="0" bIns="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200" b="0" i="0" spc="0">
                <a:solidFill>
                  <a:schemeClr val="bg1"/>
                </a:solidFill>
                <a:latin typeface="Funnel Sans" pitchFamily="2" charset="0"/>
              </a:defRPr>
            </a:lvl1pPr>
            <a:lvl2pPr marL="216000" indent="-216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4"/>
              </a:buBlip>
              <a:defRPr sz="1100" b="0" i="0">
                <a:solidFill>
                  <a:srgbClr val="D8D8D8"/>
                </a:solidFill>
                <a:latin typeface="Funnel Sans" pitchFamily="2" charset="0"/>
              </a:defRPr>
            </a:lvl2pPr>
            <a:lvl3pPr marL="576000" indent="-21756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4"/>
              </a:buBlip>
              <a:defRPr sz="1050" b="0" i="0">
                <a:solidFill>
                  <a:srgbClr val="D8D8D8"/>
                </a:solidFill>
                <a:latin typeface="Funnel Sans" pitchFamily="2" charset="0"/>
              </a:defRPr>
            </a:lvl3pPr>
            <a:lvl4pPr marL="936000" indent="-216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4"/>
              </a:buBlip>
              <a:defRPr sz="1000" b="0" i="0">
                <a:solidFill>
                  <a:srgbClr val="D8D8D8"/>
                </a:solidFill>
                <a:latin typeface="Funnel Sans" pitchFamily="2" charset="0"/>
              </a:defRPr>
            </a:lvl4pPr>
            <a:lvl5pPr>
              <a:defRPr sz="1800">
                <a:solidFill>
                  <a:schemeClr val="tx2"/>
                </a:solidFill>
                <a:latin typeface="Funnel Sans" pitchFamily="2" charset="0"/>
              </a:defRPr>
            </a:lvl5pPr>
          </a:lstStyle>
          <a:p>
            <a:pPr lvl="0"/>
            <a:r>
              <a:rPr lang="en-GB"/>
              <a:t>Click to edit  text </a:t>
            </a:r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DED2C998-0161-2571-7BF6-C229081287B8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6750447" y="4679265"/>
            <a:ext cx="4477847" cy="523779"/>
          </a:xfrm>
        </p:spPr>
        <p:txBody>
          <a:bodyPr lIns="0" tIns="0" rIns="0" bIns="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200" b="0" i="0" spc="0">
                <a:solidFill>
                  <a:schemeClr val="bg1"/>
                </a:solidFill>
                <a:latin typeface="Funnel Sans" pitchFamily="2" charset="0"/>
              </a:defRPr>
            </a:lvl1pPr>
            <a:lvl2pPr marL="216000" indent="-216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4"/>
              </a:buBlip>
              <a:defRPr sz="1100" b="0" i="0">
                <a:solidFill>
                  <a:srgbClr val="D8D8D8"/>
                </a:solidFill>
                <a:latin typeface="Funnel Sans" pitchFamily="2" charset="0"/>
              </a:defRPr>
            </a:lvl2pPr>
            <a:lvl3pPr marL="576000" indent="-21756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4"/>
              </a:buBlip>
              <a:defRPr sz="1050" b="0" i="0">
                <a:solidFill>
                  <a:srgbClr val="D8D8D8"/>
                </a:solidFill>
                <a:latin typeface="Funnel Sans" pitchFamily="2" charset="0"/>
              </a:defRPr>
            </a:lvl3pPr>
            <a:lvl4pPr marL="936000" indent="-216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4"/>
              </a:buBlip>
              <a:defRPr sz="1000" b="0" i="0">
                <a:solidFill>
                  <a:srgbClr val="D8D8D8"/>
                </a:solidFill>
                <a:latin typeface="Funnel Sans" pitchFamily="2" charset="0"/>
              </a:defRPr>
            </a:lvl4pPr>
            <a:lvl5pPr>
              <a:defRPr sz="1800">
                <a:solidFill>
                  <a:schemeClr val="tx2"/>
                </a:solidFill>
                <a:latin typeface="Funnel Sans" pitchFamily="2" charset="0"/>
              </a:defRPr>
            </a:lvl5pPr>
          </a:lstStyle>
          <a:p>
            <a:pPr lvl="0"/>
            <a:r>
              <a:rPr lang="en-GB"/>
              <a:t>Click to edit  text </a:t>
            </a:r>
          </a:p>
        </p:txBody>
      </p:sp>
      <p:sp>
        <p:nvSpPr>
          <p:cNvPr id="31" name="Text Placeholder 29">
            <a:extLst>
              <a:ext uri="{FF2B5EF4-FFF2-40B4-BE49-F238E27FC236}">
                <a16:creationId xmlns:a16="http://schemas.microsoft.com/office/drawing/2014/main" id="{1ABBBC37-F0F7-7D16-C91B-1C33DF6ED05F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6750447" y="5507056"/>
            <a:ext cx="4477847" cy="523779"/>
          </a:xfrm>
        </p:spPr>
        <p:txBody>
          <a:bodyPr lIns="0" tIns="0" rIns="0" bIns="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200" b="0" i="0" spc="0">
                <a:solidFill>
                  <a:schemeClr val="bg1"/>
                </a:solidFill>
                <a:latin typeface="Funnel Sans" pitchFamily="2" charset="0"/>
              </a:defRPr>
            </a:lvl1pPr>
            <a:lvl2pPr marL="216000" indent="-216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4"/>
              </a:buBlip>
              <a:defRPr sz="1100" b="0" i="0">
                <a:solidFill>
                  <a:srgbClr val="D8D8D8"/>
                </a:solidFill>
                <a:latin typeface="Funnel Sans" pitchFamily="2" charset="0"/>
              </a:defRPr>
            </a:lvl2pPr>
            <a:lvl3pPr marL="576000" indent="-21756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4"/>
              </a:buBlip>
              <a:defRPr sz="1050" b="0" i="0">
                <a:solidFill>
                  <a:srgbClr val="D8D8D8"/>
                </a:solidFill>
                <a:latin typeface="Funnel Sans" pitchFamily="2" charset="0"/>
              </a:defRPr>
            </a:lvl3pPr>
            <a:lvl4pPr marL="936000" indent="-216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4"/>
              </a:buBlip>
              <a:defRPr sz="1000" b="0" i="0">
                <a:solidFill>
                  <a:srgbClr val="D8D8D8"/>
                </a:solidFill>
                <a:latin typeface="Funnel Sans" pitchFamily="2" charset="0"/>
              </a:defRPr>
            </a:lvl4pPr>
            <a:lvl5pPr>
              <a:defRPr sz="1800">
                <a:solidFill>
                  <a:schemeClr val="tx2"/>
                </a:solidFill>
                <a:latin typeface="Funnel Sans" pitchFamily="2" charset="0"/>
              </a:defRPr>
            </a:lvl5pPr>
          </a:lstStyle>
          <a:p>
            <a:pPr lvl="0"/>
            <a:r>
              <a:rPr lang="en-GB"/>
              <a:t>Click to edit  text </a:t>
            </a:r>
          </a:p>
        </p:txBody>
      </p:sp>
      <p:sp>
        <p:nvSpPr>
          <p:cNvPr id="2" name="Google Shape;22;p26">
            <a:extLst>
              <a:ext uri="{FF2B5EF4-FFF2-40B4-BE49-F238E27FC236}">
                <a16:creationId xmlns:a16="http://schemas.microsoft.com/office/drawing/2014/main" id="{05703145-3035-44DD-740E-FD4C8F0908E6}"/>
              </a:ext>
            </a:extLst>
          </p:cNvPr>
          <p:cNvSpPr txBox="1">
            <a:spLocks noGrp="1"/>
          </p:cNvSpPr>
          <p:nvPr>
            <p:ph type="ftr" idx="3"/>
          </p:nvPr>
        </p:nvSpPr>
        <p:spPr>
          <a:xfrm>
            <a:off x="9698400" y="6260400"/>
            <a:ext cx="2188802" cy="33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800" b="0" i="0">
                <a:solidFill>
                  <a:schemeClr val="bg1">
                    <a:alpha val="50000"/>
                  </a:schemeClr>
                </a:solidFill>
                <a:latin typeface="Funnel Sans" pitchFamily="2" charset="0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GB"/>
              <a:t>© 2024 Copyright Genpact. All Rights Reserved.</a:t>
            </a:r>
          </a:p>
        </p:txBody>
      </p:sp>
      <p:sp>
        <p:nvSpPr>
          <p:cNvPr id="32" name="Google Shape;18;p26">
            <a:extLst>
              <a:ext uri="{FF2B5EF4-FFF2-40B4-BE49-F238E27FC236}">
                <a16:creationId xmlns:a16="http://schemas.microsoft.com/office/drawing/2014/main" id="{A2A88047-97C3-9B05-0A62-0923D89ECBDF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1258300" y="462976"/>
            <a:ext cx="10640128" cy="5389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 sz="4400" b="1" i="0" spc="-150" baseline="0">
                <a:solidFill>
                  <a:schemeClr val="bg1"/>
                </a:solidFill>
                <a:latin typeface="Funnel Sans" pitchFamily="2" charset="0"/>
              </a:defRPr>
            </a:lvl1pPr>
            <a:lvl2pPr lvl="1">
              <a:spcBef>
                <a:spcPts val="6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GB"/>
              <a:t>Titles go here, and never get smaller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178737822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itle Content with Subtitle 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Google Shape;21;p33">
            <a:extLst>
              <a:ext uri="{FF2B5EF4-FFF2-40B4-BE49-F238E27FC236}">
                <a16:creationId xmlns:a16="http://schemas.microsoft.com/office/drawing/2014/main" id="{434FE5C7-1914-8352-CA72-C512C0DE23C8}"/>
              </a:ext>
            </a:extLst>
          </p:cNvPr>
          <p:cNvSpPr txBox="1">
            <a:spLocks noGrp="1"/>
          </p:cNvSpPr>
          <p:nvPr>
            <p:ph type="sldNum" idx="13"/>
          </p:nvPr>
        </p:nvSpPr>
        <p:spPr>
          <a:xfrm>
            <a:off x="11368216" y="281474"/>
            <a:ext cx="518986" cy="2187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>
                <a:solidFill>
                  <a:schemeClr val="tx1"/>
                </a:solidFill>
                <a:latin typeface="Funnel Sans" pitchFamily="2" charset="0"/>
              </a:defRPr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4" name="Google Shape;228;p11">
            <a:extLst>
              <a:ext uri="{FF2B5EF4-FFF2-40B4-BE49-F238E27FC236}">
                <a16:creationId xmlns:a16="http://schemas.microsoft.com/office/drawing/2014/main" id="{EF0346D1-3BDE-9799-56E0-C2451190C7AA}"/>
              </a:ext>
            </a:extLst>
          </p:cNvPr>
          <p:cNvCxnSpPr/>
          <p:nvPr userDrawn="1"/>
        </p:nvCxnSpPr>
        <p:spPr>
          <a:xfrm>
            <a:off x="2375210" y="1247345"/>
            <a:ext cx="0" cy="4968143"/>
          </a:xfrm>
          <a:prstGeom prst="straightConnector1">
            <a:avLst/>
          </a:prstGeom>
          <a:noFill/>
          <a:ln w="12700" cap="flat" cmpd="sng">
            <a:solidFill>
              <a:schemeClr val="tx1"/>
            </a:solidFill>
            <a:prstDash val="solid"/>
            <a:miter lim="800000"/>
            <a:headEnd type="none" w="sm" len="sm"/>
            <a:tailEnd type="none" w="sm" len="sm"/>
          </a:ln>
        </p:spPr>
      </p:cxnSp>
      <p:pic>
        <p:nvPicPr>
          <p:cNvPr id="7" name="Graphic 6">
            <a:extLst>
              <a:ext uri="{FF2B5EF4-FFF2-40B4-BE49-F238E27FC236}">
                <a16:creationId xmlns:a16="http://schemas.microsoft.com/office/drawing/2014/main" id="{76D3A2C9-466A-0FEC-D743-3EAC16DD878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lum bright="-100000"/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8134" t="14156" r="57486" b="13360"/>
          <a:stretch/>
        </p:blipFill>
        <p:spPr>
          <a:xfrm>
            <a:off x="1301162" y="2753590"/>
            <a:ext cx="890753" cy="979825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7E47DAF2-8DDC-06BF-8FB7-0928061FB87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lum bright="-100000"/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39395" t="26219" r="10339" b="23780"/>
          <a:stretch/>
        </p:blipFill>
        <p:spPr>
          <a:xfrm>
            <a:off x="1287715" y="3717949"/>
            <a:ext cx="911535" cy="473075"/>
          </a:xfrm>
          <a:prstGeom prst="rect">
            <a:avLst/>
          </a:prstGeom>
        </p:spPr>
      </p:pic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047C1042-56A8-A826-B72C-DFD0FD9648FF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2703513" y="1382246"/>
            <a:ext cx="523779" cy="523780"/>
          </a:xfrm>
        </p:spPr>
        <p:txBody>
          <a:bodyPr>
            <a:normAutofit/>
          </a:bodyPr>
          <a:lstStyle>
            <a:lvl1pPr>
              <a:defRPr sz="1000">
                <a:solidFill>
                  <a:schemeClr val="tx1"/>
                </a:solidFill>
              </a:defRPr>
            </a:lvl1pPr>
          </a:lstStyle>
          <a:p>
            <a:endParaRPr lang="en-GB"/>
          </a:p>
        </p:txBody>
      </p:sp>
      <p:sp>
        <p:nvSpPr>
          <p:cNvPr id="15" name="Picture Placeholder 13">
            <a:extLst>
              <a:ext uri="{FF2B5EF4-FFF2-40B4-BE49-F238E27FC236}">
                <a16:creationId xmlns:a16="http://schemas.microsoft.com/office/drawing/2014/main" id="{4CF4C1B9-4FE3-D5D7-C92E-CD4BD21EB1DA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2703513" y="2207208"/>
            <a:ext cx="523779" cy="523780"/>
          </a:xfrm>
        </p:spPr>
        <p:txBody>
          <a:bodyPr>
            <a:normAutofit/>
          </a:bodyPr>
          <a:lstStyle>
            <a:lvl1pPr>
              <a:defRPr sz="1000">
                <a:solidFill>
                  <a:schemeClr val="tx1"/>
                </a:solidFill>
              </a:defRPr>
            </a:lvl1pPr>
          </a:lstStyle>
          <a:p>
            <a:endParaRPr lang="en-GB"/>
          </a:p>
        </p:txBody>
      </p:sp>
      <p:sp>
        <p:nvSpPr>
          <p:cNvPr id="16" name="Picture Placeholder 13">
            <a:extLst>
              <a:ext uri="{FF2B5EF4-FFF2-40B4-BE49-F238E27FC236}">
                <a16:creationId xmlns:a16="http://schemas.microsoft.com/office/drawing/2014/main" id="{08B973C0-93BB-BECD-08C8-19E8789F85E3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2703513" y="3032170"/>
            <a:ext cx="523779" cy="523780"/>
          </a:xfrm>
        </p:spPr>
        <p:txBody>
          <a:bodyPr>
            <a:normAutofit/>
          </a:bodyPr>
          <a:lstStyle>
            <a:lvl1pPr>
              <a:defRPr sz="1000">
                <a:solidFill>
                  <a:schemeClr val="tx1"/>
                </a:solidFill>
              </a:defRPr>
            </a:lvl1pPr>
          </a:lstStyle>
          <a:p>
            <a:endParaRPr lang="en-GB"/>
          </a:p>
        </p:txBody>
      </p:sp>
      <p:sp>
        <p:nvSpPr>
          <p:cNvPr id="17" name="Picture Placeholder 13">
            <a:extLst>
              <a:ext uri="{FF2B5EF4-FFF2-40B4-BE49-F238E27FC236}">
                <a16:creationId xmlns:a16="http://schemas.microsoft.com/office/drawing/2014/main" id="{3DFF13AD-E03F-F7A0-6EBF-1D4A1A9DBCA1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2703513" y="3857132"/>
            <a:ext cx="523779" cy="523780"/>
          </a:xfrm>
        </p:spPr>
        <p:txBody>
          <a:bodyPr>
            <a:normAutofit/>
          </a:bodyPr>
          <a:lstStyle>
            <a:lvl1pPr>
              <a:defRPr sz="1000">
                <a:solidFill>
                  <a:schemeClr val="tx1"/>
                </a:solidFill>
              </a:defRPr>
            </a:lvl1pPr>
          </a:lstStyle>
          <a:p>
            <a:endParaRPr lang="en-GB"/>
          </a:p>
        </p:txBody>
      </p:sp>
      <p:sp>
        <p:nvSpPr>
          <p:cNvPr id="18" name="Picture Placeholder 13">
            <a:extLst>
              <a:ext uri="{FF2B5EF4-FFF2-40B4-BE49-F238E27FC236}">
                <a16:creationId xmlns:a16="http://schemas.microsoft.com/office/drawing/2014/main" id="{6AB04580-4916-00AA-A8F7-FCFF0D44F367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2703513" y="4682094"/>
            <a:ext cx="523779" cy="523780"/>
          </a:xfrm>
        </p:spPr>
        <p:txBody>
          <a:bodyPr>
            <a:normAutofit/>
          </a:bodyPr>
          <a:lstStyle>
            <a:lvl1pPr>
              <a:defRPr sz="1000">
                <a:solidFill>
                  <a:schemeClr val="tx1"/>
                </a:solidFill>
              </a:defRPr>
            </a:lvl1pPr>
          </a:lstStyle>
          <a:p>
            <a:endParaRPr lang="en-GB"/>
          </a:p>
        </p:txBody>
      </p:sp>
      <p:sp>
        <p:nvSpPr>
          <p:cNvPr id="19" name="Picture Placeholder 13">
            <a:extLst>
              <a:ext uri="{FF2B5EF4-FFF2-40B4-BE49-F238E27FC236}">
                <a16:creationId xmlns:a16="http://schemas.microsoft.com/office/drawing/2014/main" id="{D801AEC6-DF83-F481-951B-A94269130B43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2703513" y="5507056"/>
            <a:ext cx="523779" cy="523780"/>
          </a:xfrm>
        </p:spPr>
        <p:txBody>
          <a:bodyPr>
            <a:normAutofit/>
          </a:bodyPr>
          <a:lstStyle>
            <a:lvl1pPr>
              <a:defRPr sz="1000">
                <a:solidFill>
                  <a:schemeClr val="tx1"/>
                </a:solidFill>
              </a:defRPr>
            </a:lvl1pPr>
          </a:lstStyle>
          <a:p>
            <a:endParaRPr lang="en-GB"/>
          </a:p>
        </p:txBody>
      </p:sp>
      <p:sp>
        <p:nvSpPr>
          <p:cNvPr id="20" name="Text Placeholder 29">
            <a:extLst>
              <a:ext uri="{FF2B5EF4-FFF2-40B4-BE49-F238E27FC236}">
                <a16:creationId xmlns:a16="http://schemas.microsoft.com/office/drawing/2014/main" id="{72973DFC-6171-0DFD-71C6-59997FA0997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509704" y="1382245"/>
            <a:ext cx="2958331" cy="523779"/>
          </a:xfrm>
        </p:spPr>
        <p:txBody>
          <a:bodyPr lIns="0" tIns="0" rIns="0" bIns="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2000" b="0" i="0" spc="0">
                <a:solidFill>
                  <a:schemeClr val="tx1"/>
                </a:solidFill>
                <a:latin typeface="Funnel Sans" pitchFamily="2" charset="0"/>
              </a:defRPr>
            </a:lvl1pPr>
            <a:lvl2pPr marL="216000" indent="-216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4"/>
              </a:buBlip>
              <a:defRPr sz="1100" b="0" i="0">
                <a:solidFill>
                  <a:srgbClr val="D8D8D8"/>
                </a:solidFill>
                <a:latin typeface="Funnel Sans" pitchFamily="2" charset="0"/>
              </a:defRPr>
            </a:lvl2pPr>
            <a:lvl3pPr marL="576000" indent="-21756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4"/>
              </a:buBlip>
              <a:defRPr sz="1050" b="0" i="0">
                <a:solidFill>
                  <a:srgbClr val="D8D8D8"/>
                </a:solidFill>
                <a:latin typeface="Funnel Sans" pitchFamily="2" charset="0"/>
              </a:defRPr>
            </a:lvl3pPr>
            <a:lvl4pPr marL="936000" indent="-216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4"/>
              </a:buBlip>
              <a:defRPr sz="1000" b="0" i="0">
                <a:solidFill>
                  <a:srgbClr val="D8D8D8"/>
                </a:solidFill>
                <a:latin typeface="Funnel Sans" pitchFamily="2" charset="0"/>
              </a:defRPr>
            </a:lvl4pPr>
            <a:lvl5pPr>
              <a:defRPr sz="1800">
                <a:solidFill>
                  <a:schemeClr val="tx2"/>
                </a:solidFill>
                <a:latin typeface="Funnel Sans" pitchFamily="2" charset="0"/>
              </a:defRPr>
            </a:lvl5pPr>
          </a:lstStyle>
          <a:p>
            <a:pPr lvl="0"/>
            <a:r>
              <a:rPr lang="en-GB"/>
              <a:t>Click to edit  text </a:t>
            </a:r>
          </a:p>
        </p:txBody>
      </p:sp>
      <p:sp>
        <p:nvSpPr>
          <p:cNvPr id="21" name="Text Placeholder 29">
            <a:extLst>
              <a:ext uri="{FF2B5EF4-FFF2-40B4-BE49-F238E27FC236}">
                <a16:creationId xmlns:a16="http://schemas.microsoft.com/office/drawing/2014/main" id="{8F80F2FC-0C6A-45BA-E74B-9131EF9549B2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509704" y="2207209"/>
            <a:ext cx="2958331" cy="523779"/>
          </a:xfrm>
        </p:spPr>
        <p:txBody>
          <a:bodyPr lIns="0" tIns="0" rIns="0" bIns="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2000" b="0" i="0" spc="0">
                <a:solidFill>
                  <a:schemeClr val="tx1"/>
                </a:solidFill>
                <a:latin typeface="Funnel Sans" pitchFamily="2" charset="0"/>
              </a:defRPr>
            </a:lvl1pPr>
            <a:lvl2pPr marL="216000" indent="-216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4"/>
              </a:buBlip>
              <a:defRPr sz="1100" b="0" i="0">
                <a:solidFill>
                  <a:srgbClr val="D8D8D8"/>
                </a:solidFill>
                <a:latin typeface="Funnel Sans" pitchFamily="2" charset="0"/>
              </a:defRPr>
            </a:lvl2pPr>
            <a:lvl3pPr marL="576000" indent="-21756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4"/>
              </a:buBlip>
              <a:defRPr sz="1050" b="0" i="0">
                <a:solidFill>
                  <a:srgbClr val="D8D8D8"/>
                </a:solidFill>
                <a:latin typeface="Funnel Sans" pitchFamily="2" charset="0"/>
              </a:defRPr>
            </a:lvl3pPr>
            <a:lvl4pPr marL="936000" indent="-216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4"/>
              </a:buBlip>
              <a:defRPr sz="1000" b="0" i="0">
                <a:solidFill>
                  <a:srgbClr val="D8D8D8"/>
                </a:solidFill>
                <a:latin typeface="Funnel Sans" pitchFamily="2" charset="0"/>
              </a:defRPr>
            </a:lvl4pPr>
            <a:lvl5pPr>
              <a:defRPr sz="1800">
                <a:solidFill>
                  <a:schemeClr val="tx2"/>
                </a:solidFill>
                <a:latin typeface="Funnel Sans" pitchFamily="2" charset="0"/>
              </a:defRPr>
            </a:lvl5pPr>
          </a:lstStyle>
          <a:p>
            <a:pPr lvl="0"/>
            <a:r>
              <a:rPr lang="en-GB"/>
              <a:t>Click to edit  text </a:t>
            </a:r>
          </a:p>
        </p:txBody>
      </p:sp>
      <p:sp>
        <p:nvSpPr>
          <p:cNvPr id="22" name="Text Placeholder 29">
            <a:extLst>
              <a:ext uri="{FF2B5EF4-FFF2-40B4-BE49-F238E27FC236}">
                <a16:creationId xmlns:a16="http://schemas.microsoft.com/office/drawing/2014/main" id="{9562AF29-3BC4-019C-8595-D09498EA2E9E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3509704" y="3032170"/>
            <a:ext cx="2958331" cy="523779"/>
          </a:xfrm>
        </p:spPr>
        <p:txBody>
          <a:bodyPr lIns="0" tIns="0" rIns="0" bIns="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2000" b="0" i="0" spc="0">
                <a:solidFill>
                  <a:schemeClr val="tx1"/>
                </a:solidFill>
                <a:latin typeface="Funnel Sans" pitchFamily="2" charset="0"/>
              </a:defRPr>
            </a:lvl1pPr>
            <a:lvl2pPr marL="216000" indent="-216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4"/>
              </a:buBlip>
              <a:defRPr sz="1100" b="0" i="0">
                <a:solidFill>
                  <a:srgbClr val="D8D8D8"/>
                </a:solidFill>
                <a:latin typeface="Funnel Sans" pitchFamily="2" charset="0"/>
              </a:defRPr>
            </a:lvl2pPr>
            <a:lvl3pPr marL="576000" indent="-21756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4"/>
              </a:buBlip>
              <a:defRPr sz="1050" b="0" i="0">
                <a:solidFill>
                  <a:srgbClr val="D8D8D8"/>
                </a:solidFill>
                <a:latin typeface="Funnel Sans" pitchFamily="2" charset="0"/>
              </a:defRPr>
            </a:lvl3pPr>
            <a:lvl4pPr marL="936000" indent="-216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4"/>
              </a:buBlip>
              <a:defRPr sz="1000" b="0" i="0">
                <a:solidFill>
                  <a:srgbClr val="D8D8D8"/>
                </a:solidFill>
                <a:latin typeface="Funnel Sans" pitchFamily="2" charset="0"/>
              </a:defRPr>
            </a:lvl4pPr>
            <a:lvl5pPr>
              <a:defRPr sz="1800">
                <a:solidFill>
                  <a:schemeClr val="tx2"/>
                </a:solidFill>
                <a:latin typeface="Funnel Sans" pitchFamily="2" charset="0"/>
              </a:defRPr>
            </a:lvl5pPr>
          </a:lstStyle>
          <a:p>
            <a:pPr lvl="0"/>
            <a:r>
              <a:rPr lang="en-GB"/>
              <a:t>Click to edit  text </a:t>
            </a:r>
          </a:p>
        </p:txBody>
      </p:sp>
      <p:sp>
        <p:nvSpPr>
          <p:cNvPr id="23" name="Text Placeholder 29">
            <a:extLst>
              <a:ext uri="{FF2B5EF4-FFF2-40B4-BE49-F238E27FC236}">
                <a16:creationId xmlns:a16="http://schemas.microsoft.com/office/drawing/2014/main" id="{7D5A6C05-246F-9B93-F926-B6AC356C30D9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3509704" y="3857132"/>
            <a:ext cx="2958331" cy="523779"/>
          </a:xfrm>
        </p:spPr>
        <p:txBody>
          <a:bodyPr lIns="0" tIns="0" rIns="0" bIns="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2000" b="0" i="0" spc="0">
                <a:solidFill>
                  <a:schemeClr val="tx1"/>
                </a:solidFill>
                <a:latin typeface="Funnel Sans" pitchFamily="2" charset="0"/>
              </a:defRPr>
            </a:lvl1pPr>
            <a:lvl2pPr marL="216000" indent="-216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4"/>
              </a:buBlip>
              <a:defRPr sz="1100" b="0" i="0">
                <a:solidFill>
                  <a:srgbClr val="D8D8D8"/>
                </a:solidFill>
                <a:latin typeface="Funnel Sans" pitchFamily="2" charset="0"/>
              </a:defRPr>
            </a:lvl2pPr>
            <a:lvl3pPr marL="576000" indent="-21756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4"/>
              </a:buBlip>
              <a:defRPr sz="1050" b="0" i="0">
                <a:solidFill>
                  <a:srgbClr val="D8D8D8"/>
                </a:solidFill>
                <a:latin typeface="Funnel Sans" pitchFamily="2" charset="0"/>
              </a:defRPr>
            </a:lvl3pPr>
            <a:lvl4pPr marL="936000" indent="-216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4"/>
              </a:buBlip>
              <a:defRPr sz="1000" b="0" i="0">
                <a:solidFill>
                  <a:srgbClr val="D8D8D8"/>
                </a:solidFill>
                <a:latin typeface="Funnel Sans" pitchFamily="2" charset="0"/>
              </a:defRPr>
            </a:lvl4pPr>
            <a:lvl5pPr>
              <a:defRPr sz="1800">
                <a:solidFill>
                  <a:schemeClr val="tx2"/>
                </a:solidFill>
                <a:latin typeface="Funnel Sans" pitchFamily="2" charset="0"/>
              </a:defRPr>
            </a:lvl5pPr>
          </a:lstStyle>
          <a:p>
            <a:pPr lvl="0"/>
            <a:r>
              <a:rPr lang="en-GB"/>
              <a:t>Click to edit  text </a:t>
            </a:r>
          </a:p>
        </p:txBody>
      </p:sp>
      <p:sp>
        <p:nvSpPr>
          <p:cNvPr id="24" name="Text Placeholder 29">
            <a:extLst>
              <a:ext uri="{FF2B5EF4-FFF2-40B4-BE49-F238E27FC236}">
                <a16:creationId xmlns:a16="http://schemas.microsoft.com/office/drawing/2014/main" id="{F2EE1EA3-B638-FE3D-0F2F-37FCB7A71F89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3509704" y="4679265"/>
            <a:ext cx="2958331" cy="523779"/>
          </a:xfrm>
        </p:spPr>
        <p:txBody>
          <a:bodyPr lIns="0" tIns="0" rIns="0" bIns="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2000" b="0" i="0" spc="0">
                <a:solidFill>
                  <a:schemeClr val="tx1"/>
                </a:solidFill>
                <a:latin typeface="Funnel Sans" pitchFamily="2" charset="0"/>
              </a:defRPr>
            </a:lvl1pPr>
            <a:lvl2pPr marL="216000" indent="-216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4"/>
              </a:buBlip>
              <a:defRPr sz="1100" b="0" i="0">
                <a:solidFill>
                  <a:srgbClr val="D8D8D8"/>
                </a:solidFill>
                <a:latin typeface="Funnel Sans" pitchFamily="2" charset="0"/>
              </a:defRPr>
            </a:lvl2pPr>
            <a:lvl3pPr marL="576000" indent="-21756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4"/>
              </a:buBlip>
              <a:defRPr sz="1050" b="0" i="0">
                <a:solidFill>
                  <a:srgbClr val="D8D8D8"/>
                </a:solidFill>
                <a:latin typeface="Funnel Sans" pitchFamily="2" charset="0"/>
              </a:defRPr>
            </a:lvl3pPr>
            <a:lvl4pPr marL="936000" indent="-216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4"/>
              </a:buBlip>
              <a:defRPr sz="1000" b="0" i="0">
                <a:solidFill>
                  <a:srgbClr val="D8D8D8"/>
                </a:solidFill>
                <a:latin typeface="Funnel Sans" pitchFamily="2" charset="0"/>
              </a:defRPr>
            </a:lvl4pPr>
            <a:lvl5pPr>
              <a:defRPr sz="1800">
                <a:solidFill>
                  <a:schemeClr val="tx2"/>
                </a:solidFill>
                <a:latin typeface="Funnel Sans" pitchFamily="2" charset="0"/>
              </a:defRPr>
            </a:lvl5pPr>
          </a:lstStyle>
          <a:p>
            <a:pPr lvl="0"/>
            <a:r>
              <a:rPr lang="en-GB"/>
              <a:t>Click to edit  text </a:t>
            </a:r>
          </a:p>
        </p:txBody>
      </p:sp>
      <p:sp>
        <p:nvSpPr>
          <p:cNvPr id="25" name="Text Placeholder 29">
            <a:extLst>
              <a:ext uri="{FF2B5EF4-FFF2-40B4-BE49-F238E27FC236}">
                <a16:creationId xmlns:a16="http://schemas.microsoft.com/office/drawing/2014/main" id="{77ECA0FA-2314-7192-185F-89F35B19314B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3509704" y="5507056"/>
            <a:ext cx="2958331" cy="523779"/>
          </a:xfrm>
        </p:spPr>
        <p:txBody>
          <a:bodyPr lIns="0" tIns="0" rIns="0" bIns="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2000" b="0" i="0" spc="0">
                <a:solidFill>
                  <a:schemeClr val="tx1"/>
                </a:solidFill>
                <a:latin typeface="Funnel Sans" pitchFamily="2" charset="0"/>
              </a:defRPr>
            </a:lvl1pPr>
            <a:lvl2pPr marL="216000" indent="-216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4"/>
              </a:buBlip>
              <a:defRPr sz="1100" b="0" i="0">
                <a:solidFill>
                  <a:srgbClr val="D8D8D8"/>
                </a:solidFill>
                <a:latin typeface="Funnel Sans" pitchFamily="2" charset="0"/>
              </a:defRPr>
            </a:lvl2pPr>
            <a:lvl3pPr marL="576000" indent="-21756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4"/>
              </a:buBlip>
              <a:defRPr sz="1050" b="0" i="0">
                <a:solidFill>
                  <a:srgbClr val="D8D8D8"/>
                </a:solidFill>
                <a:latin typeface="Funnel Sans" pitchFamily="2" charset="0"/>
              </a:defRPr>
            </a:lvl3pPr>
            <a:lvl4pPr marL="936000" indent="-216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4"/>
              </a:buBlip>
              <a:defRPr sz="1000" b="0" i="0">
                <a:solidFill>
                  <a:srgbClr val="D8D8D8"/>
                </a:solidFill>
                <a:latin typeface="Funnel Sans" pitchFamily="2" charset="0"/>
              </a:defRPr>
            </a:lvl4pPr>
            <a:lvl5pPr>
              <a:defRPr sz="1800">
                <a:solidFill>
                  <a:schemeClr val="tx2"/>
                </a:solidFill>
                <a:latin typeface="Funnel Sans" pitchFamily="2" charset="0"/>
              </a:defRPr>
            </a:lvl5pPr>
          </a:lstStyle>
          <a:p>
            <a:pPr lvl="0"/>
            <a:r>
              <a:rPr lang="en-GB"/>
              <a:t>Click to edit  text </a:t>
            </a:r>
          </a:p>
        </p:txBody>
      </p:sp>
      <p:sp>
        <p:nvSpPr>
          <p:cNvPr id="26" name="Text Placeholder 29">
            <a:extLst>
              <a:ext uri="{FF2B5EF4-FFF2-40B4-BE49-F238E27FC236}">
                <a16:creationId xmlns:a16="http://schemas.microsoft.com/office/drawing/2014/main" id="{42A54817-44EB-40C2-D8C3-A943F1D9322E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6750447" y="1382245"/>
            <a:ext cx="4477847" cy="523779"/>
          </a:xfrm>
        </p:spPr>
        <p:txBody>
          <a:bodyPr lIns="0" tIns="0" rIns="0" bIns="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200" b="0" i="0" spc="0">
                <a:solidFill>
                  <a:schemeClr val="tx1"/>
                </a:solidFill>
                <a:latin typeface="Funnel Sans" pitchFamily="2" charset="0"/>
              </a:defRPr>
            </a:lvl1pPr>
            <a:lvl2pPr marL="216000" indent="-216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4"/>
              </a:buBlip>
              <a:defRPr sz="1100" b="0" i="0">
                <a:solidFill>
                  <a:srgbClr val="D8D8D8"/>
                </a:solidFill>
                <a:latin typeface="Funnel Sans" pitchFamily="2" charset="0"/>
              </a:defRPr>
            </a:lvl2pPr>
            <a:lvl3pPr marL="576000" indent="-21756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4"/>
              </a:buBlip>
              <a:defRPr sz="1050" b="0" i="0">
                <a:solidFill>
                  <a:srgbClr val="D8D8D8"/>
                </a:solidFill>
                <a:latin typeface="Funnel Sans" pitchFamily="2" charset="0"/>
              </a:defRPr>
            </a:lvl3pPr>
            <a:lvl4pPr marL="936000" indent="-216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4"/>
              </a:buBlip>
              <a:defRPr sz="1000" b="0" i="0">
                <a:solidFill>
                  <a:srgbClr val="D8D8D8"/>
                </a:solidFill>
                <a:latin typeface="Funnel Sans" pitchFamily="2" charset="0"/>
              </a:defRPr>
            </a:lvl4pPr>
            <a:lvl5pPr>
              <a:defRPr sz="1800">
                <a:solidFill>
                  <a:schemeClr val="tx2"/>
                </a:solidFill>
                <a:latin typeface="Funnel Sans" pitchFamily="2" charset="0"/>
              </a:defRPr>
            </a:lvl5pPr>
          </a:lstStyle>
          <a:p>
            <a:pPr lvl="0"/>
            <a:r>
              <a:rPr lang="en-GB"/>
              <a:t>Click to edit  text </a:t>
            </a:r>
          </a:p>
        </p:txBody>
      </p:sp>
      <p:sp>
        <p:nvSpPr>
          <p:cNvPr id="27" name="Text Placeholder 29">
            <a:extLst>
              <a:ext uri="{FF2B5EF4-FFF2-40B4-BE49-F238E27FC236}">
                <a16:creationId xmlns:a16="http://schemas.microsoft.com/office/drawing/2014/main" id="{5682C179-2910-7A45-2D26-2B7599A94280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6750447" y="2207209"/>
            <a:ext cx="4477847" cy="523779"/>
          </a:xfrm>
        </p:spPr>
        <p:txBody>
          <a:bodyPr lIns="0" tIns="0" rIns="0" bIns="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200" b="0" i="0" spc="0">
                <a:solidFill>
                  <a:schemeClr val="tx1"/>
                </a:solidFill>
                <a:latin typeface="Funnel Sans" pitchFamily="2" charset="0"/>
              </a:defRPr>
            </a:lvl1pPr>
            <a:lvl2pPr marL="216000" indent="-216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4"/>
              </a:buBlip>
              <a:defRPr sz="1100" b="0" i="0">
                <a:solidFill>
                  <a:srgbClr val="D8D8D8"/>
                </a:solidFill>
                <a:latin typeface="Funnel Sans" pitchFamily="2" charset="0"/>
              </a:defRPr>
            </a:lvl2pPr>
            <a:lvl3pPr marL="576000" indent="-21756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4"/>
              </a:buBlip>
              <a:defRPr sz="1050" b="0" i="0">
                <a:solidFill>
                  <a:srgbClr val="D8D8D8"/>
                </a:solidFill>
                <a:latin typeface="Funnel Sans" pitchFamily="2" charset="0"/>
              </a:defRPr>
            </a:lvl3pPr>
            <a:lvl4pPr marL="936000" indent="-216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4"/>
              </a:buBlip>
              <a:defRPr sz="1000" b="0" i="0">
                <a:solidFill>
                  <a:srgbClr val="D8D8D8"/>
                </a:solidFill>
                <a:latin typeface="Funnel Sans" pitchFamily="2" charset="0"/>
              </a:defRPr>
            </a:lvl4pPr>
            <a:lvl5pPr>
              <a:defRPr sz="1800">
                <a:solidFill>
                  <a:schemeClr val="tx2"/>
                </a:solidFill>
                <a:latin typeface="Funnel Sans" pitchFamily="2" charset="0"/>
              </a:defRPr>
            </a:lvl5pPr>
          </a:lstStyle>
          <a:p>
            <a:pPr lvl="0"/>
            <a:r>
              <a:rPr lang="en-GB"/>
              <a:t>Click to edit  text </a:t>
            </a:r>
          </a:p>
        </p:txBody>
      </p:sp>
      <p:sp>
        <p:nvSpPr>
          <p:cNvPr id="28" name="Text Placeholder 29">
            <a:extLst>
              <a:ext uri="{FF2B5EF4-FFF2-40B4-BE49-F238E27FC236}">
                <a16:creationId xmlns:a16="http://schemas.microsoft.com/office/drawing/2014/main" id="{632DB566-FC10-871C-4F8C-C8D44C3DC2ED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750447" y="3032170"/>
            <a:ext cx="4477847" cy="523779"/>
          </a:xfrm>
        </p:spPr>
        <p:txBody>
          <a:bodyPr lIns="0" tIns="0" rIns="0" bIns="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200" b="0" i="0" spc="0">
                <a:solidFill>
                  <a:schemeClr val="tx1"/>
                </a:solidFill>
                <a:latin typeface="Funnel Sans" pitchFamily="2" charset="0"/>
              </a:defRPr>
            </a:lvl1pPr>
            <a:lvl2pPr marL="216000" indent="-216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4"/>
              </a:buBlip>
              <a:defRPr sz="1100" b="0" i="0">
                <a:solidFill>
                  <a:srgbClr val="D8D8D8"/>
                </a:solidFill>
                <a:latin typeface="Funnel Sans" pitchFamily="2" charset="0"/>
              </a:defRPr>
            </a:lvl2pPr>
            <a:lvl3pPr marL="576000" indent="-21756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4"/>
              </a:buBlip>
              <a:defRPr sz="1050" b="0" i="0">
                <a:solidFill>
                  <a:srgbClr val="D8D8D8"/>
                </a:solidFill>
                <a:latin typeface="Funnel Sans" pitchFamily="2" charset="0"/>
              </a:defRPr>
            </a:lvl3pPr>
            <a:lvl4pPr marL="936000" indent="-216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4"/>
              </a:buBlip>
              <a:defRPr sz="1000" b="0" i="0">
                <a:solidFill>
                  <a:srgbClr val="D8D8D8"/>
                </a:solidFill>
                <a:latin typeface="Funnel Sans" pitchFamily="2" charset="0"/>
              </a:defRPr>
            </a:lvl4pPr>
            <a:lvl5pPr>
              <a:defRPr sz="1800">
                <a:solidFill>
                  <a:schemeClr val="tx2"/>
                </a:solidFill>
                <a:latin typeface="Funnel Sans" pitchFamily="2" charset="0"/>
              </a:defRPr>
            </a:lvl5pPr>
          </a:lstStyle>
          <a:p>
            <a:pPr lvl="0"/>
            <a:r>
              <a:rPr lang="en-GB"/>
              <a:t>Click to edit  text </a:t>
            </a:r>
          </a:p>
        </p:txBody>
      </p:sp>
      <p:sp>
        <p:nvSpPr>
          <p:cNvPr id="29" name="Text Placeholder 29">
            <a:extLst>
              <a:ext uri="{FF2B5EF4-FFF2-40B4-BE49-F238E27FC236}">
                <a16:creationId xmlns:a16="http://schemas.microsoft.com/office/drawing/2014/main" id="{49E58398-EE12-9DC4-49AC-7DB4AE9AA08D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6750447" y="3857132"/>
            <a:ext cx="4477847" cy="523779"/>
          </a:xfrm>
        </p:spPr>
        <p:txBody>
          <a:bodyPr lIns="0" tIns="0" rIns="0" bIns="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200" b="0" i="0" spc="0">
                <a:solidFill>
                  <a:schemeClr val="tx1"/>
                </a:solidFill>
                <a:latin typeface="Funnel Sans" pitchFamily="2" charset="0"/>
              </a:defRPr>
            </a:lvl1pPr>
            <a:lvl2pPr marL="216000" indent="-216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4"/>
              </a:buBlip>
              <a:defRPr sz="1100" b="0" i="0">
                <a:solidFill>
                  <a:srgbClr val="D8D8D8"/>
                </a:solidFill>
                <a:latin typeface="Funnel Sans" pitchFamily="2" charset="0"/>
              </a:defRPr>
            </a:lvl2pPr>
            <a:lvl3pPr marL="576000" indent="-21756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4"/>
              </a:buBlip>
              <a:defRPr sz="1050" b="0" i="0">
                <a:solidFill>
                  <a:srgbClr val="D8D8D8"/>
                </a:solidFill>
                <a:latin typeface="Funnel Sans" pitchFamily="2" charset="0"/>
              </a:defRPr>
            </a:lvl3pPr>
            <a:lvl4pPr marL="936000" indent="-216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4"/>
              </a:buBlip>
              <a:defRPr sz="1000" b="0" i="0">
                <a:solidFill>
                  <a:srgbClr val="D8D8D8"/>
                </a:solidFill>
                <a:latin typeface="Funnel Sans" pitchFamily="2" charset="0"/>
              </a:defRPr>
            </a:lvl4pPr>
            <a:lvl5pPr>
              <a:defRPr sz="1800">
                <a:solidFill>
                  <a:schemeClr val="tx2"/>
                </a:solidFill>
                <a:latin typeface="Funnel Sans" pitchFamily="2" charset="0"/>
              </a:defRPr>
            </a:lvl5pPr>
          </a:lstStyle>
          <a:p>
            <a:pPr lvl="0"/>
            <a:r>
              <a:rPr lang="en-GB"/>
              <a:t>Click to edit  text </a:t>
            </a:r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DED2C998-0161-2571-7BF6-C229081287B8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6750447" y="4679265"/>
            <a:ext cx="4477847" cy="523779"/>
          </a:xfrm>
        </p:spPr>
        <p:txBody>
          <a:bodyPr lIns="0" tIns="0" rIns="0" bIns="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200" b="0" i="0" spc="0">
                <a:solidFill>
                  <a:schemeClr val="tx1"/>
                </a:solidFill>
                <a:latin typeface="Funnel Sans" pitchFamily="2" charset="0"/>
              </a:defRPr>
            </a:lvl1pPr>
            <a:lvl2pPr marL="216000" indent="-216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4"/>
              </a:buBlip>
              <a:defRPr sz="1100" b="0" i="0">
                <a:solidFill>
                  <a:srgbClr val="D8D8D8"/>
                </a:solidFill>
                <a:latin typeface="Funnel Sans" pitchFamily="2" charset="0"/>
              </a:defRPr>
            </a:lvl2pPr>
            <a:lvl3pPr marL="576000" indent="-21756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4"/>
              </a:buBlip>
              <a:defRPr sz="1050" b="0" i="0">
                <a:solidFill>
                  <a:srgbClr val="D8D8D8"/>
                </a:solidFill>
                <a:latin typeface="Funnel Sans" pitchFamily="2" charset="0"/>
              </a:defRPr>
            </a:lvl3pPr>
            <a:lvl4pPr marL="936000" indent="-216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4"/>
              </a:buBlip>
              <a:defRPr sz="1000" b="0" i="0">
                <a:solidFill>
                  <a:srgbClr val="D8D8D8"/>
                </a:solidFill>
                <a:latin typeface="Funnel Sans" pitchFamily="2" charset="0"/>
              </a:defRPr>
            </a:lvl4pPr>
            <a:lvl5pPr>
              <a:defRPr sz="1800">
                <a:solidFill>
                  <a:schemeClr val="tx2"/>
                </a:solidFill>
                <a:latin typeface="Funnel Sans" pitchFamily="2" charset="0"/>
              </a:defRPr>
            </a:lvl5pPr>
          </a:lstStyle>
          <a:p>
            <a:pPr lvl="0"/>
            <a:r>
              <a:rPr lang="en-GB"/>
              <a:t>Click to edit  text </a:t>
            </a:r>
          </a:p>
        </p:txBody>
      </p:sp>
      <p:sp>
        <p:nvSpPr>
          <p:cNvPr id="31" name="Text Placeholder 29">
            <a:extLst>
              <a:ext uri="{FF2B5EF4-FFF2-40B4-BE49-F238E27FC236}">
                <a16:creationId xmlns:a16="http://schemas.microsoft.com/office/drawing/2014/main" id="{1ABBBC37-F0F7-7D16-C91B-1C33DF6ED05F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6750447" y="5507056"/>
            <a:ext cx="4477847" cy="523779"/>
          </a:xfrm>
        </p:spPr>
        <p:txBody>
          <a:bodyPr lIns="0" tIns="0" rIns="0" bIns="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200" b="0" i="0" spc="0">
                <a:solidFill>
                  <a:schemeClr val="tx1"/>
                </a:solidFill>
                <a:latin typeface="Funnel Sans" pitchFamily="2" charset="0"/>
              </a:defRPr>
            </a:lvl1pPr>
            <a:lvl2pPr marL="216000" indent="-216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4"/>
              </a:buBlip>
              <a:defRPr sz="1100" b="0" i="0">
                <a:solidFill>
                  <a:srgbClr val="D8D8D8"/>
                </a:solidFill>
                <a:latin typeface="Funnel Sans" pitchFamily="2" charset="0"/>
              </a:defRPr>
            </a:lvl2pPr>
            <a:lvl3pPr marL="576000" indent="-21756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4"/>
              </a:buBlip>
              <a:defRPr sz="1050" b="0" i="0">
                <a:solidFill>
                  <a:srgbClr val="D8D8D8"/>
                </a:solidFill>
                <a:latin typeface="Funnel Sans" pitchFamily="2" charset="0"/>
              </a:defRPr>
            </a:lvl3pPr>
            <a:lvl4pPr marL="936000" indent="-216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4"/>
              </a:buBlip>
              <a:defRPr sz="1000" b="0" i="0">
                <a:solidFill>
                  <a:srgbClr val="D8D8D8"/>
                </a:solidFill>
                <a:latin typeface="Funnel Sans" pitchFamily="2" charset="0"/>
              </a:defRPr>
            </a:lvl4pPr>
            <a:lvl5pPr>
              <a:defRPr sz="1800">
                <a:solidFill>
                  <a:schemeClr val="tx2"/>
                </a:solidFill>
                <a:latin typeface="Funnel Sans" pitchFamily="2" charset="0"/>
              </a:defRPr>
            </a:lvl5pPr>
          </a:lstStyle>
          <a:p>
            <a:pPr lvl="0"/>
            <a:r>
              <a:rPr lang="en-GB"/>
              <a:t>Click to edit  text </a:t>
            </a:r>
          </a:p>
        </p:txBody>
      </p:sp>
      <p:sp>
        <p:nvSpPr>
          <p:cNvPr id="2" name="Google Shape;22;p26">
            <a:extLst>
              <a:ext uri="{FF2B5EF4-FFF2-40B4-BE49-F238E27FC236}">
                <a16:creationId xmlns:a16="http://schemas.microsoft.com/office/drawing/2014/main" id="{5BB64541-74F1-C654-23AA-5157D52EEBAA}"/>
              </a:ext>
            </a:extLst>
          </p:cNvPr>
          <p:cNvSpPr txBox="1">
            <a:spLocks noGrp="1"/>
          </p:cNvSpPr>
          <p:nvPr>
            <p:ph type="ftr" idx="3"/>
          </p:nvPr>
        </p:nvSpPr>
        <p:spPr>
          <a:xfrm>
            <a:off x="9698400" y="6260400"/>
            <a:ext cx="2188802" cy="33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800" b="0" i="0">
                <a:solidFill>
                  <a:schemeClr val="tx1"/>
                </a:solidFill>
                <a:latin typeface="Funnel Sans" pitchFamily="2" charset="0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GB"/>
              <a:t>© 2024 Copyright Genpact. All Rights Reserved.</a:t>
            </a:r>
          </a:p>
        </p:txBody>
      </p:sp>
      <p:sp>
        <p:nvSpPr>
          <p:cNvPr id="10" name="Google Shape;18;p26">
            <a:extLst>
              <a:ext uri="{FF2B5EF4-FFF2-40B4-BE49-F238E27FC236}">
                <a16:creationId xmlns:a16="http://schemas.microsoft.com/office/drawing/2014/main" id="{D8C066BF-3C59-F17F-B80C-59F504E2389D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1258300" y="462976"/>
            <a:ext cx="10640128" cy="5389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 sz="4400" b="1" i="0" spc="-150" baseline="0">
                <a:solidFill>
                  <a:schemeClr val="tx1"/>
                </a:solidFill>
                <a:latin typeface="Funnel Sans" pitchFamily="2" charset="0"/>
              </a:defRPr>
            </a:lvl1pPr>
            <a:lvl2pPr lvl="1">
              <a:spcBef>
                <a:spcPts val="6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GB"/>
              <a:t>Titles go here, and never get smaller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349254647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Content with Subtitle 2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phic 4">
            <a:extLst>
              <a:ext uri="{FF2B5EF4-FFF2-40B4-BE49-F238E27FC236}">
                <a16:creationId xmlns:a16="http://schemas.microsoft.com/office/drawing/2014/main" id="{A4BD5DE1-87AE-F2C0-4FB1-2A56F486B68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39395" t="26219" r="10339" b="23780"/>
          <a:stretch/>
        </p:blipFill>
        <p:spPr>
          <a:xfrm>
            <a:off x="211951" y="6286337"/>
            <a:ext cx="911535" cy="473075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BF0BAC46-D361-8709-DA40-9F7456A7B67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8134" t="14156" r="57486" b="13360"/>
          <a:stretch/>
        </p:blipFill>
        <p:spPr>
          <a:xfrm>
            <a:off x="211950" y="238990"/>
            <a:ext cx="890753" cy="979825"/>
          </a:xfrm>
          <a:prstGeom prst="rect">
            <a:avLst/>
          </a:prstGeom>
        </p:spPr>
      </p:pic>
      <p:sp>
        <p:nvSpPr>
          <p:cNvPr id="11" name="Google Shape;21;p33">
            <a:extLst>
              <a:ext uri="{FF2B5EF4-FFF2-40B4-BE49-F238E27FC236}">
                <a16:creationId xmlns:a16="http://schemas.microsoft.com/office/drawing/2014/main" id="{434FE5C7-1914-8352-CA72-C512C0DE23C8}"/>
              </a:ext>
            </a:extLst>
          </p:cNvPr>
          <p:cNvSpPr txBox="1">
            <a:spLocks noGrp="1"/>
          </p:cNvSpPr>
          <p:nvPr>
            <p:ph type="sldNum" idx="13"/>
          </p:nvPr>
        </p:nvSpPr>
        <p:spPr>
          <a:xfrm>
            <a:off x="11368216" y="281474"/>
            <a:ext cx="518986" cy="2187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>
                <a:solidFill>
                  <a:schemeClr val="bg1"/>
                </a:solidFill>
                <a:latin typeface="Funnel Sans" pitchFamily="2" charset="0"/>
              </a:defRPr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29">
            <a:extLst>
              <a:ext uri="{FF2B5EF4-FFF2-40B4-BE49-F238E27FC236}">
                <a16:creationId xmlns:a16="http://schemas.microsoft.com/office/drawing/2014/main" id="{BCE06CA3-FBDA-0DB1-EC08-8B166A08F26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228165" y="4232031"/>
            <a:ext cx="2537011" cy="1643798"/>
          </a:xfr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400" b="0" i="0" spc="0">
                <a:solidFill>
                  <a:srgbClr val="D8D8D8"/>
                </a:solidFill>
                <a:latin typeface="Funnel Sans" pitchFamily="2" charset="0"/>
              </a:defRPr>
            </a:lvl1pPr>
            <a:lvl2pPr marL="216000" indent="-216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4"/>
              </a:buBlip>
              <a:defRPr sz="1400" b="0" i="0">
                <a:solidFill>
                  <a:srgbClr val="D8D8D8"/>
                </a:solidFill>
                <a:latin typeface="Funnel Sans" pitchFamily="2" charset="0"/>
              </a:defRPr>
            </a:lvl2pPr>
            <a:lvl3pPr marL="576000" indent="-21756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4"/>
              </a:buBlip>
              <a:defRPr sz="1200" b="0" i="0">
                <a:solidFill>
                  <a:srgbClr val="D8D8D8"/>
                </a:solidFill>
                <a:latin typeface="Funnel Sans" pitchFamily="2" charset="0"/>
              </a:defRPr>
            </a:lvl3pPr>
            <a:lvl4pPr marL="936000" indent="-216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4"/>
              </a:buBlip>
              <a:defRPr sz="1000" b="0" i="0">
                <a:solidFill>
                  <a:srgbClr val="D8D8D8"/>
                </a:solidFill>
                <a:latin typeface="Funnel Sans" pitchFamily="2" charset="0"/>
              </a:defRPr>
            </a:lvl4pPr>
            <a:lvl5pPr>
              <a:defRPr sz="1800">
                <a:solidFill>
                  <a:schemeClr val="tx2"/>
                </a:solidFill>
                <a:latin typeface="Funnel Sans" pitchFamily="2" charset="0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</p:txBody>
      </p:sp>
      <p:sp>
        <p:nvSpPr>
          <p:cNvPr id="16" name="Text Placeholder 29">
            <a:extLst>
              <a:ext uri="{FF2B5EF4-FFF2-40B4-BE49-F238E27FC236}">
                <a16:creationId xmlns:a16="http://schemas.microsoft.com/office/drawing/2014/main" id="{3DB8AE90-7EB1-5723-0F92-48827ECF6F3E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1228165" y="2913529"/>
            <a:ext cx="2537011" cy="1058772"/>
          </a:xfrm>
          <a:prstGeom prst="roundRect">
            <a:avLst>
              <a:gd name="adj" fmla="val 4028"/>
            </a:avLst>
          </a:prstGeom>
          <a:ln w="12700">
            <a:solidFill>
              <a:srgbClr val="BABABA"/>
            </a:solidFill>
          </a:ln>
        </p:spPr>
        <p:txBody>
          <a:bodyPr vert="horz" lIns="0" tIns="0" rIns="0" bIns="0" rtlCol="0" anchor="ctr">
            <a:normAutofit/>
          </a:bodyPr>
          <a:lstStyle>
            <a:lvl1pPr algn="ctr">
              <a:defRPr lang="en-GB" sz="1800" b="0" i="0" spc="0" dirty="0">
                <a:solidFill>
                  <a:schemeClr val="bg1"/>
                </a:solidFill>
              </a:defRPr>
            </a:lvl1pPr>
          </a:lstStyle>
          <a:p>
            <a:pPr lvl="0" algn="ct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endParaRPr lang="en-GB"/>
          </a:p>
        </p:txBody>
      </p:sp>
      <p:sp>
        <p:nvSpPr>
          <p:cNvPr id="17" name="Text Placeholder 29">
            <a:extLst>
              <a:ext uri="{FF2B5EF4-FFF2-40B4-BE49-F238E27FC236}">
                <a16:creationId xmlns:a16="http://schemas.microsoft.com/office/drawing/2014/main" id="{FA045785-E523-025C-650D-57C8AD4C3DED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929388" y="2913529"/>
            <a:ext cx="2537011" cy="1058772"/>
          </a:xfrm>
          <a:prstGeom prst="roundRect">
            <a:avLst>
              <a:gd name="adj" fmla="val 4028"/>
            </a:avLst>
          </a:prstGeom>
          <a:ln w="12700">
            <a:solidFill>
              <a:srgbClr val="BABABA"/>
            </a:solidFill>
          </a:ln>
        </p:spPr>
        <p:txBody>
          <a:bodyPr vert="horz" lIns="0" tIns="0" rIns="0" bIns="0" rtlCol="0" anchor="ctr">
            <a:normAutofit/>
          </a:bodyPr>
          <a:lstStyle>
            <a:lvl1pPr algn="ctr">
              <a:defRPr lang="en-GB" sz="1800" b="0" i="0" spc="0" dirty="0">
                <a:solidFill>
                  <a:schemeClr val="bg1"/>
                </a:solidFill>
              </a:defRPr>
            </a:lvl1pPr>
          </a:lstStyle>
          <a:p>
            <a:pPr lvl="0" algn="ct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-GB"/>
              <a:t>Click to edit text</a:t>
            </a:r>
          </a:p>
        </p:txBody>
      </p:sp>
      <p:sp>
        <p:nvSpPr>
          <p:cNvPr id="18" name="Text Placeholder 29">
            <a:extLst>
              <a:ext uri="{FF2B5EF4-FFF2-40B4-BE49-F238E27FC236}">
                <a16:creationId xmlns:a16="http://schemas.microsoft.com/office/drawing/2014/main" id="{F70D5366-1D1E-68C3-8028-1CF0313AE78C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630611" y="2913529"/>
            <a:ext cx="2537011" cy="1058772"/>
          </a:xfrm>
          <a:prstGeom prst="roundRect">
            <a:avLst>
              <a:gd name="adj" fmla="val 6135"/>
            </a:avLst>
          </a:prstGeom>
          <a:ln w="12700">
            <a:solidFill>
              <a:srgbClr val="BABABA"/>
            </a:solidFill>
          </a:ln>
        </p:spPr>
        <p:txBody>
          <a:bodyPr vert="horz" lIns="0" tIns="0" rIns="0" bIns="0" rtlCol="0" anchor="ctr">
            <a:normAutofit/>
          </a:bodyPr>
          <a:lstStyle>
            <a:lvl1pPr algn="ctr">
              <a:defRPr lang="en-GB" sz="1800" b="0" i="0" spc="0" dirty="0">
                <a:solidFill>
                  <a:schemeClr val="bg1"/>
                </a:solidFill>
              </a:defRPr>
            </a:lvl1pPr>
          </a:lstStyle>
          <a:p>
            <a:pPr lvl="0" algn="ct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-GB"/>
              <a:t>Click to edit text</a:t>
            </a:r>
          </a:p>
        </p:txBody>
      </p:sp>
      <p:sp>
        <p:nvSpPr>
          <p:cNvPr id="19" name="Text Placeholder 29">
            <a:extLst>
              <a:ext uri="{FF2B5EF4-FFF2-40B4-BE49-F238E27FC236}">
                <a16:creationId xmlns:a16="http://schemas.microsoft.com/office/drawing/2014/main" id="{192844A9-529F-FCE4-CEDD-A0B781A34DC5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9331834" y="2913529"/>
            <a:ext cx="2537011" cy="1058772"/>
          </a:xfrm>
          <a:prstGeom prst="roundRect">
            <a:avLst>
              <a:gd name="adj" fmla="val 2975"/>
            </a:avLst>
          </a:prstGeom>
          <a:ln w="12700">
            <a:solidFill>
              <a:srgbClr val="BABABA"/>
            </a:solidFill>
          </a:ln>
        </p:spPr>
        <p:txBody>
          <a:bodyPr vert="horz" lIns="0" tIns="0" rIns="0" bIns="0" rtlCol="0" anchor="ctr">
            <a:normAutofit/>
          </a:bodyPr>
          <a:lstStyle>
            <a:lvl1pPr algn="ctr">
              <a:defRPr lang="en-GB" sz="1800" b="0" i="0" spc="0" dirty="0">
                <a:solidFill>
                  <a:schemeClr val="bg1"/>
                </a:solidFill>
              </a:defRPr>
            </a:lvl1pPr>
          </a:lstStyle>
          <a:p>
            <a:pPr lvl="0" algn="ct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-GB"/>
              <a:t>Click to edit text</a:t>
            </a:r>
          </a:p>
        </p:txBody>
      </p:sp>
      <p:sp>
        <p:nvSpPr>
          <p:cNvPr id="13" name="Text Placeholder 29">
            <a:extLst>
              <a:ext uri="{FF2B5EF4-FFF2-40B4-BE49-F238E27FC236}">
                <a16:creationId xmlns:a16="http://schemas.microsoft.com/office/drawing/2014/main" id="{D040A3A8-1C48-A156-8029-7C18C4272F9F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3927297" y="4232031"/>
            <a:ext cx="2537011" cy="1643798"/>
          </a:xfr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400" b="0" i="0" spc="0">
                <a:solidFill>
                  <a:srgbClr val="D8D8D8"/>
                </a:solidFill>
                <a:latin typeface="Funnel Sans" pitchFamily="2" charset="0"/>
              </a:defRPr>
            </a:lvl1pPr>
            <a:lvl2pPr marL="216000" indent="-216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4"/>
              </a:buBlip>
              <a:defRPr sz="1400" b="0" i="0">
                <a:solidFill>
                  <a:srgbClr val="D8D8D8"/>
                </a:solidFill>
                <a:latin typeface="Funnel Sans" pitchFamily="2" charset="0"/>
              </a:defRPr>
            </a:lvl2pPr>
            <a:lvl3pPr marL="576000" indent="-21756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4"/>
              </a:buBlip>
              <a:defRPr sz="1200" b="0" i="0">
                <a:solidFill>
                  <a:srgbClr val="D8D8D8"/>
                </a:solidFill>
                <a:latin typeface="Funnel Sans" pitchFamily="2" charset="0"/>
              </a:defRPr>
            </a:lvl3pPr>
            <a:lvl4pPr marL="936000" indent="-216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4"/>
              </a:buBlip>
              <a:defRPr sz="1000" b="0" i="0">
                <a:solidFill>
                  <a:srgbClr val="D8D8D8"/>
                </a:solidFill>
                <a:latin typeface="Funnel Sans" pitchFamily="2" charset="0"/>
              </a:defRPr>
            </a:lvl4pPr>
            <a:lvl5pPr>
              <a:defRPr sz="1800">
                <a:solidFill>
                  <a:schemeClr val="tx2"/>
                </a:solidFill>
                <a:latin typeface="Funnel Sans" pitchFamily="2" charset="0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</p:txBody>
      </p:sp>
      <p:sp>
        <p:nvSpPr>
          <p:cNvPr id="20" name="Text Placeholder 29">
            <a:extLst>
              <a:ext uri="{FF2B5EF4-FFF2-40B4-BE49-F238E27FC236}">
                <a16:creationId xmlns:a16="http://schemas.microsoft.com/office/drawing/2014/main" id="{0BB47F86-F305-9165-364E-B5101312E550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6626430" y="4232031"/>
            <a:ext cx="2537011" cy="1643798"/>
          </a:xfr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400" b="0" i="0" spc="0">
                <a:solidFill>
                  <a:srgbClr val="D8D8D8"/>
                </a:solidFill>
                <a:latin typeface="Funnel Sans" pitchFamily="2" charset="0"/>
              </a:defRPr>
            </a:lvl1pPr>
            <a:lvl2pPr marL="216000" indent="-216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4"/>
              </a:buBlip>
              <a:defRPr sz="1400" b="0" i="0">
                <a:solidFill>
                  <a:srgbClr val="D8D8D8"/>
                </a:solidFill>
                <a:latin typeface="Funnel Sans" pitchFamily="2" charset="0"/>
              </a:defRPr>
            </a:lvl2pPr>
            <a:lvl3pPr marL="576000" indent="-21756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4"/>
              </a:buBlip>
              <a:defRPr sz="1200" b="0" i="0">
                <a:solidFill>
                  <a:srgbClr val="D8D8D8"/>
                </a:solidFill>
                <a:latin typeface="Funnel Sans" pitchFamily="2" charset="0"/>
              </a:defRPr>
            </a:lvl3pPr>
            <a:lvl4pPr marL="936000" indent="-216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4"/>
              </a:buBlip>
              <a:defRPr sz="1000" b="0" i="0">
                <a:solidFill>
                  <a:srgbClr val="D8D8D8"/>
                </a:solidFill>
                <a:latin typeface="Funnel Sans" pitchFamily="2" charset="0"/>
              </a:defRPr>
            </a:lvl4pPr>
            <a:lvl5pPr>
              <a:defRPr sz="1800">
                <a:solidFill>
                  <a:schemeClr val="tx2"/>
                </a:solidFill>
                <a:latin typeface="Funnel Sans" pitchFamily="2" charset="0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</p:txBody>
      </p:sp>
      <p:sp>
        <p:nvSpPr>
          <p:cNvPr id="21" name="Text Placeholder 29">
            <a:extLst>
              <a:ext uri="{FF2B5EF4-FFF2-40B4-BE49-F238E27FC236}">
                <a16:creationId xmlns:a16="http://schemas.microsoft.com/office/drawing/2014/main" id="{42ADFDFF-05A9-4992-8DD0-3EC768B002EB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9325562" y="4232031"/>
            <a:ext cx="2537011" cy="1643798"/>
          </a:xfr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400" b="0" i="0" spc="0">
                <a:solidFill>
                  <a:srgbClr val="D8D8D8"/>
                </a:solidFill>
                <a:latin typeface="Funnel Sans" pitchFamily="2" charset="0"/>
              </a:defRPr>
            </a:lvl1pPr>
            <a:lvl2pPr marL="216000" indent="-216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4"/>
              </a:buBlip>
              <a:defRPr sz="1400" b="0" i="0">
                <a:solidFill>
                  <a:srgbClr val="D8D8D8"/>
                </a:solidFill>
                <a:latin typeface="Funnel Sans" pitchFamily="2" charset="0"/>
              </a:defRPr>
            </a:lvl2pPr>
            <a:lvl3pPr marL="576000" indent="-21756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4"/>
              </a:buBlip>
              <a:defRPr sz="1200" b="0" i="0">
                <a:solidFill>
                  <a:srgbClr val="D8D8D8"/>
                </a:solidFill>
                <a:latin typeface="Funnel Sans" pitchFamily="2" charset="0"/>
              </a:defRPr>
            </a:lvl3pPr>
            <a:lvl4pPr marL="936000" indent="-216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4"/>
              </a:buBlip>
              <a:defRPr sz="1000" b="0" i="0">
                <a:solidFill>
                  <a:srgbClr val="D8D8D8"/>
                </a:solidFill>
                <a:latin typeface="Funnel Sans" pitchFamily="2" charset="0"/>
              </a:defRPr>
            </a:lvl4pPr>
            <a:lvl5pPr>
              <a:defRPr sz="1800">
                <a:solidFill>
                  <a:schemeClr val="tx2"/>
                </a:solidFill>
                <a:latin typeface="Funnel Sans" pitchFamily="2" charset="0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</p:txBody>
      </p:sp>
      <p:sp>
        <p:nvSpPr>
          <p:cNvPr id="2" name="Google Shape;22;p26">
            <a:extLst>
              <a:ext uri="{FF2B5EF4-FFF2-40B4-BE49-F238E27FC236}">
                <a16:creationId xmlns:a16="http://schemas.microsoft.com/office/drawing/2014/main" id="{654DF21B-25E7-F0E8-D40F-3084DEE66BA3}"/>
              </a:ext>
            </a:extLst>
          </p:cNvPr>
          <p:cNvSpPr txBox="1">
            <a:spLocks noGrp="1"/>
          </p:cNvSpPr>
          <p:nvPr>
            <p:ph type="ftr" idx="3"/>
          </p:nvPr>
        </p:nvSpPr>
        <p:spPr>
          <a:xfrm>
            <a:off x="9698400" y="6260400"/>
            <a:ext cx="2188802" cy="33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800" b="0" i="0">
                <a:solidFill>
                  <a:schemeClr val="bg1">
                    <a:alpha val="50000"/>
                  </a:schemeClr>
                </a:solidFill>
                <a:latin typeface="Funnel Sans" pitchFamily="2" charset="0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GB"/>
              <a:t>© 2024 Copyright Genpact. All Rights Reserved.</a:t>
            </a:r>
          </a:p>
        </p:txBody>
      </p:sp>
      <p:sp>
        <p:nvSpPr>
          <p:cNvPr id="12" name="Google Shape;18;p26">
            <a:extLst>
              <a:ext uri="{FF2B5EF4-FFF2-40B4-BE49-F238E27FC236}">
                <a16:creationId xmlns:a16="http://schemas.microsoft.com/office/drawing/2014/main" id="{60D95A74-F81D-7B94-7C20-24CC7B0BE135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1258300" y="462976"/>
            <a:ext cx="10640128" cy="5389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 sz="4400" b="1" i="0" spc="-150" baseline="0">
                <a:solidFill>
                  <a:schemeClr val="bg1"/>
                </a:solidFill>
                <a:latin typeface="Funnel Sans" pitchFamily="2" charset="0"/>
              </a:defRPr>
            </a:lvl1pPr>
            <a:lvl2pPr lvl="1">
              <a:spcBef>
                <a:spcPts val="6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GB"/>
              <a:t>Titles go here, and never get smaller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171446535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Content with Subtitle 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Google Shape;21;p33">
            <a:extLst>
              <a:ext uri="{FF2B5EF4-FFF2-40B4-BE49-F238E27FC236}">
                <a16:creationId xmlns:a16="http://schemas.microsoft.com/office/drawing/2014/main" id="{434FE5C7-1914-8352-CA72-C512C0DE23C8}"/>
              </a:ext>
            </a:extLst>
          </p:cNvPr>
          <p:cNvSpPr txBox="1">
            <a:spLocks noGrp="1"/>
          </p:cNvSpPr>
          <p:nvPr>
            <p:ph type="sldNum" idx="13"/>
          </p:nvPr>
        </p:nvSpPr>
        <p:spPr>
          <a:xfrm>
            <a:off x="11368216" y="281474"/>
            <a:ext cx="518986" cy="2187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>
                <a:solidFill>
                  <a:schemeClr val="tx1"/>
                </a:solidFill>
                <a:latin typeface="Funnel Sans" pitchFamily="2" charset="0"/>
              </a:defRPr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Text Placeholder 29">
            <a:extLst>
              <a:ext uri="{FF2B5EF4-FFF2-40B4-BE49-F238E27FC236}">
                <a16:creationId xmlns:a16="http://schemas.microsoft.com/office/drawing/2014/main" id="{88719EF0-561A-4205-E428-FB69C06A484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228165" y="4232031"/>
            <a:ext cx="2537011" cy="1643798"/>
          </a:xfr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400" b="0" i="0" spc="0">
                <a:solidFill>
                  <a:schemeClr val="tx1"/>
                </a:solidFill>
                <a:latin typeface="Funnel Sans" pitchFamily="2" charset="0"/>
              </a:defRPr>
            </a:lvl1pPr>
            <a:lvl2pPr marL="216000" indent="-216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2"/>
              </a:buBlip>
              <a:defRPr sz="1400" b="0" i="0">
                <a:solidFill>
                  <a:schemeClr val="tx1"/>
                </a:solidFill>
                <a:latin typeface="Funnel Sans" pitchFamily="2" charset="0"/>
              </a:defRPr>
            </a:lvl2pPr>
            <a:lvl3pPr marL="576000" indent="-21756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2"/>
              </a:buBlip>
              <a:defRPr sz="1200" b="0" i="0">
                <a:solidFill>
                  <a:schemeClr val="tx1"/>
                </a:solidFill>
                <a:latin typeface="Funnel Sans" pitchFamily="2" charset="0"/>
              </a:defRPr>
            </a:lvl3pPr>
            <a:lvl4pPr marL="936000" indent="-216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2"/>
              </a:buBlip>
              <a:defRPr sz="1000" b="0" i="0">
                <a:solidFill>
                  <a:schemeClr val="tx1"/>
                </a:solidFill>
                <a:latin typeface="Funnel Sans" pitchFamily="2" charset="0"/>
              </a:defRPr>
            </a:lvl4pPr>
            <a:lvl5pPr>
              <a:defRPr sz="1800">
                <a:solidFill>
                  <a:schemeClr val="tx2"/>
                </a:solidFill>
                <a:latin typeface="Funnel Sans" pitchFamily="2" charset="0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</p:txBody>
      </p:sp>
      <p:sp>
        <p:nvSpPr>
          <p:cNvPr id="22" name="Text Placeholder 29">
            <a:extLst>
              <a:ext uri="{FF2B5EF4-FFF2-40B4-BE49-F238E27FC236}">
                <a16:creationId xmlns:a16="http://schemas.microsoft.com/office/drawing/2014/main" id="{1134D13C-F7F2-D720-F7FB-9243D423F3F8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3927297" y="4232031"/>
            <a:ext cx="2537011" cy="1643798"/>
          </a:xfr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400" b="0" i="0" spc="0">
                <a:solidFill>
                  <a:schemeClr val="tx1"/>
                </a:solidFill>
                <a:latin typeface="Funnel Sans" pitchFamily="2" charset="0"/>
              </a:defRPr>
            </a:lvl1pPr>
            <a:lvl2pPr marL="216000" indent="-216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2"/>
              </a:buBlip>
              <a:defRPr sz="1400" b="0" i="0">
                <a:solidFill>
                  <a:schemeClr val="tx1"/>
                </a:solidFill>
                <a:latin typeface="Funnel Sans" pitchFamily="2" charset="0"/>
              </a:defRPr>
            </a:lvl2pPr>
            <a:lvl3pPr marL="576000" indent="-21756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2"/>
              </a:buBlip>
              <a:defRPr sz="1200" b="0" i="0">
                <a:solidFill>
                  <a:schemeClr val="tx1"/>
                </a:solidFill>
                <a:latin typeface="Funnel Sans" pitchFamily="2" charset="0"/>
              </a:defRPr>
            </a:lvl3pPr>
            <a:lvl4pPr marL="936000" indent="-216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2"/>
              </a:buBlip>
              <a:defRPr sz="1000" b="0" i="0">
                <a:solidFill>
                  <a:schemeClr val="tx1"/>
                </a:solidFill>
                <a:latin typeface="Funnel Sans" pitchFamily="2" charset="0"/>
              </a:defRPr>
            </a:lvl4pPr>
            <a:lvl5pPr>
              <a:defRPr sz="1800">
                <a:solidFill>
                  <a:schemeClr val="tx2"/>
                </a:solidFill>
                <a:latin typeface="Funnel Sans" pitchFamily="2" charset="0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</p:txBody>
      </p:sp>
      <p:sp>
        <p:nvSpPr>
          <p:cNvPr id="23" name="Text Placeholder 29">
            <a:extLst>
              <a:ext uri="{FF2B5EF4-FFF2-40B4-BE49-F238E27FC236}">
                <a16:creationId xmlns:a16="http://schemas.microsoft.com/office/drawing/2014/main" id="{86DC3324-946C-FDDD-E8D9-8D9FC9249342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6626430" y="4232031"/>
            <a:ext cx="2537011" cy="1643798"/>
          </a:xfr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400" b="0" i="0" spc="0">
                <a:solidFill>
                  <a:schemeClr val="tx1"/>
                </a:solidFill>
                <a:latin typeface="Funnel Sans" pitchFamily="2" charset="0"/>
              </a:defRPr>
            </a:lvl1pPr>
            <a:lvl2pPr marL="216000" indent="-216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2"/>
              </a:buBlip>
              <a:defRPr sz="1400" b="0" i="0">
                <a:solidFill>
                  <a:schemeClr val="tx1"/>
                </a:solidFill>
                <a:latin typeface="Funnel Sans" pitchFamily="2" charset="0"/>
              </a:defRPr>
            </a:lvl2pPr>
            <a:lvl3pPr marL="576000" indent="-21756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2"/>
              </a:buBlip>
              <a:defRPr sz="1200" b="0" i="0">
                <a:solidFill>
                  <a:schemeClr val="tx1"/>
                </a:solidFill>
                <a:latin typeface="Funnel Sans" pitchFamily="2" charset="0"/>
              </a:defRPr>
            </a:lvl3pPr>
            <a:lvl4pPr marL="936000" indent="-216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2"/>
              </a:buBlip>
              <a:defRPr sz="1000" b="0" i="0">
                <a:solidFill>
                  <a:schemeClr val="tx1"/>
                </a:solidFill>
                <a:latin typeface="Funnel Sans" pitchFamily="2" charset="0"/>
              </a:defRPr>
            </a:lvl4pPr>
            <a:lvl5pPr>
              <a:defRPr sz="1800">
                <a:solidFill>
                  <a:schemeClr val="tx2"/>
                </a:solidFill>
                <a:latin typeface="Funnel Sans" pitchFamily="2" charset="0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</p:txBody>
      </p:sp>
      <p:sp>
        <p:nvSpPr>
          <p:cNvPr id="24" name="Text Placeholder 29">
            <a:extLst>
              <a:ext uri="{FF2B5EF4-FFF2-40B4-BE49-F238E27FC236}">
                <a16:creationId xmlns:a16="http://schemas.microsoft.com/office/drawing/2014/main" id="{62246BDC-2AA6-3123-69FF-CE6626A4C5D4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9325562" y="4232031"/>
            <a:ext cx="2537011" cy="1643798"/>
          </a:xfr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400" b="0" i="0" spc="0">
                <a:solidFill>
                  <a:schemeClr val="tx1"/>
                </a:solidFill>
                <a:latin typeface="Funnel Sans" pitchFamily="2" charset="0"/>
              </a:defRPr>
            </a:lvl1pPr>
            <a:lvl2pPr marL="216000" indent="-216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2"/>
              </a:buBlip>
              <a:defRPr sz="1400" b="0" i="0">
                <a:solidFill>
                  <a:schemeClr val="tx1"/>
                </a:solidFill>
                <a:latin typeface="Funnel Sans" pitchFamily="2" charset="0"/>
              </a:defRPr>
            </a:lvl2pPr>
            <a:lvl3pPr marL="576000" indent="-21756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2"/>
              </a:buBlip>
              <a:defRPr sz="1200" b="0" i="0">
                <a:solidFill>
                  <a:schemeClr val="tx1"/>
                </a:solidFill>
                <a:latin typeface="Funnel Sans" pitchFamily="2" charset="0"/>
              </a:defRPr>
            </a:lvl3pPr>
            <a:lvl4pPr marL="936000" indent="-216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2"/>
              </a:buBlip>
              <a:defRPr sz="1000" b="0" i="0">
                <a:solidFill>
                  <a:schemeClr val="tx1"/>
                </a:solidFill>
                <a:latin typeface="Funnel Sans" pitchFamily="2" charset="0"/>
              </a:defRPr>
            </a:lvl4pPr>
            <a:lvl5pPr>
              <a:defRPr sz="1800">
                <a:solidFill>
                  <a:schemeClr val="tx2"/>
                </a:solidFill>
                <a:latin typeface="Funnel Sans" pitchFamily="2" charset="0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</p:txBody>
      </p:sp>
      <p:sp>
        <p:nvSpPr>
          <p:cNvPr id="2" name="Text Placeholder 29">
            <a:extLst>
              <a:ext uri="{FF2B5EF4-FFF2-40B4-BE49-F238E27FC236}">
                <a16:creationId xmlns:a16="http://schemas.microsoft.com/office/drawing/2014/main" id="{ECDA92D8-200B-6E22-FF06-F97E51761B66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1228165" y="2913529"/>
            <a:ext cx="2537011" cy="1058772"/>
          </a:xfrm>
          <a:prstGeom prst="roundRect">
            <a:avLst>
              <a:gd name="adj" fmla="val 4028"/>
            </a:avLst>
          </a:prstGeom>
          <a:ln w="12700">
            <a:solidFill>
              <a:schemeClr val="tx1"/>
            </a:solidFill>
          </a:ln>
        </p:spPr>
        <p:txBody>
          <a:bodyPr vert="horz" lIns="0" tIns="0" rIns="0" bIns="0" rtlCol="0" anchor="ctr">
            <a:normAutofit/>
          </a:bodyPr>
          <a:lstStyle>
            <a:lvl1pPr algn="ctr">
              <a:defRPr lang="en-GB" sz="1800" b="0" i="0" spc="0" dirty="0">
                <a:solidFill>
                  <a:schemeClr val="tx1"/>
                </a:solidFill>
              </a:defRPr>
            </a:lvl1pPr>
          </a:lstStyle>
          <a:p>
            <a:pPr lvl="0" algn="ct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endParaRPr lang="en-GB"/>
          </a:p>
        </p:txBody>
      </p:sp>
      <p:sp>
        <p:nvSpPr>
          <p:cNvPr id="4" name="Text Placeholder 29">
            <a:extLst>
              <a:ext uri="{FF2B5EF4-FFF2-40B4-BE49-F238E27FC236}">
                <a16:creationId xmlns:a16="http://schemas.microsoft.com/office/drawing/2014/main" id="{40F2DADB-6489-76C8-8FFE-8F35C9AA2F5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929388" y="2913529"/>
            <a:ext cx="2537011" cy="1058772"/>
          </a:xfrm>
          <a:prstGeom prst="roundRect">
            <a:avLst>
              <a:gd name="adj" fmla="val 4028"/>
            </a:avLst>
          </a:prstGeom>
          <a:ln w="12700">
            <a:solidFill>
              <a:schemeClr val="tx1"/>
            </a:solidFill>
          </a:ln>
        </p:spPr>
        <p:txBody>
          <a:bodyPr vert="horz" lIns="0" tIns="0" rIns="0" bIns="0" rtlCol="0" anchor="ctr">
            <a:normAutofit/>
          </a:bodyPr>
          <a:lstStyle>
            <a:lvl1pPr algn="ctr">
              <a:defRPr lang="en-GB" sz="1800" b="0" i="0" spc="0" dirty="0">
                <a:solidFill>
                  <a:schemeClr val="tx1"/>
                </a:solidFill>
              </a:defRPr>
            </a:lvl1pPr>
          </a:lstStyle>
          <a:p>
            <a:pPr lvl="0" algn="ct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-GB"/>
              <a:t>Click to edit text</a:t>
            </a:r>
          </a:p>
        </p:txBody>
      </p:sp>
      <p:sp>
        <p:nvSpPr>
          <p:cNvPr id="8" name="Text Placeholder 29">
            <a:extLst>
              <a:ext uri="{FF2B5EF4-FFF2-40B4-BE49-F238E27FC236}">
                <a16:creationId xmlns:a16="http://schemas.microsoft.com/office/drawing/2014/main" id="{D8AF35D3-09C1-AD93-38B6-DAAD8A0EBD6E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630611" y="2913529"/>
            <a:ext cx="2537011" cy="1058772"/>
          </a:xfrm>
          <a:prstGeom prst="roundRect">
            <a:avLst>
              <a:gd name="adj" fmla="val 6135"/>
            </a:avLst>
          </a:prstGeom>
          <a:ln w="12700">
            <a:solidFill>
              <a:schemeClr val="tx1"/>
            </a:solidFill>
          </a:ln>
        </p:spPr>
        <p:txBody>
          <a:bodyPr vert="horz" lIns="0" tIns="0" rIns="0" bIns="0" rtlCol="0" anchor="ctr">
            <a:normAutofit/>
          </a:bodyPr>
          <a:lstStyle>
            <a:lvl1pPr algn="ctr">
              <a:defRPr lang="en-GB" sz="1800" b="0" i="0" spc="0" dirty="0">
                <a:solidFill>
                  <a:schemeClr val="tx1"/>
                </a:solidFill>
              </a:defRPr>
            </a:lvl1pPr>
          </a:lstStyle>
          <a:p>
            <a:pPr lvl="0" algn="ct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-GB"/>
              <a:t>Click to edit text</a:t>
            </a:r>
          </a:p>
        </p:txBody>
      </p:sp>
      <p:sp>
        <p:nvSpPr>
          <p:cNvPr id="9" name="Text Placeholder 29">
            <a:extLst>
              <a:ext uri="{FF2B5EF4-FFF2-40B4-BE49-F238E27FC236}">
                <a16:creationId xmlns:a16="http://schemas.microsoft.com/office/drawing/2014/main" id="{5A4D6543-DA10-21FB-83A6-D3CE1ADC9BBE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9331834" y="2913529"/>
            <a:ext cx="2537011" cy="1058772"/>
          </a:xfrm>
          <a:prstGeom prst="roundRect">
            <a:avLst>
              <a:gd name="adj" fmla="val 2975"/>
            </a:avLst>
          </a:prstGeom>
          <a:ln w="12700">
            <a:solidFill>
              <a:schemeClr val="tx1"/>
            </a:solidFill>
          </a:ln>
        </p:spPr>
        <p:txBody>
          <a:bodyPr vert="horz" lIns="0" tIns="0" rIns="0" bIns="0" rtlCol="0" anchor="ctr">
            <a:normAutofit/>
          </a:bodyPr>
          <a:lstStyle>
            <a:lvl1pPr algn="ctr">
              <a:defRPr lang="en-GB" sz="1800" b="0" i="0" spc="0" dirty="0">
                <a:solidFill>
                  <a:schemeClr val="tx1"/>
                </a:solidFill>
              </a:defRPr>
            </a:lvl1pPr>
          </a:lstStyle>
          <a:p>
            <a:pPr lvl="0" algn="ct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-GB"/>
              <a:t>Click to edit text</a:t>
            </a:r>
          </a:p>
        </p:txBody>
      </p:sp>
      <p:sp>
        <p:nvSpPr>
          <p:cNvPr id="12" name="Google Shape;22;p26">
            <a:extLst>
              <a:ext uri="{FF2B5EF4-FFF2-40B4-BE49-F238E27FC236}">
                <a16:creationId xmlns:a16="http://schemas.microsoft.com/office/drawing/2014/main" id="{3DAE3B74-1594-56E0-722D-350F569370C1}"/>
              </a:ext>
            </a:extLst>
          </p:cNvPr>
          <p:cNvSpPr txBox="1">
            <a:spLocks noGrp="1"/>
          </p:cNvSpPr>
          <p:nvPr>
            <p:ph type="ftr" idx="3"/>
          </p:nvPr>
        </p:nvSpPr>
        <p:spPr>
          <a:xfrm>
            <a:off x="9698400" y="6260400"/>
            <a:ext cx="2188802" cy="33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800" b="0" i="0">
                <a:solidFill>
                  <a:schemeClr val="tx1"/>
                </a:solidFill>
                <a:latin typeface="Funnel Sans" pitchFamily="2" charset="0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GB"/>
              <a:t>© 2024 Copyright Genpact. All Rights Reserved.</a:t>
            </a:r>
          </a:p>
        </p:txBody>
      </p:sp>
      <p:sp>
        <p:nvSpPr>
          <p:cNvPr id="14" name="Google Shape;18;p26">
            <a:extLst>
              <a:ext uri="{FF2B5EF4-FFF2-40B4-BE49-F238E27FC236}">
                <a16:creationId xmlns:a16="http://schemas.microsoft.com/office/drawing/2014/main" id="{73B7777F-5E88-9CA1-776D-097F7763B564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1258300" y="462976"/>
            <a:ext cx="10640128" cy="5389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 sz="4400" b="1" i="0" spc="-150" baseline="0">
                <a:solidFill>
                  <a:schemeClr val="tx1"/>
                </a:solidFill>
                <a:latin typeface="Funnel Sans" pitchFamily="2" charset="0"/>
              </a:defRPr>
            </a:lvl1pPr>
            <a:lvl2pPr lvl="1">
              <a:spcBef>
                <a:spcPts val="6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GB"/>
              <a:t>Titles go here, and never get smaller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139525017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Content with Subtitle 2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phic 4">
            <a:extLst>
              <a:ext uri="{FF2B5EF4-FFF2-40B4-BE49-F238E27FC236}">
                <a16:creationId xmlns:a16="http://schemas.microsoft.com/office/drawing/2014/main" id="{A4BD5DE1-87AE-F2C0-4FB1-2A56F486B68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39395" t="26219" r="10339" b="23780"/>
          <a:stretch/>
        </p:blipFill>
        <p:spPr>
          <a:xfrm>
            <a:off x="211951" y="6286337"/>
            <a:ext cx="911535" cy="473075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BF0BAC46-D361-8709-DA40-9F7456A7B67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8134" t="14156" r="57486" b="13360"/>
          <a:stretch/>
        </p:blipFill>
        <p:spPr>
          <a:xfrm>
            <a:off x="211950" y="238990"/>
            <a:ext cx="890753" cy="979825"/>
          </a:xfrm>
          <a:prstGeom prst="rect">
            <a:avLst/>
          </a:prstGeom>
        </p:spPr>
      </p:pic>
      <p:sp>
        <p:nvSpPr>
          <p:cNvPr id="11" name="Google Shape;21;p33">
            <a:extLst>
              <a:ext uri="{FF2B5EF4-FFF2-40B4-BE49-F238E27FC236}">
                <a16:creationId xmlns:a16="http://schemas.microsoft.com/office/drawing/2014/main" id="{434FE5C7-1914-8352-CA72-C512C0DE23C8}"/>
              </a:ext>
            </a:extLst>
          </p:cNvPr>
          <p:cNvSpPr txBox="1">
            <a:spLocks noGrp="1"/>
          </p:cNvSpPr>
          <p:nvPr>
            <p:ph type="sldNum" idx="13"/>
          </p:nvPr>
        </p:nvSpPr>
        <p:spPr>
          <a:xfrm>
            <a:off x="11368216" y="281474"/>
            <a:ext cx="518986" cy="2187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>
                <a:solidFill>
                  <a:schemeClr val="bg1"/>
                </a:solidFill>
                <a:latin typeface="Funnel Sans" pitchFamily="2" charset="0"/>
              </a:defRPr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Text Placeholder 29">
            <a:extLst>
              <a:ext uri="{FF2B5EF4-FFF2-40B4-BE49-F238E27FC236}">
                <a16:creationId xmlns:a16="http://schemas.microsoft.com/office/drawing/2014/main" id="{D1178912-6AE3-A2C1-3EFA-0BDC564EC9B1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1228165" y="2913529"/>
            <a:ext cx="3332818" cy="1058772"/>
          </a:xfrm>
          <a:prstGeom prst="roundRect">
            <a:avLst>
              <a:gd name="adj" fmla="val 2975"/>
            </a:avLst>
          </a:prstGeom>
          <a:ln w="12700">
            <a:solidFill>
              <a:srgbClr val="BABABA"/>
            </a:solidFill>
          </a:ln>
        </p:spPr>
        <p:txBody>
          <a:bodyPr lIns="0" tIns="0" r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b="0" i="0" spc="0">
                <a:solidFill>
                  <a:schemeClr val="bg1"/>
                </a:solidFill>
                <a:latin typeface="Funnel Sans" pitchFamily="2" charset="0"/>
              </a:defRPr>
            </a:lvl1pPr>
            <a:lvl2pPr marL="216000" indent="-216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4"/>
              </a:buBlip>
              <a:defRPr sz="1600" b="0" i="0">
                <a:solidFill>
                  <a:schemeClr val="bg1"/>
                </a:solidFill>
                <a:latin typeface="Funnel Sans" pitchFamily="2" charset="0"/>
              </a:defRPr>
            </a:lvl2pPr>
            <a:lvl3pPr marL="576000" indent="-21756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4"/>
              </a:buBlip>
              <a:defRPr sz="1400" b="0" i="0">
                <a:solidFill>
                  <a:schemeClr val="bg1"/>
                </a:solidFill>
                <a:latin typeface="Funnel Sans" pitchFamily="2" charset="0"/>
              </a:defRPr>
            </a:lvl3pPr>
            <a:lvl4pPr marL="936000" indent="-216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4"/>
              </a:buBlip>
              <a:defRPr sz="1200" b="0" i="0">
                <a:solidFill>
                  <a:schemeClr val="bg1"/>
                </a:solidFill>
                <a:latin typeface="Funnel Sans" pitchFamily="2" charset="0"/>
              </a:defRPr>
            </a:lvl4pPr>
            <a:lvl5pPr>
              <a:defRPr sz="1800">
                <a:solidFill>
                  <a:schemeClr val="tx2"/>
                </a:solidFill>
                <a:latin typeface="Funnel Sans" pitchFamily="2" charset="0"/>
              </a:defRPr>
            </a:lvl5pPr>
          </a:lstStyle>
          <a:p>
            <a:pPr lvl="0"/>
            <a:endParaRPr lang="en-GB"/>
          </a:p>
        </p:txBody>
      </p:sp>
      <p:sp>
        <p:nvSpPr>
          <p:cNvPr id="19" name="Text Placeholder 29">
            <a:extLst>
              <a:ext uri="{FF2B5EF4-FFF2-40B4-BE49-F238E27FC236}">
                <a16:creationId xmlns:a16="http://schemas.microsoft.com/office/drawing/2014/main" id="{484DE278-1E3B-8190-A7EE-1B6BB2A0BEBE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4885765" y="2913529"/>
            <a:ext cx="3332818" cy="1058772"/>
          </a:xfrm>
          <a:prstGeom prst="roundRect">
            <a:avLst>
              <a:gd name="adj" fmla="val 2975"/>
            </a:avLst>
          </a:prstGeom>
          <a:ln w="12700">
            <a:solidFill>
              <a:srgbClr val="BABABA"/>
            </a:solidFill>
          </a:ln>
        </p:spPr>
        <p:txBody>
          <a:bodyPr lIns="0" tIns="0" r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b="0" i="0" spc="0">
                <a:solidFill>
                  <a:schemeClr val="bg1"/>
                </a:solidFill>
                <a:latin typeface="Funnel Sans" pitchFamily="2" charset="0"/>
              </a:defRPr>
            </a:lvl1pPr>
            <a:lvl2pPr marL="216000" indent="-216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4"/>
              </a:buBlip>
              <a:defRPr sz="1600" b="0" i="0">
                <a:solidFill>
                  <a:schemeClr val="bg1"/>
                </a:solidFill>
                <a:latin typeface="Funnel Sans" pitchFamily="2" charset="0"/>
              </a:defRPr>
            </a:lvl2pPr>
            <a:lvl3pPr marL="576000" indent="-21756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4"/>
              </a:buBlip>
              <a:defRPr sz="1400" b="0" i="0">
                <a:solidFill>
                  <a:schemeClr val="bg1"/>
                </a:solidFill>
                <a:latin typeface="Funnel Sans" pitchFamily="2" charset="0"/>
              </a:defRPr>
            </a:lvl3pPr>
            <a:lvl4pPr marL="936000" indent="-216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4"/>
              </a:buBlip>
              <a:defRPr sz="1200" b="0" i="0">
                <a:solidFill>
                  <a:schemeClr val="bg1"/>
                </a:solidFill>
                <a:latin typeface="Funnel Sans" pitchFamily="2" charset="0"/>
              </a:defRPr>
            </a:lvl4pPr>
            <a:lvl5pPr>
              <a:defRPr sz="1800">
                <a:solidFill>
                  <a:schemeClr val="tx2"/>
                </a:solidFill>
                <a:latin typeface="Funnel Sans" pitchFamily="2" charset="0"/>
              </a:defRPr>
            </a:lvl5pPr>
          </a:lstStyle>
          <a:p>
            <a:pPr lvl="0"/>
            <a:endParaRPr lang="en-GB"/>
          </a:p>
        </p:txBody>
      </p:sp>
      <p:sp>
        <p:nvSpPr>
          <p:cNvPr id="23" name="Text Placeholder 29">
            <a:extLst>
              <a:ext uri="{FF2B5EF4-FFF2-40B4-BE49-F238E27FC236}">
                <a16:creationId xmlns:a16="http://schemas.microsoft.com/office/drawing/2014/main" id="{D60FF1F0-BE14-4AE8-9D34-6456A6552773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8534636" y="2913529"/>
            <a:ext cx="3332818" cy="1058772"/>
          </a:xfrm>
          <a:prstGeom prst="roundRect">
            <a:avLst>
              <a:gd name="adj" fmla="val 2975"/>
            </a:avLst>
          </a:prstGeom>
          <a:ln w="12700">
            <a:solidFill>
              <a:srgbClr val="BABABA"/>
            </a:solidFill>
          </a:ln>
        </p:spPr>
        <p:txBody>
          <a:bodyPr lIns="0" tIns="0" r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b="0" i="0" spc="0">
                <a:solidFill>
                  <a:schemeClr val="bg1"/>
                </a:solidFill>
                <a:latin typeface="Funnel Sans" pitchFamily="2" charset="0"/>
              </a:defRPr>
            </a:lvl1pPr>
            <a:lvl2pPr marL="216000" indent="-216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4"/>
              </a:buBlip>
              <a:defRPr sz="1600" b="0" i="0">
                <a:solidFill>
                  <a:schemeClr val="bg1"/>
                </a:solidFill>
                <a:latin typeface="Funnel Sans" pitchFamily="2" charset="0"/>
              </a:defRPr>
            </a:lvl2pPr>
            <a:lvl3pPr marL="576000" indent="-21756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4"/>
              </a:buBlip>
              <a:defRPr sz="1400" b="0" i="0">
                <a:solidFill>
                  <a:schemeClr val="bg1"/>
                </a:solidFill>
                <a:latin typeface="Funnel Sans" pitchFamily="2" charset="0"/>
              </a:defRPr>
            </a:lvl3pPr>
            <a:lvl4pPr marL="936000" indent="-216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4"/>
              </a:buBlip>
              <a:defRPr sz="1200" b="0" i="0">
                <a:solidFill>
                  <a:schemeClr val="bg1"/>
                </a:solidFill>
                <a:latin typeface="Funnel Sans" pitchFamily="2" charset="0"/>
              </a:defRPr>
            </a:lvl4pPr>
            <a:lvl5pPr>
              <a:defRPr sz="1800">
                <a:solidFill>
                  <a:schemeClr val="tx2"/>
                </a:solidFill>
                <a:latin typeface="Funnel Sans" pitchFamily="2" charset="0"/>
              </a:defRPr>
            </a:lvl5pPr>
          </a:lstStyle>
          <a:p>
            <a:pPr lvl="0"/>
            <a:endParaRPr lang="en-GB"/>
          </a:p>
        </p:txBody>
      </p:sp>
      <p:sp>
        <p:nvSpPr>
          <p:cNvPr id="25" name="Text Placeholder 29">
            <a:extLst>
              <a:ext uri="{FF2B5EF4-FFF2-40B4-BE49-F238E27FC236}">
                <a16:creationId xmlns:a16="http://schemas.microsoft.com/office/drawing/2014/main" id="{C8DB907A-E349-2C96-24F2-9FCF05E02BA8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1228165" y="4232031"/>
            <a:ext cx="3332818" cy="1643798"/>
          </a:xfr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400" b="0" i="0" spc="0">
                <a:solidFill>
                  <a:srgbClr val="D8D8D8"/>
                </a:solidFill>
                <a:latin typeface="Funnel Sans" pitchFamily="2" charset="0"/>
              </a:defRPr>
            </a:lvl1pPr>
            <a:lvl2pPr marL="216000" indent="-216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4"/>
              </a:buBlip>
              <a:defRPr sz="1400" b="0" i="0">
                <a:solidFill>
                  <a:srgbClr val="D8D8D8"/>
                </a:solidFill>
                <a:latin typeface="Funnel Sans" pitchFamily="2" charset="0"/>
              </a:defRPr>
            </a:lvl2pPr>
            <a:lvl3pPr marL="576000" indent="-21756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4"/>
              </a:buBlip>
              <a:defRPr sz="1200" b="0" i="0">
                <a:solidFill>
                  <a:srgbClr val="D8D8D8"/>
                </a:solidFill>
                <a:latin typeface="Funnel Sans" pitchFamily="2" charset="0"/>
              </a:defRPr>
            </a:lvl3pPr>
            <a:lvl4pPr marL="936000" indent="-216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4"/>
              </a:buBlip>
              <a:defRPr sz="1000" b="0" i="0">
                <a:solidFill>
                  <a:srgbClr val="D8D8D8"/>
                </a:solidFill>
                <a:latin typeface="Funnel Sans" pitchFamily="2" charset="0"/>
              </a:defRPr>
            </a:lvl4pPr>
            <a:lvl5pPr>
              <a:defRPr sz="1800">
                <a:solidFill>
                  <a:schemeClr val="tx2"/>
                </a:solidFill>
                <a:latin typeface="Funnel Sans" pitchFamily="2" charset="0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</p:txBody>
      </p:sp>
      <p:sp>
        <p:nvSpPr>
          <p:cNvPr id="31" name="Text Placeholder 29">
            <a:extLst>
              <a:ext uri="{FF2B5EF4-FFF2-40B4-BE49-F238E27FC236}">
                <a16:creationId xmlns:a16="http://schemas.microsoft.com/office/drawing/2014/main" id="{9D6EC887-50EB-27FF-604D-06E04BC69ED0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4885765" y="4232031"/>
            <a:ext cx="3332818" cy="1643798"/>
          </a:xfr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400" b="0" i="0" spc="0">
                <a:solidFill>
                  <a:srgbClr val="D8D8D8"/>
                </a:solidFill>
                <a:latin typeface="Funnel Sans" pitchFamily="2" charset="0"/>
              </a:defRPr>
            </a:lvl1pPr>
            <a:lvl2pPr marL="216000" indent="-216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4"/>
              </a:buBlip>
              <a:defRPr sz="1400" b="0" i="0">
                <a:solidFill>
                  <a:srgbClr val="D8D8D8"/>
                </a:solidFill>
                <a:latin typeface="Funnel Sans" pitchFamily="2" charset="0"/>
              </a:defRPr>
            </a:lvl2pPr>
            <a:lvl3pPr marL="576000" indent="-21756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4"/>
              </a:buBlip>
              <a:defRPr sz="1200" b="0" i="0">
                <a:solidFill>
                  <a:srgbClr val="D8D8D8"/>
                </a:solidFill>
                <a:latin typeface="Funnel Sans" pitchFamily="2" charset="0"/>
              </a:defRPr>
            </a:lvl3pPr>
            <a:lvl4pPr marL="936000" indent="-216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4"/>
              </a:buBlip>
              <a:defRPr sz="1000" b="0" i="0">
                <a:solidFill>
                  <a:srgbClr val="D8D8D8"/>
                </a:solidFill>
                <a:latin typeface="Funnel Sans" pitchFamily="2" charset="0"/>
              </a:defRPr>
            </a:lvl4pPr>
            <a:lvl5pPr>
              <a:defRPr sz="1800">
                <a:solidFill>
                  <a:schemeClr val="tx2"/>
                </a:solidFill>
                <a:latin typeface="Funnel Sans" pitchFamily="2" charset="0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</p:txBody>
      </p:sp>
      <p:sp>
        <p:nvSpPr>
          <p:cNvPr id="33" name="Text Placeholder 29">
            <a:extLst>
              <a:ext uri="{FF2B5EF4-FFF2-40B4-BE49-F238E27FC236}">
                <a16:creationId xmlns:a16="http://schemas.microsoft.com/office/drawing/2014/main" id="{25F6AE61-7D45-4560-9204-DB18701BEA00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>
          <a:xfrm>
            <a:off x="8532348" y="4232031"/>
            <a:ext cx="3332818" cy="1643798"/>
          </a:xfr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400" b="0" i="0" spc="0">
                <a:solidFill>
                  <a:srgbClr val="D8D8D8"/>
                </a:solidFill>
                <a:latin typeface="Funnel Sans" pitchFamily="2" charset="0"/>
              </a:defRPr>
            </a:lvl1pPr>
            <a:lvl2pPr marL="216000" indent="-216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4"/>
              </a:buBlip>
              <a:defRPr sz="1400" b="0" i="0">
                <a:solidFill>
                  <a:srgbClr val="D8D8D8"/>
                </a:solidFill>
                <a:latin typeface="Funnel Sans" pitchFamily="2" charset="0"/>
              </a:defRPr>
            </a:lvl2pPr>
            <a:lvl3pPr marL="576000" indent="-21756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4"/>
              </a:buBlip>
              <a:defRPr sz="1200" b="0" i="0">
                <a:solidFill>
                  <a:srgbClr val="D8D8D8"/>
                </a:solidFill>
                <a:latin typeface="Funnel Sans" pitchFamily="2" charset="0"/>
              </a:defRPr>
            </a:lvl3pPr>
            <a:lvl4pPr marL="936000" indent="-216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4"/>
              </a:buBlip>
              <a:defRPr sz="1000" b="0" i="0">
                <a:solidFill>
                  <a:srgbClr val="D8D8D8"/>
                </a:solidFill>
                <a:latin typeface="Funnel Sans" pitchFamily="2" charset="0"/>
              </a:defRPr>
            </a:lvl4pPr>
            <a:lvl5pPr>
              <a:defRPr sz="1800">
                <a:solidFill>
                  <a:schemeClr val="tx2"/>
                </a:solidFill>
                <a:latin typeface="Funnel Sans" pitchFamily="2" charset="0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</p:txBody>
      </p:sp>
      <p:sp>
        <p:nvSpPr>
          <p:cNvPr id="2" name="Google Shape;22;p26">
            <a:extLst>
              <a:ext uri="{FF2B5EF4-FFF2-40B4-BE49-F238E27FC236}">
                <a16:creationId xmlns:a16="http://schemas.microsoft.com/office/drawing/2014/main" id="{C7C027BD-F736-A880-E537-E0D0CC8480B8}"/>
              </a:ext>
            </a:extLst>
          </p:cNvPr>
          <p:cNvSpPr txBox="1">
            <a:spLocks noGrp="1"/>
          </p:cNvSpPr>
          <p:nvPr>
            <p:ph type="ftr" idx="3"/>
          </p:nvPr>
        </p:nvSpPr>
        <p:spPr>
          <a:xfrm>
            <a:off x="9698400" y="6260400"/>
            <a:ext cx="2188802" cy="33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800" b="0" i="0">
                <a:solidFill>
                  <a:schemeClr val="bg1">
                    <a:alpha val="50000"/>
                  </a:schemeClr>
                </a:solidFill>
                <a:latin typeface="Funnel Sans" pitchFamily="2" charset="0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GB"/>
              <a:t>© 2024 Copyright Genpact. All Rights Reserved.</a:t>
            </a:r>
          </a:p>
        </p:txBody>
      </p:sp>
      <p:sp>
        <p:nvSpPr>
          <p:cNvPr id="7" name="Google Shape;18;p26">
            <a:extLst>
              <a:ext uri="{FF2B5EF4-FFF2-40B4-BE49-F238E27FC236}">
                <a16:creationId xmlns:a16="http://schemas.microsoft.com/office/drawing/2014/main" id="{42CCD9E2-0FA1-07CC-755A-124A1873AF0E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1258300" y="462976"/>
            <a:ext cx="10640128" cy="5389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 sz="4400" b="1" i="0" spc="-150" baseline="0">
                <a:solidFill>
                  <a:schemeClr val="bg1"/>
                </a:solidFill>
                <a:latin typeface="Funnel Sans" pitchFamily="2" charset="0"/>
              </a:defRPr>
            </a:lvl1pPr>
            <a:lvl2pPr lvl="1">
              <a:spcBef>
                <a:spcPts val="6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GB"/>
              <a:t>Titles go here, and never get smaller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221265605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 Content with Subtitl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Google Shape;21;p33">
            <a:extLst>
              <a:ext uri="{FF2B5EF4-FFF2-40B4-BE49-F238E27FC236}">
                <a16:creationId xmlns:a16="http://schemas.microsoft.com/office/drawing/2014/main" id="{434FE5C7-1914-8352-CA72-C512C0DE23C8}"/>
              </a:ext>
            </a:extLst>
          </p:cNvPr>
          <p:cNvSpPr txBox="1">
            <a:spLocks noGrp="1"/>
          </p:cNvSpPr>
          <p:nvPr>
            <p:ph type="sldNum" idx="13"/>
          </p:nvPr>
        </p:nvSpPr>
        <p:spPr>
          <a:xfrm>
            <a:off x="11368216" y="281474"/>
            <a:ext cx="518986" cy="2187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>
                <a:solidFill>
                  <a:schemeClr val="tx1"/>
                </a:solidFill>
                <a:latin typeface="Funnel Sans" pitchFamily="2" charset="0"/>
              </a:defRPr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Text Placeholder 29">
            <a:extLst>
              <a:ext uri="{FF2B5EF4-FFF2-40B4-BE49-F238E27FC236}">
                <a16:creationId xmlns:a16="http://schemas.microsoft.com/office/drawing/2014/main" id="{D8D9617B-1ED5-DF12-3467-80A93666F3A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228165" y="4232031"/>
            <a:ext cx="3332818" cy="1643798"/>
          </a:xfr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400" b="0" i="0" spc="0">
                <a:solidFill>
                  <a:schemeClr val="tx1"/>
                </a:solidFill>
                <a:latin typeface="Funnel Sans" pitchFamily="2" charset="0"/>
              </a:defRPr>
            </a:lvl1pPr>
            <a:lvl2pPr marL="216000" indent="-216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2"/>
              </a:buBlip>
              <a:defRPr sz="1100" b="0" i="0">
                <a:solidFill>
                  <a:srgbClr val="D8D8D8"/>
                </a:solidFill>
                <a:latin typeface="Funnel Sans" pitchFamily="2" charset="0"/>
              </a:defRPr>
            </a:lvl2pPr>
            <a:lvl3pPr marL="576000" indent="-21756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2"/>
              </a:buBlip>
              <a:defRPr sz="1050" b="0" i="0">
                <a:solidFill>
                  <a:srgbClr val="D8D8D8"/>
                </a:solidFill>
                <a:latin typeface="Funnel Sans" pitchFamily="2" charset="0"/>
              </a:defRPr>
            </a:lvl3pPr>
            <a:lvl4pPr marL="936000" indent="-216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2"/>
              </a:buBlip>
              <a:defRPr sz="1000" b="0" i="0">
                <a:solidFill>
                  <a:srgbClr val="D8D8D8"/>
                </a:solidFill>
                <a:latin typeface="Funnel Sans" pitchFamily="2" charset="0"/>
              </a:defRPr>
            </a:lvl4pPr>
            <a:lvl5pPr>
              <a:defRPr sz="1800">
                <a:solidFill>
                  <a:schemeClr val="tx2"/>
                </a:solidFill>
                <a:latin typeface="Funnel Sans" pitchFamily="2" charset="0"/>
              </a:defRPr>
            </a:lvl5pPr>
          </a:lstStyle>
          <a:p>
            <a:pPr lvl="0"/>
            <a:endParaRPr lang="en-GB"/>
          </a:p>
        </p:txBody>
      </p:sp>
      <p:sp>
        <p:nvSpPr>
          <p:cNvPr id="6" name="Text Placeholder 29">
            <a:extLst>
              <a:ext uri="{FF2B5EF4-FFF2-40B4-BE49-F238E27FC236}">
                <a16:creationId xmlns:a16="http://schemas.microsoft.com/office/drawing/2014/main" id="{5D32A610-CC4F-2845-147F-B856867F81EA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4885765" y="4232031"/>
            <a:ext cx="3332818" cy="1643798"/>
          </a:xfr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400" b="0" i="0" spc="0">
                <a:solidFill>
                  <a:schemeClr val="tx1"/>
                </a:solidFill>
                <a:latin typeface="Funnel Sans" pitchFamily="2" charset="0"/>
              </a:defRPr>
            </a:lvl1pPr>
            <a:lvl2pPr marL="216000" indent="-216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2"/>
              </a:buBlip>
              <a:defRPr sz="1100" b="0" i="0">
                <a:solidFill>
                  <a:srgbClr val="D8D8D8"/>
                </a:solidFill>
                <a:latin typeface="Funnel Sans" pitchFamily="2" charset="0"/>
              </a:defRPr>
            </a:lvl2pPr>
            <a:lvl3pPr marL="576000" indent="-21756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2"/>
              </a:buBlip>
              <a:defRPr sz="1050" b="0" i="0">
                <a:solidFill>
                  <a:srgbClr val="D8D8D8"/>
                </a:solidFill>
                <a:latin typeface="Funnel Sans" pitchFamily="2" charset="0"/>
              </a:defRPr>
            </a:lvl3pPr>
            <a:lvl4pPr marL="936000" indent="-216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2"/>
              </a:buBlip>
              <a:defRPr sz="1000" b="0" i="0">
                <a:solidFill>
                  <a:srgbClr val="D8D8D8"/>
                </a:solidFill>
                <a:latin typeface="Funnel Sans" pitchFamily="2" charset="0"/>
              </a:defRPr>
            </a:lvl4pPr>
            <a:lvl5pPr>
              <a:defRPr sz="1800">
                <a:solidFill>
                  <a:schemeClr val="tx2"/>
                </a:solidFill>
                <a:latin typeface="Funnel Sans" pitchFamily="2" charset="0"/>
              </a:defRPr>
            </a:lvl5pPr>
          </a:lstStyle>
          <a:p>
            <a:pPr lvl="0"/>
            <a:endParaRPr lang="en-GB"/>
          </a:p>
        </p:txBody>
      </p:sp>
      <p:sp>
        <p:nvSpPr>
          <p:cNvPr id="9" name="Text Placeholder 29">
            <a:extLst>
              <a:ext uri="{FF2B5EF4-FFF2-40B4-BE49-F238E27FC236}">
                <a16:creationId xmlns:a16="http://schemas.microsoft.com/office/drawing/2014/main" id="{89D6CC5F-7A2A-B46E-57D2-409537F11CFD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8534636" y="4232031"/>
            <a:ext cx="3332818" cy="1643798"/>
          </a:xfr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400" b="0" i="0" spc="0">
                <a:solidFill>
                  <a:schemeClr val="tx1"/>
                </a:solidFill>
                <a:latin typeface="Funnel Sans" pitchFamily="2" charset="0"/>
              </a:defRPr>
            </a:lvl1pPr>
            <a:lvl2pPr marL="216000" indent="-216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2"/>
              </a:buBlip>
              <a:defRPr sz="1100" b="0" i="0">
                <a:solidFill>
                  <a:srgbClr val="D8D8D8"/>
                </a:solidFill>
                <a:latin typeface="Funnel Sans" pitchFamily="2" charset="0"/>
              </a:defRPr>
            </a:lvl2pPr>
            <a:lvl3pPr marL="576000" indent="-21756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2"/>
              </a:buBlip>
              <a:defRPr sz="1050" b="0" i="0">
                <a:solidFill>
                  <a:srgbClr val="D8D8D8"/>
                </a:solidFill>
                <a:latin typeface="Funnel Sans" pitchFamily="2" charset="0"/>
              </a:defRPr>
            </a:lvl3pPr>
            <a:lvl4pPr marL="936000" indent="-216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2"/>
              </a:buBlip>
              <a:defRPr sz="1000" b="0" i="0">
                <a:solidFill>
                  <a:srgbClr val="D8D8D8"/>
                </a:solidFill>
                <a:latin typeface="Funnel Sans" pitchFamily="2" charset="0"/>
              </a:defRPr>
            </a:lvl4pPr>
            <a:lvl5pPr>
              <a:defRPr sz="1800">
                <a:solidFill>
                  <a:schemeClr val="tx2"/>
                </a:solidFill>
                <a:latin typeface="Funnel Sans" pitchFamily="2" charset="0"/>
              </a:defRPr>
            </a:lvl5pPr>
          </a:lstStyle>
          <a:p>
            <a:pPr lvl="0"/>
            <a:endParaRPr lang="en-GB"/>
          </a:p>
        </p:txBody>
      </p:sp>
      <p:sp>
        <p:nvSpPr>
          <p:cNvPr id="2" name="Text Placeholder 29">
            <a:extLst>
              <a:ext uri="{FF2B5EF4-FFF2-40B4-BE49-F238E27FC236}">
                <a16:creationId xmlns:a16="http://schemas.microsoft.com/office/drawing/2014/main" id="{1AC42BE0-2D56-2D92-48B8-04B90717018D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1228165" y="2913529"/>
            <a:ext cx="3332818" cy="1058772"/>
          </a:xfrm>
          <a:prstGeom prst="roundRect">
            <a:avLst>
              <a:gd name="adj" fmla="val 2975"/>
            </a:avLst>
          </a:prstGeom>
          <a:ln w="12700">
            <a:solidFill>
              <a:schemeClr val="tx1"/>
            </a:solidFill>
          </a:ln>
        </p:spPr>
        <p:txBody>
          <a:bodyPr lIns="0" tIns="0" r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b="0" i="0" spc="0">
                <a:solidFill>
                  <a:schemeClr val="tx1"/>
                </a:solidFill>
                <a:latin typeface="Funnel Sans" pitchFamily="2" charset="0"/>
              </a:defRPr>
            </a:lvl1pPr>
            <a:lvl2pPr marL="216000" indent="-216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2"/>
              </a:buBlip>
              <a:defRPr sz="1600" b="0" i="0">
                <a:solidFill>
                  <a:schemeClr val="bg1"/>
                </a:solidFill>
                <a:latin typeface="Funnel Sans" pitchFamily="2" charset="0"/>
              </a:defRPr>
            </a:lvl2pPr>
            <a:lvl3pPr marL="576000" indent="-21756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2"/>
              </a:buBlip>
              <a:defRPr sz="1400" b="0" i="0">
                <a:solidFill>
                  <a:schemeClr val="bg1"/>
                </a:solidFill>
                <a:latin typeface="Funnel Sans" pitchFamily="2" charset="0"/>
              </a:defRPr>
            </a:lvl3pPr>
            <a:lvl4pPr marL="936000" indent="-216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2"/>
              </a:buBlip>
              <a:defRPr sz="1200" b="0" i="0">
                <a:solidFill>
                  <a:schemeClr val="bg1"/>
                </a:solidFill>
                <a:latin typeface="Funnel Sans" pitchFamily="2" charset="0"/>
              </a:defRPr>
            </a:lvl4pPr>
            <a:lvl5pPr>
              <a:defRPr sz="1800">
                <a:solidFill>
                  <a:schemeClr val="tx2"/>
                </a:solidFill>
                <a:latin typeface="Funnel Sans" pitchFamily="2" charset="0"/>
              </a:defRPr>
            </a:lvl5pPr>
          </a:lstStyle>
          <a:p>
            <a:pPr lvl="0"/>
            <a:endParaRPr lang="en-GB"/>
          </a:p>
        </p:txBody>
      </p:sp>
      <p:sp>
        <p:nvSpPr>
          <p:cNvPr id="8" name="Text Placeholder 29">
            <a:extLst>
              <a:ext uri="{FF2B5EF4-FFF2-40B4-BE49-F238E27FC236}">
                <a16:creationId xmlns:a16="http://schemas.microsoft.com/office/drawing/2014/main" id="{3934E4D9-4467-C729-4C0B-FBAB4FFEEB71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4885765" y="2913529"/>
            <a:ext cx="3332818" cy="1058772"/>
          </a:xfrm>
          <a:prstGeom prst="roundRect">
            <a:avLst>
              <a:gd name="adj" fmla="val 2975"/>
            </a:avLst>
          </a:prstGeom>
          <a:ln w="12700">
            <a:solidFill>
              <a:schemeClr val="tx1"/>
            </a:solidFill>
          </a:ln>
        </p:spPr>
        <p:txBody>
          <a:bodyPr lIns="0" tIns="0" r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b="0" i="0" spc="0">
                <a:solidFill>
                  <a:schemeClr val="tx1"/>
                </a:solidFill>
                <a:latin typeface="Funnel Sans" pitchFamily="2" charset="0"/>
              </a:defRPr>
            </a:lvl1pPr>
            <a:lvl2pPr marL="216000" indent="-216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2"/>
              </a:buBlip>
              <a:defRPr sz="1600" b="0" i="0">
                <a:solidFill>
                  <a:schemeClr val="bg1"/>
                </a:solidFill>
                <a:latin typeface="Funnel Sans" pitchFamily="2" charset="0"/>
              </a:defRPr>
            </a:lvl2pPr>
            <a:lvl3pPr marL="576000" indent="-21756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2"/>
              </a:buBlip>
              <a:defRPr sz="1400" b="0" i="0">
                <a:solidFill>
                  <a:schemeClr val="bg1"/>
                </a:solidFill>
                <a:latin typeface="Funnel Sans" pitchFamily="2" charset="0"/>
              </a:defRPr>
            </a:lvl3pPr>
            <a:lvl4pPr marL="936000" indent="-216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2"/>
              </a:buBlip>
              <a:defRPr sz="1200" b="0" i="0">
                <a:solidFill>
                  <a:schemeClr val="bg1"/>
                </a:solidFill>
                <a:latin typeface="Funnel Sans" pitchFamily="2" charset="0"/>
              </a:defRPr>
            </a:lvl4pPr>
            <a:lvl5pPr>
              <a:defRPr sz="1800">
                <a:solidFill>
                  <a:schemeClr val="tx2"/>
                </a:solidFill>
                <a:latin typeface="Funnel Sans" pitchFamily="2" charset="0"/>
              </a:defRPr>
            </a:lvl5pPr>
          </a:lstStyle>
          <a:p>
            <a:pPr lvl="0"/>
            <a:endParaRPr lang="en-GB"/>
          </a:p>
        </p:txBody>
      </p:sp>
      <p:sp>
        <p:nvSpPr>
          <p:cNvPr id="13" name="Text Placeholder 29">
            <a:extLst>
              <a:ext uri="{FF2B5EF4-FFF2-40B4-BE49-F238E27FC236}">
                <a16:creationId xmlns:a16="http://schemas.microsoft.com/office/drawing/2014/main" id="{C7D44F94-6331-2CDB-146D-569B32A02863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8534636" y="2913529"/>
            <a:ext cx="3332818" cy="1058772"/>
          </a:xfrm>
          <a:prstGeom prst="roundRect">
            <a:avLst>
              <a:gd name="adj" fmla="val 2975"/>
            </a:avLst>
          </a:prstGeom>
          <a:ln w="12700">
            <a:solidFill>
              <a:schemeClr val="tx1"/>
            </a:solidFill>
          </a:ln>
        </p:spPr>
        <p:txBody>
          <a:bodyPr lIns="0" tIns="0" r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b="0" i="0" spc="0">
                <a:solidFill>
                  <a:schemeClr val="tx1"/>
                </a:solidFill>
                <a:latin typeface="Funnel Sans" pitchFamily="2" charset="0"/>
              </a:defRPr>
            </a:lvl1pPr>
            <a:lvl2pPr marL="216000" indent="-216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2"/>
              </a:buBlip>
              <a:defRPr sz="1600" b="0" i="0">
                <a:solidFill>
                  <a:schemeClr val="bg1"/>
                </a:solidFill>
                <a:latin typeface="Funnel Sans" pitchFamily="2" charset="0"/>
              </a:defRPr>
            </a:lvl2pPr>
            <a:lvl3pPr marL="576000" indent="-21756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2"/>
              </a:buBlip>
              <a:defRPr sz="1400" b="0" i="0">
                <a:solidFill>
                  <a:schemeClr val="bg1"/>
                </a:solidFill>
                <a:latin typeface="Funnel Sans" pitchFamily="2" charset="0"/>
              </a:defRPr>
            </a:lvl3pPr>
            <a:lvl4pPr marL="936000" indent="-216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2"/>
              </a:buBlip>
              <a:defRPr sz="1200" b="0" i="0">
                <a:solidFill>
                  <a:schemeClr val="bg1"/>
                </a:solidFill>
                <a:latin typeface="Funnel Sans" pitchFamily="2" charset="0"/>
              </a:defRPr>
            </a:lvl4pPr>
            <a:lvl5pPr>
              <a:defRPr sz="1800">
                <a:solidFill>
                  <a:schemeClr val="tx2"/>
                </a:solidFill>
                <a:latin typeface="Funnel Sans" pitchFamily="2" charset="0"/>
              </a:defRPr>
            </a:lvl5pPr>
          </a:lstStyle>
          <a:p>
            <a:pPr lvl="0"/>
            <a:endParaRPr lang="en-GB"/>
          </a:p>
        </p:txBody>
      </p:sp>
      <p:sp>
        <p:nvSpPr>
          <p:cNvPr id="14" name="Google Shape;22;p26">
            <a:extLst>
              <a:ext uri="{FF2B5EF4-FFF2-40B4-BE49-F238E27FC236}">
                <a16:creationId xmlns:a16="http://schemas.microsoft.com/office/drawing/2014/main" id="{D86D93EB-E49C-E0A1-445D-E9690D2B3E7C}"/>
              </a:ext>
            </a:extLst>
          </p:cNvPr>
          <p:cNvSpPr txBox="1">
            <a:spLocks noGrp="1"/>
          </p:cNvSpPr>
          <p:nvPr>
            <p:ph type="ftr" idx="3"/>
          </p:nvPr>
        </p:nvSpPr>
        <p:spPr>
          <a:xfrm>
            <a:off x="9698400" y="6260400"/>
            <a:ext cx="2188802" cy="33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800" b="0" i="0">
                <a:solidFill>
                  <a:schemeClr val="tx1"/>
                </a:solidFill>
                <a:latin typeface="Funnel Sans" pitchFamily="2" charset="0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GB"/>
              <a:t>© 2024 Copyright Genpact. All Rights Reserved.</a:t>
            </a:r>
          </a:p>
        </p:txBody>
      </p:sp>
      <p:sp>
        <p:nvSpPr>
          <p:cNvPr id="16" name="Google Shape;18;p26">
            <a:extLst>
              <a:ext uri="{FF2B5EF4-FFF2-40B4-BE49-F238E27FC236}">
                <a16:creationId xmlns:a16="http://schemas.microsoft.com/office/drawing/2014/main" id="{901BD9C3-0F3B-E573-5E5B-C06D5F3A7C31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1258300" y="462976"/>
            <a:ext cx="10640128" cy="5389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 sz="4400" b="1" i="0" spc="-150" baseline="0">
                <a:solidFill>
                  <a:schemeClr val="tx1"/>
                </a:solidFill>
                <a:latin typeface="Funnel Sans" pitchFamily="2" charset="0"/>
              </a:defRPr>
            </a:lvl1pPr>
            <a:lvl2pPr lvl="1">
              <a:spcBef>
                <a:spcPts val="6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GB"/>
              <a:t>Titles go here, and never get smaller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43666863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Content with Subtitle 2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phic 4">
            <a:extLst>
              <a:ext uri="{FF2B5EF4-FFF2-40B4-BE49-F238E27FC236}">
                <a16:creationId xmlns:a16="http://schemas.microsoft.com/office/drawing/2014/main" id="{A4BD5DE1-87AE-F2C0-4FB1-2A56F486B68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39395" t="26219" r="10339" b="23780"/>
          <a:stretch/>
        </p:blipFill>
        <p:spPr>
          <a:xfrm>
            <a:off x="211951" y="6286337"/>
            <a:ext cx="911535" cy="473075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BF0BAC46-D361-8709-DA40-9F7456A7B67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8134" t="14156" r="57486" b="13360"/>
          <a:stretch/>
        </p:blipFill>
        <p:spPr>
          <a:xfrm>
            <a:off x="211950" y="238990"/>
            <a:ext cx="890753" cy="979825"/>
          </a:xfrm>
          <a:prstGeom prst="rect">
            <a:avLst/>
          </a:prstGeom>
        </p:spPr>
      </p:pic>
      <p:sp>
        <p:nvSpPr>
          <p:cNvPr id="11" name="Google Shape;21;p33">
            <a:extLst>
              <a:ext uri="{FF2B5EF4-FFF2-40B4-BE49-F238E27FC236}">
                <a16:creationId xmlns:a16="http://schemas.microsoft.com/office/drawing/2014/main" id="{434FE5C7-1914-8352-CA72-C512C0DE23C8}"/>
              </a:ext>
            </a:extLst>
          </p:cNvPr>
          <p:cNvSpPr txBox="1">
            <a:spLocks noGrp="1"/>
          </p:cNvSpPr>
          <p:nvPr>
            <p:ph type="sldNum" idx="13"/>
          </p:nvPr>
        </p:nvSpPr>
        <p:spPr>
          <a:xfrm>
            <a:off x="11368216" y="281474"/>
            <a:ext cx="518986" cy="2187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>
                <a:solidFill>
                  <a:schemeClr val="bg1"/>
                </a:solidFill>
                <a:latin typeface="Funnel Sans" pitchFamily="2" charset="0"/>
              </a:defRPr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29">
            <a:extLst>
              <a:ext uri="{FF2B5EF4-FFF2-40B4-BE49-F238E27FC236}">
                <a16:creationId xmlns:a16="http://schemas.microsoft.com/office/drawing/2014/main" id="{BCE06CA3-FBDA-0DB1-EC08-8B166A08F26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258342" y="5220236"/>
            <a:ext cx="2393506" cy="886970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 b="0" i="0" spc="0">
                <a:solidFill>
                  <a:schemeClr val="bg1"/>
                </a:solidFill>
                <a:latin typeface="Funnel Sans" pitchFamily="2" charset="0"/>
              </a:defRPr>
            </a:lvl1pPr>
            <a:lvl2pPr marL="216000" indent="-216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4"/>
              </a:buBlip>
              <a:defRPr sz="1100" b="0" i="0">
                <a:solidFill>
                  <a:schemeClr val="bg1"/>
                </a:solidFill>
                <a:latin typeface="Funnel Sans" pitchFamily="2" charset="0"/>
              </a:defRPr>
            </a:lvl2pPr>
            <a:lvl3pPr marL="576000" indent="-21756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4"/>
              </a:buBlip>
              <a:defRPr sz="1050" b="0" i="0">
                <a:solidFill>
                  <a:schemeClr val="bg1"/>
                </a:solidFill>
                <a:latin typeface="Funnel Sans" pitchFamily="2" charset="0"/>
              </a:defRPr>
            </a:lvl3pPr>
            <a:lvl4pPr marL="936000" indent="-216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4"/>
              </a:buBlip>
              <a:defRPr sz="1000" b="0" i="0">
                <a:solidFill>
                  <a:schemeClr val="bg1"/>
                </a:solidFill>
                <a:latin typeface="Funnel Sans" pitchFamily="2" charset="0"/>
              </a:defRPr>
            </a:lvl4pPr>
            <a:lvl5pPr>
              <a:defRPr sz="1800">
                <a:solidFill>
                  <a:schemeClr val="tx2"/>
                </a:solidFill>
                <a:latin typeface="Funnel Sans" pitchFamily="2" charset="0"/>
              </a:defRPr>
            </a:lvl5pPr>
          </a:lstStyle>
          <a:p>
            <a:pPr lvl="0"/>
            <a:endParaRPr lang="en-GB"/>
          </a:p>
        </p:txBody>
      </p:sp>
      <p:sp>
        <p:nvSpPr>
          <p:cNvPr id="9" name="Text Placeholder 29">
            <a:extLst>
              <a:ext uri="{FF2B5EF4-FFF2-40B4-BE49-F238E27FC236}">
                <a16:creationId xmlns:a16="http://schemas.microsoft.com/office/drawing/2014/main" id="{7812742B-B5EA-A826-D00D-EA8A7E8F5C4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940202" y="5220236"/>
            <a:ext cx="2393506" cy="886970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 b="0" i="0" spc="0">
                <a:solidFill>
                  <a:schemeClr val="bg1"/>
                </a:solidFill>
                <a:latin typeface="Funnel Sans" pitchFamily="2" charset="0"/>
              </a:defRPr>
            </a:lvl1pPr>
            <a:lvl2pPr marL="216000" indent="-216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4"/>
              </a:buBlip>
              <a:defRPr sz="1100" b="0" i="0">
                <a:solidFill>
                  <a:schemeClr val="bg1"/>
                </a:solidFill>
                <a:latin typeface="Funnel Sans" pitchFamily="2" charset="0"/>
              </a:defRPr>
            </a:lvl2pPr>
            <a:lvl3pPr marL="576000" indent="-21756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4"/>
              </a:buBlip>
              <a:defRPr sz="1050" b="0" i="0">
                <a:solidFill>
                  <a:schemeClr val="bg1"/>
                </a:solidFill>
                <a:latin typeface="Funnel Sans" pitchFamily="2" charset="0"/>
              </a:defRPr>
            </a:lvl3pPr>
            <a:lvl4pPr marL="936000" indent="-216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4"/>
              </a:buBlip>
              <a:defRPr sz="1000" b="0" i="0">
                <a:solidFill>
                  <a:schemeClr val="bg1"/>
                </a:solidFill>
                <a:latin typeface="Funnel Sans" pitchFamily="2" charset="0"/>
              </a:defRPr>
            </a:lvl4pPr>
            <a:lvl5pPr>
              <a:defRPr sz="1800">
                <a:solidFill>
                  <a:schemeClr val="tx2"/>
                </a:solidFill>
                <a:latin typeface="Funnel Sans" pitchFamily="2" charset="0"/>
              </a:defRPr>
            </a:lvl5pPr>
          </a:lstStyle>
          <a:p>
            <a:pPr lvl="0"/>
            <a:endParaRPr lang="en-GB"/>
          </a:p>
        </p:txBody>
      </p:sp>
      <p:sp>
        <p:nvSpPr>
          <p:cNvPr id="14" name="Text Placeholder 29">
            <a:extLst>
              <a:ext uri="{FF2B5EF4-FFF2-40B4-BE49-F238E27FC236}">
                <a16:creationId xmlns:a16="http://schemas.microsoft.com/office/drawing/2014/main" id="{D7AED383-9A52-6797-1AB6-80F75FB0264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650847" y="5220236"/>
            <a:ext cx="2393506" cy="886970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 b="0" i="0" spc="0">
                <a:solidFill>
                  <a:schemeClr val="bg1"/>
                </a:solidFill>
                <a:latin typeface="Funnel Sans" pitchFamily="2" charset="0"/>
              </a:defRPr>
            </a:lvl1pPr>
            <a:lvl2pPr marL="216000" indent="-216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4"/>
              </a:buBlip>
              <a:defRPr sz="1100" b="0" i="0">
                <a:solidFill>
                  <a:schemeClr val="bg1"/>
                </a:solidFill>
                <a:latin typeface="Funnel Sans" pitchFamily="2" charset="0"/>
              </a:defRPr>
            </a:lvl2pPr>
            <a:lvl3pPr marL="576000" indent="-21756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4"/>
              </a:buBlip>
              <a:defRPr sz="1050" b="0" i="0">
                <a:solidFill>
                  <a:schemeClr val="bg1"/>
                </a:solidFill>
                <a:latin typeface="Funnel Sans" pitchFamily="2" charset="0"/>
              </a:defRPr>
            </a:lvl3pPr>
            <a:lvl4pPr marL="936000" indent="-216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4"/>
              </a:buBlip>
              <a:defRPr sz="1000" b="0" i="0">
                <a:solidFill>
                  <a:schemeClr val="bg1"/>
                </a:solidFill>
                <a:latin typeface="Funnel Sans" pitchFamily="2" charset="0"/>
              </a:defRPr>
            </a:lvl4pPr>
            <a:lvl5pPr>
              <a:defRPr sz="1800">
                <a:solidFill>
                  <a:schemeClr val="tx2"/>
                </a:solidFill>
                <a:latin typeface="Funnel Sans" pitchFamily="2" charset="0"/>
              </a:defRPr>
            </a:lvl5pPr>
          </a:lstStyle>
          <a:p>
            <a:pPr lvl="0"/>
            <a:endParaRPr lang="en-GB"/>
          </a:p>
        </p:txBody>
      </p:sp>
      <p:sp>
        <p:nvSpPr>
          <p:cNvPr id="15" name="Text Placeholder 29">
            <a:extLst>
              <a:ext uri="{FF2B5EF4-FFF2-40B4-BE49-F238E27FC236}">
                <a16:creationId xmlns:a16="http://schemas.microsoft.com/office/drawing/2014/main" id="{40FA7E6F-7BDE-96CA-B9AA-6D74EF94DFC3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9328441" y="5220236"/>
            <a:ext cx="2393506" cy="886970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 b="0" i="0" spc="0">
                <a:solidFill>
                  <a:schemeClr val="bg1"/>
                </a:solidFill>
                <a:latin typeface="Funnel Sans" pitchFamily="2" charset="0"/>
              </a:defRPr>
            </a:lvl1pPr>
            <a:lvl2pPr marL="216000" indent="-216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4"/>
              </a:buBlip>
              <a:defRPr sz="1100" b="0" i="0">
                <a:solidFill>
                  <a:schemeClr val="bg1"/>
                </a:solidFill>
                <a:latin typeface="Funnel Sans" pitchFamily="2" charset="0"/>
              </a:defRPr>
            </a:lvl2pPr>
            <a:lvl3pPr marL="576000" indent="-21756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4"/>
              </a:buBlip>
              <a:defRPr sz="1050" b="0" i="0">
                <a:solidFill>
                  <a:schemeClr val="bg1"/>
                </a:solidFill>
                <a:latin typeface="Funnel Sans" pitchFamily="2" charset="0"/>
              </a:defRPr>
            </a:lvl3pPr>
            <a:lvl4pPr marL="936000" indent="-216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4"/>
              </a:buBlip>
              <a:defRPr sz="1000" b="0" i="0">
                <a:solidFill>
                  <a:schemeClr val="bg1"/>
                </a:solidFill>
                <a:latin typeface="Funnel Sans" pitchFamily="2" charset="0"/>
              </a:defRPr>
            </a:lvl4pPr>
            <a:lvl5pPr>
              <a:defRPr sz="1800">
                <a:solidFill>
                  <a:schemeClr val="tx2"/>
                </a:solidFill>
                <a:latin typeface="Funnel Sans" pitchFamily="2" charset="0"/>
              </a:defRPr>
            </a:lvl5pPr>
          </a:lstStyle>
          <a:p>
            <a:pPr lvl="0"/>
            <a:endParaRPr lang="en-GB"/>
          </a:p>
        </p:txBody>
      </p:sp>
      <p:sp>
        <p:nvSpPr>
          <p:cNvPr id="7" name="Picture Placeholder 13">
            <a:extLst>
              <a:ext uri="{FF2B5EF4-FFF2-40B4-BE49-F238E27FC236}">
                <a16:creationId xmlns:a16="http://schemas.microsoft.com/office/drawing/2014/main" id="{ED611402-2286-84C4-61AA-A6BA4F8B82AC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1223108" y="1288487"/>
            <a:ext cx="2555678" cy="3691137"/>
          </a:xfrm>
        </p:spPr>
        <p:txBody>
          <a:bodyPr>
            <a:normAutofit/>
          </a:bodyPr>
          <a:lstStyle>
            <a:lvl1pPr>
              <a:defRPr sz="1000"/>
            </a:lvl1pPr>
          </a:lstStyle>
          <a:p>
            <a:endParaRPr lang="en-GB"/>
          </a:p>
        </p:txBody>
      </p:sp>
      <p:sp>
        <p:nvSpPr>
          <p:cNvPr id="21" name="Picture Placeholder 13">
            <a:extLst>
              <a:ext uri="{FF2B5EF4-FFF2-40B4-BE49-F238E27FC236}">
                <a16:creationId xmlns:a16="http://schemas.microsoft.com/office/drawing/2014/main" id="{48261CAA-7C08-0306-CAD7-67DFC398CB9F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3925913" y="1288487"/>
            <a:ext cx="2555678" cy="3691137"/>
          </a:xfrm>
        </p:spPr>
        <p:txBody>
          <a:bodyPr>
            <a:normAutofit/>
          </a:bodyPr>
          <a:lstStyle>
            <a:lvl1pPr>
              <a:defRPr sz="1000"/>
            </a:lvl1pPr>
          </a:lstStyle>
          <a:p>
            <a:endParaRPr lang="en-GB"/>
          </a:p>
        </p:txBody>
      </p:sp>
      <p:sp>
        <p:nvSpPr>
          <p:cNvPr id="22" name="Picture Placeholder 13">
            <a:extLst>
              <a:ext uri="{FF2B5EF4-FFF2-40B4-BE49-F238E27FC236}">
                <a16:creationId xmlns:a16="http://schemas.microsoft.com/office/drawing/2014/main" id="{086FD225-3ED5-8F6F-C1B3-A1B349DDE180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6628718" y="1288487"/>
            <a:ext cx="2555678" cy="3691137"/>
          </a:xfrm>
        </p:spPr>
        <p:txBody>
          <a:bodyPr>
            <a:normAutofit/>
          </a:bodyPr>
          <a:lstStyle>
            <a:lvl1pPr>
              <a:defRPr sz="1000"/>
            </a:lvl1pPr>
          </a:lstStyle>
          <a:p>
            <a:endParaRPr lang="en-GB"/>
          </a:p>
        </p:txBody>
      </p:sp>
      <p:sp>
        <p:nvSpPr>
          <p:cNvPr id="23" name="Picture Placeholder 13">
            <a:extLst>
              <a:ext uri="{FF2B5EF4-FFF2-40B4-BE49-F238E27FC236}">
                <a16:creationId xmlns:a16="http://schemas.microsoft.com/office/drawing/2014/main" id="{0B2FC53B-45CA-2392-456B-039DC8D4107D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9331524" y="1288487"/>
            <a:ext cx="2555678" cy="3691137"/>
          </a:xfrm>
        </p:spPr>
        <p:txBody>
          <a:bodyPr>
            <a:normAutofit/>
          </a:bodyPr>
          <a:lstStyle>
            <a:lvl1pPr>
              <a:defRPr sz="1000"/>
            </a:lvl1pPr>
          </a:lstStyle>
          <a:p>
            <a:endParaRPr lang="en-GB"/>
          </a:p>
        </p:txBody>
      </p:sp>
      <p:sp>
        <p:nvSpPr>
          <p:cNvPr id="2" name="Google Shape;22;p26">
            <a:extLst>
              <a:ext uri="{FF2B5EF4-FFF2-40B4-BE49-F238E27FC236}">
                <a16:creationId xmlns:a16="http://schemas.microsoft.com/office/drawing/2014/main" id="{1AB2A463-C823-D32A-E89D-05F45A3F248D}"/>
              </a:ext>
            </a:extLst>
          </p:cNvPr>
          <p:cNvSpPr txBox="1">
            <a:spLocks noGrp="1"/>
          </p:cNvSpPr>
          <p:nvPr>
            <p:ph type="ftr" idx="3"/>
          </p:nvPr>
        </p:nvSpPr>
        <p:spPr>
          <a:xfrm>
            <a:off x="9698400" y="6260400"/>
            <a:ext cx="2188802" cy="33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800" b="0" i="0">
                <a:solidFill>
                  <a:schemeClr val="bg1">
                    <a:alpha val="50000"/>
                  </a:schemeClr>
                </a:solidFill>
                <a:latin typeface="Funnel Sans" pitchFamily="2" charset="0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GB"/>
              <a:t>© 2024 Copyright Genpact. All Rights Reserved.</a:t>
            </a:r>
          </a:p>
        </p:txBody>
      </p:sp>
      <p:sp>
        <p:nvSpPr>
          <p:cNvPr id="12" name="Google Shape;18;p26">
            <a:extLst>
              <a:ext uri="{FF2B5EF4-FFF2-40B4-BE49-F238E27FC236}">
                <a16:creationId xmlns:a16="http://schemas.microsoft.com/office/drawing/2014/main" id="{B81DA87E-A91E-EFC0-3097-981D065C766F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1258300" y="462976"/>
            <a:ext cx="10640128" cy="5389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 sz="4400" b="1" i="0" spc="-150" baseline="0">
                <a:solidFill>
                  <a:schemeClr val="bg1"/>
                </a:solidFill>
                <a:latin typeface="Funnel Sans" pitchFamily="2" charset="0"/>
              </a:defRPr>
            </a:lvl1pPr>
            <a:lvl2pPr lvl="1">
              <a:spcBef>
                <a:spcPts val="6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GB"/>
              <a:t>Titles go here, and never get smaller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17274587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10A87963-A5DA-DCD7-DA7E-F143F30B769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1365" cy="685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1508DED2-D351-6F02-97F0-EC8D5DB87D78}"/>
              </a:ext>
            </a:extLst>
          </p:cNvPr>
          <p:cNvSpPr/>
          <p:nvPr userDrawn="1"/>
        </p:nvSpPr>
        <p:spPr>
          <a:xfrm>
            <a:off x="1" y="0"/>
            <a:ext cx="6096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b="0" i="0">
              <a:latin typeface="Funnel Sans" pitchFamily="2" charset="0"/>
            </a:endParaRP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92498D60-CA77-4ED3-A6AF-83F2AE6BDB9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39395" t="26219" r="10339" b="23780"/>
          <a:stretch/>
        </p:blipFill>
        <p:spPr>
          <a:xfrm>
            <a:off x="211951" y="6286337"/>
            <a:ext cx="911535" cy="473075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64A1C97A-8611-4A24-A3B9-7CA7D0758DB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8134" t="14156" r="57486" b="13360"/>
          <a:stretch/>
        </p:blipFill>
        <p:spPr>
          <a:xfrm>
            <a:off x="211950" y="238990"/>
            <a:ext cx="890753" cy="979825"/>
          </a:xfrm>
          <a:prstGeom prst="rect">
            <a:avLst/>
          </a:prstGeom>
        </p:spPr>
      </p:pic>
      <p:pic>
        <p:nvPicPr>
          <p:cNvPr id="25" name="Graphic 24">
            <a:extLst>
              <a:ext uri="{FF2B5EF4-FFF2-40B4-BE49-F238E27FC236}">
                <a16:creationId xmlns:a16="http://schemas.microsoft.com/office/drawing/2014/main" id="{82632066-2C31-EAEF-07B4-F9973989BFBB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5400000">
            <a:off x="916276" y="1808163"/>
            <a:ext cx="196850" cy="172244"/>
          </a:xfrm>
          <a:prstGeom prst="rect">
            <a:avLst/>
          </a:prstGeom>
        </p:spPr>
      </p:pic>
      <p:pic>
        <p:nvPicPr>
          <p:cNvPr id="27" name="Graphic 26">
            <a:extLst>
              <a:ext uri="{FF2B5EF4-FFF2-40B4-BE49-F238E27FC236}">
                <a16:creationId xmlns:a16="http://schemas.microsoft.com/office/drawing/2014/main" id="{6B9E0E3B-E58F-0660-D057-93B679C478CD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5400000">
            <a:off x="916276" y="2460943"/>
            <a:ext cx="196850" cy="172244"/>
          </a:xfrm>
          <a:prstGeom prst="rect">
            <a:avLst/>
          </a:prstGeom>
        </p:spPr>
      </p:pic>
      <p:pic>
        <p:nvPicPr>
          <p:cNvPr id="28" name="Graphic 27">
            <a:extLst>
              <a:ext uri="{FF2B5EF4-FFF2-40B4-BE49-F238E27FC236}">
                <a16:creationId xmlns:a16="http://schemas.microsoft.com/office/drawing/2014/main" id="{190F5680-9ED9-AD85-B5F3-3F415E20B8F7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5400000">
            <a:off x="916276" y="3113723"/>
            <a:ext cx="196850" cy="172244"/>
          </a:xfrm>
          <a:prstGeom prst="rect">
            <a:avLst/>
          </a:prstGeom>
        </p:spPr>
      </p:pic>
      <p:pic>
        <p:nvPicPr>
          <p:cNvPr id="29" name="Graphic 28">
            <a:extLst>
              <a:ext uri="{FF2B5EF4-FFF2-40B4-BE49-F238E27FC236}">
                <a16:creationId xmlns:a16="http://schemas.microsoft.com/office/drawing/2014/main" id="{4DF1538F-06F9-E852-E571-546B250BFC5A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5400000">
            <a:off x="916276" y="3766503"/>
            <a:ext cx="196850" cy="172244"/>
          </a:xfrm>
          <a:prstGeom prst="rect">
            <a:avLst/>
          </a:prstGeom>
        </p:spPr>
      </p:pic>
      <p:pic>
        <p:nvPicPr>
          <p:cNvPr id="30" name="Graphic 29">
            <a:extLst>
              <a:ext uri="{FF2B5EF4-FFF2-40B4-BE49-F238E27FC236}">
                <a16:creationId xmlns:a16="http://schemas.microsoft.com/office/drawing/2014/main" id="{C6947B5A-A465-4895-1249-ED90C3FC172A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5400000">
            <a:off x="916276" y="4419283"/>
            <a:ext cx="196850" cy="172244"/>
          </a:xfrm>
          <a:prstGeom prst="rect">
            <a:avLst/>
          </a:prstGeom>
        </p:spPr>
      </p:pic>
      <p:pic>
        <p:nvPicPr>
          <p:cNvPr id="31" name="Graphic 30">
            <a:extLst>
              <a:ext uri="{FF2B5EF4-FFF2-40B4-BE49-F238E27FC236}">
                <a16:creationId xmlns:a16="http://schemas.microsoft.com/office/drawing/2014/main" id="{E0549003-5B03-C5F7-F87A-F19C80C7D229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5400000">
            <a:off x="916276" y="5072063"/>
            <a:ext cx="196850" cy="172244"/>
          </a:xfrm>
          <a:prstGeom prst="rect">
            <a:avLst/>
          </a:prstGeom>
        </p:spPr>
      </p:pic>
      <p:sp>
        <p:nvSpPr>
          <p:cNvPr id="32" name="Google Shape;24;p26">
            <a:extLst>
              <a:ext uri="{FF2B5EF4-FFF2-40B4-BE49-F238E27FC236}">
                <a16:creationId xmlns:a16="http://schemas.microsoft.com/office/drawing/2014/main" id="{CD5D790D-9423-B18B-2082-61298E142DFA}"/>
              </a:ext>
            </a:extLst>
          </p:cNvPr>
          <p:cNvSpPr txBox="1">
            <a:spLocks noGrp="1"/>
          </p:cNvSpPr>
          <p:nvPr>
            <p:ph type="body" idx="2" hasCustomPrompt="1"/>
          </p:nvPr>
        </p:nvSpPr>
        <p:spPr>
          <a:xfrm>
            <a:off x="1185698" y="1605677"/>
            <a:ext cx="3322413" cy="5017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0" lvl="0" indent="0" algn="l">
              <a:lnSpc>
                <a:spcPts val="2200"/>
              </a:lnSpc>
              <a:spcBef>
                <a:spcPts val="1200"/>
              </a:spcBef>
              <a:spcAft>
                <a:spcPts val="0"/>
              </a:spcAft>
              <a:buSzPts val="1400"/>
              <a:buFont typeface="Arial" panose="020B0604020202020204" pitchFamily="34" charset="0"/>
              <a:buNone/>
              <a:defRPr sz="2000" b="0" i="0">
                <a:solidFill>
                  <a:schemeClr val="bg1"/>
                </a:solidFill>
                <a:latin typeface="Funnel Sans" pitchFamily="2" charset="0"/>
              </a:defRPr>
            </a:lvl1pPr>
            <a:lvl2pPr marL="914400" lvl="1" indent="-342900" algn="l">
              <a:lnSpc>
                <a:spcPct val="105000"/>
              </a:lnSpc>
              <a:spcBef>
                <a:spcPts val="1200"/>
              </a:spcBef>
              <a:spcAft>
                <a:spcPts val="0"/>
              </a:spcAft>
              <a:buSzPts val="1800"/>
              <a:buChar char="■"/>
              <a:defRPr/>
            </a:lvl2pPr>
            <a:lvl3pPr marL="1371600" lvl="2" indent="-320039" algn="l">
              <a:lnSpc>
                <a:spcPct val="105000"/>
              </a:lnSpc>
              <a:spcBef>
                <a:spcPts val="600"/>
              </a:spcBef>
              <a:spcAft>
                <a:spcPts val="0"/>
              </a:spcAft>
              <a:buSzPts val="1440"/>
              <a:buChar char="►"/>
              <a:defRPr/>
            </a:lvl3pPr>
            <a:lvl4pPr marL="1828800" lvl="3" indent="-342900" algn="l">
              <a:lnSpc>
                <a:spcPct val="105000"/>
              </a:lnSpc>
              <a:spcBef>
                <a:spcPts val="3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228600" algn="l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r>
              <a:rPr lang="en-GB"/>
              <a:t>Level 1</a:t>
            </a:r>
          </a:p>
        </p:txBody>
      </p:sp>
      <p:sp>
        <p:nvSpPr>
          <p:cNvPr id="33" name="Google Shape;24;p26">
            <a:extLst>
              <a:ext uri="{FF2B5EF4-FFF2-40B4-BE49-F238E27FC236}">
                <a16:creationId xmlns:a16="http://schemas.microsoft.com/office/drawing/2014/main" id="{FAC077C5-23DB-6672-D948-DEFEE9E8266F}"/>
              </a:ext>
            </a:extLst>
          </p:cNvPr>
          <p:cNvSpPr txBox="1">
            <a:spLocks noGrp="1"/>
          </p:cNvSpPr>
          <p:nvPr>
            <p:ph type="body" idx="13" hasCustomPrompt="1"/>
          </p:nvPr>
        </p:nvSpPr>
        <p:spPr>
          <a:xfrm>
            <a:off x="1185698" y="2258457"/>
            <a:ext cx="3322413" cy="5017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0" lvl="0" indent="0" algn="l">
              <a:lnSpc>
                <a:spcPts val="2200"/>
              </a:lnSpc>
              <a:spcBef>
                <a:spcPts val="1200"/>
              </a:spcBef>
              <a:spcAft>
                <a:spcPts val="0"/>
              </a:spcAft>
              <a:buSzPts val="1400"/>
              <a:buFont typeface="Arial" panose="020B0604020202020204" pitchFamily="34" charset="0"/>
              <a:buNone/>
              <a:defRPr sz="2000" b="0" i="0">
                <a:solidFill>
                  <a:schemeClr val="bg1"/>
                </a:solidFill>
                <a:latin typeface="Funnel Sans" pitchFamily="2" charset="0"/>
              </a:defRPr>
            </a:lvl1pPr>
            <a:lvl2pPr marL="914400" lvl="1" indent="-342900" algn="l">
              <a:lnSpc>
                <a:spcPct val="105000"/>
              </a:lnSpc>
              <a:spcBef>
                <a:spcPts val="1200"/>
              </a:spcBef>
              <a:spcAft>
                <a:spcPts val="0"/>
              </a:spcAft>
              <a:buSzPts val="1800"/>
              <a:buChar char="■"/>
              <a:defRPr/>
            </a:lvl2pPr>
            <a:lvl3pPr marL="1371600" lvl="2" indent="-320039" algn="l">
              <a:lnSpc>
                <a:spcPct val="105000"/>
              </a:lnSpc>
              <a:spcBef>
                <a:spcPts val="600"/>
              </a:spcBef>
              <a:spcAft>
                <a:spcPts val="0"/>
              </a:spcAft>
              <a:buSzPts val="1440"/>
              <a:buChar char="►"/>
              <a:defRPr/>
            </a:lvl3pPr>
            <a:lvl4pPr marL="1828800" lvl="3" indent="-342900" algn="l">
              <a:lnSpc>
                <a:spcPct val="105000"/>
              </a:lnSpc>
              <a:spcBef>
                <a:spcPts val="3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228600" algn="l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r>
              <a:rPr lang="en-GB"/>
              <a:t>Level 2</a:t>
            </a:r>
          </a:p>
        </p:txBody>
      </p:sp>
      <p:sp>
        <p:nvSpPr>
          <p:cNvPr id="34" name="Google Shape;24;p26">
            <a:extLst>
              <a:ext uri="{FF2B5EF4-FFF2-40B4-BE49-F238E27FC236}">
                <a16:creationId xmlns:a16="http://schemas.microsoft.com/office/drawing/2014/main" id="{2918299F-FCC7-1765-77FB-44EB16488DB3}"/>
              </a:ext>
            </a:extLst>
          </p:cNvPr>
          <p:cNvSpPr txBox="1">
            <a:spLocks noGrp="1"/>
          </p:cNvSpPr>
          <p:nvPr>
            <p:ph type="body" idx="14" hasCustomPrompt="1"/>
          </p:nvPr>
        </p:nvSpPr>
        <p:spPr>
          <a:xfrm>
            <a:off x="1185698" y="2911237"/>
            <a:ext cx="3322413" cy="5017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0" lvl="0" indent="0" algn="l">
              <a:lnSpc>
                <a:spcPts val="2200"/>
              </a:lnSpc>
              <a:spcBef>
                <a:spcPts val="1200"/>
              </a:spcBef>
              <a:spcAft>
                <a:spcPts val="0"/>
              </a:spcAft>
              <a:buSzPts val="1400"/>
              <a:buFont typeface="Arial" panose="020B0604020202020204" pitchFamily="34" charset="0"/>
              <a:buNone/>
              <a:defRPr sz="2000" b="0" i="0">
                <a:solidFill>
                  <a:schemeClr val="bg1"/>
                </a:solidFill>
                <a:latin typeface="Funnel Sans" pitchFamily="2" charset="0"/>
              </a:defRPr>
            </a:lvl1pPr>
            <a:lvl2pPr marL="914400" lvl="1" indent="-342900" algn="l">
              <a:lnSpc>
                <a:spcPct val="105000"/>
              </a:lnSpc>
              <a:spcBef>
                <a:spcPts val="1200"/>
              </a:spcBef>
              <a:spcAft>
                <a:spcPts val="0"/>
              </a:spcAft>
              <a:buSzPts val="1800"/>
              <a:buChar char="■"/>
              <a:defRPr/>
            </a:lvl2pPr>
            <a:lvl3pPr marL="1371600" lvl="2" indent="-320039" algn="l">
              <a:lnSpc>
                <a:spcPct val="105000"/>
              </a:lnSpc>
              <a:spcBef>
                <a:spcPts val="600"/>
              </a:spcBef>
              <a:spcAft>
                <a:spcPts val="0"/>
              </a:spcAft>
              <a:buSzPts val="1440"/>
              <a:buChar char="►"/>
              <a:defRPr/>
            </a:lvl3pPr>
            <a:lvl4pPr marL="1828800" lvl="3" indent="-342900" algn="l">
              <a:lnSpc>
                <a:spcPct val="105000"/>
              </a:lnSpc>
              <a:spcBef>
                <a:spcPts val="3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228600" algn="l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r>
              <a:rPr lang="en-GB"/>
              <a:t>Level 3</a:t>
            </a:r>
          </a:p>
        </p:txBody>
      </p:sp>
      <p:sp>
        <p:nvSpPr>
          <p:cNvPr id="35" name="Google Shape;24;p26">
            <a:extLst>
              <a:ext uri="{FF2B5EF4-FFF2-40B4-BE49-F238E27FC236}">
                <a16:creationId xmlns:a16="http://schemas.microsoft.com/office/drawing/2014/main" id="{1F0EBE5B-16A9-6E53-E884-D6A6B0D8C39C}"/>
              </a:ext>
            </a:extLst>
          </p:cNvPr>
          <p:cNvSpPr txBox="1">
            <a:spLocks noGrp="1"/>
          </p:cNvSpPr>
          <p:nvPr>
            <p:ph type="body" idx="15" hasCustomPrompt="1"/>
          </p:nvPr>
        </p:nvSpPr>
        <p:spPr>
          <a:xfrm>
            <a:off x="1185698" y="3564017"/>
            <a:ext cx="3322413" cy="5017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0" lvl="0" indent="0" algn="l">
              <a:lnSpc>
                <a:spcPts val="2200"/>
              </a:lnSpc>
              <a:spcBef>
                <a:spcPts val="1200"/>
              </a:spcBef>
              <a:spcAft>
                <a:spcPts val="0"/>
              </a:spcAft>
              <a:buSzPts val="1400"/>
              <a:buFont typeface="Arial" panose="020B0604020202020204" pitchFamily="34" charset="0"/>
              <a:buNone/>
              <a:defRPr sz="2000" b="0" i="0">
                <a:solidFill>
                  <a:schemeClr val="bg1"/>
                </a:solidFill>
                <a:latin typeface="Funnel Sans" pitchFamily="2" charset="0"/>
              </a:defRPr>
            </a:lvl1pPr>
            <a:lvl2pPr marL="914400" lvl="1" indent="-342900" algn="l">
              <a:lnSpc>
                <a:spcPct val="105000"/>
              </a:lnSpc>
              <a:spcBef>
                <a:spcPts val="1200"/>
              </a:spcBef>
              <a:spcAft>
                <a:spcPts val="0"/>
              </a:spcAft>
              <a:buSzPts val="1800"/>
              <a:buChar char="■"/>
              <a:defRPr/>
            </a:lvl2pPr>
            <a:lvl3pPr marL="1371600" lvl="2" indent="-320039" algn="l">
              <a:lnSpc>
                <a:spcPct val="105000"/>
              </a:lnSpc>
              <a:spcBef>
                <a:spcPts val="600"/>
              </a:spcBef>
              <a:spcAft>
                <a:spcPts val="0"/>
              </a:spcAft>
              <a:buSzPts val="1440"/>
              <a:buChar char="►"/>
              <a:defRPr/>
            </a:lvl3pPr>
            <a:lvl4pPr marL="1828800" lvl="3" indent="-342900" algn="l">
              <a:lnSpc>
                <a:spcPct val="105000"/>
              </a:lnSpc>
              <a:spcBef>
                <a:spcPts val="3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228600" algn="l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r>
              <a:rPr lang="en-GB"/>
              <a:t>Level 4</a:t>
            </a:r>
          </a:p>
        </p:txBody>
      </p:sp>
      <p:sp>
        <p:nvSpPr>
          <p:cNvPr id="36" name="Google Shape;24;p26">
            <a:extLst>
              <a:ext uri="{FF2B5EF4-FFF2-40B4-BE49-F238E27FC236}">
                <a16:creationId xmlns:a16="http://schemas.microsoft.com/office/drawing/2014/main" id="{67FF5144-A4A4-1D38-9F43-B38D8CDE582F}"/>
              </a:ext>
            </a:extLst>
          </p:cNvPr>
          <p:cNvSpPr txBox="1">
            <a:spLocks noGrp="1"/>
          </p:cNvSpPr>
          <p:nvPr>
            <p:ph type="body" idx="16" hasCustomPrompt="1"/>
          </p:nvPr>
        </p:nvSpPr>
        <p:spPr>
          <a:xfrm>
            <a:off x="1185698" y="4216797"/>
            <a:ext cx="3322413" cy="5017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0" lvl="0" indent="0" algn="l">
              <a:lnSpc>
                <a:spcPts val="2200"/>
              </a:lnSpc>
              <a:spcBef>
                <a:spcPts val="1200"/>
              </a:spcBef>
              <a:spcAft>
                <a:spcPts val="0"/>
              </a:spcAft>
              <a:buSzPts val="1400"/>
              <a:buFont typeface="Arial" panose="020B0604020202020204" pitchFamily="34" charset="0"/>
              <a:buNone/>
              <a:defRPr sz="2000" b="0" i="0">
                <a:solidFill>
                  <a:schemeClr val="bg1"/>
                </a:solidFill>
                <a:latin typeface="Funnel Sans" pitchFamily="2" charset="0"/>
              </a:defRPr>
            </a:lvl1pPr>
            <a:lvl2pPr marL="914400" lvl="1" indent="-342900" algn="l">
              <a:lnSpc>
                <a:spcPct val="105000"/>
              </a:lnSpc>
              <a:spcBef>
                <a:spcPts val="1200"/>
              </a:spcBef>
              <a:spcAft>
                <a:spcPts val="0"/>
              </a:spcAft>
              <a:buSzPts val="1800"/>
              <a:buChar char="■"/>
              <a:defRPr/>
            </a:lvl2pPr>
            <a:lvl3pPr marL="1371600" lvl="2" indent="-320039" algn="l">
              <a:lnSpc>
                <a:spcPct val="105000"/>
              </a:lnSpc>
              <a:spcBef>
                <a:spcPts val="600"/>
              </a:spcBef>
              <a:spcAft>
                <a:spcPts val="0"/>
              </a:spcAft>
              <a:buSzPts val="1440"/>
              <a:buChar char="►"/>
              <a:defRPr/>
            </a:lvl3pPr>
            <a:lvl4pPr marL="1828800" lvl="3" indent="-342900" algn="l">
              <a:lnSpc>
                <a:spcPct val="105000"/>
              </a:lnSpc>
              <a:spcBef>
                <a:spcPts val="3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228600" algn="l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r>
              <a:rPr lang="en-GB"/>
              <a:t>Level 5</a:t>
            </a:r>
          </a:p>
        </p:txBody>
      </p:sp>
      <p:sp>
        <p:nvSpPr>
          <p:cNvPr id="37" name="Google Shape;24;p26">
            <a:extLst>
              <a:ext uri="{FF2B5EF4-FFF2-40B4-BE49-F238E27FC236}">
                <a16:creationId xmlns:a16="http://schemas.microsoft.com/office/drawing/2014/main" id="{B9E94BB8-D4CD-EDF0-4B6E-0D409D46B46D}"/>
              </a:ext>
            </a:extLst>
          </p:cNvPr>
          <p:cNvSpPr txBox="1">
            <a:spLocks noGrp="1"/>
          </p:cNvSpPr>
          <p:nvPr>
            <p:ph type="body" idx="17" hasCustomPrompt="1"/>
          </p:nvPr>
        </p:nvSpPr>
        <p:spPr>
          <a:xfrm>
            <a:off x="1185698" y="4869577"/>
            <a:ext cx="3322413" cy="5017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0" lvl="0" indent="0" algn="l">
              <a:lnSpc>
                <a:spcPts val="2200"/>
              </a:lnSpc>
              <a:spcBef>
                <a:spcPts val="1200"/>
              </a:spcBef>
              <a:spcAft>
                <a:spcPts val="0"/>
              </a:spcAft>
              <a:buSzPts val="1400"/>
              <a:buFont typeface="Arial" panose="020B0604020202020204" pitchFamily="34" charset="0"/>
              <a:buNone/>
              <a:defRPr sz="2000" b="0" i="0">
                <a:solidFill>
                  <a:schemeClr val="bg1"/>
                </a:solidFill>
                <a:latin typeface="Funnel Sans" pitchFamily="2" charset="0"/>
              </a:defRPr>
            </a:lvl1pPr>
            <a:lvl2pPr marL="914400" lvl="1" indent="-342900" algn="l">
              <a:lnSpc>
                <a:spcPct val="105000"/>
              </a:lnSpc>
              <a:spcBef>
                <a:spcPts val="1200"/>
              </a:spcBef>
              <a:spcAft>
                <a:spcPts val="0"/>
              </a:spcAft>
              <a:buSzPts val="1800"/>
              <a:buChar char="■"/>
              <a:defRPr/>
            </a:lvl2pPr>
            <a:lvl3pPr marL="1371600" lvl="2" indent="-320039" algn="l">
              <a:lnSpc>
                <a:spcPct val="105000"/>
              </a:lnSpc>
              <a:spcBef>
                <a:spcPts val="600"/>
              </a:spcBef>
              <a:spcAft>
                <a:spcPts val="0"/>
              </a:spcAft>
              <a:buSzPts val="1440"/>
              <a:buChar char="►"/>
              <a:defRPr/>
            </a:lvl3pPr>
            <a:lvl4pPr marL="1828800" lvl="3" indent="-342900" algn="l">
              <a:lnSpc>
                <a:spcPct val="105000"/>
              </a:lnSpc>
              <a:spcBef>
                <a:spcPts val="3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228600" algn="l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r>
              <a:rPr lang="en-GB"/>
              <a:t>Level 6</a:t>
            </a:r>
          </a:p>
        </p:txBody>
      </p:sp>
      <p:sp>
        <p:nvSpPr>
          <p:cNvPr id="21" name="Google Shape;21;p33">
            <a:extLst>
              <a:ext uri="{FF2B5EF4-FFF2-40B4-BE49-F238E27FC236}">
                <a16:creationId xmlns:a16="http://schemas.microsoft.com/office/drawing/2014/main" id="{7FEC2628-D9EA-2F22-0B8C-B590EA863A21}"/>
              </a:ext>
            </a:extLst>
          </p:cNvPr>
          <p:cNvSpPr txBox="1">
            <a:spLocks noGrp="1"/>
          </p:cNvSpPr>
          <p:nvPr>
            <p:ph type="sldNum" idx="18"/>
          </p:nvPr>
        </p:nvSpPr>
        <p:spPr>
          <a:xfrm>
            <a:off x="11368216" y="281474"/>
            <a:ext cx="518986" cy="2187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>
                <a:solidFill>
                  <a:schemeClr val="bg1"/>
                </a:solidFill>
                <a:latin typeface="Funnel Sans" pitchFamily="2" charset="0"/>
              </a:defRPr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Google Shape;22;p26">
            <a:extLst>
              <a:ext uri="{FF2B5EF4-FFF2-40B4-BE49-F238E27FC236}">
                <a16:creationId xmlns:a16="http://schemas.microsoft.com/office/drawing/2014/main" id="{4E6E4446-40C0-D2D5-4B51-C14F570AF1B4}"/>
              </a:ext>
            </a:extLst>
          </p:cNvPr>
          <p:cNvSpPr txBox="1">
            <a:spLocks noGrp="1"/>
          </p:cNvSpPr>
          <p:nvPr>
            <p:ph type="ftr" idx="3"/>
          </p:nvPr>
        </p:nvSpPr>
        <p:spPr>
          <a:xfrm>
            <a:off x="9698400" y="6260400"/>
            <a:ext cx="2188802" cy="33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800" b="0" i="0">
                <a:solidFill>
                  <a:schemeClr val="bg1">
                    <a:alpha val="50000"/>
                  </a:schemeClr>
                </a:solidFill>
                <a:latin typeface="Funnel Sans" pitchFamily="2" charset="0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GB"/>
              <a:t>© 2024 Copyright Genpact. All Rights Reserved.</a:t>
            </a:r>
          </a:p>
        </p:txBody>
      </p:sp>
      <p:sp>
        <p:nvSpPr>
          <p:cNvPr id="8" name="Google Shape;18;p26">
            <a:extLst>
              <a:ext uri="{FF2B5EF4-FFF2-40B4-BE49-F238E27FC236}">
                <a16:creationId xmlns:a16="http://schemas.microsoft.com/office/drawing/2014/main" id="{0FB8683D-0CDA-5A7B-8A1E-49E07216AD49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1185698" y="462976"/>
            <a:ext cx="3322413" cy="5389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 sz="4400" b="1" i="0" spc="-150" baseline="0">
                <a:solidFill>
                  <a:schemeClr val="bg1"/>
                </a:solidFill>
                <a:latin typeface="Funnel Sans" pitchFamily="2" charset="0"/>
              </a:defRPr>
            </a:lvl1pPr>
            <a:lvl2pPr lvl="1">
              <a:spcBef>
                <a:spcPts val="6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GB"/>
              <a:t>Agenda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258142963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itle Content with Subtitle 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Google Shape;21;p33">
            <a:extLst>
              <a:ext uri="{FF2B5EF4-FFF2-40B4-BE49-F238E27FC236}">
                <a16:creationId xmlns:a16="http://schemas.microsoft.com/office/drawing/2014/main" id="{434FE5C7-1914-8352-CA72-C512C0DE23C8}"/>
              </a:ext>
            </a:extLst>
          </p:cNvPr>
          <p:cNvSpPr txBox="1">
            <a:spLocks noGrp="1"/>
          </p:cNvSpPr>
          <p:nvPr>
            <p:ph type="sldNum" idx="13"/>
          </p:nvPr>
        </p:nvSpPr>
        <p:spPr>
          <a:xfrm>
            <a:off x="11368216" y="281474"/>
            <a:ext cx="518986" cy="2187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>
                <a:solidFill>
                  <a:schemeClr val="tx1"/>
                </a:solidFill>
                <a:latin typeface="Funnel Sans" pitchFamily="2" charset="0"/>
              </a:defRPr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Text Placeholder 29">
            <a:extLst>
              <a:ext uri="{FF2B5EF4-FFF2-40B4-BE49-F238E27FC236}">
                <a16:creationId xmlns:a16="http://schemas.microsoft.com/office/drawing/2014/main" id="{2C8A0DDA-CF2F-C90B-C88B-662DC5A8416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258342" y="5220236"/>
            <a:ext cx="2393506" cy="886970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 b="0" i="0" spc="0">
                <a:solidFill>
                  <a:schemeClr val="tx1"/>
                </a:solidFill>
                <a:latin typeface="Funnel Sans" pitchFamily="2" charset="0"/>
              </a:defRPr>
            </a:lvl1pPr>
            <a:lvl2pPr marL="216000" indent="-216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2"/>
              </a:buBlip>
              <a:defRPr sz="1100" b="0" i="0">
                <a:solidFill>
                  <a:schemeClr val="bg1"/>
                </a:solidFill>
                <a:latin typeface="Funnel Sans" pitchFamily="2" charset="0"/>
              </a:defRPr>
            </a:lvl2pPr>
            <a:lvl3pPr marL="576000" indent="-21756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2"/>
              </a:buBlip>
              <a:defRPr sz="1050" b="0" i="0">
                <a:solidFill>
                  <a:schemeClr val="bg1"/>
                </a:solidFill>
                <a:latin typeface="Funnel Sans" pitchFamily="2" charset="0"/>
              </a:defRPr>
            </a:lvl3pPr>
            <a:lvl4pPr marL="936000" indent="-216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2"/>
              </a:buBlip>
              <a:defRPr sz="1000" b="0" i="0">
                <a:solidFill>
                  <a:schemeClr val="bg1"/>
                </a:solidFill>
                <a:latin typeface="Funnel Sans" pitchFamily="2" charset="0"/>
              </a:defRPr>
            </a:lvl4pPr>
            <a:lvl5pPr>
              <a:defRPr sz="1800">
                <a:solidFill>
                  <a:schemeClr val="tx2"/>
                </a:solidFill>
                <a:latin typeface="Funnel Sans" pitchFamily="2" charset="0"/>
              </a:defRPr>
            </a:lvl5pPr>
          </a:lstStyle>
          <a:p>
            <a:pPr lvl="0"/>
            <a:endParaRPr lang="en-GB"/>
          </a:p>
        </p:txBody>
      </p:sp>
      <p:sp>
        <p:nvSpPr>
          <p:cNvPr id="5" name="Text Placeholder 29">
            <a:extLst>
              <a:ext uri="{FF2B5EF4-FFF2-40B4-BE49-F238E27FC236}">
                <a16:creationId xmlns:a16="http://schemas.microsoft.com/office/drawing/2014/main" id="{FE533F53-5F39-197F-584A-55552DA6DA2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940202" y="5220236"/>
            <a:ext cx="2393506" cy="886970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 b="0" i="0" spc="0">
                <a:solidFill>
                  <a:schemeClr val="tx1"/>
                </a:solidFill>
                <a:latin typeface="Funnel Sans" pitchFamily="2" charset="0"/>
              </a:defRPr>
            </a:lvl1pPr>
            <a:lvl2pPr marL="216000" indent="-216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2"/>
              </a:buBlip>
              <a:defRPr sz="1100" b="0" i="0">
                <a:solidFill>
                  <a:schemeClr val="bg1"/>
                </a:solidFill>
                <a:latin typeface="Funnel Sans" pitchFamily="2" charset="0"/>
              </a:defRPr>
            </a:lvl2pPr>
            <a:lvl3pPr marL="576000" indent="-21756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2"/>
              </a:buBlip>
              <a:defRPr sz="1050" b="0" i="0">
                <a:solidFill>
                  <a:schemeClr val="bg1"/>
                </a:solidFill>
                <a:latin typeface="Funnel Sans" pitchFamily="2" charset="0"/>
              </a:defRPr>
            </a:lvl3pPr>
            <a:lvl4pPr marL="936000" indent="-216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2"/>
              </a:buBlip>
              <a:defRPr sz="1000" b="0" i="0">
                <a:solidFill>
                  <a:schemeClr val="bg1"/>
                </a:solidFill>
                <a:latin typeface="Funnel Sans" pitchFamily="2" charset="0"/>
              </a:defRPr>
            </a:lvl4pPr>
            <a:lvl5pPr>
              <a:defRPr sz="1800">
                <a:solidFill>
                  <a:schemeClr val="tx2"/>
                </a:solidFill>
                <a:latin typeface="Funnel Sans" pitchFamily="2" charset="0"/>
              </a:defRPr>
            </a:lvl5pPr>
          </a:lstStyle>
          <a:p>
            <a:pPr lvl="0"/>
            <a:endParaRPr lang="en-GB"/>
          </a:p>
        </p:txBody>
      </p:sp>
      <p:sp>
        <p:nvSpPr>
          <p:cNvPr id="6" name="Text Placeholder 29">
            <a:extLst>
              <a:ext uri="{FF2B5EF4-FFF2-40B4-BE49-F238E27FC236}">
                <a16:creationId xmlns:a16="http://schemas.microsoft.com/office/drawing/2014/main" id="{A25C08EE-2973-05B1-C777-A12BAE23D254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650847" y="5220236"/>
            <a:ext cx="2393506" cy="886970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 b="0" i="0" spc="0">
                <a:solidFill>
                  <a:schemeClr val="tx1"/>
                </a:solidFill>
                <a:latin typeface="Funnel Sans" pitchFamily="2" charset="0"/>
              </a:defRPr>
            </a:lvl1pPr>
            <a:lvl2pPr marL="216000" indent="-216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2"/>
              </a:buBlip>
              <a:defRPr sz="1100" b="0" i="0">
                <a:solidFill>
                  <a:schemeClr val="bg1"/>
                </a:solidFill>
                <a:latin typeface="Funnel Sans" pitchFamily="2" charset="0"/>
              </a:defRPr>
            </a:lvl2pPr>
            <a:lvl3pPr marL="576000" indent="-21756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2"/>
              </a:buBlip>
              <a:defRPr sz="1050" b="0" i="0">
                <a:solidFill>
                  <a:schemeClr val="bg1"/>
                </a:solidFill>
                <a:latin typeface="Funnel Sans" pitchFamily="2" charset="0"/>
              </a:defRPr>
            </a:lvl3pPr>
            <a:lvl4pPr marL="936000" indent="-216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2"/>
              </a:buBlip>
              <a:defRPr sz="1000" b="0" i="0">
                <a:solidFill>
                  <a:schemeClr val="bg1"/>
                </a:solidFill>
                <a:latin typeface="Funnel Sans" pitchFamily="2" charset="0"/>
              </a:defRPr>
            </a:lvl4pPr>
            <a:lvl5pPr>
              <a:defRPr sz="1800">
                <a:solidFill>
                  <a:schemeClr val="tx2"/>
                </a:solidFill>
                <a:latin typeface="Funnel Sans" pitchFamily="2" charset="0"/>
              </a:defRPr>
            </a:lvl5pPr>
          </a:lstStyle>
          <a:p>
            <a:pPr lvl="0"/>
            <a:endParaRPr lang="en-GB"/>
          </a:p>
        </p:txBody>
      </p:sp>
      <p:sp>
        <p:nvSpPr>
          <p:cNvPr id="10" name="Text Placeholder 29">
            <a:extLst>
              <a:ext uri="{FF2B5EF4-FFF2-40B4-BE49-F238E27FC236}">
                <a16:creationId xmlns:a16="http://schemas.microsoft.com/office/drawing/2014/main" id="{84175955-06ED-8621-1F35-BA0FB5D7D7A7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9328441" y="5220236"/>
            <a:ext cx="2393506" cy="886970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 b="0" i="0" spc="0">
                <a:solidFill>
                  <a:schemeClr val="tx1"/>
                </a:solidFill>
                <a:latin typeface="Funnel Sans" pitchFamily="2" charset="0"/>
              </a:defRPr>
            </a:lvl1pPr>
            <a:lvl2pPr marL="216000" indent="-216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2"/>
              </a:buBlip>
              <a:defRPr sz="1100" b="0" i="0">
                <a:solidFill>
                  <a:schemeClr val="bg1"/>
                </a:solidFill>
                <a:latin typeface="Funnel Sans" pitchFamily="2" charset="0"/>
              </a:defRPr>
            </a:lvl2pPr>
            <a:lvl3pPr marL="576000" indent="-21756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2"/>
              </a:buBlip>
              <a:defRPr sz="1050" b="0" i="0">
                <a:solidFill>
                  <a:schemeClr val="bg1"/>
                </a:solidFill>
                <a:latin typeface="Funnel Sans" pitchFamily="2" charset="0"/>
              </a:defRPr>
            </a:lvl3pPr>
            <a:lvl4pPr marL="936000" indent="-216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2"/>
              </a:buBlip>
              <a:defRPr sz="1000" b="0" i="0">
                <a:solidFill>
                  <a:schemeClr val="bg1"/>
                </a:solidFill>
                <a:latin typeface="Funnel Sans" pitchFamily="2" charset="0"/>
              </a:defRPr>
            </a:lvl4pPr>
            <a:lvl5pPr>
              <a:defRPr sz="1800">
                <a:solidFill>
                  <a:schemeClr val="tx2"/>
                </a:solidFill>
                <a:latin typeface="Funnel Sans" pitchFamily="2" charset="0"/>
              </a:defRPr>
            </a:lvl5pPr>
          </a:lstStyle>
          <a:p>
            <a:pPr lvl="0"/>
            <a:endParaRPr lang="en-GB"/>
          </a:p>
        </p:txBody>
      </p:sp>
      <p:sp>
        <p:nvSpPr>
          <p:cNvPr id="12" name="Picture Placeholder 13">
            <a:extLst>
              <a:ext uri="{FF2B5EF4-FFF2-40B4-BE49-F238E27FC236}">
                <a16:creationId xmlns:a16="http://schemas.microsoft.com/office/drawing/2014/main" id="{BB46B5F1-C8B1-7564-50AA-442061B7D6FC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1223108" y="1288487"/>
            <a:ext cx="2555678" cy="3691137"/>
          </a:xfrm>
        </p:spPr>
        <p:txBody>
          <a:bodyPr>
            <a:normAutofit/>
          </a:bodyPr>
          <a:lstStyle>
            <a:lvl1pPr>
              <a:defRPr sz="1000">
                <a:solidFill>
                  <a:schemeClr val="tx1"/>
                </a:solidFill>
              </a:defRPr>
            </a:lvl1pPr>
          </a:lstStyle>
          <a:p>
            <a:endParaRPr lang="en-GB"/>
          </a:p>
        </p:txBody>
      </p:sp>
      <p:sp>
        <p:nvSpPr>
          <p:cNvPr id="13" name="Picture Placeholder 13">
            <a:extLst>
              <a:ext uri="{FF2B5EF4-FFF2-40B4-BE49-F238E27FC236}">
                <a16:creationId xmlns:a16="http://schemas.microsoft.com/office/drawing/2014/main" id="{D541EE71-9004-D78A-46A7-C1B882F88124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3925913" y="1288487"/>
            <a:ext cx="2555678" cy="3691137"/>
          </a:xfrm>
        </p:spPr>
        <p:txBody>
          <a:bodyPr>
            <a:normAutofit/>
          </a:bodyPr>
          <a:lstStyle>
            <a:lvl1pPr>
              <a:defRPr sz="1000">
                <a:solidFill>
                  <a:schemeClr val="tx1"/>
                </a:solidFill>
              </a:defRPr>
            </a:lvl1pPr>
          </a:lstStyle>
          <a:p>
            <a:endParaRPr lang="en-GB"/>
          </a:p>
        </p:txBody>
      </p:sp>
      <p:sp>
        <p:nvSpPr>
          <p:cNvPr id="16" name="Picture Placeholder 13">
            <a:extLst>
              <a:ext uri="{FF2B5EF4-FFF2-40B4-BE49-F238E27FC236}">
                <a16:creationId xmlns:a16="http://schemas.microsoft.com/office/drawing/2014/main" id="{AC63FC5A-402B-328F-2AD6-13A451FFD2F6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6628718" y="1288487"/>
            <a:ext cx="2555678" cy="3691137"/>
          </a:xfrm>
        </p:spPr>
        <p:txBody>
          <a:bodyPr>
            <a:normAutofit/>
          </a:bodyPr>
          <a:lstStyle>
            <a:lvl1pPr>
              <a:defRPr sz="1000">
                <a:solidFill>
                  <a:schemeClr val="tx1"/>
                </a:solidFill>
              </a:defRPr>
            </a:lvl1pPr>
          </a:lstStyle>
          <a:p>
            <a:endParaRPr lang="en-GB"/>
          </a:p>
        </p:txBody>
      </p:sp>
      <p:sp>
        <p:nvSpPr>
          <p:cNvPr id="17" name="Picture Placeholder 13">
            <a:extLst>
              <a:ext uri="{FF2B5EF4-FFF2-40B4-BE49-F238E27FC236}">
                <a16:creationId xmlns:a16="http://schemas.microsoft.com/office/drawing/2014/main" id="{DF26EEDC-8832-421D-9DB7-BCF54FE6D9B7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9331524" y="1288487"/>
            <a:ext cx="2555678" cy="3691137"/>
          </a:xfrm>
        </p:spPr>
        <p:txBody>
          <a:bodyPr>
            <a:normAutofit/>
          </a:bodyPr>
          <a:lstStyle>
            <a:lvl1pPr>
              <a:defRPr sz="1000">
                <a:solidFill>
                  <a:schemeClr val="tx1"/>
                </a:solidFill>
              </a:defRPr>
            </a:lvl1pPr>
          </a:lstStyle>
          <a:p>
            <a:endParaRPr lang="en-GB"/>
          </a:p>
        </p:txBody>
      </p:sp>
      <p:sp>
        <p:nvSpPr>
          <p:cNvPr id="2" name="Google Shape;22;p26">
            <a:extLst>
              <a:ext uri="{FF2B5EF4-FFF2-40B4-BE49-F238E27FC236}">
                <a16:creationId xmlns:a16="http://schemas.microsoft.com/office/drawing/2014/main" id="{9881D1B1-F4A5-F5C9-9FC9-84158DF4D7C7}"/>
              </a:ext>
            </a:extLst>
          </p:cNvPr>
          <p:cNvSpPr txBox="1">
            <a:spLocks noGrp="1"/>
          </p:cNvSpPr>
          <p:nvPr>
            <p:ph type="ftr" idx="3"/>
          </p:nvPr>
        </p:nvSpPr>
        <p:spPr>
          <a:xfrm>
            <a:off x="9698400" y="6260400"/>
            <a:ext cx="2188802" cy="33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800" b="0" i="0">
                <a:solidFill>
                  <a:schemeClr val="tx1"/>
                </a:solidFill>
                <a:latin typeface="Funnel Sans" pitchFamily="2" charset="0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GB"/>
              <a:t>© 2024 Copyright Genpact. All Rights Reserved.</a:t>
            </a:r>
          </a:p>
        </p:txBody>
      </p:sp>
      <p:sp>
        <p:nvSpPr>
          <p:cNvPr id="8" name="Google Shape;18;p26">
            <a:extLst>
              <a:ext uri="{FF2B5EF4-FFF2-40B4-BE49-F238E27FC236}">
                <a16:creationId xmlns:a16="http://schemas.microsoft.com/office/drawing/2014/main" id="{BB6CB947-C44E-0372-6DE8-2B5C9999BA3C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1258300" y="462976"/>
            <a:ext cx="10640128" cy="5389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 sz="4400" b="1" i="0" spc="-150" baseline="0">
                <a:solidFill>
                  <a:schemeClr val="tx1"/>
                </a:solidFill>
                <a:latin typeface="Funnel Sans" pitchFamily="2" charset="0"/>
              </a:defRPr>
            </a:lvl1pPr>
            <a:lvl2pPr lvl="1">
              <a:spcBef>
                <a:spcPts val="6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GB"/>
              <a:t>Titles go here, and never get smaller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189611072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Content with Subtitle 2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phic 4">
            <a:extLst>
              <a:ext uri="{FF2B5EF4-FFF2-40B4-BE49-F238E27FC236}">
                <a16:creationId xmlns:a16="http://schemas.microsoft.com/office/drawing/2014/main" id="{A4BD5DE1-87AE-F2C0-4FB1-2A56F486B68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39395" t="26219" r="10339" b="23780"/>
          <a:stretch/>
        </p:blipFill>
        <p:spPr>
          <a:xfrm>
            <a:off x="211951" y="6286337"/>
            <a:ext cx="911535" cy="473075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BF0BAC46-D361-8709-DA40-9F7456A7B67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8134" t="14156" r="57486" b="13360"/>
          <a:stretch/>
        </p:blipFill>
        <p:spPr>
          <a:xfrm>
            <a:off x="211950" y="238990"/>
            <a:ext cx="890753" cy="979825"/>
          </a:xfrm>
          <a:prstGeom prst="rect">
            <a:avLst/>
          </a:prstGeom>
        </p:spPr>
      </p:pic>
      <p:sp>
        <p:nvSpPr>
          <p:cNvPr id="11" name="Google Shape;21;p33">
            <a:extLst>
              <a:ext uri="{FF2B5EF4-FFF2-40B4-BE49-F238E27FC236}">
                <a16:creationId xmlns:a16="http://schemas.microsoft.com/office/drawing/2014/main" id="{434FE5C7-1914-8352-CA72-C512C0DE23C8}"/>
              </a:ext>
            </a:extLst>
          </p:cNvPr>
          <p:cNvSpPr txBox="1">
            <a:spLocks noGrp="1"/>
          </p:cNvSpPr>
          <p:nvPr>
            <p:ph type="sldNum" idx="13"/>
          </p:nvPr>
        </p:nvSpPr>
        <p:spPr>
          <a:xfrm>
            <a:off x="11368216" y="281474"/>
            <a:ext cx="518986" cy="2187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>
                <a:solidFill>
                  <a:schemeClr val="bg1"/>
                </a:solidFill>
                <a:latin typeface="Funnel Sans" pitchFamily="2" charset="0"/>
              </a:defRPr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Google Shape;24;p26">
            <a:extLst>
              <a:ext uri="{FF2B5EF4-FFF2-40B4-BE49-F238E27FC236}">
                <a16:creationId xmlns:a16="http://schemas.microsoft.com/office/drawing/2014/main" id="{39009726-F10D-1058-BBCA-4D33C2583B8F}"/>
              </a:ext>
            </a:extLst>
          </p:cNvPr>
          <p:cNvSpPr txBox="1">
            <a:spLocks noGrp="1"/>
          </p:cNvSpPr>
          <p:nvPr>
            <p:ph type="body" idx="2" hasCustomPrompt="1"/>
          </p:nvPr>
        </p:nvSpPr>
        <p:spPr>
          <a:xfrm>
            <a:off x="1258301" y="993964"/>
            <a:ext cx="9256696" cy="3916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6000" tIns="0" rIns="0" bIns="0" anchor="t" anchorCtr="0">
            <a:noAutofit/>
          </a:bodyPr>
          <a:lstStyle>
            <a:lvl1pPr marL="0" lvl="0" indent="0" algn="l">
              <a:lnSpc>
                <a:spcPts val="2200"/>
              </a:lnSpc>
              <a:spcBef>
                <a:spcPts val="600"/>
              </a:spcBef>
              <a:spcAft>
                <a:spcPts val="0"/>
              </a:spcAft>
              <a:buSzPts val="1400"/>
              <a:buFont typeface="Arial" panose="020B0604020202020204" pitchFamily="34" charset="0"/>
              <a:buNone/>
              <a:defRPr sz="1200" b="0" i="0">
                <a:solidFill>
                  <a:schemeClr val="bg1"/>
                </a:solidFill>
                <a:latin typeface="Funnel Sans" pitchFamily="2" charset="0"/>
              </a:defRPr>
            </a:lvl1pPr>
            <a:lvl2pPr marL="914400" lvl="1" indent="-342900" algn="l">
              <a:lnSpc>
                <a:spcPct val="105000"/>
              </a:lnSpc>
              <a:spcBef>
                <a:spcPts val="1200"/>
              </a:spcBef>
              <a:spcAft>
                <a:spcPts val="0"/>
              </a:spcAft>
              <a:buSzPts val="1800"/>
              <a:buChar char="■"/>
              <a:defRPr/>
            </a:lvl2pPr>
            <a:lvl3pPr marL="1371600" lvl="2" indent="-320039" algn="l">
              <a:lnSpc>
                <a:spcPct val="105000"/>
              </a:lnSpc>
              <a:spcBef>
                <a:spcPts val="600"/>
              </a:spcBef>
              <a:spcAft>
                <a:spcPts val="0"/>
              </a:spcAft>
              <a:buSzPts val="1440"/>
              <a:buChar char="►"/>
              <a:defRPr/>
            </a:lvl3pPr>
            <a:lvl4pPr marL="1828800" lvl="3" indent="-342900" algn="l">
              <a:lnSpc>
                <a:spcPct val="105000"/>
              </a:lnSpc>
              <a:spcBef>
                <a:spcPts val="3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228600" algn="l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r>
              <a:rPr lang="en-GB"/>
              <a:t>Subheads can drop over multiple lines, and are helpful to take the strain off the big headline.</a:t>
            </a:r>
            <a:endParaRPr/>
          </a:p>
        </p:txBody>
      </p:sp>
      <p:sp>
        <p:nvSpPr>
          <p:cNvPr id="8" name="Text Placeholder 29">
            <a:extLst>
              <a:ext uri="{FF2B5EF4-FFF2-40B4-BE49-F238E27FC236}">
                <a16:creationId xmlns:a16="http://schemas.microsoft.com/office/drawing/2014/main" id="{A79F5784-7F55-4950-9EAC-C4F059EFDF1C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1228165" y="1878487"/>
            <a:ext cx="2537011" cy="985899"/>
          </a:xfrm>
          <a:prstGeom prst="roundRect">
            <a:avLst>
              <a:gd name="adj" fmla="val 3094"/>
            </a:avLst>
          </a:prstGeom>
          <a:ln w="12700">
            <a:solidFill>
              <a:srgbClr val="BABABA"/>
            </a:solidFill>
          </a:ln>
        </p:spPr>
        <p:txBody>
          <a:bodyPr lIns="0" tIns="0" r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2800" b="0" i="0" spc="0">
                <a:solidFill>
                  <a:schemeClr val="bg1"/>
                </a:solidFill>
                <a:latin typeface="Funnel Sans" pitchFamily="2" charset="0"/>
              </a:defRPr>
            </a:lvl1pPr>
            <a:lvl2pPr marL="216000" indent="-216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4"/>
              </a:buBlip>
              <a:defRPr sz="1600" b="0" i="0">
                <a:solidFill>
                  <a:schemeClr val="bg1"/>
                </a:solidFill>
                <a:latin typeface="Funnel Sans" pitchFamily="2" charset="0"/>
              </a:defRPr>
            </a:lvl2pPr>
            <a:lvl3pPr marL="576000" indent="-21756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4"/>
              </a:buBlip>
              <a:defRPr sz="1400" b="0" i="0">
                <a:solidFill>
                  <a:schemeClr val="bg1"/>
                </a:solidFill>
                <a:latin typeface="Funnel Sans" pitchFamily="2" charset="0"/>
              </a:defRPr>
            </a:lvl3pPr>
            <a:lvl4pPr marL="936000" indent="-216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4"/>
              </a:buBlip>
              <a:defRPr sz="1200" b="0" i="0">
                <a:solidFill>
                  <a:schemeClr val="bg1"/>
                </a:solidFill>
                <a:latin typeface="Funnel Sans" pitchFamily="2" charset="0"/>
              </a:defRPr>
            </a:lvl4pPr>
            <a:lvl5pPr>
              <a:defRPr sz="1800">
                <a:solidFill>
                  <a:schemeClr val="tx2"/>
                </a:solidFill>
                <a:latin typeface="Funnel Sans" pitchFamily="2" charset="0"/>
              </a:defRPr>
            </a:lvl5pPr>
          </a:lstStyle>
          <a:p>
            <a:pPr lvl="0"/>
            <a:endParaRPr lang="en-GB"/>
          </a:p>
        </p:txBody>
      </p:sp>
      <p:sp>
        <p:nvSpPr>
          <p:cNvPr id="9" name="Text Placeholder 29">
            <a:extLst>
              <a:ext uri="{FF2B5EF4-FFF2-40B4-BE49-F238E27FC236}">
                <a16:creationId xmlns:a16="http://schemas.microsoft.com/office/drawing/2014/main" id="{5E2DA493-BD13-853B-CB3F-D8005233962C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929388" y="1878487"/>
            <a:ext cx="2537011" cy="985899"/>
          </a:xfrm>
          <a:prstGeom prst="roundRect">
            <a:avLst>
              <a:gd name="adj" fmla="val 3094"/>
            </a:avLst>
          </a:prstGeom>
          <a:ln w="12700">
            <a:solidFill>
              <a:srgbClr val="BABABA"/>
            </a:solidFill>
          </a:ln>
        </p:spPr>
        <p:txBody>
          <a:bodyPr lIns="0" tIns="0" r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2800" b="0" i="0" spc="0">
                <a:solidFill>
                  <a:schemeClr val="bg1"/>
                </a:solidFill>
                <a:latin typeface="Funnel Sans" pitchFamily="2" charset="0"/>
              </a:defRPr>
            </a:lvl1pPr>
            <a:lvl2pPr marL="216000" indent="-216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4"/>
              </a:buBlip>
              <a:defRPr sz="1600" b="0" i="0">
                <a:solidFill>
                  <a:schemeClr val="bg1"/>
                </a:solidFill>
                <a:latin typeface="Funnel Sans" pitchFamily="2" charset="0"/>
              </a:defRPr>
            </a:lvl2pPr>
            <a:lvl3pPr marL="576000" indent="-21756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4"/>
              </a:buBlip>
              <a:defRPr sz="1400" b="0" i="0">
                <a:solidFill>
                  <a:schemeClr val="bg1"/>
                </a:solidFill>
                <a:latin typeface="Funnel Sans" pitchFamily="2" charset="0"/>
              </a:defRPr>
            </a:lvl3pPr>
            <a:lvl4pPr marL="936000" indent="-216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4"/>
              </a:buBlip>
              <a:defRPr sz="1200" b="0" i="0">
                <a:solidFill>
                  <a:schemeClr val="bg1"/>
                </a:solidFill>
                <a:latin typeface="Funnel Sans" pitchFamily="2" charset="0"/>
              </a:defRPr>
            </a:lvl4pPr>
            <a:lvl5pPr>
              <a:defRPr sz="1800">
                <a:solidFill>
                  <a:schemeClr val="tx2"/>
                </a:solidFill>
                <a:latin typeface="Funnel Sans" pitchFamily="2" charset="0"/>
              </a:defRPr>
            </a:lvl5pPr>
          </a:lstStyle>
          <a:p>
            <a:pPr lvl="0"/>
            <a:r>
              <a:rPr lang="en-GB"/>
              <a:t>Click to edit text</a:t>
            </a:r>
          </a:p>
        </p:txBody>
      </p:sp>
      <p:sp>
        <p:nvSpPr>
          <p:cNvPr id="10" name="Text Placeholder 29">
            <a:extLst>
              <a:ext uri="{FF2B5EF4-FFF2-40B4-BE49-F238E27FC236}">
                <a16:creationId xmlns:a16="http://schemas.microsoft.com/office/drawing/2014/main" id="{E7B2F74E-D6BF-D402-79FB-AE54B530922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630611" y="1878487"/>
            <a:ext cx="2537011" cy="985899"/>
          </a:xfrm>
          <a:prstGeom prst="roundRect">
            <a:avLst>
              <a:gd name="adj" fmla="val 4225"/>
            </a:avLst>
          </a:prstGeom>
          <a:ln w="12700">
            <a:solidFill>
              <a:srgbClr val="BABABA"/>
            </a:solidFill>
          </a:ln>
        </p:spPr>
        <p:txBody>
          <a:bodyPr lIns="0" tIns="0" r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2800" b="0" i="0" spc="0">
                <a:solidFill>
                  <a:schemeClr val="bg1"/>
                </a:solidFill>
                <a:latin typeface="Funnel Sans" pitchFamily="2" charset="0"/>
              </a:defRPr>
            </a:lvl1pPr>
            <a:lvl2pPr marL="216000" indent="-216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4"/>
              </a:buBlip>
              <a:defRPr sz="1600" b="0" i="0">
                <a:solidFill>
                  <a:schemeClr val="bg1"/>
                </a:solidFill>
                <a:latin typeface="Funnel Sans" pitchFamily="2" charset="0"/>
              </a:defRPr>
            </a:lvl2pPr>
            <a:lvl3pPr marL="576000" indent="-21756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4"/>
              </a:buBlip>
              <a:defRPr sz="1400" b="0" i="0">
                <a:solidFill>
                  <a:schemeClr val="bg1"/>
                </a:solidFill>
                <a:latin typeface="Funnel Sans" pitchFamily="2" charset="0"/>
              </a:defRPr>
            </a:lvl3pPr>
            <a:lvl4pPr marL="936000" indent="-216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4"/>
              </a:buBlip>
              <a:defRPr sz="1200" b="0" i="0">
                <a:solidFill>
                  <a:schemeClr val="bg1"/>
                </a:solidFill>
                <a:latin typeface="Funnel Sans" pitchFamily="2" charset="0"/>
              </a:defRPr>
            </a:lvl4pPr>
            <a:lvl5pPr>
              <a:defRPr sz="1800">
                <a:solidFill>
                  <a:schemeClr val="tx2"/>
                </a:solidFill>
                <a:latin typeface="Funnel Sans" pitchFamily="2" charset="0"/>
              </a:defRPr>
            </a:lvl5pPr>
          </a:lstStyle>
          <a:p>
            <a:pPr lvl="0"/>
            <a:r>
              <a:rPr lang="en-GB"/>
              <a:t>Click to edit text</a:t>
            </a:r>
          </a:p>
        </p:txBody>
      </p:sp>
      <p:sp>
        <p:nvSpPr>
          <p:cNvPr id="12" name="Text Placeholder 29">
            <a:extLst>
              <a:ext uri="{FF2B5EF4-FFF2-40B4-BE49-F238E27FC236}">
                <a16:creationId xmlns:a16="http://schemas.microsoft.com/office/drawing/2014/main" id="{D0B1109B-9511-CB95-B3D0-B66439079B68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9331834" y="1878487"/>
            <a:ext cx="2537011" cy="985899"/>
          </a:xfrm>
          <a:prstGeom prst="roundRect">
            <a:avLst>
              <a:gd name="adj" fmla="val 5356"/>
            </a:avLst>
          </a:prstGeom>
          <a:ln w="12700">
            <a:solidFill>
              <a:srgbClr val="BABABA"/>
            </a:solidFill>
          </a:ln>
        </p:spPr>
        <p:txBody>
          <a:bodyPr lIns="0" tIns="0" r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2800" b="0" i="0" spc="0">
                <a:solidFill>
                  <a:schemeClr val="bg1"/>
                </a:solidFill>
                <a:latin typeface="Funnel Sans" pitchFamily="2" charset="0"/>
              </a:defRPr>
            </a:lvl1pPr>
            <a:lvl2pPr marL="216000" indent="-216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4"/>
              </a:buBlip>
              <a:defRPr sz="1600" b="0" i="0">
                <a:solidFill>
                  <a:schemeClr val="bg1"/>
                </a:solidFill>
                <a:latin typeface="Funnel Sans" pitchFamily="2" charset="0"/>
              </a:defRPr>
            </a:lvl2pPr>
            <a:lvl3pPr marL="576000" indent="-21756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4"/>
              </a:buBlip>
              <a:defRPr sz="1400" b="0" i="0">
                <a:solidFill>
                  <a:schemeClr val="bg1"/>
                </a:solidFill>
                <a:latin typeface="Funnel Sans" pitchFamily="2" charset="0"/>
              </a:defRPr>
            </a:lvl3pPr>
            <a:lvl4pPr marL="936000" indent="-216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4"/>
              </a:buBlip>
              <a:defRPr sz="1200" b="0" i="0">
                <a:solidFill>
                  <a:schemeClr val="bg1"/>
                </a:solidFill>
                <a:latin typeface="Funnel Sans" pitchFamily="2" charset="0"/>
              </a:defRPr>
            </a:lvl4pPr>
            <a:lvl5pPr>
              <a:defRPr sz="1800">
                <a:solidFill>
                  <a:schemeClr val="tx2"/>
                </a:solidFill>
                <a:latin typeface="Funnel Sans" pitchFamily="2" charset="0"/>
              </a:defRPr>
            </a:lvl5pPr>
          </a:lstStyle>
          <a:p>
            <a:pPr lvl="0"/>
            <a:r>
              <a:rPr lang="en-GB"/>
              <a:t>Click to edit text</a:t>
            </a:r>
          </a:p>
        </p:txBody>
      </p:sp>
      <p:sp>
        <p:nvSpPr>
          <p:cNvPr id="2" name="Google Shape;22;p26">
            <a:extLst>
              <a:ext uri="{FF2B5EF4-FFF2-40B4-BE49-F238E27FC236}">
                <a16:creationId xmlns:a16="http://schemas.microsoft.com/office/drawing/2014/main" id="{65A5C454-B436-4496-54D6-F133F49E1581}"/>
              </a:ext>
            </a:extLst>
          </p:cNvPr>
          <p:cNvSpPr txBox="1">
            <a:spLocks noGrp="1"/>
          </p:cNvSpPr>
          <p:nvPr>
            <p:ph type="ftr" idx="3"/>
          </p:nvPr>
        </p:nvSpPr>
        <p:spPr>
          <a:xfrm>
            <a:off x="9698400" y="6260400"/>
            <a:ext cx="2188802" cy="33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800" b="0" i="0">
                <a:solidFill>
                  <a:schemeClr val="bg1">
                    <a:alpha val="50000"/>
                  </a:schemeClr>
                </a:solidFill>
                <a:latin typeface="Funnel Sans" pitchFamily="2" charset="0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GB"/>
              <a:t>© 2024 Copyright Genpact. All Rights Reserved.</a:t>
            </a:r>
          </a:p>
        </p:txBody>
      </p:sp>
      <p:sp>
        <p:nvSpPr>
          <p:cNvPr id="14" name="Google Shape;18;p26">
            <a:extLst>
              <a:ext uri="{FF2B5EF4-FFF2-40B4-BE49-F238E27FC236}">
                <a16:creationId xmlns:a16="http://schemas.microsoft.com/office/drawing/2014/main" id="{B1E89FEB-3948-9562-6884-26440D5C3610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1258300" y="462976"/>
            <a:ext cx="10640128" cy="5389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 sz="4400" b="1" i="0" spc="-150" baseline="0">
                <a:solidFill>
                  <a:schemeClr val="bg1"/>
                </a:solidFill>
                <a:latin typeface="Funnel Sans" pitchFamily="2" charset="0"/>
              </a:defRPr>
            </a:lvl1pPr>
            <a:lvl2pPr lvl="1">
              <a:spcBef>
                <a:spcPts val="6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GB"/>
              <a:t>Titles go here, and never get smaller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67149619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Title Content with Subtitle 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Google Shape;21;p33">
            <a:extLst>
              <a:ext uri="{FF2B5EF4-FFF2-40B4-BE49-F238E27FC236}">
                <a16:creationId xmlns:a16="http://schemas.microsoft.com/office/drawing/2014/main" id="{434FE5C7-1914-8352-CA72-C512C0DE23C8}"/>
              </a:ext>
            </a:extLst>
          </p:cNvPr>
          <p:cNvSpPr txBox="1">
            <a:spLocks noGrp="1"/>
          </p:cNvSpPr>
          <p:nvPr>
            <p:ph type="sldNum" idx="13"/>
          </p:nvPr>
        </p:nvSpPr>
        <p:spPr>
          <a:xfrm>
            <a:off x="11368216" y="281474"/>
            <a:ext cx="518986" cy="2187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>
                <a:solidFill>
                  <a:schemeClr val="tx1"/>
                </a:solidFill>
                <a:latin typeface="Funnel Sans" pitchFamily="2" charset="0"/>
              </a:defRPr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Google Shape;24;p26">
            <a:extLst>
              <a:ext uri="{FF2B5EF4-FFF2-40B4-BE49-F238E27FC236}">
                <a16:creationId xmlns:a16="http://schemas.microsoft.com/office/drawing/2014/main" id="{6B6C8047-0491-9C29-C47A-B6FD3FB089CD}"/>
              </a:ext>
            </a:extLst>
          </p:cNvPr>
          <p:cNvSpPr txBox="1">
            <a:spLocks noGrp="1"/>
          </p:cNvSpPr>
          <p:nvPr>
            <p:ph type="body" idx="2" hasCustomPrompt="1"/>
          </p:nvPr>
        </p:nvSpPr>
        <p:spPr>
          <a:xfrm>
            <a:off x="1258301" y="993964"/>
            <a:ext cx="9256696" cy="3916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6000" tIns="0" rIns="0" bIns="0" anchor="t" anchorCtr="0">
            <a:noAutofit/>
          </a:bodyPr>
          <a:lstStyle>
            <a:lvl1pPr marL="0" lvl="0" indent="0" algn="l">
              <a:lnSpc>
                <a:spcPts val="2200"/>
              </a:lnSpc>
              <a:spcBef>
                <a:spcPts val="600"/>
              </a:spcBef>
              <a:spcAft>
                <a:spcPts val="0"/>
              </a:spcAft>
              <a:buSzPts val="1400"/>
              <a:buFont typeface="Arial" panose="020B0604020202020204" pitchFamily="34" charset="0"/>
              <a:buNone/>
              <a:defRPr sz="1200" b="0" i="0">
                <a:solidFill>
                  <a:schemeClr val="tx1"/>
                </a:solidFill>
                <a:latin typeface="Funnel Sans" pitchFamily="2" charset="0"/>
              </a:defRPr>
            </a:lvl1pPr>
            <a:lvl2pPr marL="914400" lvl="1" indent="-342900" algn="l">
              <a:lnSpc>
                <a:spcPct val="105000"/>
              </a:lnSpc>
              <a:spcBef>
                <a:spcPts val="1200"/>
              </a:spcBef>
              <a:spcAft>
                <a:spcPts val="0"/>
              </a:spcAft>
              <a:buSzPts val="1800"/>
              <a:buChar char="■"/>
              <a:defRPr/>
            </a:lvl2pPr>
            <a:lvl3pPr marL="1371600" lvl="2" indent="-320039" algn="l">
              <a:lnSpc>
                <a:spcPct val="105000"/>
              </a:lnSpc>
              <a:spcBef>
                <a:spcPts val="600"/>
              </a:spcBef>
              <a:spcAft>
                <a:spcPts val="0"/>
              </a:spcAft>
              <a:buSzPts val="1440"/>
              <a:buChar char="►"/>
              <a:defRPr/>
            </a:lvl3pPr>
            <a:lvl4pPr marL="1828800" lvl="3" indent="-342900" algn="l">
              <a:lnSpc>
                <a:spcPct val="105000"/>
              </a:lnSpc>
              <a:spcBef>
                <a:spcPts val="3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228600" algn="l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r>
              <a:rPr lang="en-GB"/>
              <a:t>Subheads can drop over multiple lines, and are helpful to take the strain off the big headline.</a:t>
            </a:r>
            <a:endParaRPr/>
          </a:p>
        </p:txBody>
      </p:sp>
      <p:sp>
        <p:nvSpPr>
          <p:cNvPr id="2" name="Text Placeholder 29">
            <a:extLst>
              <a:ext uri="{FF2B5EF4-FFF2-40B4-BE49-F238E27FC236}">
                <a16:creationId xmlns:a16="http://schemas.microsoft.com/office/drawing/2014/main" id="{C058A599-7521-1D71-1E08-22071D540686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1228165" y="1878487"/>
            <a:ext cx="2537011" cy="985899"/>
          </a:xfrm>
          <a:prstGeom prst="roundRect">
            <a:avLst>
              <a:gd name="adj" fmla="val 3094"/>
            </a:avLst>
          </a:prstGeom>
          <a:ln w="12700">
            <a:solidFill>
              <a:schemeClr val="tx1"/>
            </a:solidFill>
          </a:ln>
        </p:spPr>
        <p:txBody>
          <a:bodyPr lIns="0" tIns="0" r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2800" b="0" i="0" spc="0">
                <a:solidFill>
                  <a:schemeClr val="tx1"/>
                </a:solidFill>
                <a:latin typeface="Funnel Sans" pitchFamily="2" charset="0"/>
              </a:defRPr>
            </a:lvl1pPr>
            <a:lvl2pPr marL="216000" indent="-216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2"/>
              </a:buBlip>
              <a:defRPr sz="1600" b="0" i="0">
                <a:solidFill>
                  <a:schemeClr val="bg1"/>
                </a:solidFill>
                <a:latin typeface="Funnel Sans" pitchFamily="2" charset="0"/>
              </a:defRPr>
            </a:lvl2pPr>
            <a:lvl3pPr marL="576000" indent="-21756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2"/>
              </a:buBlip>
              <a:defRPr sz="1400" b="0" i="0">
                <a:solidFill>
                  <a:schemeClr val="bg1"/>
                </a:solidFill>
                <a:latin typeface="Funnel Sans" pitchFamily="2" charset="0"/>
              </a:defRPr>
            </a:lvl3pPr>
            <a:lvl4pPr marL="936000" indent="-216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2"/>
              </a:buBlip>
              <a:defRPr sz="1200" b="0" i="0">
                <a:solidFill>
                  <a:schemeClr val="bg1"/>
                </a:solidFill>
                <a:latin typeface="Funnel Sans" pitchFamily="2" charset="0"/>
              </a:defRPr>
            </a:lvl4pPr>
            <a:lvl5pPr>
              <a:defRPr sz="1800">
                <a:solidFill>
                  <a:schemeClr val="tx2"/>
                </a:solidFill>
                <a:latin typeface="Funnel Sans" pitchFamily="2" charset="0"/>
              </a:defRPr>
            </a:lvl5pPr>
          </a:lstStyle>
          <a:p>
            <a:pPr lvl="0"/>
            <a:endParaRPr lang="en-GB"/>
          </a:p>
        </p:txBody>
      </p:sp>
      <p:sp>
        <p:nvSpPr>
          <p:cNvPr id="4" name="Text Placeholder 29">
            <a:extLst>
              <a:ext uri="{FF2B5EF4-FFF2-40B4-BE49-F238E27FC236}">
                <a16:creationId xmlns:a16="http://schemas.microsoft.com/office/drawing/2014/main" id="{31516C9F-93B6-C63C-91D7-5CF4D98A874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929388" y="1878487"/>
            <a:ext cx="2537011" cy="985899"/>
          </a:xfrm>
          <a:prstGeom prst="roundRect">
            <a:avLst>
              <a:gd name="adj" fmla="val 3094"/>
            </a:avLst>
          </a:prstGeom>
          <a:ln w="12700">
            <a:solidFill>
              <a:schemeClr val="tx1"/>
            </a:solidFill>
          </a:ln>
        </p:spPr>
        <p:txBody>
          <a:bodyPr lIns="0" tIns="0" r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2800" b="0" i="0" spc="0">
                <a:solidFill>
                  <a:schemeClr val="tx1"/>
                </a:solidFill>
                <a:latin typeface="Funnel Sans" pitchFamily="2" charset="0"/>
              </a:defRPr>
            </a:lvl1pPr>
            <a:lvl2pPr marL="216000" indent="-216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2"/>
              </a:buBlip>
              <a:defRPr sz="1600" b="0" i="0">
                <a:solidFill>
                  <a:schemeClr val="bg1"/>
                </a:solidFill>
                <a:latin typeface="Funnel Sans" pitchFamily="2" charset="0"/>
              </a:defRPr>
            </a:lvl2pPr>
            <a:lvl3pPr marL="576000" indent="-21756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2"/>
              </a:buBlip>
              <a:defRPr sz="1400" b="0" i="0">
                <a:solidFill>
                  <a:schemeClr val="bg1"/>
                </a:solidFill>
                <a:latin typeface="Funnel Sans" pitchFamily="2" charset="0"/>
              </a:defRPr>
            </a:lvl3pPr>
            <a:lvl4pPr marL="936000" indent="-216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2"/>
              </a:buBlip>
              <a:defRPr sz="1200" b="0" i="0">
                <a:solidFill>
                  <a:schemeClr val="bg1"/>
                </a:solidFill>
                <a:latin typeface="Funnel Sans" pitchFamily="2" charset="0"/>
              </a:defRPr>
            </a:lvl4pPr>
            <a:lvl5pPr>
              <a:defRPr sz="1800">
                <a:solidFill>
                  <a:schemeClr val="tx2"/>
                </a:solidFill>
                <a:latin typeface="Funnel Sans" pitchFamily="2" charset="0"/>
              </a:defRPr>
            </a:lvl5pPr>
          </a:lstStyle>
          <a:p>
            <a:pPr lvl="0"/>
            <a:r>
              <a:rPr lang="en-GB"/>
              <a:t>Click to edit text</a:t>
            </a:r>
          </a:p>
        </p:txBody>
      </p:sp>
      <p:sp>
        <p:nvSpPr>
          <p:cNvPr id="12" name="Text Placeholder 29">
            <a:extLst>
              <a:ext uri="{FF2B5EF4-FFF2-40B4-BE49-F238E27FC236}">
                <a16:creationId xmlns:a16="http://schemas.microsoft.com/office/drawing/2014/main" id="{B1596214-8CA0-A990-F454-633C245FC2B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630611" y="1878487"/>
            <a:ext cx="2537011" cy="985899"/>
          </a:xfrm>
          <a:prstGeom prst="roundRect">
            <a:avLst>
              <a:gd name="adj" fmla="val 4225"/>
            </a:avLst>
          </a:prstGeom>
          <a:ln w="12700">
            <a:solidFill>
              <a:schemeClr val="tx1"/>
            </a:solidFill>
          </a:ln>
        </p:spPr>
        <p:txBody>
          <a:bodyPr lIns="0" tIns="0" r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2800" b="0" i="0" spc="0">
                <a:solidFill>
                  <a:schemeClr val="tx1"/>
                </a:solidFill>
                <a:latin typeface="Funnel Sans" pitchFamily="2" charset="0"/>
              </a:defRPr>
            </a:lvl1pPr>
            <a:lvl2pPr marL="216000" indent="-216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2"/>
              </a:buBlip>
              <a:defRPr sz="1600" b="0" i="0">
                <a:solidFill>
                  <a:schemeClr val="bg1"/>
                </a:solidFill>
                <a:latin typeface="Funnel Sans" pitchFamily="2" charset="0"/>
              </a:defRPr>
            </a:lvl2pPr>
            <a:lvl3pPr marL="576000" indent="-21756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2"/>
              </a:buBlip>
              <a:defRPr sz="1400" b="0" i="0">
                <a:solidFill>
                  <a:schemeClr val="bg1"/>
                </a:solidFill>
                <a:latin typeface="Funnel Sans" pitchFamily="2" charset="0"/>
              </a:defRPr>
            </a:lvl3pPr>
            <a:lvl4pPr marL="936000" indent="-216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2"/>
              </a:buBlip>
              <a:defRPr sz="1200" b="0" i="0">
                <a:solidFill>
                  <a:schemeClr val="bg1"/>
                </a:solidFill>
                <a:latin typeface="Funnel Sans" pitchFamily="2" charset="0"/>
              </a:defRPr>
            </a:lvl4pPr>
            <a:lvl5pPr>
              <a:defRPr sz="1800">
                <a:solidFill>
                  <a:schemeClr val="tx2"/>
                </a:solidFill>
                <a:latin typeface="Funnel Sans" pitchFamily="2" charset="0"/>
              </a:defRPr>
            </a:lvl5pPr>
          </a:lstStyle>
          <a:p>
            <a:pPr lvl="0"/>
            <a:r>
              <a:rPr lang="en-GB"/>
              <a:t>Click to edit text</a:t>
            </a:r>
          </a:p>
        </p:txBody>
      </p:sp>
      <p:sp>
        <p:nvSpPr>
          <p:cNvPr id="13" name="Text Placeholder 29">
            <a:extLst>
              <a:ext uri="{FF2B5EF4-FFF2-40B4-BE49-F238E27FC236}">
                <a16:creationId xmlns:a16="http://schemas.microsoft.com/office/drawing/2014/main" id="{3E10BF7C-2055-FEA4-623E-6FCB02974B85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9331834" y="1878487"/>
            <a:ext cx="2537011" cy="985899"/>
          </a:xfrm>
          <a:prstGeom prst="roundRect">
            <a:avLst>
              <a:gd name="adj" fmla="val 5356"/>
            </a:avLst>
          </a:prstGeom>
          <a:ln w="12700">
            <a:solidFill>
              <a:schemeClr val="tx1"/>
            </a:solidFill>
          </a:ln>
        </p:spPr>
        <p:txBody>
          <a:bodyPr lIns="0" tIns="0" r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2800" b="0" i="0" spc="0">
                <a:solidFill>
                  <a:schemeClr val="tx1"/>
                </a:solidFill>
                <a:latin typeface="Funnel Sans" pitchFamily="2" charset="0"/>
              </a:defRPr>
            </a:lvl1pPr>
            <a:lvl2pPr marL="216000" indent="-216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2"/>
              </a:buBlip>
              <a:defRPr sz="1600" b="0" i="0">
                <a:solidFill>
                  <a:schemeClr val="bg1"/>
                </a:solidFill>
                <a:latin typeface="Funnel Sans" pitchFamily="2" charset="0"/>
              </a:defRPr>
            </a:lvl2pPr>
            <a:lvl3pPr marL="576000" indent="-21756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2"/>
              </a:buBlip>
              <a:defRPr sz="1400" b="0" i="0">
                <a:solidFill>
                  <a:schemeClr val="bg1"/>
                </a:solidFill>
                <a:latin typeface="Funnel Sans" pitchFamily="2" charset="0"/>
              </a:defRPr>
            </a:lvl3pPr>
            <a:lvl4pPr marL="936000" indent="-216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2"/>
              </a:buBlip>
              <a:defRPr sz="1200" b="0" i="0">
                <a:solidFill>
                  <a:schemeClr val="bg1"/>
                </a:solidFill>
                <a:latin typeface="Funnel Sans" pitchFamily="2" charset="0"/>
              </a:defRPr>
            </a:lvl4pPr>
            <a:lvl5pPr>
              <a:defRPr sz="1800">
                <a:solidFill>
                  <a:schemeClr val="tx2"/>
                </a:solidFill>
                <a:latin typeface="Funnel Sans" pitchFamily="2" charset="0"/>
              </a:defRPr>
            </a:lvl5pPr>
          </a:lstStyle>
          <a:p>
            <a:pPr lvl="0"/>
            <a:r>
              <a:rPr lang="en-GB"/>
              <a:t>Click to edit text</a:t>
            </a:r>
          </a:p>
        </p:txBody>
      </p:sp>
      <p:sp>
        <p:nvSpPr>
          <p:cNvPr id="14" name="Google Shape;22;p26">
            <a:extLst>
              <a:ext uri="{FF2B5EF4-FFF2-40B4-BE49-F238E27FC236}">
                <a16:creationId xmlns:a16="http://schemas.microsoft.com/office/drawing/2014/main" id="{4FC2062D-B741-B0B8-FFED-FE9E34BA49ED}"/>
              </a:ext>
            </a:extLst>
          </p:cNvPr>
          <p:cNvSpPr txBox="1">
            <a:spLocks noGrp="1"/>
          </p:cNvSpPr>
          <p:nvPr>
            <p:ph type="ftr" idx="3"/>
          </p:nvPr>
        </p:nvSpPr>
        <p:spPr>
          <a:xfrm>
            <a:off x="9698400" y="6260400"/>
            <a:ext cx="2188802" cy="33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800" b="0" i="0">
                <a:solidFill>
                  <a:schemeClr val="tx1"/>
                </a:solidFill>
                <a:latin typeface="Funnel Sans" pitchFamily="2" charset="0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GB"/>
              <a:t>© 2024 Copyright Genpact. All Rights Reserved.</a:t>
            </a:r>
          </a:p>
        </p:txBody>
      </p:sp>
      <p:sp>
        <p:nvSpPr>
          <p:cNvPr id="16" name="Google Shape;18;p26">
            <a:extLst>
              <a:ext uri="{FF2B5EF4-FFF2-40B4-BE49-F238E27FC236}">
                <a16:creationId xmlns:a16="http://schemas.microsoft.com/office/drawing/2014/main" id="{4BD42743-8B73-2C8F-13BC-7B0BB414B949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1258300" y="462976"/>
            <a:ext cx="10640128" cy="5389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 sz="4400" b="1" i="0" spc="-150" baseline="0">
                <a:solidFill>
                  <a:schemeClr val="tx1"/>
                </a:solidFill>
                <a:latin typeface="Funnel Sans" pitchFamily="2" charset="0"/>
              </a:defRPr>
            </a:lvl1pPr>
            <a:lvl2pPr lvl="1">
              <a:spcBef>
                <a:spcPts val="6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GB"/>
              <a:t>Titles go here, and never get smaller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261870530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Object 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24;p26">
            <a:extLst>
              <a:ext uri="{FF2B5EF4-FFF2-40B4-BE49-F238E27FC236}">
                <a16:creationId xmlns:a16="http://schemas.microsoft.com/office/drawing/2014/main" id="{52C9C0D3-8DC3-41FC-E41A-697E9048B58D}"/>
              </a:ext>
            </a:extLst>
          </p:cNvPr>
          <p:cNvSpPr txBox="1">
            <a:spLocks noGrp="1"/>
          </p:cNvSpPr>
          <p:nvPr>
            <p:ph type="body" idx="2" hasCustomPrompt="1"/>
          </p:nvPr>
        </p:nvSpPr>
        <p:spPr>
          <a:xfrm>
            <a:off x="1258301" y="1143623"/>
            <a:ext cx="9256696" cy="6962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0" lvl="0" indent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ial" panose="020B0604020202020204" pitchFamily="34" charset="0"/>
              <a:buNone/>
              <a:defRPr lang="en-GB" sz="2400" b="1" i="0" kern="1200" spc="0" dirty="0">
                <a:solidFill>
                  <a:schemeClr val="tx1"/>
                </a:solidFill>
                <a:latin typeface="Funnel Sans" pitchFamily="2" charset="0"/>
                <a:ea typeface="+mn-ea"/>
                <a:cs typeface="+mn-cs"/>
              </a:defRPr>
            </a:lvl1pPr>
            <a:lvl2pPr marL="914400" lvl="1" indent="-342900" algn="l">
              <a:lnSpc>
                <a:spcPct val="105000"/>
              </a:lnSpc>
              <a:spcBef>
                <a:spcPts val="1200"/>
              </a:spcBef>
              <a:spcAft>
                <a:spcPts val="0"/>
              </a:spcAft>
              <a:buSzPts val="1800"/>
              <a:buChar char="■"/>
              <a:defRPr/>
            </a:lvl2pPr>
            <a:lvl3pPr marL="1371600" lvl="2" indent="-320039" algn="l">
              <a:lnSpc>
                <a:spcPct val="105000"/>
              </a:lnSpc>
              <a:spcBef>
                <a:spcPts val="600"/>
              </a:spcBef>
              <a:spcAft>
                <a:spcPts val="0"/>
              </a:spcAft>
              <a:buSzPts val="1440"/>
              <a:buChar char="►"/>
              <a:defRPr/>
            </a:lvl3pPr>
            <a:lvl4pPr marL="1828800" lvl="3" indent="-342900" algn="l">
              <a:lnSpc>
                <a:spcPct val="105000"/>
              </a:lnSpc>
              <a:spcBef>
                <a:spcPts val="3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228600" algn="l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r>
              <a:rPr lang="en-GB"/>
              <a:t>Subheads are larger than body copy and can drop over multiple lines, and are helpful to take the strain off the big headline.</a:t>
            </a:r>
          </a:p>
        </p:txBody>
      </p:sp>
      <p:sp>
        <p:nvSpPr>
          <p:cNvPr id="4" name="Text Placeholder 29">
            <a:extLst>
              <a:ext uri="{FF2B5EF4-FFF2-40B4-BE49-F238E27FC236}">
                <a16:creationId xmlns:a16="http://schemas.microsoft.com/office/drawing/2014/main" id="{E615A253-5B1E-9AB4-D135-0130D8C5028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259059" y="2016477"/>
            <a:ext cx="4673390" cy="3805729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1328"/>
              </a:spcBef>
              <a:spcAft>
                <a:spcPts val="0"/>
              </a:spcAft>
              <a:defRPr sz="1600" b="0" i="0" spc="0">
                <a:solidFill>
                  <a:schemeClr val="tx1"/>
                </a:solidFill>
                <a:latin typeface="Funnel Sans" pitchFamily="2" charset="0"/>
              </a:defRPr>
            </a:lvl1pPr>
            <a:lvl2pPr marL="216000" indent="-216000">
              <a:lnSpc>
                <a:spcPct val="100000"/>
              </a:lnSpc>
              <a:buFontTx/>
              <a:buBlip>
                <a:blip r:embed="rId2"/>
              </a:buBlip>
              <a:defRPr sz="1600" b="0" i="0">
                <a:solidFill>
                  <a:schemeClr val="tx1"/>
                </a:solidFill>
                <a:latin typeface="Funnel Sans" pitchFamily="2" charset="0"/>
              </a:defRPr>
            </a:lvl2pPr>
            <a:lvl3pPr marL="576000" indent="-217560">
              <a:lnSpc>
                <a:spcPct val="100000"/>
              </a:lnSpc>
              <a:buFontTx/>
              <a:buBlip>
                <a:blip r:embed="rId2"/>
              </a:buBlip>
              <a:defRPr sz="1400" b="0" i="0">
                <a:solidFill>
                  <a:schemeClr val="tx1"/>
                </a:solidFill>
                <a:latin typeface="Funnel Sans" pitchFamily="2" charset="0"/>
              </a:defRPr>
            </a:lvl3pPr>
            <a:lvl4pPr marL="936000" indent="-216000">
              <a:lnSpc>
                <a:spcPct val="100000"/>
              </a:lnSpc>
              <a:buFontTx/>
              <a:buBlip>
                <a:blip r:embed="rId2"/>
              </a:buBlip>
              <a:defRPr sz="1200" b="0" i="0">
                <a:solidFill>
                  <a:schemeClr val="tx1"/>
                </a:solidFill>
                <a:latin typeface="Funnel Sans" pitchFamily="2" charset="0"/>
              </a:defRPr>
            </a:lvl4pPr>
            <a:lvl5pPr>
              <a:defRPr sz="1800">
                <a:solidFill>
                  <a:schemeClr val="tx2"/>
                </a:solidFill>
                <a:latin typeface="Funnel Sans" pitchFamily="2" charset="0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</p:txBody>
      </p:sp>
      <p:sp>
        <p:nvSpPr>
          <p:cNvPr id="5" name="Text Placeholder 29">
            <a:extLst>
              <a:ext uri="{FF2B5EF4-FFF2-40B4-BE49-F238E27FC236}">
                <a16:creationId xmlns:a16="http://schemas.microsoft.com/office/drawing/2014/main" id="{F0E2F280-E6EB-5C71-2F3F-12C955E1A4AF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232503" y="2016477"/>
            <a:ext cx="4673390" cy="3805729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1328"/>
              </a:spcBef>
              <a:spcAft>
                <a:spcPts val="0"/>
              </a:spcAft>
              <a:defRPr sz="1600" b="0" i="0" spc="0">
                <a:solidFill>
                  <a:schemeClr val="tx1"/>
                </a:solidFill>
                <a:latin typeface="Funnel Sans" pitchFamily="2" charset="0"/>
              </a:defRPr>
            </a:lvl1pPr>
            <a:lvl2pPr marL="216000" indent="-216000">
              <a:lnSpc>
                <a:spcPct val="100000"/>
              </a:lnSpc>
              <a:buFontTx/>
              <a:buBlip>
                <a:blip r:embed="rId2"/>
              </a:buBlip>
              <a:defRPr sz="1600" b="0" i="0">
                <a:solidFill>
                  <a:schemeClr val="tx1"/>
                </a:solidFill>
                <a:latin typeface="Funnel Sans" pitchFamily="2" charset="0"/>
              </a:defRPr>
            </a:lvl2pPr>
            <a:lvl3pPr marL="576000" indent="-217560">
              <a:lnSpc>
                <a:spcPct val="100000"/>
              </a:lnSpc>
              <a:buFontTx/>
              <a:buBlip>
                <a:blip r:embed="rId2"/>
              </a:buBlip>
              <a:defRPr sz="1400" b="0" i="0">
                <a:solidFill>
                  <a:schemeClr val="tx1"/>
                </a:solidFill>
                <a:latin typeface="Funnel Sans" pitchFamily="2" charset="0"/>
              </a:defRPr>
            </a:lvl3pPr>
            <a:lvl4pPr marL="936000" indent="-216000">
              <a:lnSpc>
                <a:spcPct val="100000"/>
              </a:lnSpc>
              <a:buFontTx/>
              <a:buBlip>
                <a:blip r:embed="rId2"/>
              </a:buBlip>
              <a:defRPr sz="1200" b="0" i="0">
                <a:solidFill>
                  <a:schemeClr val="tx1"/>
                </a:solidFill>
                <a:latin typeface="Funnel Sans" pitchFamily="2" charset="0"/>
              </a:defRPr>
            </a:lvl4pPr>
            <a:lvl5pPr>
              <a:defRPr sz="1800">
                <a:solidFill>
                  <a:schemeClr val="tx2"/>
                </a:solidFill>
                <a:latin typeface="Funnel Sans" pitchFamily="2" charset="0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</p:txBody>
      </p:sp>
      <p:sp>
        <p:nvSpPr>
          <p:cNvPr id="7" name="Google Shape;18;p26">
            <a:extLst>
              <a:ext uri="{FF2B5EF4-FFF2-40B4-BE49-F238E27FC236}">
                <a16:creationId xmlns:a16="http://schemas.microsoft.com/office/drawing/2014/main" id="{E14A273D-4578-32B4-C5EE-70F5A659527F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1258300" y="462976"/>
            <a:ext cx="10640128" cy="5389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 sz="4400" b="1" i="0" spc="-150" baseline="0">
                <a:solidFill>
                  <a:schemeClr val="tx1"/>
                </a:solidFill>
                <a:latin typeface="Funnel Sans" pitchFamily="2" charset="0"/>
              </a:defRPr>
            </a:lvl1pPr>
            <a:lvl2pPr lvl="1">
              <a:spcBef>
                <a:spcPts val="6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GB"/>
              <a:t>Titles go here, and never get smaller</a:t>
            </a:r>
            <a:endParaRPr/>
          </a:p>
        </p:txBody>
      </p:sp>
      <p:sp>
        <p:nvSpPr>
          <p:cNvPr id="8" name="Slide Number Placeholder 4">
            <a:extLst>
              <a:ext uri="{FF2B5EF4-FFF2-40B4-BE49-F238E27FC236}">
                <a16:creationId xmlns:a16="http://schemas.microsoft.com/office/drawing/2014/main" id="{0929E527-D965-9964-D4B1-AFCF6DE006CF}"/>
              </a:ext>
            </a:extLst>
          </p:cNvPr>
          <p:cNvSpPr>
            <a:spLocks noGrp="1"/>
          </p:cNvSpPr>
          <p:nvPr>
            <p:ph type="sldNum" idx="14"/>
          </p:nvPr>
        </p:nvSpPr>
        <p:spPr>
          <a:xfrm>
            <a:off x="11368216" y="281474"/>
            <a:ext cx="518986" cy="218739"/>
          </a:xfrm>
        </p:spPr>
        <p:txBody>
          <a:bodyPr/>
          <a:lstStyle/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Footer Placeholder 16">
            <a:extLst>
              <a:ext uri="{FF2B5EF4-FFF2-40B4-BE49-F238E27FC236}">
                <a16:creationId xmlns:a16="http://schemas.microsoft.com/office/drawing/2014/main" id="{A0D987E7-8CA5-32F9-B064-CA020AB06B8C}"/>
              </a:ext>
            </a:extLst>
          </p:cNvPr>
          <p:cNvSpPr>
            <a:spLocks noGrp="1"/>
          </p:cNvSpPr>
          <p:nvPr>
            <p:ph type="ftr" idx="3"/>
          </p:nvPr>
        </p:nvSpPr>
        <p:spPr>
          <a:xfrm>
            <a:off x="9688009" y="6260400"/>
            <a:ext cx="2188802" cy="338400"/>
          </a:xfrm>
        </p:spPr>
        <p:txBody>
          <a:bodyPr/>
          <a:lstStyle/>
          <a:p>
            <a:r>
              <a:rPr lang="en-GB" dirty="0"/>
              <a:t>© 2025 Copyright Genpact.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326849856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FC5B5FED-6993-7906-8781-A1A36D3B5F8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1365" cy="6858000"/>
          </a:xfrm>
          <a:prstGeom prst="rect">
            <a:avLst/>
          </a:prstGeom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D6B61B40-6AD5-1F29-84E4-B733BE36A88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39395" t="26219" r="10339" b="23780"/>
          <a:stretch/>
        </p:blipFill>
        <p:spPr>
          <a:xfrm>
            <a:off x="211951" y="6286337"/>
            <a:ext cx="911535" cy="473075"/>
          </a:xfrm>
          <a:prstGeom prst="rect">
            <a:avLst/>
          </a:prstGeom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3C83802F-F967-2579-E44C-84734E1C9F6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8134" t="14156" r="57486" b="13360"/>
          <a:stretch/>
        </p:blipFill>
        <p:spPr>
          <a:xfrm>
            <a:off x="211950" y="238990"/>
            <a:ext cx="890753" cy="979825"/>
          </a:xfrm>
          <a:prstGeom prst="rect">
            <a:avLst/>
          </a:prstGeom>
        </p:spPr>
      </p:pic>
      <p:sp>
        <p:nvSpPr>
          <p:cNvPr id="3" name="Google Shape;22;p26">
            <a:extLst>
              <a:ext uri="{FF2B5EF4-FFF2-40B4-BE49-F238E27FC236}">
                <a16:creationId xmlns:a16="http://schemas.microsoft.com/office/drawing/2014/main" id="{D9E1FFBB-0FD4-9FC5-ADCD-E1243463DD40}"/>
              </a:ext>
            </a:extLst>
          </p:cNvPr>
          <p:cNvSpPr txBox="1">
            <a:spLocks noGrp="1"/>
          </p:cNvSpPr>
          <p:nvPr>
            <p:ph type="ftr" idx="3"/>
          </p:nvPr>
        </p:nvSpPr>
        <p:spPr>
          <a:xfrm>
            <a:off x="9698400" y="6260400"/>
            <a:ext cx="2188802" cy="33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800" b="0" i="0">
                <a:solidFill>
                  <a:schemeClr val="bg1">
                    <a:alpha val="50000"/>
                  </a:schemeClr>
                </a:solidFill>
                <a:latin typeface="Funnel Sans" pitchFamily="2" charset="0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GB"/>
              <a:t>© 2024 Copyright Genpact. All Rights Reserved.</a:t>
            </a:r>
          </a:p>
        </p:txBody>
      </p:sp>
      <p:sp>
        <p:nvSpPr>
          <p:cNvPr id="8" name="Google Shape;41;p28">
            <a:extLst>
              <a:ext uri="{FF2B5EF4-FFF2-40B4-BE49-F238E27FC236}">
                <a16:creationId xmlns:a16="http://schemas.microsoft.com/office/drawing/2014/main" id="{FD4E8F9D-1E65-A322-421B-FE2076C9A63B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1240716" y="279400"/>
            <a:ext cx="4004632" cy="17204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lnSpc>
                <a:spcPct val="69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7250" b="1" i="0" u="none" strike="noStrike" cap="none">
                <a:solidFill>
                  <a:schemeClr val="bg1"/>
                </a:solidFill>
                <a:latin typeface="Funnel Sans" pitchFamily="2" charset="0"/>
                <a:ea typeface="Georgia"/>
                <a:cs typeface="Georgia"/>
                <a:sym typeface="Georgia"/>
              </a:defRPr>
            </a:lvl1pPr>
            <a:lvl2pPr lvl="1">
              <a:spcBef>
                <a:spcPts val="6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GB" sz="7250" b="1" i="0" u="none" strike="noStrike" cap="none">
                <a:solidFill>
                  <a:schemeClr val="bg1"/>
                </a:solidFill>
                <a:latin typeface="Funnel Sans" pitchFamily="2" charset="0"/>
                <a:sym typeface="Georgia"/>
              </a:rPr>
              <a:t>Thank you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41002621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8C0B8757-3B48-2CC6-6E6C-90057203107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1365" cy="685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A7ACC8BE-A123-06A2-95AD-E271B3CF0798}"/>
              </a:ext>
            </a:extLst>
          </p:cNvPr>
          <p:cNvSpPr/>
          <p:nvPr userDrawn="1"/>
        </p:nvSpPr>
        <p:spPr>
          <a:xfrm>
            <a:off x="1" y="0"/>
            <a:ext cx="6096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b="0" i="0">
              <a:latin typeface="Funnel Sans" pitchFamily="2" charset="0"/>
            </a:endParaRP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496E0343-C847-3641-E458-56B7B0DF0E6B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5400000">
            <a:off x="916276" y="1808163"/>
            <a:ext cx="196850" cy="172244"/>
          </a:xfrm>
          <a:prstGeom prst="rect">
            <a:avLst/>
          </a:prstGeom>
        </p:spPr>
      </p:pic>
      <p:pic>
        <p:nvPicPr>
          <p:cNvPr id="12" name="Graphic 11">
            <a:extLst>
              <a:ext uri="{FF2B5EF4-FFF2-40B4-BE49-F238E27FC236}">
                <a16:creationId xmlns:a16="http://schemas.microsoft.com/office/drawing/2014/main" id="{19AFD2C3-C915-EC98-8E9C-A569442D0C2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5400000">
            <a:off x="916276" y="2460943"/>
            <a:ext cx="196850" cy="172244"/>
          </a:xfrm>
          <a:prstGeom prst="rect">
            <a:avLst/>
          </a:prstGeom>
        </p:spPr>
      </p:pic>
      <p:pic>
        <p:nvPicPr>
          <p:cNvPr id="13" name="Graphic 12">
            <a:extLst>
              <a:ext uri="{FF2B5EF4-FFF2-40B4-BE49-F238E27FC236}">
                <a16:creationId xmlns:a16="http://schemas.microsoft.com/office/drawing/2014/main" id="{DCE7A686-9BC1-7F47-42A0-0BB16C097F1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5400000">
            <a:off x="916276" y="3113723"/>
            <a:ext cx="196850" cy="172244"/>
          </a:xfrm>
          <a:prstGeom prst="rect">
            <a:avLst/>
          </a:prstGeom>
        </p:spPr>
      </p:pic>
      <p:pic>
        <p:nvPicPr>
          <p:cNvPr id="14" name="Graphic 13">
            <a:extLst>
              <a:ext uri="{FF2B5EF4-FFF2-40B4-BE49-F238E27FC236}">
                <a16:creationId xmlns:a16="http://schemas.microsoft.com/office/drawing/2014/main" id="{1087D8CC-A83E-5E0D-7D52-47FFE8AD111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5400000">
            <a:off x="916276" y="3766503"/>
            <a:ext cx="196850" cy="172244"/>
          </a:xfrm>
          <a:prstGeom prst="rect">
            <a:avLst/>
          </a:prstGeom>
        </p:spPr>
      </p:pic>
      <p:pic>
        <p:nvPicPr>
          <p:cNvPr id="15" name="Graphic 14">
            <a:extLst>
              <a:ext uri="{FF2B5EF4-FFF2-40B4-BE49-F238E27FC236}">
                <a16:creationId xmlns:a16="http://schemas.microsoft.com/office/drawing/2014/main" id="{3FAF6551-662E-5727-B0F9-00A5A393230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5400000">
            <a:off x="916276" y="4419283"/>
            <a:ext cx="196850" cy="172244"/>
          </a:xfrm>
          <a:prstGeom prst="rect">
            <a:avLst/>
          </a:prstGeom>
        </p:spPr>
      </p:pic>
      <p:pic>
        <p:nvPicPr>
          <p:cNvPr id="16" name="Graphic 15">
            <a:extLst>
              <a:ext uri="{FF2B5EF4-FFF2-40B4-BE49-F238E27FC236}">
                <a16:creationId xmlns:a16="http://schemas.microsoft.com/office/drawing/2014/main" id="{4FC7B825-340B-6548-EAA1-E8226B7444A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5400000">
            <a:off x="916276" y="5072063"/>
            <a:ext cx="196850" cy="172244"/>
          </a:xfrm>
          <a:prstGeom prst="rect">
            <a:avLst/>
          </a:prstGeom>
        </p:spPr>
      </p:pic>
      <p:sp>
        <p:nvSpPr>
          <p:cNvPr id="17" name="Google Shape;24;p26">
            <a:extLst>
              <a:ext uri="{FF2B5EF4-FFF2-40B4-BE49-F238E27FC236}">
                <a16:creationId xmlns:a16="http://schemas.microsoft.com/office/drawing/2014/main" id="{571F4C8A-17D0-03EC-6FE5-68182450E9D0}"/>
              </a:ext>
            </a:extLst>
          </p:cNvPr>
          <p:cNvSpPr txBox="1">
            <a:spLocks noGrp="1"/>
          </p:cNvSpPr>
          <p:nvPr>
            <p:ph type="body" idx="2" hasCustomPrompt="1"/>
          </p:nvPr>
        </p:nvSpPr>
        <p:spPr>
          <a:xfrm>
            <a:off x="1185698" y="1605677"/>
            <a:ext cx="3322413" cy="5017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0" lvl="0" indent="0" algn="l">
              <a:lnSpc>
                <a:spcPts val="2200"/>
              </a:lnSpc>
              <a:spcBef>
                <a:spcPts val="1200"/>
              </a:spcBef>
              <a:spcAft>
                <a:spcPts val="0"/>
              </a:spcAft>
              <a:buSzPts val="1400"/>
              <a:buFont typeface="Arial" panose="020B0604020202020204" pitchFamily="34" charset="0"/>
              <a:buNone/>
              <a:defRPr sz="2000" b="0" i="0">
                <a:solidFill>
                  <a:schemeClr val="tx1"/>
                </a:solidFill>
                <a:latin typeface="Funnel Sans" pitchFamily="2" charset="0"/>
              </a:defRPr>
            </a:lvl1pPr>
            <a:lvl2pPr marL="914400" lvl="1" indent="-342900" algn="l">
              <a:lnSpc>
                <a:spcPct val="105000"/>
              </a:lnSpc>
              <a:spcBef>
                <a:spcPts val="1200"/>
              </a:spcBef>
              <a:spcAft>
                <a:spcPts val="0"/>
              </a:spcAft>
              <a:buSzPts val="1800"/>
              <a:buChar char="■"/>
              <a:defRPr/>
            </a:lvl2pPr>
            <a:lvl3pPr marL="1371600" lvl="2" indent="-320039" algn="l">
              <a:lnSpc>
                <a:spcPct val="105000"/>
              </a:lnSpc>
              <a:spcBef>
                <a:spcPts val="600"/>
              </a:spcBef>
              <a:spcAft>
                <a:spcPts val="0"/>
              </a:spcAft>
              <a:buSzPts val="1440"/>
              <a:buChar char="►"/>
              <a:defRPr/>
            </a:lvl3pPr>
            <a:lvl4pPr marL="1828800" lvl="3" indent="-342900" algn="l">
              <a:lnSpc>
                <a:spcPct val="105000"/>
              </a:lnSpc>
              <a:spcBef>
                <a:spcPts val="3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228600" algn="l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r>
              <a:rPr lang="en-GB"/>
              <a:t>Level 1</a:t>
            </a:r>
          </a:p>
        </p:txBody>
      </p:sp>
      <p:sp>
        <p:nvSpPr>
          <p:cNvPr id="18" name="Google Shape;24;p26">
            <a:extLst>
              <a:ext uri="{FF2B5EF4-FFF2-40B4-BE49-F238E27FC236}">
                <a16:creationId xmlns:a16="http://schemas.microsoft.com/office/drawing/2014/main" id="{7C2E7A43-14D0-2BEA-3CA6-EFC63FD46BC0}"/>
              </a:ext>
            </a:extLst>
          </p:cNvPr>
          <p:cNvSpPr txBox="1">
            <a:spLocks noGrp="1"/>
          </p:cNvSpPr>
          <p:nvPr>
            <p:ph type="body" idx="13" hasCustomPrompt="1"/>
          </p:nvPr>
        </p:nvSpPr>
        <p:spPr>
          <a:xfrm>
            <a:off x="1185698" y="2258457"/>
            <a:ext cx="3322413" cy="5017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0" lvl="0" indent="0" algn="l">
              <a:lnSpc>
                <a:spcPts val="2200"/>
              </a:lnSpc>
              <a:spcBef>
                <a:spcPts val="1200"/>
              </a:spcBef>
              <a:spcAft>
                <a:spcPts val="0"/>
              </a:spcAft>
              <a:buSzPts val="1400"/>
              <a:buFont typeface="Arial" panose="020B0604020202020204" pitchFamily="34" charset="0"/>
              <a:buNone/>
              <a:defRPr sz="2000" b="0" i="0">
                <a:solidFill>
                  <a:schemeClr val="tx1"/>
                </a:solidFill>
                <a:latin typeface="Funnel Sans" pitchFamily="2" charset="0"/>
              </a:defRPr>
            </a:lvl1pPr>
            <a:lvl2pPr marL="914400" lvl="1" indent="-342900" algn="l">
              <a:lnSpc>
                <a:spcPct val="105000"/>
              </a:lnSpc>
              <a:spcBef>
                <a:spcPts val="1200"/>
              </a:spcBef>
              <a:spcAft>
                <a:spcPts val="0"/>
              </a:spcAft>
              <a:buSzPts val="1800"/>
              <a:buChar char="■"/>
              <a:defRPr/>
            </a:lvl2pPr>
            <a:lvl3pPr marL="1371600" lvl="2" indent="-320039" algn="l">
              <a:lnSpc>
                <a:spcPct val="105000"/>
              </a:lnSpc>
              <a:spcBef>
                <a:spcPts val="600"/>
              </a:spcBef>
              <a:spcAft>
                <a:spcPts val="0"/>
              </a:spcAft>
              <a:buSzPts val="1440"/>
              <a:buChar char="►"/>
              <a:defRPr/>
            </a:lvl3pPr>
            <a:lvl4pPr marL="1828800" lvl="3" indent="-342900" algn="l">
              <a:lnSpc>
                <a:spcPct val="105000"/>
              </a:lnSpc>
              <a:spcBef>
                <a:spcPts val="3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228600" algn="l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r>
              <a:rPr lang="en-GB"/>
              <a:t>Level 2</a:t>
            </a:r>
          </a:p>
        </p:txBody>
      </p:sp>
      <p:sp>
        <p:nvSpPr>
          <p:cNvPr id="19" name="Google Shape;24;p26">
            <a:extLst>
              <a:ext uri="{FF2B5EF4-FFF2-40B4-BE49-F238E27FC236}">
                <a16:creationId xmlns:a16="http://schemas.microsoft.com/office/drawing/2014/main" id="{5531E261-A54F-5BF1-3194-2FAA774C4FD2}"/>
              </a:ext>
            </a:extLst>
          </p:cNvPr>
          <p:cNvSpPr txBox="1">
            <a:spLocks noGrp="1"/>
          </p:cNvSpPr>
          <p:nvPr>
            <p:ph type="body" idx="14" hasCustomPrompt="1"/>
          </p:nvPr>
        </p:nvSpPr>
        <p:spPr>
          <a:xfrm>
            <a:off x="1185698" y="2911237"/>
            <a:ext cx="3322413" cy="5017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0" lvl="0" indent="0" algn="l">
              <a:lnSpc>
                <a:spcPts val="2200"/>
              </a:lnSpc>
              <a:spcBef>
                <a:spcPts val="1200"/>
              </a:spcBef>
              <a:spcAft>
                <a:spcPts val="0"/>
              </a:spcAft>
              <a:buSzPts val="1400"/>
              <a:buFont typeface="Arial" panose="020B0604020202020204" pitchFamily="34" charset="0"/>
              <a:buNone/>
              <a:defRPr sz="2000" b="0" i="0">
                <a:solidFill>
                  <a:schemeClr val="tx1"/>
                </a:solidFill>
                <a:latin typeface="Funnel Sans" pitchFamily="2" charset="0"/>
              </a:defRPr>
            </a:lvl1pPr>
            <a:lvl2pPr marL="914400" lvl="1" indent="-342900" algn="l">
              <a:lnSpc>
                <a:spcPct val="105000"/>
              </a:lnSpc>
              <a:spcBef>
                <a:spcPts val="1200"/>
              </a:spcBef>
              <a:spcAft>
                <a:spcPts val="0"/>
              </a:spcAft>
              <a:buSzPts val="1800"/>
              <a:buChar char="■"/>
              <a:defRPr/>
            </a:lvl2pPr>
            <a:lvl3pPr marL="1371600" lvl="2" indent="-320039" algn="l">
              <a:lnSpc>
                <a:spcPct val="105000"/>
              </a:lnSpc>
              <a:spcBef>
                <a:spcPts val="600"/>
              </a:spcBef>
              <a:spcAft>
                <a:spcPts val="0"/>
              </a:spcAft>
              <a:buSzPts val="1440"/>
              <a:buChar char="►"/>
              <a:defRPr/>
            </a:lvl3pPr>
            <a:lvl4pPr marL="1828800" lvl="3" indent="-342900" algn="l">
              <a:lnSpc>
                <a:spcPct val="105000"/>
              </a:lnSpc>
              <a:spcBef>
                <a:spcPts val="3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228600" algn="l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r>
              <a:rPr lang="en-GB"/>
              <a:t>Level 3</a:t>
            </a:r>
          </a:p>
        </p:txBody>
      </p:sp>
      <p:sp>
        <p:nvSpPr>
          <p:cNvPr id="20" name="Google Shape;24;p26">
            <a:extLst>
              <a:ext uri="{FF2B5EF4-FFF2-40B4-BE49-F238E27FC236}">
                <a16:creationId xmlns:a16="http://schemas.microsoft.com/office/drawing/2014/main" id="{CA7BD352-7A1C-E13F-955C-68CD790D5CDB}"/>
              </a:ext>
            </a:extLst>
          </p:cNvPr>
          <p:cNvSpPr txBox="1">
            <a:spLocks noGrp="1"/>
          </p:cNvSpPr>
          <p:nvPr>
            <p:ph type="body" idx="15" hasCustomPrompt="1"/>
          </p:nvPr>
        </p:nvSpPr>
        <p:spPr>
          <a:xfrm>
            <a:off x="1185698" y="3564017"/>
            <a:ext cx="3322413" cy="5017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0" lvl="0" indent="0" algn="l">
              <a:lnSpc>
                <a:spcPts val="2200"/>
              </a:lnSpc>
              <a:spcBef>
                <a:spcPts val="1200"/>
              </a:spcBef>
              <a:spcAft>
                <a:spcPts val="0"/>
              </a:spcAft>
              <a:buSzPts val="1400"/>
              <a:buFont typeface="Arial" panose="020B0604020202020204" pitchFamily="34" charset="0"/>
              <a:buNone/>
              <a:defRPr sz="2000" b="0" i="0">
                <a:solidFill>
                  <a:schemeClr val="tx1"/>
                </a:solidFill>
                <a:latin typeface="Funnel Sans" pitchFamily="2" charset="0"/>
              </a:defRPr>
            </a:lvl1pPr>
            <a:lvl2pPr marL="914400" lvl="1" indent="-342900" algn="l">
              <a:lnSpc>
                <a:spcPct val="105000"/>
              </a:lnSpc>
              <a:spcBef>
                <a:spcPts val="1200"/>
              </a:spcBef>
              <a:spcAft>
                <a:spcPts val="0"/>
              </a:spcAft>
              <a:buSzPts val="1800"/>
              <a:buChar char="■"/>
              <a:defRPr/>
            </a:lvl2pPr>
            <a:lvl3pPr marL="1371600" lvl="2" indent="-320039" algn="l">
              <a:lnSpc>
                <a:spcPct val="105000"/>
              </a:lnSpc>
              <a:spcBef>
                <a:spcPts val="600"/>
              </a:spcBef>
              <a:spcAft>
                <a:spcPts val="0"/>
              </a:spcAft>
              <a:buSzPts val="1440"/>
              <a:buChar char="►"/>
              <a:defRPr/>
            </a:lvl3pPr>
            <a:lvl4pPr marL="1828800" lvl="3" indent="-342900" algn="l">
              <a:lnSpc>
                <a:spcPct val="105000"/>
              </a:lnSpc>
              <a:spcBef>
                <a:spcPts val="3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228600" algn="l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r>
              <a:rPr lang="en-GB"/>
              <a:t>Level 4</a:t>
            </a:r>
          </a:p>
        </p:txBody>
      </p:sp>
      <p:sp>
        <p:nvSpPr>
          <p:cNvPr id="21" name="Google Shape;24;p26">
            <a:extLst>
              <a:ext uri="{FF2B5EF4-FFF2-40B4-BE49-F238E27FC236}">
                <a16:creationId xmlns:a16="http://schemas.microsoft.com/office/drawing/2014/main" id="{7B8DDF4D-2608-54F6-C2D8-97AA4F078683}"/>
              </a:ext>
            </a:extLst>
          </p:cNvPr>
          <p:cNvSpPr txBox="1">
            <a:spLocks noGrp="1"/>
          </p:cNvSpPr>
          <p:nvPr>
            <p:ph type="body" idx="16" hasCustomPrompt="1"/>
          </p:nvPr>
        </p:nvSpPr>
        <p:spPr>
          <a:xfrm>
            <a:off x="1185698" y="4216797"/>
            <a:ext cx="3322413" cy="5017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0" lvl="0" indent="0" algn="l">
              <a:lnSpc>
                <a:spcPts val="2200"/>
              </a:lnSpc>
              <a:spcBef>
                <a:spcPts val="1200"/>
              </a:spcBef>
              <a:spcAft>
                <a:spcPts val="0"/>
              </a:spcAft>
              <a:buSzPts val="1400"/>
              <a:buFont typeface="Arial" panose="020B0604020202020204" pitchFamily="34" charset="0"/>
              <a:buNone/>
              <a:defRPr sz="2000" b="0" i="0">
                <a:solidFill>
                  <a:schemeClr val="tx1"/>
                </a:solidFill>
                <a:latin typeface="Funnel Sans" pitchFamily="2" charset="0"/>
              </a:defRPr>
            </a:lvl1pPr>
            <a:lvl2pPr marL="914400" lvl="1" indent="-342900" algn="l">
              <a:lnSpc>
                <a:spcPct val="105000"/>
              </a:lnSpc>
              <a:spcBef>
                <a:spcPts val="1200"/>
              </a:spcBef>
              <a:spcAft>
                <a:spcPts val="0"/>
              </a:spcAft>
              <a:buSzPts val="1800"/>
              <a:buChar char="■"/>
              <a:defRPr/>
            </a:lvl2pPr>
            <a:lvl3pPr marL="1371600" lvl="2" indent="-320039" algn="l">
              <a:lnSpc>
                <a:spcPct val="105000"/>
              </a:lnSpc>
              <a:spcBef>
                <a:spcPts val="600"/>
              </a:spcBef>
              <a:spcAft>
                <a:spcPts val="0"/>
              </a:spcAft>
              <a:buSzPts val="1440"/>
              <a:buChar char="►"/>
              <a:defRPr/>
            </a:lvl3pPr>
            <a:lvl4pPr marL="1828800" lvl="3" indent="-342900" algn="l">
              <a:lnSpc>
                <a:spcPct val="105000"/>
              </a:lnSpc>
              <a:spcBef>
                <a:spcPts val="3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228600" algn="l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r>
              <a:rPr lang="en-GB"/>
              <a:t>Level 5</a:t>
            </a:r>
          </a:p>
        </p:txBody>
      </p:sp>
      <p:sp>
        <p:nvSpPr>
          <p:cNvPr id="22" name="Google Shape;24;p26">
            <a:extLst>
              <a:ext uri="{FF2B5EF4-FFF2-40B4-BE49-F238E27FC236}">
                <a16:creationId xmlns:a16="http://schemas.microsoft.com/office/drawing/2014/main" id="{BFD52ACE-1943-F107-4F60-E869E751C393}"/>
              </a:ext>
            </a:extLst>
          </p:cNvPr>
          <p:cNvSpPr txBox="1">
            <a:spLocks noGrp="1"/>
          </p:cNvSpPr>
          <p:nvPr>
            <p:ph type="body" idx="17" hasCustomPrompt="1"/>
          </p:nvPr>
        </p:nvSpPr>
        <p:spPr>
          <a:xfrm>
            <a:off x="1185698" y="4869577"/>
            <a:ext cx="3322413" cy="5017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0" lvl="0" indent="0" algn="l">
              <a:lnSpc>
                <a:spcPts val="2200"/>
              </a:lnSpc>
              <a:spcBef>
                <a:spcPts val="1200"/>
              </a:spcBef>
              <a:spcAft>
                <a:spcPts val="0"/>
              </a:spcAft>
              <a:buSzPts val="1400"/>
              <a:buFont typeface="Arial" panose="020B0604020202020204" pitchFamily="34" charset="0"/>
              <a:buNone/>
              <a:defRPr sz="2000" b="0" i="0">
                <a:solidFill>
                  <a:schemeClr val="tx1"/>
                </a:solidFill>
                <a:latin typeface="Funnel Sans" pitchFamily="2" charset="0"/>
              </a:defRPr>
            </a:lvl1pPr>
            <a:lvl2pPr marL="914400" lvl="1" indent="-342900" algn="l">
              <a:lnSpc>
                <a:spcPct val="105000"/>
              </a:lnSpc>
              <a:spcBef>
                <a:spcPts val="1200"/>
              </a:spcBef>
              <a:spcAft>
                <a:spcPts val="0"/>
              </a:spcAft>
              <a:buSzPts val="1800"/>
              <a:buChar char="■"/>
              <a:defRPr/>
            </a:lvl2pPr>
            <a:lvl3pPr marL="1371600" lvl="2" indent="-320039" algn="l">
              <a:lnSpc>
                <a:spcPct val="105000"/>
              </a:lnSpc>
              <a:spcBef>
                <a:spcPts val="600"/>
              </a:spcBef>
              <a:spcAft>
                <a:spcPts val="0"/>
              </a:spcAft>
              <a:buSzPts val="1440"/>
              <a:buChar char="►"/>
              <a:defRPr/>
            </a:lvl3pPr>
            <a:lvl4pPr marL="1828800" lvl="3" indent="-342900" algn="l">
              <a:lnSpc>
                <a:spcPct val="105000"/>
              </a:lnSpc>
              <a:spcBef>
                <a:spcPts val="3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228600" algn="l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r>
              <a:rPr lang="en-GB"/>
              <a:t>Level 6</a:t>
            </a:r>
          </a:p>
        </p:txBody>
      </p:sp>
      <p:sp>
        <p:nvSpPr>
          <p:cNvPr id="23" name="Google Shape;21;p33">
            <a:extLst>
              <a:ext uri="{FF2B5EF4-FFF2-40B4-BE49-F238E27FC236}">
                <a16:creationId xmlns:a16="http://schemas.microsoft.com/office/drawing/2014/main" id="{795B7428-B1C4-5A0F-C3A6-2F51D22935E0}"/>
              </a:ext>
            </a:extLst>
          </p:cNvPr>
          <p:cNvSpPr txBox="1">
            <a:spLocks noGrp="1"/>
          </p:cNvSpPr>
          <p:nvPr>
            <p:ph type="sldNum" idx="18"/>
          </p:nvPr>
        </p:nvSpPr>
        <p:spPr>
          <a:xfrm>
            <a:off x="11368216" y="281474"/>
            <a:ext cx="518986" cy="2187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>
                <a:solidFill>
                  <a:schemeClr val="bg1"/>
                </a:solidFill>
                <a:latin typeface="Funnel Sans" pitchFamily="2" charset="0"/>
              </a:defRPr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Google Shape;22;p26">
            <a:extLst>
              <a:ext uri="{FF2B5EF4-FFF2-40B4-BE49-F238E27FC236}">
                <a16:creationId xmlns:a16="http://schemas.microsoft.com/office/drawing/2014/main" id="{C4D671F8-D5AE-87D9-2FA4-2F7455E36FD0}"/>
              </a:ext>
            </a:extLst>
          </p:cNvPr>
          <p:cNvSpPr txBox="1">
            <a:spLocks noGrp="1"/>
          </p:cNvSpPr>
          <p:nvPr>
            <p:ph type="ftr" idx="3"/>
          </p:nvPr>
        </p:nvSpPr>
        <p:spPr>
          <a:xfrm>
            <a:off x="9698400" y="6260400"/>
            <a:ext cx="2188802" cy="33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800" b="0" i="0">
                <a:solidFill>
                  <a:schemeClr val="bg1">
                    <a:alpha val="50000"/>
                  </a:schemeClr>
                </a:solidFill>
                <a:latin typeface="Funnel Sans" pitchFamily="2" charset="0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GB"/>
              <a:t>© 2024 Copyright Genpact. All Rights Reserved.</a:t>
            </a:r>
          </a:p>
        </p:txBody>
      </p:sp>
      <p:sp>
        <p:nvSpPr>
          <p:cNvPr id="5" name="Google Shape;18;p26">
            <a:extLst>
              <a:ext uri="{FF2B5EF4-FFF2-40B4-BE49-F238E27FC236}">
                <a16:creationId xmlns:a16="http://schemas.microsoft.com/office/drawing/2014/main" id="{F58EC344-CBD9-11BC-201D-E1E1D48364AF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1185698" y="462976"/>
            <a:ext cx="3322413" cy="5389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 sz="4400" b="1" i="0" spc="-150" baseline="0">
                <a:solidFill>
                  <a:schemeClr val="tx1"/>
                </a:solidFill>
                <a:latin typeface="Funnel Sans" pitchFamily="2" charset="0"/>
              </a:defRPr>
            </a:lvl1pPr>
            <a:lvl2pPr lvl="1">
              <a:spcBef>
                <a:spcPts val="6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GB"/>
              <a:t>Agenda</a:t>
            </a:r>
            <a:endParaRPr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83B95653-D7F3-D84D-C890-39DF3E77C420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l="8134" t="14156" r="57486" b="13360"/>
          <a:stretch/>
        </p:blipFill>
        <p:spPr>
          <a:xfrm>
            <a:off x="211950" y="238990"/>
            <a:ext cx="890753" cy="979825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40CD7A74-23F8-8A2D-A33B-DC9B691D44FD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l="41552" t="37345" r="12494" b="35879"/>
          <a:stretch/>
        </p:blipFill>
        <p:spPr>
          <a:xfrm>
            <a:off x="245776" y="6392601"/>
            <a:ext cx="840074" cy="255384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E2E9DE8C-643F-67D2-D68A-0E296AB739A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5400000">
            <a:off x="916276" y="5724843"/>
            <a:ext cx="196850" cy="172244"/>
          </a:xfrm>
          <a:prstGeom prst="rect">
            <a:avLst/>
          </a:prstGeom>
        </p:spPr>
      </p:pic>
      <p:sp>
        <p:nvSpPr>
          <p:cNvPr id="9" name="Google Shape;24;p26">
            <a:extLst>
              <a:ext uri="{FF2B5EF4-FFF2-40B4-BE49-F238E27FC236}">
                <a16:creationId xmlns:a16="http://schemas.microsoft.com/office/drawing/2014/main" id="{0A99032F-783E-9F1F-6632-C02CF35FE135}"/>
              </a:ext>
            </a:extLst>
          </p:cNvPr>
          <p:cNvSpPr txBox="1">
            <a:spLocks noGrp="1"/>
          </p:cNvSpPr>
          <p:nvPr>
            <p:ph type="body" idx="19" hasCustomPrompt="1"/>
          </p:nvPr>
        </p:nvSpPr>
        <p:spPr>
          <a:xfrm>
            <a:off x="1185698" y="5522357"/>
            <a:ext cx="3322413" cy="5017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0" lvl="0" indent="0" algn="l">
              <a:lnSpc>
                <a:spcPts val="2200"/>
              </a:lnSpc>
              <a:spcBef>
                <a:spcPts val="1200"/>
              </a:spcBef>
              <a:spcAft>
                <a:spcPts val="0"/>
              </a:spcAft>
              <a:buSzPts val="1400"/>
              <a:buFont typeface="Arial" panose="020B0604020202020204" pitchFamily="34" charset="0"/>
              <a:buNone/>
              <a:defRPr sz="2000" b="0" i="0">
                <a:solidFill>
                  <a:schemeClr val="tx1"/>
                </a:solidFill>
                <a:latin typeface="Funnel Sans" pitchFamily="2" charset="0"/>
              </a:defRPr>
            </a:lvl1pPr>
            <a:lvl2pPr marL="914400" lvl="1" indent="-342900" algn="l">
              <a:lnSpc>
                <a:spcPct val="105000"/>
              </a:lnSpc>
              <a:spcBef>
                <a:spcPts val="1200"/>
              </a:spcBef>
              <a:spcAft>
                <a:spcPts val="0"/>
              </a:spcAft>
              <a:buSzPts val="1800"/>
              <a:buChar char="■"/>
              <a:defRPr/>
            </a:lvl2pPr>
            <a:lvl3pPr marL="1371600" lvl="2" indent="-320039" algn="l">
              <a:lnSpc>
                <a:spcPct val="105000"/>
              </a:lnSpc>
              <a:spcBef>
                <a:spcPts val="600"/>
              </a:spcBef>
              <a:spcAft>
                <a:spcPts val="0"/>
              </a:spcAft>
              <a:buSzPts val="1440"/>
              <a:buChar char="►"/>
              <a:defRPr/>
            </a:lvl3pPr>
            <a:lvl4pPr marL="1828800" lvl="3" indent="-342900" algn="l">
              <a:lnSpc>
                <a:spcPct val="105000"/>
              </a:lnSpc>
              <a:spcBef>
                <a:spcPts val="3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228600" algn="l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r>
              <a:rPr lang="en-GB"/>
              <a:t>Level 6</a:t>
            </a:r>
          </a:p>
        </p:txBody>
      </p:sp>
    </p:spTree>
    <p:extLst>
      <p:ext uri="{BB962C8B-B14F-4D97-AF65-F5344CB8AC3E}">
        <p14:creationId xmlns:p14="http://schemas.microsoft.com/office/powerpoint/2010/main" val="8327297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Break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D321116-EB71-557F-3239-1DB61F97445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Google Shape;41;p28">
            <a:extLst>
              <a:ext uri="{FF2B5EF4-FFF2-40B4-BE49-F238E27FC236}">
                <a16:creationId xmlns:a16="http://schemas.microsoft.com/office/drawing/2014/main" id="{B34B959E-6B04-4B25-32E5-400C69380012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1240716" y="279400"/>
            <a:ext cx="4004632" cy="17204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lnSpc>
                <a:spcPct val="69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7250" b="1" i="0" u="none" strike="noStrike" cap="none">
                <a:solidFill>
                  <a:schemeClr val="bg1"/>
                </a:solidFill>
                <a:latin typeface="Funnel Sans" pitchFamily="2" charset="0"/>
                <a:ea typeface="Georgia"/>
                <a:cs typeface="Georgia"/>
                <a:sym typeface="Georgia"/>
              </a:defRPr>
            </a:lvl1pPr>
            <a:lvl2pPr lvl="1">
              <a:spcBef>
                <a:spcPts val="6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GB" sz="7250" b="1" i="0" u="none" strike="noStrike" cap="none">
                <a:solidFill>
                  <a:schemeClr val="bg1"/>
                </a:solidFill>
                <a:latin typeface="Funnel Sans" pitchFamily="2" charset="0"/>
                <a:sym typeface="Georgia"/>
              </a:rPr>
              <a:t>Break Slide</a:t>
            </a:r>
            <a:endParaRPr/>
          </a:p>
        </p:txBody>
      </p:sp>
      <p:sp>
        <p:nvSpPr>
          <p:cNvPr id="11" name="Google Shape;24;p26">
            <a:extLst>
              <a:ext uri="{FF2B5EF4-FFF2-40B4-BE49-F238E27FC236}">
                <a16:creationId xmlns:a16="http://schemas.microsoft.com/office/drawing/2014/main" id="{ED4BC436-C091-63B4-AB39-27AFC400E221}"/>
              </a:ext>
            </a:extLst>
          </p:cNvPr>
          <p:cNvSpPr txBox="1">
            <a:spLocks noGrp="1"/>
          </p:cNvSpPr>
          <p:nvPr>
            <p:ph type="body" idx="2" hasCustomPrompt="1"/>
          </p:nvPr>
        </p:nvSpPr>
        <p:spPr>
          <a:xfrm>
            <a:off x="1240716" y="1994714"/>
            <a:ext cx="2962806" cy="5017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0" lvl="0" indent="0" algn="l">
              <a:lnSpc>
                <a:spcPts val="2200"/>
              </a:lnSpc>
              <a:spcBef>
                <a:spcPts val="1200"/>
              </a:spcBef>
              <a:spcAft>
                <a:spcPts val="0"/>
              </a:spcAft>
              <a:buSzPts val="1400"/>
              <a:buFont typeface="Arial" panose="020B0604020202020204" pitchFamily="34" charset="0"/>
              <a:buNone/>
              <a:defRPr sz="2000" b="1" i="0">
                <a:solidFill>
                  <a:schemeClr val="bg1"/>
                </a:solidFill>
                <a:latin typeface="Funnel Sans" pitchFamily="2" charset="0"/>
              </a:defRPr>
            </a:lvl1pPr>
            <a:lvl2pPr marL="914400" lvl="1" indent="-342900" algn="l">
              <a:lnSpc>
                <a:spcPct val="105000"/>
              </a:lnSpc>
              <a:spcBef>
                <a:spcPts val="1200"/>
              </a:spcBef>
              <a:spcAft>
                <a:spcPts val="0"/>
              </a:spcAft>
              <a:buSzPts val="1800"/>
              <a:buChar char="■"/>
              <a:defRPr/>
            </a:lvl2pPr>
            <a:lvl3pPr marL="1371600" lvl="2" indent="-320039" algn="l">
              <a:lnSpc>
                <a:spcPct val="105000"/>
              </a:lnSpc>
              <a:spcBef>
                <a:spcPts val="600"/>
              </a:spcBef>
              <a:spcAft>
                <a:spcPts val="0"/>
              </a:spcAft>
              <a:buSzPts val="1440"/>
              <a:buChar char="►"/>
              <a:defRPr/>
            </a:lvl3pPr>
            <a:lvl4pPr marL="1828800" lvl="3" indent="-342900" algn="l">
              <a:lnSpc>
                <a:spcPct val="105000"/>
              </a:lnSpc>
              <a:spcBef>
                <a:spcPts val="3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228600" algn="l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r>
              <a:rPr lang="en-GB"/>
              <a:t>Part Two</a:t>
            </a:r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4FD7DA8F-2AEA-4BC5-E79B-60A856D6071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39395" t="26219" r="10339" b="23780"/>
          <a:stretch/>
        </p:blipFill>
        <p:spPr>
          <a:xfrm>
            <a:off x="211951" y="6286337"/>
            <a:ext cx="911535" cy="473075"/>
          </a:xfrm>
          <a:prstGeom prst="rect">
            <a:avLst/>
          </a:prstGeom>
        </p:spPr>
      </p:pic>
      <p:pic>
        <p:nvPicPr>
          <p:cNvPr id="13" name="Graphic 12">
            <a:extLst>
              <a:ext uri="{FF2B5EF4-FFF2-40B4-BE49-F238E27FC236}">
                <a16:creationId xmlns:a16="http://schemas.microsoft.com/office/drawing/2014/main" id="{5FB23846-F082-61FD-4311-774E4770E68C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l="8134" t="14156" r="57486" b="13360"/>
          <a:stretch/>
        </p:blipFill>
        <p:spPr>
          <a:xfrm>
            <a:off x="211950" y="238990"/>
            <a:ext cx="890753" cy="979825"/>
          </a:xfrm>
          <a:prstGeom prst="rect">
            <a:avLst/>
          </a:prstGeom>
        </p:spPr>
      </p:pic>
      <p:sp>
        <p:nvSpPr>
          <p:cNvPr id="6" name="Google Shape;21;p33">
            <a:extLst>
              <a:ext uri="{FF2B5EF4-FFF2-40B4-BE49-F238E27FC236}">
                <a16:creationId xmlns:a16="http://schemas.microsoft.com/office/drawing/2014/main" id="{ADAD98B8-6DA5-7F71-4396-64A97A13932D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11368216" y="281474"/>
            <a:ext cx="518986" cy="2187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>
                <a:solidFill>
                  <a:schemeClr val="bg1"/>
                </a:solidFill>
                <a:latin typeface="Funnel Sans" pitchFamily="2" charset="0"/>
              </a:defRPr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Google Shape;22;p26">
            <a:extLst>
              <a:ext uri="{FF2B5EF4-FFF2-40B4-BE49-F238E27FC236}">
                <a16:creationId xmlns:a16="http://schemas.microsoft.com/office/drawing/2014/main" id="{315B5FE1-774D-2192-DEF5-7F2624F0E0BB}"/>
              </a:ext>
            </a:extLst>
          </p:cNvPr>
          <p:cNvSpPr txBox="1">
            <a:spLocks noGrp="1"/>
          </p:cNvSpPr>
          <p:nvPr>
            <p:ph type="ftr" idx="3"/>
          </p:nvPr>
        </p:nvSpPr>
        <p:spPr>
          <a:xfrm>
            <a:off x="9698400" y="6260400"/>
            <a:ext cx="2188802" cy="33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800" b="0" i="0">
                <a:solidFill>
                  <a:schemeClr val="bg1">
                    <a:alpha val="50000"/>
                  </a:schemeClr>
                </a:solidFill>
                <a:latin typeface="Funnel Sans" pitchFamily="2" charset="0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GB"/>
              <a:t>© 2024 Copyright Genpact.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33429027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reak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D321116-EB71-557F-3239-1DB61F97445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0" y="0"/>
            <a:ext cx="12192000" cy="6858000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9" name="Google Shape;41;p28">
            <a:extLst>
              <a:ext uri="{FF2B5EF4-FFF2-40B4-BE49-F238E27FC236}">
                <a16:creationId xmlns:a16="http://schemas.microsoft.com/office/drawing/2014/main" id="{B34B959E-6B04-4B25-32E5-400C69380012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1240716" y="279400"/>
            <a:ext cx="4004632" cy="17204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lnSpc>
                <a:spcPct val="69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7250" b="1" i="0" u="none" strike="noStrike" cap="none">
                <a:solidFill>
                  <a:schemeClr val="bg1"/>
                </a:solidFill>
                <a:latin typeface="Funnel Sans" pitchFamily="2" charset="0"/>
                <a:ea typeface="Georgia"/>
                <a:cs typeface="Georgia"/>
                <a:sym typeface="Georgia"/>
              </a:defRPr>
            </a:lvl1pPr>
            <a:lvl2pPr lvl="1">
              <a:spcBef>
                <a:spcPts val="6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GB" sz="7250" b="1" i="0" u="none" strike="noStrike" cap="none">
                <a:solidFill>
                  <a:schemeClr val="bg1"/>
                </a:solidFill>
                <a:latin typeface="Funnel Sans" pitchFamily="2" charset="0"/>
                <a:sym typeface="Georgia"/>
              </a:rPr>
              <a:t>Break Slide</a:t>
            </a:r>
            <a:endParaRPr/>
          </a:p>
        </p:txBody>
      </p:sp>
      <p:sp>
        <p:nvSpPr>
          <p:cNvPr id="11" name="Google Shape;24;p26">
            <a:extLst>
              <a:ext uri="{FF2B5EF4-FFF2-40B4-BE49-F238E27FC236}">
                <a16:creationId xmlns:a16="http://schemas.microsoft.com/office/drawing/2014/main" id="{ED4BC436-C091-63B4-AB39-27AFC400E221}"/>
              </a:ext>
            </a:extLst>
          </p:cNvPr>
          <p:cNvSpPr txBox="1">
            <a:spLocks noGrp="1"/>
          </p:cNvSpPr>
          <p:nvPr>
            <p:ph type="body" idx="2" hasCustomPrompt="1"/>
          </p:nvPr>
        </p:nvSpPr>
        <p:spPr>
          <a:xfrm>
            <a:off x="1240716" y="1994714"/>
            <a:ext cx="2962806" cy="5017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0" lvl="0" indent="0" algn="l">
              <a:lnSpc>
                <a:spcPts val="2200"/>
              </a:lnSpc>
              <a:spcBef>
                <a:spcPts val="1200"/>
              </a:spcBef>
              <a:spcAft>
                <a:spcPts val="0"/>
              </a:spcAft>
              <a:buSzPts val="1400"/>
              <a:buFont typeface="Arial" panose="020B0604020202020204" pitchFamily="34" charset="0"/>
              <a:buNone/>
              <a:defRPr sz="2000" b="1" i="0">
                <a:solidFill>
                  <a:schemeClr val="bg1"/>
                </a:solidFill>
                <a:latin typeface="Funnel Sans" pitchFamily="2" charset="0"/>
              </a:defRPr>
            </a:lvl1pPr>
            <a:lvl2pPr marL="914400" lvl="1" indent="-342900" algn="l">
              <a:lnSpc>
                <a:spcPct val="105000"/>
              </a:lnSpc>
              <a:spcBef>
                <a:spcPts val="1200"/>
              </a:spcBef>
              <a:spcAft>
                <a:spcPts val="0"/>
              </a:spcAft>
              <a:buSzPts val="1800"/>
              <a:buChar char="■"/>
              <a:defRPr/>
            </a:lvl2pPr>
            <a:lvl3pPr marL="1371600" lvl="2" indent="-320039" algn="l">
              <a:lnSpc>
                <a:spcPct val="105000"/>
              </a:lnSpc>
              <a:spcBef>
                <a:spcPts val="600"/>
              </a:spcBef>
              <a:spcAft>
                <a:spcPts val="0"/>
              </a:spcAft>
              <a:buSzPts val="1440"/>
              <a:buChar char="►"/>
              <a:defRPr/>
            </a:lvl3pPr>
            <a:lvl4pPr marL="1828800" lvl="3" indent="-342900" algn="l">
              <a:lnSpc>
                <a:spcPct val="105000"/>
              </a:lnSpc>
              <a:spcBef>
                <a:spcPts val="3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228600" algn="l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r>
              <a:rPr lang="en-GB"/>
              <a:t>Part Two</a:t>
            </a:r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4FD7DA8F-2AEA-4BC5-E79B-60A856D6071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39395" t="26219" r="10339" b="23780"/>
          <a:stretch/>
        </p:blipFill>
        <p:spPr>
          <a:xfrm>
            <a:off x="211951" y="6286337"/>
            <a:ext cx="911535" cy="473075"/>
          </a:xfrm>
          <a:prstGeom prst="rect">
            <a:avLst/>
          </a:prstGeom>
        </p:spPr>
      </p:pic>
      <p:pic>
        <p:nvPicPr>
          <p:cNvPr id="13" name="Graphic 12">
            <a:extLst>
              <a:ext uri="{FF2B5EF4-FFF2-40B4-BE49-F238E27FC236}">
                <a16:creationId xmlns:a16="http://schemas.microsoft.com/office/drawing/2014/main" id="{5FB23846-F082-61FD-4311-774E4770E68C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l="8134" t="14156" r="57486" b="13360"/>
          <a:stretch/>
        </p:blipFill>
        <p:spPr>
          <a:xfrm>
            <a:off x="211950" y="238990"/>
            <a:ext cx="890753" cy="979825"/>
          </a:xfrm>
          <a:prstGeom prst="rect">
            <a:avLst/>
          </a:prstGeom>
        </p:spPr>
      </p:pic>
      <p:sp>
        <p:nvSpPr>
          <p:cNvPr id="6" name="Google Shape;21;p33">
            <a:extLst>
              <a:ext uri="{FF2B5EF4-FFF2-40B4-BE49-F238E27FC236}">
                <a16:creationId xmlns:a16="http://schemas.microsoft.com/office/drawing/2014/main" id="{ADAD98B8-6DA5-7F71-4396-64A97A13932D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11368216" y="281474"/>
            <a:ext cx="518986" cy="2187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>
                <a:solidFill>
                  <a:schemeClr val="bg1"/>
                </a:solidFill>
                <a:latin typeface="Funnel Sans" pitchFamily="2" charset="0"/>
              </a:defRPr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Google Shape;22;p26">
            <a:extLst>
              <a:ext uri="{FF2B5EF4-FFF2-40B4-BE49-F238E27FC236}">
                <a16:creationId xmlns:a16="http://schemas.microsoft.com/office/drawing/2014/main" id="{315B5FE1-774D-2192-DEF5-7F2624F0E0BB}"/>
              </a:ext>
            </a:extLst>
          </p:cNvPr>
          <p:cNvSpPr txBox="1">
            <a:spLocks noGrp="1"/>
          </p:cNvSpPr>
          <p:nvPr>
            <p:ph type="ftr" idx="3"/>
          </p:nvPr>
        </p:nvSpPr>
        <p:spPr>
          <a:xfrm>
            <a:off x="9698400" y="6260400"/>
            <a:ext cx="2188802" cy="33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800" b="0" i="0">
                <a:solidFill>
                  <a:schemeClr val="bg1">
                    <a:alpha val="50000"/>
                  </a:schemeClr>
                </a:solidFill>
                <a:latin typeface="Funnel Sans" pitchFamily="2" charset="0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GB"/>
              <a:t>© 2025 Copyright Genpact.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41439443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reak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D321116-EB71-557F-3239-1DB61F97445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3756FDD4-C478-9057-0B7F-A55FBB7A8254}"/>
              </a:ext>
            </a:extLst>
          </p:cNvPr>
          <p:cNvSpPr/>
          <p:nvPr userDrawn="1"/>
        </p:nvSpPr>
        <p:spPr>
          <a:xfrm>
            <a:off x="0" y="0"/>
            <a:ext cx="7280476" cy="6858000"/>
          </a:xfrm>
          <a:prstGeom prst="rect">
            <a:avLst/>
          </a:prstGeom>
          <a:gradFill>
            <a:gsLst>
              <a:gs pos="0">
                <a:schemeClr val="tx1">
                  <a:alpha val="40000"/>
                </a:schemeClr>
              </a:gs>
              <a:gs pos="97000">
                <a:schemeClr val="tx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9" name="Google Shape;41;p28">
            <a:extLst>
              <a:ext uri="{FF2B5EF4-FFF2-40B4-BE49-F238E27FC236}">
                <a16:creationId xmlns:a16="http://schemas.microsoft.com/office/drawing/2014/main" id="{B34B959E-6B04-4B25-32E5-400C69380012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1240716" y="279400"/>
            <a:ext cx="4004632" cy="17204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lnSpc>
                <a:spcPct val="69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7250" b="1" i="0" u="none" strike="noStrike" cap="none">
                <a:solidFill>
                  <a:schemeClr val="bg1"/>
                </a:solidFill>
                <a:latin typeface="Funnel Sans" pitchFamily="2" charset="0"/>
                <a:ea typeface="Georgia"/>
                <a:cs typeface="Georgia"/>
                <a:sym typeface="Georgia"/>
              </a:defRPr>
            </a:lvl1pPr>
            <a:lvl2pPr lvl="1">
              <a:spcBef>
                <a:spcPts val="6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GB" sz="7250" b="1" i="0" u="none" strike="noStrike" cap="none">
                <a:solidFill>
                  <a:schemeClr val="bg1"/>
                </a:solidFill>
                <a:latin typeface="Funnel Sans" pitchFamily="2" charset="0"/>
                <a:sym typeface="Georgia"/>
              </a:rPr>
              <a:t>Break Slide</a:t>
            </a:r>
            <a:endParaRPr/>
          </a:p>
        </p:txBody>
      </p:sp>
      <p:sp>
        <p:nvSpPr>
          <p:cNvPr id="11" name="Google Shape;24;p26">
            <a:extLst>
              <a:ext uri="{FF2B5EF4-FFF2-40B4-BE49-F238E27FC236}">
                <a16:creationId xmlns:a16="http://schemas.microsoft.com/office/drawing/2014/main" id="{ED4BC436-C091-63B4-AB39-27AFC400E221}"/>
              </a:ext>
            </a:extLst>
          </p:cNvPr>
          <p:cNvSpPr txBox="1">
            <a:spLocks noGrp="1"/>
          </p:cNvSpPr>
          <p:nvPr>
            <p:ph type="body" idx="2" hasCustomPrompt="1"/>
          </p:nvPr>
        </p:nvSpPr>
        <p:spPr>
          <a:xfrm>
            <a:off x="1240716" y="1994714"/>
            <a:ext cx="2962806" cy="5017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0" lvl="0" indent="0" algn="l">
              <a:lnSpc>
                <a:spcPts val="2200"/>
              </a:lnSpc>
              <a:spcBef>
                <a:spcPts val="1200"/>
              </a:spcBef>
              <a:spcAft>
                <a:spcPts val="0"/>
              </a:spcAft>
              <a:buSzPts val="1400"/>
              <a:buFont typeface="Arial" panose="020B0604020202020204" pitchFamily="34" charset="0"/>
              <a:buNone/>
              <a:defRPr sz="2000" b="1" i="0">
                <a:solidFill>
                  <a:schemeClr val="bg1"/>
                </a:solidFill>
                <a:latin typeface="Funnel Sans" pitchFamily="2" charset="0"/>
              </a:defRPr>
            </a:lvl1pPr>
            <a:lvl2pPr marL="914400" lvl="1" indent="-342900" algn="l">
              <a:lnSpc>
                <a:spcPct val="105000"/>
              </a:lnSpc>
              <a:spcBef>
                <a:spcPts val="1200"/>
              </a:spcBef>
              <a:spcAft>
                <a:spcPts val="0"/>
              </a:spcAft>
              <a:buSzPts val="1800"/>
              <a:buChar char="■"/>
              <a:defRPr/>
            </a:lvl2pPr>
            <a:lvl3pPr marL="1371600" lvl="2" indent="-320039" algn="l">
              <a:lnSpc>
                <a:spcPct val="105000"/>
              </a:lnSpc>
              <a:spcBef>
                <a:spcPts val="600"/>
              </a:spcBef>
              <a:spcAft>
                <a:spcPts val="0"/>
              </a:spcAft>
              <a:buSzPts val="1440"/>
              <a:buChar char="►"/>
              <a:defRPr/>
            </a:lvl3pPr>
            <a:lvl4pPr marL="1828800" lvl="3" indent="-342900" algn="l">
              <a:lnSpc>
                <a:spcPct val="105000"/>
              </a:lnSpc>
              <a:spcBef>
                <a:spcPts val="3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228600" algn="l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r>
              <a:rPr lang="en-GB"/>
              <a:t>Part Two</a:t>
            </a:r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4FD7DA8F-2AEA-4BC5-E79B-60A856D6071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39395" t="26219" r="10339" b="23780"/>
          <a:stretch/>
        </p:blipFill>
        <p:spPr>
          <a:xfrm>
            <a:off x="211951" y="6286337"/>
            <a:ext cx="911535" cy="473075"/>
          </a:xfrm>
          <a:prstGeom prst="rect">
            <a:avLst/>
          </a:prstGeom>
        </p:spPr>
      </p:pic>
      <p:pic>
        <p:nvPicPr>
          <p:cNvPr id="13" name="Graphic 12">
            <a:extLst>
              <a:ext uri="{FF2B5EF4-FFF2-40B4-BE49-F238E27FC236}">
                <a16:creationId xmlns:a16="http://schemas.microsoft.com/office/drawing/2014/main" id="{5FB23846-F082-61FD-4311-774E4770E68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8134" t="14156" r="57486" b="13360"/>
          <a:stretch/>
        </p:blipFill>
        <p:spPr>
          <a:xfrm>
            <a:off x="211950" y="238990"/>
            <a:ext cx="890753" cy="979825"/>
          </a:xfrm>
          <a:prstGeom prst="rect">
            <a:avLst/>
          </a:prstGeom>
        </p:spPr>
      </p:pic>
      <p:sp>
        <p:nvSpPr>
          <p:cNvPr id="6" name="Google Shape;21;p33">
            <a:extLst>
              <a:ext uri="{FF2B5EF4-FFF2-40B4-BE49-F238E27FC236}">
                <a16:creationId xmlns:a16="http://schemas.microsoft.com/office/drawing/2014/main" id="{ADAD98B8-6DA5-7F71-4396-64A97A13932D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11368216" y="281474"/>
            <a:ext cx="518986" cy="2187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>
                <a:solidFill>
                  <a:schemeClr val="bg1"/>
                </a:solidFill>
                <a:latin typeface="Funnel Sans" pitchFamily="2" charset="0"/>
              </a:defRPr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Google Shape;22;p26">
            <a:extLst>
              <a:ext uri="{FF2B5EF4-FFF2-40B4-BE49-F238E27FC236}">
                <a16:creationId xmlns:a16="http://schemas.microsoft.com/office/drawing/2014/main" id="{315B5FE1-774D-2192-DEF5-7F2624F0E0BB}"/>
              </a:ext>
            </a:extLst>
          </p:cNvPr>
          <p:cNvSpPr txBox="1">
            <a:spLocks noGrp="1"/>
          </p:cNvSpPr>
          <p:nvPr>
            <p:ph type="ftr" idx="3"/>
          </p:nvPr>
        </p:nvSpPr>
        <p:spPr>
          <a:xfrm>
            <a:off x="9698400" y="6260400"/>
            <a:ext cx="2188802" cy="33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800" b="0" i="0">
                <a:solidFill>
                  <a:schemeClr val="bg1">
                    <a:alpha val="50000"/>
                  </a:schemeClr>
                </a:solidFill>
                <a:latin typeface="Funnel Sans" pitchFamily="2" charset="0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GB"/>
              <a:t>© 2024 Copyright Genpact.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39943353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reak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D321116-EB71-557F-3239-1DB61F97445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43D2AF73-7B13-8907-801A-A516005C4E48}"/>
              </a:ext>
            </a:extLst>
          </p:cNvPr>
          <p:cNvSpPr/>
          <p:nvPr userDrawn="1"/>
        </p:nvSpPr>
        <p:spPr>
          <a:xfrm>
            <a:off x="0" y="0"/>
            <a:ext cx="7280476" cy="6858000"/>
          </a:xfrm>
          <a:prstGeom prst="rect">
            <a:avLst/>
          </a:prstGeom>
          <a:gradFill>
            <a:gsLst>
              <a:gs pos="0">
                <a:schemeClr val="bg1">
                  <a:alpha val="40000"/>
                </a:schemeClr>
              </a:gs>
              <a:gs pos="97000">
                <a:schemeClr val="bg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9" name="Google Shape;41;p28">
            <a:extLst>
              <a:ext uri="{FF2B5EF4-FFF2-40B4-BE49-F238E27FC236}">
                <a16:creationId xmlns:a16="http://schemas.microsoft.com/office/drawing/2014/main" id="{B34B959E-6B04-4B25-32E5-400C69380012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1240716" y="279400"/>
            <a:ext cx="4004632" cy="17204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lnSpc>
                <a:spcPct val="69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7250" b="1" i="0" u="none" strike="noStrike" cap="none">
                <a:solidFill>
                  <a:schemeClr val="bg1"/>
                </a:solidFill>
                <a:latin typeface="Funnel Sans" pitchFamily="2" charset="0"/>
                <a:ea typeface="Georgia"/>
                <a:cs typeface="Georgia"/>
                <a:sym typeface="Georgia"/>
              </a:defRPr>
            </a:lvl1pPr>
            <a:lvl2pPr lvl="1">
              <a:spcBef>
                <a:spcPts val="6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GB" sz="7250" b="1" i="0" u="none" strike="noStrike" cap="none">
                <a:solidFill>
                  <a:schemeClr val="bg1"/>
                </a:solidFill>
                <a:latin typeface="Funnel Sans" pitchFamily="2" charset="0"/>
                <a:sym typeface="Georgia"/>
              </a:rPr>
              <a:t>Break Slide</a:t>
            </a:r>
            <a:endParaRPr/>
          </a:p>
        </p:txBody>
      </p:sp>
      <p:sp>
        <p:nvSpPr>
          <p:cNvPr id="11" name="Google Shape;24;p26">
            <a:extLst>
              <a:ext uri="{FF2B5EF4-FFF2-40B4-BE49-F238E27FC236}">
                <a16:creationId xmlns:a16="http://schemas.microsoft.com/office/drawing/2014/main" id="{ED4BC436-C091-63B4-AB39-27AFC400E221}"/>
              </a:ext>
            </a:extLst>
          </p:cNvPr>
          <p:cNvSpPr txBox="1">
            <a:spLocks noGrp="1"/>
          </p:cNvSpPr>
          <p:nvPr>
            <p:ph type="body" idx="2" hasCustomPrompt="1"/>
          </p:nvPr>
        </p:nvSpPr>
        <p:spPr>
          <a:xfrm>
            <a:off x="1240716" y="1994714"/>
            <a:ext cx="2962806" cy="5017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0" lvl="0" indent="0" algn="l">
              <a:lnSpc>
                <a:spcPts val="2200"/>
              </a:lnSpc>
              <a:spcBef>
                <a:spcPts val="1200"/>
              </a:spcBef>
              <a:spcAft>
                <a:spcPts val="0"/>
              </a:spcAft>
              <a:buSzPts val="1400"/>
              <a:buFont typeface="Arial" panose="020B0604020202020204" pitchFamily="34" charset="0"/>
              <a:buNone/>
              <a:defRPr sz="2000" b="1" i="0">
                <a:solidFill>
                  <a:schemeClr val="bg1"/>
                </a:solidFill>
                <a:latin typeface="Funnel Sans" pitchFamily="2" charset="0"/>
              </a:defRPr>
            </a:lvl1pPr>
            <a:lvl2pPr marL="914400" lvl="1" indent="-342900" algn="l">
              <a:lnSpc>
                <a:spcPct val="105000"/>
              </a:lnSpc>
              <a:spcBef>
                <a:spcPts val="1200"/>
              </a:spcBef>
              <a:spcAft>
                <a:spcPts val="0"/>
              </a:spcAft>
              <a:buSzPts val="1800"/>
              <a:buChar char="■"/>
              <a:defRPr/>
            </a:lvl2pPr>
            <a:lvl3pPr marL="1371600" lvl="2" indent="-320039" algn="l">
              <a:lnSpc>
                <a:spcPct val="105000"/>
              </a:lnSpc>
              <a:spcBef>
                <a:spcPts val="600"/>
              </a:spcBef>
              <a:spcAft>
                <a:spcPts val="0"/>
              </a:spcAft>
              <a:buSzPts val="1440"/>
              <a:buChar char="►"/>
              <a:defRPr/>
            </a:lvl3pPr>
            <a:lvl4pPr marL="1828800" lvl="3" indent="-342900" algn="l">
              <a:lnSpc>
                <a:spcPct val="105000"/>
              </a:lnSpc>
              <a:spcBef>
                <a:spcPts val="3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228600" algn="l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r>
              <a:rPr lang="en-GB"/>
              <a:t>Part Two</a:t>
            </a:r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4FD7DA8F-2AEA-4BC5-E79B-60A856D6071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39395" t="26219" r="10339" b="23780"/>
          <a:stretch/>
        </p:blipFill>
        <p:spPr>
          <a:xfrm>
            <a:off x="211951" y="6286337"/>
            <a:ext cx="911535" cy="473075"/>
          </a:xfrm>
          <a:prstGeom prst="rect">
            <a:avLst/>
          </a:prstGeom>
        </p:spPr>
      </p:pic>
      <p:pic>
        <p:nvPicPr>
          <p:cNvPr id="13" name="Graphic 12">
            <a:extLst>
              <a:ext uri="{FF2B5EF4-FFF2-40B4-BE49-F238E27FC236}">
                <a16:creationId xmlns:a16="http://schemas.microsoft.com/office/drawing/2014/main" id="{5FB23846-F082-61FD-4311-774E4770E68C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l="8134" t="14156" r="57486" b="13360"/>
          <a:stretch/>
        </p:blipFill>
        <p:spPr>
          <a:xfrm>
            <a:off x="211950" y="238990"/>
            <a:ext cx="890753" cy="979825"/>
          </a:xfrm>
          <a:prstGeom prst="rect">
            <a:avLst/>
          </a:prstGeom>
        </p:spPr>
      </p:pic>
      <p:sp>
        <p:nvSpPr>
          <p:cNvPr id="6" name="Google Shape;21;p33">
            <a:extLst>
              <a:ext uri="{FF2B5EF4-FFF2-40B4-BE49-F238E27FC236}">
                <a16:creationId xmlns:a16="http://schemas.microsoft.com/office/drawing/2014/main" id="{ADAD98B8-6DA5-7F71-4396-64A97A13932D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11368216" y="281474"/>
            <a:ext cx="518986" cy="2187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>
                <a:solidFill>
                  <a:schemeClr val="bg1"/>
                </a:solidFill>
                <a:latin typeface="Funnel Sans" pitchFamily="2" charset="0"/>
              </a:defRPr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Google Shape;22;p26">
            <a:extLst>
              <a:ext uri="{FF2B5EF4-FFF2-40B4-BE49-F238E27FC236}">
                <a16:creationId xmlns:a16="http://schemas.microsoft.com/office/drawing/2014/main" id="{315B5FE1-774D-2192-DEF5-7F2624F0E0BB}"/>
              </a:ext>
            </a:extLst>
          </p:cNvPr>
          <p:cNvSpPr txBox="1">
            <a:spLocks noGrp="1"/>
          </p:cNvSpPr>
          <p:nvPr>
            <p:ph type="ftr" idx="3"/>
          </p:nvPr>
        </p:nvSpPr>
        <p:spPr>
          <a:xfrm>
            <a:off x="9698400" y="6260400"/>
            <a:ext cx="2188802" cy="33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800" b="0" i="0">
                <a:solidFill>
                  <a:schemeClr val="bg1">
                    <a:alpha val="50000"/>
                  </a:schemeClr>
                </a:solidFill>
                <a:latin typeface="Funnel Sans" pitchFamily="2" charset="0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GB"/>
              <a:t>© 2024 Copyright Genpact.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5279144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Break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D321116-EB71-557F-3239-1DB61F97445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Google Shape;41;p28">
            <a:extLst>
              <a:ext uri="{FF2B5EF4-FFF2-40B4-BE49-F238E27FC236}">
                <a16:creationId xmlns:a16="http://schemas.microsoft.com/office/drawing/2014/main" id="{B34B959E-6B04-4B25-32E5-400C69380012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1240716" y="279400"/>
            <a:ext cx="4004632" cy="17204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lnSpc>
                <a:spcPct val="69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7250" b="1" i="0" u="none" strike="noStrike" cap="none">
                <a:solidFill>
                  <a:schemeClr val="bg1"/>
                </a:solidFill>
                <a:latin typeface="Funnel Sans" pitchFamily="2" charset="0"/>
                <a:ea typeface="Georgia"/>
                <a:cs typeface="Georgia"/>
                <a:sym typeface="Georgia"/>
              </a:defRPr>
            </a:lvl1pPr>
            <a:lvl2pPr lvl="1">
              <a:spcBef>
                <a:spcPts val="6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GB" sz="7250" b="1" i="0" u="none" strike="noStrike" cap="none">
                <a:solidFill>
                  <a:schemeClr val="bg1"/>
                </a:solidFill>
                <a:latin typeface="Funnel Sans" pitchFamily="2" charset="0"/>
                <a:sym typeface="Georgia"/>
              </a:rPr>
              <a:t>Break Slide</a:t>
            </a:r>
            <a:endParaRPr/>
          </a:p>
        </p:txBody>
      </p:sp>
      <p:sp>
        <p:nvSpPr>
          <p:cNvPr id="11" name="Google Shape;24;p26">
            <a:extLst>
              <a:ext uri="{FF2B5EF4-FFF2-40B4-BE49-F238E27FC236}">
                <a16:creationId xmlns:a16="http://schemas.microsoft.com/office/drawing/2014/main" id="{ED4BC436-C091-63B4-AB39-27AFC400E221}"/>
              </a:ext>
            </a:extLst>
          </p:cNvPr>
          <p:cNvSpPr txBox="1">
            <a:spLocks noGrp="1"/>
          </p:cNvSpPr>
          <p:nvPr>
            <p:ph type="body" idx="2" hasCustomPrompt="1"/>
          </p:nvPr>
        </p:nvSpPr>
        <p:spPr>
          <a:xfrm>
            <a:off x="1240716" y="1994714"/>
            <a:ext cx="2962806" cy="5017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0" lvl="0" indent="0" algn="l">
              <a:lnSpc>
                <a:spcPts val="2200"/>
              </a:lnSpc>
              <a:spcBef>
                <a:spcPts val="1200"/>
              </a:spcBef>
              <a:spcAft>
                <a:spcPts val="0"/>
              </a:spcAft>
              <a:buSzPts val="1400"/>
              <a:buFont typeface="Arial" panose="020B0604020202020204" pitchFamily="34" charset="0"/>
              <a:buNone/>
              <a:defRPr sz="2000" b="1" i="0">
                <a:solidFill>
                  <a:schemeClr val="bg1"/>
                </a:solidFill>
                <a:latin typeface="Funnel Sans" pitchFamily="2" charset="0"/>
              </a:defRPr>
            </a:lvl1pPr>
            <a:lvl2pPr marL="914400" lvl="1" indent="-342900" algn="l">
              <a:lnSpc>
                <a:spcPct val="105000"/>
              </a:lnSpc>
              <a:spcBef>
                <a:spcPts val="1200"/>
              </a:spcBef>
              <a:spcAft>
                <a:spcPts val="0"/>
              </a:spcAft>
              <a:buSzPts val="1800"/>
              <a:buChar char="■"/>
              <a:defRPr/>
            </a:lvl2pPr>
            <a:lvl3pPr marL="1371600" lvl="2" indent="-320039" algn="l">
              <a:lnSpc>
                <a:spcPct val="105000"/>
              </a:lnSpc>
              <a:spcBef>
                <a:spcPts val="600"/>
              </a:spcBef>
              <a:spcAft>
                <a:spcPts val="0"/>
              </a:spcAft>
              <a:buSzPts val="1440"/>
              <a:buChar char="►"/>
              <a:defRPr/>
            </a:lvl3pPr>
            <a:lvl4pPr marL="1828800" lvl="3" indent="-342900" algn="l">
              <a:lnSpc>
                <a:spcPct val="105000"/>
              </a:lnSpc>
              <a:spcBef>
                <a:spcPts val="3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228600" algn="l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r>
              <a:rPr lang="en-GB"/>
              <a:t>Part Two</a:t>
            </a:r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4FD7DA8F-2AEA-4BC5-E79B-60A856D6071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39395" t="26219" r="10339" b="23780"/>
          <a:stretch/>
        </p:blipFill>
        <p:spPr>
          <a:xfrm>
            <a:off x="211951" y="6286337"/>
            <a:ext cx="911535" cy="473075"/>
          </a:xfrm>
          <a:prstGeom prst="rect">
            <a:avLst/>
          </a:prstGeom>
        </p:spPr>
      </p:pic>
      <p:pic>
        <p:nvPicPr>
          <p:cNvPr id="13" name="Graphic 12">
            <a:extLst>
              <a:ext uri="{FF2B5EF4-FFF2-40B4-BE49-F238E27FC236}">
                <a16:creationId xmlns:a16="http://schemas.microsoft.com/office/drawing/2014/main" id="{5FB23846-F082-61FD-4311-774E4770E68C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l="8134" t="14156" r="57486" b="13360"/>
          <a:stretch/>
        </p:blipFill>
        <p:spPr>
          <a:xfrm>
            <a:off x="211950" y="238990"/>
            <a:ext cx="890753" cy="979825"/>
          </a:xfrm>
          <a:prstGeom prst="rect">
            <a:avLst/>
          </a:prstGeom>
        </p:spPr>
      </p:pic>
      <p:sp>
        <p:nvSpPr>
          <p:cNvPr id="6" name="Google Shape;21;p33">
            <a:extLst>
              <a:ext uri="{FF2B5EF4-FFF2-40B4-BE49-F238E27FC236}">
                <a16:creationId xmlns:a16="http://schemas.microsoft.com/office/drawing/2014/main" id="{ADAD98B8-6DA5-7F71-4396-64A97A13932D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11368216" y="281474"/>
            <a:ext cx="518986" cy="2187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>
                <a:solidFill>
                  <a:schemeClr val="bg1"/>
                </a:solidFill>
                <a:latin typeface="Funnel Sans" pitchFamily="2" charset="0"/>
              </a:defRPr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Google Shape;22;p26">
            <a:extLst>
              <a:ext uri="{FF2B5EF4-FFF2-40B4-BE49-F238E27FC236}">
                <a16:creationId xmlns:a16="http://schemas.microsoft.com/office/drawing/2014/main" id="{315B5FE1-774D-2192-DEF5-7F2624F0E0BB}"/>
              </a:ext>
            </a:extLst>
          </p:cNvPr>
          <p:cNvSpPr txBox="1">
            <a:spLocks noGrp="1"/>
          </p:cNvSpPr>
          <p:nvPr>
            <p:ph type="ftr" idx="3"/>
          </p:nvPr>
        </p:nvSpPr>
        <p:spPr>
          <a:xfrm>
            <a:off x="9698400" y="6260400"/>
            <a:ext cx="2188802" cy="33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800" b="0" i="0">
                <a:solidFill>
                  <a:schemeClr val="bg1">
                    <a:alpha val="50000"/>
                  </a:schemeClr>
                </a:solidFill>
                <a:latin typeface="Funnel Sans" pitchFamily="2" charset="0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GB"/>
              <a:t>© 2024 Copyright Genpact.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36590528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image" Target="../media/image2.sv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theme" Target="../theme/theme1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98A7FA1-4461-3986-3A68-E30C7EE736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60000" y="365125"/>
            <a:ext cx="9764486" cy="75075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7672CB9-7850-7518-75D6-6B70A620C63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60000" y="1377101"/>
            <a:ext cx="9764486" cy="47998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</p:txBody>
      </p:sp>
      <p:sp>
        <p:nvSpPr>
          <p:cNvPr id="10" name="Google Shape;21;p33">
            <a:extLst>
              <a:ext uri="{FF2B5EF4-FFF2-40B4-BE49-F238E27FC236}">
                <a16:creationId xmlns:a16="http://schemas.microsoft.com/office/drawing/2014/main" id="{2239E82B-25ED-255D-F58C-7D973431144D}"/>
              </a:ext>
            </a:extLst>
          </p:cNvPr>
          <p:cNvSpPr txBox="1">
            <a:spLocks noGrp="1"/>
          </p:cNvSpPr>
          <p:nvPr>
            <p:ph type="sldNum" idx="4"/>
          </p:nvPr>
        </p:nvSpPr>
        <p:spPr>
          <a:xfrm>
            <a:off x="11368216" y="281474"/>
            <a:ext cx="518986" cy="2187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>
                <a:latin typeface="Funnel Sans" pitchFamily="2" charset="0"/>
              </a:defRPr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Google Shape;22;p26">
            <a:extLst>
              <a:ext uri="{FF2B5EF4-FFF2-40B4-BE49-F238E27FC236}">
                <a16:creationId xmlns:a16="http://schemas.microsoft.com/office/drawing/2014/main" id="{91340D26-7405-B109-72B1-57DC32D6E981}"/>
              </a:ext>
            </a:extLst>
          </p:cNvPr>
          <p:cNvSpPr txBox="1">
            <a:spLocks noGrp="1"/>
          </p:cNvSpPr>
          <p:nvPr>
            <p:ph type="ftr" idx="3"/>
          </p:nvPr>
        </p:nvSpPr>
        <p:spPr>
          <a:xfrm>
            <a:off x="9698400" y="6260400"/>
            <a:ext cx="2188802" cy="33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800" b="0" i="0">
                <a:solidFill>
                  <a:schemeClr val="tx1">
                    <a:alpha val="50000"/>
                  </a:schemeClr>
                </a:solidFill>
                <a:latin typeface="Funnel Sans" pitchFamily="2" charset="0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GB"/>
              <a:t>© 2025 Copyright Genpact. All Rights Reserved.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DFEB7F22-4A70-E54B-3A3E-143E726EEE28}"/>
              </a:ext>
            </a:extLst>
          </p:cNvPr>
          <p:cNvPicPr>
            <a:picLocks noChangeAspect="1"/>
          </p:cNvPicPr>
          <p:nvPr userDrawn="1"/>
        </p:nvPicPr>
        <p:blipFill>
          <a:blip r:embed="rId36">
            <a:extLst>
              <a:ext uri="{96DAC541-7B7A-43D3-8B79-37D633B846F1}">
                <asvg:svgBlip xmlns:asvg="http://schemas.microsoft.com/office/drawing/2016/SVG/main" r:embed="rId37"/>
              </a:ext>
            </a:extLst>
          </a:blip>
          <a:srcRect l="8134" t="14156" r="57486" b="13360"/>
          <a:stretch/>
        </p:blipFill>
        <p:spPr>
          <a:xfrm>
            <a:off x="211950" y="238990"/>
            <a:ext cx="890753" cy="979825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7726F821-31CF-546E-6814-AF0854B2BD4A}"/>
              </a:ext>
            </a:extLst>
          </p:cNvPr>
          <p:cNvPicPr>
            <a:picLocks noChangeAspect="1"/>
          </p:cNvPicPr>
          <p:nvPr userDrawn="1"/>
        </p:nvPicPr>
        <p:blipFill>
          <a:blip r:embed="rId36">
            <a:extLst>
              <a:ext uri="{96DAC541-7B7A-43D3-8B79-37D633B846F1}">
                <asvg:svgBlip xmlns:asvg="http://schemas.microsoft.com/office/drawing/2016/SVG/main" r:embed="rId37"/>
              </a:ext>
            </a:extLst>
          </a:blip>
          <a:srcRect l="41552" t="37345" r="12494" b="35879"/>
          <a:stretch/>
        </p:blipFill>
        <p:spPr>
          <a:xfrm>
            <a:off x="245776" y="6392601"/>
            <a:ext cx="840074" cy="255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008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5" r:id="rId1"/>
    <p:sldLayoutId id="2147483766" r:id="rId2"/>
    <p:sldLayoutId id="2147483769" r:id="rId3"/>
    <p:sldLayoutId id="2147483770" r:id="rId4"/>
    <p:sldLayoutId id="2147483805" r:id="rId5"/>
    <p:sldLayoutId id="2147483756" r:id="rId6"/>
    <p:sldLayoutId id="2147483793" r:id="rId7"/>
    <p:sldLayoutId id="2147483794" r:id="rId8"/>
    <p:sldLayoutId id="2147483804" r:id="rId9"/>
    <p:sldLayoutId id="2147483795" r:id="rId10"/>
    <p:sldLayoutId id="2147483796" r:id="rId11"/>
    <p:sldLayoutId id="2147483803" r:id="rId12"/>
    <p:sldLayoutId id="2147483802" r:id="rId13"/>
    <p:sldLayoutId id="2147483800" r:id="rId14"/>
    <p:sldLayoutId id="2147483799" r:id="rId15"/>
    <p:sldLayoutId id="2147483798" r:id="rId16"/>
    <p:sldLayoutId id="2147483797" r:id="rId17"/>
    <p:sldLayoutId id="2147483801" r:id="rId18"/>
    <p:sldLayoutId id="2147483780" r:id="rId19"/>
    <p:sldLayoutId id="2147483773" r:id="rId20"/>
    <p:sldLayoutId id="2147483783" r:id="rId21"/>
    <p:sldLayoutId id="2147483789" r:id="rId22"/>
    <p:sldLayoutId id="2147483784" r:id="rId23"/>
    <p:sldLayoutId id="2147483790" r:id="rId24"/>
    <p:sldLayoutId id="2147483781" r:id="rId25"/>
    <p:sldLayoutId id="2147483787" r:id="rId26"/>
    <p:sldLayoutId id="2147483782" r:id="rId27"/>
    <p:sldLayoutId id="2147483788" r:id="rId28"/>
    <p:sldLayoutId id="2147483785" r:id="rId29"/>
    <p:sldLayoutId id="2147483791" r:id="rId30"/>
    <p:sldLayoutId id="2147483786" r:id="rId31"/>
    <p:sldLayoutId id="2147483792" r:id="rId32"/>
    <p:sldLayoutId id="2147483777" r:id="rId33"/>
    <p:sldLayoutId id="2147483779" r:id="rId34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tx1"/>
          </a:solidFill>
          <a:latin typeface="Funnel Sans" pitchFamily="2" charset="0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800" kern="1200">
          <a:solidFill>
            <a:schemeClr val="tx1"/>
          </a:solidFill>
          <a:latin typeface="Funnel Sans" pitchFamily="2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Tx/>
        <a:buBlip>
          <a:blip r:embed="rId38"/>
        </a:buBlip>
        <a:defRPr sz="2400" kern="1200">
          <a:solidFill>
            <a:schemeClr val="tx1"/>
          </a:solidFill>
          <a:latin typeface="Funnel Sans" pitchFamily="2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Tx/>
        <a:buBlip>
          <a:blip r:embed="rId38"/>
        </a:buBlip>
        <a:defRPr sz="2000" kern="1200">
          <a:solidFill>
            <a:schemeClr val="tx1"/>
          </a:solidFill>
          <a:latin typeface="Funnel Sans" pitchFamily="2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Tx/>
        <a:buBlip>
          <a:blip r:embed="rId38"/>
        </a:buBlip>
        <a:defRPr sz="1800" kern="1200">
          <a:solidFill>
            <a:schemeClr val="tx1"/>
          </a:solidFill>
          <a:latin typeface="Funnel Sans" pitchFamily="2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Tx/>
        <a:buBlip>
          <a:blip r:embed="rId38"/>
        </a:buBlip>
        <a:defRPr sz="1800" kern="1200">
          <a:solidFill>
            <a:schemeClr val="tx1"/>
          </a:solidFill>
          <a:latin typeface="Funnel Sans" pitchFamily="2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35.svg"/><Relationship Id="rId5" Type="http://schemas.openxmlformats.org/officeDocument/2006/relationships/image" Target="../media/image3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svg"/><Relationship Id="rId3" Type="http://schemas.openxmlformats.org/officeDocument/2006/relationships/image" Target="../media/image39.png"/><Relationship Id="rId7" Type="http://schemas.openxmlformats.org/officeDocument/2006/relationships/image" Target="../media/image43.pn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42.svg"/><Relationship Id="rId5" Type="http://schemas.openxmlformats.org/officeDocument/2006/relationships/image" Target="../media/image41.png"/><Relationship Id="rId4" Type="http://schemas.openxmlformats.org/officeDocument/2006/relationships/image" Target="../media/image40.sv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jpeg"/><Relationship Id="rId13" Type="http://schemas.openxmlformats.org/officeDocument/2006/relationships/image" Target="../media/image55.png"/><Relationship Id="rId18" Type="http://schemas.openxmlformats.org/officeDocument/2006/relationships/image" Target="../media/image60.svg"/><Relationship Id="rId3" Type="http://schemas.openxmlformats.org/officeDocument/2006/relationships/image" Target="../media/image45.jpeg"/><Relationship Id="rId21" Type="http://schemas.openxmlformats.org/officeDocument/2006/relationships/image" Target="../media/image39.png"/><Relationship Id="rId7" Type="http://schemas.openxmlformats.org/officeDocument/2006/relationships/image" Target="../media/image49.jpeg"/><Relationship Id="rId12" Type="http://schemas.openxmlformats.org/officeDocument/2006/relationships/image" Target="../media/image54.svg"/><Relationship Id="rId17" Type="http://schemas.openxmlformats.org/officeDocument/2006/relationships/image" Target="../media/image59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58.svg"/><Relationship Id="rId20" Type="http://schemas.openxmlformats.org/officeDocument/2006/relationships/image" Target="../media/image62.svg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48.jpeg"/><Relationship Id="rId11" Type="http://schemas.openxmlformats.org/officeDocument/2006/relationships/image" Target="../media/image53.png"/><Relationship Id="rId5" Type="http://schemas.openxmlformats.org/officeDocument/2006/relationships/image" Target="../media/image47.jpeg"/><Relationship Id="rId15" Type="http://schemas.openxmlformats.org/officeDocument/2006/relationships/image" Target="../media/image57.png"/><Relationship Id="rId10" Type="http://schemas.openxmlformats.org/officeDocument/2006/relationships/image" Target="../media/image52.svg"/><Relationship Id="rId19" Type="http://schemas.openxmlformats.org/officeDocument/2006/relationships/image" Target="../media/image61.png"/><Relationship Id="rId4" Type="http://schemas.openxmlformats.org/officeDocument/2006/relationships/image" Target="../media/image46.jpeg"/><Relationship Id="rId9" Type="http://schemas.openxmlformats.org/officeDocument/2006/relationships/image" Target="../media/image51.png"/><Relationship Id="rId14" Type="http://schemas.openxmlformats.org/officeDocument/2006/relationships/image" Target="../media/image56.svg"/><Relationship Id="rId22" Type="http://schemas.openxmlformats.org/officeDocument/2006/relationships/image" Target="../media/image40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1FC5FEB4-ED43-46D6-70E5-9875F2DD009F}"/>
              </a:ext>
            </a:extLst>
          </p:cNvPr>
          <p:cNvCxnSpPr>
            <a:cxnSpLocks/>
          </p:cNvCxnSpPr>
          <p:nvPr/>
        </p:nvCxnSpPr>
        <p:spPr>
          <a:xfrm>
            <a:off x="1627414" y="2763860"/>
            <a:ext cx="10205032" cy="0"/>
          </a:xfrm>
          <a:prstGeom prst="line">
            <a:avLst/>
          </a:prstGeom>
          <a:ln w="6350"/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6C9A999-921B-8522-E909-16CD255BD53F}"/>
              </a:ext>
            </a:extLst>
          </p:cNvPr>
          <p:cNvSpPr>
            <a:spLocks noGrp="1"/>
          </p:cNvSpPr>
          <p:nvPr>
            <p:ph type="sldNum" idx="13"/>
          </p:nvPr>
        </p:nvSpPr>
        <p:spPr/>
        <p:txBody>
          <a:bodyPr/>
          <a:lstStyle/>
          <a:p>
            <a:fld id="{00000000-1234-1234-1234-123412341234}" type="slidenum">
              <a:rPr lang="en-US" smtClean="0"/>
              <a:pPr/>
              <a:t>1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BFF78C0-B74A-E35F-1A69-CA55C77A11F9}"/>
              </a:ext>
            </a:extLst>
          </p:cNvPr>
          <p:cNvSpPr>
            <a:spLocks noGrp="1"/>
          </p:cNvSpPr>
          <p:nvPr>
            <p:ph type="ftr" idx="3"/>
          </p:nvPr>
        </p:nvSpPr>
        <p:spPr/>
        <p:txBody>
          <a:bodyPr/>
          <a:lstStyle/>
          <a:p>
            <a:r>
              <a:rPr lang="en-GB"/>
              <a:t>© 2025 Copyright Genpact. All Rights Reserved.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D5F3784-8BC3-6FB3-6E45-8D7B86CE6A9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1694" t="6606" r="12581" b="20081"/>
          <a:stretch/>
        </p:blipFill>
        <p:spPr>
          <a:xfrm>
            <a:off x="2861253" y="386229"/>
            <a:ext cx="6622994" cy="6412082"/>
          </a:xfrm>
          <a:prstGeom prst="rect">
            <a:avLst/>
          </a:prstGeom>
          <a:effectLst/>
        </p:spPr>
      </p:pic>
      <p:sp>
        <p:nvSpPr>
          <p:cNvPr id="7" name="Title 3">
            <a:extLst>
              <a:ext uri="{FF2B5EF4-FFF2-40B4-BE49-F238E27FC236}">
                <a16:creationId xmlns:a16="http://schemas.microsoft.com/office/drawing/2014/main" id="{396764B2-5847-6319-D1E3-0F5D8BDCD2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8436" y="1625643"/>
            <a:ext cx="9185811" cy="1720409"/>
          </a:xfrm>
        </p:spPr>
        <p:txBody>
          <a:bodyPr/>
          <a:lstStyle/>
          <a:p>
            <a:r>
              <a:rPr lang="en-IN" sz="9600">
                <a:latin typeface="Funnel Sans ExtraBold" pitchFamily="2" charset="0"/>
              </a:rPr>
              <a:t>WHAT WE DO</a:t>
            </a:r>
          </a:p>
        </p:txBody>
      </p:sp>
      <p:pic>
        <p:nvPicPr>
          <p:cNvPr id="9" name="Picture 8" descr="A white and orange object in the dark&#10;&#10;Description automatically generated">
            <a:extLst>
              <a:ext uri="{FF2B5EF4-FFF2-40B4-BE49-F238E27FC236}">
                <a16:creationId xmlns:a16="http://schemas.microsoft.com/office/drawing/2014/main" id="{553E2864-1814-6CEB-0615-5B9A07185DD6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71763" y="2139376"/>
            <a:ext cx="2409612" cy="1895276"/>
          </a:xfrm>
          <a:prstGeom prst="rect">
            <a:avLst/>
          </a:prstGeom>
        </p:spPr>
      </p:pic>
      <p:sp>
        <p:nvSpPr>
          <p:cNvPr id="12" name="Text Placeholder 4">
            <a:extLst>
              <a:ext uri="{FF2B5EF4-FFF2-40B4-BE49-F238E27FC236}">
                <a16:creationId xmlns:a16="http://schemas.microsoft.com/office/drawing/2014/main" id="{4AF63C0C-61EC-31FD-FFAB-FEE8C9FF3739}"/>
              </a:ext>
            </a:extLst>
          </p:cNvPr>
          <p:cNvSpPr txBox="1">
            <a:spLocks/>
          </p:cNvSpPr>
          <p:nvPr/>
        </p:nvSpPr>
        <p:spPr>
          <a:xfrm>
            <a:off x="9006840" y="3163169"/>
            <a:ext cx="2518979" cy="1449628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Funnel Sans" pitchFamily="2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Blip>
                <a:blip r:embed="rId4"/>
              </a:buBlip>
              <a:defRPr sz="2400" kern="1200">
                <a:solidFill>
                  <a:schemeClr val="tx1"/>
                </a:solidFill>
                <a:latin typeface="Funnel Sans" pitchFamily="2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Blip>
                <a:blip r:embed="rId4"/>
              </a:buBlip>
              <a:defRPr sz="2000" kern="1200">
                <a:solidFill>
                  <a:schemeClr val="tx1"/>
                </a:solidFill>
                <a:latin typeface="Funnel Sans" pitchFamily="2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Blip>
                <a:blip r:embed="rId4"/>
              </a:buBlip>
              <a:defRPr sz="1800" kern="1200">
                <a:solidFill>
                  <a:schemeClr val="tx1"/>
                </a:solidFill>
                <a:latin typeface="Funnel Sans" pitchFamily="2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Blip>
                <a:blip r:embed="rId4"/>
              </a:buBlip>
              <a:defRPr sz="1800" kern="1200">
                <a:solidFill>
                  <a:schemeClr val="tx1"/>
                </a:solidFill>
                <a:latin typeface="Funnel Sans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buClrTx/>
            </a:pPr>
            <a:r>
              <a:rPr lang="en-US" sz="1400"/>
              <a:t>We help leading enterprises </a:t>
            </a:r>
            <a:r>
              <a:rPr lang="en-US" sz="1400" b="1"/>
              <a:t>unlock growth</a:t>
            </a:r>
            <a:r>
              <a:rPr lang="en-US" sz="1400"/>
              <a:t> and create </a:t>
            </a:r>
            <a:r>
              <a:rPr lang="en-US" sz="1400" b="1"/>
              <a:t>unparalleled value</a:t>
            </a:r>
            <a:r>
              <a:rPr lang="en-US" sz="1400"/>
              <a:t>. ​We accelerate progress for companies with data, tech, and AI, making tomorrow’s opportunities real today.​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28A88D2A-75C8-B747-C73F-489564A5042F}"/>
              </a:ext>
            </a:extLst>
          </p:cNvPr>
          <p:cNvGrpSpPr/>
          <p:nvPr/>
        </p:nvGrpSpPr>
        <p:grpSpPr>
          <a:xfrm>
            <a:off x="10888514" y="4642241"/>
            <a:ext cx="526462" cy="129122"/>
            <a:chOff x="3612117" y="5791039"/>
            <a:chExt cx="526462" cy="129122"/>
          </a:xfrm>
        </p:grpSpPr>
        <p:pic>
          <p:nvPicPr>
            <p:cNvPr id="15" name="Graphic 14">
              <a:extLst>
                <a:ext uri="{FF2B5EF4-FFF2-40B4-BE49-F238E27FC236}">
                  <a16:creationId xmlns:a16="http://schemas.microsoft.com/office/drawing/2014/main" id="{F04E79C2-0825-D450-B314-035C9893853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3612117" y="5791039"/>
              <a:ext cx="120062" cy="129122"/>
            </a:xfrm>
            <a:prstGeom prst="rect">
              <a:avLst/>
            </a:prstGeom>
          </p:spPr>
        </p:pic>
        <p:pic>
          <p:nvPicPr>
            <p:cNvPr id="16" name="Graphic 15">
              <a:extLst>
                <a:ext uri="{FF2B5EF4-FFF2-40B4-BE49-F238E27FC236}">
                  <a16:creationId xmlns:a16="http://schemas.microsoft.com/office/drawing/2014/main" id="{ADEC5B31-8760-D74A-1589-9FDCA98D1DA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3745467" y="5791039"/>
              <a:ext cx="120062" cy="129122"/>
            </a:xfrm>
            <a:prstGeom prst="rect">
              <a:avLst/>
            </a:prstGeom>
          </p:spPr>
        </p:pic>
        <p:pic>
          <p:nvPicPr>
            <p:cNvPr id="17" name="Graphic 16">
              <a:extLst>
                <a:ext uri="{FF2B5EF4-FFF2-40B4-BE49-F238E27FC236}">
                  <a16:creationId xmlns:a16="http://schemas.microsoft.com/office/drawing/2014/main" id="{E92B8C76-B203-18F1-55B7-BA2EB99B057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3878817" y="5791039"/>
              <a:ext cx="120062" cy="129122"/>
            </a:xfrm>
            <a:prstGeom prst="rect">
              <a:avLst/>
            </a:prstGeom>
          </p:spPr>
        </p:pic>
        <p:pic>
          <p:nvPicPr>
            <p:cNvPr id="18" name="Graphic 17">
              <a:extLst>
                <a:ext uri="{FF2B5EF4-FFF2-40B4-BE49-F238E27FC236}">
                  <a16:creationId xmlns:a16="http://schemas.microsoft.com/office/drawing/2014/main" id="{37AF026C-F118-8785-F345-C73BCE2CD36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4018517" y="5791039"/>
              <a:ext cx="120062" cy="12912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8460857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DDB2FA47-6196-3DCC-62F9-E2E0F8DEF8A3}"/>
              </a:ext>
            </a:extLst>
          </p:cNvPr>
          <p:cNvSpPr/>
          <p:nvPr/>
        </p:nvSpPr>
        <p:spPr>
          <a:xfrm>
            <a:off x="1847251" y="1767841"/>
            <a:ext cx="8404510" cy="4727534"/>
          </a:xfrm>
          <a:prstGeom prst="roundRect">
            <a:avLst>
              <a:gd name="adj" fmla="val 7934"/>
            </a:avLst>
          </a:prstGeom>
          <a:blipFill dpi="0" rotWithShape="1">
            <a:blip r:embed="rId2" cstate="screen">
              <a:alphaModFix amt="56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1DF4DB30-975E-B73F-4D25-D3963FE64BAE}"/>
              </a:ext>
            </a:extLst>
          </p:cNvPr>
          <p:cNvSpPr/>
          <p:nvPr/>
        </p:nvSpPr>
        <p:spPr>
          <a:xfrm rot="16200000" flipV="1">
            <a:off x="5695739" y="1620037"/>
            <a:ext cx="1249104" cy="9226820"/>
          </a:xfrm>
          <a:prstGeom prst="rect">
            <a:avLst/>
          </a:prstGeom>
          <a:gradFill>
            <a:gsLst>
              <a:gs pos="62000">
                <a:schemeClr val="tx1"/>
              </a:gs>
              <a:gs pos="97000">
                <a:schemeClr val="tx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7CA1937B-A747-D49B-63A1-64925A6E9373}"/>
              </a:ext>
            </a:extLst>
          </p:cNvPr>
          <p:cNvSpPr/>
          <p:nvPr/>
        </p:nvSpPr>
        <p:spPr>
          <a:xfrm rot="5400000">
            <a:off x="4753420" y="-3019018"/>
            <a:ext cx="3133739" cy="9226820"/>
          </a:xfrm>
          <a:prstGeom prst="rect">
            <a:avLst/>
          </a:prstGeom>
          <a:gradFill>
            <a:gsLst>
              <a:gs pos="62000">
                <a:schemeClr val="tx1"/>
              </a:gs>
              <a:gs pos="97000">
                <a:schemeClr val="tx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060770D-135D-BFA6-0A19-A3BFE1497C73}"/>
              </a:ext>
            </a:extLst>
          </p:cNvPr>
          <p:cNvSpPr/>
          <p:nvPr/>
        </p:nvSpPr>
        <p:spPr>
          <a:xfrm rot="10800000">
            <a:off x="7410593" y="1767841"/>
            <a:ext cx="4781406" cy="4727534"/>
          </a:xfrm>
          <a:prstGeom prst="rect">
            <a:avLst/>
          </a:prstGeom>
          <a:gradFill>
            <a:gsLst>
              <a:gs pos="62000">
                <a:schemeClr val="tx1"/>
              </a:gs>
              <a:gs pos="97000">
                <a:schemeClr val="tx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5DC1EF3-04AE-982C-503B-56632645F370}"/>
              </a:ext>
            </a:extLst>
          </p:cNvPr>
          <p:cNvSpPr/>
          <p:nvPr/>
        </p:nvSpPr>
        <p:spPr>
          <a:xfrm>
            <a:off x="0" y="1606454"/>
            <a:ext cx="4653181" cy="4727533"/>
          </a:xfrm>
          <a:prstGeom prst="rect">
            <a:avLst/>
          </a:prstGeom>
          <a:gradFill>
            <a:gsLst>
              <a:gs pos="62000">
                <a:schemeClr val="tx1"/>
              </a:gs>
              <a:gs pos="97000">
                <a:schemeClr val="tx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47DE750-300B-B161-B6F1-2DA04C1531A8}"/>
              </a:ext>
            </a:extLst>
          </p:cNvPr>
          <p:cNvSpPr>
            <a:spLocks noGrp="1"/>
          </p:cNvSpPr>
          <p:nvPr>
            <p:ph type="sldNum" idx="13"/>
          </p:nvPr>
        </p:nvSpPr>
        <p:spPr/>
        <p:txBody>
          <a:bodyPr/>
          <a:lstStyle/>
          <a:p>
            <a:fld id="{00000000-1234-1234-1234-123412341234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BD155CB-D096-E4A5-81C4-AC12A09566E7}"/>
              </a:ext>
            </a:extLst>
          </p:cNvPr>
          <p:cNvSpPr>
            <a:spLocks noGrp="1"/>
          </p:cNvSpPr>
          <p:nvPr>
            <p:ph type="ftr" idx="3"/>
          </p:nvPr>
        </p:nvSpPr>
        <p:spPr/>
        <p:txBody>
          <a:bodyPr/>
          <a:lstStyle/>
          <a:p>
            <a:r>
              <a:rPr lang="en-GB"/>
              <a:t>© 2025 Copyright Genpact. All Rights Reserved.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8EF123D-5593-E3FB-E384-B23C5F97C5A8}"/>
              </a:ext>
            </a:extLst>
          </p:cNvPr>
          <p:cNvSpPr txBox="1"/>
          <p:nvPr/>
        </p:nvSpPr>
        <p:spPr>
          <a:xfrm>
            <a:off x="4653181" y="2141204"/>
            <a:ext cx="2757412" cy="1467594"/>
          </a:xfrm>
          <a:prstGeom prst="rect">
            <a:avLst/>
          </a:prstGeom>
          <a:noFill/>
        </p:spPr>
        <p:txBody>
          <a:bodyPr spcFirstLastPara="1" wrap="square" lIns="91440" tIns="45720" rIns="91440" bIns="45720" numCol="1" rtlCol="0" anchor="t">
            <a:prstTxWarp prst="textArchUp">
              <a:avLst>
                <a:gd name="adj" fmla="val 10642701"/>
              </a:avLst>
            </a:prstTxWarp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Funnel Sans" pitchFamily="2" charset="0"/>
              </a:rPr>
              <a:t>Data-Tech-AI</a:t>
            </a:r>
          </a:p>
        </p:txBody>
      </p:sp>
      <p:sp>
        <p:nvSpPr>
          <p:cNvPr id="11" name="Title 13">
            <a:extLst>
              <a:ext uri="{FF2B5EF4-FFF2-40B4-BE49-F238E27FC236}">
                <a16:creationId xmlns:a16="http://schemas.microsoft.com/office/drawing/2014/main" id="{7E11E2E8-7DA4-2D46-337D-6C7CAACE2BBB}"/>
              </a:ext>
            </a:extLst>
          </p:cNvPr>
          <p:cNvSpPr txBox="1">
            <a:spLocks/>
          </p:cNvSpPr>
          <p:nvPr/>
        </p:nvSpPr>
        <p:spPr>
          <a:xfrm>
            <a:off x="814789" y="3986652"/>
            <a:ext cx="1902824" cy="1391861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r">
              <a:spcBef>
                <a:spcPts val="0"/>
              </a:spcBef>
              <a:defRPr/>
            </a:pPr>
            <a:r>
              <a:rPr lang="en-US" sz="1400">
                <a:solidFill>
                  <a:schemeClr val="bg1"/>
                </a:solidFill>
                <a:latin typeface="Funnel Sans"/>
                <a:ea typeface="Roboto"/>
              </a:rPr>
              <a:t>Transform and run operations to drive industry-leading performance</a:t>
            </a:r>
          </a:p>
        </p:txBody>
      </p:sp>
      <p:sp>
        <p:nvSpPr>
          <p:cNvPr id="12" name="Title 13">
            <a:extLst>
              <a:ext uri="{FF2B5EF4-FFF2-40B4-BE49-F238E27FC236}">
                <a16:creationId xmlns:a16="http://schemas.microsoft.com/office/drawing/2014/main" id="{7500B8C5-681C-B480-7DC0-E66CC1190794}"/>
              </a:ext>
            </a:extLst>
          </p:cNvPr>
          <p:cNvSpPr txBox="1">
            <a:spLocks/>
          </p:cNvSpPr>
          <p:nvPr/>
        </p:nvSpPr>
        <p:spPr>
          <a:xfrm>
            <a:off x="9471777" y="2912182"/>
            <a:ext cx="1810657" cy="1571947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>
              <a:spcBef>
                <a:spcPts val="0"/>
              </a:spcBef>
              <a:defRPr/>
            </a:pPr>
            <a:endParaRPr lang="en-US" sz="1400">
              <a:solidFill>
                <a:schemeClr val="bg1"/>
              </a:solidFill>
              <a:latin typeface="Funnel Sans"/>
              <a:ea typeface="Roboto"/>
            </a:endParaRPr>
          </a:p>
          <a:p>
            <a:pPr>
              <a:spcBef>
                <a:spcPts val="0"/>
              </a:spcBef>
              <a:defRPr/>
            </a:pPr>
            <a:endParaRPr lang="en-US" sz="1400">
              <a:solidFill>
                <a:schemeClr val="bg1"/>
              </a:solidFill>
              <a:latin typeface="Funnel Sans"/>
              <a:ea typeface="Roboto"/>
            </a:endParaRPr>
          </a:p>
          <a:p>
            <a:pPr>
              <a:spcBef>
                <a:spcPts val="0"/>
              </a:spcBef>
              <a:defRPr/>
            </a:pPr>
            <a:r>
              <a:rPr lang="en-US" sz="1400">
                <a:solidFill>
                  <a:schemeClr val="bg1"/>
                </a:solidFill>
                <a:latin typeface="Funnel Sans"/>
                <a:ea typeface="Roboto"/>
              </a:rPr>
              <a:t>Deliver business solutions with advanced technologies for speed </a:t>
            </a:r>
            <a:r>
              <a:rPr kumimoji="0" lang="en-US" sz="140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Funnel Sans"/>
                <a:ea typeface="Roboto"/>
              </a:rPr>
              <a:t>and </a:t>
            </a:r>
            <a:r>
              <a:rPr lang="en-US" sz="1400">
                <a:solidFill>
                  <a:schemeClr val="bg1"/>
                </a:solidFill>
                <a:latin typeface="Funnel Sans"/>
                <a:ea typeface="Roboto"/>
              </a:rPr>
              <a:t>scale</a:t>
            </a:r>
            <a:endParaRPr lang="en-US">
              <a:solidFill>
                <a:schemeClr val="bg1"/>
              </a:solidFill>
            </a:endParaRPr>
          </a:p>
          <a:p>
            <a:pPr marL="0" marR="0" lvl="0" indent="0" algn="l" defTabSz="914400">
              <a:lnSpc>
                <a:spcPts val="18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40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Funnel Sans" pitchFamily="2" charset="0"/>
              <a:ea typeface="Roboto" panose="02000000000000000000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ts val="18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Funnel Sans" pitchFamily="2" charset="0"/>
              <a:ea typeface="Roboto" panose="02000000000000000000" pitchFamily="2" charset="0"/>
            </a:endParaRPr>
          </a:p>
        </p:txBody>
      </p:sp>
      <p:sp>
        <p:nvSpPr>
          <p:cNvPr id="13" name="Arc 12">
            <a:extLst>
              <a:ext uri="{FF2B5EF4-FFF2-40B4-BE49-F238E27FC236}">
                <a16:creationId xmlns:a16="http://schemas.microsoft.com/office/drawing/2014/main" id="{DF1B2916-0CB1-4AD0-D279-73BCE60E0983}"/>
              </a:ext>
            </a:extLst>
          </p:cNvPr>
          <p:cNvSpPr/>
          <p:nvPr/>
        </p:nvSpPr>
        <p:spPr>
          <a:xfrm rot="18900000">
            <a:off x="4073235" y="2397378"/>
            <a:ext cx="3960128" cy="3960128"/>
          </a:xfrm>
          <a:prstGeom prst="arc">
            <a:avLst/>
          </a:prstGeom>
          <a:ln w="6350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Arc 13">
            <a:extLst>
              <a:ext uri="{FF2B5EF4-FFF2-40B4-BE49-F238E27FC236}">
                <a16:creationId xmlns:a16="http://schemas.microsoft.com/office/drawing/2014/main" id="{327828E5-5E5B-D3CD-6118-EA6123052EC7}"/>
              </a:ext>
            </a:extLst>
          </p:cNvPr>
          <p:cNvSpPr/>
          <p:nvPr/>
        </p:nvSpPr>
        <p:spPr>
          <a:xfrm rot="8100000">
            <a:off x="4081342" y="1977835"/>
            <a:ext cx="3960128" cy="3960128"/>
          </a:xfrm>
          <a:prstGeom prst="arc">
            <a:avLst/>
          </a:prstGeom>
          <a:ln w="6350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6E4E4888-7107-32A2-C061-73E5245B4F62}"/>
              </a:ext>
            </a:extLst>
          </p:cNvPr>
          <p:cNvCxnSpPr>
            <a:cxnSpLocks/>
          </p:cNvCxnSpPr>
          <p:nvPr/>
        </p:nvCxnSpPr>
        <p:spPr>
          <a:xfrm flipV="1">
            <a:off x="7452324" y="2964359"/>
            <a:ext cx="3808699" cy="9407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6B352302-F79D-3FD2-A8B6-C999F28B68A7}"/>
              </a:ext>
            </a:extLst>
          </p:cNvPr>
          <p:cNvCxnSpPr/>
          <p:nvPr/>
        </p:nvCxnSpPr>
        <p:spPr>
          <a:xfrm flipV="1">
            <a:off x="855357" y="5359205"/>
            <a:ext cx="3808699" cy="9407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Rectangle 17">
            <a:extLst>
              <a:ext uri="{FF2B5EF4-FFF2-40B4-BE49-F238E27FC236}">
                <a16:creationId xmlns:a16="http://schemas.microsoft.com/office/drawing/2014/main" id="{B2BF5E48-32B9-1857-72D0-0299D9EC8F96}"/>
              </a:ext>
            </a:extLst>
          </p:cNvPr>
          <p:cNvSpPr/>
          <p:nvPr/>
        </p:nvSpPr>
        <p:spPr>
          <a:xfrm>
            <a:off x="3159108" y="3871885"/>
            <a:ext cx="5873785" cy="745807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lIns="91440" tIns="45720" rIns="91440" bIns="45720" rtlCol="0" anchor="ctr"/>
          <a:lstStyle/>
          <a:p>
            <a:pPr algn="ctr">
              <a:lnSpc>
                <a:spcPct val="80000"/>
              </a:lnSpc>
              <a:buClrTx/>
              <a:defRPr/>
            </a:pPr>
            <a:r>
              <a:rPr kumimoji="0" lang="en-US" sz="4400" b="1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>
                  <a:outerShdw blurRad="235518" dir="5400000" algn="ctr" rotWithShape="0">
                    <a:srgbClr val="000000"/>
                  </a:outerShdw>
                </a:effectLst>
                <a:uLnTx/>
                <a:uFillTx/>
                <a:latin typeface="Funnel Sans ExtraBold"/>
                <a:ea typeface="Roboto"/>
              </a:rPr>
              <a:t>INNOVATION</a:t>
            </a:r>
            <a:r>
              <a:rPr lang="en-US" sz="4400" b="1">
                <a:solidFill>
                  <a:schemeClr val="bg1"/>
                </a:solidFill>
                <a:effectLst>
                  <a:outerShdw blurRad="235518" dir="5400000" algn="ctr" rotWithShape="0">
                    <a:srgbClr val="000000"/>
                  </a:outerShdw>
                </a:effectLst>
                <a:latin typeface="Funnel Sans ExtraBold"/>
                <a:ea typeface="Roboto"/>
              </a:rPr>
              <a:t> </a:t>
            </a:r>
            <a:endParaRPr lang="en-US">
              <a:solidFill>
                <a:schemeClr val="bg1"/>
              </a:solidFill>
              <a:ea typeface="Roboto"/>
            </a:endParaRPr>
          </a:p>
          <a:p>
            <a:pPr algn="ctr">
              <a:lnSpc>
                <a:spcPct val="80000"/>
              </a:lnSpc>
              <a:buClrTx/>
              <a:defRPr/>
            </a:pPr>
            <a:r>
              <a:rPr lang="en-US" sz="4400" b="1">
                <a:solidFill>
                  <a:schemeClr val="bg1"/>
                </a:solidFill>
                <a:effectLst>
                  <a:outerShdw blurRad="235518" dir="5400000" algn="ctr" rotWithShape="0">
                    <a:srgbClr val="000000"/>
                  </a:outerShdw>
                </a:effectLst>
                <a:latin typeface="Funnel Sans ExtraBold"/>
                <a:ea typeface="Roboto"/>
              </a:rPr>
              <a:t>AT SCALE</a:t>
            </a:r>
            <a:endParaRPr lang="en-US">
              <a:solidFill>
                <a:schemeClr val="bg1"/>
              </a:solidFill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AB24A078-7F6B-514B-6028-7791F005EC84}"/>
              </a:ext>
            </a:extLst>
          </p:cNvPr>
          <p:cNvGrpSpPr/>
          <p:nvPr/>
        </p:nvGrpSpPr>
        <p:grpSpPr>
          <a:xfrm>
            <a:off x="10451304" y="249992"/>
            <a:ext cx="1032938" cy="293437"/>
            <a:chOff x="10451304" y="249992"/>
            <a:chExt cx="1032938" cy="293437"/>
          </a:xfrm>
        </p:grpSpPr>
        <p:sp>
          <p:nvSpPr>
            <p:cNvPr id="21" name="Rounded Rectangle 20">
              <a:extLst>
                <a:ext uri="{FF2B5EF4-FFF2-40B4-BE49-F238E27FC236}">
                  <a16:creationId xmlns:a16="http://schemas.microsoft.com/office/drawing/2014/main" id="{49BDB22F-B11F-445D-1DDE-440186033FA4}"/>
                </a:ext>
              </a:extLst>
            </p:cNvPr>
            <p:cNvSpPr/>
            <p:nvPr/>
          </p:nvSpPr>
          <p:spPr>
            <a:xfrm>
              <a:off x="10451304" y="278972"/>
              <a:ext cx="1025189" cy="250640"/>
            </a:xfrm>
            <a:prstGeom prst="roundRect">
              <a:avLst>
                <a:gd name="adj" fmla="val 50000"/>
              </a:avLst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Title 13">
              <a:extLst>
                <a:ext uri="{FF2B5EF4-FFF2-40B4-BE49-F238E27FC236}">
                  <a16:creationId xmlns:a16="http://schemas.microsoft.com/office/drawing/2014/main" id="{213153BF-42AF-7C6D-A1C4-3A84165457A8}"/>
                </a:ext>
              </a:extLst>
            </p:cNvPr>
            <p:cNvSpPr txBox="1">
              <a:spLocks/>
            </p:cNvSpPr>
            <p:nvPr/>
          </p:nvSpPr>
          <p:spPr>
            <a:xfrm>
              <a:off x="10459053" y="249992"/>
              <a:ext cx="1025189" cy="293437"/>
            </a:xfrm>
            <a:prstGeom prst="rect">
              <a:avLst/>
            </a:prstGeom>
          </p:spPr>
          <p:txBody>
            <a:bodyPr vert="horz" lIns="68580" tIns="34290" rIns="68580" bIns="34290" rtlCol="0" anchor="ctr">
              <a:no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ts val="18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Funnel Sans" pitchFamily="2" charset="0"/>
                  <a:ea typeface="Roboto" panose="02000000000000000000" pitchFamily="2" charset="0"/>
                </a:rPr>
                <a:t>What we do</a:t>
              </a:r>
            </a:p>
          </p:txBody>
        </p:sp>
      </p:grpSp>
      <p:sp>
        <p:nvSpPr>
          <p:cNvPr id="24" name="Title 1">
            <a:extLst>
              <a:ext uri="{FF2B5EF4-FFF2-40B4-BE49-F238E27FC236}">
                <a16:creationId xmlns:a16="http://schemas.microsoft.com/office/drawing/2014/main" id="{1A9590AF-F510-F2EB-E5D4-8A544EDFCF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8300" y="462976"/>
            <a:ext cx="9498600" cy="538901"/>
          </a:xfrm>
        </p:spPr>
        <p:txBody>
          <a:bodyPr/>
          <a:lstStyle/>
          <a:p>
            <a:pPr>
              <a:defRPr/>
            </a:pPr>
            <a:r>
              <a:rPr lang="en-US">
                <a:latin typeface="Funnel Sans ExtraBold" pitchFamily="2" charset="0"/>
              </a:rPr>
              <a:t>We combine our core services to</a:t>
            </a:r>
            <a:br>
              <a:rPr lang="en-US">
                <a:latin typeface="Funnel Sans ExtraBold" pitchFamily="2" charset="0"/>
              </a:rPr>
            </a:br>
            <a:r>
              <a:rPr lang="en-US">
                <a:latin typeface="Funnel Sans ExtraBold" pitchFamily="2" charset="0"/>
              </a:rPr>
              <a:t>create unparalleled value for our clients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83307B51-46A1-848B-B1DC-7896B1886834}"/>
              </a:ext>
            </a:extLst>
          </p:cNvPr>
          <p:cNvSpPr txBox="1"/>
          <p:nvPr/>
        </p:nvSpPr>
        <p:spPr>
          <a:xfrm>
            <a:off x="4348290" y="4195996"/>
            <a:ext cx="3426232" cy="2092410"/>
          </a:xfrm>
          <a:prstGeom prst="rect">
            <a:avLst/>
          </a:prstGeom>
          <a:noFill/>
        </p:spPr>
        <p:txBody>
          <a:bodyPr spcFirstLastPara="1" wrap="square" lIns="91440" tIns="45720" rIns="91440" bIns="45720" numCol="1" rtlCol="0" anchor="t">
            <a:prstTxWarp prst="textArchDown">
              <a:avLst>
                <a:gd name="adj" fmla="val 114585"/>
              </a:avLst>
            </a:prstTxWarp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Funnel Sans" pitchFamily="2" charset="0"/>
              </a:rPr>
              <a:t>Digital </a:t>
            </a:r>
            <a:r>
              <a:rPr lang="en-US" sz="2800" b="1" kern="0">
                <a:solidFill>
                  <a:schemeClr val="bg1"/>
                </a:solidFill>
                <a:latin typeface="Funnel Sans" pitchFamily="2" charset="0"/>
              </a:rPr>
              <a:t>Operations</a:t>
            </a:r>
            <a:endParaRPr kumimoji="0" lang="en-US" sz="2800" b="1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Funnel Sans" pitchFamily="2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74503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035B7F9-486A-0215-B231-1E0E25F97558}"/>
              </a:ext>
            </a:extLst>
          </p:cNvPr>
          <p:cNvSpPr>
            <a:spLocks noGrp="1"/>
          </p:cNvSpPr>
          <p:nvPr>
            <p:ph type="sldNum" idx="13"/>
          </p:nvPr>
        </p:nvSpPr>
        <p:spPr/>
        <p:txBody>
          <a:bodyPr/>
          <a:lstStyle/>
          <a:p>
            <a:fld id="{00000000-1234-1234-1234-123412341234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7314EEF-BA40-D3D7-980C-9ADFBEB4B4B3}"/>
              </a:ext>
            </a:extLst>
          </p:cNvPr>
          <p:cNvSpPr>
            <a:spLocks noGrp="1"/>
          </p:cNvSpPr>
          <p:nvPr>
            <p:ph type="ftr" idx="3"/>
          </p:nvPr>
        </p:nvSpPr>
        <p:spPr>
          <a:xfrm>
            <a:off x="9698400" y="6475689"/>
            <a:ext cx="2188802" cy="123111"/>
          </a:xfrm>
        </p:spPr>
        <p:txBody>
          <a:bodyPr>
            <a:spAutoFit/>
          </a:bodyPr>
          <a:lstStyle/>
          <a:p>
            <a:r>
              <a:rPr lang="en-GB"/>
              <a:t>© 2025 Copyright Genpact. All Rights Reserved.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AC3FE4AF-8EE8-F238-0D15-5AEBC51600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8299" y="462976"/>
            <a:ext cx="8681229" cy="1083374"/>
          </a:xfr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dirty="0">
                <a:latin typeface="Funnel Sans ExtraBold" pitchFamily="2" charset="0"/>
              </a:rPr>
              <a:t>We help clients grow, gain agility, and improve experiences and ROI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2376A3AA-323C-95CD-82E8-C97D26292B3D}"/>
              </a:ext>
            </a:extLst>
          </p:cNvPr>
          <p:cNvGrpSpPr/>
          <p:nvPr/>
        </p:nvGrpSpPr>
        <p:grpSpPr>
          <a:xfrm>
            <a:off x="715789" y="1765909"/>
            <a:ext cx="11036809" cy="4490221"/>
            <a:chOff x="715789" y="1750440"/>
            <a:chExt cx="11036809" cy="4490221"/>
          </a:xfrm>
        </p:grpSpPr>
        <p:pic>
          <p:nvPicPr>
            <p:cNvPr id="34" name="Picture 33" descr="A close up of a sky&#10;&#10;Description automatically generated">
              <a:extLst>
                <a:ext uri="{FF2B5EF4-FFF2-40B4-BE49-F238E27FC236}">
                  <a16:creationId xmlns:a16="http://schemas.microsoft.com/office/drawing/2014/main" id="{BDC3CC56-E1E1-0ACC-7D17-997F7BA5229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15789" y="1750440"/>
              <a:ext cx="3417087" cy="4490221"/>
            </a:xfrm>
            <a:prstGeom prst="roundRect">
              <a:avLst>
                <a:gd name="adj" fmla="val 3109"/>
              </a:avLst>
            </a:prstGeom>
          </p:spPr>
        </p:pic>
        <p:pic>
          <p:nvPicPr>
            <p:cNvPr id="23" name="Picture 22" descr="A close up of a sky&#10;&#10;Description automatically generated">
              <a:extLst>
                <a:ext uri="{FF2B5EF4-FFF2-40B4-BE49-F238E27FC236}">
                  <a16:creationId xmlns:a16="http://schemas.microsoft.com/office/drawing/2014/main" id="{1333212C-640A-516E-611F-6CCDFB33C68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335511" y="1750440"/>
              <a:ext cx="3417087" cy="4490221"/>
            </a:xfrm>
            <a:prstGeom prst="roundRect">
              <a:avLst>
                <a:gd name="adj" fmla="val 3109"/>
              </a:avLst>
            </a:prstGeom>
          </p:spPr>
        </p:pic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AB76F50E-1856-2DAF-7CDB-4B9AAB0B00C9}"/>
                </a:ext>
              </a:extLst>
            </p:cNvPr>
            <p:cNvSpPr/>
            <p:nvPr/>
          </p:nvSpPr>
          <p:spPr>
            <a:xfrm>
              <a:off x="4792071" y="2048192"/>
              <a:ext cx="2773969" cy="1272069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91440" tIns="45720" rIns="91440" bIns="45720" rtlCol="0" anchor="ctr"/>
            <a:lstStyle/>
            <a:p>
              <a:pPr algn="ctr">
                <a:lnSpc>
                  <a:spcPts val="2860"/>
                </a:lnSpc>
                <a:buClrTx/>
                <a:defRPr/>
              </a:pPr>
              <a:r>
                <a:rPr lang="en-US" sz="2800" b="1">
                  <a:solidFill>
                    <a:schemeClr val="bg1"/>
                  </a:solidFill>
                  <a:latin typeface="Funnel Sans"/>
                  <a:ea typeface="Roboto"/>
                </a:rPr>
                <a:t>Delivering business value</a:t>
              </a:r>
              <a:endParaRPr kumimoji="0" lang="en-US" sz="2800" b="1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Funnel Sans"/>
                <a:ea typeface="Roboto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A7739746-380E-B6CE-E998-FD145CF7D171}"/>
                </a:ext>
              </a:extLst>
            </p:cNvPr>
            <p:cNvSpPr txBox="1"/>
            <p:nvPr/>
          </p:nvSpPr>
          <p:spPr>
            <a:xfrm>
              <a:off x="8657070" y="1937452"/>
              <a:ext cx="2773969" cy="706347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t">
              <a:spAutoFit/>
            </a:bodyPr>
            <a:lstStyle/>
            <a:p>
              <a:pPr algn="ctr">
                <a:lnSpc>
                  <a:spcPct val="70000"/>
                </a:lnSpc>
              </a:pPr>
              <a:r>
                <a:rPr lang="en-US" sz="2800">
                  <a:solidFill>
                    <a:schemeClr val="tx1"/>
                  </a:solidFill>
                  <a:latin typeface="Funnel Sans SemiBold" pitchFamily="2" charset="0"/>
                </a:rPr>
                <a:t>Digital Operations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ADB84EF6-B9A4-ED66-8847-1C516CDB84F2}"/>
                </a:ext>
              </a:extLst>
            </p:cNvPr>
            <p:cNvSpPr txBox="1"/>
            <p:nvPr/>
          </p:nvSpPr>
          <p:spPr>
            <a:xfrm>
              <a:off x="860018" y="1937452"/>
              <a:ext cx="3128629" cy="7063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70000"/>
                </a:lnSpc>
              </a:pPr>
              <a:r>
                <a:rPr lang="en-US" sz="2800">
                  <a:solidFill>
                    <a:schemeClr val="tx1"/>
                  </a:solidFill>
                  <a:latin typeface="Funnel Sans SemiBold" pitchFamily="2" charset="0"/>
                </a:rPr>
                <a:t>Data-Tech-AI services</a:t>
              </a:r>
            </a:p>
          </p:txBody>
        </p:sp>
        <p:sp>
          <p:nvSpPr>
            <p:cNvPr id="19" name="Rounded Rectangle 18">
              <a:extLst>
                <a:ext uri="{FF2B5EF4-FFF2-40B4-BE49-F238E27FC236}">
                  <a16:creationId xmlns:a16="http://schemas.microsoft.com/office/drawing/2014/main" id="{70813DBF-DB5F-0384-439C-34028F5FC34F}"/>
                </a:ext>
              </a:extLst>
            </p:cNvPr>
            <p:cNvSpPr/>
            <p:nvPr/>
          </p:nvSpPr>
          <p:spPr>
            <a:xfrm>
              <a:off x="4330931" y="2140840"/>
              <a:ext cx="3805680" cy="1046135"/>
            </a:xfrm>
            <a:prstGeom prst="roundRect">
              <a:avLst>
                <a:gd name="adj" fmla="val 50000"/>
              </a:avLst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65F47E39-683F-8F2A-6548-75649D25E737}"/>
                </a:ext>
              </a:extLst>
            </p:cNvPr>
            <p:cNvCxnSpPr>
              <a:cxnSpLocks/>
              <a:stCxn id="19" idx="3"/>
            </p:cNvCxnSpPr>
            <p:nvPr/>
          </p:nvCxnSpPr>
          <p:spPr>
            <a:xfrm>
              <a:off x="8136611" y="2663908"/>
              <a:ext cx="3417087" cy="0"/>
            </a:xfrm>
            <a:prstGeom prst="line">
              <a:avLst/>
            </a:prstGeom>
            <a:ln w="6350">
              <a:solidFill>
                <a:schemeClr val="bg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73BFF461-1088-56BB-6F5C-5402F9FB8CAD}"/>
                </a:ext>
              </a:extLst>
            </p:cNvPr>
            <p:cNvCxnSpPr>
              <a:cxnSpLocks/>
              <a:endCxn id="19" idx="1"/>
            </p:cNvCxnSpPr>
            <p:nvPr/>
          </p:nvCxnSpPr>
          <p:spPr>
            <a:xfrm>
              <a:off x="901624" y="2663908"/>
              <a:ext cx="3429307" cy="0"/>
            </a:xfrm>
            <a:prstGeom prst="line">
              <a:avLst/>
            </a:prstGeom>
            <a:ln w="6350">
              <a:solidFill>
                <a:schemeClr val="bg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4D306242-33FF-F168-D4A7-EDA8904D1A5A}"/>
                </a:ext>
              </a:extLst>
            </p:cNvPr>
            <p:cNvSpPr txBox="1"/>
            <p:nvPr/>
          </p:nvSpPr>
          <p:spPr>
            <a:xfrm>
              <a:off x="1287205" y="2754707"/>
              <a:ext cx="2274256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800" b="1">
                  <a:solidFill>
                    <a:schemeClr val="tx1"/>
                  </a:solidFill>
                  <a:latin typeface="Funnel Sans"/>
                </a:rPr>
                <a:t>Data</a:t>
              </a:r>
              <a:br>
                <a:rPr lang="en-IN" b="1">
                  <a:latin typeface="Funnel Sans" pitchFamily="2" charset="0"/>
                </a:rPr>
              </a:br>
              <a:r>
                <a:rPr lang="en-US" sz="1200">
                  <a:solidFill>
                    <a:schemeClr val="tx1"/>
                  </a:solidFill>
                  <a:latin typeface="Funnel Sans"/>
                </a:rPr>
                <a:t>Building robust</a:t>
              </a:r>
              <a:r>
                <a:rPr lang="en-US" sz="1200" kern="0">
                  <a:solidFill>
                    <a:schemeClr val="tx1"/>
                  </a:solidFill>
                  <a:latin typeface="Funnel Sans"/>
                </a:rPr>
                <a:t> </a:t>
              </a:r>
              <a:r>
                <a:rPr lang="en-US" sz="1200">
                  <a:solidFill>
                    <a:schemeClr val="tx1"/>
                  </a:solidFill>
                  <a:latin typeface="Funnel Sans"/>
                </a:rPr>
                <a:t>foundations</a:t>
              </a:r>
              <a:r>
                <a:rPr lang="en-US" sz="1200" kern="0">
                  <a:solidFill>
                    <a:schemeClr val="tx1"/>
                  </a:solidFill>
                  <a:latin typeface="Funnel Sans"/>
                </a:rPr>
                <a:t> </a:t>
              </a:r>
              <a:r>
                <a:rPr lang="en-US" sz="1200">
                  <a:solidFill>
                    <a:schemeClr val="tx1"/>
                  </a:solidFill>
                  <a:latin typeface="Funnel Sans"/>
                </a:rPr>
                <a:t>for</a:t>
              </a:r>
              <a:r>
                <a:rPr lang="en-US" sz="1200" kern="0">
                  <a:solidFill>
                    <a:schemeClr val="tx1"/>
                  </a:solidFill>
                  <a:latin typeface="Funnel Sans"/>
                </a:rPr>
                <a:t> analytics </a:t>
              </a:r>
              <a:r>
                <a:rPr lang="en-US" sz="1200">
                  <a:solidFill>
                    <a:schemeClr val="tx1"/>
                  </a:solidFill>
                  <a:latin typeface="Funnel Sans"/>
                </a:rPr>
                <a:t>to strengthen data-driven </a:t>
              </a:r>
              <a:r>
                <a:rPr lang="en-US" sz="1200" kern="0">
                  <a:solidFill>
                    <a:schemeClr val="tx1"/>
                  </a:solidFill>
                  <a:latin typeface="Funnel Sans"/>
                </a:rPr>
                <a:t>enterprises.</a:t>
              </a:r>
              <a:endParaRPr lang="en-US" sz="1300" kern="0">
                <a:solidFill>
                  <a:schemeClr val="tx1"/>
                </a:solidFill>
                <a:latin typeface="Funnel Sans"/>
              </a:endParaRP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E74DB206-0838-9C05-0A90-1D7D62D41EC6}"/>
                </a:ext>
              </a:extLst>
            </p:cNvPr>
            <p:cNvSpPr txBox="1"/>
            <p:nvPr/>
          </p:nvSpPr>
          <p:spPr>
            <a:xfrm>
              <a:off x="8758323" y="2754707"/>
              <a:ext cx="2573660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800" b="1">
                  <a:solidFill>
                    <a:schemeClr val="tx1"/>
                  </a:solidFill>
                  <a:latin typeface="Funnel Sans"/>
                </a:rPr>
                <a:t>Domain</a:t>
              </a:r>
              <a:br>
                <a:rPr lang="en-IN" b="1">
                  <a:latin typeface="Funnel Sans" pitchFamily="2" charset="0"/>
                </a:rPr>
              </a:br>
              <a:r>
                <a:rPr lang="en-US" sz="1200">
                  <a:solidFill>
                    <a:schemeClr val="tx1"/>
                  </a:solidFill>
                  <a:latin typeface="Funnel Sans"/>
                </a:rPr>
                <a:t>Deep industry and business </a:t>
              </a:r>
              <a:br>
                <a:rPr lang="en-US" sz="1200">
                  <a:solidFill>
                    <a:schemeClr val="tx1"/>
                  </a:solidFill>
                  <a:latin typeface="Funnel Sans"/>
                </a:rPr>
              </a:br>
              <a:r>
                <a:rPr lang="en-US" sz="1200">
                  <a:solidFill>
                    <a:schemeClr val="tx1"/>
                  </a:solidFill>
                  <a:latin typeface="Funnel Sans"/>
                </a:rPr>
                <a:t>knowledge from running complex operations for 20+ years.</a:t>
              </a: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9860664C-5143-0F72-8D98-54EFEF871405}"/>
                </a:ext>
              </a:extLst>
            </p:cNvPr>
            <p:cNvSpPr txBox="1"/>
            <p:nvPr/>
          </p:nvSpPr>
          <p:spPr>
            <a:xfrm>
              <a:off x="1287205" y="3820203"/>
              <a:ext cx="2274256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800" b="1">
                  <a:solidFill>
                    <a:schemeClr val="tx1"/>
                  </a:solidFill>
                  <a:latin typeface="Funnel Sans"/>
                </a:rPr>
                <a:t>Tech</a:t>
              </a:r>
              <a:br>
                <a:rPr lang="en-IN" b="1">
                  <a:latin typeface="Funnel Sans" pitchFamily="2" charset="0"/>
                </a:rPr>
              </a:br>
              <a:r>
                <a:rPr lang="en-US" sz="1200">
                  <a:solidFill>
                    <a:schemeClr val="tx1"/>
                  </a:solidFill>
                  <a:latin typeface="Funnel Sans"/>
                </a:rPr>
                <a:t>Applying innovative technology solutions for future-ready businesses.</a:t>
              </a: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9BF492C1-02E7-91BE-B471-69447C3240F7}"/>
                </a:ext>
              </a:extLst>
            </p:cNvPr>
            <p:cNvSpPr txBox="1"/>
            <p:nvPr/>
          </p:nvSpPr>
          <p:spPr>
            <a:xfrm>
              <a:off x="8536608" y="3820203"/>
              <a:ext cx="3017090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0" lang="en-IN" sz="18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Funnel Sans" pitchFamily="2" charset="0"/>
                  <a:ea typeface="+mn-ea"/>
                  <a:cs typeface="+mn-cs"/>
                </a:rPr>
                <a:t>Process</a:t>
              </a:r>
              <a:br>
                <a:rPr lang="en-IN" b="1">
                  <a:latin typeface="Funnel Sans" pitchFamily="2" charset="0"/>
                </a:rPr>
              </a:br>
              <a:r>
                <a:rPr lang="en-US" sz="1200">
                  <a:solidFill>
                    <a:schemeClr val="tx1"/>
                  </a:solidFill>
                  <a:latin typeface="Funnel Sans"/>
                </a:rPr>
                <a:t>Proprietary process frameworks including Smart Enterprise</a:t>
              </a:r>
              <a:br>
                <a:rPr lang="en-US" sz="1200">
                  <a:solidFill>
                    <a:schemeClr val="tx1"/>
                  </a:solidFill>
                  <a:latin typeface="Funnel Sans"/>
                </a:rPr>
              </a:br>
              <a:r>
                <a:rPr lang="en-US" sz="1200">
                  <a:solidFill>
                    <a:schemeClr val="tx1"/>
                  </a:solidFill>
                  <a:latin typeface="Funnel Sans"/>
                </a:rPr>
                <a:t>Processes</a:t>
              </a:r>
              <a:r>
                <a:rPr lang="en-US" sz="1200" baseline="30000">
                  <a:solidFill>
                    <a:schemeClr val="tx1"/>
                  </a:solidFill>
                  <a:latin typeface="Funnel Sans"/>
                </a:rPr>
                <a:t>SM</a:t>
              </a:r>
              <a:r>
                <a:rPr lang="en-US" sz="1200">
                  <a:solidFill>
                    <a:schemeClr val="tx1"/>
                  </a:solidFill>
                  <a:latin typeface="Funnel Sans"/>
                </a:rPr>
                <a:t> rooted in Lean Six Sigma.</a:t>
              </a: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D89D1A1D-1D8C-C43F-86B2-7C59D2482088}"/>
                </a:ext>
              </a:extLst>
            </p:cNvPr>
            <p:cNvSpPr txBox="1"/>
            <p:nvPr/>
          </p:nvSpPr>
          <p:spPr>
            <a:xfrm>
              <a:off x="1191066" y="4885698"/>
              <a:ext cx="2466534" cy="923330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t">
              <a:spAutoFit/>
            </a:bodyPr>
            <a:lstStyle/>
            <a:p>
              <a:pPr algn="ctr"/>
              <a:r>
                <a:rPr lang="en-IN" sz="1800" b="1">
                  <a:solidFill>
                    <a:schemeClr val="tx1"/>
                  </a:solidFill>
                  <a:latin typeface="Funnel Sans"/>
                </a:rPr>
                <a:t>AI</a:t>
              </a:r>
              <a:br>
                <a:rPr lang="en-IN" b="1">
                  <a:latin typeface="Funnel Sans" pitchFamily="2" charset="0"/>
                </a:rPr>
              </a:br>
              <a:r>
                <a:rPr lang="en-US" sz="1200">
                  <a:solidFill>
                    <a:schemeClr val="tx1"/>
                  </a:solidFill>
                  <a:latin typeface="Funnel Sans"/>
                </a:rPr>
                <a:t>Blending agentic solutions with human expertise for predictive insights at scale.</a:t>
              </a: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3199C421-967B-5162-6352-1EC1596CDBF7}"/>
                </a:ext>
              </a:extLst>
            </p:cNvPr>
            <p:cNvSpPr txBox="1"/>
            <p:nvPr/>
          </p:nvSpPr>
          <p:spPr>
            <a:xfrm>
              <a:off x="8657070" y="4885698"/>
              <a:ext cx="2821294" cy="12926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800" b="1">
                  <a:solidFill>
                    <a:schemeClr val="tx1"/>
                  </a:solidFill>
                  <a:latin typeface="Funnel Sans"/>
                </a:rPr>
                <a:t>Expertise</a:t>
              </a:r>
              <a:br>
                <a:rPr lang="en-IN" b="1">
                  <a:latin typeface="Funnel Sans" pitchFamily="2" charset="0"/>
                </a:rPr>
              </a:br>
              <a:r>
                <a:rPr lang="en-US" sz="1200">
                  <a:solidFill>
                    <a:schemeClr val="tx1"/>
                  </a:solidFill>
                  <a:latin typeface="Funnel Sans"/>
                </a:rPr>
                <a:t>Understanding the impact of operating models across an organization and how to best align outcome-based solutions to deliver business value.</a:t>
              </a:r>
            </a:p>
          </p:txBody>
        </p: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61EC2E68-5D6A-0A15-DF98-6CFE82C555B3}"/>
                </a:ext>
              </a:extLst>
            </p:cNvPr>
            <p:cNvCxnSpPr>
              <a:cxnSpLocks/>
            </p:cNvCxnSpPr>
            <p:nvPr/>
          </p:nvCxnSpPr>
          <p:spPr>
            <a:xfrm>
              <a:off x="9087596" y="3749120"/>
              <a:ext cx="1915112" cy="0"/>
            </a:xfrm>
            <a:prstGeom prst="line">
              <a:avLst/>
            </a:prstGeom>
            <a:ln w="6350">
              <a:solidFill>
                <a:schemeClr val="bg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51232109-5523-9C67-3D21-A247A3E587EE}"/>
                </a:ext>
              </a:extLst>
            </p:cNvPr>
            <p:cNvCxnSpPr>
              <a:cxnSpLocks/>
            </p:cNvCxnSpPr>
            <p:nvPr/>
          </p:nvCxnSpPr>
          <p:spPr>
            <a:xfrm>
              <a:off x="1466776" y="3749120"/>
              <a:ext cx="1915112" cy="0"/>
            </a:xfrm>
            <a:prstGeom prst="line">
              <a:avLst/>
            </a:prstGeom>
            <a:ln w="6350">
              <a:solidFill>
                <a:schemeClr val="bg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A517CD5B-AE9E-5D2B-1B6F-900BBDBF387F}"/>
                </a:ext>
              </a:extLst>
            </p:cNvPr>
            <p:cNvCxnSpPr>
              <a:cxnSpLocks/>
            </p:cNvCxnSpPr>
            <p:nvPr/>
          </p:nvCxnSpPr>
          <p:spPr>
            <a:xfrm>
              <a:off x="9087596" y="4814616"/>
              <a:ext cx="1915112" cy="0"/>
            </a:xfrm>
            <a:prstGeom prst="line">
              <a:avLst/>
            </a:prstGeom>
            <a:ln w="6350">
              <a:solidFill>
                <a:schemeClr val="bg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AA522774-D446-8714-879D-1B8EA6D632CC}"/>
                </a:ext>
              </a:extLst>
            </p:cNvPr>
            <p:cNvCxnSpPr>
              <a:cxnSpLocks/>
            </p:cNvCxnSpPr>
            <p:nvPr/>
          </p:nvCxnSpPr>
          <p:spPr>
            <a:xfrm>
              <a:off x="1466776" y="4814616"/>
              <a:ext cx="1915112" cy="0"/>
            </a:xfrm>
            <a:prstGeom prst="line">
              <a:avLst/>
            </a:prstGeom>
            <a:ln w="6350">
              <a:solidFill>
                <a:schemeClr val="bg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E5EDB118-BB4E-DA76-B7E0-FFA9ABC82F8E}"/>
              </a:ext>
            </a:extLst>
          </p:cNvPr>
          <p:cNvGrpSpPr/>
          <p:nvPr/>
        </p:nvGrpSpPr>
        <p:grpSpPr>
          <a:xfrm>
            <a:off x="10451304" y="249992"/>
            <a:ext cx="1032938" cy="293437"/>
            <a:chOff x="10451304" y="249992"/>
            <a:chExt cx="1032938" cy="293437"/>
          </a:xfrm>
        </p:grpSpPr>
        <p:sp>
          <p:nvSpPr>
            <p:cNvPr id="12" name="Rounded Rectangle 20">
              <a:extLst>
                <a:ext uri="{FF2B5EF4-FFF2-40B4-BE49-F238E27FC236}">
                  <a16:creationId xmlns:a16="http://schemas.microsoft.com/office/drawing/2014/main" id="{FCB5555E-4827-D4D1-EA13-79AB50744FF3}"/>
                </a:ext>
              </a:extLst>
            </p:cNvPr>
            <p:cNvSpPr/>
            <p:nvPr/>
          </p:nvSpPr>
          <p:spPr>
            <a:xfrm>
              <a:off x="10451304" y="278972"/>
              <a:ext cx="1025189" cy="250640"/>
            </a:xfrm>
            <a:prstGeom prst="roundRect">
              <a:avLst>
                <a:gd name="adj" fmla="val 50000"/>
              </a:avLst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Title 13">
              <a:extLst>
                <a:ext uri="{FF2B5EF4-FFF2-40B4-BE49-F238E27FC236}">
                  <a16:creationId xmlns:a16="http://schemas.microsoft.com/office/drawing/2014/main" id="{59144197-141A-8E8D-4ED1-157397758D74}"/>
                </a:ext>
              </a:extLst>
            </p:cNvPr>
            <p:cNvSpPr txBox="1">
              <a:spLocks/>
            </p:cNvSpPr>
            <p:nvPr/>
          </p:nvSpPr>
          <p:spPr>
            <a:xfrm>
              <a:off x="10459053" y="249992"/>
              <a:ext cx="1025189" cy="293437"/>
            </a:xfrm>
            <a:prstGeom prst="rect">
              <a:avLst/>
            </a:prstGeom>
          </p:spPr>
          <p:txBody>
            <a:bodyPr vert="horz" lIns="68580" tIns="34290" rIns="68580" bIns="34290" rtlCol="0" anchor="ctr">
              <a:no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ts val="18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Funnel Sans" pitchFamily="2" charset="0"/>
                  <a:ea typeface="Roboto" panose="02000000000000000000" pitchFamily="2" charset="0"/>
                </a:rPr>
                <a:t>What we do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643653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Picture 35" descr="A close up of a sky&#10;&#10;Description automatically generated">
            <a:extLst>
              <a:ext uri="{FF2B5EF4-FFF2-40B4-BE49-F238E27FC236}">
                <a16:creationId xmlns:a16="http://schemas.microsoft.com/office/drawing/2014/main" id="{AEF837D2-7EF0-49E2-0D20-6DAB69489A92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7531" y="4401889"/>
            <a:ext cx="5809609" cy="1829112"/>
          </a:xfrm>
          <a:prstGeom prst="roundRect">
            <a:avLst>
              <a:gd name="adj" fmla="val 5595"/>
            </a:avLst>
          </a:prstGeom>
        </p:spPr>
      </p:pic>
      <p:sp>
        <p:nvSpPr>
          <p:cNvPr id="40" name="Rounded Rectangle 39">
            <a:extLst>
              <a:ext uri="{FF2B5EF4-FFF2-40B4-BE49-F238E27FC236}">
                <a16:creationId xmlns:a16="http://schemas.microsoft.com/office/drawing/2014/main" id="{3B897929-7E75-7DF6-2C59-19F40F4A840B}"/>
              </a:ext>
            </a:extLst>
          </p:cNvPr>
          <p:cNvSpPr/>
          <p:nvPr/>
        </p:nvSpPr>
        <p:spPr>
          <a:xfrm>
            <a:off x="8259303" y="1448222"/>
            <a:ext cx="3361679" cy="4782777"/>
          </a:xfrm>
          <a:prstGeom prst="roundRect">
            <a:avLst>
              <a:gd name="adj" fmla="val 4037"/>
            </a:avLst>
          </a:prstGeom>
          <a:solidFill>
            <a:schemeClr val="accent6"/>
          </a:solidFill>
          <a:ln w="635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035B7F9-486A-0215-B231-1E0E25F97558}"/>
              </a:ext>
            </a:extLst>
          </p:cNvPr>
          <p:cNvSpPr>
            <a:spLocks noGrp="1"/>
          </p:cNvSpPr>
          <p:nvPr>
            <p:ph type="sldNum" idx="13"/>
          </p:nvPr>
        </p:nvSpPr>
        <p:spPr/>
        <p:txBody>
          <a:bodyPr/>
          <a:lstStyle/>
          <a:p>
            <a:fld id="{00000000-1234-1234-1234-123412341234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7314EEF-BA40-D3D7-980C-9ADFBEB4B4B3}"/>
              </a:ext>
            </a:extLst>
          </p:cNvPr>
          <p:cNvSpPr>
            <a:spLocks noGrp="1"/>
          </p:cNvSpPr>
          <p:nvPr>
            <p:ph type="ftr" idx="3"/>
          </p:nvPr>
        </p:nvSpPr>
        <p:spPr/>
        <p:txBody>
          <a:bodyPr/>
          <a:lstStyle/>
          <a:p>
            <a:r>
              <a:rPr lang="en-GB" dirty="0"/>
              <a:t>© 2025 Copyright Genpact. All Rights Reserved.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AC3FE4AF-8EE8-F238-0D15-5AEBC51600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8299" y="462976"/>
            <a:ext cx="8581891" cy="538901"/>
          </a:xfrm>
        </p:spPr>
        <p:txBody>
          <a:bodyPr/>
          <a:lstStyle/>
          <a:p>
            <a:pPr marL="0" marR="0" lvl="0" indent="0" fontAlgn="auto">
              <a:buClrTx/>
              <a:tabLst/>
              <a:defRPr/>
            </a:pPr>
            <a:r>
              <a:rPr lang="en-US">
                <a:solidFill>
                  <a:schemeClr val="bg1"/>
                </a:solidFill>
                <a:latin typeface="Funnel Sans ExtraBold" pitchFamily="2" charset="0"/>
              </a:rPr>
              <a:t>Our Data-Tech-AI services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DB84EF6-B9A4-ED66-8847-1C516CDB84F2}"/>
              </a:ext>
            </a:extLst>
          </p:cNvPr>
          <p:cNvSpPr txBox="1"/>
          <p:nvPr/>
        </p:nvSpPr>
        <p:spPr>
          <a:xfrm>
            <a:off x="1191744" y="1336523"/>
            <a:ext cx="620761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>
                <a:solidFill>
                  <a:schemeClr val="bg1"/>
                </a:solidFill>
                <a:latin typeface="Funnel Sans Light" pitchFamily="2" charset="0"/>
              </a:rPr>
              <a:t>We deliver innovative business solutions leveraging, data, technology, and AI, with speed and at scale.</a:t>
            </a:r>
          </a:p>
        </p:txBody>
      </p:sp>
      <p:sp>
        <p:nvSpPr>
          <p:cNvPr id="19" name="Rounded Rectangle 18">
            <a:extLst>
              <a:ext uri="{FF2B5EF4-FFF2-40B4-BE49-F238E27FC236}">
                <a16:creationId xmlns:a16="http://schemas.microsoft.com/office/drawing/2014/main" id="{70813DBF-DB5F-0384-439C-34028F5FC34F}"/>
              </a:ext>
            </a:extLst>
          </p:cNvPr>
          <p:cNvSpPr/>
          <p:nvPr/>
        </p:nvSpPr>
        <p:spPr>
          <a:xfrm>
            <a:off x="1293881" y="2207658"/>
            <a:ext cx="1835977" cy="473652"/>
          </a:xfrm>
          <a:prstGeom prst="roundRect">
            <a:avLst>
              <a:gd name="adj" fmla="val 50000"/>
            </a:avLst>
          </a:prstGeom>
          <a:noFill/>
          <a:ln w="6350">
            <a:solidFill>
              <a:schemeClr val="accent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AB76F50E-1856-2DAF-7CDB-4B9AAB0B00C9}"/>
              </a:ext>
            </a:extLst>
          </p:cNvPr>
          <p:cNvSpPr/>
          <p:nvPr/>
        </p:nvSpPr>
        <p:spPr>
          <a:xfrm>
            <a:off x="1513795" y="2216894"/>
            <a:ext cx="1386985" cy="473652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lIns="91440" tIns="45720" rIns="91440" bIns="45720" rtlCol="0" anchor="ctr"/>
          <a:lstStyle/>
          <a:p>
            <a:pPr marL="0" marR="0" lvl="0" indent="0" algn="ctr" defTabSz="914400" rtl="0" eaLnBrk="1" fontAlgn="auto" latinLnBrk="0" hangingPunct="1">
              <a:lnSpc>
                <a:spcPts val="286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u="none" strike="noStrike" kern="0" cap="none" spc="0" normalizeH="0" baseline="0" noProof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Funnel Sans Light" pitchFamily="2" charset="0"/>
                <a:ea typeface="Roboto"/>
              </a:rPr>
              <a:t>Data</a:t>
            </a:r>
          </a:p>
        </p:txBody>
      </p:sp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B1E6EEE9-BE05-93FD-786C-FDEF10F714A5}"/>
              </a:ext>
            </a:extLst>
          </p:cNvPr>
          <p:cNvSpPr/>
          <p:nvPr/>
        </p:nvSpPr>
        <p:spPr>
          <a:xfrm>
            <a:off x="3271530" y="2207658"/>
            <a:ext cx="1845144" cy="473652"/>
          </a:xfrm>
          <a:prstGeom prst="roundRect">
            <a:avLst>
              <a:gd name="adj" fmla="val 50000"/>
            </a:avLst>
          </a:prstGeom>
          <a:noFill/>
          <a:ln w="6350">
            <a:solidFill>
              <a:schemeClr val="accent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A336F3C-5C6A-A53B-9ACA-97B0E3AE7FCA}"/>
              </a:ext>
            </a:extLst>
          </p:cNvPr>
          <p:cNvSpPr/>
          <p:nvPr/>
        </p:nvSpPr>
        <p:spPr>
          <a:xfrm>
            <a:off x="3500610" y="2216894"/>
            <a:ext cx="1386985" cy="473652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lIns="91440" tIns="45720" rIns="91440" bIns="45720" rtlCol="0" anchor="ctr"/>
          <a:lstStyle/>
          <a:p>
            <a:pPr marL="0" marR="0" lvl="0" indent="0" algn="ctr" defTabSz="914400" rtl="0" eaLnBrk="1" fontAlgn="auto" latinLnBrk="0" hangingPunct="1">
              <a:lnSpc>
                <a:spcPts val="286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u="none" strike="noStrike" kern="0" cap="none" spc="0" normalizeH="0" baseline="0" noProof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Funnel Sans Light" pitchFamily="2" charset="0"/>
                <a:ea typeface="Roboto"/>
              </a:rPr>
              <a:t>Tech</a:t>
            </a:r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21F0D572-08A3-0040-9A65-1FC689464FE7}"/>
              </a:ext>
            </a:extLst>
          </p:cNvPr>
          <p:cNvSpPr/>
          <p:nvPr/>
        </p:nvSpPr>
        <p:spPr>
          <a:xfrm>
            <a:off x="5251996" y="2207658"/>
            <a:ext cx="1845144" cy="473652"/>
          </a:xfrm>
          <a:prstGeom prst="roundRect">
            <a:avLst>
              <a:gd name="adj" fmla="val 50000"/>
            </a:avLst>
          </a:prstGeom>
          <a:noFill/>
          <a:ln w="6350">
            <a:solidFill>
              <a:schemeClr val="accent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553554E-DF58-031F-AA60-662B8DA8459E}"/>
              </a:ext>
            </a:extLst>
          </p:cNvPr>
          <p:cNvSpPr/>
          <p:nvPr/>
        </p:nvSpPr>
        <p:spPr>
          <a:xfrm>
            <a:off x="5481076" y="2216894"/>
            <a:ext cx="1386985" cy="473652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lIns="91440" tIns="45720" rIns="91440" bIns="45720" rtlCol="0" anchor="ctr"/>
          <a:lstStyle/>
          <a:p>
            <a:pPr marL="0" marR="0" lvl="0" indent="0" algn="ctr" defTabSz="914400" rtl="0" eaLnBrk="1" fontAlgn="auto" latinLnBrk="0" hangingPunct="1">
              <a:lnSpc>
                <a:spcPts val="286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u="none" strike="noStrike" kern="0" cap="none" spc="0" normalizeH="0" baseline="0" noProof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Funnel Sans Light" pitchFamily="2" charset="0"/>
                <a:ea typeface="Roboto"/>
              </a:rPr>
              <a:t>AI</a:t>
            </a:r>
          </a:p>
        </p:txBody>
      </p:sp>
      <p:sp>
        <p:nvSpPr>
          <p:cNvPr id="20" name="Rounded Rectangle 19">
            <a:extLst>
              <a:ext uri="{FF2B5EF4-FFF2-40B4-BE49-F238E27FC236}">
                <a16:creationId xmlns:a16="http://schemas.microsoft.com/office/drawing/2014/main" id="{254CE697-EFC4-9785-1CB6-3E5B634BFA1D}"/>
              </a:ext>
            </a:extLst>
          </p:cNvPr>
          <p:cNvSpPr/>
          <p:nvPr/>
        </p:nvSpPr>
        <p:spPr>
          <a:xfrm>
            <a:off x="1287531" y="2771020"/>
            <a:ext cx="1848677" cy="1526341"/>
          </a:xfrm>
          <a:prstGeom prst="roundRect">
            <a:avLst>
              <a:gd name="adj" fmla="val 6846"/>
            </a:avLst>
          </a:prstGeom>
          <a:solidFill>
            <a:schemeClr val="accent6"/>
          </a:solidFill>
          <a:ln w="635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473AEF0A-7344-24CD-67FE-0F9443745FC7}"/>
              </a:ext>
            </a:extLst>
          </p:cNvPr>
          <p:cNvSpPr/>
          <p:nvPr/>
        </p:nvSpPr>
        <p:spPr>
          <a:xfrm>
            <a:off x="3272390" y="2771020"/>
            <a:ext cx="1835977" cy="1526341"/>
          </a:xfrm>
          <a:prstGeom prst="roundRect">
            <a:avLst>
              <a:gd name="adj" fmla="val 6450"/>
            </a:avLst>
          </a:prstGeom>
          <a:solidFill>
            <a:schemeClr val="accent6"/>
          </a:solidFill>
          <a:ln w="635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C3359ABF-94BB-A21B-FEE0-0073C68456EA}"/>
              </a:ext>
            </a:extLst>
          </p:cNvPr>
          <p:cNvSpPr/>
          <p:nvPr/>
        </p:nvSpPr>
        <p:spPr>
          <a:xfrm>
            <a:off x="5244549" y="2771020"/>
            <a:ext cx="1835977" cy="1526341"/>
          </a:xfrm>
          <a:prstGeom prst="roundRect">
            <a:avLst>
              <a:gd name="adj" fmla="val 6055"/>
            </a:avLst>
          </a:prstGeom>
          <a:solidFill>
            <a:schemeClr val="accent6"/>
          </a:solidFill>
          <a:ln w="635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0C86D94-028D-FFEF-C6CE-2177E065F375}"/>
              </a:ext>
            </a:extLst>
          </p:cNvPr>
          <p:cNvSpPr txBox="1">
            <a:spLocks noChangeAspect="1"/>
          </p:cNvSpPr>
          <p:nvPr/>
        </p:nvSpPr>
        <p:spPr>
          <a:xfrm>
            <a:off x="1411888" y="2911643"/>
            <a:ext cx="1690596" cy="1314206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>
              <a:lnSpc>
                <a:spcPct val="80000"/>
              </a:lnSpc>
              <a:spcAft>
                <a:spcPts val="600"/>
              </a:spcAft>
            </a:pPr>
            <a:r>
              <a:rPr lang="en-IN" b="1">
                <a:solidFill>
                  <a:schemeClr val="tx1"/>
                </a:solidFill>
                <a:latin typeface="Funnel Sans"/>
              </a:rPr>
              <a:t>Data services</a:t>
            </a:r>
          </a:p>
          <a:p>
            <a:r>
              <a:rPr lang="en-US" sz="1200">
                <a:solidFill>
                  <a:schemeClr val="tx1"/>
                </a:solidFill>
              </a:rPr>
              <a:t>Building robust foundations for analytics to strengthen data-driven enterprises.</a:t>
            </a:r>
            <a:endParaRPr lang="en-IN" sz="1200">
              <a:solidFill>
                <a:schemeClr val="tx1"/>
              </a:solidFill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71F09763-D11A-4F0A-87D5-AC1C8F5F7944}"/>
              </a:ext>
            </a:extLst>
          </p:cNvPr>
          <p:cNvSpPr txBox="1">
            <a:spLocks noChangeAspect="1"/>
          </p:cNvSpPr>
          <p:nvPr/>
        </p:nvSpPr>
        <p:spPr>
          <a:xfrm>
            <a:off x="3387922" y="2911643"/>
            <a:ext cx="1646830" cy="125265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>
              <a:lnSpc>
                <a:spcPct val="80000"/>
              </a:lnSpc>
              <a:spcAft>
                <a:spcPts val="600"/>
              </a:spcAft>
            </a:pPr>
            <a:r>
              <a:rPr lang="en-IN" b="1">
                <a:solidFill>
                  <a:schemeClr val="tx1"/>
                </a:solidFill>
                <a:latin typeface="Funnel Sans"/>
              </a:rPr>
              <a:t>Technology services</a:t>
            </a:r>
          </a:p>
          <a:p>
            <a:r>
              <a:rPr lang="en-IN" sz="1200">
                <a:solidFill>
                  <a:schemeClr val="tx1"/>
                </a:solidFill>
              </a:rPr>
              <a:t>Applying innovative technology solutions </a:t>
            </a:r>
            <a:br>
              <a:rPr lang="en-IN" sz="1200">
                <a:solidFill>
                  <a:schemeClr val="tx1"/>
                </a:solidFill>
              </a:rPr>
            </a:br>
            <a:r>
              <a:rPr lang="en-IN" sz="1200">
                <a:solidFill>
                  <a:schemeClr val="tx1"/>
                </a:solidFill>
              </a:rPr>
              <a:t>for future-ready businesses.</a:t>
            </a:r>
            <a:endParaRPr lang="en-US" sz="1200">
              <a:solidFill>
                <a:schemeClr val="tx1"/>
              </a:solidFill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3AD1F92F-F1A0-8FD6-72F2-DBFA28C5A6F0}"/>
              </a:ext>
            </a:extLst>
          </p:cNvPr>
          <p:cNvSpPr txBox="1">
            <a:spLocks noChangeAspect="1"/>
          </p:cNvSpPr>
          <p:nvPr/>
        </p:nvSpPr>
        <p:spPr>
          <a:xfrm>
            <a:off x="5363955" y="2911643"/>
            <a:ext cx="1688677" cy="126496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>
              <a:lnSpc>
                <a:spcPct val="80000"/>
              </a:lnSpc>
              <a:spcAft>
                <a:spcPts val="600"/>
              </a:spcAft>
            </a:pPr>
            <a:r>
              <a:rPr lang="en-IN" b="1">
                <a:solidFill>
                  <a:schemeClr val="tx1"/>
                </a:solidFill>
                <a:latin typeface="Funnel Sans"/>
              </a:rPr>
              <a:t>Data services</a:t>
            </a:r>
          </a:p>
          <a:p>
            <a:r>
              <a:rPr lang="en-US" sz="1200">
                <a:solidFill>
                  <a:schemeClr val="tx1"/>
                </a:solidFill>
              </a:rPr>
              <a:t>Blending agentic solutions with human expertise for predictive insights at scale.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E51A9574-815A-9187-9BDE-07D8E95C298A}"/>
              </a:ext>
            </a:extLst>
          </p:cNvPr>
          <p:cNvSpPr txBox="1"/>
          <p:nvPr/>
        </p:nvSpPr>
        <p:spPr>
          <a:xfrm>
            <a:off x="8437408" y="1615885"/>
            <a:ext cx="30390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>
                <a:solidFill>
                  <a:schemeClr val="tx1"/>
                </a:solidFill>
                <a:latin typeface="Funnel Sans Light" pitchFamily="2" charset="0"/>
              </a:rPr>
              <a:t>Key outcomes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FACD6981-5022-81C4-D1A5-56772EF91A53}"/>
              </a:ext>
            </a:extLst>
          </p:cNvPr>
          <p:cNvSpPr txBox="1">
            <a:spLocks noChangeAspect="1"/>
          </p:cNvSpPr>
          <p:nvPr/>
        </p:nvSpPr>
        <p:spPr>
          <a:xfrm>
            <a:off x="1659851" y="4634294"/>
            <a:ext cx="5260751" cy="151323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>
              <a:spcAft>
                <a:spcPts val="1000"/>
              </a:spcAft>
            </a:pPr>
            <a:r>
              <a:rPr lang="en-IN" b="1">
                <a:solidFill>
                  <a:schemeClr val="tx1"/>
                </a:solidFill>
                <a:latin typeface="Funnel Sans"/>
              </a:rPr>
              <a:t>Accelerated innovation with Genpact AI Gigafactory</a:t>
            </a:r>
          </a:p>
          <a:p>
            <a:r>
              <a:rPr lang="en-IN">
                <a:solidFill>
                  <a:schemeClr val="tx1"/>
                </a:solidFill>
                <a:latin typeface="Funnel Sans"/>
              </a:rPr>
              <a:t>Genpact’s AI Gigafactory is an AI accelerator designed to help our clients develop, deploy, and scale innovative AI and data engineering systems that leverage advanced technology and deep industry expertise.</a:t>
            </a:r>
            <a:endParaRPr lang="en-US">
              <a:solidFill>
                <a:schemeClr val="tx1"/>
              </a:solidFill>
              <a:latin typeface="Funnel Sans" pitchFamily="2" charset="0"/>
            </a:endParaRPr>
          </a:p>
          <a:p>
            <a:endParaRPr lang="en-IN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Funnel Sans" pitchFamily="2" charset="0"/>
            </a:endParaRPr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A5D1E204-637B-6B81-F353-F22B5DA4208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376764" y="5215038"/>
            <a:ext cx="116418" cy="125203"/>
          </a:xfrm>
          <a:prstGeom prst="rect">
            <a:avLst/>
          </a:prstGeom>
        </p:spPr>
      </p:pic>
      <p:pic>
        <p:nvPicPr>
          <p:cNvPr id="13" name="Graphic 12">
            <a:extLst>
              <a:ext uri="{FF2B5EF4-FFF2-40B4-BE49-F238E27FC236}">
                <a16:creationId xmlns:a16="http://schemas.microsoft.com/office/drawing/2014/main" id="{0BCC3304-85A2-2513-468B-E1E34071195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10800000">
            <a:off x="6875201" y="5215038"/>
            <a:ext cx="116418" cy="125203"/>
          </a:xfrm>
          <a:prstGeom prst="rect">
            <a:avLst/>
          </a:prstGeom>
        </p:spPr>
      </p:pic>
      <p:pic>
        <p:nvPicPr>
          <p:cNvPr id="15" name="Graphic 14">
            <a:extLst>
              <a:ext uri="{FF2B5EF4-FFF2-40B4-BE49-F238E27FC236}">
                <a16:creationId xmlns:a16="http://schemas.microsoft.com/office/drawing/2014/main" id="{E80D2B89-30A7-9FA5-520A-1D5439B2E9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5400000">
            <a:off x="4135218" y="4469880"/>
            <a:ext cx="116418" cy="125203"/>
          </a:xfrm>
          <a:prstGeom prst="rect">
            <a:avLst/>
          </a:prstGeom>
        </p:spPr>
      </p:pic>
      <p:pic>
        <p:nvPicPr>
          <p:cNvPr id="16" name="Graphic 15">
            <a:extLst>
              <a:ext uri="{FF2B5EF4-FFF2-40B4-BE49-F238E27FC236}">
                <a16:creationId xmlns:a16="http://schemas.microsoft.com/office/drawing/2014/main" id="{417A1AC6-165E-4E9C-8BD4-A8970B11A7D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16200000">
            <a:off x="4135218" y="6023896"/>
            <a:ext cx="116419" cy="125203"/>
          </a:xfrm>
          <a:prstGeom prst="rect">
            <a:avLst/>
          </a:prstGeom>
        </p:spPr>
      </p:pic>
      <p:grpSp>
        <p:nvGrpSpPr>
          <p:cNvPr id="93" name="Group 92">
            <a:extLst>
              <a:ext uri="{FF2B5EF4-FFF2-40B4-BE49-F238E27FC236}">
                <a16:creationId xmlns:a16="http://schemas.microsoft.com/office/drawing/2014/main" id="{77B9B67F-1613-D088-7FA8-F094C6B437CA}"/>
              </a:ext>
            </a:extLst>
          </p:cNvPr>
          <p:cNvGrpSpPr/>
          <p:nvPr/>
        </p:nvGrpSpPr>
        <p:grpSpPr>
          <a:xfrm rot="1376188">
            <a:off x="6882858" y="4480029"/>
            <a:ext cx="103901" cy="96753"/>
            <a:chOff x="6882858" y="4480029"/>
            <a:chExt cx="103901" cy="96753"/>
          </a:xfrm>
        </p:grpSpPr>
        <p:sp>
          <p:nvSpPr>
            <p:cNvPr id="90" name="Freeform: Shape 89">
              <a:extLst>
                <a:ext uri="{FF2B5EF4-FFF2-40B4-BE49-F238E27FC236}">
                  <a16:creationId xmlns:a16="http://schemas.microsoft.com/office/drawing/2014/main" id="{AE7747D3-BB38-673E-A857-633BED7414F4}"/>
                </a:ext>
              </a:extLst>
            </p:cNvPr>
            <p:cNvSpPr/>
            <p:nvPr/>
          </p:nvSpPr>
          <p:spPr>
            <a:xfrm rot="8100000">
              <a:off x="6882858" y="4562836"/>
              <a:ext cx="65426" cy="313"/>
            </a:xfrm>
            <a:custGeom>
              <a:avLst/>
              <a:gdLst>
                <a:gd name="connsiteX0" fmla="*/ 65426 w 65426"/>
                <a:gd name="connsiteY0" fmla="*/ 0 h 313"/>
                <a:gd name="connsiteX1" fmla="*/ 0 w 65426"/>
                <a:gd name="connsiteY1" fmla="*/ 0 h 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5426" h="313">
                  <a:moveTo>
                    <a:pt x="65426" y="0"/>
                  </a:moveTo>
                  <a:lnTo>
                    <a:pt x="0" y="0"/>
                  </a:lnTo>
                </a:path>
              </a:pathLst>
            </a:custGeom>
            <a:noFill/>
            <a:ln w="9119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91" name="Freeform: Shape 90">
              <a:extLst>
                <a:ext uri="{FF2B5EF4-FFF2-40B4-BE49-F238E27FC236}">
                  <a16:creationId xmlns:a16="http://schemas.microsoft.com/office/drawing/2014/main" id="{CAE9D1B7-FBDF-A520-779C-C9281064EFDE}"/>
                </a:ext>
              </a:extLst>
            </p:cNvPr>
            <p:cNvSpPr/>
            <p:nvPr/>
          </p:nvSpPr>
          <p:spPr>
            <a:xfrm rot="8100000">
              <a:off x="6913985" y="4480029"/>
              <a:ext cx="32728" cy="56670"/>
            </a:xfrm>
            <a:custGeom>
              <a:avLst/>
              <a:gdLst>
                <a:gd name="connsiteX0" fmla="*/ 0 w 32728"/>
                <a:gd name="connsiteY0" fmla="*/ 56671 h 56670"/>
                <a:gd name="connsiteX1" fmla="*/ 32729 w 32728"/>
                <a:gd name="connsiteY1" fmla="*/ 0 h 56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2728" h="56670">
                  <a:moveTo>
                    <a:pt x="0" y="56671"/>
                  </a:moveTo>
                  <a:lnTo>
                    <a:pt x="32729" y="0"/>
                  </a:lnTo>
                </a:path>
              </a:pathLst>
            </a:custGeom>
            <a:noFill/>
            <a:ln w="9119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92" name="Freeform: Shape 91">
              <a:extLst>
                <a:ext uri="{FF2B5EF4-FFF2-40B4-BE49-F238E27FC236}">
                  <a16:creationId xmlns:a16="http://schemas.microsoft.com/office/drawing/2014/main" id="{2F1C7E83-CCE8-E9F0-8D1B-72785CEE1CBB}"/>
                </a:ext>
              </a:extLst>
            </p:cNvPr>
            <p:cNvSpPr/>
            <p:nvPr/>
          </p:nvSpPr>
          <p:spPr>
            <a:xfrm rot="8100000">
              <a:off x="6954062" y="4520112"/>
              <a:ext cx="32697" cy="56670"/>
            </a:xfrm>
            <a:custGeom>
              <a:avLst/>
              <a:gdLst>
                <a:gd name="connsiteX0" fmla="*/ 0 w 32697"/>
                <a:gd name="connsiteY0" fmla="*/ 0 h 56670"/>
                <a:gd name="connsiteX1" fmla="*/ 32697 w 32697"/>
                <a:gd name="connsiteY1" fmla="*/ 56671 h 56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2697" h="56670">
                  <a:moveTo>
                    <a:pt x="0" y="0"/>
                  </a:moveTo>
                  <a:lnTo>
                    <a:pt x="32697" y="56671"/>
                  </a:lnTo>
                </a:path>
              </a:pathLst>
            </a:custGeom>
            <a:noFill/>
            <a:ln w="9119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IN"/>
            </a:p>
          </p:txBody>
        </p:sp>
      </p:grpSp>
      <p:grpSp>
        <p:nvGrpSpPr>
          <p:cNvPr id="82" name="Group 81">
            <a:extLst>
              <a:ext uri="{FF2B5EF4-FFF2-40B4-BE49-F238E27FC236}">
                <a16:creationId xmlns:a16="http://schemas.microsoft.com/office/drawing/2014/main" id="{7E7727EA-249D-5F7E-29AB-4185EF7B8644}"/>
              </a:ext>
            </a:extLst>
          </p:cNvPr>
          <p:cNvGrpSpPr/>
          <p:nvPr/>
        </p:nvGrpSpPr>
        <p:grpSpPr>
          <a:xfrm rot="19982177">
            <a:off x="6902003" y="6023054"/>
            <a:ext cx="96753" cy="103900"/>
            <a:chOff x="6902003" y="6023054"/>
            <a:chExt cx="96753" cy="103900"/>
          </a:xfrm>
        </p:grpSpPr>
        <p:sp>
          <p:nvSpPr>
            <p:cNvPr id="77" name="Freeform: Shape 76">
              <a:extLst>
                <a:ext uri="{FF2B5EF4-FFF2-40B4-BE49-F238E27FC236}">
                  <a16:creationId xmlns:a16="http://schemas.microsoft.com/office/drawing/2014/main" id="{0E483911-1D28-2C89-95C9-F2D6DA9DF4AA}"/>
                </a:ext>
              </a:extLst>
            </p:cNvPr>
            <p:cNvSpPr/>
            <p:nvPr/>
          </p:nvSpPr>
          <p:spPr>
            <a:xfrm rot="13500000">
              <a:off x="6883079" y="6055610"/>
              <a:ext cx="65426" cy="313"/>
            </a:xfrm>
            <a:custGeom>
              <a:avLst/>
              <a:gdLst>
                <a:gd name="connsiteX0" fmla="*/ 65427 w 65426"/>
                <a:gd name="connsiteY0" fmla="*/ 0 h 313"/>
                <a:gd name="connsiteX1" fmla="*/ 0 w 65426"/>
                <a:gd name="connsiteY1" fmla="*/ 0 h 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5426" h="313">
                  <a:moveTo>
                    <a:pt x="65427" y="0"/>
                  </a:moveTo>
                  <a:lnTo>
                    <a:pt x="0" y="0"/>
                  </a:lnTo>
                </a:path>
              </a:pathLst>
            </a:custGeom>
            <a:noFill/>
            <a:ln w="9119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80" name="Freeform: Shape 79">
              <a:extLst>
                <a:ext uri="{FF2B5EF4-FFF2-40B4-BE49-F238E27FC236}">
                  <a16:creationId xmlns:a16="http://schemas.microsoft.com/office/drawing/2014/main" id="{113A07D5-286D-625E-D0AB-945DE61BBB54}"/>
                </a:ext>
              </a:extLst>
            </p:cNvPr>
            <p:cNvSpPr/>
            <p:nvPr/>
          </p:nvSpPr>
          <p:spPr>
            <a:xfrm rot="13500000">
              <a:off x="6954056" y="6042209"/>
              <a:ext cx="32729" cy="56670"/>
            </a:xfrm>
            <a:custGeom>
              <a:avLst/>
              <a:gdLst>
                <a:gd name="connsiteX0" fmla="*/ 0 w 32729"/>
                <a:gd name="connsiteY0" fmla="*/ 56671 h 56670"/>
                <a:gd name="connsiteX1" fmla="*/ 32729 w 32729"/>
                <a:gd name="connsiteY1" fmla="*/ 0 h 56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2729" h="56670">
                  <a:moveTo>
                    <a:pt x="0" y="56671"/>
                  </a:moveTo>
                  <a:lnTo>
                    <a:pt x="32729" y="0"/>
                  </a:lnTo>
                </a:path>
              </a:pathLst>
            </a:custGeom>
            <a:noFill/>
            <a:ln w="9119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81" name="Freeform: Shape 80">
              <a:extLst>
                <a:ext uri="{FF2B5EF4-FFF2-40B4-BE49-F238E27FC236}">
                  <a16:creationId xmlns:a16="http://schemas.microsoft.com/office/drawing/2014/main" id="{8D12C7A8-636E-3110-9AFA-E35A8665DD18}"/>
                </a:ext>
              </a:extLst>
            </p:cNvPr>
            <p:cNvSpPr/>
            <p:nvPr/>
          </p:nvSpPr>
          <p:spPr>
            <a:xfrm rot="13500000">
              <a:off x="6913989" y="6082271"/>
              <a:ext cx="32697" cy="56670"/>
            </a:xfrm>
            <a:custGeom>
              <a:avLst/>
              <a:gdLst>
                <a:gd name="connsiteX0" fmla="*/ 0 w 32697"/>
                <a:gd name="connsiteY0" fmla="*/ 0 h 56670"/>
                <a:gd name="connsiteX1" fmla="*/ 32698 w 32697"/>
                <a:gd name="connsiteY1" fmla="*/ 56671 h 56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2697" h="56670">
                  <a:moveTo>
                    <a:pt x="0" y="0"/>
                  </a:moveTo>
                  <a:lnTo>
                    <a:pt x="32698" y="56671"/>
                  </a:lnTo>
                </a:path>
              </a:pathLst>
            </a:custGeom>
            <a:noFill/>
            <a:ln w="9119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IN"/>
            </a:p>
          </p:txBody>
        </p:sp>
      </p:grpSp>
      <p:grpSp>
        <p:nvGrpSpPr>
          <p:cNvPr id="63" name="Group 62">
            <a:extLst>
              <a:ext uri="{FF2B5EF4-FFF2-40B4-BE49-F238E27FC236}">
                <a16:creationId xmlns:a16="http://schemas.microsoft.com/office/drawing/2014/main" id="{9F59690C-5CB9-1E36-80D2-0FE3D6F83104}"/>
              </a:ext>
            </a:extLst>
          </p:cNvPr>
          <p:cNvGrpSpPr/>
          <p:nvPr/>
        </p:nvGrpSpPr>
        <p:grpSpPr>
          <a:xfrm rot="20153748">
            <a:off x="1359076" y="4492024"/>
            <a:ext cx="96754" cy="103902"/>
            <a:chOff x="1359077" y="4492024"/>
            <a:chExt cx="96754" cy="103902"/>
          </a:xfrm>
        </p:grpSpPr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B2D43E29-83AF-E5AD-59DE-714861745668}"/>
                </a:ext>
              </a:extLst>
            </p:cNvPr>
            <p:cNvSpPr/>
            <p:nvPr/>
          </p:nvSpPr>
          <p:spPr>
            <a:xfrm rot="2700000">
              <a:off x="1409329" y="4563056"/>
              <a:ext cx="65426" cy="313"/>
            </a:xfrm>
            <a:custGeom>
              <a:avLst/>
              <a:gdLst>
                <a:gd name="connsiteX0" fmla="*/ 65426 w 65426"/>
                <a:gd name="connsiteY0" fmla="*/ 0 h 313"/>
                <a:gd name="connsiteX1" fmla="*/ 0 w 65426"/>
                <a:gd name="connsiteY1" fmla="*/ 0 h 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5426" h="313">
                  <a:moveTo>
                    <a:pt x="65426" y="0"/>
                  </a:moveTo>
                  <a:lnTo>
                    <a:pt x="0" y="0"/>
                  </a:lnTo>
                </a:path>
              </a:pathLst>
            </a:custGeom>
            <a:noFill/>
            <a:ln w="9119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581E7501-520A-A39C-DB8D-BED29F04A979}"/>
                </a:ext>
              </a:extLst>
            </p:cNvPr>
            <p:cNvSpPr/>
            <p:nvPr/>
          </p:nvSpPr>
          <p:spPr>
            <a:xfrm rot="2700000">
              <a:off x="1371048" y="4520100"/>
              <a:ext cx="32728" cy="56670"/>
            </a:xfrm>
            <a:custGeom>
              <a:avLst/>
              <a:gdLst>
                <a:gd name="connsiteX0" fmla="*/ 0 w 32728"/>
                <a:gd name="connsiteY0" fmla="*/ 56671 h 56670"/>
                <a:gd name="connsiteX1" fmla="*/ 32729 w 32728"/>
                <a:gd name="connsiteY1" fmla="*/ 0 h 56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2728" h="56670">
                  <a:moveTo>
                    <a:pt x="0" y="56671"/>
                  </a:moveTo>
                  <a:lnTo>
                    <a:pt x="32729" y="0"/>
                  </a:lnTo>
                </a:path>
              </a:pathLst>
            </a:custGeom>
            <a:noFill/>
            <a:ln w="9119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DA1F6B7C-2D9C-0208-4C33-A928C2805B95}"/>
                </a:ext>
              </a:extLst>
            </p:cNvPr>
            <p:cNvSpPr/>
            <p:nvPr/>
          </p:nvSpPr>
          <p:spPr>
            <a:xfrm rot="2700000">
              <a:off x="1411147" y="4480038"/>
              <a:ext cx="32697" cy="56670"/>
            </a:xfrm>
            <a:custGeom>
              <a:avLst/>
              <a:gdLst>
                <a:gd name="connsiteX0" fmla="*/ 0 w 32697"/>
                <a:gd name="connsiteY0" fmla="*/ 0 h 56670"/>
                <a:gd name="connsiteX1" fmla="*/ 32697 w 32697"/>
                <a:gd name="connsiteY1" fmla="*/ 56671 h 56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2697" h="56670">
                  <a:moveTo>
                    <a:pt x="0" y="0"/>
                  </a:moveTo>
                  <a:lnTo>
                    <a:pt x="32697" y="56671"/>
                  </a:lnTo>
                </a:path>
              </a:pathLst>
            </a:custGeom>
            <a:noFill/>
            <a:ln w="9119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IN"/>
            </a:p>
          </p:txBody>
        </p:sp>
      </p:grpSp>
      <p:grpSp>
        <p:nvGrpSpPr>
          <p:cNvPr id="88" name="Group 87">
            <a:extLst>
              <a:ext uri="{FF2B5EF4-FFF2-40B4-BE49-F238E27FC236}">
                <a16:creationId xmlns:a16="http://schemas.microsoft.com/office/drawing/2014/main" id="{F6574839-992D-22BA-FBEC-24DE2FDB9062}"/>
              </a:ext>
            </a:extLst>
          </p:cNvPr>
          <p:cNvGrpSpPr/>
          <p:nvPr/>
        </p:nvGrpSpPr>
        <p:grpSpPr>
          <a:xfrm rot="717211">
            <a:off x="1371746" y="6030922"/>
            <a:ext cx="105797" cy="105756"/>
            <a:chOff x="1371746" y="6030922"/>
            <a:chExt cx="105797" cy="105756"/>
          </a:xfrm>
        </p:grpSpPr>
        <p:sp>
          <p:nvSpPr>
            <p:cNvPr id="85" name="Freeform: Shape 84">
              <a:extLst>
                <a:ext uri="{FF2B5EF4-FFF2-40B4-BE49-F238E27FC236}">
                  <a16:creationId xmlns:a16="http://schemas.microsoft.com/office/drawing/2014/main" id="{231F0641-1768-9039-E702-5A2E1D659001}"/>
                </a:ext>
              </a:extLst>
            </p:cNvPr>
            <p:cNvSpPr/>
            <p:nvPr/>
          </p:nvSpPr>
          <p:spPr>
            <a:xfrm rot="19800000">
              <a:off x="1412117" y="6059244"/>
              <a:ext cx="65426" cy="313"/>
            </a:xfrm>
            <a:custGeom>
              <a:avLst/>
              <a:gdLst>
                <a:gd name="connsiteX0" fmla="*/ 65427 w 65426"/>
                <a:gd name="connsiteY0" fmla="*/ 0 h 313"/>
                <a:gd name="connsiteX1" fmla="*/ 0 w 65426"/>
                <a:gd name="connsiteY1" fmla="*/ 0 h 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5426" h="313">
                  <a:moveTo>
                    <a:pt x="65427" y="0"/>
                  </a:moveTo>
                  <a:lnTo>
                    <a:pt x="0" y="0"/>
                  </a:lnTo>
                </a:path>
              </a:pathLst>
            </a:custGeom>
            <a:noFill/>
            <a:ln w="9119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86" name="Freeform: Shape 85">
              <a:extLst>
                <a:ext uri="{FF2B5EF4-FFF2-40B4-BE49-F238E27FC236}">
                  <a16:creationId xmlns:a16="http://schemas.microsoft.com/office/drawing/2014/main" id="{398296AE-D07A-A4F4-2619-12376524DEF1}"/>
                </a:ext>
              </a:extLst>
            </p:cNvPr>
            <p:cNvSpPr/>
            <p:nvPr/>
          </p:nvSpPr>
          <p:spPr>
            <a:xfrm rot="19800000">
              <a:off x="1400052" y="6080008"/>
              <a:ext cx="32729" cy="56670"/>
            </a:xfrm>
            <a:custGeom>
              <a:avLst/>
              <a:gdLst>
                <a:gd name="connsiteX0" fmla="*/ 0 w 32729"/>
                <a:gd name="connsiteY0" fmla="*/ 56671 h 56670"/>
                <a:gd name="connsiteX1" fmla="*/ 32729 w 32729"/>
                <a:gd name="connsiteY1" fmla="*/ 0 h 56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2729" h="56670">
                  <a:moveTo>
                    <a:pt x="0" y="56671"/>
                  </a:moveTo>
                  <a:lnTo>
                    <a:pt x="32729" y="0"/>
                  </a:lnTo>
                </a:path>
              </a:pathLst>
            </a:custGeom>
            <a:noFill/>
            <a:ln w="9119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87" name="Freeform: Shape 86">
              <a:extLst>
                <a:ext uri="{FF2B5EF4-FFF2-40B4-BE49-F238E27FC236}">
                  <a16:creationId xmlns:a16="http://schemas.microsoft.com/office/drawing/2014/main" id="{40798B2D-C8B5-C7CE-9DD8-F65482B8BE48}"/>
                </a:ext>
              </a:extLst>
            </p:cNvPr>
            <p:cNvSpPr/>
            <p:nvPr/>
          </p:nvSpPr>
          <p:spPr>
            <a:xfrm rot="19800000">
              <a:off x="1371746" y="6030922"/>
              <a:ext cx="32697" cy="56670"/>
            </a:xfrm>
            <a:custGeom>
              <a:avLst/>
              <a:gdLst>
                <a:gd name="connsiteX0" fmla="*/ 0 w 32697"/>
                <a:gd name="connsiteY0" fmla="*/ 0 h 56670"/>
                <a:gd name="connsiteX1" fmla="*/ 32698 w 32697"/>
                <a:gd name="connsiteY1" fmla="*/ 56671 h 56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2697" h="56670">
                  <a:moveTo>
                    <a:pt x="0" y="0"/>
                  </a:moveTo>
                  <a:lnTo>
                    <a:pt x="32698" y="56671"/>
                  </a:lnTo>
                </a:path>
              </a:pathLst>
            </a:custGeom>
            <a:noFill/>
            <a:ln w="9119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IN"/>
            </a:p>
          </p:txBody>
        </p:sp>
      </p:grp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80665AB2-4166-FD29-787B-6F58E5F6B1EF}"/>
              </a:ext>
            </a:extLst>
          </p:cNvPr>
          <p:cNvCxnSpPr>
            <a:cxnSpLocks/>
          </p:cNvCxnSpPr>
          <p:nvPr/>
        </p:nvCxnSpPr>
        <p:spPr>
          <a:xfrm>
            <a:off x="8534400" y="2207658"/>
            <a:ext cx="702197" cy="0"/>
          </a:xfrm>
          <a:prstGeom prst="line">
            <a:avLst/>
          </a:prstGeom>
          <a:ln w="34925" cap="rnd">
            <a:solidFill>
              <a:schemeClr val="accent6">
                <a:lumMod val="75000"/>
              </a:schemeClr>
            </a:solidFill>
            <a:round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30" name="Group 29">
            <a:extLst>
              <a:ext uri="{FF2B5EF4-FFF2-40B4-BE49-F238E27FC236}">
                <a16:creationId xmlns:a16="http://schemas.microsoft.com/office/drawing/2014/main" id="{4BB52441-A5D1-0C93-4D57-DA659BB8AF3E}"/>
              </a:ext>
            </a:extLst>
          </p:cNvPr>
          <p:cNvGrpSpPr/>
          <p:nvPr/>
        </p:nvGrpSpPr>
        <p:grpSpPr>
          <a:xfrm>
            <a:off x="8589218" y="2530237"/>
            <a:ext cx="2968554" cy="3431709"/>
            <a:chOff x="8589218" y="2530237"/>
            <a:chExt cx="2968554" cy="3431709"/>
          </a:xfrm>
        </p:grpSpPr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685EDB39-5F40-1DA3-965A-1B97ECED85F2}"/>
                </a:ext>
              </a:extLst>
            </p:cNvPr>
            <p:cNvSpPr txBox="1"/>
            <p:nvPr/>
          </p:nvSpPr>
          <p:spPr>
            <a:xfrm>
              <a:off x="9148333" y="2530237"/>
              <a:ext cx="2409439" cy="3431709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t">
              <a:spAutoFit/>
            </a:bodyPr>
            <a:lstStyle/>
            <a:p>
              <a:pPr>
                <a:spcAft>
                  <a:spcPts val="4200"/>
                </a:spcAft>
                <a:defRPr/>
              </a:pPr>
              <a:r>
                <a:rPr lang="en-IN" kern="1200">
                  <a:solidFill>
                    <a:schemeClr val="tx1"/>
                  </a:solidFill>
                  <a:latin typeface="Funnel Sans"/>
                  <a:ea typeface="+mn-ea"/>
                  <a:cs typeface="+mn-cs"/>
                </a:rPr>
                <a:t>Faster innovation for</a:t>
              </a:r>
              <a:r>
                <a:rPr kumimoji="0" lang="en-IN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Funnel Sans"/>
                  <a:ea typeface="+mn-ea"/>
                  <a:cs typeface="+mn-cs"/>
                </a:rPr>
                <a:t> </a:t>
              </a:r>
              <a:br>
                <a:rPr kumimoji="0" lang="en-IN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Funnel Sans"/>
                  <a:ea typeface="+mn-ea"/>
                  <a:cs typeface="+mn-cs"/>
                </a:rPr>
              </a:br>
              <a:r>
                <a:rPr kumimoji="0" lang="en-IN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Funnel Sans"/>
                  <a:ea typeface="+mn-ea"/>
                  <a:cs typeface="+mn-cs"/>
                </a:rPr>
                <a:t>finance and accounting</a:t>
              </a:r>
              <a:endParaRPr lang="en-IN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Funnel Sans"/>
                <a:ea typeface="+mn-ea"/>
                <a:cs typeface="+mn-cs"/>
              </a:endParaRPr>
            </a:p>
            <a:p>
              <a:pPr>
                <a:spcAft>
                  <a:spcPts val="4200"/>
                </a:spcAft>
                <a:defRPr/>
              </a:pPr>
              <a:r>
                <a:rPr kumimoji="0" lang="en-IN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Funnel Sans" pitchFamily="2" charset="0"/>
                  <a:ea typeface="+mn-ea"/>
                  <a:cs typeface="+mn-cs"/>
                </a:rPr>
                <a:t>Bringing agility to </a:t>
              </a:r>
              <a:br>
                <a:rPr kumimoji="0" lang="en-IN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Funnel Sans" pitchFamily="2" charset="0"/>
                  <a:ea typeface="+mn-ea"/>
                  <a:cs typeface="+mn-cs"/>
                </a:rPr>
              </a:br>
              <a:r>
                <a:rPr lang="en-IN" b="1">
                  <a:solidFill>
                    <a:schemeClr val="tx1"/>
                  </a:solidFill>
                  <a:latin typeface="Funnel Sans" pitchFamily="2" charset="0"/>
                </a:rPr>
                <a:t>supply chains </a:t>
              </a:r>
              <a:endParaRPr kumimoji="0" lang="en-IN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Funnel Sans" pitchFamily="2" charset="0"/>
                <a:ea typeface="+mn-ea"/>
                <a:cs typeface="+mn-cs"/>
              </a:endParaRPr>
            </a:p>
            <a:p>
              <a:pPr>
                <a:spcAft>
                  <a:spcPts val="4200"/>
                </a:spcAft>
                <a:defRPr/>
              </a:pPr>
              <a:r>
                <a:rPr lang="en-IN">
                  <a:solidFill>
                    <a:schemeClr val="tx1"/>
                  </a:solidFill>
                  <a:latin typeface="Funnel Sans" pitchFamily="2" charset="0"/>
                </a:rPr>
                <a:t>Improving</a:t>
              </a:r>
              <a:r>
                <a:rPr kumimoji="0" lang="en-IN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Funnel Sans" pitchFamily="2" charset="0"/>
                  <a:ea typeface="+mn-ea"/>
                  <a:cs typeface="+mn-cs"/>
                </a:rPr>
                <a:t> </a:t>
              </a:r>
              <a:r>
                <a:rPr lang="en-IN" b="1">
                  <a:solidFill>
                    <a:schemeClr val="tx1"/>
                  </a:solidFill>
                  <a:latin typeface="Funnel Sans" pitchFamily="2" charset="0"/>
                </a:rPr>
                <a:t>risk management</a:t>
              </a:r>
              <a:endParaRPr lang="en-IN">
                <a:solidFill>
                  <a:schemeClr val="tx1"/>
                </a:solidFill>
                <a:latin typeface="Funnel Sans" pitchFamily="2" charset="0"/>
              </a:endParaRPr>
            </a:p>
            <a:p>
              <a:pPr>
                <a:spcAft>
                  <a:spcPts val="4200"/>
                </a:spcAft>
                <a:defRPr/>
              </a:pPr>
              <a:r>
                <a:rPr lang="en-IN">
                  <a:solidFill>
                    <a:schemeClr val="tx1"/>
                  </a:solidFill>
                  <a:latin typeface="Funnel Sans" pitchFamily="2" charset="0"/>
                </a:rPr>
                <a:t>Modernizing</a:t>
              </a:r>
              <a:r>
                <a:rPr kumimoji="0" lang="en-IN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Funnel Sans" pitchFamily="2" charset="0"/>
                  <a:ea typeface="+mn-ea"/>
                  <a:cs typeface="+mn-cs"/>
                </a:rPr>
                <a:t> </a:t>
              </a:r>
              <a:r>
                <a:rPr lang="en-IN" b="1">
                  <a:solidFill>
                    <a:schemeClr val="tx1"/>
                  </a:solidFill>
                  <a:latin typeface="Funnel Sans" pitchFamily="2" charset="0"/>
                </a:rPr>
                <a:t>industry</a:t>
              </a:r>
              <a:r>
                <a:rPr kumimoji="0" lang="en-IN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Funnel Sans" pitchFamily="2" charset="0"/>
                  <a:ea typeface="+mn-ea"/>
                  <a:cs typeface="+mn-cs"/>
                </a:rPr>
                <a:t> </a:t>
              </a:r>
              <a:br>
                <a:rPr kumimoji="0" lang="en-IN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Funnel Sans" pitchFamily="2" charset="0"/>
                  <a:ea typeface="+mn-ea"/>
                  <a:cs typeface="+mn-cs"/>
                </a:rPr>
              </a:br>
              <a:r>
                <a:rPr kumimoji="0" lang="en-IN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Funnel Sans" pitchFamily="2" charset="0"/>
                  <a:ea typeface="+mn-ea"/>
                  <a:cs typeface="+mn-cs"/>
                </a:rPr>
                <a:t>core </a:t>
              </a:r>
              <a:r>
                <a:rPr lang="en-IN">
                  <a:solidFill>
                    <a:schemeClr val="tx1"/>
                  </a:solidFill>
                  <a:latin typeface="Funnel Sans" pitchFamily="2" charset="0"/>
                </a:rPr>
                <a:t>operations</a:t>
              </a:r>
              <a:endParaRPr lang="en-US">
                <a:solidFill>
                  <a:schemeClr val="tx1"/>
                </a:solidFill>
                <a:latin typeface="Funnel Sans" pitchFamily="2" charset="0"/>
                <a:ea typeface="+mn-ea"/>
                <a:cs typeface="+mn-cs"/>
              </a:endParaRPr>
            </a:p>
          </p:txBody>
        </p:sp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1A56BDEA-1694-978F-D5FA-2A61280E2F70}"/>
                </a:ext>
              </a:extLst>
            </p:cNvPr>
            <p:cNvCxnSpPr/>
            <p:nvPr/>
          </p:nvCxnSpPr>
          <p:spPr>
            <a:xfrm>
              <a:off x="8617652" y="3289759"/>
              <a:ext cx="2614228" cy="0"/>
            </a:xfrm>
            <a:prstGeom prst="line">
              <a:avLst/>
            </a:prstGeom>
            <a:ln w="6350"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C6BC84FC-18FE-160A-0D92-B1C5A917F679}"/>
                </a:ext>
              </a:extLst>
            </p:cNvPr>
            <p:cNvCxnSpPr/>
            <p:nvPr/>
          </p:nvCxnSpPr>
          <p:spPr>
            <a:xfrm>
              <a:off x="8617652" y="4231982"/>
              <a:ext cx="2614228" cy="0"/>
            </a:xfrm>
            <a:prstGeom prst="line">
              <a:avLst/>
            </a:prstGeom>
            <a:ln w="6350"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B58A0095-5344-FC1F-F18B-7FF0B4926DD2}"/>
                </a:ext>
              </a:extLst>
            </p:cNvPr>
            <p:cNvCxnSpPr/>
            <p:nvPr/>
          </p:nvCxnSpPr>
          <p:spPr>
            <a:xfrm>
              <a:off x="8617652" y="5215040"/>
              <a:ext cx="2614228" cy="0"/>
            </a:xfrm>
            <a:prstGeom prst="line">
              <a:avLst/>
            </a:prstGeom>
            <a:ln w="6350"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pic>
          <p:nvPicPr>
            <p:cNvPr id="34" name="Graphic 33">
              <a:extLst>
                <a:ext uri="{FF2B5EF4-FFF2-40B4-BE49-F238E27FC236}">
                  <a16:creationId xmlns:a16="http://schemas.microsoft.com/office/drawing/2014/main" id="{731879F9-901B-900D-4492-DC5ACBFE9B9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8606185" y="2600325"/>
              <a:ext cx="408072" cy="408072"/>
            </a:xfrm>
            <a:prstGeom prst="rect">
              <a:avLst/>
            </a:prstGeom>
          </p:spPr>
        </p:pic>
        <p:grpSp>
          <p:nvGrpSpPr>
            <p:cNvPr id="62" name="Group 61">
              <a:extLst>
                <a:ext uri="{FF2B5EF4-FFF2-40B4-BE49-F238E27FC236}">
                  <a16:creationId xmlns:a16="http://schemas.microsoft.com/office/drawing/2014/main" id="{8B0BA371-0369-4A57-859F-D83579716C50}"/>
                </a:ext>
              </a:extLst>
            </p:cNvPr>
            <p:cNvGrpSpPr/>
            <p:nvPr/>
          </p:nvGrpSpPr>
          <p:grpSpPr>
            <a:xfrm>
              <a:off x="8602640" y="3504173"/>
              <a:ext cx="430212" cy="493930"/>
              <a:chOff x="8510205" y="3360037"/>
              <a:chExt cx="448577" cy="515016"/>
            </a:xfrm>
          </p:grpSpPr>
          <p:sp>
            <p:nvSpPr>
              <p:cNvPr id="46" name="Freeform: Shape 45">
                <a:extLst>
                  <a:ext uri="{FF2B5EF4-FFF2-40B4-BE49-F238E27FC236}">
                    <a16:creationId xmlns:a16="http://schemas.microsoft.com/office/drawing/2014/main" id="{524D55BA-1AEF-BE91-ED64-BB28E121DC67}"/>
                  </a:ext>
                </a:extLst>
              </p:cNvPr>
              <p:cNvSpPr/>
              <p:nvPr/>
            </p:nvSpPr>
            <p:spPr>
              <a:xfrm>
                <a:off x="8609891" y="3476241"/>
                <a:ext cx="249205" cy="282646"/>
              </a:xfrm>
              <a:custGeom>
                <a:avLst/>
                <a:gdLst>
                  <a:gd name="connsiteX0" fmla="*/ 116291 w 249205"/>
                  <a:gd name="connsiteY0" fmla="*/ 2230 h 282646"/>
                  <a:gd name="connsiteX1" fmla="*/ 8312 w 249205"/>
                  <a:gd name="connsiteY1" fmla="*/ 64587 h 282646"/>
                  <a:gd name="connsiteX2" fmla="*/ 0 w 249205"/>
                  <a:gd name="connsiteY2" fmla="*/ 78976 h 282646"/>
                  <a:gd name="connsiteX3" fmla="*/ 0 w 249205"/>
                  <a:gd name="connsiteY3" fmla="*/ 203671 h 282646"/>
                  <a:gd name="connsiteX4" fmla="*/ 8312 w 249205"/>
                  <a:gd name="connsiteY4" fmla="*/ 218060 h 282646"/>
                  <a:gd name="connsiteX5" fmla="*/ 116291 w 249205"/>
                  <a:gd name="connsiteY5" fmla="*/ 280417 h 282646"/>
                  <a:gd name="connsiteX6" fmla="*/ 132915 w 249205"/>
                  <a:gd name="connsiteY6" fmla="*/ 280417 h 282646"/>
                  <a:gd name="connsiteX7" fmla="*/ 240894 w 249205"/>
                  <a:gd name="connsiteY7" fmla="*/ 218060 h 282646"/>
                  <a:gd name="connsiteX8" fmla="*/ 249206 w 249205"/>
                  <a:gd name="connsiteY8" fmla="*/ 203671 h 282646"/>
                  <a:gd name="connsiteX9" fmla="*/ 249206 w 249205"/>
                  <a:gd name="connsiteY9" fmla="*/ 78976 h 282646"/>
                  <a:gd name="connsiteX10" fmla="*/ 240894 w 249205"/>
                  <a:gd name="connsiteY10" fmla="*/ 64587 h 282646"/>
                  <a:gd name="connsiteX11" fmla="*/ 132896 w 249205"/>
                  <a:gd name="connsiteY11" fmla="*/ 2230 h 282646"/>
                  <a:gd name="connsiteX12" fmla="*/ 116291 w 249205"/>
                  <a:gd name="connsiteY12" fmla="*/ 2230 h 2826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49205" h="282646">
                    <a:moveTo>
                      <a:pt x="116291" y="2230"/>
                    </a:moveTo>
                    <a:lnTo>
                      <a:pt x="8312" y="64587"/>
                    </a:lnTo>
                    <a:cubicBezTo>
                      <a:pt x="3177" y="67561"/>
                      <a:pt x="0" y="73047"/>
                      <a:pt x="0" y="78976"/>
                    </a:cubicBezTo>
                    <a:lnTo>
                      <a:pt x="0" y="203671"/>
                    </a:lnTo>
                    <a:cubicBezTo>
                      <a:pt x="0" y="209600"/>
                      <a:pt x="3158" y="215086"/>
                      <a:pt x="8312" y="218060"/>
                    </a:cubicBezTo>
                    <a:lnTo>
                      <a:pt x="116291" y="280417"/>
                    </a:lnTo>
                    <a:cubicBezTo>
                      <a:pt x="121426" y="283390"/>
                      <a:pt x="127761" y="283390"/>
                      <a:pt x="132915" y="280417"/>
                    </a:cubicBezTo>
                    <a:lnTo>
                      <a:pt x="240894" y="218060"/>
                    </a:lnTo>
                    <a:cubicBezTo>
                      <a:pt x="246029" y="215086"/>
                      <a:pt x="249206" y="209600"/>
                      <a:pt x="249206" y="203671"/>
                    </a:cubicBezTo>
                    <a:lnTo>
                      <a:pt x="249206" y="78976"/>
                    </a:lnTo>
                    <a:cubicBezTo>
                      <a:pt x="249206" y="73047"/>
                      <a:pt x="246047" y="67561"/>
                      <a:pt x="240894" y="64587"/>
                    </a:cubicBezTo>
                    <a:lnTo>
                      <a:pt x="132896" y="2230"/>
                    </a:lnTo>
                    <a:cubicBezTo>
                      <a:pt x="127761" y="-743"/>
                      <a:pt x="121426" y="-743"/>
                      <a:pt x="116291" y="2230"/>
                    </a:cubicBezTo>
                    <a:close/>
                  </a:path>
                </a:pathLst>
              </a:custGeom>
              <a:noFill/>
              <a:ln w="15240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7" name="Freeform: Shape 46">
                <a:extLst>
                  <a:ext uri="{FF2B5EF4-FFF2-40B4-BE49-F238E27FC236}">
                    <a16:creationId xmlns:a16="http://schemas.microsoft.com/office/drawing/2014/main" id="{93C1C748-78C5-6214-96E1-ED102DB5DE72}"/>
                  </a:ext>
                </a:extLst>
              </p:cNvPr>
              <p:cNvSpPr/>
              <p:nvPr/>
            </p:nvSpPr>
            <p:spPr>
              <a:xfrm>
                <a:off x="8614841" y="3548475"/>
                <a:ext cx="209438" cy="69080"/>
              </a:xfrm>
              <a:custGeom>
                <a:avLst/>
                <a:gdLst>
                  <a:gd name="connsiteX0" fmla="*/ 0 w 209438"/>
                  <a:gd name="connsiteY0" fmla="*/ 0 h 69080"/>
                  <a:gd name="connsiteX1" fmla="*/ 119634 w 209438"/>
                  <a:gd name="connsiteY1" fmla="*/ 69080 h 69080"/>
                  <a:gd name="connsiteX2" fmla="*/ 209439 w 209438"/>
                  <a:gd name="connsiteY2" fmla="*/ 17233 h 690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09438" h="69080">
                    <a:moveTo>
                      <a:pt x="0" y="0"/>
                    </a:moveTo>
                    <a:lnTo>
                      <a:pt x="119634" y="69080"/>
                    </a:lnTo>
                    <a:lnTo>
                      <a:pt x="209439" y="17233"/>
                    </a:lnTo>
                  </a:path>
                </a:pathLst>
              </a:custGeom>
              <a:noFill/>
              <a:ln w="15240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8" name="Freeform: Shape 47">
                <a:extLst>
                  <a:ext uri="{FF2B5EF4-FFF2-40B4-BE49-F238E27FC236}">
                    <a16:creationId xmlns:a16="http://schemas.microsoft.com/office/drawing/2014/main" id="{2F94EFB3-99E1-BCEA-6DA4-4A6FDA98DFFB}"/>
                  </a:ext>
                </a:extLst>
              </p:cNvPr>
              <p:cNvSpPr/>
              <p:nvPr/>
            </p:nvSpPr>
            <p:spPr>
              <a:xfrm>
                <a:off x="8734494" y="3617555"/>
                <a:ext cx="1847" cy="141207"/>
              </a:xfrm>
              <a:custGeom>
                <a:avLst/>
                <a:gdLst>
                  <a:gd name="connsiteX0" fmla="*/ 0 w 1847"/>
                  <a:gd name="connsiteY0" fmla="*/ 141208 h 141207"/>
                  <a:gd name="connsiteX1" fmla="*/ 0 w 1847"/>
                  <a:gd name="connsiteY1" fmla="*/ 0 h 1412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847" h="141207">
                    <a:moveTo>
                      <a:pt x="0" y="141208"/>
                    </a:moveTo>
                    <a:lnTo>
                      <a:pt x="0" y="0"/>
                    </a:lnTo>
                  </a:path>
                </a:pathLst>
              </a:custGeom>
              <a:noFill/>
              <a:ln w="15240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9" name="Freeform: Shape 48">
                <a:extLst>
                  <a:ext uri="{FF2B5EF4-FFF2-40B4-BE49-F238E27FC236}">
                    <a16:creationId xmlns:a16="http://schemas.microsoft.com/office/drawing/2014/main" id="{C874390F-8A0F-1F75-767A-3D1B31F87B07}"/>
                  </a:ext>
                </a:extLst>
              </p:cNvPr>
              <p:cNvSpPr/>
              <p:nvPr/>
            </p:nvSpPr>
            <p:spPr>
              <a:xfrm>
                <a:off x="8709577" y="3360037"/>
                <a:ext cx="49833" cy="49833"/>
              </a:xfrm>
              <a:custGeom>
                <a:avLst/>
                <a:gdLst>
                  <a:gd name="connsiteX0" fmla="*/ 49834 w 49833"/>
                  <a:gd name="connsiteY0" fmla="*/ 24917 h 49833"/>
                  <a:gd name="connsiteX1" fmla="*/ 24917 w 49833"/>
                  <a:gd name="connsiteY1" fmla="*/ 0 h 49833"/>
                  <a:gd name="connsiteX2" fmla="*/ 0 w 49833"/>
                  <a:gd name="connsiteY2" fmla="*/ 24917 h 49833"/>
                  <a:gd name="connsiteX3" fmla="*/ 24917 w 49833"/>
                  <a:gd name="connsiteY3" fmla="*/ 49834 h 49833"/>
                  <a:gd name="connsiteX4" fmla="*/ 49834 w 49833"/>
                  <a:gd name="connsiteY4" fmla="*/ 24917 h 498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833" h="49833">
                    <a:moveTo>
                      <a:pt x="49834" y="24917"/>
                    </a:moveTo>
                    <a:cubicBezTo>
                      <a:pt x="49834" y="11156"/>
                      <a:pt x="38678" y="0"/>
                      <a:pt x="24917" y="0"/>
                    </a:cubicBezTo>
                    <a:cubicBezTo>
                      <a:pt x="11156" y="0"/>
                      <a:pt x="0" y="11156"/>
                      <a:pt x="0" y="24917"/>
                    </a:cubicBezTo>
                    <a:cubicBezTo>
                      <a:pt x="0" y="38678"/>
                      <a:pt x="11156" y="49834"/>
                      <a:pt x="24917" y="49834"/>
                    </a:cubicBezTo>
                    <a:cubicBezTo>
                      <a:pt x="38678" y="49834"/>
                      <a:pt x="49834" y="38678"/>
                      <a:pt x="49834" y="24917"/>
                    </a:cubicBezTo>
                    <a:close/>
                  </a:path>
                </a:pathLst>
              </a:custGeom>
              <a:noFill/>
              <a:ln w="15240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0" name="Freeform: Shape 49">
                <a:extLst>
                  <a:ext uri="{FF2B5EF4-FFF2-40B4-BE49-F238E27FC236}">
                    <a16:creationId xmlns:a16="http://schemas.microsoft.com/office/drawing/2014/main" id="{F9A49CAD-C507-18D9-937B-F4F88285C5B3}"/>
                  </a:ext>
                </a:extLst>
              </p:cNvPr>
              <p:cNvSpPr/>
              <p:nvPr/>
            </p:nvSpPr>
            <p:spPr>
              <a:xfrm>
                <a:off x="8908949" y="3476328"/>
                <a:ext cx="49833" cy="49833"/>
              </a:xfrm>
              <a:custGeom>
                <a:avLst/>
                <a:gdLst>
                  <a:gd name="connsiteX0" fmla="*/ 49834 w 49833"/>
                  <a:gd name="connsiteY0" fmla="*/ 24917 h 49833"/>
                  <a:gd name="connsiteX1" fmla="*/ 24917 w 49833"/>
                  <a:gd name="connsiteY1" fmla="*/ 0 h 49833"/>
                  <a:gd name="connsiteX2" fmla="*/ 0 w 49833"/>
                  <a:gd name="connsiteY2" fmla="*/ 24917 h 49833"/>
                  <a:gd name="connsiteX3" fmla="*/ 24917 w 49833"/>
                  <a:gd name="connsiteY3" fmla="*/ 49834 h 49833"/>
                  <a:gd name="connsiteX4" fmla="*/ 49834 w 49833"/>
                  <a:gd name="connsiteY4" fmla="*/ 24917 h 498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833" h="49833">
                    <a:moveTo>
                      <a:pt x="49834" y="24917"/>
                    </a:moveTo>
                    <a:cubicBezTo>
                      <a:pt x="49834" y="11156"/>
                      <a:pt x="38678" y="0"/>
                      <a:pt x="24917" y="0"/>
                    </a:cubicBezTo>
                    <a:cubicBezTo>
                      <a:pt x="11156" y="0"/>
                      <a:pt x="0" y="11156"/>
                      <a:pt x="0" y="24917"/>
                    </a:cubicBezTo>
                    <a:cubicBezTo>
                      <a:pt x="0" y="38678"/>
                      <a:pt x="11156" y="49834"/>
                      <a:pt x="24917" y="49834"/>
                    </a:cubicBezTo>
                    <a:cubicBezTo>
                      <a:pt x="38678" y="49834"/>
                      <a:pt x="49834" y="38678"/>
                      <a:pt x="49834" y="24917"/>
                    </a:cubicBezTo>
                    <a:close/>
                  </a:path>
                </a:pathLst>
              </a:custGeom>
              <a:noFill/>
              <a:ln w="15240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1" name="Freeform: Shape 50">
                <a:extLst>
                  <a:ext uri="{FF2B5EF4-FFF2-40B4-BE49-F238E27FC236}">
                    <a16:creationId xmlns:a16="http://schemas.microsoft.com/office/drawing/2014/main" id="{5088CF3C-3D4D-7DF8-A0E1-94EFA1CAE8C2}"/>
                  </a:ext>
                </a:extLst>
              </p:cNvPr>
              <p:cNvSpPr/>
              <p:nvPr/>
            </p:nvSpPr>
            <p:spPr>
              <a:xfrm>
                <a:off x="8908949" y="3708929"/>
                <a:ext cx="49833" cy="49833"/>
              </a:xfrm>
              <a:custGeom>
                <a:avLst/>
                <a:gdLst>
                  <a:gd name="connsiteX0" fmla="*/ 49834 w 49833"/>
                  <a:gd name="connsiteY0" fmla="*/ 24917 h 49833"/>
                  <a:gd name="connsiteX1" fmla="*/ 24917 w 49833"/>
                  <a:gd name="connsiteY1" fmla="*/ 0 h 49833"/>
                  <a:gd name="connsiteX2" fmla="*/ 0 w 49833"/>
                  <a:gd name="connsiteY2" fmla="*/ 24917 h 49833"/>
                  <a:gd name="connsiteX3" fmla="*/ 24917 w 49833"/>
                  <a:gd name="connsiteY3" fmla="*/ 49834 h 49833"/>
                  <a:gd name="connsiteX4" fmla="*/ 49834 w 49833"/>
                  <a:gd name="connsiteY4" fmla="*/ 24917 h 498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833" h="49833">
                    <a:moveTo>
                      <a:pt x="49834" y="24917"/>
                    </a:moveTo>
                    <a:cubicBezTo>
                      <a:pt x="49834" y="11156"/>
                      <a:pt x="38678" y="0"/>
                      <a:pt x="24917" y="0"/>
                    </a:cubicBezTo>
                    <a:cubicBezTo>
                      <a:pt x="11156" y="0"/>
                      <a:pt x="0" y="11156"/>
                      <a:pt x="0" y="24917"/>
                    </a:cubicBezTo>
                    <a:cubicBezTo>
                      <a:pt x="0" y="38678"/>
                      <a:pt x="11156" y="49834"/>
                      <a:pt x="24917" y="49834"/>
                    </a:cubicBezTo>
                    <a:cubicBezTo>
                      <a:pt x="38678" y="49834"/>
                      <a:pt x="49834" y="38678"/>
                      <a:pt x="49834" y="24917"/>
                    </a:cubicBezTo>
                    <a:close/>
                  </a:path>
                </a:pathLst>
              </a:custGeom>
              <a:noFill/>
              <a:ln w="15240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2" name="Freeform: Shape 51">
                <a:extLst>
                  <a:ext uri="{FF2B5EF4-FFF2-40B4-BE49-F238E27FC236}">
                    <a16:creationId xmlns:a16="http://schemas.microsoft.com/office/drawing/2014/main" id="{513D70D0-B2A2-E7CF-4F9A-D009F9DF664E}"/>
                  </a:ext>
                </a:extLst>
              </p:cNvPr>
              <p:cNvSpPr/>
              <p:nvPr/>
            </p:nvSpPr>
            <p:spPr>
              <a:xfrm>
                <a:off x="8709577" y="3825220"/>
                <a:ext cx="49833" cy="49833"/>
              </a:xfrm>
              <a:custGeom>
                <a:avLst/>
                <a:gdLst>
                  <a:gd name="connsiteX0" fmla="*/ 49834 w 49833"/>
                  <a:gd name="connsiteY0" fmla="*/ 24917 h 49833"/>
                  <a:gd name="connsiteX1" fmla="*/ 24917 w 49833"/>
                  <a:gd name="connsiteY1" fmla="*/ 0 h 49833"/>
                  <a:gd name="connsiteX2" fmla="*/ 0 w 49833"/>
                  <a:gd name="connsiteY2" fmla="*/ 24917 h 49833"/>
                  <a:gd name="connsiteX3" fmla="*/ 24917 w 49833"/>
                  <a:gd name="connsiteY3" fmla="*/ 49834 h 49833"/>
                  <a:gd name="connsiteX4" fmla="*/ 49834 w 49833"/>
                  <a:gd name="connsiteY4" fmla="*/ 24917 h 498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833" h="49833">
                    <a:moveTo>
                      <a:pt x="49834" y="24917"/>
                    </a:moveTo>
                    <a:cubicBezTo>
                      <a:pt x="49834" y="11156"/>
                      <a:pt x="38678" y="0"/>
                      <a:pt x="24917" y="0"/>
                    </a:cubicBezTo>
                    <a:cubicBezTo>
                      <a:pt x="11156" y="0"/>
                      <a:pt x="0" y="11156"/>
                      <a:pt x="0" y="24917"/>
                    </a:cubicBezTo>
                    <a:cubicBezTo>
                      <a:pt x="0" y="38678"/>
                      <a:pt x="11156" y="49834"/>
                      <a:pt x="24917" y="49834"/>
                    </a:cubicBezTo>
                    <a:cubicBezTo>
                      <a:pt x="38678" y="49834"/>
                      <a:pt x="49834" y="38678"/>
                      <a:pt x="49834" y="24917"/>
                    </a:cubicBezTo>
                    <a:close/>
                  </a:path>
                </a:pathLst>
              </a:custGeom>
              <a:noFill/>
              <a:ln w="15240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3" name="Freeform: Shape 52">
                <a:extLst>
                  <a:ext uri="{FF2B5EF4-FFF2-40B4-BE49-F238E27FC236}">
                    <a16:creationId xmlns:a16="http://schemas.microsoft.com/office/drawing/2014/main" id="{93F3B260-D1A1-DA70-2E03-C7EA5A677773}"/>
                  </a:ext>
                </a:extLst>
              </p:cNvPr>
              <p:cNvSpPr/>
              <p:nvPr/>
            </p:nvSpPr>
            <p:spPr>
              <a:xfrm>
                <a:off x="8510205" y="3708929"/>
                <a:ext cx="49833" cy="49833"/>
              </a:xfrm>
              <a:custGeom>
                <a:avLst/>
                <a:gdLst>
                  <a:gd name="connsiteX0" fmla="*/ 49834 w 49833"/>
                  <a:gd name="connsiteY0" fmla="*/ 24917 h 49833"/>
                  <a:gd name="connsiteX1" fmla="*/ 24917 w 49833"/>
                  <a:gd name="connsiteY1" fmla="*/ 0 h 49833"/>
                  <a:gd name="connsiteX2" fmla="*/ 0 w 49833"/>
                  <a:gd name="connsiteY2" fmla="*/ 24917 h 49833"/>
                  <a:gd name="connsiteX3" fmla="*/ 24917 w 49833"/>
                  <a:gd name="connsiteY3" fmla="*/ 49834 h 49833"/>
                  <a:gd name="connsiteX4" fmla="*/ 49834 w 49833"/>
                  <a:gd name="connsiteY4" fmla="*/ 24917 h 498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833" h="49833">
                    <a:moveTo>
                      <a:pt x="49834" y="24917"/>
                    </a:moveTo>
                    <a:cubicBezTo>
                      <a:pt x="49834" y="11156"/>
                      <a:pt x="38678" y="0"/>
                      <a:pt x="24917" y="0"/>
                    </a:cubicBezTo>
                    <a:cubicBezTo>
                      <a:pt x="11156" y="0"/>
                      <a:pt x="0" y="11156"/>
                      <a:pt x="0" y="24917"/>
                    </a:cubicBezTo>
                    <a:cubicBezTo>
                      <a:pt x="0" y="38678"/>
                      <a:pt x="11156" y="49834"/>
                      <a:pt x="24917" y="49834"/>
                    </a:cubicBezTo>
                    <a:cubicBezTo>
                      <a:pt x="38678" y="49834"/>
                      <a:pt x="49834" y="38678"/>
                      <a:pt x="49834" y="24917"/>
                    </a:cubicBezTo>
                    <a:close/>
                  </a:path>
                </a:pathLst>
              </a:custGeom>
              <a:noFill/>
              <a:ln w="15240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4" name="Freeform: Shape 53">
                <a:extLst>
                  <a:ext uri="{FF2B5EF4-FFF2-40B4-BE49-F238E27FC236}">
                    <a16:creationId xmlns:a16="http://schemas.microsoft.com/office/drawing/2014/main" id="{EF569A1C-D882-D937-FFB5-1161627CCC27}"/>
                  </a:ext>
                </a:extLst>
              </p:cNvPr>
              <p:cNvSpPr/>
              <p:nvPr/>
            </p:nvSpPr>
            <p:spPr>
              <a:xfrm>
                <a:off x="8510205" y="3476328"/>
                <a:ext cx="49833" cy="49833"/>
              </a:xfrm>
              <a:custGeom>
                <a:avLst/>
                <a:gdLst>
                  <a:gd name="connsiteX0" fmla="*/ 49834 w 49833"/>
                  <a:gd name="connsiteY0" fmla="*/ 24917 h 49833"/>
                  <a:gd name="connsiteX1" fmla="*/ 24917 w 49833"/>
                  <a:gd name="connsiteY1" fmla="*/ 0 h 49833"/>
                  <a:gd name="connsiteX2" fmla="*/ 0 w 49833"/>
                  <a:gd name="connsiteY2" fmla="*/ 24917 h 49833"/>
                  <a:gd name="connsiteX3" fmla="*/ 24917 w 49833"/>
                  <a:gd name="connsiteY3" fmla="*/ 49834 h 49833"/>
                  <a:gd name="connsiteX4" fmla="*/ 49834 w 49833"/>
                  <a:gd name="connsiteY4" fmla="*/ 24917 h 498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833" h="49833">
                    <a:moveTo>
                      <a:pt x="49834" y="24917"/>
                    </a:moveTo>
                    <a:cubicBezTo>
                      <a:pt x="49834" y="11156"/>
                      <a:pt x="38678" y="0"/>
                      <a:pt x="24917" y="0"/>
                    </a:cubicBezTo>
                    <a:cubicBezTo>
                      <a:pt x="11156" y="0"/>
                      <a:pt x="0" y="11156"/>
                      <a:pt x="0" y="24917"/>
                    </a:cubicBezTo>
                    <a:cubicBezTo>
                      <a:pt x="0" y="38678"/>
                      <a:pt x="11156" y="49834"/>
                      <a:pt x="24917" y="49834"/>
                    </a:cubicBezTo>
                    <a:cubicBezTo>
                      <a:pt x="38678" y="49834"/>
                      <a:pt x="49834" y="38678"/>
                      <a:pt x="49834" y="24917"/>
                    </a:cubicBezTo>
                    <a:close/>
                  </a:path>
                </a:pathLst>
              </a:custGeom>
              <a:noFill/>
              <a:ln w="15240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5" name="Freeform: Shape 54">
                <a:extLst>
                  <a:ext uri="{FF2B5EF4-FFF2-40B4-BE49-F238E27FC236}">
                    <a16:creationId xmlns:a16="http://schemas.microsoft.com/office/drawing/2014/main" id="{66A6D863-8A7D-FFBE-A595-88438C66AB9D}"/>
                  </a:ext>
                </a:extLst>
              </p:cNvPr>
              <p:cNvSpPr/>
              <p:nvPr/>
            </p:nvSpPr>
            <p:spPr>
              <a:xfrm>
                <a:off x="8584919" y="3414008"/>
                <a:ext cx="99261" cy="57314"/>
              </a:xfrm>
              <a:custGeom>
                <a:avLst/>
                <a:gdLst>
                  <a:gd name="connsiteX0" fmla="*/ 99261 w 99261"/>
                  <a:gd name="connsiteY0" fmla="*/ 0 h 57314"/>
                  <a:gd name="connsiteX1" fmla="*/ 0 w 99261"/>
                  <a:gd name="connsiteY1" fmla="*/ 57314 h 57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9261" h="57314">
                    <a:moveTo>
                      <a:pt x="99261" y="0"/>
                    </a:moveTo>
                    <a:lnTo>
                      <a:pt x="0" y="57314"/>
                    </a:lnTo>
                  </a:path>
                </a:pathLst>
              </a:custGeom>
              <a:noFill/>
              <a:ln w="15240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6" name="Freeform: Shape 55">
                <a:extLst>
                  <a:ext uri="{FF2B5EF4-FFF2-40B4-BE49-F238E27FC236}">
                    <a16:creationId xmlns:a16="http://schemas.microsoft.com/office/drawing/2014/main" id="{427ADFB5-0CB1-795A-E57F-550AE047A530}"/>
                  </a:ext>
                </a:extLst>
              </p:cNvPr>
              <p:cNvSpPr/>
              <p:nvPr/>
            </p:nvSpPr>
            <p:spPr>
              <a:xfrm>
                <a:off x="8784808" y="3414008"/>
                <a:ext cx="99261" cy="57314"/>
              </a:xfrm>
              <a:custGeom>
                <a:avLst/>
                <a:gdLst>
                  <a:gd name="connsiteX0" fmla="*/ 99261 w 99261"/>
                  <a:gd name="connsiteY0" fmla="*/ 57314 h 57314"/>
                  <a:gd name="connsiteX1" fmla="*/ 0 w 99261"/>
                  <a:gd name="connsiteY1" fmla="*/ 0 h 57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9261" h="57314">
                    <a:moveTo>
                      <a:pt x="99261" y="57314"/>
                    </a:moveTo>
                    <a:lnTo>
                      <a:pt x="0" y="0"/>
                    </a:lnTo>
                  </a:path>
                </a:pathLst>
              </a:custGeom>
              <a:noFill/>
              <a:ln w="15240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7" name="Freeform: Shape 56">
                <a:extLst>
                  <a:ext uri="{FF2B5EF4-FFF2-40B4-BE49-F238E27FC236}">
                    <a16:creationId xmlns:a16="http://schemas.microsoft.com/office/drawing/2014/main" id="{D450E7DF-5A1F-4BB3-39B9-5F8197C093BE}"/>
                  </a:ext>
                </a:extLst>
              </p:cNvPr>
              <p:cNvSpPr/>
              <p:nvPr/>
            </p:nvSpPr>
            <p:spPr>
              <a:xfrm>
                <a:off x="8935917" y="3559280"/>
                <a:ext cx="1847" cy="116512"/>
              </a:xfrm>
              <a:custGeom>
                <a:avLst/>
                <a:gdLst>
                  <a:gd name="connsiteX0" fmla="*/ 0 w 1847"/>
                  <a:gd name="connsiteY0" fmla="*/ 116513 h 116512"/>
                  <a:gd name="connsiteX1" fmla="*/ 0 w 1847"/>
                  <a:gd name="connsiteY1" fmla="*/ 0 h 1165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847" h="116512">
                    <a:moveTo>
                      <a:pt x="0" y="116513"/>
                    </a:moveTo>
                    <a:lnTo>
                      <a:pt x="0" y="0"/>
                    </a:lnTo>
                  </a:path>
                </a:pathLst>
              </a:custGeom>
              <a:noFill/>
              <a:ln w="15240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8" name="Freeform: Shape 57">
                <a:extLst>
                  <a:ext uri="{FF2B5EF4-FFF2-40B4-BE49-F238E27FC236}">
                    <a16:creationId xmlns:a16="http://schemas.microsoft.com/office/drawing/2014/main" id="{8F548DAE-0D76-575C-0662-BB049B1BFE22}"/>
                  </a:ext>
                </a:extLst>
              </p:cNvPr>
              <p:cNvSpPr/>
              <p:nvPr/>
            </p:nvSpPr>
            <p:spPr>
              <a:xfrm>
                <a:off x="8784808" y="3763768"/>
                <a:ext cx="99261" cy="57314"/>
              </a:xfrm>
              <a:custGeom>
                <a:avLst/>
                <a:gdLst>
                  <a:gd name="connsiteX0" fmla="*/ 0 w 99261"/>
                  <a:gd name="connsiteY0" fmla="*/ 57314 h 57314"/>
                  <a:gd name="connsiteX1" fmla="*/ 99261 w 99261"/>
                  <a:gd name="connsiteY1" fmla="*/ 0 h 57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9261" h="57314">
                    <a:moveTo>
                      <a:pt x="0" y="57314"/>
                    </a:moveTo>
                    <a:lnTo>
                      <a:pt x="99261" y="0"/>
                    </a:lnTo>
                  </a:path>
                </a:pathLst>
              </a:custGeom>
              <a:noFill/>
              <a:ln w="15240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9" name="Freeform: Shape 58">
                <a:extLst>
                  <a:ext uri="{FF2B5EF4-FFF2-40B4-BE49-F238E27FC236}">
                    <a16:creationId xmlns:a16="http://schemas.microsoft.com/office/drawing/2014/main" id="{B96025F7-FAE8-D9AF-1259-8E20B4F90455}"/>
                  </a:ext>
                </a:extLst>
              </p:cNvPr>
              <p:cNvSpPr/>
              <p:nvPr/>
            </p:nvSpPr>
            <p:spPr>
              <a:xfrm>
                <a:off x="8584900" y="3763787"/>
                <a:ext cx="99261" cy="57314"/>
              </a:xfrm>
              <a:custGeom>
                <a:avLst/>
                <a:gdLst>
                  <a:gd name="connsiteX0" fmla="*/ 0 w 99261"/>
                  <a:gd name="connsiteY0" fmla="*/ 0 h 57314"/>
                  <a:gd name="connsiteX1" fmla="*/ 99261 w 99261"/>
                  <a:gd name="connsiteY1" fmla="*/ 57314 h 57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9261" h="57314">
                    <a:moveTo>
                      <a:pt x="0" y="0"/>
                    </a:moveTo>
                    <a:lnTo>
                      <a:pt x="99261" y="57314"/>
                    </a:lnTo>
                  </a:path>
                </a:pathLst>
              </a:custGeom>
              <a:noFill/>
              <a:ln w="15240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0" name="Freeform: Shape 59">
                <a:extLst>
                  <a:ext uri="{FF2B5EF4-FFF2-40B4-BE49-F238E27FC236}">
                    <a16:creationId xmlns:a16="http://schemas.microsoft.com/office/drawing/2014/main" id="{5F6F20D2-EB6F-B9DE-E594-BE696B1B4861}"/>
                  </a:ext>
                </a:extLst>
              </p:cNvPr>
              <p:cNvSpPr/>
              <p:nvPr/>
            </p:nvSpPr>
            <p:spPr>
              <a:xfrm>
                <a:off x="8533053" y="3559298"/>
                <a:ext cx="1847" cy="116512"/>
              </a:xfrm>
              <a:custGeom>
                <a:avLst/>
                <a:gdLst>
                  <a:gd name="connsiteX0" fmla="*/ 0 w 1847"/>
                  <a:gd name="connsiteY0" fmla="*/ 0 h 116512"/>
                  <a:gd name="connsiteX1" fmla="*/ 0 w 1847"/>
                  <a:gd name="connsiteY1" fmla="*/ 116513 h 1165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847" h="116512">
                    <a:moveTo>
                      <a:pt x="0" y="0"/>
                    </a:moveTo>
                    <a:lnTo>
                      <a:pt x="0" y="116513"/>
                    </a:lnTo>
                  </a:path>
                </a:pathLst>
              </a:custGeom>
              <a:noFill/>
              <a:ln w="15240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1" name="Freeform: Shape 60">
                <a:extLst>
                  <a:ext uri="{FF2B5EF4-FFF2-40B4-BE49-F238E27FC236}">
                    <a16:creationId xmlns:a16="http://schemas.microsoft.com/office/drawing/2014/main" id="{84426A58-3F2F-47BF-6A24-B6EC382A79EC}"/>
                  </a:ext>
                </a:extLst>
              </p:cNvPr>
              <p:cNvSpPr/>
              <p:nvPr/>
            </p:nvSpPr>
            <p:spPr>
              <a:xfrm>
                <a:off x="8672636" y="3509797"/>
                <a:ext cx="124270" cy="116309"/>
              </a:xfrm>
              <a:custGeom>
                <a:avLst/>
                <a:gdLst>
                  <a:gd name="connsiteX0" fmla="*/ 124271 w 124270"/>
                  <a:gd name="connsiteY0" fmla="*/ 0 h 116309"/>
                  <a:gd name="connsiteX1" fmla="*/ 0 w 124270"/>
                  <a:gd name="connsiteY1" fmla="*/ 71795 h 116309"/>
                  <a:gd name="connsiteX2" fmla="*/ 0 w 124270"/>
                  <a:gd name="connsiteY2" fmla="*/ 116310 h 1163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24270" h="116309">
                    <a:moveTo>
                      <a:pt x="124271" y="0"/>
                    </a:moveTo>
                    <a:lnTo>
                      <a:pt x="0" y="71795"/>
                    </a:lnTo>
                    <a:lnTo>
                      <a:pt x="0" y="116310"/>
                    </a:lnTo>
                  </a:path>
                </a:pathLst>
              </a:custGeom>
              <a:noFill/>
              <a:ln w="15240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76" name="Group 75">
              <a:extLst>
                <a:ext uri="{FF2B5EF4-FFF2-40B4-BE49-F238E27FC236}">
                  <a16:creationId xmlns:a16="http://schemas.microsoft.com/office/drawing/2014/main" id="{4C412B4D-EE8C-41DE-7449-739F29ADB67A}"/>
                </a:ext>
              </a:extLst>
            </p:cNvPr>
            <p:cNvGrpSpPr/>
            <p:nvPr/>
          </p:nvGrpSpPr>
          <p:grpSpPr>
            <a:xfrm>
              <a:off x="8589218" y="4493879"/>
              <a:ext cx="479028" cy="477391"/>
              <a:chOff x="8505966" y="4152742"/>
              <a:chExt cx="479028" cy="477391"/>
            </a:xfrm>
          </p:grpSpPr>
          <p:sp>
            <p:nvSpPr>
              <p:cNvPr id="66" name="Freeform: Shape 65">
                <a:extLst>
                  <a:ext uri="{FF2B5EF4-FFF2-40B4-BE49-F238E27FC236}">
                    <a16:creationId xmlns:a16="http://schemas.microsoft.com/office/drawing/2014/main" id="{86CB328A-A795-31F6-B909-4A41505F90DE}"/>
                  </a:ext>
                </a:extLst>
              </p:cNvPr>
              <p:cNvSpPr/>
              <p:nvPr/>
            </p:nvSpPr>
            <p:spPr>
              <a:xfrm>
                <a:off x="8633101" y="4269609"/>
                <a:ext cx="223953" cy="260543"/>
              </a:xfrm>
              <a:custGeom>
                <a:avLst/>
                <a:gdLst>
                  <a:gd name="connsiteX0" fmla="*/ 223656 w 223953"/>
                  <a:gd name="connsiteY0" fmla="*/ 91257 h 260543"/>
                  <a:gd name="connsiteX1" fmla="*/ 223537 w 223953"/>
                  <a:gd name="connsiteY1" fmla="*/ 137226 h 260543"/>
                  <a:gd name="connsiteX2" fmla="*/ 197533 w 223953"/>
                  <a:gd name="connsiteY2" fmla="*/ 201791 h 260543"/>
                  <a:gd name="connsiteX3" fmla="*/ 114402 w 223953"/>
                  <a:gd name="connsiteY3" fmla="*/ 260077 h 260543"/>
                  <a:gd name="connsiteX4" fmla="*/ 109879 w 223953"/>
                  <a:gd name="connsiteY4" fmla="*/ 260196 h 260543"/>
                  <a:gd name="connsiteX5" fmla="*/ 19548 w 223953"/>
                  <a:gd name="connsiteY5" fmla="*/ 192448 h 260543"/>
                  <a:gd name="connsiteX6" fmla="*/ 0 w 223953"/>
                  <a:gd name="connsiteY6" fmla="*/ 128776 h 260543"/>
                  <a:gd name="connsiteX7" fmla="*/ 0 w 223953"/>
                  <a:gd name="connsiteY7" fmla="*/ 44336 h 260543"/>
                  <a:gd name="connsiteX8" fmla="*/ 5862 w 223953"/>
                  <a:gd name="connsiteY8" fmla="*/ 36243 h 260543"/>
                  <a:gd name="connsiteX9" fmla="*/ 108957 w 223953"/>
                  <a:gd name="connsiteY9" fmla="*/ 480 h 260543"/>
                  <a:gd name="connsiteX10" fmla="*/ 114967 w 223953"/>
                  <a:gd name="connsiteY10" fmla="*/ 480 h 260543"/>
                  <a:gd name="connsiteX11" fmla="*/ 219253 w 223953"/>
                  <a:gd name="connsiteY11" fmla="*/ 36690 h 260543"/>
                  <a:gd name="connsiteX12" fmla="*/ 223954 w 223953"/>
                  <a:gd name="connsiteY12" fmla="*/ 43414 h 260543"/>
                  <a:gd name="connsiteX13" fmla="*/ 223954 w 223953"/>
                  <a:gd name="connsiteY13" fmla="*/ 91287 h 260543"/>
                  <a:gd name="connsiteX14" fmla="*/ 223626 w 223953"/>
                  <a:gd name="connsiteY14" fmla="*/ 91287 h 2605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223953" h="260543">
                    <a:moveTo>
                      <a:pt x="223656" y="91257"/>
                    </a:moveTo>
                    <a:cubicBezTo>
                      <a:pt x="223656" y="106580"/>
                      <a:pt x="224192" y="121933"/>
                      <a:pt x="223537" y="137226"/>
                    </a:cubicBezTo>
                    <a:cubicBezTo>
                      <a:pt x="222496" y="161683"/>
                      <a:pt x="212886" y="183016"/>
                      <a:pt x="197533" y="201791"/>
                    </a:cubicBezTo>
                    <a:cubicBezTo>
                      <a:pt x="175307" y="228955"/>
                      <a:pt x="146655" y="247105"/>
                      <a:pt x="114402" y="260077"/>
                    </a:cubicBezTo>
                    <a:cubicBezTo>
                      <a:pt x="113063" y="260613"/>
                      <a:pt x="111189" y="260732"/>
                      <a:pt x="109879" y="260196"/>
                    </a:cubicBezTo>
                    <a:cubicBezTo>
                      <a:pt x="73818" y="245587"/>
                      <a:pt x="42101" y="225028"/>
                      <a:pt x="19548" y="192448"/>
                    </a:cubicBezTo>
                    <a:cubicBezTo>
                      <a:pt x="6338" y="173376"/>
                      <a:pt x="-59" y="152043"/>
                      <a:pt x="0" y="128776"/>
                    </a:cubicBezTo>
                    <a:cubicBezTo>
                      <a:pt x="90" y="100629"/>
                      <a:pt x="0" y="72483"/>
                      <a:pt x="0" y="44336"/>
                    </a:cubicBezTo>
                    <a:cubicBezTo>
                      <a:pt x="0" y="38683"/>
                      <a:pt x="387" y="38148"/>
                      <a:pt x="5862" y="36243"/>
                    </a:cubicBezTo>
                    <a:cubicBezTo>
                      <a:pt x="40227" y="24282"/>
                      <a:pt x="74562" y="12322"/>
                      <a:pt x="108957" y="480"/>
                    </a:cubicBezTo>
                    <a:cubicBezTo>
                      <a:pt x="110772" y="-145"/>
                      <a:pt x="113182" y="-175"/>
                      <a:pt x="114967" y="480"/>
                    </a:cubicBezTo>
                    <a:cubicBezTo>
                      <a:pt x="149749" y="12470"/>
                      <a:pt x="184501" y="24580"/>
                      <a:pt x="219253" y="36690"/>
                    </a:cubicBezTo>
                    <a:cubicBezTo>
                      <a:pt x="223240" y="38088"/>
                      <a:pt x="223954" y="39129"/>
                      <a:pt x="223954" y="43414"/>
                    </a:cubicBezTo>
                    <a:cubicBezTo>
                      <a:pt x="223954" y="59362"/>
                      <a:pt x="223954" y="75339"/>
                      <a:pt x="223954" y="91287"/>
                    </a:cubicBezTo>
                    <a:cubicBezTo>
                      <a:pt x="223835" y="91287"/>
                      <a:pt x="223745" y="91287"/>
                      <a:pt x="223626" y="91287"/>
                    </a:cubicBezTo>
                    <a:close/>
                  </a:path>
                </a:pathLst>
              </a:custGeom>
              <a:noFill/>
              <a:ln w="15240" cap="rnd">
                <a:solidFill>
                  <a:srgbClr val="0000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7" name="Freeform: Shape 66">
                <a:extLst>
                  <a:ext uri="{FF2B5EF4-FFF2-40B4-BE49-F238E27FC236}">
                    <a16:creationId xmlns:a16="http://schemas.microsoft.com/office/drawing/2014/main" id="{F11F06B2-8E20-D5C2-2F84-371C73226960}"/>
                  </a:ext>
                </a:extLst>
              </p:cNvPr>
              <p:cNvSpPr/>
              <p:nvPr/>
            </p:nvSpPr>
            <p:spPr>
              <a:xfrm>
                <a:off x="8695048" y="4355867"/>
                <a:ext cx="107290" cy="73490"/>
              </a:xfrm>
              <a:custGeom>
                <a:avLst/>
                <a:gdLst>
                  <a:gd name="connsiteX0" fmla="*/ 0 w 107290"/>
                  <a:gd name="connsiteY0" fmla="*/ 43023 h 73490"/>
                  <a:gd name="connsiteX1" fmla="*/ 35466 w 107290"/>
                  <a:gd name="connsiteY1" fmla="*/ 73491 h 73490"/>
                  <a:gd name="connsiteX2" fmla="*/ 107291 w 107290"/>
                  <a:gd name="connsiteY2" fmla="*/ 0 h 734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07290" h="73490">
                    <a:moveTo>
                      <a:pt x="0" y="43023"/>
                    </a:moveTo>
                    <a:lnTo>
                      <a:pt x="35466" y="73491"/>
                    </a:lnTo>
                    <a:lnTo>
                      <a:pt x="107291" y="0"/>
                    </a:lnTo>
                  </a:path>
                </a:pathLst>
              </a:custGeom>
              <a:noFill/>
              <a:ln w="15240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8" name="Freeform: Shape 67">
                <a:extLst>
                  <a:ext uri="{FF2B5EF4-FFF2-40B4-BE49-F238E27FC236}">
                    <a16:creationId xmlns:a16="http://schemas.microsoft.com/office/drawing/2014/main" id="{7904351F-F0B1-9664-5E5D-5ECCE17DCE47}"/>
                  </a:ext>
                </a:extLst>
              </p:cNvPr>
              <p:cNvSpPr/>
              <p:nvPr/>
            </p:nvSpPr>
            <p:spPr>
              <a:xfrm>
                <a:off x="8534291" y="4407876"/>
                <a:ext cx="159061" cy="193039"/>
              </a:xfrm>
              <a:custGeom>
                <a:avLst/>
                <a:gdLst>
                  <a:gd name="connsiteX0" fmla="*/ 159061 w 159061"/>
                  <a:gd name="connsiteY0" fmla="*/ 193039 h 193039"/>
                  <a:gd name="connsiteX1" fmla="*/ 0 w 159061"/>
                  <a:gd name="connsiteY1" fmla="*/ 0 h 1930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9061" h="193039">
                    <a:moveTo>
                      <a:pt x="159061" y="193039"/>
                    </a:moveTo>
                    <a:cubicBezTo>
                      <a:pt x="71378" y="170457"/>
                      <a:pt x="5564" y="93366"/>
                      <a:pt x="0" y="0"/>
                    </a:cubicBezTo>
                  </a:path>
                </a:pathLst>
              </a:custGeom>
              <a:noFill/>
              <a:ln w="15240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9" name="Freeform: Shape 68">
                <a:extLst>
                  <a:ext uri="{FF2B5EF4-FFF2-40B4-BE49-F238E27FC236}">
                    <a16:creationId xmlns:a16="http://schemas.microsoft.com/office/drawing/2014/main" id="{EECDCA41-505E-03D9-D9C1-091791A164B6}"/>
                  </a:ext>
                </a:extLst>
              </p:cNvPr>
              <p:cNvSpPr/>
              <p:nvPr/>
            </p:nvSpPr>
            <p:spPr>
              <a:xfrm>
                <a:off x="8759613" y="4435547"/>
                <a:ext cx="195657" cy="171676"/>
              </a:xfrm>
              <a:custGeom>
                <a:avLst/>
                <a:gdLst>
                  <a:gd name="connsiteX0" fmla="*/ 195658 w 195657"/>
                  <a:gd name="connsiteY0" fmla="*/ 0 h 171676"/>
                  <a:gd name="connsiteX1" fmla="*/ 0 w 195657"/>
                  <a:gd name="connsiteY1" fmla="*/ 171677 h 1716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95657" h="171676">
                    <a:moveTo>
                      <a:pt x="195658" y="0"/>
                    </a:moveTo>
                    <a:cubicBezTo>
                      <a:pt x="177538" y="93872"/>
                      <a:pt x="97680" y="165726"/>
                      <a:pt x="0" y="171677"/>
                    </a:cubicBezTo>
                  </a:path>
                </a:pathLst>
              </a:custGeom>
              <a:noFill/>
              <a:ln w="15240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0" name="Freeform: Shape 69">
                <a:extLst>
                  <a:ext uri="{FF2B5EF4-FFF2-40B4-BE49-F238E27FC236}">
                    <a16:creationId xmlns:a16="http://schemas.microsoft.com/office/drawing/2014/main" id="{81B785A1-0B19-FA77-F83F-2690743FBBC9}"/>
                  </a:ext>
                </a:extLst>
              </p:cNvPr>
              <p:cNvSpPr/>
              <p:nvPr/>
            </p:nvSpPr>
            <p:spPr>
              <a:xfrm>
                <a:off x="8789366" y="4186720"/>
                <a:ext cx="169385" cy="195508"/>
              </a:xfrm>
              <a:custGeom>
                <a:avLst/>
                <a:gdLst>
                  <a:gd name="connsiteX0" fmla="*/ 0 w 169385"/>
                  <a:gd name="connsiteY0" fmla="*/ 0 h 195508"/>
                  <a:gd name="connsiteX1" fmla="*/ 169386 w 169385"/>
                  <a:gd name="connsiteY1" fmla="*/ 195509 h 1955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69385" h="195508">
                    <a:moveTo>
                      <a:pt x="0" y="0"/>
                    </a:moveTo>
                    <a:cubicBezTo>
                      <a:pt x="92830" y="18983"/>
                      <a:pt x="163643" y="98513"/>
                      <a:pt x="169386" y="195509"/>
                    </a:cubicBezTo>
                  </a:path>
                </a:pathLst>
              </a:custGeom>
              <a:noFill/>
              <a:ln w="15240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1" name="Freeform: Shape 70">
                <a:extLst>
                  <a:ext uri="{FF2B5EF4-FFF2-40B4-BE49-F238E27FC236}">
                    <a16:creationId xmlns:a16="http://schemas.microsoft.com/office/drawing/2014/main" id="{B6850621-2311-44CD-5ED3-40FF2F09B793}"/>
                  </a:ext>
                </a:extLst>
              </p:cNvPr>
              <p:cNvSpPr/>
              <p:nvPr/>
            </p:nvSpPr>
            <p:spPr>
              <a:xfrm>
                <a:off x="8538010" y="4182733"/>
                <a:ext cx="196193" cy="170486"/>
              </a:xfrm>
              <a:custGeom>
                <a:avLst/>
                <a:gdLst>
                  <a:gd name="connsiteX0" fmla="*/ 0 w 196193"/>
                  <a:gd name="connsiteY0" fmla="*/ 170486 h 170486"/>
                  <a:gd name="connsiteX1" fmla="*/ 196193 w 196193"/>
                  <a:gd name="connsiteY1" fmla="*/ 0 h 1704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96193" h="170486">
                    <a:moveTo>
                      <a:pt x="0" y="170486"/>
                    </a:moveTo>
                    <a:cubicBezTo>
                      <a:pt x="18655" y="76972"/>
                      <a:pt x="98603" y="5594"/>
                      <a:pt x="196193" y="0"/>
                    </a:cubicBezTo>
                  </a:path>
                </a:pathLst>
              </a:custGeom>
              <a:noFill/>
              <a:ln w="15240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2" name="Freeform: Shape 71">
                <a:extLst>
                  <a:ext uri="{FF2B5EF4-FFF2-40B4-BE49-F238E27FC236}">
                    <a16:creationId xmlns:a16="http://schemas.microsoft.com/office/drawing/2014/main" id="{0408B25F-31F6-547C-F432-557100674C74}"/>
                  </a:ext>
                </a:extLst>
              </p:cNvPr>
              <p:cNvSpPr/>
              <p:nvPr/>
            </p:nvSpPr>
            <p:spPr>
              <a:xfrm>
                <a:off x="8927749" y="4359081"/>
                <a:ext cx="57245" cy="31746"/>
              </a:xfrm>
              <a:custGeom>
                <a:avLst/>
                <a:gdLst>
                  <a:gd name="connsiteX0" fmla="*/ 0 w 57245"/>
                  <a:gd name="connsiteY0" fmla="*/ 6248 h 31746"/>
                  <a:gd name="connsiteX1" fmla="*/ 31747 w 57245"/>
                  <a:gd name="connsiteY1" fmla="*/ 31747 h 31746"/>
                  <a:gd name="connsiteX2" fmla="*/ 57245 w 57245"/>
                  <a:gd name="connsiteY2" fmla="*/ 0 h 317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7245" h="31746">
                    <a:moveTo>
                      <a:pt x="0" y="6248"/>
                    </a:moveTo>
                    <a:lnTo>
                      <a:pt x="31747" y="31747"/>
                    </a:lnTo>
                    <a:lnTo>
                      <a:pt x="57245" y="0"/>
                    </a:lnTo>
                  </a:path>
                </a:pathLst>
              </a:custGeom>
              <a:noFill/>
              <a:ln w="15240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3" name="Freeform: Shape 72">
                <a:extLst>
                  <a:ext uri="{FF2B5EF4-FFF2-40B4-BE49-F238E27FC236}">
                    <a16:creationId xmlns:a16="http://schemas.microsoft.com/office/drawing/2014/main" id="{E21AED01-8E50-8E02-C7F8-37C38B040C1D}"/>
                  </a:ext>
                </a:extLst>
              </p:cNvPr>
              <p:cNvSpPr/>
              <p:nvPr/>
            </p:nvSpPr>
            <p:spPr>
              <a:xfrm>
                <a:off x="8756994" y="4573602"/>
                <a:ext cx="33770" cy="56531"/>
              </a:xfrm>
              <a:custGeom>
                <a:avLst/>
                <a:gdLst>
                  <a:gd name="connsiteX0" fmla="*/ 22761 w 33770"/>
                  <a:gd name="connsiteY0" fmla="*/ 0 h 56531"/>
                  <a:gd name="connsiteX1" fmla="*/ 0 w 33770"/>
                  <a:gd name="connsiteY1" fmla="*/ 33770 h 56531"/>
                  <a:gd name="connsiteX2" fmla="*/ 33770 w 33770"/>
                  <a:gd name="connsiteY2" fmla="*/ 56531 h 565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3770" h="56531">
                    <a:moveTo>
                      <a:pt x="22761" y="0"/>
                    </a:moveTo>
                    <a:lnTo>
                      <a:pt x="0" y="33770"/>
                    </a:lnTo>
                    <a:lnTo>
                      <a:pt x="33770" y="56531"/>
                    </a:lnTo>
                  </a:path>
                </a:pathLst>
              </a:custGeom>
              <a:noFill/>
              <a:ln w="15240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4" name="Freeform: Shape 73">
                <a:extLst>
                  <a:ext uri="{FF2B5EF4-FFF2-40B4-BE49-F238E27FC236}">
                    <a16:creationId xmlns:a16="http://schemas.microsoft.com/office/drawing/2014/main" id="{43ED6D57-C57B-A2A1-BB5A-0A08B56A5FD9}"/>
                  </a:ext>
                </a:extLst>
              </p:cNvPr>
              <p:cNvSpPr/>
              <p:nvPr/>
            </p:nvSpPr>
            <p:spPr>
              <a:xfrm>
                <a:off x="8505966" y="4399872"/>
                <a:ext cx="57602" cy="29009"/>
              </a:xfrm>
              <a:custGeom>
                <a:avLst/>
                <a:gdLst>
                  <a:gd name="connsiteX0" fmla="*/ 57602 w 57602"/>
                  <a:gd name="connsiteY0" fmla="*/ 28593 h 29009"/>
                  <a:gd name="connsiteX1" fmla="*/ 28593 w 57602"/>
                  <a:gd name="connsiteY1" fmla="*/ 0 h 29009"/>
                  <a:gd name="connsiteX2" fmla="*/ 0 w 57602"/>
                  <a:gd name="connsiteY2" fmla="*/ 29009 h 29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7602" h="29009">
                    <a:moveTo>
                      <a:pt x="57602" y="28593"/>
                    </a:moveTo>
                    <a:lnTo>
                      <a:pt x="28593" y="0"/>
                    </a:lnTo>
                    <a:lnTo>
                      <a:pt x="0" y="29009"/>
                    </a:lnTo>
                  </a:path>
                </a:pathLst>
              </a:custGeom>
              <a:noFill/>
              <a:ln w="15240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5" name="Freeform: Shape 74">
                <a:extLst>
                  <a:ext uri="{FF2B5EF4-FFF2-40B4-BE49-F238E27FC236}">
                    <a16:creationId xmlns:a16="http://schemas.microsoft.com/office/drawing/2014/main" id="{F9FFF070-2F13-12EC-B3E1-A1681338BD6F}"/>
                  </a:ext>
                </a:extLst>
              </p:cNvPr>
              <p:cNvSpPr/>
              <p:nvPr/>
            </p:nvSpPr>
            <p:spPr>
              <a:xfrm>
                <a:off x="8712275" y="4152742"/>
                <a:ext cx="29247" cy="57572"/>
              </a:xfrm>
              <a:custGeom>
                <a:avLst/>
                <a:gdLst>
                  <a:gd name="connsiteX0" fmla="*/ 0 w 29247"/>
                  <a:gd name="connsiteY0" fmla="*/ 57573 h 57572"/>
                  <a:gd name="connsiteX1" fmla="*/ 29248 w 29247"/>
                  <a:gd name="connsiteY1" fmla="*/ 29247 h 57572"/>
                  <a:gd name="connsiteX2" fmla="*/ 893 w 29247"/>
                  <a:gd name="connsiteY2" fmla="*/ 0 h 575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9247" h="57572">
                    <a:moveTo>
                      <a:pt x="0" y="57573"/>
                    </a:moveTo>
                    <a:lnTo>
                      <a:pt x="29248" y="29247"/>
                    </a:lnTo>
                    <a:lnTo>
                      <a:pt x="893" y="0"/>
                    </a:lnTo>
                  </a:path>
                </a:pathLst>
              </a:custGeom>
              <a:noFill/>
              <a:ln w="15240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pic>
          <p:nvPicPr>
            <p:cNvPr id="78" name="Graphic 77">
              <a:extLst>
                <a:ext uri="{FF2B5EF4-FFF2-40B4-BE49-F238E27FC236}">
                  <a16:creationId xmlns:a16="http://schemas.microsoft.com/office/drawing/2014/main" id="{0A2F9568-CD52-78D5-CBCC-2F62634F9C22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8591187" y="5467045"/>
              <a:ext cx="437926" cy="451358"/>
            </a:xfrm>
            <a:prstGeom prst="rect">
              <a:avLst/>
            </a:prstGeom>
          </p:spPr>
        </p:pic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7A07DB1B-A4D4-CC35-7347-C0F04B0A274E}"/>
              </a:ext>
            </a:extLst>
          </p:cNvPr>
          <p:cNvGrpSpPr/>
          <p:nvPr/>
        </p:nvGrpSpPr>
        <p:grpSpPr>
          <a:xfrm>
            <a:off x="10451304" y="249992"/>
            <a:ext cx="1032938" cy="293437"/>
            <a:chOff x="10451304" y="249992"/>
            <a:chExt cx="1032938" cy="293437"/>
          </a:xfrm>
        </p:grpSpPr>
        <p:sp>
          <p:nvSpPr>
            <p:cNvPr id="22" name="Rounded Rectangle 20">
              <a:extLst>
                <a:ext uri="{FF2B5EF4-FFF2-40B4-BE49-F238E27FC236}">
                  <a16:creationId xmlns:a16="http://schemas.microsoft.com/office/drawing/2014/main" id="{2674BBC0-270A-21FF-673F-DFA147031350}"/>
                </a:ext>
              </a:extLst>
            </p:cNvPr>
            <p:cNvSpPr/>
            <p:nvPr/>
          </p:nvSpPr>
          <p:spPr>
            <a:xfrm>
              <a:off x="10451304" y="278972"/>
              <a:ext cx="1025189" cy="250640"/>
            </a:xfrm>
            <a:prstGeom prst="roundRect">
              <a:avLst>
                <a:gd name="adj" fmla="val 50000"/>
              </a:avLst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Title 13">
              <a:extLst>
                <a:ext uri="{FF2B5EF4-FFF2-40B4-BE49-F238E27FC236}">
                  <a16:creationId xmlns:a16="http://schemas.microsoft.com/office/drawing/2014/main" id="{D35C6A9A-18C0-E237-60E8-C7BAF91E26F5}"/>
                </a:ext>
              </a:extLst>
            </p:cNvPr>
            <p:cNvSpPr txBox="1">
              <a:spLocks/>
            </p:cNvSpPr>
            <p:nvPr/>
          </p:nvSpPr>
          <p:spPr>
            <a:xfrm>
              <a:off x="10459053" y="249992"/>
              <a:ext cx="1025189" cy="293437"/>
            </a:xfrm>
            <a:prstGeom prst="rect">
              <a:avLst/>
            </a:prstGeom>
          </p:spPr>
          <p:txBody>
            <a:bodyPr vert="horz" lIns="68580" tIns="34290" rIns="68580" bIns="34290" rtlCol="0" anchor="ctr">
              <a:no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ts val="18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Funnel Sans" pitchFamily="2" charset="0"/>
                  <a:ea typeface="Roboto" panose="02000000000000000000" pitchFamily="2" charset="0"/>
                </a:rPr>
                <a:t>What we do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69575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30">
            <a:extLst>
              <a:ext uri="{FF2B5EF4-FFF2-40B4-BE49-F238E27FC236}">
                <a16:creationId xmlns:a16="http://schemas.microsoft.com/office/drawing/2014/main" id="{CE45A594-0119-224E-6558-C733E8964ED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608705" y="1886290"/>
            <a:ext cx="1988418" cy="2257445"/>
          </a:xfrm>
          <a:prstGeom prst="roundRect">
            <a:avLst>
              <a:gd name="adj" fmla="val 2356"/>
            </a:avLst>
          </a:prstGeom>
        </p:spPr>
      </p:pic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38515CCE-662D-C522-5967-E489375C9C8D}"/>
              </a:ext>
            </a:extLst>
          </p:cNvPr>
          <p:cNvSpPr/>
          <p:nvPr/>
        </p:nvSpPr>
        <p:spPr>
          <a:xfrm>
            <a:off x="9608704" y="2477978"/>
            <a:ext cx="1988418" cy="1697548"/>
          </a:xfrm>
          <a:prstGeom prst="roundRect">
            <a:avLst>
              <a:gd name="adj" fmla="val 5894"/>
            </a:avLst>
          </a:prstGeom>
          <a:gradFill>
            <a:gsLst>
              <a:gs pos="0">
                <a:schemeClr val="tx1">
                  <a:alpha val="80000"/>
                </a:schemeClr>
              </a:gs>
              <a:gs pos="97000">
                <a:schemeClr val="tx1">
                  <a:alpha val="0"/>
                </a:schemeClr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06910588-0C88-2195-598B-D0CC89EEDB0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21105" y="1886290"/>
            <a:ext cx="1988418" cy="2257445"/>
          </a:xfrm>
          <a:prstGeom prst="roundRect">
            <a:avLst>
              <a:gd name="adj" fmla="val 2999"/>
            </a:avLst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ED31479D-3D05-6481-EE40-9245959E56EE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570"/>
          <a:stretch/>
        </p:blipFill>
        <p:spPr>
          <a:xfrm>
            <a:off x="5433503" y="1886290"/>
            <a:ext cx="1988418" cy="2257445"/>
          </a:xfrm>
          <a:prstGeom prst="roundRect">
            <a:avLst>
              <a:gd name="adj" fmla="val 2356"/>
            </a:avLst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CE767F04-BF67-3304-39DF-07F2A2F43A23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45901" y="1886290"/>
            <a:ext cx="1988418" cy="2257445"/>
          </a:xfrm>
          <a:prstGeom prst="roundRect">
            <a:avLst>
              <a:gd name="adj" fmla="val 2356"/>
            </a:avLst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103EDC5A-8A4F-81C2-2EA3-2FC25AA74D97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58299" y="1886290"/>
            <a:ext cx="1988418" cy="2257445"/>
          </a:xfrm>
          <a:prstGeom prst="roundRect">
            <a:avLst>
              <a:gd name="adj" fmla="val 2999"/>
            </a:avLst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035B7F9-486A-0215-B231-1E0E25F97558}"/>
              </a:ext>
            </a:extLst>
          </p:cNvPr>
          <p:cNvSpPr>
            <a:spLocks noGrp="1"/>
          </p:cNvSpPr>
          <p:nvPr>
            <p:ph type="sldNum" idx="13"/>
          </p:nvPr>
        </p:nvSpPr>
        <p:spPr/>
        <p:txBody>
          <a:bodyPr/>
          <a:lstStyle/>
          <a:p>
            <a:fld id="{00000000-1234-1234-1234-123412341234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AC3FE4AF-8EE8-F238-0D15-5AEBC51600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8299" y="462976"/>
            <a:ext cx="8581891" cy="538901"/>
          </a:xfrm>
        </p:spPr>
        <p:txBody>
          <a:bodyPr/>
          <a:lstStyle/>
          <a:p>
            <a:pPr>
              <a:defRPr/>
            </a:pPr>
            <a:r>
              <a:rPr lang="en-US">
                <a:latin typeface="Funnel Sans ExtraBold"/>
              </a:rPr>
              <a:t>Where we focus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D615BF6-8BF7-4C03-CB84-D39C28E23982}"/>
              </a:ext>
            </a:extLst>
          </p:cNvPr>
          <p:cNvSpPr txBox="1"/>
          <p:nvPr/>
        </p:nvSpPr>
        <p:spPr>
          <a:xfrm>
            <a:off x="1211999" y="1008891"/>
            <a:ext cx="7681275" cy="707886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2000">
                <a:solidFill>
                  <a:schemeClr val="bg1"/>
                </a:solidFill>
                <a:latin typeface="Funnel Sans Light"/>
              </a:rPr>
              <a:t>Our deep business expertise across a core set of services and industries enables us to bring scale and value to our clients.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116CBE62-8663-E829-3A09-4E61F09AFA6E}"/>
              </a:ext>
            </a:extLst>
          </p:cNvPr>
          <p:cNvSpPr txBox="1"/>
          <p:nvPr/>
        </p:nvSpPr>
        <p:spPr>
          <a:xfrm rot="16200000">
            <a:off x="-140495" y="2513927"/>
            <a:ext cx="165538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>
                <a:solidFill>
                  <a:schemeClr val="accent1"/>
                </a:solidFill>
                <a:latin typeface="Funnel Sans ExtraBold" pitchFamily="2" charset="0"/>
              </a:rPr>
              <a:t>SERVICES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24774B8A-B6FA-AA87-EBC8-A9872E0F810E}"/>
              </a:ext>
            </a:extLst>
          </p:cNvPr>
          <p:cNvSpPr txBox="1"/>
          <p:nvPr/>
        </p:nvSpPr>
        <p:spPr>
          <a:xfrm rot="16200000">
            <a:off x="-202483" y="4934597"/>
            <a:ext cx="17793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>
                <a:solidFill>
                  <a:schemeClr val="accent1"/>
                </a:solidFill>
                <a:latin typeface="Funnel Sans ExtraBold" pitchFamily="2" charset="0"/>
              </a:rPr>
              <a:t>INDUSTRIES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2CD38AE9-4E4F-6D03-1D34-0C4335FA0CD6}"/>
              </a:ext>
            </a:extLst>
          </p:cNvPr>
          <p:cNvSpPr/>
          <p:nvPr/>
        </p:nvSpPr>
        <p:spPr>
          <a:xfrm>
            <a:off x="7517793" y="2477978"/>
            <a:ext cx="1988418" cy="1697548"/>
          </a:xfrm>
          <a:prstGeom prst="roundRect">
            <a:avLst>
              <a:gd name="adj" fmla="val 5894"/>
            </a:avLst>
          </a:prstGeom>
          <a:gradFill>
            <a:gsLst>
              <a:gs pos="0">
                <a:schemeClr val="tx1">
                  <a:alpha val="80000"/>
                </a:schemeClr>
              </a:gs>
              <a:gs pos="97000">
                <a:schemeClr val="tx1">
                  <a:alpha val="0"/>
                </a:schemeClr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7F8F4AA4-19C8-3B40-8C6E-D45623A401A7}"/>
              </a:ext>
            </a:extLst>
          </p:cNvPr>
          <p:cNvSpPr/>
          <p:nvPr/>
        </p:nvSpPr>
        <p:spPr>
          <a:xfrm>
            <a:off x="5426882" y="2477978"/>
            <a:ext cx="1988418" cy="1697548"/>
          </a:xfrm>
          <a:prstGeom prst="roundRect">
            <a:avLst>
              <a:gd name="adj" fmla="val 5894"/>
            </a:avLst>
          </a:prstGeom>
          <a:gradFill>
            <a:gsLst>
              <a:gs pos="0">
                <a:schemeClr val="tx1">
                  <a:alpha val="80000"/>
                </a:schemeClr>
              </a:gs>
              <a:gs pos="97000">
                <a:schemeClr val="tx1">
                  <a:alpha val="0"/>
                </a:schemeClr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C66FA0A7-6EED-172D-E1B6-9697A18272A7}"/>
              </a:ext>
            </a:extLst>
          </p:cNvPr>
          <p:cNvSpPr/>
          <p:nvPr/>
        </p:nvSpPr>
        <p:spPr>
          <a:xfrm>
            <a:off x="3335971" y="2477978"/>
            <a:ext cx="1988418" cy="1697548"/>
          </a:xfrm>
          <a:prstGeom prst="roundRect">
            <a:avLst>
              <a:gd name="adj" fmla="val 5894"/>
            </a:avLst>
          </a:prstGeom>
          <a:gradFill>
            <a:gsLst>
              <a:gs pos="0">
                <a:schemeClr val="tx1">
                  <a:alpha val="80000"/>
                </a:schemeClr>
              </a:gs>
              <a:gs pos="97000">
                <a:schemeClr val="tx1">
                  <a:alpha val="0"/>
                </a:schemeClr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6972CEDB-3718-524A-5B4B-64F2DE891DCA}"/>
              </a:ext>
            </a:extLst>
          </p:cNvPr>
          <p:cNvSpPr/>
          <p:nvPr/>
        </p:nvSpPr>
        <p:spPr>
          <a:xfrm>
            <a:off x="1245060" y="2477978"/>
            <a:ext cx="1988418" cy="1697548"/>
          </a:xfrm>
          <a:prstGeom prst="roundRect">
            <a:avLst>
              <a:gd name="adj" fmla="val 5894"/>
            </a:avLst>
          </a:prstGeom>
          <a:gradFill>
            <a:gsLst>
              <a:gs pos="0">
                <a:schemeClr val="tx1">
                  <a:alpha val="80000"/>
                </a:schemeClr>
              </a:gs>
              <a:gs pos="97000">
                <a:schemeClr val="tx1">
                  <a:alpha val="0"/>
                </a:schemeClr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9B3A9839-2C35-E34F-D572-43E1A0DC441B}"/>
              </a:ext>
            </a:extLst>
          </p:cNvPr>
          <p:cNvSpPr/>
          <p:nvPr/>
        </p:nvSpPr>
        <p:spPr>
          <a:xfrm>
            <a:off x="1449534" y="3228419"/>
            <a:ext cx="1785600" cy="547568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ts val="1860"/>
              </a:lnSpc>
            </a:pPr>
            <a:r>
              <a:rPr lang="en-US" sz="1800">
                <a:latin typeface="Funnel Sans Light" pitchFamily="2" charset="0"/>
              </a:rPr>
              <a:t>Finance and Accounting</a:t>
            </a:r>
          </a:p>
        </p:txBody>
      </p:sp>
      <p:sp>
        <p:nvSpPr>
          <p:cNvPr id="23" name="Rectangle: Rounded Corners 12">
            <a:extLst>
              <a:ext uri="{FF2B5EF4-FFF2-40B4-BE49-F238E27FC236}">
                <a16:creationId xmlns:a16="http://schemas.microsoft.com/office/drawing/2014/main" id="{5A1BC7AD-ABA5-EEC2-C884-F4323DF421B6}"/>
              </a:ext>
            </a:extLst>
          </p:cNvPr>
          <p:cNvSpPr/>
          <p:nvPr/>
        </p:nvSpPr>
        <p:spPr>
          <a:xfrm>
            <a:off x="3492598" y="3228419"/>
            <a:ext cx="1785600" cy="547569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ts val="1860"/>
              </a:lnSpc>
            </a:pPr>
            <a:r>
              <a:rPr lang="en-US" sz="1800">
                <a:latin typeface="Funnel Sans Light" pitchFamily="2" charset="0"/>
              </a:rPr>
              <a:t>Risk Management</a:t>
            </a:r>
          </a:p>
          <a:p>
            <a:r>
              <a:rPr lang="en-US" sz="1000" b="1">
                <a:latin typeface="Funnel Sans"/>
              </a:rPr>
              <a:t> </a:t>
            </a:r>
          </a:p>
          <a:p>
            <a:endParaRPr lang="en-US" sz="1000" b="1">
              <a:latin typeface="Funnel Sans" pitchFamily="2" charset="0"/>
            </a:endParaRPr>
          </a:p>
        </p:txBody>
      </p:sp>
      <p:sp>
        <p:nvSpPr>
          <p:cNvPr id="24" name="Rectangle: Rounded Corners 12">
            <a:extLst>
              <a:ext uri="{FF2B5EF4-FFF2-40B4-BE49-F238E27FC236}">
                <a16:creationId xmlns:a16="http://schemas.microsoft.com/office/drawing/2014/main" id="{B07F5C19-0B5A-D4E1-6C96-4CDD8F769580}"/>
              </a:ext>
            </a:extLst>
          </p:cNvPr>
          <p:cNvSpPr/>
          <p:nvPr/>
        </p:nvSpPr>
        <p:spPr>
          <a:xfrm>
            <a:off x="5534912" y="3228419"/>
            <a:ext cx="1785600" cy="1132307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ts val="1860"/>
              </a:lnSpc>
            </a:pPr>
            <a:r>
              <a:rPr lang="en-US" sz="1800">
                <a:latin typeface="Funnel Sans Light" pitchFamily="2" charset="0"/>
              </a:rPr>
              <a:t>Supply Chain Management</a:t>
            </a:r>
          </a:p>
          <a:p>
            <a:pPr>
              <a:lnSpc>
                <a:spcPts val="1860"/>
              </a:lnSpc>
            </a:pPr>
            <a:r>
              <a:rPr lang="en-US" sz="1000" b="1">
                <a:latin typeface="Funnel Sans"/>
              </a:rPr>
              <a:t>Sourcing and Procurement</a:t>
            </a:r>
          </a:p>
          <a:p>
            <a:endParaRPr lang="en-US" sz="1000" b="1">
              <a:latin typeface="Funnel Sans" pitchFamily="2" charset="0"/>
            </a:endParaRPr>
          </a:p>
        </p:txBody>
      </p:sp>
      <p:sp>
        <p:nvSpPr>
          <p:cNvPr id="25" name="Rectangle: Rounded Corners 12">
            <a:extLst>
              <a:ext uri="{FF2B5EF4-FFF2-40B4-BE49-F238E27FC236}">
                <a16:creationId xmlns:a16="http://schemas.microsoft.com/office/drawing/2014/main" id="{BBF705FD-5BFA-D7BD-38EE-E6826DA17E20}"/>
              </a:ext>
            </a:extLst>
          </p:cNvPr>
          <p:cNvSpPr/>
          <p:nvPr/>
        </p:nvSpPr>
        <p:spPr>
          <a:xfrm>
            <a:off x="9749854" y="3181956"/>
            <a:ext cx="1832055" cy="1132307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ts val="1860"/>
              </a:lnSpc>
              <a:spcAft>
                <a:spcPts val="600"/>
              </a:spcAft>
            </a:pPr>
            <a:r>
              <a:rPr lang="en-US" sz="1800">
                <a:latin typeface="Funnel Sans Light"/>
              </a:rPr>
              <a:t>Other Services</a:t>
            </a:r>
          </a:p>
          <a:p>
            <a:pPr>
              <a:lnSpc>
                <a:spcPct val="80000"/>
              </a:lnSpc>
            </a:pPr>
            <a:r>
              <a:rPr lang="en-US" sz="1000" b="1">
                <a:latin typeface="Funnel Sans"/>
              </a:rPr>
              <a:t>Customer Care, Human</a:t>
            </a:r>
            <a:br>
              <a:rPr lang="en-US" sz="1000" b="1">
                <a:latin typeface="Funnel Sans"/>
              </a:rPr>
            </a:br>
            <a:r>
              <a:rPr lang="en-US" sz="1000" b="1">
                <a:latin typeface="Funnel Sans"/>
              </a:rPr>
              <a:t>Resources Management, Sales and Commercial, Sustainability Services, Trust and Safety</a:t>
            </a:r>
          </a:p>
        </p:txBody>
      </p:sp>
      <p:sp>
        <p:nvSpPr>
          <p:cNvPr id="26" name="Rectangle: Rounded Corners 12">
            <a:extLst>
              <a:ext uri="{FF2B5EF4-FFF2-40B4-BE49-F238E27FC236}">
                <a16:creationId xmlns:a16="http://schemas.microsoft.com/office/drawing/2014/main" id="{5BD6290B-5546-9F04-8045-9D468883E1F0}"/>
              </a:ext>
            </a:extLst>
          </p:cNvPr>
          <p:cNvSpPr/>
          <p:nvPr/>
        </p:nvSpPr>
        <p:spPr>
          <a:xfrm>
            <a:off x="7691711" y="3228419"/>
            <a:ext cx="1641407" cy="732763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ts val="1860"/>
              </a:lnSpc>
            </a:pPr>
            <a:r>
              <a:rPr lang="en-US" sz="1800">
                <a:latin typeface="Funnel Sans Light" pitchFamily="2" charset="0"/>
              </a:rPr>
              <a:t>Data, Technology, and AI services</a:t>
            </a:r>
          </a:p>
        </p:txBody>
      </p:sp>
      <p:pic>
        <p:nvPicPr>
          <p:cNvPr id="27" name="Picture 26" descr="A close up of a sky&#10;&#10;Description automatically generated">
            <a:extLst>
              <a:ext uri="{FF2B5EF4-FFF2-40B4-BE49-F238E27FC236}">
                <a16:creationId xmlns:a16="http://schemas.microsoft.com/office/drawing/2014/main" id="{92638EE6-D9EB-DF59-3571-9AC1784AD155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58299" y="4313248"/>
            <a:ext cx="10338823" cy="1958008"/>
          </a:xfrm>
          <a:prstGeom prst="roundRect">
            <a:avLst>
              <a:gd name="adj" fmla="val 6234"/>
            </a:avLst>
          </a:prstGeom>
        </p:spPr>
      </p:pic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8B25E652-3B90-727A-A58D-1814D1DB3FE2}"/>
              </a:ext>
            </a:extLst>
          </p:cNvPr>
          <p:cNvCxnSpPr>
            <a:cxnSpLocks/>
          </p:cNvCxnSpPr>
          <p:nvPr/>
        </p:nvCxnSpPr>
        <p:spPr>
          <a:xfrm>
            <a:off x="682344" y="3260210"/>
            <a:ext cx="0" cy="700972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643D441F-EE38-2E9F-5803-D884849E7980}"/>
              </a:ext>
            </a:extLst>
          </p:cNvPr>
          <p:cNvCxnSpPr>
            <a:cxnSpLocks/>
          </p:cNvCxnSpPr>
          <p:nvPr/>
        </p:nvCxnSpPr>
        <p:spPr>
          <a:xfrm>
            <a:off x="682344" y="5897828"/>
            <a:ext cx="0" cy="373428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4A23F768-7761-BF4E-6507-394E42320876}"/>
              </a:ext>
            </a:extLst>
          </p:cNvPr>
          <p:cNvCxnSpPr>
            <a:cxnSpLocks/>
          </p:cNvCxnSpPr>
          <p:nvPr/>
        </p:nvCxnSpPr>
        <p:spPr>
          <a:xfrm rot="5400000">
            <a:off x="2143448" y="5268432"/>
            <a:ext cx="1315112" cy="0"/>
          </a:xfrm>
          <a:prstGeom prst="line">
            <a:avLst/>
          </a:prstGeom>
          <a:ln w="6350">
            <a:solidFill>
              <a:schemeClr val="accent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>
            <a:extLst>
              <a:ext uri="{FF2B5EF4-FFF2-40B4-BE49-F238E27FC236}">
                <a16:creationId xmlns:a16="http://schemas.microsoft.com/office/drawing/2014/main" id="{D228F988-9962-569E-74F7-A20DC7EC4DA4}"/>
              </a:ext>
            </a:extLst>
          </p:cNvPr>
          <p:cNvCxnSpPr>
            <a:cxnSpLocks/>
          </p:cNvCxnSpPr>
          <p:nvPr/>
        </p:nvCxnSpPr>
        <p:spPr>
          <a:xfrm rot="5400000">
            <a:off x="3680504" y="5268433"/>
            <a:ext cx="1315112" cy="0"/>
          </a:xfrm>
          <a:prstGeom prst="line">
            <a:avLst/>
          </a:prstGeom>
          <a:ln w="6350">
            <a:solidFill>
              <a:schemeClr val="accent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62">
            <a:extLst>
              <a:ext uri="{FF2B5EF4-FFF2-40B4-BE49-F238E27FC236}">
                <a16:creationId xmlns:a16="http://schemas.microsoft.com/office/drawing/2014/main" id="{41619F06-C79D-8C51-29BA-AB351BCC1988}"/>
              </a:ext>
            </a:extLst>
          </p:cNvPr>
          <p:cNvCxnSpPr>
            <a:cxnSpLocks/>
          </p:cNvCxnSpPr>
          <p:nvPr/>
        </p:nvCxnSpPr>
        <p:spPr>
          <a:xfrm rot="5400000">
            <a:off x="5722451" y="5268433"/>
            <a:ext cx="1315112" cy="0"/>
          </a:xfrm>
          <a:prstGeom prst="line">
            <a:avLst/>
          </a:prstGeom>
          <a:ln w="6350">
            <a:solidFill>
              <a:schemeClr val="accent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3">
            <a:extLst>
              <a:ext uri="{FF2B5EF4-FFF2-40B4-BE49-F238E27FC236}">
                <a16:creationId xmlns:a16="http://schemas.microsoft.com/office/drawing/2014/main" id="{907F5A50-8197-02B9-992C-A4E02972EF73}"/>
              </a:ext>
            </a:extLst>
          </p:cNvPr>
          <p:cNvCxnSpPr>
            <a:cxnSpLocks/>
          </p:cNvCxnSpPr>
          <p:nvPr/>
        </p:nvCxnSpPr>
        <p:spPr>
          <a:xfrm rot="5400000">
            <a:off x="7479055" y="5268434"/>
            <a:ext cx="1315112" cy="0"/>
          </a:xfrm>
          <a:prstGeom prst="line">
            <a:avLst/>
          </a:prstGeom>
          <a:ln w="6350">
            <a:solidFill>
              <a:schemeClr val="accent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6" name="Straight Connector 95">
            <a:extLst>
              <a:ext uri="{FF2B5EF4-FFF2-40B4-BE49-F238E27FC236}">
                <a16:creationId xmlns:a16="http://schemas.microsoft.com/office/drawing/2014/main" id="{A161CBCB-271E-2B8A-452C-196FD2780FAB}"/>
              </a:ext>
            </a:extLst>
          </p:cNvPr>
          <p:cNvCxnSpPr>
            <a:cxnSpLocks/>
          </p:cNvCxnSpPr>
          <p:nvPr/>
        </p:nvCxnSpPr>
        <p:spPr>
          <a:xfrm rot="5400000">
            <a:off x="9090843" y="5261995"/>
            <a:ext cx="1315112" cy="0"/>
          </a:xfrm>
          <a:prstGeom prst="line">
            <a:avLst/>
          </a:prstGeom>
          <a:ln w="6350">
            <a:solidFill>
              <a:schemeClr val="accent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60" name="Group 59">
            <a:extLst>
              <a:ext uri="{FF2B5EF4-FFF2-40B4-BE49-F238E27FC236}">
                <a16:creationId xmlns:a16="http://schemas.microsoft.com/office/drawing/2014/main" id="{623C8CF1-D5AE-A00C-B95F-0E2743610B07}"/>
              </a:ext>
            </a:extLst>
          </p:cNvPr>
          <p:cNvGrpSpPr/>
          <p:nvPr/>
        </p:nvGrpSpPr>
        <p:grpSpPr>
          <a:xfrm>
            <a:off x="1679798" y="4445806"/>
            <a:ext cx="811605" cy="923622"/>
            <a:chOff x="1679798" y="4445806"/>
            <a:chExt cx="811605" cy="923622"/>
          </a:xfrm>
        </p:grpSpPr>
        <p:sp>
          <p:nvSpPr>
            <p:cNvPr id="48" name="Rectangle: Rounded Corners 12">
              <a:extLst>
                <a:ext uri="{FF2B5EF4-FFF2-40B4-BE49-F238E27FC236}">
                  <a16:creationId xmlns:a16="http://schemas.microsoft.com/office/drawing/2014/main" id="{42CF3A60-7703-CC76-88E7-1130FCFA7189}"/>
                </a:ext>
              </a:extLst>
            </p:cNvPr>
            <p:cNvSpPr/>
            <p:nvPr/>
          </p:nvSpPr>
          <p:spPr>
            <a:xfrm>
              <a:off x="1679798" y="4993423"/>
              <a:ext cx="811605" cy="376005"/>
            </a:xfrm>
            <a:prstGeom prst="roundRect">
              <a:avLst>
                <a:gd name="adj" fmla="val 0"/>
              </a:avLst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ts val="1460"/>
                </a:lnSpc>
              </a:pPr>
              <a:r>
                <a:rPr lang="en-US">
                  <a:solidFill>
                    <a:schemeClr val="bg1"/>
                  </a:solidFill>
                  <a:latin typeface="Funnel Sans SemiBold" pitchFamily="2" charset="0"/>
                </a:rPr>
                <a:t>Insurance</a:t>
              </a:r>
            </a:p>
          </p:txBody>
        </p:sp>
        <p:pic>
          <p:nvPicPr>
            <p:cNvPr id="98" name="Graphic 97">
              <a:extLst>
                <a:ext uri="{FF2B5EF4-FFF2-40B4-BE49-F238E27FC236}">
                  <a16:creationId xmlns:a16="http://schemas.microsoft.com/office/drawing/2014/main" id="{7B13DB2D-F13A-9948-1821-88409C533BCF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1679798" y="4445806"/>
              <a:ext cx="450015" cy="466933"/>
            </a:xfrm>
            <a:prstGeom prst="rect">
              <a:avLst/>
            </a:prstGeom>
          </p:spPr>
        </p:pic>
      </p:grpSp>
      <p:grpSp>
        <p:nvGrpSpPr>
          <p:cNvPr id="61" name="Group 60">
            <a:extLst>
              <a:ext uri="{FF2B5EF4-FFF2-40B4-BE49-F238E27FC236}">
                <a16:creationId xmlns:a16="http://schemas.microsoft.com/office/drawing/2014/main" id="{E4C8BFF5-C2B8-3C4F-F151-29EAEBB16E9F}"/>
              </a:ext>
            </a:extLst>
          </p:cNvPr>
          <p:cNvGrpSpPr/>
          <p:nvPr/>
        </p:nvGrpSpPr>
        <p:grpSpPr>
          <a:xfrm>
            <a:off x="3110605" y="4451166"/>
            <a:ext cx="917854" cy="1195518"/>
            <a:chOff x="3099394" y="4451166"/>
            <a:chExt cx="917854" cy="1195518"/>
          </a:xfrm>
        </p:grpSpPr>
        <p:sp>
          <p:nvSpPr>
            <p:cNvPr id="46" name="Rectangle: Rounded Corners 12">
              <a:extLst>
                <a:ext uri="{FF2B5EF4-FFF2-40B4-BE49-F238E27FC236}">
                  <a16:creationId xmlns:a16="http://schemas.microsoft.com/office/drawing/2014/main" id="{6DD268F1-9CDA-9515-D896-CFC4D7F854E3}"/>
                </a:ext>
              </a:extLst>
            </p:cNvPr>
            <p:cNvSpPr/>
            <p:nvPr/>
          </p:nvSpPr>
          <p:spPr>
            <a:xfrm>
              <a:off x="3099394" y="4993423"/>
              <a:ext cx="917854" cy="653261"/>
            </a:xfrm>
            <a:prstGeom prst="roundRect">
              <a:avLst>
                <a:gd name="adj" fmla="val 0"/>
              </a:avLst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ts val="1460"/>
                </a:lnSpc>
              </a:pPr>
              <a:r>
                <a:rPr lang="en-US">
                  <a:solidFill>
                    <a:schemeClr val="bg1"/>
                  </a:solidFill>
                  <a:latin typeface="Funnel Sans SemiBold" pitchFamily="2" charset="0"/>
                </a:rPr>
                <a:t>Banking and capital markets</a:t>
              </a:r>
            </a:p>
          </p:txBody>
        </p:sp>
        <p:pic>
          <p:nvPicPr>
            <p:cNvPr id="102" name="Graphic 101">
              <a:extLst>
                <a:ext uri="{FF2B5EF4-FFF2-40B4-BE49-F238E27FC236}">
                  <a16:creationId xmlns:a16="http://schemas.microsoft.com/office/drawing/2014/main" id="{0D40AA4B-1A1C-BF4A-6F31-A46ECBCCF562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p:blipFill>
          <p:spPr>
            <a:xfrm>
              <a:off x="3099394" y="4451166"/>
              <a:ext cx="524348" cy="456213"/>
            </a:xfrm>
            <a:prstGeom prst="rect">
              <a:avLst/>
            </a:prstGeom>
          </p:spPr>
        </p:pic>
      </p:grpSp>
      <p:grpSp>
        <p:nvGrpSpPr>
          <p:cNvPr id="65" name="Group 64">
            <a:extLst>
              <a:ext uri="{FF2B5EF4-FFF2-40B4-BE49-F238E27FC236}">
                <a16:creationId xmlns:a16="http://schemas.microsoft.com/office/drawing/2014/main" id="{945A4B1E-F472-A5ED-B650-E602BC1873DC}"/>
              </a:ext>
            </a:extLst>
          </p:cNvPr>
          <p:cNvGrpSpPr/>
          <p:nvPr/>
        </p:nvGrpSpPr>
        <p:grpSpPr>
          <a:xfrm>
            <a:off x="4647661" y="4454766"/>
            <a:ext cx="1422747" cy="1863786"/>
            <a:chOff x="4780412" y="4454766"/>
            <a:chExt cx="1422747" cy="1863786"/>
          </a:xfrm>
        </p:grpSpPr>
        <p:sp>
          <p:nvSpPr>
            <p:cNvPr id="39" name="Rectangle: Rounded Corners 12">
              <a:extLst>
                <a:ext uri="{FF2B5EF4-FFF2-40B4-BE49-F238E27FC236}">
                  <a16:creationId xmlns:a16="http://schemas.microsoft.com/office/drawing/2014/main" id="{86342662-F4FF-DFA0-4C66-906403D40E66}"/>
                </a:ext>
              </a:extLst>
            </p:cNvPr>
            <p:cNvSpPr/>
            <p:nvPr/>
          </p:nvSpPr>
          <p:spPr>
            <a:xfrm>
              <a:off x="4780412" y="4993423"/>
              <a:ext cx="1422747" cy="1325129"/>
            </a:xfrm>
            <a:prstGeom prst="roundRect">
              <a:avLst>
                <a:gd name="adj" fmla="val 0"/>
              </a:avLst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80000"/>
                </a:lnSpc>
                <a:spcBef>
                  <a:spcPts val="100"/>
                </a:spcBef>
                <a:spcAft>
                  <a:spcPts val="300"/>
                </a:spcAft>
              </a:pPr>
              <a:r>
                <a:rPr lang="en-US">
                  <a:solidFill>
                    <a:schemeClr val="bg1"/>
                  </a:solidFill>
                  <a:latin typeface="Funnel Sans SemiBold" pitchFamily="2" charset="0"/>
                </a:rPr>
                <a:t>High tech </a:t>
              </a:r>
            </a:p>
            <a:p>
              <a:pPr>
                <a:lnSpc>
                  <a:spcPct val="80000"/>
                </a:lnSpc>
                <a:spcBef>
                  <a:spcPts val="100"/>
                </a:spcBef>
                <a:spcAft>
                  <a:spcPts val="300"/>
                </a:spcAft>
              </a:pPr>
              <a:r>
                <a:rPr lang="en-US">
                  <a:solidFill>
                    <a:schemeClr val="bg1"/>
                  </a:solidFill>
                  <a:latin typeface="Funnel Sans SemiBold" pitchFamily="2" charset="0"/>
                </a:rPr>
                <a:t>Communications, media, and entertainment </a:t>
              </a:r>
            </a:p>
            <a:p>
              <a:pPr>
                <a:lnSpc>
                  <a:spcPct val="80000"/>
                </a:lnSpc>
                <a:spcBef>
                  <a:spcPts val="100"/>
                </a:spcBef>
                <a:spcAft>
                  <a:spcPts val="300"/>
                </a:spcAft>
              </a:pPr>
              <a:r>
                <a:rPr lang="en-US">
                  <a:solidFill>
                    <a:schemeClr val="bg1"/>
                  </a:solidFill>
                  <a:latin typeface="Funnel Sans SemiBold" pitchFamily="2" charset="0"/>
                </a:rPr>
                <a:t>Software and platforms</a:t>
              </a:r>
            </a:p>
          </p:txBody>
        </p:sp>
        <p:pic>
          <p:nvPicPr>
            <p:cNvPr id="106" name="Graphic 105">
              <a:extLst>
                <a:ext uri="{FF2B5EF4-FFF2-40B4-BE49-F238E27FC236}">
                  <a16:creationId xmlns:a16="http://schemas.microsoft.com/office/drawing/2014/main" id="{9262C965-BF14-40F5-D397-37D399426563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p:blipFill>
          <p:spPr>
            <a:xfrm>
              <a:off x="4780412" y="4454766"/>
              <a:ext cx="463980" cy="449012"/>
            </a:xfrm>
            <a:prstGeom prst="rect">
              <a:avLst/>
            </a:prstGeom>
          </p:spPr>
        </p:pic>
      </p:grpSp>
      <p:grpSp>
        <p:nvGrpSpPr>
          <p:cNvPr id="66" name="Group 65">
            <a:extLst>
              <a:ext uri="{FF2B5EF4-FFF2-40B4-BE49-F238E27FC236}">
                <a16:creationId xmlns:a16="http://schemas.microsoft.com/office/drawing/2014/main" id="{1B8033E2-7E60-74B4-414F-8E1BB217F5B5}"/>
              </a:ext>
            </a:extLst>
          </p:cNvPr>
          <p:cNvGrpSpPr/>
          <p:nvPr/>
        </p:nvGrpSpPr>
        <p:grpSpPr>
          <a:xfrm>
            <a:off x="6647373" y="4453560"/>
            <a:ext cx="1221872" cy="1092228"/>
            <a:chOff x="6565692" y="4453560"/>
            <a:chExt cx="1221872" cy="1092228"/>
          </a:xfrm>
        </p:grpSpPr>
        <p:sp>
          <p:nvSpPr>
            <p:cNvPr id="50" name="Rectangle: Rounded Corners 12">
              <a:extLst>
                <a:ext uri="{FF2B5EF4-FFF2-40B4-BE49-F238E27FC236}">
                  <a16:creationId xmlns:a16="http://schemas.microsoft.com/office/drawing/2014/main" id="{618AD567-6E64-43D4-CAC0-2B81FB563E33}"/>
                </a:ext>
              </a:extLst>
            </p:cNvPr>
            <p:cNvSpPr/>
            <p:nvPr/>
          </p:nvSpPr>
          <p:spPr>
            <a:xfrm>
              <a:off x="6565692" y="4993423"/>
              <a:ext cx="1221872" cy="552365"/>
            </a:xfrm>
            <a:prstGeom prst="roundRect">
              <a:avLst>
                <a:gd name="adj" fmla="val 0"/>
              </a:avLst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ts val="1460"/>
                </a:lnSpc>
              </a:pPr>
              <a:r>
                <a:rPr lang="en-US">
                  <a:solidFill>
                    <a:schemeClr val="bg1"/>
                  </a:solidFill>
                  <a:latin typeface="Funnel Sans SemiBold" pitchFamily="2" charset="0"/>
                </a:rPr>
                <a:t>Manufacturing</a:t>
              </a:r>
            </a:p>
          </p:txBody>
        </p:sp>
        <p:pic>
          <p:nvPicPr>
            <p:cNvPr id="108" name="Graphic 107">
              <a:extLst>
                <a:ext uri="{FF2B5EF4-FFF2-40B4-BE49-F238E27FC236}">
                  <a16:creationId xmlns:a16="http://schemas.microsoft.com/office/drawing/2014/main" id="{D2FFFF6C-AA62-732F-70CF-A60D1EAA1F64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p:blipFill>
          <p:spPr>
            <a:xfrm>
              <a:off x="6565692" y="4453560"/>
              <a:ext cx="524347" cy="451425"/>
            </a:xfrm>
            <a:prstGeom prst="rect">
              <a:avLst/>
            </a:prstGeom>
          </p:spPr>
        </p:pic>
      </p:grpSp>
      <p:grpSp>
        <p:nvGrpSpPr>
          <p:cNvPr id="67" name="Group 66">
            <a:extLst>
              <a:ext uri="{FF2B5EF4-FFF2-40B4-BE49-F238E27FC236}">
                <a16:creationId xmlns:a16="http://schemas.microsoft.com/office/drawing/2014/main" id="{8D816166-AF75-F696-5726-2E648D2992DF}"/>
              </a:ext>
            </a:extLst>
          </p:cNvPr>
          <p:cNvGrpSpPr/>
          <p:nvPr/>
        </p:nvGrpSpPr>
        <p:grpSpPr>
          <a:xfrm>
            <a:off x="8403977" y="4472995"/>
            <a:ext cx="1077056" cy="1174225"/>
            <a:chOff x="8487721" y="4472995"/>
            <a:chExt cx="1077056" cy="1174225"/>
          </a:xfrm>
        </p:grpSpPr>
        <p:sp>
          <p:nvSpPr>
            <p:cNvPr id="51" name="Rectangle: Rounded Corners 12">
              <a:extLst>
                <a:ext uri="{FF2B5EF4-FFF2-40B4-BE49-F238E27FC236}">
                  <a16:creationId xmlns:a16="http://schemas.microsoft.com/office/drawing/2014/main" id="{75E5D401-F556-7249-3077-C18AA1A1A0F2}"/>
                </a:ext>
              </a:extLst>
            </p:cNvPr>
            <p:cNvSpPr/>
            <p:nvPr/>
          </p:nvSpPr>
          <p:spPr>
            <a:xfrm>
              <a:off x="8487721" y="4993423"/>
              <a:ext cx="1077056" cy="653797"/>
            </a:xfrm>
            <a:prstGeom prst="roundRect">
              <a:avLst>
                <a:gd name="adj" fmla="val 0"/>
              </a:avLst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ts val="1460"/>
                </a:lnSpc>
              </a:pPr>
              <a:r>
                <a:rPr lang="en-US">
                  <a:solidFill>
                    <a:schemeClr val="bg1"/>
                  </a:solidFill>
                  <a:latin typeface="Funnel Sans SemiBold" pitchFamily="2" charset="0"/>
                </a:rPr>
                <a:t>Consumer goods and retail</a:t>
              </a:r>
            </a:p>
          </p:txBody>
        </p:sp>
        <p:pic>
          <p:nvPicPr>
            <p:cNvPr id="110" name="Graphic 109">
              <a:extLst>
                <a:ext uri="{FF2B5EF4-FFF2-40B4-BE49-F238E27FC236}">
                  <a16:creationId xmlns:a16="http://schemas.microsoft.com/office/drawing/2014/main" id="{AD82EA8C-54A2-FE0B-FA9B-FE904A4E2159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>
              <a:extLs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/>
            </a:stretch>
          </p:blipFill>
          <p:spPr>
            <a:xfrm>
              <a:off x="8487721" y="4472995"/>
              <a:ext cx="495731" cy="412555"/>
            </a:xfrm>
            <a:prstGeom prst="rect">
              <a:avLst/>
            </a:prstGeom>
          </p:spPr>
        </p:pic>
      </p:grpSp>
      <p:grpSp>
        <p:nvGrpSpPr>
          <p:cNvPr id="68" name="Group 67">
            <a:extLst>
              <a:ext uri="{FF2B5EF4-FFF2-40B4-BE49-F238E27FC236}">
                <a16:creationId xmlns:a16="http://schemas.microsoft.com/office/drawing/2014/main" id="{34ACCA12-73BE-D60E-3C50-9182E1E795ED}"/>
              </a:ext>
            </a:extLst>
          </p:cNvPr>
          <p:cNvGrpSpPr/>
          <p:nvPr/>
        </p:nvGrpSpPr>
        <p:grpSpPr>
          <a:xfrm>
            <a:off x="10015765" y="4457162"/>
            <a:ext cx="1246720" cy="1088626"/>
            <a:chOff x="10053865" y="4457162"/>
            <a:chExt cx="1246720" cy="1088626"/>
          </a:xfrm>
        </p:grpSpPr>
        <p:sp>
          <p:nvSpPr>
            <p:cNvPr id="52" name="Rectangle: Rounded Corners 12">
              <a:extLst>
                <a:ext uri="{FF2B5EF4-FFF2-40B4-BE49-F238E27FC236}">
                  <a16:creationId xmlns:a16="http://schemas.microsoft.com/office/drawing/2014/main" id="{5ACF1CF0-C029-9A3D-54A3-9299AFD59491}"/>
                </a:ext>
              </a:extLst>
            </p:cNvPr>
            <p:cNvSpPr/>
            <p:nvPr/>
          </p:nvSpPr>
          <p:spPr>
            <a:xfrm>
              <a:off x="10053865" y="4993423"/>
              <a:ext cx="1246720" cy="552365"/>
            </a:xfrm>
            <a:prstGeom prst="roundRect">
              <a:avLst>
                <a:gd name="adj" fmla="val 0"/>
              </a:avLst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ts val="1460"/>
                </a:lnSpc>
              </a:pPr>
              <a:r>
                <a:rPr lang="en-US">
                  <a:solidFill>
                    <a:schemeClr val="bg1"/>
                  </a:solidFill>
                  <a:latin typeface="Funnel Sans SemiBold" pitchFamily="2" charset="0"/>
                </a:rPr>
                <a:t>Life sciences and healthcare</a:t>
              </a:r>
            </a:p>
          </p:txBody>
        </p:sp>
        <p:pic>
          <p:nvPicPr>
            <p:cNvPr id="112" name="Graphic 111">
              <a:extLst>
                <a:ext uri="{FF2B5EF4-FFF2-40B4-BE49-F238E27FC236}">
                  <a16:creationId xmlns:a16="http://schemas.microsoft.com/office/drawing/2014/main" id="{9903562F-EAA6-7F36-67D7-6F9C7A026542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>
              <a:extLst>
                <a:ext uri="{96DAC541-7B7A-43D3-8B79-37D633B846F1}">
                  <asvg:svgBlip xmlns:asvg="http://schemas.microsoft.com/office/drawing/2016/SVG/main" r:embed="rId20"/>
                </a:ext>
              </a:extLst>
            </a:blip>
            <a:stretch>
              <a:fillRect/>
            </a:stretch>
          </p:blipFill>
          <p:spPr>
            <a:xfrm>
              <a:off x="10053865" y="4457162"/>
              <a:ext cx="446616" cy="446616"/>
            </a:xfrm>
            <a:prstGeom prst="rect">
              <a:avLst/>
            </a:prstGeom>
          </p:spPr>
        </p:pic>
      </p:grpSp>
      <p:pic>
        <p:nvPicPr>
          <p:cNvPr id="122" name="Graphic 121">
            <a:extLst>
              <a:ext uri="{FF2B5EF4-FFF2-40B4-BE49-F238E27FC236}">
                <a16:creationId xmlns:a16="http://schemas.microsoft.com/office/drawing/2014/main" id="{3B4C53C1-FA26-0110-6726-EA61D0361D60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1376764" y="5215038"/>
            <a:ext cx="116418" cy="125203"/>
          </a:xfrm>
          <a:prstGeom prst="rect">
            <a:avLst/>
          </a:prstGeom>
        </p:spPr>
      </p:pic>
      <p:pic>
        <p:nvPicPr>
          <p:cNvPr id="128" name="Graphic 127">
            <a:extLst>
              <a:ext uri="{FF2B5EF4-FFF2-40B4-BE49-F238E27FC236}">
                <a16:creationId xmlns:a16="http://schemas.microsoft.com/office/drawing/2014/main" id="{085DA7FF-E947-A30A-E75A-59A36FC9BD26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 rot="10800000">
            <a:off x="11365626" y="5215038"/>
            <a:ext cx="116418" cy="125203"/>
          </a:xfrm>
          <a:prstGeom prst="rect">
            <a:avLst/>
          </a:prstGeom>
        </p:spPr>
      </p:pic>
      <p:grpSp>
        <p:nvGrpSpPr>
          <p:cNvPr id="42" name="Group 41">
            <a:extLst>
              <a:ext uri="{FF2B5EF4-FFF2-40B4-BE49-F238E27FC236}">
                <a16:creationId xmlns:a16="http://schemas.microsoft.com/office/drawing/2014/main" id="{F2EA3B9D-7167-2895-3046-F71B097B44C0}"/>
              </a:ext>
            </a:extLst>
          </p:cNvPr>
          <p:cNvGrpSpPr/>
          <p:nvPr/>
        </p:nvGrpSpPr>
        <p:grpSpPr>
          <a:xfrm>
            <a:off x="1359077" y="4492024"/>
            <a:ext cx="10130104" cy="1634930"/>
            <a:chOff x="1359077" y="4492024"/>
            <a:chExt cx="10130104" cy="1634930"/>
          </a:xfrm>
        </p:grpSpPr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0C447E6D-E1D0-40B2-A0F3-47FB05EF54BF}"/>
                </a:ext>
              </a:extLst>
            </p:cNvPr>
            <p:cNvGrpSpPr/>
            <p:nvPr/>
          </p:nvGrpSpPr>
          <p:grpSpPr>
            <a:xfrm rot="19448014">
              <a:off x="1359077" y="4492024"/>
              <a:ext cx="96754" cy="103902"/>
              <a:chOff x="1359077" y="4492024"/>
              <a:chExt cx="96754" cy="103902"/>
            </a:xfrm>
          </p:grpSpPr>
          <p:sp>
            <p:nvSpPr>
              <p:cNvPr id="4" name="Freeform: Shape 3">
                <a:extLst>
                  <a:ext uri="{FF2B5EF4-FFF2-40B4-BE49-F238E27FC236}">
                    <a16:creationId xmlns:a16="http://schemas.microsoft.com/office/drawing/2014/main" id="{57B28D53-36D3-AA0B-194B-B4D97EC09B42}"/>
                  </a:ext>
                </a:extLst>
              </p:cNvPr>
              <p:cNvSpPr/>
              <p:nvPr/>
            </p:nvSpPr>
            <p:spPr>
              <a:xfrm rot="2700000">
                <a:off x="1409328" y="4563056"/>
                <a:ext cx="65426" cy="313"/>
              </a:xfrm>
              <a:custGeom>
                <a:avLst/>
                <a:gdLst>
                  <a:gd name="connsiteX0" fmla="*/ 65426 w 65426"/>
                  <a:gd name="connsiteY0" fmla="*/ 0 h 313"/>
                  <a:gd name="connsiteX1" fmla="*/ 0 w 65426"/>
                  <a:gd name="connsiteY1" fmla="*/ 0 h 3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5426" h="313">
                    <a:moveTo>
                      <a:pt x="65426" y="0"/>
                    </a:moveTo>
                    <a:lnTo>
                      <a:pt x="0" y="0"/>
                    </a:lnTo>
                  </a:path>
                </a:pathLst>
              </a:custGeom>
              <a:noFill/>
              <a:ln w="9119" cap="rnd">
                <a:solidFill>
                  <a:schemeClr val="tx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" name="Freeform: Shape 4">
                <a:extLst>
                  <a:ext uri="{FF2B5EF4-FFF2-40B4-BE49-F238E27FC236}">
                    <a16:creationId xmlns:a16="http://schemas.microsoft.com/office/drawing/2014/main" id="{5B86E5DA-15F8-36CD-5B18-8CA761EE8A03}"/>
                  </a:ext>
                </a:extLst>
              </p:cNvPr>
              <p:cNvSpPr/>
              <p:nvPr/>
            </p:nvSpPr>
            <p:spPr>
              <a:xfrm rot="2700000">
                <a:off x="1371048" y="4520100"/>
                <a:ext cx="32728" cy="56670"/>
              </a:xfrm>
              <a:custGeom>
                <a:avLst/>
                <a:gdLst>
                  <a:gd name="connsiteX0" fmla="*/ 0 w 32728"/>
                  <a:gd name="connsiteY0" fmla="*/ 56671 h 56670"/>
                  <a:gd name="connsiteX1" fmla="*/ 32729 w 32728"/>
                  <a:gd name="connsiteY1" fmla="*/ 0 h 5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2728" h="56670">
                    <a:moveTo>
                      <a:pt x="0" y="56671"/>
                    </a:moveTo>
                    <a:lnTo>
                      <a:pt x="32729" y="0"/>
                    </a:lnTo>
                  </a:path>
                </a:pathLst>
              </a:custGeom>
              <a:noFill/>
              <a:ln w="9119" cap="rnd">
                <a:solidFill>
                  <a:schemeClr val="tx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" name="Freeform: Shape 5">
                <a:extLst>
                  <a:ext uri="{FF2B5EF4-FFF2-40B4-BE49-F238E27FC236}">
                    <a16:creationId xmlns:a16="http://schemas.microsoft.com/office/drawing/2014/main" id="{C47CCEED-FF41-EF96-89AF-9F4519A60B8E}"/>
                  </a:ext>
                </a:extLst>
              </p:cNvPr>
              <p:cNvSpPr/>
              <p:nvPr/>
            </p:nvSpPr>
            <p:spPr>
              <a:xfrm rot="2700000">
                <a:off x="1411147" y="4480038"/>
                <a:ext cx="32697" cy="56670"/>
              </a:xfrm>
              <a:custGeom>
                <a:avLst/>
                <a:gdLst>
                  <a:gd name="connsiteX0" fmla="*/ 0 w 32697"/>
                  <a:gd name="connsiteY0" fmla="*/ 0 h 56670"/>
                  <a:gd name="connsiteX1" fmla="*/ 32697 w 32697"/>
                  <a:gd name="connsiteY1" fmla="*/ 56671 h 5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2697" h="56670">
                    <a:moveTo>
                      <a:pt x="0" y="0"/>
                    </a:moveTo>
                    <a:lnTo>
                      <a:pt x="32697" y="56671"/>
                    </a:lnTo>
                  </a:path>
                </a:pathLst>
              </a:custGeom>
              <a:noFill/>
              <a:ln w="9119" cap="rnd">
                <a:solidFill>
                  <a:schemeClr val="tx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E38A97C8-E393-0BBE-FAB9-ADC8983E081B}"/>
                </a:ext>
              </a:extLst>
            </p:cNvPr>
            <p:cNvGrpSpPr/>
            <p:nvPr/>
          </p:nvGrpSpPr>
          <p:grpSpPr>
            <a:xfrm rot="19536491">
              <a:off x="11392428" y="6023054"/>
              <a:ext cx="96753" cy="103900"/>
              <a:chOff x="11392428" y="6023054"/>
              <a:chExt cx="96753" cy="103900"/>
            </a:xfrm>
          </p:grpSpPr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86343E72-AE94-B5B1-7973-EF16FC511E56}"/>
                  </a:ext>
                </a:extLst>
              </p:cNvPr>
              <p:cNvSpPr/>
              <p:nvPr/>
            </p:nvSpPr>
            <p:spPr>
              <a:xfrm rot="13500000">
                <a:off x="11373504" y="6055610"/>
                <a:ext cx="65426" cy="313"/>
              </a:xfrm>
              <a:custGeom>
                <a:avLst/>
                <a:gdLst>
                  <a:gd name="connsiteX0" fmla="*/ 65427 w 65426"/>
                  <a:gd name="connsiteY0" fmla="*/ 0 h 313"/>
                  <a:gd name="connsiteX1" fmla="*/ 0 w 65426"/>
                  <a:gd name="connsiteY1" fmla="*/ 0 h 3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5426" h="313">
                    <a:moveTo>
                      <a:pt x="65427" y="0"/>
                    </a:moveTo>
                    <a:lnTo>
                      <a:pt x="0" y="0"/>
                    </a:lnTo>
                  </a:path>
                </a:pathLst>
              </a:custGeom>
              <a:noFill/>
              <a:ln w="9119" cap="rnd">
                <a:solidFill>
                  <a:schemeClr val="tx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2" name="Freeform: Shape 31">
                <a:extLst>
                  <a:ext uri="{FF2B5EF4-FFF2-40B4-BE49-F238E27FC236}">
                    <a16:creationId xmlns:a16="http://schemas.microsoft.com/office/drawing/2014/main" id="{838E4889-A70E-0BEE-D5EE-9D4581928A59}"/>
                  </a:ext>
                </a:extLst>
              </p:cNvPr>
              <p:cNvSpPr/>
              <p:nvPr/>
            </p:nvSpPr>
            <p:spPr>
              <a:xfrm rot="13500000">
                <a:off x="11444481" y="6042209"/>
                <a:ext cx="32729" cy="56670"/>
              </a:xfrm>
              <a:custGeom>
                <a:avLst/>
                <a:gdLst>
                  <a:gd name="connsiteX0" fmla="*/ 0 w 32729"/>
                  <a:gd name="connsiteY0" fmla="*/ 56671 h 56670"/>
                  <a:gd name="connsiteX1" fmla="*/ 32729 w 32729"/>
                  <a:gd name="connsiteY1" fmla="*/ 0 h 5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2729" h="56670">
                    <a:moveTo>
                      <a:pt x="0" y="56671"/>
                    </a:moveTo>
                    <a:lnTo>
                      <a:pt x="32729" y="0"/>
                    </a:lnTo>
                  </a:path>
                </a:pathLst>
              </a:custGeom>
              <a:noFill/>
              <a:ln w="9119" cap="rnd">
                <a:solidFill>
                  <a:schemeClr val="tx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3" name="Freeform: Shape 32">
                <a:extLst>
                  <a:ext uri="{FF2B5EF4-FFF2-40B4-BE49-F238E27FC236}">
                    <a16:creationId xmlns:a16="http://schemas.microsoft.com/office/drawing/2014/main" id="{4F20DAE3-D527-8C1F-32AC-681549EF9E77}"/>
                  </a:ext>
                </a:extLst>
              </p:cNvPr>
              <p:cNvSpPr/>
              <p:nvPr/>
            </p:nvSpPr>
            <p:spPr>
              <a:xfrm rot="13500000">
                <a:off x="11404414" y="6082271"/>
                <a:ext cx="32697" cy="56670"/>
              </a:xfrm>
              <a:custGeom>
                <a:avLst/>
                <a:gdLst>
                  <a:gd name="connsiteX0" fmla="*/ 0 w 32697"/>
                  <a:gd name="connsiteY0" fmla="*/ 0 h 56670"/>
                  <a:gd name="connsiteX1" fmla="*/ 32698 w 32697"/>
                  <a:gd name="connsiteY1" fmla="*/ 56671 h 5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2697" h="56670">
                    <a:moveTo>
                      <a:pt x="0" y="0"/>
                    </a:moveTo>
                    <a:lnTo>
                      <a:pt x="32698" y="56671"/>
                    </a:lnTo>
                  </a:path>
                </a:pathLst>
              </a:custGeom>
              <a:noFill/>
              <a:ln w="9119" cap="rnd">
                <a:solidFill>
                  <a:schemeClr val="tx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</p:grpSp>
      <p:grpSp>
        <p:nvGrpSpPr>
          <p:cNvPr id="136" name="Group 135">
            <a:extLst>
              <a:ext uri="{FF2B5EF4-FFF2-40B4-BE49-F238E27FC236}">
                <a16:creationId xmlns:a16="http://schemas.microsoft.com/office/drawing/2014/main" id="{A70EB778-C7D8-E06D-D011-2A496B8E694B}"/>
              </a:ext>
            </a:extLst>
          </p:cNvPr>
          <p:cNvGrpSpPr/>
          <p:nvPr/>
        </p:nvGrpSpPr>
        <p:grpSpPr>
          <a:xfrm>
            <a:off x="6324156" y="4395352"/>
            <a:ext cx="125204" cy="1804670"/>
            <a:chOff x="4130825" y="4395352"/>
            <a:chExt cx="125204" cy="1804670"/>
          </a:xfrm>
        </p:grpSpPr>
        <p:pic>
          <p:nvPicPr>
            <p:cNvPr id="134" name="Graphic 133">
              <a:extLst>
                <a:ext uri="{FF2B5EF4-FFF2-40B4-BE49-F238E27FC236}">
                  <a16:creationId xmlns:a16="http://schemas.microsoft.com/office/drawing/2014/main" id="{D95216D3-976D-296A-E031-42A8FFED197F}"/>
                </a:ext>
              </a:extLst>
            </p:cNvPr>
            <p:cNvPicPr>
              <a:picLocks noChangeAspect="1"/>
            </p:cNvPicPr>
            <p:nvPr/>
          </p:nvPicPr>
          <p:blipFill>
            <a:blip r:embed="rId21">
              <a:extLst>
                <a:ext uri="{96DAC541-7B7A-43D3-8B79-37D633B846F1}">
                  <asvg:svgBlip xmlns:asvg="http://schemas.microsoft.com/office/drawing/2016/SVG/main" r:embed="rId22"/>
                </a:ext>
              </a:extLst>
            </a:blip>
            <a:stretch>
              <a:fillRect/>
            </a:stretch>
          </p:blipFill>
          <p:spPr>
            <a:xfrm rot="5400000">
              <a:off x="4135218" y="4390959"/>
              <a:ext cx="116418" cy="125203"/>
            </a:xfrm>
            <a:prstGeom prst="rect">
              <a:avLst/>
            </a:prstGeom>
          </p:spPr>
        </p:pic>
        <p:pic>
          <p:nvPicPr>
            <p:cNvPr id="135" name="Graphic 134">
              <a:extLst>
                <a:ext uri="{FF2B5EF4-FFF2-40B4-BE49-F238E27FC236}">
                  <a16:creationId xmlns:a16="http://schemas.microsoft.com/office/drawing/2014/main" id="{B8513346-3A5C-C74B-E3F8-0EF3D56BBC04}"/>
                </a:ext>
              </a:extLst>
            </p:cNvPr>
            <p:cNvPicPr>
              <a:picLocks noChangeAspect="1"/>
            </p:cNvPicPr>
            <p:nvPr/>
          </p:nvPicPr>
          <p:blipFill>
            <a:blip r:embed="rId21">
              <a:extLst>
                <a:ext uri="{96DAC541-7B7A-43D3-8B79-37D633B846F1}">
                  <asvg:svgBlip xmlns:asvg="http://schemas.microsoft.com/office/drawing/2016/SVG/main" r:embed="rId22"/>
                </a:ext>
              </a:extLst>
            </a:blip>
            <a:stretch>
              <a:fillRect/>
            </a:stretch>
          </p:blipFill>
          <p:spPr>
            <a:xfrm rot="16200000">
              <a:off x="4135218" y="6079211"/>
              <a:ext cx="116419" cy="125203"/>
            </a:xfrm>
            <a:prstGeom prst="rect">
              <a:avLst/>
            </a:prstGeom>
          </p:spPr>
        </p:pic>
      </p:grpSp>
      <p:grpSp>
        <p:nvGrpSpPr>
          <p:cNvPr id="44" name="Group 43">
            <a:extLst>
              <a:ext uri="{FF2B5EF4-FFF2-40B4-BE49-F238E27FC236}">
                <a16:creationId xmlns:a16="http://schemas.microsoft.com/office/drawing/2014/main" id="{16F8255E-5CF4-A71B-AE0F-DF3CDB66E4CB}"/>
              </a:ext>
            </a:extLst>
          </p:cNvPr>
          <p:cNvGrpSpPr/>
          <p:nvPr/>
        </p:nvGrpSpPr>
        <p:grpSpPr>
          <a:xfrm rot="2151986" flipH="1">
            <a:off x="11396008" y="4492024"/>
            <a:ext cx="96754" cy="103902"/>
            <a:chOff x="1359077" y="4492024"/>
            <a:chExt cx="96754" cy="103902"/>
          </a:xfrm>
        </p:grpSpPr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CA9E48E3-BF4C-89CF-5F7F-6652F3E7D1C9}"/>
                </a:ext>
              </a:extLst>
            </p:cNvPr>
            <p:cNvSpPr/>
            <p:nvPr/>
          </p:nvSpPr>
          <p:spPr>
            <a:xfrm rot="2700000">
              <a:off x="1409328" y="4563056"/>
              <a:ext cx="65426" cy="313"/>
            </a:xfrm>
            <a:custGeom>
              <a:avLst/>
              <a:gdLst>
                <a:gd name="connsiteX0" fmla="*/ 65426 w 65426"/>
                <a:gd name="connsiteY0" fmla="*/ 0 h 313"/>
                <a:gd name="connsiteX1" fmla="*/ 0 w 65426"/>
                <a:gd name="connsiteY1" fmla="*/ 0 h 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5426" h="313">
                  <a:moveTo>
                    <a:pt x="65426" y="0"/>
                  </a:moveTo>
                  <a:lnTo>
                    <a:pt x="0" y="0"/>
                  </a:lnTo>
                </a:path>
              </a:pathLst>
            </a:custGeom>
            <a:noFill/>
            <a:ln w="9119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1546343C-892C-91CA-47DA-492C3802FAAC}"/>
                </a:ext>
              </a:extLst>
            </p:cNvPr>
            <p:cNvSpPr/>
            <p:nvPr/>
          </p:nvSpPr>
          <p:spPr>
            <a:xfrm rot="2700000">
              <a:off x="1371048" y="4520100"/>
              <a:ext cx="32728" cy="56670"/>
            </a:xfrm>
            <a:custGeom>
              <a:avLst/>
              <a:gdLst>
                <a:gd name="connsiteX0" fmla="*/ 0 w 32728"/>
                <a:gd name="connsiteY0" fmla="*/ 56671 h 56670"/>
                <a:gd name="connsiteX1" fmla="*/ 32729 w 32728"/>
                <a:gd name="connsiteY1" fmla="*/ 0 h 56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2728" h="56670">
                  <a:moveTo>
                    <a:pt x="0" y="56671"/>
                  </a:moveTo>
                  <a:lnTo>
                    <a:pt x="32729" y="0"/>
                  </a:lnTo>
                </a:path>
              </a:pathLst>
            </a:custGeom>
            <a:noFill/>
            <a:ln w="9119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D6E3E681-301A-CB22-683D-D252CC0B973E}"/>
                </a:ext>
              </a:extLst>
            </p:cNvPr>
            <p:cNvSpPr/>
            <p:nvPr/>
          </p:nvSpPr>
          <p:spPr>
            <a:xfrm rot="2700000">
              <a:off x="1411147" y="4480038"/>
              <a:ext cx="32697" cy="56670"/>
            </a:xfrm>
            <a:custGeom>
              <a:avLst/>
              <a:gdLst>
                <a:gd name="connsiteX0" fmla="*/ 0 w 32697"/>
                <a:gd name="connsiteY0" fmla="*/ 0 h 56670"/>
                <a:gd name="connsiteX1" fmla="*/ 32697 w 32697"/>
                <a:gd name="connsiteY1" fmla="*/ 56671 h 56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2697" h="56670">
                  <a:moveTo>
                    <a:pt x="0" y="0"/>
                  </a:moveTo>
                  <a:lnTo>
                    <a:pt x="32697" y="56671"/>
                  </a:lnTo>
                </a:path>
              </a:pathLst>
            </a:custGeom>
            <a:noFill/>
            <a:ln w="9119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IN"/>
            </a:p>
          </p:txBody>
        </p:sp>
      </p:grpSp>
      <p:grpSp>
        <p:nvGrpSpPr>
          <p:cNvPr id="45" name="Group 44">
            <a:extLst>
              <a:ext uri="{FF2B5EF4-FFF2-40B4-BE49-F238E27FC236}">
                <a16:creationId xmlns:a16="http://schemas.microsoft.com/office/drawing/2014/main" id="{FEDA2417-01D5-D562-B3DC-110383F0A596}"/>
              </a:ext>
            </a:extLst>
          </p:cNvPr>
          <p:cNvGrpSpPr/>
          <p:nvPr/>
        </p:nvGrpSpPr>
        <p:grpSpPr>
          <a:xfrm rot="2250228" flipH="1">
            <a:off x="1362658" y="6023054"/>
            <a:ext cx="96753" cy="103900"/>
            <a:chOff x="11392428" y="6023054"/>
            <a:chExt cx="96753" cy="103900"/>
          </a:xfrm>
        </p:grpSpPr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44105B06-7857-9B76-D12A-D3321874DB17}"/>
                </a:ext>
              </a:extLst>
            </p:cNvPr>
            <p:cNvSpPr/>
            <p:nvPr/>
          </p:nvSpPr>
          <p:spPr>
            <a:xfrm rot="13500000">
              <a:off x="11373504" y="6055610"/>
              <a:ext cx="65426" cy="313"/>
            </a:xfrm>
            <a:custGeom>
              <a:avLst/>
              <a:gdLst>
                <a:gd name="connsiteX0" fmla="*/ 65427 w 65426"/>
                <a:gd name="connsiteY0" fmla="*/ 0 h 313"/>
                <a:gd name="connsiteX1" fmla="*/ 0 w 65426"/>
                <a:gd name="connsiteY1" fmla="*/ 0 h 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5426" h="313">
                  <a:moveTo>
                    <a:pt x="65427" y="0"/>
                  </a:moveTo>
                  <a:lnTo>
                    <a:pt x="0" y="0"/>
                  </a:lnTo>
                </a:path>
              </a:pathLst>
            </a:custGeom>
            <a:noFill/>
            <a:ln w="9119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0305F604-EB36-6CE4-CDC1-56B3DFAF5F38}"/>
                </a:ext>
              </a:extLst>
            </p:cNvPr>
            <p:cNvSpPr/>
            <p:nvPr/>
          </p:nvSpPr>
          <p:spPr>
            <a:xfrm rot="13500000">
              <a:off x="11444481" y="6042209"/>
              <a:ext cx="32729" cy="56670"/>
            </a:xfrm>
            <a:custGeom>
              <a:avLst/>
              <a:gdLst>
                <a:gd name="connsiteX0" fmla="*/ 0 w 32729"/>
                <a:gd name="connsiteY0" fmla="*/ 56671 h 56670"/>
                <a:gd name="connsiteX1" fmla="*/ 32729 w 32729"/>
                <a:gd name="connsiteY1" fmla="*/ 0 h 56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2729" h="56670">
                  <a:moveTo>
                    <a:pt x="0" y="56671"/>
                  </a:moveTo>
                  <a:lnTo>
                    <a:pt x="32729" y="0"/>
                  </a:lnTo>
                </a:path>
              </a:pathLst>
            </a:custGeom>
            <a:noFill/>
            <a:ln w="9119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F03B3DDB-C562-2907-009F-E13AADD18872}"/>
                </a:ext>
              </a:extLst>
            </p:cNvPr>
            <p:cNvSpPr/>
            <p:nvPr/>
          </p:nvSpPr>
          <p:spPr>
            <a:xfrm rot="13500000">
              <a:off x="11404414" y="6082271"/>
              <a:ext cx="32697" cy="56670"/>
            </a:xfrm>
            <a:custGeom>
              <a:avLst/>
              <a:gdLst>
                <a:gd name="connsiteX0" fmla="*/ 0 w 32697"/>
                <a:gd name="connsiteY0" fmla="*/ 0 h 56670"/>
                <a:gd name="connsiteX1" fmla="*/ 32698 w 32697"/>
                <a:gd name="connsiteY1" fmla="*/ 56671 h 56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2697" h="56670">
                  <a:moveTo>
                    <a:pt x="0" y="0"/>
                  </a:moveTo>
                  <a:lnTo>
                    <a:pt x="32698" y="56671"/>
                  </a:lnTo>
                </a:path>
              </a:pathLst>
            </a:custGeom>
            <a:noFill/>
            <a:ln w="9119" cap="rnd">
              <a:solidFill>
                <a:schemeClr val="tx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IN"/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1574E9C4-7EBC-D677-9E84-E410BD82A3F2}"/>
              </a:ext>
            </a:extLst>
          </p:cNvPr>
          <p:cNvGrpSpPr/>
          <p:nvPr/>
        </p:nvGrpSpPr>
        <p:grpSpPr>
          <a:xfrm>
            <a:off x="10451304" y="249992"/>
            <a:ext cx="1032938" cy="293437"/>
            <a:chOff x="10451304" y="249992"/>
            <a:chExt cx="1032938" cy="293437"/>
          </a:xfrm>
        </p:grpSpPr>
        <p:sp>
          <p:nvSpPr>
            <p:cNvPr id="13" name="Rounded Rectangle 20">
              <a:extLst>
                <a:ext uri="{FF2B5EF4-FFF2-40B4-BE49-F238E27FC236}">
                  <a16:creationId xmlns:a16="http://schemas.microsoft.com/office/drawing/2014/main" id="{54935DC8-E319-95BD-B499-4701EB717621}"/>
                </a:ext>
              </a:extLst>
            </p:cNvPr>
            <p:cNvSpPr/>
            <p:nvPr/>
          </p:nvSpPr>
          <p:spPr>
            <a:xfrm>
              <a:off x="10451304" y="278972"/>
              <a:ext cx="1025189" cy="250640"/>
            </a:xfrm>
            <a:prstGeom prst="roundRect">
              <a:avLst>
                <a:gd name="adj" fmla="val 50000"/>
              </a:avLst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Title 13">
              <a:extLst>
                <a:ext uri="{FF2B5EF4-FFF2-40B4-BE49-F238E27FC236}">
                  <a16:creationId xmlns:a16="http://schemas.microsoft.com/office/drawing/2014/main" id="{82548597-E094-A3EF-1742-2A7E25F327FE}"/>
                </a:ext>
              </a:extLst>
            </p:cNvPr>
            <p:cNvSpPr txBox="1">
              <a:spLocks/>
            </p:cNvSpPr>
            <p:nvPr/>
          </p:nvSpPr>
          <p:spPr>
            <a:xfrm>
              <a:off x="10459053" y="249992"/>
              <a:ext cx="1025189" cy="293437"/>
            </a:xfrm>
            <a:prstGeom prst="rect">
              <a:avLst/>
            </a:prstGeom>
          </p:spPr>
          <p:txBody>
            <a:bodyPr vert="horz" lIns="68580" tIns="34290" rIns="68580" bIns="34290" rtlCol="0" anchor="ctr">
              <a:no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ts val="18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Funnel Sans" pitchFamily="2" charset="0"/>
                  <a:ea typeface="Roboto" panose="02000000000000000000" pitchFamily="2" charset="0"/>
                </a:rPr>
                <a:t>What we do</a:t>
              </a:r>
            </a:p>
          </p:txBody>
        </p:sp>
      </p:grp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F675FF2-3C52-0388-8790-3DFD9EF10677}"/>
              </a:ext>
            </a:extLst>
          </p:cNvPr>
          <p:cNvSpPr>
            <a:spLocks noGrp="1"/>
          </p:cNvSpPr>
          <p:nvPr>
            <p:ph type="ftr" idx="3"/>
          </p:nvPr>
        </p:nvSpPr>
        <p:spPr>
          <a:xfrm>
            <a:off x="9698400" y="6260400"/>
            <a:ext cx="2188802" cy="338400"/>
          </a:xfrm>
        </p:spPr>
        <p:txBody>
          <a:bodyPr/>
          <a:lstStyle/>
          <a:p>
            <a:r>
              <a:rPr lang="en-GB" dirty="0"/>
              <a:t>© 2025 Copyright Genpact.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996899740"/>
      </p:ext>
    </p:extLst>
  </p:cSld>
  <p:clrMapOvr>
    <a:masterClrMapping/>
  </p:clrMapOvr>
</p:sld>
</file>

<file path=ppt/theme/theme1.xml><?xml version="1.0" encoding="utf-8"?>
<a:theme xmlns:a="http://schemas.openxmlformats.org/drawingml/2006/main" name="Custom Design">
  <a:themeElements>
    <a:clrScheme name="Custom 148">
      <a:dk1>
        <a:srgbClr val="161916"/>
      </a:dk1>
      <a:lt1>
        <a:srgbClr val="FFFDFF"/>
      </a:lt1>
      <a:dk2>
        <a:srgbClr val="161916"/>
      </a:dk2>
      <a:lt2>
        <a:srgbClr val="FDF8F4"/>
      </a:lt2>
      <a:accent1>
        <a:srgbClr val="FD4E59"/>
      </a:accent1>
      <a:accent2>
        <a:srgbClr val="6D7069"/>
      </a:accent2>
      <a:accent3>
        <a:srgbClr val="FFAB28"/>
      </a:accent3>
      <a:accent4>
        <a:srgbClr val="161916"/>
      </a:accent4>
      <a:accent5>
        <a:srgbClr val="494949"/>
      </a:accent5>
      <a:accent6>
        <a:srgbClr val="FFF0DC"/>
      </a:accent6>
      <a:hlink>
        <a:srgbClr val="FE4F58"/>
      </a:hlink>
      <a:folHlink>
        <a:srgbClr val="FFAD27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C76F38C3A604F448DC00A667CF5567C" ma:contentTypeVersion="18" ma:contentTypeDescription="Create a new document." ma:contentTypeScope="" ma:versionID="a366ae83c922f961ee1a2ff11501752e">
  <xsd:schema xmlns:xsd="http://www.w3.org/2001/XMLSchema" xmlns:xs="http://www.w3.org/2001/XMLSchema" xmlns:p="http://schemas.microsoft.com/office/2006/metadata/properties" xmlns:ns2="24efd74e-70fc-4ae7-9af1-193f4b512e31" xmlns:ns3="bd251cb2-1da6-4860-af86-f9dc13914816" xmlns:ns4="372e849b-fc60-49fc-88ef-6f6a3a7352cc" targetNamespace="http://schemas.microsoft.com/office/2006/metadata/properties" ma:root="true" ma:fieldsID="3961dd6af6b1ea07efe4b179702e266d" ns2:_="" ns3:_="" ns4:_="">
    <xsd:import namespace="24efd74e-70fc-4ae7-9af1-193f4b512e31"/>
    <xsd:import namespace="bd251cb2-1da6-4860-af86-f9dc13914816"/>
    <xsd:import namespace="372e849b-fc60-49fc-88ef-6f6a3a7352c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Location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lcf76f155ced4ddcb4097134ff3c332f" minOccurs="0"/>
                <xsd:element ref="ns4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4efd74e-70fc-4ae7-9af1-193f4b512e3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MediaServiceAutoTags" ma:internalName="MediaServiceAutoTags" ma:readOnly="true">
      <xsd:simpleType>
        <xsd:restriction base="dms:Text"/>
      </xsd:simpleType>
    </xsd:element>
    <xsd:element name="MediaServiceOCR" ma:index="11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MediaService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cc962de5-690c-40f6-9925-46ff4f3fc18f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d251cb2-1da6-4860-af86-f9dc13914816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72e849b-fc60-49fc-88ef-6f6a3a7352cc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5d3c573b-1548-4a47-afd1-41f442222deb}" ma:internalName="TaxCatchAll" ma:showField="CatchAllData" ma:web="bd251cb2-1da6-4860-af86-f9dc13914816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372e849b-fc60-49fc-88ef-6f6a3a7352cc" xsi:nil="true"/>
    <lcf76f155ced4ddcb4097134ff3c332f xmlns="24efd74e-70fc-4ae7-9af1-193f4b512e31">
      <Terms xmlns="http://schemas.microsoft.com/office/infopath/2007/PartnerControls"/>
    </lcf76f155ced4ddcb4097134ff3c332f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722650FF-3009-43F2-B746-4876D3CEBC5A}">
  <ds:schemaRefs>
    <ds:schemaRef ds:uri="24efd74e-70fc-4ae7-9af1-193f4b512e31"/>
    <ds:schemaRef ds:uri="372e849b-fc60-49fc-88ef-6f6a3a7352cc"/>
    <ds:schemaRef ds:uri="bd251cb2-1da6-4860-af86-f9dc13914816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AC7FB29C-10F2-4698-AA4E-399E5AC39323}">
  <ds:schemaRefs>
    <ds:schemaRef ds:uri="http://www.w3.org/XML/1998/namespace"/>
    <ds:schemaRef ds:uri="http://purl.org/dc/dcmitype/"/>
    <ds:schemaRef ds:uri="bd251cb2-1da6-4860-af86-f9dc13914816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purl.org/dc/elements/1.1/"/>
    <ds:schemaRef ds:uri="http://purl.org/dc/terms/"/>
    <ds:schemaRef ds:uri="372e849b-fc60-49fc-88ef-6f6a3a7352cc"/>
    <ds:schemaRef ds:uri="http://schemas.openxmlformats.org/package/2006/metadata/core-properties"/>
    <ds:schemaRef ds:uri="24efd74e-70fc-4ae7-9af1-193f4b512e31"/>
  </ds:schemaRefs>
</ds:datastoreItem>
</file>

<file path=customXml/itemProps3.xml><?xml version="1.0" encoding="utf-8"?>
<ds:datastoreItem xmlns:ds="http://schemas.openxmlformats.org/officeDocument/2006/customXml" ds:itemID="{CD19FF71-DE7A-4B4B-BB18-934F4FB0C56A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42</TotalTime>
  <Words>464</Words>
  <Application>Microsoft Office PowerPoint</Application>
  <PresentationFormat>Widescreen</PresentationFormat>
  <Paragraphs>74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3" baseType="lpstr">
      <vt:lpstr>Aptos</vt:lpstr>
      <vt:lpstr>Arial</vt:lpstr>
      <vt:lpstr>Funnel Sans</vt:lpstr>
      <vt:lpstr>Funnel Sans ExtraBold</vt:lpstr>
      <vt:lpstr>Funnel Sans Light</vt:lpstr>
      <vt:lpstr>Funnel Sans SemiBold</vt:lpstr>
      <vt:lpstr>Roboto</vt:lpstr>
      <vt:lpstr>Custom Design</vt:lpstr>
      <vt:lpstr>WHAT WE DO</vt:lpstr>
      <vt:lpstr>We combine our core services to create unparalleled value for our clients</vt:lpstr>
      <vt:lpstr>We help clients grow, gain agility, and improve experiences and ROI</vt:lpstr>
      <vt:lpstr>Our Data-Tech-AI services</vt:lpstr>
      <vt:lpstr>Where we focus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>Erica Cooper</dc:creator>
  <cp:keywords/>
  <dc:description/>
  <cp:lastModifiedBy>Kulkarni, Shubhangee</cp:lastModifiedBy>
  <cp:revision>17</cp:revision>
  <cp:lastPrinted>2024-12-13T12:20:15Z</cp:lastPrinted>
  <dcterms:created xsi:type="dcterms:W3CDTF">2024-12-13T08:30:06Z</dcterms:created>
  <dcterms:modified xsi:type="dcterms:W3CDTF">2025-03-19T09:15:12Z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0x010100CC76F38C3A604F448DC00A667CF5567C</vt:lpwstr>
  </property>
</Properties>
</file>