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52" r:id="rId4"/>
  </p:sldMasterIdLst>
  <p:notesMasterIdLst>
    <p:notesMasterId r:id="rId15"/>
  </p:notesMasterIdLst>
  <p:handoutMasterIdLst>
    <p:handoutMasterId r:id="rId16"/>
  </p:handoutMasterIdLst>
  <p:sldIdLst>
    <p:sldId id="504" r:id="rId5"/>
    <p:sldId id="554" r:id="rId6"/>
    <p:sldId id="555" r:id="rId7"/>
    <p:sldId id="556" r:id="rId8"/>
    <p:sldId id="557" r:id="rId9"/>
    <p:sldId id="563" r:id="rId10"/>
    <p:sldId id="559" r:id="rId11"/>
    <p:sldId id="560" r:id="rId12"/>
    <p:sldId id="561" r:id="rId13"/>
    <p:sldId id="425" r:id="rId14"/>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D97700-BCAA-EBB1-D000-A8C520FBCEED}" name="Jha, Anvit" initials="AJ" userId="S::703294169@GENPACT.COM::b1eb1c73-c47c-44d2-ab2e-b31f03321674" providerId="AD"/>
  <p188:author id="{9438140A-8B41-0F57-43FD-B1E0AC64E076}" name="Poucher, Jo M" initials="PJ" userId="S::770002074@genpact.com::6e2a13c6-28fe-4d1d-b59c-c47100460c1f" providerId="AD"/>
  <p188:author id="{85FD530E-BB0A-7B33-BCF8-6E700D579E7E}" name="Chhajer, Surbhi" initials="CS" userId="S::703284188@genpact.com::ab9a6e11-b60f-4bd7-a567-bf4bbe6f7639" providerId="AD"/>
  <p188:author id="{8E1D1615-0E75-32C1-4BB6-27BF515212F6}" name="Gibson, Robert" initials="RG" userId="S::750002971@GENPACT.COM::22c3b3e7-23c4-492e-8b66-2c3f8e20b768" providerId="AD"/>
  <p188:author id="{43D58E22-FA7F-E23F-81FF-19F3C9F85CEC}" name="Hitesh Srivastava" initials="HS" userId="S::hitesh.s@timeus.onmicrosoft.com::8853a2d8-04c9-4a9b-b58a-3933ab3dd278" providerId="AD"/>
  <p188:author id="{92CFB123-5001-6234-D037-0BD015A7BE68}" name="Kulkarni, Nayonika Rajendra" initials="NK" userId="S::703399723@genpact.com::119cfd6c-f1b1-44b9-b9b6-8fbf7b3d7217" providerId="AD"/>
  <p188:author id="{892AC723-09FE-C2E9-7F17-E69AD9BFB858}" name="Higgison, Sandra" initials="HS" userId="S::770000391@genpact.com::9a239a09-e31a-4a6e-90ed-5aa8479942e4" providerId="AD"/>
  <p188:author id="{E1F0202A-9B4B-AE5E-FD42-9986E67AAF2E}" name="Reed, Ryan" initials="RR" userId="S::750021218@genpact.com::828d063b-f9d1-49ea-945a-1740030d6404" providerId="AD"/>
  <p188:author id="{C1E3D740-C5F6-32D0-B4A7-93B473E29E23}" name="Shroff, Vikash" initials="SV" userId="S::703177817@genpact.com::56c41661-d5b2-4085-a339-99de003239e7" providerId="AD"/>
  <p188:author id="{3566AF41-AC97-A302-1357-5482EF6D3EED}" name="Blewett, Caitlin" initials="BC" userId="S::750045032@genpact.com::1f19c17c-20c5-4bcc-8517-9a2069caaf0b" providerId="AD"/>
  <p188:author id="{74835145-3365-91C4-528C-1103BBA6D35F}" name="Desai, Prathamesh" initials="PD" userId="S::703380505@genpact.com::b160d955-6ee6-4a13-8d96-1b26a24b6003" providerId="AD"/>
  <p188:author id="{C596904E-649F-80EF-B582-7862CE3A34D7}" name="O, Yogitha" initials="YO" userId="S::703380896@genpact.com::efa90ae9-2fcd-4ef9-aa73-1ab8cf504216" providerId="AD"/>
  <p188:author id="{C2AC6550-70A7-D076-D234-25A61BFA3CF0}" name="Aditri Goyal" initials="AG" userId="S::aditri.g@timeus.onmicrosoft.com::dbeb200e-a741-4cb7-8352-bcf32d21452c" providerId="AD"/>
  <p188:author id="{93085864-0357-2BF2-31B3-708A20C10AB4}" name="Rawat, Ajay" initials="RA" userId="S::302003883@genpact.com::42867331-d814-4bb9-8ef8-8516b1b5a6f0" providerId="AD"/>
  <p188:author id="{9A53AB64-E963-64E1-A0EF-7FCAA95B75DD}" name="Raju Yadav" initials="RY" userId="S::raju.y@timeus.onmicrosoft.com::b4d8ec1c-f4bd-4ac3-a26e-c09f305797d6" providerId="AD"/>
  <p188:author id="{C3F9406F-6D49-8FB3-8634-47379B9BF0A2}" name="Rawat, Ajay" initials="" userId="S::302003883@GENPACT.COM::42867331-d814-4bb9-8ef8-8516b1b5a6f0" providerId="AD"/>
  <p188:author id="{BDBD867E-38C0-72AF-4105-0132F290E732}" name="Saxena, Akshay" initials="AS" userId="S::303027294@GENPACT.COM::7ac90e18-27ce-41a3-8982-3ebe9fd57c17" providerId="AD"/>
  <p188:author id="{A923D983-EC95-FBBD-4902-2AD5C6EC81D4}" name="Jha, Anvit" initials="" userId="S::703294169@genpact.com::b1eb1c73-c47c-44d2-ab2e-b31f03321674" providerId="AD"/>
  <p188:author id="{D52C648A-3F70-6F37-F995-4E6E03D70A4C}" name="Bhattacharya, Subhabrata" initials="SB" userId="S::703250641@GENPACT.COM::9d9a76fc-6172-41fc-a889-6b26303e70e7" providerId="AD"/>
  <p188:author id="{D4BE308E-9FF2-BAF2-9EAC-5917FF55AD3E}" name="Shweta Juneja" initials="SJ" userId="S::shweta.j@timeus.onmicrosoft.com::5720ac25-3b09-4f75-bd02-1ebb4c347997" providerId="AD"/>
  <p188:author id="{872454B6-6223-4264-A7D1-608249DBD6F9}" name="Saxena, Akshay" initials="SA" userId="S::303027294@genpact.com::7ac90e18-27ce-41a3-8982-3ebe9fd57c17" providerId="AD"/>
  <p188:author id="{33DE65BE-AFA3-DB5A-B18A-F8DCB1C06076}" name="Nimisha Mittal" initials="NM" userId="S::nimisha.m@timeus.onmicrosoft.com::fbf3e2ab-9104-49c0-9c29-0ae39c6f0131" providerId="AD"/>
  <p188:author id="{B16F8FD9-0ED7-0BE6-DA71-EF8D0118EF92}" name="Poucher, Jo M" initials="JP" userId="S::770002074@GENPACT.COM::6e2a13c6-28fe-4d1d-b59c-c47100460c1f" providerId="AD"/>
  <p188:author id="{2978C6D9-C419-4025-5256-3DE3F6283E51}" name="Gibson, Robert" initials="GR" userId="S::750002971@genpact.com::22c3b3e7-23c4-492e-8b66-2c3f8e20b768" providerId="AD"/>
  <p188:author id="{0D5927DF-4EB0-66FA-FCB3-C130FA50C084}" name="Higgison, Sandra" initials="SH" userId="S::770000391@GENPACT.COM::9a239a09-e31a-4a6e-90ed-5aa8479942e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FAD28"/>
    <a:srgbClr val="FF555F"/>
    <a:srgbClr val="D8D8D8"/>
    <a:srgbClr val="FD4E59"/>
    <a:srgbClr val="BABAB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983" autoAdjust="0"/>
    <p:restoredTop sz="94643"/>
  </p:normalViewPr>
  <p:slideViewPr>
    <p:cSldViewPr snapToGrid="0">
      <p:cViewPr varScale="1">
        <p:scale>
          <a:sx n="104" d="100"/>
          <a:sy n="104" d="100"/>
        </p:scale>
        <p:origin x="284" y="80"/>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80B85E0-184D-C7A9-2399-B5F00C1B65B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a:extLst>
              <a:ext uri="{FF2B5EF4-FFF2-40B4-BE49-F238E27FC236}">
                <a16:creationId xmlns:a16="http://schemas.microsoft.com/office/drawing/2014/main" id="{CBE84C11-B1A9-F50F-54DF-E13F82C7153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06E302C-81E4-452D-B65E-A7F194DF029B}" type="datetimeFigureOut">
              <a:rPr lang="en-IN" smtClean="0"/>
              <a:t>19-03-2025</a:t>
            </a:fld>
            <a:endParaRPr lang="en-IN"/>
          </a:p>
        </p:txBody>
      </p:sp>
      <p:sp>
        <p:nvSpPr>
          <p:cNvPr id="4" name="Footer Placeholder 3">
            <a:extLst>
              <a:ext uri="{FF2B5EF4-FFF2-40B4-BE49-F238E27FC236}">
                <a16:creationId xmlns:a16="http://schemas.microsoft.com/office/drawing/2014/main" id="{6CF024BA-2363-1180-65AD-796CB5E45F7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5" name="Slide Number Placeholder 4">
            <a:extLst>
              <a:ext uri="{FF2B5EF4-FFF2-40B4-BE49-F238E27FC236}">
                <a16:creationId xmlns:a16="http://schemas.microsoft.com/office/drawing/2014/main" id="{E67FCBA1-9448-6B58-0184-FA37C4FDEA7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B7CE77C-083D-46BC-AD31-7F4FD01F329C}" type="slidenum">
              <a:rPr lang="en-IN" smtClean="0"/>
              <a:t>‹#›</a:t>
            </a:fld>
            <a:endParaRPr lang="en-IN"/>
          </a:p>
        </p:txBody>
      </p:sp>
    </p:spTree>
    <p:extLst>
      <p:ext uri="{BB962C8B-B14F-4D97-AF65-F5344CB8AC3E}">
        <p14:creationId xmlns:p14="http://schemas.microsoft.com/office/powerpoint/2010/main" val="34927401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09734B9-555B-B849-9C8D-8A1E8B6E136E}" type="datetimeFigureOut">
              <a:rPr lang="en-GB" smtClean="0"/>
              <a:t>19/03/2025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9FFD3E-1587-764D-BD19-EA0F1A2804F6}" type="slidenum">
              <a:rPr lang="en-GB" smtClean="0"/>
              <a:t>‹#›</a:t>
            </a:fld>
            <a:endParaRPr lang="en-GB"/>
          </a:p>
        </p:txBody>
      </p:sp>
    </p:spTree>
    <p:extLst>
      <p:ext uri="{BB962C8B-B14F-4D97-AF65-F5344CB8AC3E}">
        <p14:creationId xmlns:p14="http://schemas.microsoft.com/office/powerpoint/2010/main" val="35853485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E7BE3F-27A8-20E1-A5BE-EF0D330035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D117BBD-3BEC-33DA-EC89-E364AC2C42F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1B7FD84-0A16-D4AF-C4E4-95F9F4B807B1}"/>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ECB004CD-19C8-C0AF-3C3E-936ED72D3BB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1159232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F3A656-2892-7E26-5F6D-7BD4C10D74F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10392DE-9284-C434-939C-684251018AF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592EFD6-0965-B4AC-C882-3EE1D47F44C2}"/>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36CDDDB6-3ECA-3067-9AB0-4ADA745EB71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4904186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B42BF3-96A5-08B4-1BE3-6D24608BD98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9640F18-D72D-9B67-A272-694E5DDFCB5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507602B-F7F7-9114-6B9B-0FA7C48F3692}"/>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F7B15B79-E36A-E7AF-0F4C-B58DF9C1142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4155614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473B9B-C4F3-99D4-0E8D-3909B9705BF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D2E435-4F95-E5C6-5151-8BC02E2E1FE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4F43647-C9ED-D445-E370-47D1FB02AE1C}"/>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0AC9CEF1-590E-EC95-6D20-12E1D5A4C1C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9513094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BFD96F-B4CE-48B3-B387-869784A342E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8C8D197-303C-957D-8E81-FF34DA1369B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5D2814F-2655-822E-28E9-1F543D99B24F}"/>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929E20AB-80F4-42A9-7E54-B7272E3A430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41500808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C89253-6B1F-7A3F-AA14-6BA7A666CB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F3B5211-164D-6037-7D31-F7353D1EFB4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1AC6DF5-A86F-A974-F72C-3C12BDB18AAE}"/>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9DDA54C0-FF1D-1C01-7282-6043E8205A1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2226766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7A299E-357C-A827-FFE9-5BE4601AAB7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725E025-ECA2-79D0-2B29-DE42A8EB60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85EE4B2-A53F-6824-D494-9D6498C83667}"/>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3EEF8276-AFD3-0253-C9EB-563C69A35E2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8</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0817596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2011DB-422E-8CEE-7618-C4AF0407CE5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2402568-C82E-DBD6-06D3-996375EAF65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180DAA7-B130-6ADB-0196-E8B50D9A783C}"/>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B9D760AC-A75A-8C4E-D011-1DCDE6CC3FB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9</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64824292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1.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2.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3.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4.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5.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6.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7.jpeg"/><Relationship Id="rId1" Type="http://schemas.openxmlformats.org/officeDocument/2006/relationships/slideMaster" Target="../slideMasters/slideMaster1.xml"/><Relationship Id="rId6" Type="http://schemas.openxmlformats.org/officeDocument/2006/relationships/image" Target="../media/image16.svg"/><Relationship Id="rId5" Type="http://schemas.openxmlformats.org/officeDocument/2006/relationships/image" Target="../media/image1.png"/><Relationship Id="rId4" Type="http://schemas.openxmlformats.org/officeDocument/2006/relationships/image" Target="../media/image8.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8.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9.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0.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1.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1.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1.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1.png"/></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1.png"/></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8.svg"/></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1.png"/></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14.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5.jpeg"/><Relationship Id="rId1" Type="http://schemas.openxmlformats.org/officeDocument/2006/relationships/slideMaster" Target="../slideMasters/slideMaster1.xml"/><Relationship Id="rId6" Type="http://schemas.openxmlformats.org/officeDocument/2006/relationships/image" Target="../media/image16.svg"/><Relationship Id="rId5" Type="http://schemas.openxmlformats.org/officeDocument/2006/relationships/image" Target="../media/image1.png"/><Relationship Id="rId4" Type="http://schemas.openxmlformats.org/officeDocument/2006/relationships/image" Target="../media/image8.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7.jpe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8.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9.jpeg"/><Relationship Id="rId1" Type="http://schemas.openxmlformats.org/officeDocument/2006/relationships/slideMaster" Target="../slideMasters/slideMaster1.xml"/><Relationship Id="rId6" Type="http://schemas.openxmlformats.org/officeDocument/2006/relationships/image" Target="../media/image16.svg"/><Relationship Id="rId5" Type="http://schemas.openxmlformats.org/officeDocument/2006/relationships/image" Target="../media/image1.png"/><Relationship Id="rId4" Type="http://schemas.openxmlformats.org/officeDocument/2006/relationships/image" Target="../media/image8.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0.jpe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8.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014EC77-8C42-F6FA-8179-5C9EA77272E4}"/>
              </a:ext>
            </a:extLst>
          </p:cNvPr>
          <p:cNvPicPr>
            <a:picLocks noChangeAspect="1"/>
          </p:cNvPicPr>
          <p:nvPr userDrawn="1"/>
        </p:nvPicPr>
        <p:blipFill>
          <a:blip r:embed="rId2" cstate="hqprint">
            <a:extLst>
              <a:ext uri="{28A0092B-C50C-407E-A947-70E740481C1C}">
                <a14:useLocalDpi xmlns:a14="http://schemas.microsoft.com/office/drawing/2010/main"/>
              </a:ext>
            </a:extLst>
          </a:blip>
          <a:srcRect/>
          <a:stretch/>
        </p:blipFill>
        <p:spPr>
          <a:xfrm>
            <a:off x="0" y="0"/>
            <a:ext cx="12191365" cy="6858000"/>
          </a:xfrm>
          <a:prstGeom prst="rect">
            <a:avLst/>
          </a:prstGeom>
        </p:spPr>
      </p:pic>
      <p:sp>
        <p:nvSpPr>
          <p:cNvPr id="4" name="Rectangle 3">
            <a:extLst>
              <a:ext uri="{FF2B5EF4-FFF2-40B4-BE49-F238E27FC236}">
                <a16:creationId xmlns:a16="http://schemas.microsoft.com/office/drawing/2014/main" id="{E7A33215-CC12-D208-5CCE-E5972FAA08B4}"/>
              </a:ext>
            </a:extLst>
          </p:cNvPr>
          <p:cNvSpPr/>
          <p:nvPr userDrawn="1"/>
        </p:nvSpPr>
        <p:spPr>
          <a:xfrm>
            <a:off x="1" y="0"/>
            <a:ext cx="6096000"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a:latin typeface="Funnel Sans" pitchFamily="2" charset="0"/>
            </a:endParaRPr>
          </a:p>
        </p:txBody>
      </p:sp>
      <p:sp>
        <p:nvSpPr>
          <p:cNvPr id="5" name="Google Shape;41;p28">
            <a:extLst>
              <a:ext uri="{FF2B5EF4-FFF2-40B4-BE49-F238E27FC236}">
                <a16:creationId xmlns:a16="http://schemas.microsoft.com/office/drawing/2014/main" id="{33382448-C39A-B656-11E6-9701FDBADBBB}"/>
              </a:ext>
            </a:extLst>
          </p:cNvPr>
          <p:cNvSpPr txBox="1">
            <a:spLocks noGrp="1"/>
          </p:cNvSpPr>
          <p:nvPr>
            <p:ph type="title" hasCustomPrompt="1"/>
          </p:nvPr>
        </p:nvSpPr>
        <p:spPr>
          <a:xfrm>
            <a:off x="1256037"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Title Slide</a:t>
            </a:r>
            <a:endParaRPr/>
          </a:p>
        </p:txBody>
      </p:sp>
      <p:sp>
        <p:nvSpPr>
          <p:cNvPr id="19" name="Google Shape;24;p26">
            <a:extLst>
              <a:ext uri="{FF2B5EF4-FFF2-40B4-BE49-F238E27FC236}">
                <a16:creationId xmlns:a16="http://schemas.microsoft.com/office/drawing/2014/main" id="{86079E78-6613-8F8B-B6B7-3D6721D2337B}"/>
              </a:ext>
            </a:extLst>
          </p:cNvPr>
          <p:cNvSpPr txBox="1">
            <a:spLocks noGrp="1"/>
          </p:cNvSpPr>
          <p:nvPr>
            <p:ph type="body" idx="2" hasCustomPrompt="1"/>
          </p:nvPr>
        </p:nvSpPr>
        <p:spPr>
          <a:xfrm>
            <a:off x="1264160"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Innovation into action</a:t>
            </a:r>
            <a:endParaRPr/>
          </a:p>
        </p:txBody>
      </p:sp>
      <p:grpSp>
        <p:nvGrpSpPr>
          <p:cNvPr id="20" name="Group 19">
            <a:extLst>
              <a:ext uri="{FF2B5EF4-FFF2-40B4-BE49-F238E27FC236}">
                <a16:creationId xmlns:a16="http://schemas.microsoft.com/office/drawing/2014/main" id="{02C73652-2305-1DB0-0A5F-21152A4C85B3}"/>
              </a:ext>
            </a:extLst>
          </p:cNvPr>
          <p:cNvGrpSpPr/>
          <p:nvPr userDrawn="1"/>
        </p:nvGrpSpPr>
        <p:grpSpPr>
          <a:xfrm>
            <a:off x="1358525" y="2654797"/>
            <a:ext cx="710126" cy="196850"/>
            <a:chOff x="1601959" y="2654797"/>
            <a:chExt cx="710126" cy="196850"/>
          </a:xfrm>
        </p:grpSpPr>
        <p:pic>
          <p:nvPicPr>
            <p:cNvPr id="21" name="Graphic 20">
              <a:extLst>
                <a:ext uri="{FF2B5EF4-FFF2-40B4-BE49-F238E27FC236}">
                  <a16:creationId xmlns:a16="http://schemas.microsoft.com/office/drawing/2014/main" id="{57F01241-FC98-7C56-28B1-F0DC6A3FE5C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1589656" y="2667100"/>
              <a:ext cx="196850" cy="172244"/>
            </a:xfrm>
            <a:prstGeom prst="rect">
              <a:avLst/>
            </a:prstGeom>
          </p:spPr>
        </p:pic>
        <p:pic>
          <p:nvPicPr>
            <p:cNvPr id="22" name="Graphic 21">
              <a:extLst>
                <a:ext uri="{FF2B5EF4-FFF2-40B4-BE49-F238E27FC236}">
                  <a16:creationId xmlns:a16="http://schemas.microsoft.com/office/drawing/2014/main" id="{EDF6FDDC-F02B-5EAB-BC58-C8BF1F35EC6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1768950" y="2667100"/>
              <a:ext cx="196850" cy="172244"/>
            </a:xfrm>
            <a:prstGeom prst="rect">
              <a:avLst/>
            </a:prstGeom>
          </p:spPr>
        </p:pic>
        <p:pic>
          <p:nvPicPr>
            <p:cNvPr id="23" name="Graphic 22">
              <a:extLst>
                <a:ext uri="{FF2B5EF4-FFF2-40B4-BE49-F238E27FC236}">
                  <a16:creationId xmlns:a16="http://schemas.microsoft.com/office/drawing/2014/main" id="{9FFF7E95-0F35-A948-8579-05F2812BF96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1948244" y="2667100"/>
              <a:ext cx="196850" cy="172244"/>
            </a:xfrm>
            <a:prstGeom prst="rect">
              <a:avLst/>
            </a:prstGeom>
          </p:spPr>
        </p:pic>
        <p:pic>
          <p:nvPicPr>
            <p:cNvPr id="24" name="Graphic 23">
              <a:extLst>
                <a:ext uri="{FF2B5EF4-FFF2-40B4-BE49-F238E27FC236}">
                  <a16:creationId xmlns:a16="http://schemas.microsoft.com/office/drawing/2014/main" id="{A916EE7E-E21C-E1D2-FD47-ACF8F268460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2127538" y="2667100"/>
              <a:ext cx="196850" cy="172244"/>
            </a:xfrm>
            <a:prstGeom prst="rect">
              <a:avLst/>
            </a:prstGeom>
          </p:spPr>
        </p:pic>
      </p:grpSp>
      <p:pic>
        <p:nvPicPr>
          <p:cNvPr id="25" name="Graphic 24">
            <a:extLst>
              <a:ext uri="{FF2B5EF4-FFF2-40B4-BE49-F238E27FC236}">
                <a16:creationId xmlns:a16="http://schemas.microsoft.com/office/drawing/2014/main" id="{0033A746-67E7-92F4-D974-64BCE2CE455F}"/>
              </a:ext>
            </a:extLst>
          </p:cNvPr>
          <p:cNvPicPr>
            <a:picLocks noChangeAspect="1"/>
          </p:cNvPicPr>
          <p:nvPr userDrawn="1"/>
        </p:nvPicPr>
        <p:blipFill>
          <a:blip r:embed="rId5">
            <a:extLst>
              <a:ext uri="{96DAC541-7B7A-43D3-8B79-37D633B846F1}">
                <asvg:svgBlip xmlns:asvg="http://schemas.microsoft.com/office/drawing/2016/SVG/main" r:embed="rId6"/>
              </a:ext>
            </a:extLst>
          </a:blip>
          <a:srcRect l="39395" t="26219" r="10339" b="23780"/>
          <a:stretch/>
        </p:blipFill>
        <p:spPr>
          <a:xfrm>
            <a:off x="211951" y="6286337"/>
            <a:ext cx="911535" cy="473075"/>
          </a:xfrm>
          <a:prstGeom prst="rect">
            <a:avLst/>
          </a:prstGeom>
        </p:spPr>
      </p:pic>
      <p:pic>
        <p:nvPicPr>
          <p:cNvPr id="26" name="Graphic 25">
            <a:extLst>
              <a:ext uri="{FF2B5EF4-FFF2-40B4-BE49-F238E27FC236}">
                <a16:creationId xmlns:a16="http://schemas.microsoft.com/office/drawing/2014/main" id="{50152B26-ADAC-EFF2-AB27-BA4C3F593711}"/>
              </a:ext>
            </a:extLst>
          </p:cNvPr>
          <p:cNvPicPr>
            <a:picLocks noChangeAspect="1"/>
          </p:cNvPicPr>
          <p:nvPr userDrawn="1"/>
        </p:nvPicPr>
        <p:blipFill>
          <a:blip r:embed="rId5">
            <a:extLst>
              <a:ext uri="{96DAC541-7B7A-43D3-8B79-37D633B846F1}">
                <asvg:svgBlip xmlns:asvg="http://schemas.microsoft.com/office/drawing/2016/SVG/main" r:embed="rId6"/>
              </a:ext>
            </a:extLst>
          </a:blip>
          <a:srcRect l="8134" t="14156" r="57486" b="13360"/>
          <a:stretch/>
        </p:blipFill>
        <p:spPr>
          <a:xfrm>
            <a:off x="211950" y="238990"/>
            <a:ext cx="890753" cy="979825"/>
          </a:xfrm>
          <a:prstGeom prst="rect">
            <a:avLst/>
          </a:prstGeom>
        </p:spPr>
      </p:pic>
      <p:sp>
        <p:nvSpPr>
          <p:cNvPr id="13" name="Google Shape;21;p33">
            <a:extLst>
              <a:ext uri="{FF2B5EF4-FFF2-40B4-BE49-F238E27FC236}">
                <a16:creationId xmlns:a16="http://schemas.microsoft.com/office/drawing/2014/main" id="{267749FA-80B1-E8C5-0DF5-591F6E4EBCF9}"/>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F84443FD-8642-B724-4475-17A7EA279289}"/>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39460694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15187616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Rectangle 3">
            <a:extLst>
              <a:ext uri="{FF2B5EF4-FFF2-40B4-BE49-F238E27FC236}">
                <a16:creationId xmlns:a16="http://schemas.microsoft.com/office/drawing/2014/main" id="{21ED8511-2A91-AA3E-3E0D-E71E0A6E1875}"/>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 name="Rectangle 2">
            <a:extLst>
              <a:ext uri="{FF2B5EF4-FFF2-40B4-BE49-F238E27FC236}">
                <a16:creationId xmlns:a16="http://schemas.microsoft.com/office/drawing/2014/main" id="{9F3D75D8-CF93-83A3-8B5D-325542D93111}"/>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18828232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5176874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flipH="1">
            <a:off x="0" y="0"/>
            <a:ext cx="12192000" cy="6858000"/>
          </a:xfrm>
          <a:prstGeom prst="rect">
            <a:avLst/>
          </a:prstGeom>
        </p:spPr>
      </p:pic>
      <p:sp>
        <p:nvSpPr>
          <p:cNvPr id="4" name="Rectangle 3">
            <a:extLst>
              <a:ext uri="{FF2B5EF4-FFF2-40B4-BE49-F238E27FC236}">
                <a16:creationId xmlns:a16="http://schemas.microsoft.com/office/drawing/2014/main" id="{21ED8511-2A91-AA3E-3E0D-E71E0A6E1875}"/>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 name="Rectangle 2">
            <a:extLst>
              <a:ext uri="{FF2B5EF4-FFF2-40B4-BE49-F238E27FC236}">
                <a16:creationId xmlns:a16="http://schemas.microsoft.com/office/drawing/2014/main" id="{9F3D75D8-CF93-83A3-8B5D-325542D93111}"/>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8410619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9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flipH="1">
            <a:off x="0" y="0"/>
            <a:ext cx="12192000" cy="6858000"/>
          </a:xfrm>
          <a:prstGeom prst="rect">
            <a:avLst/>
          </a:prstGeom>
        </p:spPr>
      </p:pic>
      <p:sp>
        <p:nvSpPr>
          <p:cNvPr id="4" name="Rectangle 3">
            <a:extLst>
              <a:ext uri="{FF2B5EF4-FFF2-40B4-BE49-F238E27FC236}">
                <a16:creationId xmlns:a16="http://schemas.microsoft.com/office/drawing/2014/main" id="{21ED8511-2A91-AA3E-3E0D-E71E0A6E1875}"/>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 name="Rectangle 2">
            <a:extLst>
              <a:ext uri="{FF2B5EF4-FFF2-40B4-BE49-F238E27FC236}">
                <a16:creationId xmlns:a16="http://schemas.microsoft.com/office/drawing/2014/main" id="{9F3D75D8-CF93-83A3-8B5D-325542D93111}"/>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4204491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8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Rectangle 3">
            <a:extLst>
              <a:ext uri="{FF2B5EF4-FFF2-40B4-BE49-F238E27FC236}">
                <a16:creationId xmlns:a16="http://schemas.microsoft.com/office/drawing/2014/main" id="{21ED8511-2A91-AA3E-3E0D-E71E0A6E1875}"/>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 name="Rectangle 2">
            <a:extLst>
              <a:ext uri="{FF2B5EF4-FFF2-40B4-BE49-F238E27FC236}">
                <a16:creationId xmlns:a16="http://schemas.microsoft.com/office/drawing/2014/main" id="{9F3D75D8-CF93-83A3-8B5D-325542D93111}"/>
              </a:ext>
            </a:extLst>
          </p:cNvPr>
          <p:cNvSpPr/>
          <p:nvPr userDrawn="1"/>
        </p:nvSpPr>
        <p:spPr>
          <a:xfrm>
            <a:off x="0" y="0"/>
            <a:ext cx="7280476" cy="6858000"/>
          </a:xfrm>
          <a:prstGeom prst="rect">
            <a:avLst/>
          </a:prstGeom>
          <a:gradFill>
            <a:gsLst>
              <a:gs pos="0">
                <a:schemeClr val="tx1">
                  <a:alpha val="6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1528859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7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flipH="1">
            <a:off x="0" y="0"/>
            <a:ext cx="12192000" cy="6858000"/>
          </a:xfrm>
          <a:prstGeom prst="rect">
            <a:avLst/>
          </a:prstGeom>
        </p:spPr>
      </p:pic>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5">
            <a:extLst>
              <a:ext uri="{96DAC541-7B7A-43D3-8B79-37D633B846F1}">
                <asvg:svgBlip xmlns:asvg="http://schemas.microsoft.com/office/drawing/2016/SVG/main" r:embed="rId6"/>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42301439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flipH="1">
            <a:off x="0" y="0"/>
            <a:ext cx="12191999" cy="6858000"/>
          </a:xfrm>
          <a:prstGeom prst="rect">
            <a:avLst/>
          </a:prstGeom>
        </p:spPr>
      </p:pic>
      <p:sp>
        <p:nvSpPr>
          <p:cNvPr id="3" name="Rectangle 2">
            <a:extLst>
              <a:ext uri="{FF2B5EF4-FFF2-40B4-BE49-F238E27FC236}">
                <a16:creationId xmlns:a16="http://schemas.microsoft.com/office/drawing/2014/main" id="{9F3D75D8-CF93-83A3-8B5D-325542D93111}"/>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379276227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0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a:srcRect l="2631" r="2631"/>
          <a:stretch/>
        </p:blipFill>
        <p:spPr>
          <a:xfrm flipH="1">
            <a:off x="1" y="0"/>
            <a:ext cx="12191999" cy="6858000"/>
          </a:xfrm>
          <a:prstGeom prst="rect">
            <a:avLst/>
          </a:prstGeom>
        </p:spPr>
      </p:pic>
      <p:sp>
        <p:nvSpPr>
          <p:cNvPr id="3" name="Rectangle 2">
            <a:extLst>
              <a:ext uri="{FF2B5EF4-FFF2-40B4-BE49-F238E27FC236}">
                <a16:creationId xmlns:a16="http://schemas.microsoft.com/office/drawing/2014/main" id="{9F3D75D8-CF93-83A3-8B5D-325542D93111}"/>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943291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Break Slide 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AEAD8CB-D455-2662-BBB4-E9B5D7001FCF}"/>
              </a:ext>
            </a:extLst>
          </p:cNvPr>
          <p:cNvPicPr>
            <a:picLocks noChangeAspect="1"/>
          </p:cNvPicPr>
          <p:nvPr userDrawn="1"/>
        </p:nvPicPr>
        <p:blipFill>
          <a:blip r:embed="rId2" cstate="hqprint">
            <a:extLst>
              <a:ext uri="{28A0092B-C50C-407E-A947-70E740481C1C}">
                <a14:useLocalDpi xmlns:a14="http://schemas.microsoft.com/office/drawing/2010/main"/>
              </a:ext>
            </a:extLst>
          </a:blip>
          <a:srcRect/>
          <a:stretch/>
        </p:blipFill>
        <p:spPr>
          <a:xfrm>
            <a:off x="0" y="0"/>
            <a:ext cx="12191096" cy="6858000"/>
          </a:xfrm>
          <a:prstGeom prst="rect">
            <a:avLst/>
          </a:prstGeom>
        </p:spPr>
      </p:pic>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2DEB6CB9-E015-CAF0-CD3E-7A025DD8D94A}"/>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1679514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3">
    <p:spTree>
      <p:nvGrpSpPr>
        <p:cNvPr id="1" name=""/>
        <p:cNvGrpSpPr/>
        <p:nvPr/>
      </p:nvGrpSpPr>
      <p:grpSpPr>
        <a:xfrm>
          <a:off x="0" y="0"/>
          <a:ext cx="0" cy="0"/>
          <a:chOff x="0" y="0"/>
          <a:chExt cx="0" cy="0"/>
        </a:xfrm>
      </p:grpSpPr>
      <p:pic>
        <p:nvPicPr>
          <p:cNvPr id="8" name="Picture 7" descr="A city skyline with many tall buildings&#10;&#10;Description automatically generated">
            <a:extLst>
              <a:ext uri="{FF2B5EF4-FFF2-40B4-BE49-F238E27FC236}">
                <a16:creationId xmlns:a16="http://schemas.microsoft.com/office/drawing/2014/main" id="{1CC1BDB2-B333-9A39-A0E6-5E75EB70A969}"/>
              </a:ext>
            </a:extLst>
          </p:cNvPr>
          <p:cNvPicPr>
            <a:picLocks noChangeAspect="1"/>
          </p:cNvPicPr>
          <p:nvPr userDrawn="1"/>
        </p:nvPicPr>
        <p:blipFill>
          <a:blip r:embed="rId2" cstate="screen">
            <a:extLst>
              <a:ext uri="{28A0092B-C50C-407E-A947-70E740481C1C}">
                <a14:useLocalDpi xmlns:a14="http://schemas.microsoft.com/office/drawing/2010/main"/>
              </a:ext>
            </a:extLst>
          </a:blip>
          <a:srcRect r="-1"/>
          <a:stretch/>
        </p:blipFill>
        <p:spPr>
          <a:xfrm flipH="1">
            <a:off x="0" y="0"/>
            <a:ext cx="12192000" cy="6858000"/>
          </a:xfrm>
          <a:prstGeom prst="rect">
            <a:avLst/>
          </a:prstGeom>
        </p:spPr>
      </p:pic>
      <p:sp>
        <p:nvSpPr>
          <p:cNvPr id="9" name="Rectangle 8">
            <a:extLst>
              <a:ext uri="{FF2B5EF4-FFF2-40B4-BE49-F238E27FC236}">
                <a16:creationId xmlns:a16="http://schemas.microsoft.com/office/drawing/2014/main" id="{CD92FB29-C1B5-9698-6960-FB79CF115DA7}"/>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6" name="Google Shape;24;p26">
            <a:extLst>
              <a:ext uri="{FF2B5EF4-FFF2-40B4-BE49-F238E27FC236}">
                <a16:creationId xmlns:a16="http://schemas.microsoft.com/office/drawing/2014/main" id="{7B12B2D8-88B1-2C7E-0ACE-709D47B144E7}"/>
              </a:ext>
            </a:extLst>
          </p:cNvPr>
          <p:cNvSpPr txBox="1">
            <a:spLocks noGrp="1"/>
          </p:cNvSpPr>
          <p:nvPr>
            <p:ph type="body" idx="2" hasCustomPrompt="1"/>
          </p:nvPr>
        </p:nvSpPr>
        <p:spPr>
          <a:xfrm>
            <a:off x="401871" y="3550921"/>
            <a:ext cx="2962806" cy="501743"/>
          </a:xfrm>
          <a:prstGeom prst="rect">
            <a:avLst/>
          </a:prstGeom>
          <a:noFill/>
          <a:ln>
            <a:noFill/>
          </a:ln>
        </p:spPr>
        <p:txBody>
          <a:bodyPr spcFirstLastPara="1" wrap="square" lIns="3600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Innovation into action</a:t>
            </a:r>
            <a:endParaRPr/>
          </a:p>
        </p:txBody>
      </p:sp>
      <p:sp>
        <p:nvSpPr>
          <p:cNvPr id="28" name="Google Shape;18;p26">
            <a:extLst>
              <a:ext uri="{FF2B5EF4-FFF2-40B4-BE49-F238E27FC236}">
                <a16:creationId xmlns:a16="http://schemas.microsoft.com/office/drawing/2014/main" id="{0654240D-4C17-307A-B548-B3C38A2C65A2}"/>
              </a:ext>
            </a:extLst>
          </p:cNvPr>
          <p:cNvSpPr txBox="1">
            <a:spLocks noGrp="1"/>
          </p:cNvSpPr>
          <p:nvPr userDrawn="1">
            <p:ph type="title" hasCustomPrompt="1"/>
          </p:nvPr>
        </p:nvSpPr>
        <p:spPr>
          <a:xfrm>
            <a:off x="387357" y="1836425"/>
            <a:ext cx="4111308" cy="1714495"/>
          </a:xfrm>
          <a:prstGeom prst="rect">
            <a:avLst/>
          </a:prstGeom>
          <a:noFill/>
          <a:ln>
            <a:noFill/>
          </a:ln>
        </p:spPr>
        <p:txBody>
          <a:bodyPr spcFirstLastPara="1" wrap="square" lIns="0" tIns="45700" rIns="91425" bIns="0" anchor="b" anchorCtr="0">
            <a:noAutofit/>
          </a:bodyPr>
          <a:lstStyle>
            <a:lvl1pPr lvl="0" algn="l">
              <a:lnSpc>
                <a:spcPct val="69000"/>
              </a:lnSpc>
              <a:spcBef>
                <a:spcPts val="0"/>
              </a:spcBef>
              <a:spcAft>
                <a:spcPts val="0"/>
              </a:spcAft>
              <a:buSzPts val="3200"/>
              <a:buNone/>
              <a:defRPr sz="7250" b="1" i="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a:t>
            </a:r>
            <a:br>
              <a:rPr lang="en-GB"/>
            </a:br>
            <a:r>
              <a:rPr lang="en-GB"/>
              <a:t>Slide</a:t>
            </a:r>
            <a:endParaRPr/>
          </a:p>
        </p:txBody>
      </p:sp>
      <p:sp>
        <p:nvSpPr>
          <p:cNvPr id="12" name="Google Shape;21;p33">
            <a:extLst>
              <a:ext uri="{FF2B5EF4-FFF2-40B4-BE49-F238E27FC236}">
                <a16:creationId xmlns:a16="http://schemas.microsoft.com/office/drawing/2014/main" id="{E9EED315-544F-6B8D-922E-37024C04FBA6}"/>
              </a:ext>
            </a:extLst>
          </p:cNvPr>
          <p:cNvSpPr txBox="1">
            <a:spLocks noGrp="1"/>
          </p:cNvSpPr>
          <p:nvPr userDrawn="1">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4" name="Google Shape;22;p26">
            <a:extLst>
              <a:ext uri="{FF2B5EF4-FFF2-40B4-BE49-F238E27FC236}">
                <a16:creationId xmlns:a16="http://schemas.microsoft.com/office/drawing/2014/main" id="{A355AC8E-0131-4A89-FE82-6B0A8AA8C01C}"/>
              </a:ext>
            </a:extLst>
          </p:cNvPr>
          <p:cNvSpPr txBox="1">
            <a:spLocks noGrp="1"/>
          </p:cNvSpPr>
          <p:nvPr userDrawn="1">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pic>
        <p:nvPicPr>
          <p:cNvPr id="5" name="Graphic 4">
            <a:extLst>
              <a:ext uri="{FF2B5EF4-FFF2-40B4-BE49-F238E27FC236}">
                <a16:creationId xmlns:a16="http://schemas.microsoft.com/office/drawing/2014/main" id="{3141CF1D-C1FE-CAC4-AF45-928B242DA276}"/>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pic>
        <p:nvPicPr>
          <p:cNvPr id="7" name="Graphic 6">
            <a:extLst>
              <a:ext uri="{FF2B5EF4-FFF2-40B4-BE49-F238E27FC236}">
                <a16:creationId xmlns:a16="http://schemas.microsoft.com/office/drawing/2014/main" id="{66602ADB-C0D0-D255-56A6-6BFC44E2383E}"/>
              </a:ext>
            </a:extLst>
          </p:cNvPr>
          <p:cNvPicPr>
            <a:picLocks noChangeAspect="1"/>
          </p:cNvPicPr>
          <p:nvPr userDrawn="1"/>
        </p:nvPicPr>
        <p:blipFill>
          <a:blip r:embed="rId3">
            <a:extLst>
              <a:ext uri="{96DAC541-7B7A-43D3-8B79-37D633B846F1}">
                <asvg:svgBlip xmlns:asvg="http://schemas.microsoft.com/office/drawing/2016/SVG/main" r:embed="rId4"/>
              </a:ext>
            </a:extLst>
          </a:blip>
          <a:srcRect l="41552" t="37345" r="12494" b="35879"/>
          <a:stretch/>
        </p:blipFill>
        <p:spPr>
          <a:xfrm>
            <a:off x="245776" y="6392601"/>
            <a:ext cx="840074" cy="255384"/>
          </a:xfrm>
          <a:prstGeom prst="rect">
            <a:avLst/>
          </a:prstGeom>
        </p:spPr>
      </p:pic>
    </p:spTree>
    <p:extLst>
      <p:ext uri="{BB962C8B-B14F-4D97-AF65-F5344CB8AC3E}">
        <p14:creationId xmlns:p14="http://schemas.microsoft.com/office/powerpoint/2010/main" val="42772476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Content with Subtitle 2">
    <p:bg>
      <p:bgPr>
        <a:solidFill>
          <a:schemeClr val="tx1"/>
        </a:solidFill>
        <a:effectLst/>
      </p:bgPr>
    </p:bg>
    <p:spTree>
      <p:nvGrpSpPr>
        <p:cNvPr id="1" name=""/>
        <p:cNvGrpSpPr/>
        <p:nvPr/>
      </p:nvGrpSpPr>
      <p:grpSpPr>
        <a:xfrm>
          <a:off x="0" y="0"/>
          <a:ext cx="0" cy="0"/>
          <a:chOff x="0" y="0"/>
          <a:chExt cx="0" cy="0"/>
        </a:xfrm>
      </p:grpSpPr>
      <p:sp>
        <p:nvSpPr>
          <p:cNvPr id="4" name="Google Shape;24;p26">
            <a:extLst>
              <a:ext uri="{FF2B5EF4-FFF2-40B4-BE49-F238E27FC236}">
                <a16:creationId xmlns:a16="http://schemas.microsoft.com/office/drawing/2014/main" id="{7D928B5C-F90E-335F-FF83-2AE5D6633DE6}"/>
              </a:ext>
            </a:extLst>
          </p:cNvPr>
          <p:cNvSpPr txBox="1">
            <a:spLocks noGrp="1"/>
          </p:cNvSpPr>
          <p:nvPr>
            <p:ph type="body" idx="2" hasCustomPrompt="1"/>
          </p:nvPr>
        </p:nvSpPr>
        <p:spPr>
          <a:xfrm>
            <a:off x="1258301" y="1143623"/>
            <a:ext cx="9256696" cy="696261"/>
          </a:xfrm>
          <a:prstGeom prst="rect">
            <a:avLst/>
          </a:prstGeom>
          <a:noFill/>
          <a:ln>
            <a:noFill/>
          </a:ln>
        </p:spPr>
        <p:txBody>
          <a:bodyPr spcFirstLastPara="1" wrap="square" lIns="0" tIns="0" rIns="0" bIns="0" anchor="t" anchorCtr="0">
            <a:noAutofit/>
          </a:bodyPr>
          <a:lstStyle>
            <a:lvl1pPr marL="0" lvl="0" indent="0" algn="l">
              <a:lnSpc>
                <a:spcPct val="90000"/>
              </a:lnSpc>
              <a:spcBef>
                <a:spcPts val="0"/>
              </a:spcBef>
              <a:spcAft>
                <a:spcPts val="0"/>
              </a:spcAft>
              <a:buSzPts val="1400"/>
              <a:buFont typeface="Arial" panose="020B0604020202020204" pitchFamily="34" charset="0"/>
              <a:buNone/>
              <a:defRPr lang="en-GB" sz="2400" b="1" i="0" kern="1200" spc="0" dirty="0">
                <a:solidFill>
                  <a:schemeClr val="bg1"/>
                </a:solidFill>
                <a:latin typeface="Funnel Sans" pitchFamily="2" charset="0"/>
                <a:ea typeface="+mn-ea"/>
                <a:cs typeface="+mn-cs"/>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Subheads are larger than body copy and can drop over multiple lines, and are helpful to take the strain off the big headline.</a:t>
            </a:r>
          </a:p>
        </p:txBody>
      </p:sp>
      <p:pic>
        <p:nvPicPr>
          <p:cNvPr id="5" name="Graphic 4">
            <a:extLst>
              <a:ext uri="{FF2B5EF4-FFF2-40B4-BE49-F238E27FC236}">
                <a16:creationId xmlns:a16="http://schemas.microsoft.com/office/drawing/2014/main" id="{A4BD5DE1-87AE-F2C0-4FB1-2A56F486B680}"/>
              </a:ext>
            </a:extLst>
          </p:cNvPr>
          <p:cNvPicPr>
            <a:picLocks noChangeAspect="1"/>
          </p:cNvPicPr>
          <p:nvPr userDrawn="1"/>
        </p:nvPicPr>
        <p:blipFill>
          <a:blip r:embed="rId2">
            <a:extLst>
              <a:ext uri="{96DAC541-7B7A-43D3-8B79-37D633B846F1}">
                <asvg:svgBlip xmlns:asvg="http://schemas.microsoft.com/office/drawing/2016/SVG/main" r:embed="rId3"/>
              </a:ext>
            </a:extLst>
          </a:blip>
          <a:srcRect l="39395" t="26219" r="10339" b="23780"/>
          <a:stretch/>
        </p:blipFill>
        <p:spPr>
          <a:xfrm>
            <a:off x="211951" y="6286337"/>
            <a:ext cx="911535" cy="473075"/>
          </a:xfrm>
          <a:prstGeom prst="rect">
            <a:avLst/>
          </a:prstGeom>
        </p:spPr>
      </p:pic>
      <p:pic>
        <p:nvPicPr>
          <p:cNvPr id="6" name="Graphic 5">
            <a:extLst>
              <a:ext uri="{FF2B5EF4-FFF2-40B4-BE49-F238E27FC236}">
                <a16:creationId xmlns:a16="http://schemas.microsoft.com/office/drawing/2014/main" id="{BF0BAC46-D361-8709-DA40-9F7456A7B67D}"/>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211950" y="238990"/>
            <a:ext cx="890753" cy="979825"/>
          </a:xfrm>
          <a:prstGeom prst="rect">
            <a:avLst/>
          </a:prstGeom>
        </p:spPr>
      </p:pic>
      <p:sp>
        <p:nvSpPr>
          <p:cNvPr id="7" name="Text Placeholder 29">
            <a:extLst>
              <a:ext uri="{FF2B5EF4-FFF2-40B4-BE49-F238E27FC236}">
                <a16:creationId xmlns:a16="http://schemas.microsoft.com/office/drawing/2014/main" id="{46482378-AECD-3D9B-EAD3-584511C7220A}"/>
              </a:ext>
            </a:extLst>
          </p:cNvPr>
          <p:cNvSpPr>
            <a:spLocks noGrp="1"/>
          </p:cNvSpPr>
          <p:nvPr>
            <p:ph type="body" sz="quarter" idx="12"/>
          </p:nvPr>
        </p:nvSpPr>
        <p:spPr>
          <a:xfrm>
            <a:off x="1259059" y="2016477"/>
            <a:ext cx="4673390" cy="3805729"/>
          </a:xfrm>
        </p:spPr>
        <p:txBody>
          <a:bodyPr lIns="0" tIns="0" rIns="0" bIns="0">
            <a:normAutofit/>
          </a:bodyPr>
          <a:lstStyle>
            <a:lvl1pPr marL="0" indent="0">
              <a:lnSpc>
                <a:spcPct val="100000"/>
              </a:lnSpc>
              <a:spcBef>
                <a:spcPts val="1328"/>
              </a:spcBef>
              <a:spcAft>
                <a:spcPts val="0"/>
              </a:spcAft>
              <a:defRPr sz="1600" b="0" i="0" spc="0">
                <a:solidFill>
                  <a:schemeClr val="bg1"/>
                </a:solidFill>
                <a:latin typeface="Funnel Sans" pitchFamily="2" charset="0"/>
              </a:defRPr>
            </a:lvl1pPr>
            <a:lvl2pPr marL="216000" indent="-216000">
              <a:lnSpc>
                <a:spcPct val="100000"/>
              </a:lnSpc>
              <a:buFontTx/>
              <a:buBlip>
                <a:blip r:embed="rId4"/>
              </a:buBlip>
              <a:defRPr sz="1600" b="0" i="0">
                <a:solidFill>
                  <a:schemeClr val="bg1"/>
                </a:solidFill>
                <a:latin typeface="Funnel Sans" pitchFamily="2" charset="0"/>
              </a:defRPr>
            </a:lvl2pPr>
            <a:lvl3pPr marL="576000" indent="-217560">
              <a:lnSpc>
                <a:spcPct val="100000"/>
              </a:lnSpc>
              <a:buFontTx/>
              <a:buBlip>
                <a:blip r:embed="rId4"/>
              </a:buBlip>
              <a:defRPr sz="1400" b="0" i="0">
                <a:solidFill>
                  <a:schemeClr val="bg1"/>
                </a:solidFill>
                <a:latin typeface="Funnel Sans" pitchFamily="2" charset="0"/>
              </a:defRPr>
            </a:lvl3pPr>
            <a:lvl4pPr marL="936000" indent="-216000">
              <a:lnSpc>
                <a:spcPct val="100000"/>
              </a:lnSpc>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8" name="Text Placeholder 29">
            <a:extLst>
              <a:ext uri="{FF2B5EF4-FFF2-40B4-BE49-F238E27FC236}">
                <a16:creationId xmlns:a16="http://schemas.microsoft.com/office/drawing/2014/main" id="{D1E70E66-2D85-AF1C-EBE2-3897458CE370}"/>
              </a:ext>
            </a:extLst>
          </p:cNvPr>
          <p:cNvSpPr>
            <a:spLocks noGrp="1"/>
          </p:cNvSpPr>
          <p:nvPr>
            <p:ph type="body" sz="quarter" idx="14"/>
          </p:nvPr>
        </p:nvSpPr>
        <p:spPr>
          <a:xfrm>
            <a:off x="6232503" y="2016477"/>
            <a:ext cx="4673390" cy="3805729"/>
          </a:xfrm>
        </p:spPr>
        <p:txBody>
          <a:bodyPr lIns="0" tIns="0" rIns="0" bIns="0">
            <a:normAutofit/>
          </a:bodyPr>
          <a:lstStyle>
            <a:lvl1pPr marL="0" indent="0">
              <a:lnSpc>
                <a:spcPct val="100000"/>
              </a:lnSpc>
              <a:spcBef>
                <a:spcPts val="1328"/>
              </a:spcBef>
              <a:spcAft>
                <a:spcPts val="0"/>
              </a:spcAft>
              <a:defRPr sz="1600" b="0" i="0" spc="0">
                <a:solidFill>
                  <a:schemeClr val="bg1"/>
                </a:solidFill>
                <a:latin typeface="Funnel Sans" pitchFamily="2" charset="0"/>
              </a:defRPr>
            </a:lvl1pPr>
            <a:lvl2pPr marL="216000" indent="-216000">
              <a:lnSpc>
                <a:spcPct val="100000"/>
              </a:lnSpc>
              <a:buFontTx/>
              <a:buBlip>
                <a:blip r:embed="rId4"/>
              </a:buBlip>
              <a:defRPr sz="1600" b="0" i="0">
                <a:solidFill>
                  <a:schemeClr val="bg1"/>
                </a:solidFill>
                <a:latin typeface="Funnel Sans" pitchFamily="2" charset="0"/>
              </a:defRPr>
            </a:lvl2pPr>
            <a:lvl3pPr marL="576000" indent="-217560">
              <a:lnSpc>
                <a:spcPct val="100000"/>
              </a:lnSpc>
              <a:buFontTx/>
              <a:buBlip>
                <a:blip r:embed="rId4"/>
              </a:buBlip>
              <a:defRPr sz="1400" b="0" i="0">
                <a:solidFill>
                  <a:schemeClr val="bg1"/>
                </a:solidFill>
                <a:latin typeface="Funnel Sans" pitchFamily="2" charset="0"/>
              </a:defRPr>
            </a:lvl3pPr>
            <a:lvl4pPr marL="936000" indent="-216000">
              <a:lnSpc>
                <a:spcPct val="100000"/>
              </a:lnSpc>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9" name="Google Shape;22;p26">
            <a:extLst>
              <a:ext uri="{FF2B5EF4-FFF2-40B4-BE49-F238E27FC236}">
                <a16:creationId xmlns:a16="http://schemas.microsoft.com/office/drawing/2014/main" id="{F03E21F3-9007-31EF-884F-09B1F0F46EA8}"/>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12" name="Google Shape;18;p26">
            <a:extLst>
              <a:ext uri="{FF2B5EF4-FFF2-40B4-BE49-F238E27FC236}">
                <a16:creationId xmlns:a16="http://schemas.microsoft.com/office/drawing/2014/main" id="{0EBAED29-49D8-E1AA-2660-AA061AEDB15F}"/>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313791342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Title Content with Subtitle 2">
    <p:bg>
      <p:bgPr>
        <a:solidFill>
          <a:schemeClr val="tx1"/>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A4BD5DE1-87AE-F2C0-4FB1-2A56F486B680}"/>
              </a:ext>
            </a:extLst>
          </p:cNvPr>
          <p:cNvPicPr>
            <a:picLocks noChangeAspect="1"/>
          </p:cNvPicPr>
          <p:nvPr userDrawn="1"/>
        </p:nvPicPr>
        <p:blipFill>
          <a:blip r:embed="rId2">
            <a:extLst>
              <a:ext uri="{96DAC541-7B7A-43D3-8B79-37D633B846F1}">
                <asvg:svgBlip xmlns:asvg="http://schemas.microsoft.com/office/drawing/2016/SVG/main" r:embed="rId3"/>
              </a:ext>
            </a:extLst>
          </a:blip>
          <a:srcRect l="39395" t="26219" r="10339" b="23780"/>
          <a:stretch/>
        </p:blipFill>
        <p:spPr>
          <a:xfrm>
            <a:off x="211951" y="6286337"/>
            <a:ext cx="911535" cy="473075"/>
          </a:xfrm>
          <a:prstGeom prst="rect">
            <a:avLst/>
          </a:prstGeom>
        </p:spPr>
      </p:pic>
      <p:pic>
        <p:nvPicPr>
          <p:cNvPr id="6" name="Graphic 5">
            <a:extLst>
              <a:ext uri="{FF2B5EF4-FFF2-40B4-BE49-F238E27FC236}">
                <a16:creationId xmlns:a16="http://schemas.microsoft.com/office/drawing/2014/main" id="{BF0BAC46-D361-8709-DA40-9F7456A7B67D}"/>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211950" y="238990"/>
            <a:ext cx="890753" cy="979825"/>
          </a:xfrm>
          <a:prstGeom prst="rect">
            <a:avLst/>
          </a:prstGeom>
        </p:spPr>
      </p:pic>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A9DC5D7A-1ABF-AF7A-2345-2CA34D3666F1}"/>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3" name="Google Shape;18;p26">
            <a:extLst>
              <a:ext uri="{FF2B5EF4-FFF2-40B4-BE49-F238E27FC236}">
                <a16:creationId xmlns:a16="http://schemas.microsoft.com/office/drawing/2014/main" id="{8F1C8541-EE89-5A13-B35B-5EDA1487E2E1}"/>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77726351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9_Title Content with Subtitle 2">
    <p:bg>
      <p:bgPr>
        <a:solidFill>
          <a:schemeClr val="bg1"/>
        </a:solidFill>
        <a:effectLst/>
      </p:bgPr>
    </p:bg>
    <p:spTree>
      <p:nvGrpSpPr>
        <p:cNvPr id="1" name=""/>
        <p:cNvGrpSpPr/>
        <p:nvPr/>
      </p:nvGrpSpPr>
      <p:grpSpPr>
        <a:xfrm>
          <a:off x="0" y="0"/>
          <a:ext cx="0" cy="0"/>
          <a:chOff x="0" y="0"/>
          <a:chExt cx="0" cy="0"/>
        </a:xfrm>
      </p:grpSpPr>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tx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763EA333-181D-2F90-B5A1-3A7CAB86CC55}"/>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10" name="Google Shape;18;p26">
            <a:extLst>
              <a:ext uri="{FF2B5EF4-FFF2-40B4-BE49-F238E27FC236}">
                <a16:creationId xmlns:a16="http://schemas.microsoft.com/office/drawing/2014/main" id="{FAD9DBF5-9331-44A6-A3D9-91348322ED94}"/>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123919436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_Title Content with Subtitle 2">
    <p:bg>
      <p:bgPr>
        <a:solidFill>
          <a:schemeClr val="tx1"/>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A4BD5DE1-87AE-F2C0-4FB1-2A56F486B680}"/>
              </a:ext>
            </a:extLst>
          </p:cNvPr>
          <p:cNvPicPr>
            <a:picLocks noChangeAspect="1"/>
          </p:cNvPicPr>
          <p:nvPr userDrawn="1"/>
        </p:nvPicPr>
        <p:blipFill>
          <a:blip r:embed="rId2">
            <a:extLst>
              <a:ext uri="{96DAC541-7B7A-43D3-8B79-37D633B846F1}">
                <asvg:svgBlip xmlns:asvg="http://schemas.microsoft.com/office/drawing/2016/SVG/main" r:embed="rId3"/>
              </a:ext>
            </a:extLst>
          </a:blip>
          <a:srcRect l="39395" t="26219" r="10339" b="23780"/>
          <a:stretch/>
        </p:blipFill>
        <p:spPr>
          <a:xfrm>
            <a:off x="211951" y="6286337"/>
            <a:ext cx="911535" cy="473075"/>
          </a:xfrm>
          <a:prstGeom prst="rect">
            <a:avLst/>
          </a:prstGeom>
        </p:spPr>
      </p:pic>
      <p:pic>
        <p:nvPicPr>
          <p:cNvPr id="6" name="Graphic 5">
            <a:extLst>
              <a:ext uri="{FF2B5EF4-FFF2-40B4-BE49-F238E27FC236}">
                <a16:creationId xmlns:a16="http://schemas.microsoft.com/office/drawing/2014/main" id="{BF0BAC46-D361-8709-DA40-9F7456A7B67D}"/>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211950" y="238990"/>
            <a:ext cx="890753" cy="979825"/>
          </a:xfrm>
          <a:prstGeom prst="rect">
            <a:avLst/>
          </a:prstGeom>
        </p:spPr>
      </p:pic>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cxnSp>
        <p:nvCxnSpPr>
          <p:cNvPr id="4" name="Google Shape;228;p11">
            <a:extLst>
              <a:ext uri="{FF2B5EF4-FFF2-40B4-BE49-F238E27FC236}">
                <a16:creationId xmlns:a16="http://schemas.microsoft.com/office/drawing/2014/main" id="{EF0346D1-3BDE-9799-56E0-C2451190C7AA}"/>
              </a:ext>
            </a:extLst>
          </p:cNvPr>
          <p:cNvCxnSpPr/>
          <p:nvPr userDrawn="1"/>
        </p:nvCxnSpPr>
        <p:spPr>
          <a:xfrm>
            <a:off x="2375210" y="1247345"/>
            <a:ext cx="0" cy="4968143"/>
          </a:xfrm>
          <a:prstGeom prst="straightConnector1">
            <a:avLst/>
          </a:prstGeom>
          <a:noFill/>
          <a:ln w="12700" cap="flat" cmpd="sng">
            <a:solidFill>
              <a:schemeClr val="lt1"/>
            </a:solidFill>
            <a:prstDash val="solid"/>
            <a:miter lim="800000"/>
            <a:headEnd type="none" w="sm" len="sm"/>
            <a:tailEnd type="none" w="sm" len="sm"/>
          </a:ln>
        </p:spPr>
      </p:cxnSp>
      <p:pic>
        <p:nvPicPr>
          <p:cNvPr id="7" name="Graphic 6">
            <a:extLst>
              <a:ext uri="{FF2B5EF4-FFF2-40B4-BE49-F238E27FC236}">
                <a16:creationId xmlns:a16="http://schemas.microsoft.com/office/drawing/2014/main" id="{76D3A2C9-466A-0FEC-D743-3EAC16DD8788}"/>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1301162" y="2753590"/>
            <a:ext cx="890753" cy="979825"/>
          </a:xfrm>
          <a:prstGeom prst="rect">
            <a:avLst/>
          </a:prstGeom>
        </p:spPr>
      </p:pic>
      <p:pic>
        <p:nvPicPr>
          <p:cNvPr id="8" name="Graphic 7">
            <a:extLst>
              <a:ext uri="{FF2B5EF4-FFF2-40B4-BE49-F238E27FC236}">
                <a16:creationId xmlns:a16="http://schemas.microsoft.com/office/drawing/2014/main" id="{7E47DAF2-8DDC-06BF-8FB7-0928061FB87F}"/>
              </a:ext>
            </a:extLst>
          </p:cNvPr>
          <p:cNvPicPr>
            <a:picLocks noChangeAspect="1"/>
          </p:cNvPicPr>
          <p:nvPr userDrawn="1"/>
        </p:nvPicPr>
        <p:blipFill>
          <a:blip r:embed="rId2">
            <a:extLst>
              <a:ext uri="{96DAC541-7B7A-43D3-8B79-37D633B846F1}">
                <asvg:svgBlip xmlns:asvg="http://schemas.microsoft.com/office/drawing/2016/SVG/main" r:embed="rId3"/>
              </a:ext>
            </a:extLst>
          </a:blip>
          <a:srcRect l="39395" t="26219" r="10339" b="23780"/>
          <a:stretch/>
        </p:blipFill>
        <p:spPr>
          <a:xfrm>
            <a:off x="1287715" y="3717949"/>
            <a:ext cx="911535" cy="473075"/>
          </a:xfrm>
          <a:prstGeom prst="rect">
            <a:avLst/>
          </a:prstGeom>
        </p:spPr>
      </p:pic>
      <p:sp>
        <p:nvSpPr>
          <p:cNvPr id="14" name="Picture Placeholder 13">
            <a:extLst>
              <a:ext uri="{FF2B5EF4-FFF2-40B4-BE49-F238E27FC236}">
                <a16:creationId xmlns:a16="http://schemas.microsoft.com/office/drawing/2014/main" id="{047C1042-56A8-A826-B72C-DFD0FD9648FF}"/>
              </a:ext>
            </a:extLst>
          </p:cNvPr>
          <p:cNvSpPr>
            <a:spLocks noGrp="1"/>
          </p:cNvSpPr>
          <p:nvPr>
            <p:ph type="pic" sz="quarter" idx="14"/>
          </p:nvPr>
        </p:nvSpPr>
        <p:spPr>
          <a:xfrm>
            <a:off x="2703513" y="1382246"/>
            <a:ext cx="523779" cy="523780"/>
          </a:xfrm>
        </p:spPr>
        <p:txBody>
          <a:bodyPr>
            <a:normAutofit/>
          </a:bodyPr>
          <a:lstStyle>
            <a:lvl1pPr>
              <a:defRPr sz="1000"/>
            </a:lvl1pPr>
          </a:lstStyle>
          <a:p>
            <a:endParaRPr lang="en-GB"/>
          </a:p>
        </p:txBody>
      </p:sp>
      <p:sp>
        <p:nvSpPr>
          <p:cNvPr id="15" name="Picture Placeholder 13">
            <a:extLst>
              <a:ext uri="{FF2B5EF4-FFF2-40B4-BE49-F238E27FC236}">
                <a16:creationId xmlns:a16="http://schemas.microsoft.com/office/drawing/2014/main" id="{4CF4C1B9-4FE3-D5D7-C92E-CD4BD21EB1DA}"/>
              </a:ext>
            </a:extLst>
          </p:cNvPr>
          <p:cNvSpPr>
            <a:spLocks noGrp="1"/>
          </p:cNvSpPr>
          <p:nvPr>
            <p:ph type="pic" sz="quarter" idx="15"/>
          </p:nvPr>
        </p:nvSpPr>
        <p:spPr>
          <a:xfrm>
            <a:off x="2703513" y="2207208"/>
            <a:ext cx="523779" cy="523780"/>
          </a:xfrm>
        </p:spPr>
        <p:txBody>
          <a:bodyPr>
            <a:normAutofit/>
          </a:bodyPr>
          <a:lstStyle>
            <a:lvl1pPr>
              <a:defRPr sz="1000"/>
            </a:lvl1pPr>
          </a:lstStyle>
          <a:p>
            <a:endParaRPr lang="en-GB"/>
          </a:p>
        </p:txBody>
      </p:sp>
      <p:sp>
        <p:nvSpPr>
          <p:cNvPr id="16" name="Picture Placeholder 13">
            <a:extLst>
              <a:ext uri="{FF2B5EF4-FFF2-40B4-BE49-F238E27FC236}">
                <a16:creationId xmlns:a16="http://schemas.microsoft.com/office/drawing/2014/main" id="{08B973C0-93BB-BECD-08C8-19E8789F85E3}"/>
              </a:ext>
            </a:extLst>
          </p:cNvPr>
          <p:cNvSpPr>
            <a:spLocks noGrp="1"/>
          </p:cNvSpPr>
          <p:nvPr>
            <p:ph type="pic" sz="quarter" idx="16"/>
          </p:nvPr>
        </p:nvSpPr>
        <p:spPr>
          <a:xfrm>
            <a:off x="2703513" y="3032170"/>
            <a:ext cx="523779" cy="523780"/>
          </a:xfrm>
        </p:spPr>
        <p:txBody>
          <a:bodyPr>
            <a:normAutofit/>
          </a:bodyPr>
          <a:lstStyle>
            <a:lvl1pPr>
              <a:defRPr sz="1000"/>
            </a:lvl1pPr>
          </a:lstStyle>
          <a:p>
            <a:endParaRPr lang="en-GB"/>
          </a:p>
        </p:txBody>
      </p:sp>
      <p:sp>
        <p:nvSpPr>
          <p:cNvPr id="17" name="Picture Placeholder 13">
            <a:extLst>
              <a:ext uri="{FF2B5EF4-FFF2-40B4-BE49-F238E27FC236}">
                <a16:creationId xmlns:a16="http://schemas.microsoft.com/office/drawing/2014/main" id="{3DFF13AD-E03F-F7A0-6EBF-1D4A1A9DBCA1}"/>
              </a:ext>
            </a:extLst>
          </p:cNvPr>
          <p:cNvSpPr>
            <a:spLocks noGrp="1"/>
          </p:cNvSpPr>
          <p:nvPr>
            <p:ph type="pic" sz="quarter" idx="17"/>
          </p:nvPr>
        </p:nvSpPr>
        <p:spPr>
          <a:xfrm>
            <a:off x="2703513" y="3857132"/>
            <a:ext cx="523779" cy="523780"/>
          </a:xfrm>
        </p:spPr>
        <p:txBody>
          <a:bodyPr>
            <a:normAutofit/>
          </a:bodyPr>
          <a:lstStyle>
            <a:lvl1pPr>
              <a:defRPr sz="1000"/>
            </a:lvl1pPr>
          </a:lstStyle>
          <a:p>
            <a:endParaRPr lang="en-GB"/>
          </a:p>
        </p:txBody>
      </p:sp>
      <p:sp>
        <p:nvSpPr>
          <p:cNvPr id="18" name="Picture Placeholder 13">
            <a:extLst>
              <a:ext uri="{FF2B5EF4-FFF2-40B4-BE49-F238E27FC236}">
                <a16:creationId xmlns:a16="http://schemas.microsoft.com/office/drawing/2014/main" id="{6AB04580-4916-00AA-A8F7-FCFF0D44F367}"/>
              </a:ext>
            </a:extLst>
          </p:cNvPr>
          <p:cNvSpPr>
            <a:spLocks noGrp="1"/>
          </p:cNvSpPr>
          <p:nvPr>
            <p:ph type="pic" sz="quarter" idx="18"/>
          </p:nvPr>
        </p:nvSpPr>
        <p:spPr>
          <a:xfrm>
            <a:off x="2703513" y="4682094"/>
            <a:ext cx="523779" cy="523780"/>
          </a:xfrm>
        </p:spPr>
        <p:txBody>
          <a:bodyPr>
            <a:normAutofit/>
          </a:bodyPr>
          <a:lstStyle>
            <a:lvl1pPr>
              <a:defRPr sz="1000"/>
            </a:lvl1pPr>
          </a:lstStyle>
          <a:p>
            <a:endParaRPr lang="en-GB"/>
          </a:p>
        </p:txBody>
      </p:sp>
      <p:sp>
        <p:nvSpPr>
          <p:cNvPr id="19" name="Picture Placeholder 13">
            <a:extLst>
              <a:ext uri="{FF2B5EF4-FFF2-40B4-BE49-F238E27FC236}">
                <a16:creationId xmlns:a16="http://schemas.microsoft.com/office/drawing/2014/main" id="{D801AEC6-DF83-F481-951B-A94269130B43}"/>
              </a:ext>
            </a:extLst>
          </p:cNvPr>
          <p:cNvSpPr>
            <a:spLocks noGrp="1"/>
          </p:cNvSpPr>
          <p:nvPr>
            <p:ph type="pic" sz="quarter" idx="19"/>
          </p:nvPr>
        </p:nvSpPr>
        <p:spPr>
          <a:xfrm>
            <a:off x="2703513" y="5507056"/>
            <a:ext cx="523779" cy="523780"/>
          </a:xfrm>
        </p:spPr>
        <p:txBody>
          <a:bodyPr>
            <a:normAutofit/>
          </a:bodyPr>
          <a:lstStyle>
            <a:lvl1pPr>
              <a:defRPr sz="1000"/>
            </a:lvl1pPr>
          </a:lstStyle>
          <a:p>
            <a:endParaRPr lang="en-GB"/>
          </a:p>
        </p:txBody>
      </p:sp>
      <p:sp>
        <p:nvSpPr>
          <p:cNvPr id="20" name="Text Placeholder 29">
            <a:extLst>
              <a:ext uri="{FF2B5EF4-FFF2-40B4-BE49-F238E27FC236}">
                <a16:creationId xmlns:a16="http://schemas.microsoft.com/office/drawing/2014/main" id="{72973DFC-6171-0DFD-71C6-59997FA09975}"/>
              </a:ext>
            </a:extLst>
          </p:cNvPr>
          <p:cNvSpPr>
            <a:spLocks noGrp="1"/>
          </p:cNvSpPr>
          <p:nvPr>
            <p:ph type="body" sz="quarter" idx="12" hasCustomPrompt="1"/>
          </p:nvPr>
        </p:nvSpPr>
        <p:spPr>
          <a:xfrm>
            <a:off x="3509704" y="1382245"/>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1" name="Text Placeholder 29">
            <a:extLst>
              <a:ext uri="{FF2B5EF4-FFF2-40B4-BE49-F238E27FC236}">
                <a16:creationId xmlns:a16="http://schemas.microsoft.com/office/drawing/2014/main" id="{8F80F2FC-0C6A-45BA-E74B-9131EF9549B2}"/>
              </a:ext>
            </a:extLst>
          </p:cNvPr>
          <p:cNvSpPr>
            <a:spLocks noGrp="1"/>
          </p:cNvSpPr>
          <p:nvPr>
            <p:ph type="body" sz="quarter" idx="20" hasCustomPrompt="1"/>
          </p:nvPr>
        </p:nvSpPr>
        <p:spPr>
          <a:xfrm>
            <a:off x="3509704" y="2207209"/>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2" name="Text Placeholder 29">
            <a:extLst>
              <a:ext uri="{FF2B5EF4-FFF2-40B4-BE49-F238E27FC236}">
                <a16:creationId xmlns:a16="http://schemas.microsoft.com/office/drawing/2014/main" id="{9562AF29-3BC4-019C-8595-D09498EA2E9E}"/>
              </a:ext>
            </a:extLst>
          </p:cNvPr>
          <p:cNvSpPr>
            <a:spLocks noGrp="1"/>
          </p:cNvSpPr>
          <p:nvPr>
            <p:ph type="body" sz="quarter" idx="21" hasCustomPrompt="1"/>
          </p:nvPr>
        </p:nvSpPr>
        <p:spPr>
          <a:xfrm>
            <a:off x="3509704" y="3032170"/>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3" name="Text Placeholder 29">
            <a:extLst>
              <a:ext uri="{FF2B5EF4-FFF2-40B4-BE49-F238E27FC236}">
                <a16:creationId xmlns:a16="http://schemas.microsoft.com/office/drawing/2014/main" id="{7D5A6C05-246F-9B93-F926-B6AC356C30D9}"/>
              </a:ext>
            </a:extLst>
          </p:cNvPr>
          <p:cNvSpPr>
            <a:spLocks noGrp="1"/>
          </p:cNvSpPr>
          <p:nvPr>
            <p:ph type="body" sz="quarter" idx="22" hasCustomPrompt="1"/>
          </p:nvPr>
        </p:nvSpPr>
        <p:spPr>
          <a:xfrm>
            <a:off x="3509704" y="3857132"/>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4" name="Text Placeholder 29">
            <a:extLst>
              <a:ext uri="{FF2B5EF4-FFF2-40B4-BE49-F238E27FC236}">
                <a16:creationId xmlns:a16="http://schemas.microsoft.com/office/drawing/2014/main" id="{F2EE1EA3-B638-FE3D-0F2F-37FCB7A71F89}"/>
              </a:ext>
            </a:extLst>
          </p:cNvPr>
          <p:cNvSpPr>
            <a:spLocks noGrp="1"/>
          </p:cNvSpPr>
          <p:nvPr>
            <p:ph type="body" sz="quarter" idx="23" hasCustomPrompt="1"/>
          </p:nvPr>
        </p:nvSpPr>
        <p:spPr>
          <a:xfrm>
            <a:off x="3509704" y="4679265"/>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5" name="Text Placeholder 29">
            <a:extLst>
              <a:ext uri="{FF2B5EF4-FFF2-40B4-BE49-F238E27FC236}">
                <a16:creationId xmlns:a16="http://schemas.microsoft.com/office/drawing/2014/main" id="{77ECA0FA-2314-7192-185F-89F35B19314B}"/>
              </a:ext>
            </a:extLst>
          </p:cNvPr>
          <p:cNvSpPr>
            <a:spLocks noGrp="1"/>
          </p:cNvSpPr>
          <p:nvPr>
            <p:ph type="body" sz="quarter" idx="24" hasCustomPrompt="1"/>
          </p:nvPr>
        </p:nvSpPr>
        <p:spPr>
          <a:xfrm>
            <a:off x="3509704" y="5507056"/>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6" name="Text Placeholder 29">
            <a:extLst>
              <a:ext uri="{FF2B5EF4-FFF2-40B4-BE49-F238E27FC236}">
                <a16:creationId xmlns:a16="http://schemas.microsoft.com/office/drawing/2014/main" id="{42A54817-44EB-40C2-D8C3-A943F1D9322E}"/>
              </a:ext>
            </a:extLst>
          </p:cNvPr>
          <p:cNvSpPr>
            <a:spLocks noGrp="1"/>
          </p:cNvSpPr>
          <p:nvPr>
            <p:ph type="body" sz="quarter" idx="25" hasCustomPrompt="1"/>
          </p:nvPr>
        </p:nvSpPr>
        <p:spPr>
          <a:xfrm>
            <a:off x="6750447" y="1382245"/>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7" name="Text Placeholder 29">
            <a:extLst>
              <a:ext uri="{FF2B5EF4-FFF2-40B4-BE49-F238E27FC236}">
                <a16:creationId xmlns:a16="http://schemas.microsoft.com/office/drawing/2014/main" id="{5682C179-2910-7A45-2D26-2B7599A94280}"/>
              </a:ext>
            </a:extLst>
          </p:cNvPr>
          <p:cNvSpPr>
            <a:spLocks noGrp="1"/>
          </p:cNvSpPr>
          <p:nvPr>
            <p:ph type="body" sz="quarter" idx="26" hasCustomPrompt="1"/>
          </p:nvPr>
        </p:nvSpPr>
        <p:spPr>
          <a:xfrm>
            <a:off x="6750447" y="2207209"/>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8" name="Text Placeholder 29">
            <a:extLst>
              <a:ext uri="{FF2B5EF4-FFF2-40B4-BE49-F238E27FC236}">
                <a16:creationId xmlns:a16="http://schemas.microsoft.com/office/drawing/2014/main" id="{632DB566-FC10-871C-4F8C-C8D44C3DC2ED}"/>
              </a:ext>
            </a:extLst>
          </p:cNvPr>
          <p:cNvSpPr>
            <a:spLocks noGrp="1"/>
          </p:cNvSpPr>
          <p:nvPr>
            <p:ph type="body" sz="quarter" idx="27" hasCustomPrompt="1"/>
          </p:nvPr>
        </p:nvSpPr>
        <p:spPr>
          <a:xfrm>
            <a:off x="6750447" y="3032170"/>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9" name="Text Placeholder 29">
            <a:extLst>
              <a:ext uri="{FF2B5EF4-FFF2-40B4-BE49-F238E27FC236}">
                <a16:creationId xmlns:a16="http://schemas.microsoft.com/office/drawing/2014/main" id="{49E58398-EE12-9DC4-49AC-7DB4AE9AA08D}"/>
              </a:ext>
            </a:extLst>
          </p:cNvPr>
          <p:cNvSpPr>
            <a:spLocks noGrp="1"/>
          </p:cNvSpPr>
          <p:nvPr>
            <p:ph type="body" sz="quarter" idx="28" hasCustomPrompt="1"/>
          </p:nvPr>
        </p:nvSpPr>
        <p:spPr>
          <a:xfrm>
            <a:off x="6750447" y="3857132"/>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30" name="Text Placeholder 29">
            <a:extLst>
              <a:ext uri="{FF2B5EF4-FFF2-40B4-BE49-F238E27FC236}">
                <a16:creationId xmlns:a16="http://schemas.microsoft.com/office/drawing/2014/main" id="{DED2C998-0161-2571-7BF6-C229081287B8}"/>
              </a:ext>
            </a:extLst>
          </p:cNvPr>
          <p:cNvSpPr>
            <a:spLocks noGrp="1"/>
          </p:cNvSpPr>
          <p:nvPr>
            <p:ph type="body" sz="quarter" idx="29" hasCustomPrompt="1"/>
          </p:nvPr>
        </p:nvSpPr>
        <p:spPr>
          <a:xfrm>
            <a:off x="6750447" y="4679265"/>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31" name="Text Placeholder 29">
            <a:extLst>
              <a:ext uri="{FF2B5EF4-FFF2-40B4-BE49-F238E27FC236}">
                <a16:creationId xmlns:a16="http://schemas.microsoft.com/office/drawing/2014/main" id="{1ABBBC37-F0F7-7D16-C91B-1C33DF6ED05F}"/>
              </a:ext>
            </a:extLst>
          </p:cNvPr>
          <p:cNvSpPr>
            <a:spLocks noGrp="1"/>
          </p:cNvSpPr>
          <p:nvPr>
            <p:ph type="body" sz="quarter" idx="30" hasCustomPrompt="1"/>
          </p:nvPr>
        </p:nvSpPr>
        <p:spPr>
          <a:xfrm>
            <a:off x="6750447" y="5507056"/>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 name="Google Shape;22;p26">
            <a:extLst>
              <a:ext uri="{FF2B5EF4-FFF2-40B4-BE49-F238E27FC236}">
                <a16:creationId xmlns:a16="http://schemas.microsoft.com/office/drawing/2014/main" id="{05703145-3035-44DD-740E-FD4C8F0908E6}"/>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32" name="Google Shape;18;p26">
            <a:extLst>
              <a:ext uri="{FF2B5EF4-FFF2-40B4-BE49-F238E27FC236}">
                <a16:creationId xmlns:a16="http://schemas.microsoft.com/office/drawing/2014/main" id="{A2A88047-97C3-9B05-0A62-0923D89ECBDF}"/>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178737822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0_Title Content with Subtitle 2">
    <p:bg>
      <p:bgPr>
        <a:solidFill>
          <a:schemeClr val="bg1"/>
        </a:solidFill>
        <a:effectLst/>
      </p:bgPr>
    </p:bg>
    <p:spTree>
      <p:nvGrpSpPr>
        <p:cNvPr id="1" name=""/>
        <p:cNvGrpSpPr/>
        <p:nvPr/>
      </p:nvGrpSpPr>
      <p:grpSpPr>
        <a:xfrm>
          <a:off x="0" y="0"/>
          <a:ext cx="0" cy="0"/>
          <a:chOff x="0" y="0"/>
          <a:chExt cx="0" cy="0"/>
        </a:xfrm>
      </p:grpSpPr>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tx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cxnSp>
        <p:nvCxnSpPr>
          <p:cNvPr id="4" name="Google Shape;228;p11">
            <a:extLst>
              <a:ext uri="{FF2B5EF4-FFF2-40B4-BE49-F238E27FC236}">
                <a16:creationId xmlns:a16="http://schemas.microsoft.com/office/drawing/2014/main" id="{EF0346D1-3BDE-9799-56E0-C2451190C7AA}"/>
              </a:ext>
            </a:extLst>
          </p:cNvPr>
          <p:cNvCxnSpPr/>
          <p:nvPr userDrawn="1"/>
        </p:nvCxnSpPr>
        <p:spPr>
          <a:xfrm>
            <a:off x="2375210" y="1247345"/>
            <a:ext cx="0" cy="4968143"/>
          </a:xfrm>
          <a:prstGeom prst="straightConnector1">
            <a:avLst/>
          </a:prstGeom>
          <a:noFill/>
          <a:ln w="12700" cap="flat" cmpd="sng">
            <a:solidFill>
              <a:schemeClr val="tx1"/>
            </a:solidFill>
            <a:prstDash val="solid"/>
            <a:miter lim="800000"/>
            <a:headEnd type="none" w="sm" len="sm"/>
            <a:tailEnd type="none" w="sm" len="sm"/>
          </a:ln>
        </p:spPr>
      </p:cxnSp>
      <p:pic>
        <p:nvPicPr>
          <p:cNvPr id="7" name="Graphic 6">
            <a:extLst>
              <a:ext uri="{FF2B5EF4-FFF2-40B4-BE49-F238E27FC236}">
                <a16:creationId xmlns:a16="http://schemas.microsoft.com/office/drawing/2014/main" id="{76D3A2C9-466A-0FEC-D743-3EAC16DD8788}"/>
              </a:ext>
            </a:extLst>
          </p:cNvPr>
          <p:cNvPicPr>
            <a:picLocks noChangeAspect="1"/>
          </p:cNvPicPr>
          <p:nvPr userDrawn="1"/>
        </p:nvPicPr>
        <p:blipFill>
          <a:blip r:embed="rId2">
            <a:lum bright="-100000"/>
            <a:extLst>
              <a:ext uri="{96DAC541-7B7A-43D3-8B79-37D633B846F1}">
                <asvg:svgBlip xmlns:asvg="http://schemas.microsoft.com/office/drawing/2016/SVG/main" r:embed="rId3"/>
              </a:ext>
            </a:extLst>
          </a:blip>
          <a:srcRect l="8134" t="14156" r="57486" b="13360"/>
          <a:stretch/>
        </p:blipFill>
        <p:spPr>
          <a:xfrm>
            <a:off x="1301162" y="2753590"/>
            <a:ext cx="890753" cy="979825"/>
          </a:xfrm>
          <a:prstGeom prst="rect">
            <a:avLst/>
          </a:prstGeom>
        </p:spPr>
      </p:pic>
      <p:pic>
        <p:nvPicPr>
          <p:cNvPr id="8" name="Graphic 7">
            <a:extLst>
              <a:ext uri="{FF2B5EF4-FFF2-40B4-BE49-F238E27FC236}">
                <a16:creationId xmlns:a16="http://schemas.microsoft.com/office/drawing/2014/main" id="{7E47DAF2-8DDC-06BF-8FB7-0928061FB87F}"/>
              </a:ext>
            </a:extLst>
          </p:cNvPr>
          <p:cNvPicPr>
            <a:picLocks noChangeAspect="1"/>
          </p:cNvPicPr>
          <p:nvPr userDrawn="1"/>
        </p:nvPicPr>
        <p:blipFill>
          <a:blip r:embed="rId2">
            <a:lum bright="-100000"/>
            <a:extLst>
              <a:ext uri="{96DAC541-7B7A-43D3-8B79-37D633B846F1}">
                <asvg:svgBlip xmlns:asvg="http://schemas.microsoft.com/office/drawing/2016/SVG/main" r:embed="rId3"/>
              </a:ext>
            </a:extLst>
          </a:blip>
          <a:srcRect l="39395" t="26219" r="10339" b="23780"/>
          <a:stretch/>
        </p:blipFill>
        <p:spPr>
          <a:xfrm>
            <a:off x="1287715" y="3717949"/>
            <a:ext cx="911535" cy="473075"/>
          </a:xfrm>
          <a:prstGeom prst="rect">
            <a:avLst/>
          </a:prstGeom>
        </p:spPr>
      </p:pic>
      <p:sp>
        <p:nvSpPr>
          <p:cNvPr id="14" name="Picture Placeholder 13">
            <a:extLst>
              <a:ext uri="{FF2B5EF4-FFF2-40B4-BE49-F238E27FC236}">
                <a16:creationId xmlns:a16="http://schemas.microsoft.com/office/drawing/2014/main" id="{047C1042-56A8-A826-B72C-DFD0FD9648FF}"/>
              </a:ext>
            </a:extLst>
          </p:cNvPr>
          <p:cNvSpPr>
            <a:spLocks noGrp="1"/>
          </p:cNvSpPr>
          <p:nvPr>
            <p:ph type="pic" sz="quarter" idx="14"/>
          </p:nvPr>
        </p:nvSpPr>
        <p:spPr>
          <a:xfrm>
            <a:off x="2703513" y="1382246"/>
            <a:ext cx="523779" cy="523780"/>
          </a:xfrm>
        </p:spPr>
        <p:txBody>
          <a:bodyPr>
            <a:normAutofit/>
          </a:bodyPr>
          <a:lstStyle>
            <a:lvl1pPr>
              <a:defRPr sz="1000">
                <a:solidFill>
                  <a:schemeClr val="tx1"/>
                </a:solidFill>
              </a:defRPr>
            </a:lvl1pPr>
          </a:lstStyle>
          <a:p>
            <a:endParaRPr lang="en-GB"/>
          </a:p>
        </p:txBody>
      </p:sp>
      <p:sp>
        <p:nvSpPr>
          <p:cNvPr id="15" name="Picture Placeholder 13">
            <a:extLst>
              <a:ext uri="{FF2B5EF4-FFF2-40B4-BE49-F238E27FC236}">
                <a16:creationId xmlns:a16="http://schemas.microsoft.com/office/drawing/2014/main" id="{4CF4C1B9-4FE3-D5D7-C92E-CD4BD21EB1DA}"/>
              </a:ext>
            </a:extLst>
          </p:cNvPr>
          <p:cNvSpPr>
            <a:spLocks noGrp="1"/>
          </p:cNvSpPr>
          <p:nvPr>
            <p:ph type="pic" sz="quarter" idx="15"/>
          </p:nvPr>
        </p:nvSpPr>
        <p:spPr>
          <a:xfrm>
            <a:off x="2703513" y="2207208"/>
            <a:ext cx="523779" cy="523780"/>
          </a:xfrm>
        </p:spPr>
        <p:txBody>
          <a:bodyPr>
            <a:normAutofit/>
          </a:bodyPr>
          <a:lstStyle>
            <a:lvl1pPr>
              <a:defRPr sz="1000">
                <a:solidFill>
                  <a:schemeClr val="tx1"/>
                </a:solidFill>
              </a:defRPr>
            </a:lvl1pPr>
          </a:lstStyle>
          <a:p>
            <a:endParaRPr lang="en-GB"/>
          </a:p>
        </p:txBody>
      </p:sp>
      <p:sp>
        <p:nvSpPr>
          <p:cNvPr id="16" name="Picture Placeholder 13">
            <a:extLst>
              <a:ext uri="{FF2B5EF4-FFF2-40B4-BE49-F238E27FC236}">
                <a16:creationId xmlns:a16="http://schemas.microsoft.com/office/drawing/2014/main" id="{08B973C0-93BB-BECD-08C8-19E8789F85E3}"/>
              </a:ext>
            </a:extLst>
          </p:cNvPr>
          <p:cNvSpPr>
            <a:spLocks noGrp="1"/>
          </p:cNvSpPr>
          <p:nvPr>
            <p:ph type="pic" sz="quarter" idx="16"/>
          </p:nvPr>
        </p:nvSpPr>
        <p:spPr>
          <a:xfrm>
            <a:off x="2703513" y="3032170"/>
            <a:ext cx="523779" cy="523780"/>
          </a:xfrm>
        </p:spPr>
        <p:txBody>
          <a:bodyPr>
            <a:normAutofit/>
          </a:bodyPr>
          <a:lstStyle>
            <a:lvl1pPr>
              <a:defRPr sz="1000">
                <a:solidFill>
                  <a:schemeClr val="tx1"/>
                </a:solidFill>
              </a:defRPr>
            </a:lvl1pPr>
          </a:lstStyle>
          <a:p>
            <a:endParaRPr lang="en-GB"/>
          </a:p>
        </p:txBody>
      </p:sp>
      <p:sp>
        <p:nvSpPr>
          <p:cNvPr id="17" name="Picture Placeholder 13">
            <a:extLst>
              <a:ext uri="{FF2B5EF4-FFF2-40B4-BE49-F238E27FC236}">
                <a16:creationId xmlns:a16="http://schemas.microsoft.com/office/drawing/2014/main" id="{3DFF13AD-E03F-F7A0-6EBF-1D4A1A9DBCA1}"/>
              </a:ext>
            </a:extLst>
          </p:cNvPr>
          <p:cNvSpPr>
            <a:spLocks noGrp="1"/>
          </p:cNvSpPr>
          <p:nvPr>
            <p:ph type="pic" sz="quarter" idx="17"/>
          </p:nvPr>
        </p:nvSpPr>
        <p:spPr>
          <a:xfrm>
            <a:off x="2703513" y="3857132"/>
            <a:ext cx="523779" cy="523780"/>
          </a:xfrm>
        </p:spPr>
        <p:txBody>
          <a:bodyPr>
            <a:normAutofit/>
          </a:bodyPr>
          <a:lstStyle>
            <a:lvl1pPr>
              <a:defRPr sz="1000">
                <a:solidFill>
                  <a:schemeClr val="tx1"/>
                </a:solidFill>
              </a:defRPr>
            </a:lvl1pPr>
          </a:lstStyle>
          <a:p>
            <a:endParaRPr lang="en-GB"/>
          </a:p>
        </p:txBody>
      </p:sp>
      <p:sp>
        <p:nvSpPr>
          <p:cNvPr id="18" name="Picture Placeholder 13">
            <a:extLst>
              <a:ext uri="{FF2B5EF4-FFF2-40B4-BE49-F238E27FC236}">
                <a16:creationId xmlns:a16="http://schemas.microsoft.com/office/drawing/2014/main" id="{6AB04580-4916-00AA-A8F7-FCFF0D44F367}"/>
              </a:ext>
            </a:extLst>
          </p:cNvPr>
          <p:cNvSpPr>
            <a:spLocks noGrp="1"/>
          </p:cNvSpPr>
          <p:nvPr>
            <p:ph type="pic" sz="quarter" idx="18"/>
          </p:nvPr>
        </p:nvSpPr>
        <p:spPr>
          <a:xfrm>
            <a:off x="2703513" y="4682094"/>
            <a:ext cx="523779" cy="523780"/>
          </a:xfrm>
        </p:spPr>
        <p:txBody>
          <a:bodyPr>
            <a:normAutofit/>
          </a:bodyPr>
          <a:lstStyle>
            <a:lvl1pPr>
              <a:defRPr sz="1000">
                <a:solidFill>
                  <a:schemeClr val="tx1"/>
                </a:solidFill>
              </a:defRPr>
            </a:lvl1pPr>
          </a:lstStyle>
          <a:p>
            <a:endParaRPr lang="en-GB"/>
          </a:p>
        </p:txBody>
      </p:sp>
      <p:sp>
        <p:nvSpPr>
          <p:cNvPr id="19" name="Picture Placeholder 13">
            <a:extLst>
              <a:ext uri="{FF2B5EF4-FFF2-40B4-BE49-F238E27FC236}">
                <a16:creationId xmlns:a16="http://schemas.microsoft.com/office/drawing/2014/main" id="{D801AEC6-DF83-F481-951B-A94269130B43}"/>
              </a:ext>
            </a:extLst>
          </p:cNvPr>
          <p:cNvSpPr>
            <a:spLocks noGrp="1"/>
          </p:cNvSpPr>
          <p:nvPr>
            <p:ph type="pic" sz="quarter" idx="19"/>
          </p:nvPr>
        </p:nvSpPr>
        <p:spPr>
          <a:xfrm>
            <a:off x="2703513" y="5507056"/>
            <a:ext cx="523779" cy="523780"/>
          </a:xfrm>
        </p:spPr>
        <p:txBody>
          <a:bodyPr>
            <a:normAutofit/>
          </a:bodyPr>
          <a:lstStyle>
            <a:lvl1pPr>
              <a:defRPr sz="1000">
                <a:solidFill>
                  <a:schemeClr val="tx1"/>
                </a:solidFill>
              </a:defRPr>
            </a:lvl1pPr>
          </a:lstStyle>
          <a:p>
            <a:endParaRPr lang="en-GB"/>
          </a:p>
        </p:txBody>
      </p:sp>
      <p:sp>
        <p:nvSpPr>
          <p:cNvPr id="20" name="Text Placeholder 29">
            <a:extLst>
              <a:ext uri="{FF2B5EF4-FFF2-40B4-BE49-F238E27FC236}">
                <a16:creationId xmlns:a16="http://schemas.microsoft.com/office/drawing/2014/main" id="{72973DFC-6171-0DFD-71C6-59997FA09975}"/>
              </a:ext>
            </a:extLst>
          </p:cNvPr>
          <p:cNvSpPr>
            <a:spLocks noGrp="1"/>
          </p:cNvSpPr>
          <p:nvPr>
            <p:ph type="body" sz="quarter" idx="12" hasCustomPrompt="1"/>
          </p:nvPr>
        </p:nvSpPr>
        <p:spPr>
          <a:xfrm>
            <a:off x="3509704" y="1382245"/>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1" name="Text Placeholder 29">
            <a:extLst>
              <a:ext uri="{FF2B5EF4-FFF2-40B4-BE49-F238E27FC236}">
                <a16:creationId xmlns:a16="http://schemas.microsoft.com/office/drawing/2014/main" id="{8F80F2FC-0C6A-45BA-E74B-9131EF9549B2}"/>
              </a:ext>
            </a:extLst>
          </p:cNvPr>
          <p:cNvSpPr>
            <a:spLocks noGrp="1"/>
          </p:cNvSpPr>
          <p:nvPr>
            <p:ph type="body" sz="quarter" idx="20" hasCustomPrompt="1"/>
          </p:nvPr>
        </p:nvSpPr>
        <p:spPr>
          <a:xfrm>
            <a:off x="3509704" y="2207209"/>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2" name="Text Placeholder 29">
            <a:extLst>
              <a:ext uri="{FF2B5EF4-FFF2-40B4-BE49-F238E27FC236}">
                <a16:creationId xmlns:a16="http://schemas.microsoft.com/office/drawing/2014/main" id="{9562AF29-3BC4-019C-8595-D09498EA2E9E}"/>
              </a:ext>
            </a:extLst>
          </p:cNvPr>
          <p:cNvSpPr>
            <a:spLocks noGrp="1"/>
          </p:cNvSpPr>
          <p:nvPr>
            <p:ph type="body" sz="quarter" idx="21" hasCustomPrompt="1"/>
          </p:nvPr>
        </p:nvSpPr>
        <p:spPr>
          <a:xfrm>
            <a:off x="3509704" y="3032170"/>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3" name="Text Placeholder 29">
            <a:extLst>
              <a:ext uri="{FF2B5EF4-FFF2-40B4-BE49-F238E27FC236}">
                <a16:creationId xmlns:a16="http://schemas.microsoft.com/office/drawing/2014/main" id="{7D5A6C05-246F-9B93-F926-B6AC356C30D9}"/>
              </a:ext>
            </a:extLst>
          </p:cNvPr>
          <p:cNvSpPr>
            <a:spLocks noGrp="1"/>
          </p:cNvSpPr>
          <p:nvPr>
            <p:ph type="body" sz="quarter" idx="22" hasCustomPrompt="1"/>
          </p:nvPr>
        </p:nvSpPr>
        <p:spPr>
          <a:xfrm>
            <a:off x="3509704" y="3857132"/>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4" name="Text Placeholder 29">
            <a:extLst>
              <a:ext uri="{FF2B5EF4-FFF2-40B4-BE49-F238E27FC236}">
                <a16:creationId xmlns:a16="http://schemas.microsoft.com/office/drawing/2014/main" id="{F2EE1EA3-B638-FE3D-0F2F-37FCB7A71F89}"/>
              </a:ext>
            </a:extLst>
          </p:cNvPr>
          <p:cNvSpPr>
            <a:spLocks noGrp="1"/>
          </p:cNvSpPr>
          <p:nvPr>
            <p:ph type="body" sz="quarter" idx="23" hasCustomPrompt="1"/>
          </p:nvPr>
        </p:nvSpPr>
        <p:spPr>
          <a:xfrm>
            <a:off x="3509704" y="4679265"/>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5" name="Text Placeholder 29">
            <a:extLst>
              <a:ext uri="{FF2B5EF4-FFF2-40B4-BE49-F238E27FC236}">
                <a16:creationId xmlns:a16="http://schemas.microsoft.com/office/drawing/2014/main" id="{77ECA0FA-2314-7192-185F-89F35B19314B}"/>
              </a:ext>
            </a:extLst>
          </p:cNvPr>
          <p:cNvSpPr>
            <a:spLocks noGrp="1"/>
          </p:cNvSpPr>
          <p:nvPr>
            <p:ph type="body" sz="quarter" idx="24" hasCustomPrompt="1"/>
          </p:nvPr>
        </p:nvSpPr>
        <p:spPr>
          <a:xfrm>
            <a:off x="3509704" y="5507056"/>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6" name="Text Placeholder 29">
            <a:extLst>
              <a:ext uri="{FF2B5EF4-FFF2-40B4-BE49-F238E27FC236}">
                <a16:creationId xmlns:a16="http://schemas.microsoft.com/office/drawing/2014/main" id="{42A54817-44EB-40C2-D8C3-A943F1D9322E}"/>
              </a:ext>
            </a:extLst>
          </p:cNvPr>
          <p:cNvSpPr>
            <a:spLocks noGrp="1"/>
          </p:cNvSpPr>
          <p:nvPr>
            <p:ph type="body" sz="quarter" idx="25" hasCustomPrompt="1"/>
          </p:nvPr>
        </p:nvSpPr>
        <p:spPr>
          <a:xfrm>
            <a:off x="6750447" y="1382245"/>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7" name="Text Placeholder 29">
            <a:extLst>
              <a:ext uri="{FF2B5EF4-FFF2-40B4-BE49-F238E27FC236}">
                <a16:creationId xmlns:a16="http://schemas.microsoft.com/office/drawing/2014/main" id="{5682C179-2910-7A45-2D26-2B7599A94280}"/>
              </a:ext>
            </a:extLst>
          </p:cNvPr>
          <p:cNvSpPr>
            <a:spLocks noGrp="1"/>
          </p:cNvSpPr>
          <p:nvPr>
            <p:ph type="body" sz="quarter" idx="26" hasCustomPrompt="1"/>
          </p:nvPr>
        </p:nvSpPr>
        <p:spPr>
          <a:xfrm>
            <a:off x="6750447" y="2207209"/>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8" name="Text Placeholder 29">
            <a:extLst>
              <a:ext uri="{FF2B5EF4-FFF2-40B4-BE49-F238E27FC236}">
                <a16:creationId xmlns:a16="http://schemas.microsoft.com/office/drawing/2014/main" id="{632DB566-FC10-871C-4F8C-C8D44C3DC2ED}"/>
              </a:ext>
            </a:extLst>
          </p:cNvPr>
          <p:cNvSpPr>
            <a:spLocks noGrp="1"/>
          </p:cNvSpPr>
          <p:nvPr>
            <p:ph type="body" sz="quarter" idx="27" hasCustomPrompt="1"/>
          </p:nvPr>
        </p:nvSpPr>
        <p:spPr>
          <a:xfrm>
            <a:off x="6750447" y="3032170"/>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9" name="Text Placeholder 29">
            <a:extLst>
              <a:ext uri="{FF2B5EF4-FFF2-40B4-BE49-F238E27FC236}">
                <a16:creationId xmlns:a16="http://schemas.microsoft.com/office/drawing/2014/main" id="{49E58398-EE12-9DC4-49AC-7DB4AE9AA08D}"/>
              </a:ext>
            </a:extLst>
          </p:cNvPr>
          <p:cNvSpPr>
            <a:spLocks noGrp="1"/>
          </p:cNvSpPr>
          <p:nvPr>
            <p:ph type="body" sz="quarter" idx="28" hasCustomPrompt="1"/>
          </p:nvPr>
        </p:nvSpPr>
        <p:spPr>
          <a:xfrm>
            <a:off x="6750447" y="3857132"/>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30" name="Text Placeholder 29">
            <a:extLst>
              <a:ext uri="{FF2B5EF4-FFF2-40B4-BE49-F238E27FC236}">
                <a16:creationId xmlns:a16="http://schemas.microsoft.com/office/drawing/2014/main" id="{DED2C998-0161-2571-7BF6-C229081287B8}"/>
              </a:ext>
            </a:extLst>
          </p:cNvPr>
          <p:cNvSpPr>
            <a:spLocks noGrp="1"/>
          </p:cNvSpPr>
          <p:nvPr>
            <p:ph type="body" sz="quarter" idx="29" hasCustomPrompt="1"/>
          </p:nvPr>
        </p:nvSpPr>
        <p:spPr>
          <a:xfrm>
            <a:off x="6750447" y="4679265"/>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31" name="Text Placeholder 29">
            <a:extLst>
              <a:ext uri="{FF2B5EF4-FFF2-40B4-BE49-F238E27FC236}">
                <a16:creationId xmlns:a16="http://schemas.microsoft.com/office/drawing/2014/main" id="{1ABBBC37-F0F7-7D16-C91B-1C33DF6ED05F}"/>
              </a:ext>
            </a:extLst>
          </p:cNvPr>
          <p:cNvSpPr>
            <a:spLocks noGrp="1"/>
          </p:cNvSpPr>
          <p:nvPr>
            <p:ph type="body" sz="quarter" idx="30" hasCustomPrompt="1"/>
          </p:nvPr>
        </p:nvSpPr>
        <p:spPr>
          <a:xfrm>
            <a:off x="6750447" y="5507056"/>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 name="Google Shape;22;p26">
            <a:extLst>
              <a:ext uri="{FF2B5EF4-FFF2-40B4-BE49-F238E27FC236}">
                <a16:creationId xmlns:a16="http://schemas.microsoft.com/office/drawing/2014/main" id="{5BB64541-74F1-C654-23AA-5157D52EEBAA}"/>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10" name="Google Shape;18;p26">
            <a:extLst>
              <a:ext uri="{FF2B5EF4-FFF2-40B4-BE49-F238E27FC236}">
                <a16:creationId xmlns:a16="http://schemas.microsoft.com/office/drawing/2014/main" id="{D8C066BF-3C59-F17F-B80C-59F504E2389D}"/>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349254647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Content with Subtitle 2">
    <p:bg>
      <p:bgPr>
        <a:solidFill>
          <a:schemeClr val="tx1"/>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A4BD5DE1-87AE-F2C0-4FB1-2A56F486B680}"/>
              </a:ext>
            </a:extLst>
          </p:cNvPr>
          <p:cNvPicPr>
            <a:picLocks noChangeAspect="1"/>
          </p:cNvPicPr>
          <p:nvPr userDrawn="1"/>
        </p:nvPicPr>
        <p:blipFill>
          <a:blip r:embed="rId2">
            <a:extLst>
              <a:ext uri="{96DAC541-7B7A-43D3-8B79-37D633B846F1}">
                <asvg:svgBlip xmlns:asvg="http://schemas.microsoft.com/office/drawing/2016/SVG/main" r:embed="rId3"/>
              </a:ext>
            </a:extLst>
          </a:blip>
          <a:srcRect l="39395" t="26219" r="10339" b="23780"/>
          <a:stretch/>
        </p:blipFill>
        <p:spPr>
          <a:xfrm>
            <a:off x="211951" y="6286337"/>
            <a:ext cx="911535" cy="473075"/>
          </a:xfrm>
          <a:prstGeom prst="rect">
            <a:avLst/>
          </a:prstGeom>
        </p:spPr>
      </p:pic>
      <p:pic>
        <p:nvPicPr>
          <p:cNvPr id="6" name="Graphic 5">
            <a:extLst>
              <a:ext uri="{FF2B5EF4-FFF2-40B4-BE49-F238E27FC236}">
                <a16:creationId xmlns:a16="http://schemas.microsoft.com/office/drawing/2014/main" id="{BF0BAC46-D361-8709-DA40-9F7456A7B67D}"/>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211950" y="238990"/>
            <a:ext cx="890753" cy="979825"/>
          </a:xfrm>
          <a:prstGeom prst="rect">
            <a:avLst/>
          </a:prstGeom>
        </p:spPr>
      </p:pic>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8" name="Text Placeholder 29">
            <a:extLst>
              <a:ext uri="{FF2B5EF4-FFF2-40B4-BE49-F238E27FC236}">
                <a16:creationId xmlns:a16="http://schemas.microsoft.com/office/drawing/2014/main" id="{BCE06CA3-FBDA-0DB1-EC08-8B166A08F26E}"/>
              </a:ext>
            </a:extLst>
          </p:cNvPr>
          <p:cNvSpPr>
            <a:spLocks noGrp="1"/>
          </p:cNvSpPr>
          <p:nvPr>
            <p:ph type="body" sz="quarter" idx="12"/>
          </p:nvPr>
        </p:nvSpPr>
        <p:spPr>
          <a:xfrm>
            <a:off x="1228165" y="4232031"/>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4"/>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16" name="Text Placeholder 29">
            <a:extLst>
              <a:ext uri="{FF2B5EF4-FFF2-40B4-BE49-F238E27FC236}">
                <a16:creationId xmlns:a16="http://schemas.microsoft.com/office/drawing/2014/main" id="{3DB8AE90-7EB1-5723-0F92-48827ECF6F3E}"/>
              </a:ext>
            </a:extLst>
          </p:cNvPr>
          <p:cNvSpPr>
            <a:spLocks noGrp="1"/>
          </p:cNvSpPr>
          <p:nvPr>
            <p:ph type="body" sz="quarter" idx="17"/>
          </p:nvPr>
        </p:nvSpPr>
        <p:spPr>
          <a:xfrm>
            <a:off x="1228165" y="2913529"/>
            <a:ext cx="2537011" cy="1058772"/>
          </a:xfrm>
          <a:prstGeom prst="roundRect">
            <a:avLst>
              <a:gd name="adj" fmla="val 4028"/>
            </a:avLst>
          </a:prstGeom>
          <a:ln w="12700">
            <a:solidFill>
              <a:srgbClr val="BABABA"/>
            </a:solidFill>
          </a:ln>
        </p:spPr>
        <p:txBody>
          <a:bodyPr vert="horz" lIns="0" tIns="0" rIns="0" bIns="0" rtlCol="0" anchor="ctr">
            <a:normAutofit/>
          </a:bodyPr>
          <a:lstStyle>
            <a:lvl1pPr algn="ctr">
              <a:defRPr lang="en-GB" sz="1800" b="0" i="0" spc="0" dirty="0">
                <a:solidFill>
                  <a:schemeClr val="bg1"/>
                </a:solidFill>
              </a:defRPr>
            </a:lvl1pPr>
          </a:lstStyle>
          <a:p>
            <a:pPr lvl="0" algn="ctr">
              <a:lnSpc>
                <a:spcPct val="100000"/>
              </a:lnSpc>
              <a:spcBef>
                <a:spcPts val="0"/>
              </a:spcBef>
              <a:spcAft>
                <a:spcPts val="600"/>
              </a:spcAft>
            </a:pPr>
            <a:endParaRPr lang="en-GB"/>
          </a:p>
        </p:txBody>
      </p:sp>
      <p:sp>
        <p:nvSpPr>
          <p:cNvPr id="17" name="Text Placeholder 29">
            <a:extLst>
              <a:ext uri="{FF2B5EF4-FFF2-40B4-BE49-F238E27FC236}">
                <a16:creationId xmlns:a16="http://schemas.microsoft.com/office/drawing/2014/main" id="{FA045785-E523-025C-650D-57C8AD4C3DED}"/>
              </a:ext>
            </a:extLst>
          </p:cNvPr>
          <p:cNvSpPr>
            <a:spLocks noGrp="1"/>
          </p:cNvSpPr>
          <p:nvPr>
            <p:ph type="body" sz="quarter" idx="18" hasCustomPrompt="1"/>
          </p:nvPr>
        </p:nvSpPr>
        <p:spPr>
          <a:xfrm>
            <a:off x="3929388" y="2913529"/>
            <a:ext cx="2537011" cy="1058772"/>
          </a:xfrm>
          <a:prstGeom prst="roundRect">
            <a:avLst>
              <a:gd name="adj" fmla="val 4028"/>
            </a:avLst>
          </a:prstGeom>
          <a:ln w="12700">
            <a:solidFill>
              <a:srgbClr val="BABABA"/>
            </a:solidFill>
          </a:ln>
        </p:spPr>
        <p:txBody>
          <a:bodyPr vert="horz" lIns="0" tIns="0" rIns="0" bIns="0" rtlCol="0" anchor="ctr">
            <a:normAutofit/>
          </a:bodyPr>
          <a:lstStyle>
            <a:lvl1pPr algn="ctr">
              <a:defRPr lang="en-GB" sz="1800" b="0" i="0" spc="0" dirty="0">
                <a:solidFill>
                  <a:schemeClr val="bg1"/>
                </a:solidFill>
              </a:defRPr>
            </a:lvl1pPr>
          </a:lstStyle>
          <a:p>
            <a:pPr lvl="0" algn="ctr">
              <a:lnSpc>
                <a:spcPct val="100000"/>
              </a:lnSpc>
              <a:spcBef>
                <a:spcPts val="0"/>
              </a:spcBef>
              <a:spcAft>
                <a:spcPts val="600"/>
              </a:spcAft>
            </a:pPr>
            <a:r>
              <a:rPr lang="en-GB"/>
              <a:t>Click to edit text</a:t>
            </a:r>
          </a:p>
        </p:txBody>
      </p:sp>
      <p:sp>
        <p:nvSpPr>
          <p:cNvPr id="18" name="Text Placeholder 29">
            <a:extLst>
              <a:ext uri="{FF2B5EF4-FFF2-40B4-BE49-F238E27FC236}">
                <a16:creationId xmlns:a16="http://schemas.microsoft.com/office/drawing/2014/main" id="{F70D5366-1D1E-68C3-8028-1CF0313AE78C}"/>
              </a:ext>
            </a:extLst>
          </p:cNvPr>
          <p:cNvSpPr>
            <a:spLocks noGrp="1"/>
          </p:cNvSpPr>
          <p:nvPr>
            <p:ph type="body" sz="quarter" idx="19" hasCustomPrompt="1"/>
          </p:nvPr>
        </p:nvSpPr>
        <p:spPr>
          <a:xfrm>
            <a:off x="6630611" y="2913529"/>
            <a:ext cx="2537011" cy="1058772"/>
          </a:xfrm>
          <a:prstGeom prst="roundRect">
            <a:avLst>
              <a:gd name="adj" fmla="val 6135"/>
            </a:avLst>
          </a:prstGeom>
          <a:ln w="12700">
            <a:solidFill>
              <a:srgbClr val="BABABA"/>
            </a:solidFill>
          </a:ln>
        </p:spPr>
        <p:txBody>
          <a:bodyPr vert="horz" lIns="0" tIns="0" rIns="0" bIns="0" rtlCol="0" anchor="ctr">
            <a:normAutofit/>
          </a:bodyPr>
          <a:lstStyle>
            <a:lvl1pPr algn="ctr">
              <a:defRPr lang="en-GB" sz="1800" b="0" i="0" spc="0" dirty="0">
                <a:solidFill>
                  <a:schemeClr val="bg1"/>
                </a:solidFill>
              </a:defRPr>
            </a:lvl1pPr>
          </a:lstStyle>
          <a:p>
            <a:pPr lvl="0" algn="ctr">
              <a:lnSpc>
                <a:spcPct val="100000"/>
              </a:lnSpc>
              <a:spcBef>
                <a:spcPts val="0"/>
              </a:spcBef>
              <a:spcAft>
                <a:spcPts val="600"/>
              </a:spcAft>
            </a:pPr>
            <a:r>
              <a:rPr lang="en-GB"/>
              <a:t>Click to edit text</a:t>
            </a:r>
          </a:p>
        </p:txBody>
      </p:sp>
      <p:sp>
        <p:nvSpPr>
          <p:cNvPr id="19" name="Text Placeholder 29">
            <a:extLst>
              <a:ext uri="{FF2B5EF4-FFF2-40B4-BE49-F238E27FC236}">
                <a16:creationId xmlns:a16="http://schemas.microsoft.com/office/drawing/2014/main" id="{192844A9-529F-FCE4-CEDD-A0B781A34DC5}"/>
              </a:ext>
            </a:extLst>
          </p:cNvPr>
          <p:cNvSpPr>
            <a:spLocks noGrp="1"/>
          </p:cNvSpPr>
          <p:nvPr>
            <p:ph type="body" sz="quarter" idx="20" hasCustomPrompt="1"/>
          </p:nvPr>
        </p:nvSpPr>
        <p:spPr>
          <a:xfrm>
            <a:off x="9331834" y="2913529"/>
            <a:ext cx="2537011" cy="1058772"/>
          </a:xfrm>
          <a:prstGeom prst="roundRect">
            <a:avLst>
              <a:gd name="adj" fmla="val 2975"/>
            </a:avLst>
          </a:prstGeom>
          <a:ln w="12700">
            <a:solidFill>
              <a:srgbClr val="BABABA"/>
            </a:solidFill>
          </a:ln>
        </p:spPr>
        <p:txBody>
          <a:bodyPr vert="horz" lIns="0" tIns="0" rIns="0" bIns="0" rtlCol="0" anchor="ctr">
            <a:normAutofit/>
          </a:bodyPr>
          <a:lstStyle>
            <a:lvl1pPr algn="ctr">
              <a:defRPr lang="en-GB" sz="1800" b="0" i="0" spc="0" dirty="0">
                <a:solidFill>
                  <a:schemeClr val="bg1"/>
                </a:solidFill>
              </a:defRPr>
            </a:lvl1pPr>
          </a:lstStyle>
          <a:p>
            <a:pPr lvl="0" algn="ctr">
              <a:lnSpc>
                <a:spcPct val="100000"/>
              </a:lnSpc>
              <a:spcBef>
                <a:spcPts val="0"/>
              </a:spcBef>
              <a:spcAft>
                <a:spcPts val="600"/>
              </a:spcAft>
            </a:pPr>
            <a:r>
              <a:rPr lang="en-GB"/>
              <a:t>Click to edit text</a:t>
            </a:r>
          </a:p>
        </p:txBody>
      </p:sp>
      <p:sp>
        <p:nvSpPr>
          <p:cNvPr id="13" name="Text Placeholder 29">
            <a:extLst>
              <a:ext uri="{FF2B5EF4-FFF2-40B4-BE49-F238E27FC236}">
                <a16:creationId xmlns:a16="http://schemas.microsoft.com/office/drawing/2014/main" id="{D040A3A8-1C48-A156-8029-7C18C4272F9F}"/>
              </a:ext>
            </a:extLst>
          </p:cNvPr>
          <p:cNvSpPr>
            <a:spLocks noGrp="1"/>
          </p:cNvSpPr>
          <p:nvPr>
            <p:ph type="body" sz="quarter" idx="21"/>
          </p:nvPr>
        </p:nvSpPr>
        <p:spPr>
          <a:xfrm>
            <a:off x="3927297" y="4232031"/>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4"/>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20" name="Text Placeholder 29">
            <a:extLst>
              <a:ext uri="{FF2B5EF4-FFF2-40B4-BE49-F238E27FC236}">
                <a16:creationId xmlns:a16="http://schemas.microsoft.com/office/drawing/2014/main" id="{0BB47F86-F305-9165-364E-B5101312E550}"/>
              </a:ext>
            </a:extLst>
          </p:cNvPr>
          <p:cNvSpPr>
            <a:spLocks noGrp="1"/>
          </p:cNvSpPr>
          <p:nvPr>
            <p:ph type="body" sz="quarter" idx="22"/>
          </p:nvPr>
        </p:nvSpPr>
        <p:spPr>
          <a:xfrm>
            <a:off x="6626430" y="4232031"/>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4"/>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21" name="Text Placeholder 29">
            <a:extLst>
              <a:ext uri="{FF2B5EF4-FFF2-40B4-BE49-F238E27FC236}">
                <a16:creationId xmlns:a16="http://schemas.microsoft.com/office/drawing/2014/main" id="{42ADFDFF-05A9-4992-8DD0-3EC768B002EB}"/>
              </a:ext>
            </a:extLst>
          </p:cNvPr>
          <p:cNvSpPr>
            <a:spLocks noGrp="1"/>
          </p:cNvSpPr>
          <p:nvPr>
            <p:ph type="body" sz="quarter" idx="23"/>
          </p:nvPr>
        </p:nvSpPr>
        <p:spPr>
          <a:xfrm>
            <a:off x="9325562" y="4232031"/>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4"/>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2" name="Google Shape;22;p26">
            <a:extLst>
              <a:ext uri="{FF2B5EF4-FFF2-40B4-BE49-F238E27FC236}">
                <a16:creationId xmlns:a16="http://schemas.microsoft.com/office/drawing/2014/main" id="{654DF21B-25E7-F0E8-D40F-3084DEE66BA3}"/>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12" name="Google Shape;18;p26">
            <a:extLst>
              <a:ext uri="{FF2B5EF4-FFF2-40B4-BE49-F238E27FC236}">
                <a16:creationId xmlns:a16="http://schemas.microsoft.com/office/drawing/2014/main" id="{60D95A74-F81D-7B94-7C20-24CC7B0BE135}"/>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171446535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7_Title Content with Subtitle 2">
    <p:bg>
      <p:bgPr>
        <a:solidFill>
          <a:schemeClr val="bg1"/>
        </a:solidFill>
        <a:effectLst/>
      </p:bgPr>
    </p:bg>
    <p:spTree>
      <p:nvGrpSpPr>
        <p:cNvPr id="1" name=""/>
        <p:cNvGrpSpPr/>
        <p:nvPr/>
      </p:nvGrpSpPr>
      <p:grpSpPr>
        <a:xfrm>
          <a:off x="0" y="0"/>
          <a:ext cx="0" cy="0"/>
          <a:chOff x="0" y="0"/>
          <a:chExt cx="0" cy="0"/>
        </a:xfrm>
      </p:grpSpPr>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tx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1" name="Text Placeholder 29">
            <a:extLst>
              <a:ext uri="{FF2B5EF4-FFF2-40B4-BE49-F238E27FC236}">
                <a16:creationId xmlns:a16="http://schemas.microsoft.com/office/drawing/2014/main" id="{88719EF0-561A-4205-E428-FB69C06A484D}"/>
              </a:ext>
            </a:extLst>
          </p:cNvPr>
          <p:cNvSpPr>
            <a:spLocks noGrp="1"/>
          </p:cNvSpPr>
          <p:nvPr>
            <p:ph type="body" sz="quarter" idx="12"/>
          </p:nvPr>
        </p:nvSpPr>
        <p:spPr>
          <a:xfrm>
            <a:off x="1228165" y="4232031"/>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chemeClr val="tx1"/>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chemeClr val="tx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22" name="Text Placeholder 29">
            <a:extLst>
              <a:ext uri="{FF2B5EF4-FFF2-40B4-BE49-F238E27FC236}">
                <a16:creationId xmlns:a16="http://schemas.microsoft.com/office/drawing/2014/main" id="{1134D13C-F7F2-D720-F7FB-9243D423F3F8}"/>
              </a:ext>
            </a:extLst>
          </p:cNvPr>
          <p:cNvSpPr>
            <a:spLocks noGrp="1"/>
          </p:cNvSpPr>
          <p:nvPr>
            <p:ph type="body" sz="quarter" idx="21"/>
          </p:nvPr>
        </p:nvSpPr>
        <p:spPr>
          <a:xfrm>
            <a:off x="3927297" y="4232031"/>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chemeClr val="tx1"/>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chemeClr val="tx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23" name="Text Placeholder 29">
            <a:extLst>
              <a:ext uri="{FF2B5EF4-FFF2-40B4-BE49-F238E27FC236}">
                <a16:creationId xmlns:a16="http://schemas.microsoft.com/office/drawing/2014/main" id="{86DC3324-946C-FDDD-E8D9-8D9FC9249342}"/>
              </a:ext>
            </a:extLst>
          </p:cNvPr>
          <p:cNvSpPr>
            <a:spLocks noGrp="1"/>
          </p:cNvSpPr>
          <p:nvPr>
            <p:ph type="body" sz="quarter" idx="22"/>
          </p:nvPr>
        </p:nvSpPr>
        <p:spPr>
          <a:xfrm>
            <a:off x="6626430" y="4232031"/>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chemeClr val="tx1"/>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chemeClr val="tx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24" name="Text Placeholder 29">
            <a:extLst>
              <a:ext uri="{FF2B5EF4-FFF2-40B4-BE49-F238E27FC236}">
                <a16:creationId xmlns:a16="http://schemas.microsoft.com/office/drawing/2014/main" id="{62246BDC-2AA6-3123-69FF-CE6626A4C5D4}"/>
              </a:ext>
            </a:extLst>
          </p:cNvPr>
          <p:cNvSpPr>
            <a:spLocks noGrp="1"/>
          </p:cNvSpPr>
          <p:nvPr>
            <p:ph type="body" sz="quarter" idx="23"/>
          </p:nvPr>
        </p:nvSpPr>
        <p:spPr>
          <a:xfrm>
            <a:off x="9325562" y="4232031"/>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chemeClr val="tx1"/>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chemeClr val="tx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2" name="Text Placeholder 29">
            <a:extLst>
              <a:ext uri="{FF2B5EF4-FFF2-40B4-BE49-F238E27FC236}">
                <a16:creationId xmlns:a16="http://schemas.microsoft.com/office/drawing/2014/main" id="{ECDA92D8-200B-6E22-FF06-F97E51761B66}"/>
              </a:ext>
            </a:extLst>
          </p:cNvPr>
          <p:cNvSpPr>
            <a:spLocks noGrp="1"/>
          </p:cNvSpPr>
          <p:nvPr>
            <p:ph type="body" sz="quarter" idx="17"/>
          </p:nvPr>
        </p:nvSpPr>
        <p:spPr>
          <a:xfrm>
            <a:off x="1228165" y="2913529"/>
            <a:ext cx="2537011" cy="1058772"/>
          </a:xfrm>
          <a:prstGeom prst="roundRect">
            <a:avLst>
              <a:gd name="adj" fmla="val 4028"/>
            </a:avLst>
          </a:prstGeom>
          <a:ln w="12700">
            <a:solidFill>
              <a:schemeClr val="tx1"/>
            </a:solidFill>
          </a:ln>
        </p:spPr>
        <p:txBody>
          <a:bodyPr vert="horz" lIns="0" tIns="0" rIns="0" bIns="0" rtlCol="0" anchor="ctr">
            <a:normAutofit/>
          </a:bodyPr>
          <a:lstStyle>
            <a:lvl1pPr algn="ctr">
              <a:defRPr lang="en-GB" sz="1800" b="0" i="0" spc="0" dirty="0">
                <a:solidFill>
                  <a:schemeClr val="tx1"/>
                </a:solidFill>
              </a:defRPr>
            </a:lvl1pPr>
          </a:lstStyle>
          <a:p>
            <a:pPr lvl="0" algn="ctr">
              <a:lnSpc>
                <a:spcPct val="100000"/>
              </a:lnSpc>
              <a:spcBef>
                <a:spcPts val="0"/>
              </a:spcBef>
              <a:spcAft>
                <a:spcPts val="600"/>
              </a:spcAft>
            </a:pPr>
            <a:endParaRPr lang="en-GB"/>
          </a:p>
        </p:txBody>
      </p:sp>
      <p:sp>
        <p:nvSpPr>
          <p:cNvPr id="4" name="Text Placeholder 29">
            <a:extLst>
              <a:ext uri="{FF2B5EF4-FFF2-40B4-BE49-F238E27FC236}">
                <a16:creationId xmlns:a16="http://schemas.microsoft.com/office/drawing/2014/main" id="{40F2DADB-6489-76C8-8FFE-8F35C9AA2F5F}"/>
              </a:ext>
            </a:extLst>
          </p:cNvPr>
          <p:cNvSpPr>
            <a:spLocks noGrp="1"/>
          </p:cNvSpPr>
          <p:nvPr>
            <p:ph type="body" sz="quarter" idx="18" hasCustomPrompt="1"/>
          </p:nvPr>
        </p:nvSpPr>
        <p:spPr>
          <a:xfrm>
            <a:off x="3929388" y="2913529"/>
            <a:ext cx="2537011" cy="1058772"/>
          </a:xfrm>
          <a:prstGeom prst="roundRect">
            <a:avLst>
              <a:gd name="adj" fmla="val 4028"/>
            </a:avLst>
          </a:prstGeom>
          <a:ln w="12700">
            <a:solidFill>
              <a:schemeClr val="tx1"/>
            </a:solidFill>
          </a:ln>
        </p:spPr>
        <p:txBody>
          <a:bodyPr vert="horz" lIns="0" tIns="0" rIns="0" bIns="0" rtlCol="0" anchor="ctr">
            <a:normAutofit/>
          </a:bodyPr>
          <a:lstStyle>
            <a:lvl1pPr algn="ctr">
              <a:defRPr lang="en-GB" sz="1800" b="0" i="0" spc="0" dirty="0">
                <a:solidFill>
                  <a:schemeClr val="tx1"/>
                </a:solidFill>
              </a:defRPr>
            </a:lvl1pPr>
          </a:lstStyle>
          <a:p>
            <a:pPr lvl="0" algn="ctr">
              <a:lnSpc>
                <a:spcPct val="100000"/>
              </a:lnSpc>
              <a:spcBef>
                <a:spcPts val="0"/>
              </a:spcBef>
              <a:spcAft>
                <a:spcPts val="600"/>
              </a:spcAft>
            </a:pPr>
            <a:r>
              <a:rPr lang="en-GB"/>
              <a:t>Click to edit text</a:t>
            </a:r>
          </a:p>
        </p:txBody>
      </p:sp>
      <p:sp>
        <p:nvSpPr>
          <p:cNvPr id="8" name="Text Placeholder 29">
            <a:extLst>
              <a:ext uri="{FF2B5EF4-FFF2-40B4-BE49-F238E27FC236}">
                <a16:creationId xmlns:a16="http://schemas.microsoft.com/office/drawing/2014/main" id="{D8AF35D3-09C1-AD93-38B6-DAAD8A0EBD6E}"/>
              </a:ext>
            </a:extLst>
          </p:cNvPr>
          <p:cNvSpPr>
            <a:spLocks noGrp="1"/>
          </p:cNvSpPr>
          <p:nvPr>
            <p:ph type="body" sz="quarter" idx="19" hasCustomPrompt="1"/>
          </p:nvPr>
        </p:nvSpPr>
        <p:spPr>
          <a:xfrm>
            <a:off x="6630611" y="2913529"/>
            <a:ext cx="2537011" cy="1058772"/>
          </a:xfrm>
          <a:prstGeom prst="roundRect">
            <a:avLst>
              <a:gd name="adj" fmla="val 6135"/>
            </a:avLst>
          </a:prstGeom>
          <a:ln w="12700">
            <a:solidFill>
              <a:schemeClr val="tx1"/>
            </a:solidFill>
          </a:ln>
        </p:spPr>
        <p:txBody>
          <a:bodyPr vert="horz" lIns="0" tIns="0" rIns="0" bIns="0" rtlCol="0" anchor="ctr">
            <a:normAutofit/>
          </a:bodyPr>
          <a:lstStyle>
            <a:lvl1pPr algn="ctr">
              <a:defRPr lang="en-GB" sz="1800" b="0" i="0" spc="0" dirty="0">
                <a:solidFill>
                  <a:schemeClr val="tx1"/>
                </a:solidFill>
              </a:defRPr>
            </a:lvl1pPr>
          </a:lstStyle>
          <a:p>
            <a:pPr lvl="0" algn="ctr">
              <a:lnSpc>
                <a:spcPct val="100000"/>
              </a:lnSpc>
              <a:spcBef>
                <a:spcPts val="0"/>
              </a:spcBef>
              <a:spcAft>
                <a:spcPts val="600"/>
              </a:spcAft>
            </a:pPr>
            <a:r>
              <a:rPr lang="en-GB"/>
              <a:t>Click to edit text</a:t>
            </a:r>
          </a:p>
        </p:txBody>
      </p:sp>
      <p:sp>
        <p:nvSpPr>
          <p:cNvPr id="9" name="Text Placeholder 29">
            <a:extLst>
              <a:ext uri="{FF2B5EF4-FFF2-40B4-BE49-F238E27FC236}">
                <a16:creationId xmlns:a16="http://schemas.microsoft.com/office/drawing/2014/main" id="{5A4D6543-DA10-21FB-83A6-D3CE1ADC9BBE}"/>
              </a:ext>
            </a:extLst>
          </p:cNvPr>
          <p:cNvSpPr>
            <a:spLocks noGrp="1"/>
          </p:cNvSpPr>
          <p:nvPr>
            <p:ph type="body" sz="quarter" idx="20" hasCustomPrompt="1"/>
          </p:nvPr>
        </p:nvSpPr>
        <p:spPr>
          <a:xfrm>
            <a:off x="9331834" y="2913529"/>
            <a:ext cx="2537011" cy="1058772"/>
          </a:xfrm>
          <a:prstGeom prst="roundRect">
            <a:avLst>
              <a:gd name="adj" fmla="val 2975"/>
            </a:avLst>
          </a:prstGeom>
          <a:ln w="12700">
            <a:solidFill>
              <a:schemeClr val="tx1"/>
            </a:solidFill>
          </a:ln>
        </p:spPr>
        <p:txBody>
          <a:bodyPr vert="horz" lIns="0" tIns="0" rIns="0" bIns="0" rtlCol="0" anchor="ctr">
            <a:normAutofit/>
          </a:bodyPr>
          <a:lstStyle>
            <a:lvl1pPr algn="ctr">
              <a:defRPr lang="en-GB" sz="1800" b="0" i="0" spc="0" dirty="0">
                <a:solidFill>
                  <a:schemeClr val="tx1"/>
                </a:solidFill>
              </a:defRPr>
            </a:lvl1pPr>
          </a:lstStyle>
          <a:p>
            <a:pPr lvl="0" algn="ctr">
              <a:lnSpc>
                <a:spcPct val="100000"/>
              </a:lnSpc>
              <a:spcBef>
                <a:spcPts val="0"/>
              </a:spcBef>
              <a:spcAft>
                <a:spcPts val="600"/>
              </a:spcAft>
            </a:pPr>
            <a:r>
              <a:rPr lang="en-GB"/>
              <a:t>Click to edit text</a:t>
            </a:r>
          </a:p>
        </p:txBody>
      </p:sp>
      <p:sp>
        <p:nvSpPr>
          <p:cNvPr id="12" name="Google Shape;22;p26">
            <a:extLst>
              <a:ext uri="{FF2B5EF4-FFF2-40B4-BE49-F238E27FC236}">
                <a16:creationId xmlns:a16="http://schemas.microsoft.com/office/drawing/2014/main" id="{3DAE3B74-1594-56E0-722D-350F569370C1}"/>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14" name="Google Shape;18;p26">
            <a:extLst>
              <a:ext uri="{FF2B5EF4-FFF2-40B4-BE49-F238E27FC236}">
                <a16:creationId xmlns:a16="http://schemas.microsoft.com/office/drawing/2014/main" id="{73B7777F-5E88-9CA1-776D-097F7763B564}"/>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139525017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Title Content with Subtitle 2">
    <p:bg>
      <p:bgPr>
        <a:solidFill>
          <a:schemeClr val="tx1"/>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A4BD5DE1-87AE-F2C0-4FB1-2A56F486B680}"/>
              </a:ext>
            </a:extLst>
          </p:cNvPr>
          <p:cNvPicPr>
            <a:picLocks noChangeAspect="1"/>
          </p:cNvPicPr>
          <p:nvPr userDrawn="1"/>
        </p:nvPicPr>
        <p:blipFill>
          <a:blip r:embed="rId2">
            <a:extLst>
              <a:ext uri="{96DAC541-7B7A-43D3-8B79-37D633B846F1}">
                <asvg:svgBlip xmlns:asvg="http://schemas.microsoft.com/office/drawing/2016/SVG/main" r:embed="rId3"/>
              </a:ext>
            </a:extLst>
          </a:blip>
          <a:srcRect l="39395" t="26219" r="10339" b="23780"/>
          <a:stretch/>
        </p:blipFill>
        <p:spPr>
          <a:xfrm>
            <a:off x="211951" y="6286337"/>
            <a:ext cx="911535" cy="473075"/>
          </a:xfrm>
          <a:prstGeom prst="rect">
            <a:avLst/>
          </a:prstGeom>
        </p:spPr>
      </p:pic>
      <p:pic>
        <p:nvPicPr>
          <p:cNvPr id="6" name="Graphic 5">
            <a:extLst>
              <a:ext uri="{FF2B5EF4-FFF2-40B4-BE49-F238E27FC236}">
                <a16:creationId xmlns:a16="http://schemas.microsoft.com/office/drawing/2014/main" id="{BF0BAC46-D361-8709-DA40-9F7456A7B67D}"/>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211950" y="238990"/>
            <a:ext cx="890753" cy="979825"/>
          </a:xfrm>
          <a:prstGeom prst="rect">
            <a:avLst/>
          </a:prstGeom>
        </p:spPr>
      </p:pic>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9" name="Text Placeholder 29">
            <a:extLst>
              <a:ext uri="{FF2B5EF4-FFF2-40B4-BE49-F238E27FC236}">
                <a16:creationId xmlns:a16="http://schemas.microsoft.com/office/drawing/2014/main" id="{D1178912-6AE3-A2C1-3EFA-0BDC564EC9B1}"/>
              </a:ext>
            </a:extLst>
          </p:cNvPr>
          <p:cNvSpPr>
            <a:spLocks noGrp="1"/>
          </p:cNvSpPr>
          <p:nvPr>
            <p:ph type="body" sz="quarter" idx="17"/>
          </p:nvPr>
        </p:nvSpPr>
        <p:spPr>
          <a:xfrm>
            <a:off x="1228165" y="2913529"/>
            <a:ext cx="3332818" cy="1058772"/>
          </a:xfrm>
          <a:prstGeom prst="roundRect">
            <a:avLst>
              <a:gd name="adj" fmla="val 2975"/>
            </a:avLst>
          </a:prstGeom>
          <a:ln w="12700">
            <a:solidFill>
              <a:srgbClr val="BABABA"/>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9" name="Text Placeholder 29">
            <a:extLst>
              <a:ext uri="{FF2B5EF4-FFF2-40B4-BE49-F238E27FC236}">
                <a16:creationId xmlns:a16="http://schemas.microsoft.com/office/drawing/2014/main" id="{484DE278-1E3B-8190-A7EE-1B6BB2A0BEBE}"/>
              </a:ext>
            </a:extLst>
          </p:cNvPr>
          <p:cNvSpPr>
            <a:spLocks noGrp="1"/>
          </p:cNvSpPr>
          <p:nvPr>
            <p:ph type="body" sz="quarter" idx="25"/>
          </p:nvPr>
        </p:nvSpPr>
        <p:spPr>
          <a:xfrm>
            <a:off x="4885765" y="2913529"/>
            <a:ext cx="3332818" cy="1058772"/>
          </a:xfrm>
          <a:prstGeom prst="roundRect">
            <a:avLst>
              <a:gd name="adj" fmla="val 2975"/>
            </a:avLst>
          </a:prstGeom>
          <a:ln w="12700">
            <a:solidFill>
              <a:srgbClr val="BABABA"/>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23" name="Text Placeholder 29">
            <a:extLst>
              <a:ext uri="{FF2B5EF4-FFF2-40B4-BE49-F238E27FC236}">
                <a16:creationId xmlns:a16="http://schemas.microsoft.com/office/drawing/2014/main" id="{D60FF1F0-BE14-4AE8-9D34-6456A6552773}"/>
              </a:ext>
            </a:extLst>
          </p:cNvPr>
          <p:cNvSpPr>
            <a:spLocks noGrp="1"/>
          </p:cNvSpPr>
          <p:nvPr>
            <p:ph type="body" sz="quarter" idx="27"/>
          </p:nvPr>
        </p:nvSpPr>
        <p:spPr>
          <a:xfrm>
            <a:off x="8534636" y="2913529"/>
            <a:ext cx="3332818" cy="1058772"/>
          </a:xfrm>
          <a:prstGeom prst="roundRect">
            <a:avLst>
              <a:gd name="adj" fmla="val 2975"/>
            </a:avLst>
          </a:prstGeom>
          <a:ln w="12700">
            <a:solidFill>
              <a:srgbClr val="BABABA"/>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25" name="Text Placeholder 29">
            <a:extLst>
              <a:ext uri="{FF2B5EF4-FFF2-40B4-BE49-F238E27FC236}">
                <a16:creationId xmlns:a16="http://schemas.microsoft.com/office/drawing/2014/main" id="{C8DB907A-E349-2C96-24F2-9FCF05E02BA8}"/>
              </a:ext>
            </a:extLst>
          </p:cNvPr>
          <p:cNvSpPr>
            <a:spLocks noGrp="1"/>
          </p:cNvSpPr>
          <p:nvPr>
            <p:ph type="body" sz="quarter" idx="28"/>
          </p:nvPr>
        </p:nvSpPr>
        <p:spPr>
          <a:xfrm>
            <a:off x="1228165" y="4232031"/>
            <a:ext cx="333281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4"/>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31" name="Text Placeholder 29">
            <a:extLst>
              <a:ext uri="{FF2B5EF4-FFF2-40B4-BE49-F238E27FC236}">
                <a16:creationId xmlns:a16="http://schemas.microsoft.com/office/drawing/2014/main" id="{9D6EC887-50EB-27FF-604D-06E04BC69ED0}"/>
              </a:ext>
            </a:extLst>
          </p:cNvPr>
          <p:cNvSpPr>
            <a:spLocks noGrp="1"/>
          </p:cNvSpPr>
          <p:nvPr>
            <p:ph type="body" sz="quarter" idx="29"/>
          </p:nvPr>
        </p:nvSpPr>
        <p:spPr>
          <a:xfrm>
            <a:off x="4885765" y="4232031"/>
            <a:ext cx="333281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4"/>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33" name="Text Placeholder 29">
            <a:extLst>
              <a:ext uri="{FF2B5EF4-FFF2-40B4-BE49-F238E27FC236}">
                <a16:creationId xmlns:a16="http://schemas.microsoft.com/office/drawing/2014/main" id="{25F6AE61-7D45-4560-9204-DB18701BEA00}"/>
              </a:ext>
            </a:extLst>
          </p:cNvPr>
          <p:cNvSpPr>
            <a:spLocks noGrp="1"/>
          </p:cNvSpPr>
          <p:nvPr>
            <p:ph type="body" sz="quarter" idx="30"/>
          </p:nvPr>
        </p:nvSpPr>
        <p:spPr>
          <a:xfrm>
            <a:off x="8532348" y="4232031"/>
            <a:ext cx="333281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4"/>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2" name="Google Shape;22;p26">
            <a:extLst>
              <a:ext uri="{FF2B5EF4-FFF2-40B4-BE49-F238E27FC236}">
                <a16:creationId xmlns:a16="http://schemas.microsoft.com/office/drawing/2014/main" id="{C7C027BD-F736-A880-E537-E0D0CC8480B8}"/>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7" name="Google Shape;18;p26">
            <a:extLst>
              <a:ext uri="{FF2B5EF4-FFF2-40B4-BE49-F238E27FC236}">
                <a16:creationId xmlns:a16="http://schemas.microsoft.com/office/drawing/2014/main" id="{42CCD9E2-0FA1-07CC-755A-124A1873AF0E}"/>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221265605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8_Title Content with Subtitle 2">
    <p:spTree>
      <p:nvGrpSpPr>
        <p:cNvPr id="1" name=""/>
        <p:cNvGrpSpPr/>
        <p:nvPr/>
      </p:nvGrpSpPr>
      <p:grpSpPr>
        <a:xfrm>
          <a:off x="0" y="0"/>
          <a:ext cx="0" cy="0"/>
          <a:chOff x="0" y="0"/>
          <a:chExt cx="0" cy="0"/>
        </a:xfrm>
      </p:grpSpPr>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tx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4" name="Text Placeholder 29">
            <a:extLst>
              <a:ext uri="{FF2B5EF4-FFF2-40B4-BE49-F238E27FC236}">
                <a16:creationId xmlns:a16="http://schemas.microsoft.com/office/drawing/2014/main" id="{D8D9617B-1ED5-DF12-3467-80A93666F3A6}"/>
              </a:ext>
            </a:extLst>
          </p:cNvPr>
          <p:cNvSpPr>
            <a:spLocks noGrp="1"/>
          </p:cNvSpPr>
          <p:nvPr>
            <p:ph type="body" sz="quarter" idx="12"/>
          </p:nvPr>
        </p:nvSpPr>
        <p:spPr>
          <a:xfrm>
            <a:off x="1228165" y="4232031"/>
            <a:ext cx="333281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6" name="Text Placeholder 29">
            <a:extLst>
              <a:ext uri="{FF2B5EF4-FFF2-40B4-BE49-F238E27FC236}">
                <a16:creationId xmlns:a16="http://schemas.microsoft.com/office/drawing/2014/main" id="{5D32A610-CC4F-2845-147F-B856867F81EA}"/>
              </a:ext>
            </a:extLst>
          </p:cNvPr>
          <p:cNvSpPr>
            <a:spLocks noGrp="1"/>
          </p:cNvSpPr>
          <p:nvPr>
            <p:ph type="body" sz="quarter" idx="24"/>
          </p:nvPr>
        </p:nvSpPr>
        <p:spPr>
          <a:xfrm>
            <a:off x="4885765" y="4232031"/>
            <a:ext cx="333281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9" name="Text Placeholder 29">
            <a:extLst>
              <a:ext uri="{FF2B5EF4-FFF2-40B4-BE49-F238E27FC236}">
                <a16:creationId xmlns:a16="http://schemas.microsoft.com/office/drawing/2014/main" id="{89D6CC5F-7A2A-B46E-57D2-409537F11CFD}"/>
              </a:ext>
            </a:extLst>
          </p:cNvPr>
          <p:cNvSpPr>
            <a:spLocks noGrp="1"/>
          </p:cNvSpPr>
          <p:nvPr>
            <p:ph type="body" sz="quarter" idx="26"/>
          </p:nvPr>
        </p:nvSpPr>
        <p:spPr>
          <a:xfrm>
            <a:off x="8534636" y="4232031"/>
            <a:ext cx="333281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2" name="Text Placeholder 29">
            <a:extLst>
              <a:ext uri="{FF2B5EF4-FFF2-40B4-BE49-F238E27FC236}">
                <a16:creationId xmlns:a16="http://schemas.microsoft.com/office/drawing/2014/main" id="{1AC42BE0-2D56-2D92-48B8-04B90717018D}"/>
              </a:ext>
            </a:extLst>
          </p:cNvPr>
          <p:cNvSpPr>
            <a:spLocks noGrp="1"/>
          </p:cNvSpPr>
          <p:nvPr>
            <p:ph type="body" sz="quarter" idx="17"/>
          </p:nvPr>
        </p:nvSpPr>
        <p:spPr>
          <a:xfrm>
            <a:off x="1228165" y="2913529"/>
            <a:ext cx="3332818" cy="1058772"/>
          </a:xfrm>
          <a:prstGeom prst="roundRect">
            <a:avLst>
              <a:gd name="adj" fmla="val 2975"/>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8" name="Text Placeholder 29">
            <a:extLst>
              <a:ext uri="{FF2B5EF4-FFF2-40B4-BE49-F238E27FC236}">
                <a16:creationId xmlns:a16="http://schemas.microsoft.com/office/drawing/2014/main" id="{3934E4D9-4467-C729-4C0B-FBAB4FFEEB71}"/>
              </a:ext>
            </a:extLst>
          </p:cNvPr>
          <p:cNvSpPr>
            <a:spLocks noGrp="1"/>
          </p:cNvSpPr>
          <p:nvPr>
            <p:ph type="body" sz="quarter" idx="25"/>
          </p:nvPr>
        </p:nvSpPr>
        <p:spPr>
          <a:xfrm>
            <a:off x="4885765" y="2913529"/>
            <a:ext cx="3332818" cy="1058772"/>
          </a:xfrm>
          <a:prstGeom prst="roundRect">
            <a:avLst>
              <a:gd name="adj" fmla="val 2975"/>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3" name="Text Placeholder 29">
            <a:extLst>
              <a:ext uri="{FF2B5EF4-FFF2-40B4-BE49-F238E27FC236}">
                <a16:creationId xmlns:a16="http://schemas.microsoft.com/office/drawing/2014/main" id="{C7D44F94-6331-2CDB-146D-569B32A02863}"/>
              </a:ext>
            </a:extLst>
          </p:cNvPr>
          <p:cNvSpPr>
            <a:spLocks noGrp="1"/>
          </p:cNvSpPr>
          <p:nvPr>
            <p:ph type="body" sz="quarter" idx="27"/>
          </p:nvPr>
        </p:nvSpPr>
        <p:spPr>
          <a:xfrm>
            <a:off x="8534636" y="2913529"/>
            <a:ext cx="3332818" cy="1058772"/>
          </a:xfrm>
          <a:prstGeom prst="roundRect">
            <a:avLst>
              <a:gd name="adj" fmla="val 2975"/>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4" name="Google Shape;22;p26">
            <a:extLst>
              <a:ext uri="{FF2B5EF4-FFF2-40B4-BE49-F238E27FC236}">
                <a16:creationId xmlns:a16="http://schemas.microsoft.com/office/drawing/2014/main" id="{D86D93EB-E49C-E0A1-445D-E9690D2B3E7C}"/>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16" name="Google Shape;18;p26">
            <a:extLst>
              <a:ext uri="{FF2B5EF4-FFF2-40B4-BE49-F238E27FC236}">
                <a16:creationId xmlns:a16="http://schemas.microsoft.com/office/drawing/2014/main" id="{901BD9C3-0F3B-E573-5E5B-C06D5F3A7C31}"/>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436668639"/>
      </p:ext>
    </p:extLst>
  </p:cSld>
  <p:clrMapOvr>
    <a:overrideClrMapping bg1="lt1" tx1="dk1" bg2="lt2" tx2="dk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5_Title Content with Subtitle 2">
    <p:bg>
      <p:bgPr>
        <a:solidFill>
          <a:schemeClr val="tx1"/>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A4BD5DE1-87AE-F2C0-4FB1-2A56F486B680}"/>
              </a:ext>
            </a:extLst>
          </p:cNvPr>
          <p:cNvPicPr>
            <a:picLocks noChangeAspect="1"/>
          </p:cNvPicPr>
          <p:nvPr userDrawn="1"/>
        </p:nvPicPr>
        <p:blipFill>
          <a:blip r:embed="rId2">
            <a:extLst>
              <a:ext uri="{96DAC541-7B7A-43D3-8B79-37D633B846F1}">
                <asvg:svgBlip xmlns:asvg="http://schemas.microsoft.com/office/drawing/2016/SVG/main" r:embed="rId3"/>
              </a:ext>
            </a:extLst>
          </a:blip>
          <a:srcRect l="39395" t="26219" r="10339" b="23780"/>
          <a:stretch/>
        </p:blipFill>
        <p:spPr>
          <a:xfrm>
            <a:off x="211951" y="6286337"/>
            <a:ext cx="911535" cy="473075"/>
          </a:xfrm>
          <a:prstGeom prst="rect">
            <a:avLst/>
          </a:prstGeom>
        </p:spPr>
      </p:pic>
      <p:pic>
        <p:nvPicPr>
          <p:cNvPr id="6" name="Graphic 5">
            <a:extLst>
              <a:ext uri="{FF2B5EF4-FFF2-40B4-BE49-F238E27FC236}">
                <a16:creationId xmlns:a16="http://schemas.microsoft.com/office/drawing/2014/main" id="{BF0BAC46-D361-8709-DA40-9F7456A7B67D}"/>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211950" y="238990"/>
            <a:ext cx="890753" cy="979825"/>
          </a:xfrm>
          <a:prstGeom prst="rect">
            <a:avLst/>
          </a:prstGeom>
        </p:spPr>
      </p:pic>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8" name="Text Placeholder 29">
            <a:extLst>
              <a:ext uri="{FF2B5EF4-FFF2-40B4-BE49-F238E27FC236}">
                <a16:creationId xmlns:a16="http://schemas.microsoft.com/office/drawing/2014/main" id="{BCE06CA3-FBDA-0DB1-EC08-8B166A08F26E}"/>
              </a:ext>
            </a:extLst>
          </p:cNvPr>
          <p:cNvSpPr>
            <a:spLocks noGrp="1"/>
          </p:cNvSpPr>
          <p:nvPr>
            <p:ph type="body" sz="quarter" idx="12"/>
          </p:nvPr>
        </p:nvSpPr>
        <p:spPr>
          <a:xfrm>
            <a:off x="1258342"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9" name="Text Placeholder 29">
            <a:extLst>
              <a:ext uri="{FF2B5EF4-FFF2-40B4-BE49-F238E27FC236}">
                <a16:creationId xmlns:a16="http://schemas.microsoft.com/office/drawing/2014/main" id="{7812742B-B5EA-A826-D00D-EA8A7E8F5C42}"/>
              </a:ext>
            </a:extLst>
          </p:cNvPr>
          <p:cNvSpPr>
            <a:spLocks noGrp="1"/>
          </p:cNvSpPr>
          <p:nvPr>
            <p:ph type="body" sz="quarter" idx="14"/>
          </p:nvPr>
        </p:nvSpPr>
        <p:spPr>
          <a:xfrm>
            <a:off x="3940202"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4" name="Text Placeholder 29">
            <a:extLst>
              <a:ext uri="{FF2B5EF4-FFF2-40B4-BE49-F238E27FC236}">
                <a16:creationId xmlns:a16="http://schemas.microsoft.com/office/drawing/2014/main" id="{D7AED383-9A52-6797-1AB6-80F75FB02648}"/>
              </a:ext>
            </a:extLst>
          </p:cNvPr>
          <p:cNvSpPr>
            <a:spLocks noGrp="1"/>
          </p:cNvSpPr>
          <p:nvPr>
            <p:ph type="body" sz="quarter" idx="15"/>
          </p:nvPr>
        </p:nvSpPr>
        <p:spPr>
          <a:xfrm>
            <a:off x="6650847"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5" name="Text Placeholder 29">
            <a:extLst>
              <a:ext uri="{FF2B5EF4-FFF2-40B4-BE49-F238E27FC236}">
                <a16:creationId xmlns:a16="http://schemas.microsoft.com/office/drawing/2014/main" id="{40FA7E6F-7BDE-96CA-B9AA-6D74EF94DFC3}"/>
              </a:ext>
            </a:extLst>
          </p:cNvPr>
          <p:cNvSpPr>
            <a:spLocks noGrp="1"/>
          </p:cNvSpPr>
          <p:nvPr>
            <p:ph type="body" sz="quarter" idx="16"/>
          </p:nvPr>
        </p:nvSpPr>
        <p:spPr>
          <a:xfrm>
            <a:off x="9328441"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7" name="Picture Placeholder 13">
            <a:extLst>
              <a:ext uri="{FF2B5EF4-FFF2-40B4-BE49-F238E27FC236}">
                <a16:creationId xmlns:a16="http://schemas.microsoft.com/office/drawing/2014/main" id="{ED611402-2286-84C4-61AA-A6BA4F8B82AC}"/>
              </a:ext>
            </a:extLst>
          </p:cNvPr>
          <p:cNvSpPr>
            <a:spLocks noGrp="1"/>
          </p:cNvSpPr>
          <p:nvPr>
            <p:ph type="pic" sz="quarter" idx="21"/>
          </p:nvPr>
        </p:nvSpPr>
        <p:spPr>
          <a:xfrm>
            <a:off x="1223108" y="1288487"/>
            <a:ext cx="2555678" cy="3691137"/>
          </a:xfrm>
        </p:spPr>
        <p:txBody>
          <a:bodyPr>
            <a:normAutofit/>
          </a:bodyPr>
          <a:lstStyle>
            <a:lvl1pPr>
              <a:defRPr sz="1000"/>
            </a:lvl1pPr>
          </a:lstStyle>
          <a:p>
            <a:endParaRPr lang="en-GB"/>
          </a:p>
        </p:txBody>
      </p:sp>
      <p:sp>
        <p:nvSpPr>
          <p:cNvPr id="21" name="Picture Placeholder 13">
            <a:extLst>
              <a:ext uri="{FF2B5EF4-FFF2-40B4-BE49-F238E27FC236}">
                <a16:creationId xmlns:a16="http://schemas.microsoft.com/office/drawing/2014/main" id="{48261CAA-7C08-0306-CAD7-67DFC398CB9F}"/>
              </a:ext>
            </a:extLst>
          </p:cNvPr>
          <p:cNvSpPr>
            <a:spLocks noGrp="1"/>
          </p:cNvSpPr>
          <p:nvPr>
            <p:ph type="pic" sz="quarter" idx="22"/>
          </p:nvPr>
        </p:nvSpPr>
        <p:spPr>
          <a:xfrm>
            <a:off x="3925913" y="1288487"/>
            <a:ext cx="2555678" cy="3691137"/>
          </a:xfrm>
        </p:spPr>
        <p:txBody>
          <a:bodyPr>
            <a:normAutofit/>
          </a:bodyPr>
          <a:lstStyle>
            <a:lvl1pPr>
              <a:defRPr sz="1000"/>
            </a:lvl1pPr>
          </a:lstStyle>
          <a:p>
            <a:endParaRPr lang="en-GB"/>
          </a:p>
        </p:txBody>
      </p:sp>
      <p:sp>
        <p:nvSpPr>
          <p:cNvPr id="22" name="Picture Placeholder 13">
            <a:extLst>
              <a:ext uri="{FF2B5EF4-FFF2-40B4-BE49-F238E27FC236}">
                <a16:creationId xmlns:a16="http://schemas.microsoft.com/office/drawing/2014/main" id="{086FD225-3ED5-8F6F-C1B3-A1B349DDE180}"/>
              </a:ext>
            </a:extLst>
          </p:cNvPr>
          <p:cNvSpPr>
            <a:spLocks noGrp="1"/>
          </p:cNvSpPr>
          <p:nvPr>
            <p:ph type="pic" sz="quarter" idx="23"/>
          </p:nvPr>
        </p:nvSpPr>
        <p:spPr>
          <a:xfrm>
            <a:off x="6628718" y="1288487"/>
            <a:ext cx="2555678" cy="3691137"/>
          </a:xfrm>
        </p:spPr>
        <p:txBody>
          <a:bodyPr>
            <a:normAutofit/>
          </a:bodyPr>
          <a:lstStyle>
            <a:lvl1pPr>
              <a:defRPr sz="1000"/>
            </a:lvl1pPr>
          </a:lstStyle>
          <a:p>
            <a:endParaRPr lang="en-GB"/>
          </a:p>
        </p:txBody>
      </p:sp>
      <p:sp>
        <p:nvSpPr>
          <p:cNvPr id="23" name="Picture Placeholder 13">
            <a:extLst>
              <a:ext uri="{FF2B5EF4-FFF2-40B4-BE49-F238E27FC236}">
                <a16:creationId xmlns:a16="http://schemas.microsoft.com/office/drawing/2014/main" id="{0B2FC53B-45CA-2392-456B-039DC8D4107D}"/>
              </a:ext>
            </a:extLst>
          </p:cNvPr>
          <p:cNvSpPr>
            <a:spLocks noGrp="1"/>
          </p:cNvSpPr>
          <p:nvPr>
            <p:ph type="pic" sz="quarter" idx="24"/>
          </p:nvPr>
        </p:nvSpPr>
        <p:spPr>
          <a:xfrm>
            <a:off x="9331524" y="1288487"/>
            <a:ext cx="2555678" cy="3691137"/>
          </a:xfrm>
        </p:spPr>
        <p:txBody>
          <a:bodyPr>
            <a:normAutofit/>
          </a:bodyPr>
          <a:lstStyle>
            <a:lvl1pPr>
              <a:defRPr sz="1000"/>
            </a:lvl1pPr>
          </a:lstStyle>
          <a:p>
            <a:endParaRPr lang="en-GB"/>
          </a:p>
        </p:txBody>
      </p:sp>
      <p:sp>
        <p:nvSpPr>
          <p:cNvPr id="2" name="Google Shape;22;p26">
            <a:extLst>
              <a:ext uri="{FF2B5EF4-FFF2-40B4-BE49-F238E27FC236}">
                <a16:creationId xmlns:a16="http://schemas.microsoft.com/office/drawing/2014/main" id="{1AB2A463-C823-D32A-E89D-05F45A3F248D}"/>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12" name="Google Shape;18;p26">
            <a:extLst>
              <a:ext uri="{FF2B5EF4-FFF2-40B4-BE49-F238E27FC236}">
                <a16:creationId xmlns:a16="http://schemas.microsoft.com/office/drawing/2014/main" id="{B81DA87E-A91E-EFC0-3097-981D065C766F}"/>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17274587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_2">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0A87963-A5DA-DCD7-DA7E-F143F30B7695}"/>
              </a:ext>
            </a:extLst>
          </p:cNvPr>
          <p:cNvPicPr>
            <a:picLocks noChangeAspect="1"/>
          </p:cNvPicPr>
          <p:nvPr userDrawn="1"/>
        </p:nvPicPr>
        <p:blipFill>
          <a:blip r:embed="rId2" cstate="hqprint">
            <a:extLst>
              <a:ext uri="{28A0092B-C50C-407E-A947-70E740481C1C}">
                <a14:useLocalDpi xmlns:a14="http://schemas.microsoft.com/office/drawing/2010/main"/>
              </a:ext>
            </a:extLst>
          </a:blip>
          <a:srcRect/>
          <a:stretch/>
        </p:blipFill>
        <p:spPr>
          <a:xfrm>
            <a:off x="0" y="0"/>
            <a:ext cx="12191365" cy="6858000"/>
          </a:xfrm>
          <a:prstGeom prst="rect">
            <a:avLst/>
          </a:prstGeom>
        </p:spPr>
      </p:pic>
      <p:sp>
        <p:nvSpPr>
          <p:cNvPr id="3" name="Rectangle 2">
            <a:extLst>
              <a:ext uri="{FF2B5EF4-FFF2-40B4-BE49-F238E27FC236}">
                <a16:creationId xmlns:a16="http://schemas.microsoft.com/office/drawing/2014/main" id="{1508DED2-D351-6F02-97F0-EC8D5DB87D78}"/>
              </a:ext>
            </a:extLst>
          </p:cNvPr>
          <p:cNvSpPr/>
          <p:nvPr userDrawn="1"/>
        </p:nvSpPr>
        <p:spPr>
          <a:xfrm>
            <a:off x="1" y="0"/>
            <a:ext cx="6096000"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a:latin typeface="Funnel Sans" pitchFamily="2" charset="0"/>
            </a:endParaRPr>
          </a:p>
        </p:txBody>
      </p:sp>
      <p:pic>
        <p:nvPicPr>
          <p:cNvPr id="5" name="Graphic 4">
            <a:extLst>
              <a:ext uri="{FF2B5EF4-FFF2-40B4-BE49-F238E27FC236}">
                <a16:creationId xmlns:a16="http://schemas.microsoft.com/office/drawing/2014/main" id="{92498D60-CA77-4ED3-A6AF-83F2AE6BDB91}"/>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6" name="Graphic 5">
            <a:extLst>
              <a:ext uri="{FF2B5EF4-FFF2-40B4-BE49-F238E27FC236}">
                <a16:creationId xmlns:a16="http://schemas.microsoft.com/office/drawing/2014/main" id="{64A1C97A-8611-4A24-A3B9-7CA7D0758DB3}"/>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pic>
        <p:nvPicPr>
          <p:cNvPr id="25" name="Graphic 24">
            <a:extLst>
              <a:ext uri="{FF2B5EF4-FFF2-40B4-BE49-F238E27FC236}">
                <a16:creationId xmlns:a16="http://schemas.microsoft.com/office/drawing/2014/main" id="{82632066-2C31-EAEF-07B4-F9973989BFBB}"/>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916276" y="1808163"/>
            <a:ext cx="196850" cy="172244"/>
          </a:xfrm>
          <a:prstGeom prst="rect">
            <a:avLst/>
          </a:prstGeom>
        </p:spPr>
      </p:pic>
      <p:pic>
        <p:nvPicPr>
          <p:cNvPr id="27" name="Graphic 26">
            <a:extLst>
              <a:ext uri="{FF2B5EF4-FFF2-40B4-BE49-F238E27FC236}">
                <a16:creationId xmlns:a16="http://schemas.microsoft.com/office/drawing/2014/main" id="{6B9E0E3B-E58F-0660-D057-93B679C478CD}"/>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916276" y="2460943"/>
            <a:ext cx="196850" cy="172244"/>
          </a:xfrm>
          <a:prstGeom prst="rect">
            <a:avLst/>
          </a:prstGeom>
        </p:spPr>
      </p:pic>
      <p:pic>
        <p:nvPicPr>
          <p:cNvPr id="28" name="Graphic 27">
            <a:extLst>
              <a:ext uri="{FF2B5EF4-FFF2-40B4-BE49-F238E27FC236}">
                <a16:creationId xmlns:a16="http://schemas.microsoft.com/office/drawing/2014/main" id="{190F5680-9ED9-AD85-B5F3-3F415E20B8F7}"/>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916276" y="3113723"/>
            <a:ext cx="196850" cy="172244"/>
          </a:xfrm>
          <a:prstGeom prst="rect">
            <a:avLst/>
          </a:prstGeom>
        </p:spPr>
      </p:pic>
      <p:pic>
        <p:nvPicPr>
          <p:cNvPr id="29" name="Graphic 28">
            <a:extLst>
              <a:ext uri="{FF2B5EF4-FFF2-40B4-BE49-F238E27FC236}">
                <a16:creationId xmlns:a16="http://schemas.microsoft.com/office/drawing/2014/main" id="{4DF1538F-06F9-E852-E571-546B250BFC5A}"/>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916276" y="3766503"/>
            <a:ext cx="196850" cy="172244"/>
          </a:xfrm>
          <a:prstGeom prst="rect">
            <a:avLst/>
          </a:prstGeom>
        </p:spPr>
      </p:pic>
      <p:pic>
        <p:nvPicPr>
          <p:cNvPr id="30" name="Graphic 29">
            <a:extLst>
              <a:ext uri="{FF2B5EF4-FFF2-40B4-BE49-F238E27FC236}">
                <a16:creationId xmlns:a16="http://schemas.microsoft.com/office/drawing/2014/main" id="{C6947B5A-A465-4895-1249-ED90C3FC172A}"/>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916276" y="4419283"/>
            <a:ext cx="196850" cy="172244"/>
          </a:xfrm>
          <a:prstGeom prst="rect">
            <a:avLst/>
          </a:prstGeom>
        </p:spPr>
      </p:pic>
      <p:pic>
        <p:nvPicPr>
          <p:cNvPr id="31" name="Graphic 30">
            <a:extLst>
              <a:ext uri="{FF2B5EF4-FFF2-40B4-BE49-F238E27FC236}">
                <a16:creationId xmlns:a16="http://schemas.microsoft.com/office/drawing/2014/main" id="{E0549003-5B03-C5F7-F87A-F19C80C7D229}"/>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916276" y="5072063"/>
            <a:ext cx="196850" cy="172244"/>
          </a:xfrm>
          <a:prstGeom prst="rect">
            <a:avLst/>
          </a:prstGeom>
        </p:spPr>
      </p:pic>
      <p:sp>
        <p:nvSpPr>
          <p:cNvPr id="32" name="Google Shape;24;p26">
            <a:extLst>
              <a:ext uri="{FF2B5EF4-FFF2-40B4-BE49-F238E27FC236}">
                <a16:creationId xmlns:a16="http://schemas.microsoft.com/office/drawing/2014/main" id="{CD5D790D-9423-B18B-2082-61298E142DFA}"/>
              </a:ext>
            </a:extLst>
          </p:cNvPr>
          <p:cNvSpPr txBox="1">
            <a:spLocks noGrp="1"/>
          </p:cNvSpPr>
          <p:nvPr>
            <p:ph type="body" idx="2" hasCustomPrompt="1"/>
          </p:nvPr>
        </p:nvSpPr>
        <p:spPr>
          <a:xfrm>
            <a:off x="1185698" y="160567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1</a:t>
            </a:r>
          </a:p>
        </p:txBody>
      </p:sp>
      <p:sp>
        <p:nvSpPr>
          <p:cNvPr id="33" name="Google Shape;24;p26">
            <a:extLst>
              <a:ext uri="{FF2B5EF4-FFF2-40B4-BE49-F238E27FC236}">
                <a16:creationId xmlns:a16="http://schemas.microsoft.com/office/drawing/2014/main" id="{FAC077C5-23DB-6672-D948-DEFEE9E8266F}"/>
              </a:ext>
            </a:extLst>
          </p:cNvPr>
          <p:cNvSpPr txBox="1">
            <a:spLocks noGrp="1"/>
          </p:cNvSpPr>
          <p:nvPr>
            <p:ph type="body" idx="13" hasCustomPrompt="1"/>
          </p:nvPr>
        </p:nvSpPr>
        <p:spPr>
          <a:xfrm>
            <a:off x="1185698" y="225845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2</a:t>
            </a:r>
          </a:p>
        </p:txBody>
      </p:sp>
      <p:sp>
        <p:nvSpPr>
          <p:cNvPr id="34" name="Google Shape;24;p26">
            <a:extLst>
              <a:ext uri="{FF2B5EF4-FFF2-40B4-BE49-F238E27FC236}">
                <a16:creationId xmlns:a16="http://schemas.microsoft.com/office/drawing/2014/main" id="{2918299F-FCC7-1765-77FB-44EB16488DB3}"/>
              </a:ext>
            </a:extLst>
          </p:cNvPr>
          <p:cNvSpPr txBox="1">
            <a:spLocks noGrp="1"/>
          </p:cNvSpPr>
          <p:nvPr>
            <p:ph type="body" idx="14" hasCustomPrompt="1"/>
          </p:nvPr>
        </p:nvSpPr>
        <p:spPr>
          <a:xfrm>
            <a:off x="1185698" y="291123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3</a:t>
            </a:r>
          </a:p>
        </p:txBody>
      </p:sp>
      <p:sp>
        <p:nvSpPr>
          <p:cNvPr id="35" name="Google Shape;24;p26">
            <a:extLst>
              <a:ext uri="{FF2B5EF4-FFF2-40B4-BE49-F238E27FC236}">
                <a16:creationId xmlns:a16="http://schemas.microsoft.com/office/drawing/2014/main" id="{1F0EBE5B-16A9-6E53-E884-D6A6B0D8C39C}"/>
              </a:ext>
            </a:extLst>
          </p:cNvPr>
          <p:cNvSpPr txBox="1">
            <a:spLocks noGrp="1"/>
          </p:cNvSpPr>
          <p:nvPr>
            <p:ph type="body" idx="15" hasCustomPrompt="1"/>
          </p:nvPr>
        </p:nvSpPr>
        <p:spPr>
          <a:xfrm>
            <a:off x="1185698" y="356401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4</a:t>
            </a:r>
          </a:p>
        </p:txBody>
      </p:sp>
      <p:sp>
        <p:nvSpPr>
          <p:cNvPr id="36" name="Google Shape;24;p26">
            <a:extLst>
              <a:ext uri="{FF2B5EF4-FFF2-40B4-BE49-F238E27FC236}">
                <a16:creationId xmlns:a16="http://schemas.microsoft.com/office/drawing/2014/main" id="{67FF5144-A4A4-1D38-9F43-B38D8CDE582F}"/>
              </a:ext>
            </a:extLst>
          </p:cNvPr>
          <p:cNvSpPr txBox="1">
            <a:spLocks noGrp="1"/>
          </p:cNvSpPr>
          <p:nvPr>
            <p:ph type="body" idx="16" hasCustomPrompt="1"/>
          </p:nvPr>
        </p:nvSpPr>
        <p:spPr>
          <a:xfrm>
            <a:off x="1185698" y="421679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5</a:t>
            </a:r>
          </a:p>
        </p:txBody>
      </p:sp>
      <p:sp>
        <p:nvSpPr>
          <p:cNvPr id="37" name="Google Shape;24;p26">
            <a:extLst>
              <a:ext uri="{FF2B5EF4-FFF2-40B4-BE49-F238E27FC236}">
                <a16:creationId xmlns:a16="http://schemas.microsoft.com/office/drawing/2014/main" id="{B9E94BB8-D4CD-EDF0-4B6E-0D409D46B46D}"/>
              </a:ext>
            </a:extLst>
          </p:cNvPr>
          <p:cNvSpPr txBox="1">
            <a:spLocks noGrp="1"/>
          </p:cNvSpPr>
          <p:nvPr>
            <p:ph type="body" idx="17" hasCustomPrompt="1"/>
          </p:nvPr>
        </p:nvSpPr>
        <p:spPr>
          <a:xfrm>
            <a:off x="1185698" y="486957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6</a:t>
            </a:r>
          </a:p>
        </p:txBody>
      </p:sp>
      <p:sp>
        <p:nvSpPr>
          <p:cNvPr id="21" name="Google Shape;21;p33">
            <a:extLst>
              <a:ext uri="{FF2B5EF4-FFF2-40B4-BE49-F238E27FC236}">
                <a16:creationId xmlns:a16="http://schemas.microsoft.com/office/drawing/2014/main" id="{7FEC2628-D9EA-2F22-0B8C-B590EA863A21}"/>
              </a:ext>
            </a:extLst>
          </p:cNvPr>
          <p:cNvSpPr txBox="1">
            <a:spLocks noGrp="1"/>
          </p:cNvSpPr>
          <p:nvPr>
            <p:ph type="sldNum" idx="18"/>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7" name="Google Shape;22;p26">
            <a:extLst>
              <a:ext uri="{FF2B5EF4-FFF2-40B4-BE49-F238E27FC236}">
                <a16:creationId xmlns:a16="http://schemas.microsoft.com/office/drawing/2014/main" id="{4E6E4446-40C0-D2D5-4B51-C14F570AF1B4}"/>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8" name="Google Shape;18;p26">
            <a:extLst>
              <a:ext uri="{FF2B5EF4-FFF2-40B4-BE49-F238E27FC236}">
                <a16:creationId xmlns:a16="http://schemas.microsoft.com/office/drawing/2014/main" id="{0FB8683D-0CDA-5A7B-8A1E-49E07216AD49}"/>
              </a:ext>
            </a:extLst>
          </p:cNvPr>
          <p:cNvSpPr txBox="1">
            <a:spLocks noGrp="1"/>
          </p:cNvSpPr>
          <p:nvPr>
            <p:ph type="title" hasCustomPrompt="1"/>
          </p:nvPr>
        </p:nvSpPr>
        <p:spPr>
          <a:xfrm>
            <a:off x="1185698" y="462976"/>
            <a:ext cx="3322413"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Agenda</a:t>
            </a:r>
            <a:endParaRPr/>
          </a:p>
        </p:txBody>
      </p:sp>
    </p:spTree>
    <p:extLst>
      <p:ext uri="{BB962C8B-B14F-4D97-AF65-F5344CB8AC3E}">
        <p14:creationId xmlns:p14="http://schemas.microsoft.com/office/powerpoint/2010/main" val="258142963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1_Title Content with Subtitle 2">
    <p:bg>
      <p:bgPr>
        <a:solidFill>
          <a:schemeClr val="bg1"/>
        </a:solidFill>
        <a:effectLst/>
      </p:bgPr>
    </p:bg>
    <p:spTree>
      <p:nvGrpSpPr>
        <p:cNvPr id="1" name=""/>
        <p:cNvGrpSpPr/>
        <p:nvPr/>
      </p:nvGrpSpPr>
      <p:grpSpPr>
        <a:xfrm>
          <a:off x="0" y="0"/>
          <a:ext cx="0" cy="0"/>
          <a:chOff x="0" y="0"/>
          <a:chExt cx="0" cy="0"/>
        </a:xfrm>
      </p:grpSpPr>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tx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4" name="Text Placeholder 29">
            <a:extLst>
              <a:ext uri="{FF2B5EF4-FFF2-40B4-BE49-F238E27FC236}">
                <a16:creationId xmlns:a16="http://schemas.microsoft.com/office/drawing/2014/main" id="{2C8A0DDA-CF2F-C90B-C88B-662DC5A84161}"/>
              </a:ext>
            </a:extLst>
          </p:cNvPr>
          <p:cNvSpPr>
            <a:spLocks noGrp="1"/>
          </p:cNvSpPr>
          <p:nvPr>
            <p:ph type="body" sz="quarter" idx="12"/>
          </p:nvPr>
        </p:nvSpPr>
        <p:spPr>
          <a:xfrm>
            <a:off x="1258342"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5" name="Text Placeholder 29">
            <a:extLst>
              <a:ext uri="{FF2B5EF4-FFF2-40B4-BE49-F238E27FC236}">
                <a16:creationId xmlns:a16="http://schemas.microsoft.com/office/drawing/2014/main" id="{FE533F53-5F39-197F-584A-55552DA6DA27}"/>
              </a:ext>
            </a:extLst>
          </p:cNvPr>
          <p:cNvSpPr>
            <a:spLocks noGrp="1"/>
          </p:cNvSpPr>
          <p:nvPr>
            <p:ph type="body" sz="quarter" idx="14"/>
          </p:nvPr>
        </p:nvSpPr>
        <p:spPr>
          <a:xfrm>
            <a:off x="3940202"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6" name="Text Placeholder 29">
            <a:extLst>
              <a:ext uri="{FF2B5EF4-FFF2-40B4-BE49-F238E27FC236}">
                <a16:creationId xmlns:a16="http://schemas.microsoft.com/office/drawing/2014/main" id="{A25C08EE-2973-05B1-C777-A12BAE23D254}"/>
              </a:ext>
            </a:extLst>
          </p:cNvPr>
          <p:cNvSpPr>
            <a:spLocks noGrp="1"/>
          </p:cNvSpPr>
          <p:nvPr>
            <p:ph type="body" sz="quarter" idx="15"/>
          </p:nvPr>
        </p:nvSpPr>
        <p:spPr>
          <a:xfrm>
            <a:off x="6650847"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0" name="Text Placeholder 29">
            <a:extLst>
              <a:ext uri="{FF2B5EF4-FFF2-40B4-BE49-F238E27FC236}">
                <a16:creationId xmlns:a16="http://schemas.microsoft.com/office/drawing/2014/main" id="{84175955-06ED-8621-1F35-BA0FB5D7D7A7}"/>
              </a:ext>
            </a:extLst>
          </p:cNvPr>
          <p:cNvSpPr>
            <a:spLocks noGrp="1"/>
          </p:cNvSpPr>
          <p:nvPr>
            <p:ph type="body" sz="quarter" idx="16"/>
          </p:nvPr>
        </p:nvSpPr>
        <p:spPr>
          <a:xfrm>
            <a:off x="9328441"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2" name="Picture Placeholder 13">
            <a:extLst>
              <a:ext uri="{FF2B5EF4-FFF2-40B4-BE49-F238E27FC236}">
                <a16:creationId xmlns:a16="http://schemas.microsoft.com/office/drawing/2014/main" id="{BB46B5F1-C8B1-7564-50AA-442061B7D6FC}"/>
              </a:ext>
            </a:extLst>
          </p:cNvPr>
          <p:cNvSpPr>
            <a:spLocks noGrp="1"/>
          </p:cNvSpPr>
          <p:nvPr>
            <p:ph type="pic" sz="quarter" idx="21"/>
          </p:nvPr>
        </p:nvSpPr>
        <p:spPr>
          <a:xfrm>
            <a:off x="1223108" y="1288487"/>
            <a:ext cx="2555678" cy="3691137"/>
          </a:xfrm>
        </p:spPr>
        <p:txBody>
          <a:bodyPr>
            <a:normAutofit/>
          </a:bodyPr>
          <a:lstStyle>
            <a:lvl1pPr>
              <a:defRPr sz="1000">
                <a:solidFill>
                  <a:schemeClr val="tx1"/>
                </a:solidFill>
              </a:defRPr>
            </a:lvl1pPr>
          </a:lstStyle>
          <a:p>
            <a:endParaRPr lang="en-GB"/>
          </a:p>
        </p:txBody>
      </p:sp>
      <p:sp>
        <p:nvSpPr>
          <p:cNvPr id="13" name="Picture Placeholder 13">
            <a:extLst>
              <a:ext uri="{FF2B5EF4-FFF2-40B4-BE49-F238E27FC236}">
                <a16:creationId xmlns:a16="http://schemas.microsoft.com/office/drawing/2014/main" id="{D541EE71-9004-D78A-46A7-C1B882F88124}"/>
              </a:ext>
            </a:extLst>
          </p:cNvPr>
          <p:cNvSpPr>
            <a:spLocks noGrp="1"/>
          </p:cNvSpPr>
          <p:nvPr>
            <p:ph type="pic" sz="quarter" idx="22"/>
          </p:nvPr>
        </p:nvSpPr>
        <p:spPr>
          <a:xfrm>
            <a:off x="3925913" y="1288487"/>
            <a:ext cx="2555678" cy="3691137"/>
          </a:xfrm>
        </p:spPr>
        <p:txBody>
          <a:bodyPr>
            <a:normAutofit/>
          </a:bodyPr>
          <a:lstStyle>
            <a:lvl1pPr>
              <a:defRPr sz="1000">
                <a:solidFill>
                  <a:schemeClr val="tx1"/>
                </a:solidFill>
              </a:defRPr>
            </a:lvl1pPr>
          </a:lstStyle>
          <a:p>
            <a:endParaRPr lang="en-GB"/>
          </a:p>
        </p:txBody>
      </p:sp>
      <p:sp>
        <p:nvSpPr>
          <p:cNvPr id="16" name="Picture Placeholder 13">
            <a:extLst>
              <a:ext uri="{FF2B5EF4-FFF2-40B4-BE49-F238E27FC236}">
                <a16:creationId xmlns:a16="http://schemas.microsoft.com/office/drawing/2014/main" id="{AC63FC5A-402B-328F-2AD6-13A451FFD2F6}"/>
              </a:ext>
            </a:extLst>
          </p:cNvPr>
          <p:cNvSpPr>
            <a:spLocks noGrp="1"/>
          </p:cNvSpPr>
          <p:nvPr>
            <p:ph type="pic" sz="quarter" idx="23"/>
          </p:nvPr>
        </p:nvSpPr>
        <p:spPr>
          <a:xfrm>
            <a:off x="6628718" y="1288487"/>
            <a:ext cx="2555678" cy="3691137"/>
          </a:xfrm>
        </p:spPr>
        <p:txBody>
          <a:bodyPr>
            <a:normAutofit/>
          </a:bodyPr>
          <a:lstStyle>
            <a:lvl1pPr>
              <a:defRPr sz="1000">
                <a:solidFill>
                  <a:schemeClr val="tx1"/>
                </a:solidFill>
              </a:defRPr>
            </a:lvl1pPr>
          </a:lstStyle>
          <a:p>
            <a:endParaRPr lang="en-GB"/>
          </a:p>
        </p:txBody>
      </p:sp>
      <p:sp>
        <p:nvSpPr>
          <p:cNvPr id="17" name="Picture Placeholder 13">
            <a:extLst>
              <a:ext uri="{FF2B5EF4-FFF2-40B4-BE49-F238E27FC236}">
                <a16:creationId xmlns:a16="http://schemas.microsoft.com/office/drawing/2014/main" id="{DF26EEDC-8832-421D-9DB7-BCF54FE6D9B7}"/>
              </a:ext>
            </a:extLst>
          </p:cNvPr>
          <p:cNvSpPr>
            <a:spLocks noGrp="1"/>
          </p:cNvSpPr>
          <p:nvPr>
            <p:ph type="pic" sz="quarter" idx="24"/>
          </p:nvPr>
        </p:nvSpPr>
        <p:spPr>
          <a:xfrm>
            <a:off x="9331524" y="1288487"/>
            <a:ext cx="2555678" cy="3691137"/>
          </a:xfrm>
        </p:spPr>
        <p:txBody>
          <a:bodyPr>
            <a:normAutofit/>
          </a:bodyPr>
          <a:lstStyle>
            <a:lvl1pPr>
              <a:defRPr sz="1000">
                <a:solidFill>
                  <a:schemeClr val="tx1"/>
                </a:solidFill>
              </a:defRPr>
            </a:lvl1pPr>
          </a:lstStyle>
          <a:p>
            <a:endParaRPr lang="en-GB"/>
          </a:p>
        </p:txBody>
      </p:sp>
      <p:sp>
        <p:nvSpPr>
          <p:cNvPr id="2" name="Google Shape;22;p26">
            <a:extLst>
              <a:ext uri="{FF2B5EF4-FFF2-40B4-BE49-F238E27FC236}">
                <a16:creationId xmlns:a16="http://schemas.microsoft.com/office/drawing/2014/main" id="{9881D1B1-F4A5-F5C9-9FC9-84158DF4D7C7}"/>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8" name="Google Shape;18;p26">
            <a:extLst>
              <a:ext uri="{FF2B5EF4-FFF2-40B4-BE49-F238E27FC236}">
                <a16:creationId xmlns:a16="http://schemas.microsoft.com/office/drawing/2014/main" id="{BB6CB947-C44E-0372-6DE8-2B5C9999BA3C}"/>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18961107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6_Title Content with Subtitle 2">
    <p:bg>
      <p:bgPr>
        <a:solidFill>
          <a:schemeClr val="tx1"/>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A4BD5DE1-87AE-F2C0-4FB1-2A56F486B680}"/>
              </a:ext>
            </a:extLst>
          </p:cNvPr>
          <p:cNvPicPr>
            <a:picLocks noChangeAspect="1"/>
          </p:cNvPicPr>
          <p:nvPr userDrawn="1"/>
        </p:nvPicPr>
        <p:blipFill>
          <a:blip r:embed="rId2">
            <a:extLst>
              <a:ext uri="{96DAC541-7B7A-43D3-8B79-37D633B846F1}">
                <asvg:svgBlip xmlns:asvg="http://schemas.microsoft.com/office/drawing/2016/SVG/main" r:embed="rId3"/>
              </a:ext>
            </a:extLst>
          </a:blip>
          <a:srcRect l="39395" t="26219" r="10339" b="23780"/>
          <a:stretch/>
        </p:blipFill>
        <p:spPr>
          <a:xfrm>
            <a:off x="211951" y="6286337"/>
            <a:ext cx="911535" cy="473075"/>
          </a:xfrm>
          <a:prstGeom prst="rect">
            <a:avLst/>
          </a:prstGeom>
        </p:spPr>
      </p:pic>
      <p:pic>
        <p:nvPicPr>
          <p:cNvPr id="6" name="Graphic 5">
            <a:extLst>
              <a:ext uri="{FF2B5EF4-FFF2-40B4-BE49-F238E27FC236}">
                <a16:creationId xmlns:a16="http://schemas.microsoft.com/office/drawing/2014/main" id="{BF0BAC46-D361-8709-DA40-9F7456A7B67D}"/>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211950" y="238990"/>
            <a:ext cx="890753" cy="979825"/>
          </a:xfrm>
          <a:prstGeom prst="rect">
            <a:avLst/>
          </a:prstGeom>
        </p:spPr>
      </p:pic>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4" name="Google Shape;24;p26">
            <a:extLst>
              <a:ext uri="{FF2B5EF4-FFF2-40B4-BE49-F238E27FC236}">
                <a16:creationId xmlns:a16="http://schemas.microsoft.com/office/drawing/2014/main" id="{39009726-F10D-1058-BBCA-4D33C2583B8F}"/>
              </a:ext>
            </a:extLst>
          </p:cNvPr>
          <p:cNvSpPr txBox="1">
            <a:spLocks noGrp="1"/>
          </p:cNvSpPr>
          <p:nvPr>
            <p:ph type="body" idx="2" hasCustomPrompt="1"/>
          </p:nvPr>
        </p:nvSpPr>
        <p:spPr>
          <a:xfrm>
            <a:off x="1258301" y="993964"/>
            <a:ext cx="9256696" cy="391626"/>
          </a:xfrm>
          <a:prstGeom prst="rect">
            <a:avLst/>
          </a:prstGeom>
          <a:noFill/>
          <a:ln>
            <a:noFill/>
          </a:ln>
        </p:spPr>
        <p:txBody>
          <a:bodyPr spcFirstLastPara="1" wrap="square" lIns="36000" tIns="0" rIns="0" bIns="0" anchor="t" anchorCtr="0">
            <a:noAutofit/>
          </a:bodyPr>
          <a:lstStyle>
            <a:lvl1pPr marL="0" lvl="0" indent="0" algn="l">
              <a:lnSpc>
                <a:spcPts val="2200"/>
              </a:lnSpc>
              <a:spcBef>
                <a:spcPts val="600"/>
              </a:spcBef>
              <a:spcAft>
                <a:spcPts val="0"/>
              </a:spcAft>
              <a:buSzPts val="1400"/>
              <a:buFont typeface="Arial" panose="020B0604020202020204" pitchFamily="34" charset="0"/>
              <a:buNone/>
              <a:defRPr sz="12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Subheads can drop over multiple lines, and are helpful to take the strain off the big headline.</a:t>
            </a:r>
            <a:endParaRPr/>
          </a:p>
        </p:txBody>
      </p:sp>
      <p:sp>
        <p:nvSpPr>
          <p:cNvPr id="8" name="Text Placeholder 29">
            <a:extLst>
              <a:ext uri="{FF2B5EF4-FFF2-40B4-BE49-F238E27FC236}">
                <a16:creationId xmlns:a16="http://schemas.microsoft.com/office/drawing/2014/main" id="{A79F5784-7F55-4950-9EAC-C4F059EFDF1C}"/>
              </a:ext>
            </a:extLst>
          </p:cNvPr>
          <p:cNvSpPr>
            <a:spLocks noGrp="1"/>
          </p:cNvSpPr>
          <p:nvPr>
            <p:ph type="body" sz="quarter" idx="17"/>
          </p:nvPr>
        </p:nvSpPr>
        <p:spPr>
          <a:xfrm>
            <a:off x="1228165" y="1878487"/>
            <a:ext cx="2537011" cy="985899"/>
          </a:xfrm>
          <a:prstGeom prst="roundRect">
            <a:avLst>
              <a:gd name="adj" fmla="val 3094"/>
            </a:avLst>
          </a:prstGeom>
          <a:ln w="12700">
            <a:solidFill>
              <a:srgbClr val="BABABA"/>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9" name="Text Placeholder 29">
            <a:extLst>
              <a:ext uri="{FF2B5EF4-FFF2-40B4-BE49-F238E27FC236}">
                <a16:creationId xmlns:a16="http://schemas.microsoft.com/office/drawing/2014/main" id="{5E2DA493-BD13-853B-CB3F-D8005233962C}"/>
              </a:ext>
            </a:extLst>
          </p:cNvPr>
          <p:cNvSpPr>
            <a:spLocks noGrp="1"/>
          </p:cNvSpPr>
          <p:nvPr>
            <p:ph type="body" sz="quarter" idx="18" hasCustomPrompt="1"/>
          </p:nvPr>
        </p:nvSpPr>
        <p:spPr>
          <a:xfrm>
            <a:off x="3929388" y="1878487"/>
            <a:ext cx="2537011" cy="985899"/>
          </a:xfrm>
          <a:prstGeom prst="roundRect">
            <a:avLst>
              <a:gd name="adj" fmla="val 3094"/>
            </a:avLst>
          </a:prstGeom>
          <a:ln w="12700">
            <a:solidFill>
              <a:srgbClr val="BABABA"/>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a:t>Click to edit text</a:t>
            </a:r>
          </a:p>
        </p:txBody>
      </p:sp>
      <p:sp>
        <p:nvSpPr>
          <p:cNvPr id="10" name="Text Placeholder 29">
            <a:extLst>
              <a:ext uri="{FF2B5EF4-FFF2-40B4-BE49-F238E27FC236}">
                <a16:creationId xmlns:a16="http://schemas.microsoft.com/office/drawing/2014/main" id="{E7B2F74E-D6BF-D402-79FB-AE54B5309221}"/>
              </a:ext>
            </a:extLst>
          </p:cNvPr>
          <p:cNvSpPr>
            <a:spLocks noGrp="1"/>
          </p:cNvSpPr>
          <p:nvPr>
            <p:ph type="body" sz="quarter" idx="19" hasCustomPrompt="1"/>
          </p:nvPr>
        </p:nvSpPr>
        <p:spPr>
          <a:xfrm>
            <a:off x="6630611" y="1878487"/>
            <a:ext cx="2537011" cy="985899"/>
          </a:xfrm>
          <a:prstGeom prst="roundRect">
            <a:avLst>
              <a:gd name="adj" fmla="val 4225"/>
            </a:avLst>
          </a:prstGeom>
          <a:ln w="12700">
            <a:solidFill>
              <a:srgbClr val="BABABA"/>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a:t>Click to edit text</a:t>
            </a:r>
          </a:p>
        </p:txBody>
      </p:sp>
      <p:sp>
        <p:nvSpPr>
          <p:cNvPr id="12" name="Text Placeholder 29">
            <a:extLst>
              <a:ext uri="{FF2B5EF4-FFF2-40B4-BE49-F238E27FC236}">
                <a16:creationId xmlns:a16="http://schemas.microsoft.com/office/drawing/2014/main" id="{D0B1109B-9511-CB95-B3D0-B66439079B68}"/>
              </a:ext>
            </a:extLst>
          </p:cNvPr>
          <p:cNvSpPr>
            <a:spLocks noGrp="1"/>
          </p:cNvSpPr>
          <p:nvPr>
            <p:ph type="body" sz="quarter" idx="20" hasCustomPrompt="1"/>
          </p:nvPr>
        </p:nvSpPr>
        <p:spPr>
          <a:xfrm>
            <a:off x="9331834" y="1878487"/>
            <a:ext cx="2537011" cy="985899"/>
          </a:xfrm>
          <a:prstGeom prst="roundRect">
            <a:avLst>
              <a:gd name="adj" fmla="val 5356"/>
            </a:avLst>
          </a:prstGeom>
          <a:ln w="12700">
            <a:solidFill>
              <a:srgbClr val="BABABA"/>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a:t>Click to edit text</a:t>
            </a:r>
          </a:p>
        </p:txBody>
      </p:sp>
      <p:sp>
        <p:nvSpPr>
          <p:cNvPr id="2" name="Google Shape;22;p26">
            <a:extLst>
              <a:ext uri="{FF2B5EF4-FFF2-40B4-BE49-F238E27FC236}">
                <a16:creationId xmlns:a16="http://schemas.microsoft.com/office/drawing/2014/main" id="{65A5C454-B436-4496-54D6-F133F49E1581}"/>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14" name="Google Shape;18;p26">
            <a:extLst>
              <a:ext uri="{FF2B5EF4-FFF2-40B4-BE49-F238E27FC236}">
                <a16:creationId xmlns:a16="http://schemas.microsoft.com/office/drawing/2014/main" id="{B1E89FEB-3948-9562-6884-26440D5C3610}"/>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67149619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2_Title Content with Subtitle 2">
    <p:bg>
      <p:bgPr>
        <a:solidFill>
          <a:schemeClr val="bg1"/>
        </a:solidFill>
        <a:effectLst/>
      </p:bgPr>
    </p:bg>
    <p:spTree>
      <p:nvGrpSpPr>
        <p:cNvPr id="1" name=""/>
        <p:cNvGrpSpPr/>
        <p:nvPr/>
      </p:nvGrpSpPr>
      <p:grpSpPr>
        <a:xfrm>
          <a:off x="0" y="0"/>
          <a:ext cx="0" cy="0"/>
          <a:chOff x="0" y="0"/>
          <a:chExt cx="0" cy="0"/>
        </a:xfrm>
      </p:grpSpPr>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tx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10" name="Google Shape;24;p26">
            <a:extLst>
              <a:ext uri="{FF2B5EF4-FFF2-40B4-BE49-F238E27FC236}">
                <a16:creationId xmlns:a16="http://schemas.microsoft.com/office/drawing/2014/main" id="{6B6C8047-0491-9C29-C47A-B6FD3FB089CD}"/>
              </a:ext>
            </a:extLst>
          </p:cNvPr>
          <p:cNvSpPr txBox="1">
            <a:spLocks noGrp="1"/>
          </p:cNvSpPr>
          <p:nvPr>
            <p:ph type="body" idx="2" hasCustomPrompt="1"/>
          </p:nvPr>
        </p:nvSpPr>
        <p:spPr>
          <a:xfrm>
            <a:off x="1258301" y="993964"/>
            <a:ext cx="9256696" cy="391626"/>
          </a:xfrm>
          <a:prstGeom prst="rect">
            <a:avLst/>
          </a:prstGeom>
          <a:noFill/>
          <a:ln>
            <a:noFill/>
          </a:ln>
        </p:spPr>
        <p:txBody>
          <a:bodyPr spcFirstLastPara="1" wrap="square" lIns="36000" tIns="0" rIns="0" bIns="0" anchor="t" anchorCtr="0">
            <a:noAutofit/>
          </a:bodyPr>
          <a:lstStyle>
            <a:lvl1pPr marL="0" lvl="0" indent="0" algn="l">
              <a:lnSpc>
                <a:spcPts val="2200"/>
              </a:lnSpc>
              <a:spcBef>
                <a:spcPts val="600"/>
              </a:spcBef>
              <a:spcAft>
                <a:spcPts val="0"/>
              </a:spcAft>
              <a:buSzPts val="1400"/>
              <a:buFont typeface="Arial" panose="020B0604020202020204" pitchFamily="34" charset="0"/>
              <a:buNone/>
              <a:defRPr sz="12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Subheads can drop over multiple lines, and are helpful to take the strain off the big headline.</a:t>
            </a:r>
            <a:endParaRPr/>
          </a:p>
        </p:txBody>
      </p:sp>
      <p:sp>
        <p:nvSpPr>
          <p:cNvPr id="2" name="Text Placeholder 29">
            <a:extLst>
              <a:ext uri="{FF2B5EF4-FFF2-40B4-BE49-F238E27FC236}">
                <a16:creationId xmlns:a16="http://schemas.microsoft.com/office/drawing/2014/main" id="{C058A599-7521-1D71-1E08-22071D540686}"/>
              </a:ext>
            </a:extLst>
          </p:cNvPr>
          <p:cNvSpPr>
            <a:spLocks noGrp="1"/>
          </p:cNvSpPr>
          <p:nvPr>
            <p:ph type="body" sz="quarter" idx="17"/>
          </p:nvPr>
        </p:nvSpPr>
        <p:spPr>
          <a:xfrm>
            <a:off x="1228165" y="1878487"/>
            <a:ext cx="2537011" cy="985899"/>
          </a:xfrm>
          <a:prstGeom prst="roundRect">
            <a:avLst>
              <a:gd name="adj" fmla="val 3094"/>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4" name="Text Placeholder 29">
            <a:extLst>
              <a:ext uri="{FF2B5EF4-FFF2-40B4-BE49-F238E27FC236}">
                <a16:creationId xmlns:a16="http://schemas.microsoft.com/office/drawing/2014/main" id="{31516C9F-93B6-C63C-91D7-5CF4D98A874F}"/>
              </a:ext>
            </a:extLst>
          </p:cNvPr>
          <p:cNvSpPr>
            <a:spLocks noGrp="1"/>
          </p:cNvSpPr>
          <p:nvPr>
            <p:ph type="body" sz="quarter" idx="18" hasCustomPrompt="1"/>
          </p:nvPr>
        </p:nvSpPr>
        <p:spPr>
          <a:xfrm>
            <a:off x="3929388" y="1878487"/>
            <a:ext cx="2537011" cy="985899"/>
          </a:xfrm>
          <a:prstGeom prst="roundRect">
            <a:avLst>
              <a:gd name="adj" fmla="val 3094"/>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a:t>Click to edit text</a:t>
            </a:r>
          </a:p>
        </p:txBody>
      </p:sp>
      <p:sp>
        <p:nvSpPr>
          <p:cNvPr id="12" name="Text Placeholder 29">
            <a:extLst>
              <a:ext uri="{FF2B5EF4-FFF2-40B4-BE49-F238E27FC236}">
                <a16:creationId xmlns:a16="http://schemas.microsoft.com/office/drawing/2014/main" id="{B1596214-8CA0-A990-F454-633C245FC2B1}"/>
              </a:ext>
            </a:extLst>
          </p:cNvPr>
          <p:cNvSpPr>
            <a:spLocks noGrp="1"/>
          </p:cNvSpPr>
          <p:nvPr>
            <p:ph type="body" sz="quarter" idx="19" hasCustomPrompt="1"/>
          </p:nvPr>
        </p:nvSpPr>
        <p:spPr>
          <a:xfrm>
            <a:off x="6630611" y="1878487"/>
            <a:ext cx="2537011" cy="985899"/>
          </a:xfrm>
          <a:prstGeom prst="roundRect">
            <a:avLst>
              <a:gd name="adj" fmla="val 4225"/>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a:t>Click to edit text</a:t>
            </a:r>
          </a:p>
        </p:txBody>
      </p:sp>
      <p:sp>
        <p:nvSpPr>
          <p:cNvPr id="13" name="Text Placeholder 29">
            <a:extLst>
              <a:ext uri="{FF2B5EF4-FFF2-40B4-BE49-F238E27FC236}">
                <a16:creationId xmlns:a16="http://schemas.microsoft.com/office/drawing/2014/main" id="{3E10BF7C-2055-FEA4-623E-6FCB02974B85}"/>
              </a:ext>
            </a:extLst>
          </p:cNvPr>
          <p:cNvSpPr>
            <a:spLocks noGrp="1"/>
          </p:cNvSpPr>
          <p:nvPr>
            <p:ph type="body" sz="quarter" idx="20" hasCustomPrompt="1"/>
          </p:nvPr>
        </p:nvSpPr>
        <p:spPr>
          <a:xfrm>
            <a:off x="9331834" y="1878487"/>
            <a:ext cx="2537011" cy="985899"/>
          </a:xfrm>
          <a:prstGeom prst="roundRect">
            <a:avLst>
              <a:gd name="adj" fmla="val 5356"/>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a:t>Click to edit text</a:t>
            </a:r>
          </a:p>
        </p:txBody>
      </p:sp>
      <p:sp>
        <p:nvSpPr>
          <p:cNvPr id="14" name="Google Shape;22;p26">
            <a:extLst>
              <a:ext uri="{FF2B5EF4-FFF2-40B4-BE49-F238E27FC236}">
                <a16:creationId xmlns:a16="http://schemas.microsoft.com/office/drawing/2014/main" id="{4FC2062D-B741-B0B8-FFED-FE9E34BA49ED}"/>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16" name="Google Shape;18;p26">
            <a:extLst>
              <a:ext uri="{FF2B5EF4-FFF2-40B4-BE49-F238E27FC236}">
                <a16:creationId xmlns:a16="http://schemas.microsoft.com/office/drawing/2014/main" id="{4BD42743-8B73-2C8F-13BC-7B0BB414B949}"/>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261870530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and Object Box">
    <p:spTree>
      <p:nvGrpSpPr>
        <p:cNvPr id="1" name=""/>
        <p:cNvGrpSpPr/>
        <p:nvPr/>
      </p:nvGrpSpPr>
      <p:grpSpPr>
        <a:xfrm>
          <a:off x="0" y="0"/>
          <a:ext cx="0" cy="0"/>
          <a:chOff x="0" y="0"/>
          <a:chExt cx="0" cy="0"/>
        </a:xfrm>
      </p:grpSpPr>
      <p:sp>
        <p:nvSpPr>
          <p:cNvPr id="3" name="Google Shape;24;p26">
            <a:extLst>
              <a:ext uri="{FF2B5EF4-FFF2-40B4-BE49-F238E27FC236}">
                <a16:creationId xmlns:a16="http://schemas.microsoft.com/office/drawing/2014/main" id="{52C9C0D3-8DC3-41FC-E41A-697E9048B58D}"/>
              </a:ext>
            </a:extLst>
          </p:cNvPr>
          <p:cNvSpPr txBox="1">
            <a:spLocks noGrp="1"/>
          </p:cNvSpPr>
          <p:nvPr>
            <p:ph type="body" idx="2" hasCustomPrompt="1"/>
          </p:nvPr>
        </p:nvSpPr>
        <p:spPr>
          <a:xfrm>
            <a:off x="1258301" y="1143623"/>
            <a:ext cx="9256696" cy="696261"/>
          </a:xfrm>
          <a:prstGeom prst="rect">
            <a:avLst/>
          </a:prstGeom>
          <a:noFill/>
          <a:ln>
            <a:noFill/>
          </a:ln>
        </p:spPr>
        <p:txBody>
          <a:bodyPr spcFirstLastPara="1" wrap="square" lIns="0" tIns="0" rIns="0" bIns="0" anchor="t" anchorCtr="0">
            <a:noAutofit/>
          </a:bodyPr>
          <a:lstStyle>
            <a:lvl1pPr marL="0" lvl="0" indent="0" algn="l">
              <a:lnSpc>
                <a:spcPct val="90000"/>
              </a:lnSpc>
              <a:spcBef>
                <a:spcPts val="0"/>
              </a:spcBef>
              <a:spcAft>
                <a:spcPts val="0"/>
              </a:spcAft>
              <a:buSzPts val="1400"/>
              <a:buFont typeface="Arial" panose="020B0604020202020204" pitchFamily="34" charset="0"/>
              <a:buNone/>
              <a:defRPr lang="en-GB" sz="2400" b="1" i="0" kern="1200" spc="0" dirty="0">
                <a:solidFill>
                  <a:schemeClr val="tx1"/>
                </a:solidFill>
                <a:latin typeface="Funnel Sans" pitchFamily="2" charset="0"/>
                <a:ea typeface="+mn-ea"/>
                <a:cs typeface="+mn-cs"/>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Subheads are larger than body copy and can drop over multiple lines, and are helpful to take the strain off the big headline.</a:t>
            </a:r>
          </a:p>
        </p:txBody>
      </p:sp>
      <p:sp>
        <p:nvSpPr>
          <p:cNvPr id="4" name="Text Placeholder 29">
            <a:extLst>
              <a:ext uri="{FF2B5EF4-FFF2-40B4-BE49-F238E27FC236}">
                <a16:creationId xmlns:a16="http://schemas.microsoft.com/office/drawing/2014/main" id="{E615A253-5B1E-9AB4-D135-0130D8C50288}"/>
              </a:ext>
            </a:extLst>
          </p:cNvPr>
          <p:cNvSpPr>
            <a:spLocks noGrp="1"/>
          </p:cNvSpPr>
          <p:nvPr>
            <p:ph type="body" sz="quarter" idx="12"/>
          </p:nvPr>
        </p:nvSpPr>
        <p:spPr>
          <a:xfrm>
            <a:off x="1259059" y="2016477"/>
            <a:ext cx="4673390" cy="3805729"/>
          </a:xfrm>
        </p:spPr>
        <p:txBody>
          <a:bodyPr lIns="0" tIns="0" rIns="0" bIns="0">
            <a:normAutofit/>
          </a:bodyPr>
          <a:lstStyle>
            <a:lvl1pPr marL="0" indent="0">
              <a:lnSpc>
                <a:spcPct val="100000"/>
              </a:lnSpc>
              <a:spcBef>
                <a:spcPts val="1328"/>
              </a:spcBef>
              <a:spcAft>
                <a:spcPts val="0"/>
              </a:spcAft>
              <a:defRPr sz="1600" b="0" i="0" spc="0">
                <a:solidFill>
                  <a:schemeClr val="tx1"/>
                </a:solidFill>
                <a:latin typeface="Funnel Sans" pitchFamily="2" charset="0"/>
              </a:defRPr>
            </a:lvl1pPr>
            <a:lvl2pPr marL="216000" indent="-216000">
              <a:lnSpc>
                <a:spcPct val="100000"/>
              </a:lnSpc>
              <a:buFontTx/>
              <a:buBlip>
                <a:blip r:embed="rId2"/>
              </a:buBlip>
              <a:defRPr sz="1600" b="0" i="0">
                <a:solidFill>
                  <a:schemeClr val="tx1"/>
                </a:solidFill>
                <a:latin typeface="Funnel Sans" pitchFamily="2" charset="0"/>
              </a:defRPr>
            </a:lvl2pPr>
            <a:lvl3pPr marL="576000" indent="-217560">
              <a:lnSpc>
                <a:spcPct val="100000"/>
              </a:lnSpc>
              <a:buFontTx/>
              <a:buBlip>
                <a:blip r:embed="rId2"/>
              </a:buBlip>
              <a:defRPr sz="1400" b="0" i="0">
                <a:solidFill>
                  <a:schemeClr val="tx1"/>
                </a:solidFill>
                <a:latin typeface="Funnel Sans" pitchFamily="2" charset="0"/>
              </a:defRPr>
            </a:lvl3pPr>
            <a:lvl4pPr marL="936000" indent="-216000">
              <a:lnSpc>
                <a:spcPct val="100000"/>
              </a:lnSpc>
              <a:buFontTx/>
              <a:buBlip>
                <a:blip r:embed="rId2"/>
              </a:buBlip>
              <a:defRPr sz="12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5" name="Text Placeholder 29">
            <a:extLst>
              <a:ext uri="{FF2B5EF4-FFF2-40B4-BE49-F238E27FC236}">
                <a16:creationId xmlns:a16="http://schemas.microsoft.com/office/drawing/2014/main" id="{F0E2F280-E6EB-5C71-2F3F-12C955E1A4AF}"/>
              </a:ext>
            </a:extLst>
          </p:cNvPr>
          <p:cNvSpPr>
            <a:spLocks noGrp="1"/>
          </p:cNvSpPr>
          <p:nvPr>
            <p:ph type="body" sz="quarter" idx="15"/>
          </p:nvPr>
        </p:nvSpPr>
        <p:spPr>
          <a:xfrm>
            <a:off x="6232503" y="2016477"/>
            <a:ext cx="4673390" cy="3805729"/>
          </a:xfrm>
        </p:spPr>
        <p:txBody>
          <a:bodyPr lIns="0" tIns="0" rIns="0" bIns="0">
            <a:normAutofit/>
          </a:bodyPr>
          <a:lstStyle>
            <a:lvl1pPr marL="0" indent="0">
              <a:lnSpc>
                <a:spcPct val="100000"/>
              </a:lnSpc>
              <a:spcBef>
                <a:spcPts val="1328"/>
              </a:spcBef>
              <a:spcAft>
                <a:spcPts val="0"/>
              </a:spcAft>
              <a:defRPr sz="1600" b="0" i="0" spc="0">
                <a:solidFill>
                  <a:schemeClr val="tx1"/>
                </a:solidFill>
                <a:latin typeface="Funnel Sans" pitchFamily="2" charset="0"/>
              </a:defRPr>
            </a:lvl1pPr>
            <a:lvl2pPr marL="216000" indent="-216000">
              <a:lnSpc>
                <a:spcPct val="100000"/>
              </a:lnSpc>
              <a:buFontTx/>
              <a:buBlip>
                <a:blip r:embed="rId2"/>
              </a:buBlip>
              <a:defRPr sz="1600" b="0" i="0">
                <a:solidFill>
                  <a:schemeClr val="tx1"/>
                </a:solidFill>
                <a:latin typeface="Funnel Sans" pitchFamily="2" charset="0"/>
              </a:defRPr>
            </a:lvl2pPr>
            <a:lvl3pPr marL="576000" indent="-217560">
              <a:lnSpc>
                <a:spcPct val="100000"/>
              </a:lnSpc>
              <a:buFontTx/>
              <a:buBlip>
                <a:blip r:embed="rId2"/>
              </a:buBlip>
              <a:defRPr sz="1400" b="0" i="0">
                <a:solidFill>
                  <a:schemeClr val="tx1"/>
                </a:solidFill>
                <a:latin typeface="Funnel Sans" pitchFamily="2" charset="0"/>
              </a:defRPr>
            </a:lvl3pPr>
            <a:lvl4pPr marL="936000" indent="-216000">
              <a:lnSpc>
                <a:spcPct val="100000"/>
              </a:lnSpc>
              <a:buFontTx/>
              <a:buBlip>
                <a:blip r:embed="rId2"/>
              </a:buBlip>
              <a:defRPr sz="12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7" name="Google Shape;18;p26">
            <a:extLst>
              <a:ext uri="{FF2B5EF4-FFF2-40B4-BE49-F238E27FC236}">
                <a16:creationId xmlns:a16="http://schemas.microsoft.com/office/drawing/2014/main" id="{E14A273D-4578-32B4-C5EE-70F5A659527F}"/>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
        <p:nvSpPr>
          <p:cNvPr id="8" name="Slide Number Placeholder 4">
            <a:extLst>
              <a:ext uri="{FF2B5EF4-FFF2-40B4-BE49-F238E27FC236}">
                <a16:creationId xmlns:a16="http://schemas.microsoft.com/office/drawing/2014/main" id="{0929E527-D965-9964-D4B1-AFCF6DE006CF}"/>
              </a:ext>
            </a:extLst>
          </p:cNvPr>
          <p:cNvSpPr>
            <a:spLocks noGrp="1"/>
          </p:cNvSpPr>
          <p:nvPr>
            <p:ph type="sldNum" idx="14"/>
          </p:nvPr>
        </p:nvSpPr>
        <p:spPr>
          <a:xfrm>
            <a:off x="11368216" y="281474"/>
            <a:ext cx="518986" cy="218739"/>
          </a:xfrm>
        </p:spPr>
        <p:txBody>
          <a:bodyPr/>
          <a:lstStyle/>
          <a:p>
            <a:fld id="{00000000-1234-1234-1234-123412341234}" type="slidenum">
              <a:rPr lang="en-US" smtClean="0"/>
              <a:pPr/>
              <a:t>‹#›</a:t>
            </a:fld>
            <a:endParaRPr lang="en-US"/>
          </a:p>
        </p:txBody>
      </p:sp>
      <p:sp>
        <p:nvSpPr>
          <p:cNvPr id="9" name="Footer Placeholder 16">
            <a:extLst>
              <a:ext uri="{FF2B5EF4-FFF2-40B4-BE49-F238E27FC236}">
                <a16:creationId xmlns:a16="http://schemas.microsoft.com/office/drawing/2014/main" id="{A0D987E7-8CA5-32F9-B064-CA020AB06B8C}"/>
              </a:ext>
            </a:extLst>
          </p:cNvPr>
          <p:cNvSpPr>
            <a:spLocks noGrp="1"/>
          </p:cNvSpPr>
          <p:nvPr>
            <p:ph type="ftr" idx="3"/>
          </p:nvPr>
        </p:nvSpPr>
        <p:spPr>
          <a:xfrm>
            <a:off x="9688009" y="6260400"/>
            <a:ext cx="2188802" cy="338400"/>
          </a:xfrm>
        </p:spPr>
        <p:txBody>
          <a:bodyPr/>
          <a:lstStyle/>
          <a:p>
            <a:r>
              <a:rPr lang="en-GB" dirty="0"/>
              <a:t>© 2025 Copyright Genpact. All Rights Reserved.</a:t>
            </a:r>
          </a:p>
        </p:txBody>
      </p:sp>
    </p:spTree>
    <p:extLst>
      <p:ext uri="{BB962C8B-B14F-4D97-AF65-F5344CB8AC3E}">
        <p14:creationId xmlns:p14="http://schemas.microsoft.com/office/powerpoint/2010/main" val="32684985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hank you 2">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C5B5FED-6993-7906-8781-A1A36D3B5F8D}"/>
              </a:ext>
            </a:extLst>
          </p:cNvPr>
          <p:cNvPicPr>
            <a:picLocks noChangeAspect="1"/>
          </p:cNvPicPr>
          <p:nvPr userDrawn="1"/>
        </p:nvPicPr>
        <p:blipFill>
          <a:blip r:embed="rId2" cstate="hqprint">
            <a:extLst>
              <a:ext uri="{28A0092B-C50C-407E-A947-70E740481C1C}">
                <a14:useLocalDpi xmlns:a14="http://schemas.microsoft.com/office/drawing/2010/main"/>
              </a:ext>
            </a:extLst>
          </a:blip>
          <a:srcRect/>
          <a:stretch/>
        </p:blipFill>
        <p:spPr>
          <a:xfrm>
            <a:off x="0" y="0"/>
            <a:ext cx="12191365" cy="6858000"/>
          </a:xfrm>
          <a:prstGeom prst="rect">
            <a:avLst/>
          </a:prstGeom>
        </p:spPr>
      </p:pic>
      <p:pic>
        <p:nvPicPr>
          <p:cNvPr id="4" name="Graphic 3">
            <a:extLst>
              <a:ext uri="{FF2B5EF4-FFF2-40B4-BE49-F238E27FC236}">
                <a16:creationId xmlns:a16="http://schemas.microsoft.com/office/drawing/2014/main" id="{D6B61B40-6AD5-1F29-84E4-B733BE36A885}"/>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5" name="Graphic 4">
            <a:extLst>
              <a:ext uri="{FF2B5EF4-FFF2-40B4-BE49-F238E27FC236}">
                <a16:creationId xmlns:a16="http://schemas.microsoft.com/office/drawing/2014/main" id="{3C83802F-F967-2579-E44C-84734E1C9F65}"/>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3" name="Google Shape;22;p26">
            <a:extLst>
              <a:ext uri="{FF2B5EF4-FFF2-40B4-BE49-F238E27FC236}">
                <a16:creationId xmlns:a16="http://schemas.microsoft.com/office/drawing/2014/main" id="{D9E1FFBB-0FD4-9FC5-ADCD-E1243463DD40}"/>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8" name="Google Shape;41;p28">
            <a:extLst>
              <a:ext uri="{FF2B5EF4-FFF2-40B4-BE49-F238E27FC236}">
                <a16:creationId xmlns:a16="http://schemas.microsoft.com/office/drawing/2014/main" id="{FD4E8F9D-1E65-A322-421B-FE2076C9A63B}"/>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Thank you</a:t>
            </a:r>
            <a:endParaRPr/>
          </a:p>
        </p:txBody>
      </p:sp>
    </p:spTree>
    <p:extLst>
      <p:ext uri="{BB962C8B-B14F-4D97-AF65-F5344CB8AC3E}">
        <p14:creationId xmlns:p14="http://schemas.microsoft.com/office/powerpoint/2010/main" val="41002621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_3">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C0B8757-3B48-2CC6-6E6C-900572031070}"/>
              </a:ext>
            </a:extLst>
          </p:cNvPr>
          <p:cNvPicPr>
            <a:picLocks noChangeAspect="1"/>
          </p:cNvPicPr>
          <p:nvPr userDrawn="1"/>
        </p:nvPicPr>
        <p:blipFill>
          <a:blip r:embed="rId2" cstate="hqprint">
            <a:extLst>
              <a:ext uri="{28A0092B-C50C-407E-A947-70E740481C1C}">
                <a14:useLocalDpi xmlns:a14="http://schemas.microsoft.com/office/drawing/2010/main"/>
              </a:ext>
            </a:extLst>
          </a:blip>
          <a:srcRect/>
          <a:stretch/>
        </p:blipFill>
        <p:spPr>
          <a:xfrm>
            <a:off x="0" y="0"/>
            <a:ext cx="12191365" cy="6858000"/>
          </a:xfrm>
          <a:prstGeom prst="rect">
            <a:avLst/>
          </a:prstGeom>
        </p:spPr>
      </p:pic>
      <p:sp>
        <p:nvSpPr>
          <p:cNvPr id="3" name="Rectangle 2">
            <a:extLst>
              <a:ext uri="{FF2B5EF4-FFF2-40B4-BE49-F238E27FC236}">
                <a16:creationId xmlns:a16="http://schemas.microsoft.com/office/drawing/2014/main" id="{A7ACC8BE-A123-06A2-95AD-E271B3CF0798}"/>
              </a:ext>
            </a:extLst>
          </p:cNvPr>
          <p:cNvSpPr/>
          <p:nvPr userDrawn="1"/>
        </p:nvSpPr>
        <p:spPr>
          <a:xfrm>
            <a:off x="1" y="0"/>
            <a:ext cx="6096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a:latin typeface="Funnel Sans" pitchFamily="2" charset="0"/>
            </a:endParaRPr>
          </a:p>
        </p:txBody>
      </p:sp>
      <p:pic>
        <p:nvPicPr>
          <p:cNvPr id="10" name="Graphic 9">
            <a:extLst>
              <a:ext uri="{FF2B5EF4-FFF2-40B4-BE49-F238E27FC236}">
                <a16:creationId xmlns:a16="http://schemas.microsoft.com/office/drawing/2014/main" id="{496E0343-C847-3641-E458-56B7B0DF0E6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916276" y="1808163"/>
            <a:ext cx="196850" cy="172244"/>
          </a:xfrm>
          <a:prstGeom prst="rect">
            <a:avLst/>
          </a:prstGeom>
        </p:spPr>
      </p:pic>
      <p:pic>
        <p:nvPicPr>
          <p:cNvPr id="12" name="Graphic 11">
            <a:extLst>
              <a:ext uri="{FF2B5EF4-FFF2-40B4-BE49-F238E27FC236}">
                <a16:creationId xmlns:a16="http://schemas.microsoft.com/office/drawing/2014/main" id="{19AFD2C3-C915-EC98-8E9C-A569442D0C2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916276" y="2460943"/>
            <a:ext cx="196850" cy="172244"/>
          </a:xfrm>
          <a:prstGeom prst="rect">
            <a:avLst/>
          </a:prstGeom>
        </p:spPr>
      </p:pic>
      <p:pic>
        <p:nvPicPr>
          <p:cNvPr id="13" name="Graphic 12">
            <a:extLst>
              <a:ext uri="{FF2B5EF4-FFF2-40B4-BE49-F238E27FC236}">
                <a16:creationId xmlns:a16="http://schemas.microsoft.com/office/drawing/2014/main" id="{DCE7A686-9BC1-7F47-42A0-0BB16C097F13}"/>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916276" y="3113723"/>
            <a:ext cx="196850" cy="172244"/>
          </a:xfrm>
          <a:prstGeom prst="rect">
            <a:avLst/>
          </a:prstGeom>
        </p:spPr>
      </p:pic>
      <p:pic>
        <p:nvPicPr>
          <p:cNvPr id="14" name="Graphic 13">
            <a:extLst>
              <a:ext uri="{FF2B5EF4-FFF2-40B4-BE49-F238E27FC236}">
                <a16:creationId xmlns:a16="http://schemas.microsoft.com/office/drawing/2014/main" id="{1087D8CC-A83E-5E0D-7D52-47FFE8AD111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916276" y="3766503"/>
            <a:ext cx="196850" cy="172244"/>
          </a:xfrm>
          <a:prstGeom prst="rect">
            <a:avLst/>
          </a:prstGeom>
        </p:spPr>
      </p:pic>
      <p:pic>
        <p:nvPicPr>
          <p:cNvPr id="15" name="Graphic 14">
            <a:extLst>
              <a:ext uri="{FF2B5EF4-FFF2-40B4-BE49-F238E27FC236}">
                <a16:creationId xmlns:a16="http://schemas.microsoft.com/office/drawing/2014/main" id="{3FAF6551-662E-5727-B0F9-00A5A393230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916276" y="4419283"/>
            <a:ext cx="196850" cy="172244"/>
          </a:xfrm>
          <a:prstGeom prst="rect">
            <a:avLst/>
          </a:prstGeom>
        </p:spPr>
      </p:pic>
      <p:pic>
        <p:nvPicPr>
          <p:cNvPr id="16" name="Graphic 15">
            <a:extLst>
              <a:ext uri="{FF2B5EF4-FFF2-40B4-BE49-F238E27FC236}">
                <a16:creationId xmlns:a16="http://schemas.microsoft.com/office/drawing/2014/main" id="{4FC7B825-340B-6548-EAA1-E8226B7444A3}"/>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916276" y="5072063"/>
            <a:ext cx="196850" cy="172244"/>
          </a:xfrm>
          <a:prstGeom prst="rect">
            <a:avLst/>
          </a:prstGeom>
        </p:spPr>
      </p:pic>
      <p:sp>
        <p:nvSpPr>
          <p:cNvPr id="17" name="Google Shape;24;p26">
            <a:extLst>
              <a:ext uri="{FF2B5EF4-FFF2-40B4-BE49-F238E27FC236}">
                <a16:creationId xmlns:a16="http://schemas.microsoft.com/office/drawing/2014/main" id="{571F4C8A-17D0-03EC-6FE5-68182450E9D0}"/>
              </a:ext>
            </a:extLst>
          </p:cNvPr>
          <p:cNvSpPr txBox="1">
            <a:spLocks noGrp="1"/>
          </p:cNvSpPr>
          <p:nvPr>
            <p:ph type="body" idx="2" hasCustomPrompt="1"/>
          </p:nvPr>
        </p:nvSpPr>
        <p:spPr>
          <a:xfrm>
            <a:off x="1185698" y="160567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1</a:t>
            </a:r>
          </a:p>
        </p:txBody>
      </p:sp>
      <p:sp>
        <p:nvSpPr>
          <p:cNvPr id="18" name="Google Shape;24;p26">
            <a:extLst>
              <a:ext uri="{FF2B5EF4-FFF2-40B4-BE49-F238E27FC236}">
                <a16:creationId xmlns:a16="http://schemas.microsoft.com/office/drawing/2014/main" id="{7C2E7A43-14D0-2BEA-3CA6-EFC63FD46BC0}"/>
              </a:ext>
            </a:extLst>
          </p:cNvPr>
          <p:cNvSpPr txBox="1">
            <a:spLocks noGrp="1"/>
          </p:cNvSpPr>
          <p:nvPr>
            <p:ph type="body" idx="13" hasCustomPrompt="1"/>
          </p:nvPr>
        </p:nvSpPr>
        <p:spPr>
          <a:xfrm>
            <a:off x="1185698" y="225845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2</a:t>
            </a:r>
          </a:p>
        </p:txBody>
      </p:sp>
      <p:sp>
        <p:nvSpPr>
          <p:cNvPr id="19" name="Google Shape;24;p26">
            <a:extLst>
              <a:ext uri="{FF2B5EF4-FFF2-40B4-BE49-F238E27FC236}">
                <a16:creationId xmlns:a16="http://schemas.microsoft.com/office/drawing/2014/main" id="{5531E261-A54F-5BF1-3194-2FAA774C4FD2}"/>
              </a:ext>
            </a:extLst>
          </p:cNvPr>
          <p:cNvSpPr txBox="1">
            <a:spLocks noGrp="1"/>
          </p:cNvSpPr>
          <p:nvPr>
            <p:ph type="body" idx="14" hasCustomPrompt="1"/>
          </p:nvPr>
        </p:nvSpPr>
        <p:spPr>
          <a:xfrm>
            <a:off x="1185698" y="291123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3</a:t>
            </a:r>
          </a:p>
        </p:txBody>
      </p:sp>
      <p:sp>
        <p:nvSpPr>
          <p:cNvPr id="20" name="Google Shape;24;p26">
            <a:extLst>
              <a:ext uri="{FF2B5EF4-FFF2-40B4-BE49-F238E27FC236}">
                <a16:creationId xmlns:a16="http://schemas.microsoft.com/office/drawing/2014/main" id="{CA7BD352-7A1C-E13F-955C-68CD790D5CDB}"/>
              </a:ext>
            </a:extLst>
          </p:cNvPr>
          <p:cNvSpPr txBox="1">
            <a:spLocks noGrp="1"/>
          </p:cNvSpPr>
          <p:nvPr>
            <p:ph type="body" idx="15" hasCustomPrompt="1"/>
          </p:nvPr>
        </p:nvSpPr>
        <p:spPr>
          <a:xfrm>
            <a:off x="1185698" y="356401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4</a:t>
            </a:r>
          </a:p>
        </p:txBody>
      </p:sp>
      <p:sp>
        <p:nvSpPr>
          <p:cNvPr id="21" name="Google Shape;24;p26">
            <a:extLst>
              <a:ext uri="{FF2B5EF4-FFF2-40B4-BE49-F238E27FC236}">
                <a16:creationId xmlns:a16="http://schemas.microsoft.com/office/drawing/2014/main" id="{7B8DDF4D-2608-54F6-C2D8-97AA4F078683}"/>
              </a:ext>
            </a:extLst>
          </p:cNvPr>
          <p:cNvSpPr txBox="1">
            <a:spLocks noGrp="1"/>
          </p:cNvSpPr>
          <p:nvPr>
            <p:ph type="body" idx="16" hasCustomPrompt="1"/>
          </p:nvPr>
        </p:nvSpPr>
        <p:spPr>
          <a:xfrm>
            <a:off x="1185698" y="421679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5</a:t>
            </a:r>
          </a:p>
        </p:txBody>
      </p:sp>
      <p:sp>
        <p:nvSpPr>
          <p:cNvPr id="22" name="Google Shape;24;p26">
            <a:extLst>
              <a:ext uri="{FF2B5EF4-FFF2-40B4-BE49-F238E27FC236}">
                <a16:creationId xmlns:a16="http://schemas.microsoft.com/office/drawing/2014/main" id="{BFD52ACE-1943-F107-4F60-E869E751C393}"/>
              </a:ext>
            </a:extLst>
          </p:cNvPr>
          <p:cNvSpPr txBox="1">
            <a:spLocks noGrp="1"/>
          </p:cNvSpPr>
          <p:nvPr>
            <p:ph type="body" idx="17" hasCustomPrompt="1"/>
          </p:nvPr>
        </p:nvSpPr>
        <p:spPr>
          <a:xfrm>
            <a:off x="1185698" y="486957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6</a:t>
            </a:r>
          </a:p>
        </p:txBody>
      </p:sp>
      <p:sp>
        <p:nvSpPr>
          <p:cNvPr id="23" name="Google Shape;21;p33">
            <a:extLst>
              <a:ext uri="{FF2B5EF4-FFF2-40B4-BE49-F238E27FC236}">
                <a16:creationId xmlns:a16="http://schemas.microsoft.com/office/drawing/2014/main" id="{795B7428-B1C4-5A0F-C3A6-2F51D22935E0}"/>
              </a:ext>
            </a:extLst>
          </p:cNvPr>
          <p:cNvSpPr txBox="1">
            <a:spLocks noGrp="1"/>
          </p:cNvSpPr>
          <p:nvPr>
            <p:ph type="sldNum" idx="18"/>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4" name="Google Shape;22;p26">
            <a:extLst>
              <a:ext uri="{FF2B5EF4-FFF2-40B4-BE49-F238E27FC236}">
                <a16:creationId xmlns:a16="http://schemas.microsoft.com/office/drawing/2014/main" id="{C4D671F8-D5AE-87D9-2FA4-2F7455E36FD0}"/>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5" name="Google Shape;18;p26">
            <a:extLst>
              <a:ext uri="{FF2B5EF4-FFF2-40B4-BE49-F238E27FC236}">
                <a16:creationId xmlns:a16="http://schemas.microsoft.com/office/drawing/2014/main" id="{F58EC344-CBD9-11BC-201D-E1E1D48364AF}"/>
              </a:ext>
            </a:extLst>
          </p:cNvPr>
          <p:cNvSpPr txBox="1">
            <a:spLocks noGrp="1"/>
          </p:cNvSpPr>
          <p:nvPr>
            <p:ph type="title" hasCustomPrompt="1"/>
          </p:nvPr>
        </p:nvSpPr>
        <p:spPr>
          <a:xfrm>
            <a:off x="1185698" y="462976"/>
            <a:ext cx="3322413"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Agenda</a:t>
            </a:r>
            <a:endParaRPr/>
          </a:p>
        </p:txBody>
      </p:sp>
      <p:pic>
        <p:nvPicPr>
          <p:cNvPr id="7" name="Graphic 6">
            <a:extLst>
              <a:ext uri="{FF2B5EF4-FFF2-40B4-BE49-F238E27FC236}">
                <a16:creationId xmlns:a16="http://schemas.microsoft.com/office/drawing/2014/main" id="{83B95653-D7F3-D84D-C890-39DF3E77C420}"/>
              </a:ext>
            </a:extLst>
          </p:cNvPr>
          <p:cNvPicPr>
            <a:picLocks noChangeAspect="1"/>
          </p:cNvPicPr>
          <p:nvPr userDrawn="1"/>
        </p:nvPicPr>
        <p:blipFill>
          <a:blip r:embed="rId5">
            <a:extLst>
              <a:ext uri="{96DAC541-7B7A-43D3-8B79-37D633B846F1}">
                <asvg:svgBlip xmlns:asvg="http://schemas.microsoft.com/office/drawing/2016/SVG/main" r:embed="rId6"/>
              </a:ext>
            </a:extLst>
          </a:blip>
          <a:srcRect l="8134" t="14156" r="57486" b="13360"/>
          <a:stretch/>
        </p:blipFill>
        <p:spPr>
          <a:xfrm>
            <a:off x="211950" y="238990"/>
            <a:ext cx="890753" cy="979825"/>
          </a:xfrm>
          <a:prstGeom prst="rect">
            <a:avLst/>
          </a:prstGeom>
        </p:spPr>
      </p:pic>
      <p:pic>
        <p:nvPicPr>
          <p:cNvPr id="8" name="Graphic 7">
            <a:extLst>
              <a:ext uri="{FF2B5EF4-FFF2-40B4-BE49-F238E27FC236}">
                <a16:creationId xmlns:a16="http://schemas.microsoft.com/office/drawing/2014/main" id="{40CD7A74-23F8-8A2D-A33B-DC9B691D44FD}"/>
              </a:ext>
            </a:extLst>
          </p:cNvPr>
          <p:cNvPicPr>
            <a:picLocks noChangeAspect="1"/>
          </p:cNvPicPr>
          <p:nvPr userDrawn="1"/>
        </p:nvPicPr>
        <p:blipFill>
          <a:blip r:embed="rId5">
            <a:extLst>
              <a:ext uri="{96DAC541-7B7A-43D3-8B79-37D633B846F1}">
                <asvg:svgBlip xmlns:asvg="http://schemas.microsoft.com/office/drawing/2016/SVG/main" r:embed="rId6"/>
              </a:ext>
            </a:extLst>
          </a:blip>
          <a:srcRect l="41552" t="37345" r="12494" b="35879"/>
          <a:stretch/>
        </p:blipFill>
        <p:spPr>
          <a:xfrm>
            <a:off x="245776" y="6392601"/>
            <a:ext cx="840074" cy="255384"/>
          </a:xfrm>
          <a:prstGeom prst="rect">
            <a:avLst/>
          </a:prstGeom>
        </p:spPr>
      </p:pic>
      <p:pic>
        <p:nvPicPr>
          <p:cNvPr id="6" name="Graphic 5">
            <a:extLst>
              <a:ext uri="{FF2B5EF4-FFF2-40B4-BE49-F238E27FC236}">
                <a16:creationId xmlns:a16="http://schemas.microsoft.com/office/drawing/2014/main" id="{E2E9DE8C-643F-67D2-D68A-0E296AB739A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916276" y="5724843"/>
            <a:ext cx="196850" cy="172244"/>
          </a:xfrm>
          <a:prstGeom prst="rect">
            <a:avLst/>
          </a:prstGeom>
        </p:spPr>
      </p:pic>
      <p:sp>
        <p:nvSpPr>
          <p:cNvPr id="9" name="Google Shape;24;p26">
            <a:extLst>
              <a:ext uri="{FF2B5EF4-FFF2-40B4-BE49-F238E27FC236}">
                <a16:creationId xmlns:a16="http://schemas.microsoft.com/office/drawing/2014/main" id="{0A99032F-783E-9F1F-6632-C02CF35FE135}"/>
              </a:ext>
            </a:extLst>
          </p:cNvPr>
          <p:cNvSpPr txBox="1">
            <a:spLocks noGrp="1"/>
          </p:cNvSpPr>
          <p:nvPr>
            <p:ph type="body" idx="19" hasCustomPrompt="1"/>
          </p:nvPr>
        </p:nvSpPr>
        <p:spPr>
          <a:xfrm>
            <a:off x="1185698" y="552235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6</a:t>
            </a:r>
          </a:p>
        </p:txBody>
      </p:sp>
    </p:spTree>
    <p:extLst>
      <p:ext uri="{BB962C8B-B14F-4D97-AF65-F5344CB8AC3E}">
        <p14:creationId xmlns:p14="http://schemas.microsoft.com/office/powerpoint/2010/main" val="8327297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4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flipH="1">
            <a:off x="0" y="0"/>
            <a:ext cx="12192000" cy="6858000"/>
          </a:xfrm>
          <a:prstGeom prst="rect">
            <a:avLst/>
          </a:prstGeom>
        </p:spPr>
      </p:pic>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5">
            <a:extLst>
              <a:ext uri="{96DAC541-7B7A-43D3-8B79-37D633B846F1}">
                <asvg:svgBlip xmlns:asvg="http://schemas.microsoft.com/office/drawing/2016/SVG/main" r:embed="rId6"/>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33429027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flipH="1">
            <a:off x="0" y="0"/>
            <a:ext cx="12192000" cy="6858000"/>
          </a:xfrm>
          <a:prstGeom prst="rect">
            <a:avLst/>
          </a:prstGeom>
          <a:solidFill>
            <a:schemeClr val="bg1"/>
          </a:solidFill>
        </p:spPr>
      </p:pic>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5">
            <a:extLst>
              <a:ext uri="{96DAC541-7B7A-43D3-8B79-37D633B846F1}">
                <asvg:svgBlip xmlns:asvg="http://schemas.microsoft.com/office/drawing/2016/SVG/main" r:embed="rId6"/>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2025 Copyright Genpact. All Rights Reserved.</a:t>
            </a:r>
          </a:p>
        </p:txBody>
      </p:sp>
    </p:spTree>
    <p:extLst>
      <p:ext uri="{BB962C8B-B14F-4D97-AF65-F5344CB8AC3E}">
        <p14:creationId xmlns:p14="http://schemas.microsoft.com/office/powerpoint/2010/main" val="41439443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flipH="1">
            <a:off x="0" y="0"/>
            <a:ext cx="12192000" cy="6858000"/>
          </a:xfrm>
          <a:prstGeom prst="rect">
            <a:avLst/>
          </a:prstGeom>
        </p:spPr>
      </p:pic>
      <p:sp>
        <p:nvSpPr>
          <p:cNvPr id="3" name="Rectangle 2">
            <a:extLst>
              <a:ext uri="{FF2B5EF4-FFF2-40B4-BE49-F238E27FC236}">
                <a16:creationId xmlns:a16="http://schemas.microsoft.com/office/drawing/2014/main" id="{3756FDD4-C478-9057-0B7F-A55FBB7A8254}"/>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39943353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3" name="Rectangle 2">
            <a:extLst>
              <a:ext uri="{FF2B5EF4-FFF2-40B4-BE49-F238E27FC236}">
                <a16:creationId xmlns:a16="http://schemas.microsoft.com/office/drawing/2014/main" id="{43D2AF73-7B13-8907-801A-A516005C4E48}"/>
              </a:ext>
            </a:extLst>
          </p:cNvPr>
          <p:cNvSpPr/>
          <p:nvPr userDrawn="1"/>
        </p:nvSpPr>
        <p:spPr>
          <a:xfrm>
            <a:off x="0" y="0"/>
            <a:ext cx="7280476" cy="6858000"/>
          </a:xfrm>
          <a:prstGeom prst="rect">
            <a:avLst/>
          </a:prstGeom>
          <a:gradFill>
            <a:gsLst>
              <a:gs pos="0">
                <a:schemeClr val="bg1">
                  <a:alpha val="40000"/>
                </a:schemeClr>
              </a:gs>
              <a:gs pos="97000">
                <a:schemeClr val="bg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5">
            <a:extLst>
              <a:ext uri="{96DAC541-7B7A-43D3-8B79-37D633B846F1}">
                <asvg:svgBlip xmlns:asvg="http://schemas.microsoft.com/office/drawing/2016/SVG/main" r:embed="rId6"/>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25279144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3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5">
            <a:extLst>
              <a:ext uri="{96DAC541-7B7A-43D3-8B79-37D633B846F1}">
                <asvg:svgBlip xmlns:asvg="http://schemas.microsoft.com/office/drawing/2016/SVG/main" r:embed="rId6"/>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365905287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image" Target="../media/image2.sv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98A7FA1-4461-3986-3A68-E30C7EE73639}"/>
              </a:ext>
            </a:extLst>
          </p:cNvPr>
          <p:cNvSpPr>
            <a:spLocks noGrp="1"/>
          </p:cNvSpPr>
          <p:nvPr>
            <p:ph type="title"/>
          </p:nvPr>
        </p:nvSpPr>
        <p:spPr>
          <a:xfrm>
            <a:off x="1260000" y="365125"/>
            <a:ext cx="9764486" cy="75075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F7672CB9-7850-7518-75D6-6B70A620C632}"/>
              </a:ext>
            </a:extLst>
          </p:cNvPr>
          <p:cNvSpPr>
            <a:spLocks noGrp="1"/>
          </p:cNvSpPr>
          <p:nvPr>
            <p:ph type="body" idx="1"/>
          </p:nvPr>
        </p:nvSpPr>
        <p:spPr>
          <a:xfrm>
            <a:off x="1260000" y="1377101"/>
            <a:ext cx="9764486" cy="4799862"/>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p:txBody>
      </p:sp>
      <p:sp>
        <p:nvSpPr>
          <p:cNvPr id="10" name="Google Shape;21;p33">
            <a:extLst>
              <a:ext uri="{FF2B5EF4-FFF2-40B4-BE49-F238E27FC236}">
                <a16:creationId xmlns:a16="http://schemas.microsoft.com/office/drawing/2014/main" id="{2239E82B-25ED-255D-F58C-7D973431144D}"/>
              </a:ext>
            </a:extLst>
          </p:cNvPr>
          <p:cNvSpPr txBox="1">
            <a:spLocks noGrp="1"/>
          </p:cNvSpPr>
          <p:nvPr>
            <p:ph type="sldNum" idx="4"/>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4" name="Google Shape;22;p26">
            <a:extLst>
              <a:ext uri="{FF2B5EF4-FFF2-40B4-BE49-F238E27FC236}">
                <a16:creationId xmlns:a16="http://schemas.microsoft.com/office/drawing/2014/main" id="{91340D26-7405-B109-72B1-57DC32D6E981}"/>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2025 Copyright Genpact. All Rights Reserved.</a:t>
            </a:r>
          </a:p>
        </p:txBody>
      </p:sp>
      <p:pic>
        <p:nvPicPr>
          <p:cNvPr id="7" name="Graphic 6">
            <a:extLst>
              <a:ext uri="{FF2B5EF4-FFF2-40B4-BE49-F238E27FC236}">
                <a16:creationId xmlns:a16="http://schemas.microsoft.com/office/drawing/2014/main" id="{DFEB7F22-4A70-E54B-3A3E-143E726EEE28}"/>
              </a:ext>
            </a:extLst>
          </p:cNvPr>
          <p:cNvPicPr>
            <a:picLocks noChangeAspect="1"/>
          </p:cNvPicPr>
          <p:nvPr userDrawn="1"/>
        </p:nvPicPr>
        <p:blipFill>
          <a:blip r:embed="rId36">
            <a:extLst>
              <a:ext uri="{96DAC541-7B7A-43D3-8B79-37D633B846F1}">
                <asvg:svgBlip xmlns:asvg="http://schemas.microsoft.com/office/drawing/2016/SVG/main" r:embed="rId37"/>
              </a:ext>
            </a:extLst>
          </a:blip>
          <a:srcRect l="8134" t="14156" r="57486" b="13360"/>
          <a:stretch/>
        </p:blipFill>
        <p:spPr>
          <a:xfrm>
            <a:off x="211950" y="238990"/>
            <a:ext cx="890753" cy="979825"/>
          </a:xfrm>
          <a:prstGeom prst="rect">
            <a:avLst/>
          </a:prstGeom>
        </p:spPr>
      </p:pic>
      <p:pic>
        <p:nvPicPr>
          <p:cNvPr id="9" name="Graphic 8">
            <a:extLst>
              <a:ext uri="{FF2B5EF4-FFF2-40B4-BE49-F238E27FC236}">
                <a16:creationId xmlns:a16="http://schemas.microsoft.com/office/drawing/2014/main" id="{7726F821-31CF-546E-6814-AF0854B2BD4A}"/>
              </a:ext>
            </a:extLst>
          </p:cNvPr>
          <p:cNvPicPr>
            <a:picLocks noChangeAspect="1"/>
          </p:cNvPicPr>
          <p:nvPr userDrawn="1"/>
        </p:nvPicPr>
        <p:blipFill>
          <a:blip r:embed="rId36">
            <a:extLst>
              <a:ext uri="{96DAC541-7B7A-43D3-8B79-37D633B846F1}">
                <asvg:svgBlip xmlns:asvg="http://schemas.microsoft.com/office/drawing/2016/SVG/main" r:embed="rId37"/>
              </a:ext>
            </a:extLst>
          </a:blip>
          <a:srcRect l="41552" t="37345" r="12494" b="35879"/>
          <a:stretch/>
        </p:blipFill>
        <p:spPr>
          <a:xfrm>
            <a:off x="245776" y="6392601"/>
            <a:ext cx="840074" cy="255384"/>
          </a:xfrm>
          <a:prstGeom prst="rect">
            <a:avLst/>
          </a:prstGeom>
        </p:spPr>
      </p:pic>
    </p:spTree>
    <p:extLst>
      <p:ext uri="{BB962C8B-B14F-4D97-AF65-F5344CB8AC3E}">
        <p14:creationId xmlns:p14="http://schemas.microsoft.com/office/powerpoint/2010/main" val="18900852"/>
      </p:ext>
    </p:extLst>
  </p:cSld>
  <p:clrMap bg1="lt1" tx1="dk1" bg2="lt2" tx2="dk2" accent1="accent1" accent2="accent2" accent3="accent3" accent4="accent4" accent5="accent5" accent6="accent6" hlink="hlink" folHlink="folHlink"/>
  <p:sldLayoutIdLst>
    <p:sldLayoutId id="2147483765" r:id="rId1"/>
    <p:sldLayoutId id="2147483766" r:id="rId2"/>
    <p:sldLayoutId id="2147483769" r:id="rId3"/>
    <p:sldLayoutId id="2147483770" r:id="rId4"/>
    <p:sldLayoutId id="2147483805" r:id="rId5"/>
    <p:sldLayoutId id="2147483756" r:id="rId6"/>
    <p:sldLayoutId id="2147483793" r:id="rId7"/>
    <p:sldLayoutId id="2147483794" r:id="rId8"/>
    <p:sldLayoutId id="2147483804" r:id="rId9"/>
    <p:sldLayoutId id="2147483795" r:id="rId10"/>
    <p:sldLayoutId id="2147483796" r:id="rId11"/>
    <p:sldLayoutId id="2147483803" r:id="rId12"/>
    <p:sldLayoutId id="2147483802" r:id="rId13"/>
    <p:sldLayoutId id="2147483800" r:id="rId14"/>
    <p:sldLayoutId id="2147483799" r:id="rId15"/>
    <p:sldLayoutId id="2147483798" r:id="rId16"/>
    <p:sldLayoutId id="2147483797" r:id="rId17"/>
    <p:sldLayoutId id="2147483801" r:id="rId18"/>
    <p:sldLayoutId id="2147483780" r:id="rId19"/>
    <p:sldLayoutId id="2147483773" r:id="rId20"/>
    <p:sldLayoutId id="2147483783" r:id="rId21"/>
    <p:sldLayoutId id="2147483789" r:id="rId22"/>
    <p:sldLayoutId id="2147483784" r:id="rId23"/>
    <p:sldLayoutId id="2147483790" r:id="rId24"/>
    <p:sldLayoutId id="2147483781" r:id="rId25"/>
    <p:sldLayoutId id="2147483787" r:id="rId26"/>
    <p:sldLayoutId id="2147483782" r:id="rId27"/>
    <p:sldLayoutId id="2147483788" r:id="rId28"/>
    <p:sldLayoutId id="2147483785" r:id="rId29"/>
    <p:sldLayoutId id="2147483791" r:id="rId30"/>
    <p:sldLayoutId id="2147483786" r:id="rId31"/>
    <p:sldLayoutId id="2147483792" r:id="rId32"/>
    <p:sldLayoutId id="2147483777" r:id="rId33"/>
    <p:sldLayoutId id="2147483779" r:id="rId34"/>
  </p:sldLayoutIdLst>
  <p:hf hdr="0" dt="0"/>
  <p:txStyles>
    <p:titleStyle>
      <a:lvl1pPr algn="l" defTabSz="914400" rtl="0" eaLnBrk="1" latinLnBrk="0" hangingPunct="1">
        <a:lnSpc>
          <a:spcPct val="90000"/>
        </a:lnSpc>
        <a:spcBef>
          <a:spcPct val="0"/>
        </a:spcBef>
        <a:buNone/>
        <a:defRPr sz="4400" b="1" kern="1200">
          <a:solidFill>
            <a:schemeClr val="tx1"/>
          </a:solidFill>
          <a:latin typeface="Funnel Sans" pitchFamily="2" charset="0"/>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Funnel Sans" pitchFamily="2" charset="0"/>
          <a:ea typeface="+mn-ea"/>
          <a:cs typeface="+mn-cs"/>
        </a:defRPr>
      </a:lvl1pPr>
      <a:lvl2pPr marL="685800" indent="-228600" algn="l" defTabSz="914400" rtl="0" eaLnBrk="1" latinLnBrk="0" hangingPunct="1">
        <a:lnSpc>
          <a:spcPct val="90000"/>
        </a:lnSpc>
        <a:spcBef>
          <a:spcPts val="500"/>
        </a:spcBef>
        <a:buFontTx/>
        <a:buBlip>
          <a:blip r:embed="rId38"/>
        </a:buBlip>
        <a:defRPr sz="2400" kern="1200">
          <a:solidFill>
            <a:schemeClr val="tx1"/>
          </a:solidFill>
          <a:latin typeface="Funnel Sans" pitchFamily="2" charset="0"/>
          <a:ea typeface="+mn-ea"/>
          <a:cs typeface="+mn-cs"/>
        </a:defRPr>
      </a:lvl2pPr>
      <a:lvl3pPr marL="1143000" indent="-228600" algn="l" defTabSz="914400" rtl="0" eaLnBrk="1" latinLnBrk="0" hangingPunct="1">
        <a:lnSpc>
          <a:spcPct val="90000"/>
        </a:lnSpc>
        <a:spcBef>
          <a:spcPts val="500"/>
        </a:spcBef>
        <a:buFontTx/>
        <a:buBlip>
          <a:blip r:embed="rId38"/>
        </a:buBlip>
        <a:defRPr sz="2000" kern="1200">
          <a:solidFill>
            <a:schemeClr val="tx1"/>
          </a:solidFill>
          <a:latin typeface="Funnel Sans" pitchFamily="2" charset="0"/>
          <a:ea typeface="+mn-ea"/>
          <a:cs typeface="+mn-cs"/>
        </a:defRPr>
      </a:lvl3pPr>
      <a:lvl4pPr marL="1600200" indent="-228600" algn="l" defTabSz="914400" rtl="0" eaLnBrk="1" latinLnBrk="0" hangingPunct="1">
        <a:lnSpc>
          <a:spcPct val="90000"/>
        </a:lnSpc>
        <a:spcBef>
          <a:spcPts val="500"/>
        </a:spcBef>
        <a:buFontTx/>
        <a:buBlip>
          <a:blip r:embed="rId38"/>
        </a:buBlip>
        <a:defRPr sz="1800" kern="1200">
          <a:solidFill>
            <a:schemeClr val="tx1"/>
          </a:solidFill>
          <a:latin typeface="Funnel Sans" pitchFamily="2" charset="0"/>
          <a:ea typeface="+mn-ea"/>
          <a:cs typeface="+mn-cs"/>
        </a:defRPr>
      </a:lvl4pPr>
      <a:lvl5pPr marL="2057400" indent="-228600" algn="l" defTabSz="914400" rtl="0" eaLnBrk="1" latinLnBrk="0" hangingPunct="1">
        <a:lnSpc>
          <a:spcPct val="90000"/>
        </a:lnSpc>
        <a:spcBef>
          <a:spcPts val="500"/>
        </a:spcBef>
        <a:buFontTx/>
        <a:buBlip>
          <a:blip r:embed="rId38"/>
        </a:buBlip>
        <a:defRPr sz="1800" kern="1200">
          <a:solidFill>
            <a:schemeClr val="tx1"/>
          </a:solidFill>
          <a:latin typeface="Funnel Sans"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2.xml"/><Relationship Id="rId4" Type="http://schemas.openxmlformats.org/officeDocument/2006/relationships/image" Target="../media/image34.sv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jpeg"/><Relationship Id="rId7" Type="http://schemas.openxmlformats.org/officeDocument/2006/relationships/image" Target="../media/image39.svg"/><Relationship Id="rId12" Type="http://schemas.openxmlformats.org/officeDocument/2006/relationships/hyperlink" Target="https://genpactonline.sharepoint.com/sites/Client_Success/Client-Stories/SitePages/single-story.aspx?newsId=135" TargetMode="External"/><Relationship Id="rId2" Type="http://schemas.openxmlformats.org/officeDocument/2006/relationships/notesSlide" Target="../notesSlides/notesSlide1.xml"/><Relationship Id="rId1" Type="http://schemas.openxmlformats.org/officeDocument/2006/relationships/slideLayout" Target="../slideLayouts/slideLayout33.xml"/><Relationship Id="rId6" Type="http://schemas.openxmlformats.org/officeDocument/2006/relationships/image" Target="../media/image38.png"/><Relationship Id="rId11" Type="http://schemas.openxmlformats.org/officeDocument/2006/relationships/hyperlink" Target="https://www.genpact.com/insight/astellas-pharma-building-a-single-enterprise-platform-in-the-cloud" TargetMode="External"/><Relationship Id="rId5" Type="http://schemas.openxmlformats.org/officeDocument/2006/relationships/image" Target="../media/image37.svg"/><Relationship Id="rId10" Type="http://schemas.openxmlformats.org/officeDocument/2006/relationships/hyperlink" Target="https://www.genpact.com/insight/accelerating-the-sap-s4hana-journey" TargetMode="External"/><Relationship Id="rId4" Type="http://schemas.openxmlformats.org/officeDocument/2006/relationships/image" Target="../media/image36.png"/><Relationship Id="rId9" Type="http://schemas.openxmlformats.org/officeDocument/2006/relationships/image" Target="../media/image41.svg"/></Relationships>
</file>

<file path=ppt/slides/_rels/slide3.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42.jpeg"/><Relationship Id="rId7" Type="http://schemas.openxmlformats.org/officeDocument/2006/relationships/image" Target="../media/image39.svg"/><Relationship Id="rId2" Type="http://schemas.openxmlformats.org/officeDocument/2006/relationships/notesSlide" Target="../notesSlides/notesSlide2.xml"/><Relationship Id="rId1" Type="http://schemas.openxmlformats.org/officeDocument/2006/relationships/slideLayout" Target="../slideLayouts/slideLayout33.xml"/><Relationship Id="rId6" Type="http://schemas.openxmlformats.org/officeDocument/2006/relationships/image" Target="../media/image38.png"/><Relationship Id="rId5" Type="http://schemas.openxmlformats.org/officeDocument/2006/relationships/image" Target="../media/image37.svg"/><Relationship Id="rId10" Type="http://schemas.openxmlformats.org/officeDocument/2006/relationships/hyperlink" Target="https://www.genpact.com/insight/a-procurement-health-kick-for-a-new-spin-off" TargetMode="External"/><Relationship Id="rId4" Type="http://schemas.openxmlformats.org/officeDocument/2006/relationships/image" Target="../media/image36.png"/><Relationship Id="rId9" Type="http://schemas.openxmlformats.org/officeDocument/2006/relationships/image" Target="../media/image41.svg"/></Relationships>
</file>

<file path=ppt/slides/_rels/slide4.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43.jpeg"/><Relationship Id="rId7" Type="http://schemas.openxmlformats.org/officeDocument/2006/relationships/image" Target="../media/image39.svg"/><Relationship Id="rId2" Type="http://schemas.openxmlformats.org/officeDocument/2006/relationships/notesSlide" Target="../notesSlides/notesSlide3.xml"/><Relationship Id="rId1" Type="http://schemas.openxmlformats.org/officeDocument/2006/relationships/slideLayout" Target="../slideLayouts/slideLayout33.xml"/><Relationship Id="rId6" Type="http://schemas.openxmlformats.org/officeDocument/2006/relationships/image" Target="../media/image38.png"/><Relationship Id="rId11" Type="http://schemas.openxmlformats.org/officeDocument/2006/relationships/hyperlink" Target="https://genpactonline.sharepoint.com/sites/Client_Success/Client-Stories/SitePages/single-story.aspx?newsId=215" TargetMode="External"/><Relationship Id="rId5" Type="http://schemas.openxmlformats.org/officeDocument/2006/relationships/image" Target="../media/image37.svg"/><Relationship Id="rId10" Type="http://schemas.openxmlformats.org/officeDocument/2006/relationships/hyperlink" Target="https://www.genpact.com/insight/bring-generative-ai-to-regulatory-compliance-for-a-competitive-edge" TargetMode="External"/><Relationship Id="rId4" Type="http://schemas.openxmlformats.org/officeDocument/2006/relationships/image" Target="../media/image36.png"/><Relationship Id="rId9" Type="http://schemas.openxmlformats.org/officeDocument/2006/relationships/image" Target="../media/image41.svg"/></Relationships>
</file>

<file path=ppt/slides/_rels/slide5.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44.jpeg"/><Relationship Id="rId7" Type="http://schemas.openxmlformats.org/officeDocument/2006/relationships/image" Target="../media/image39.svg"/><Relationship Id="rId2" Type="http://schemas.openxmlformats.org/officeDocument/2006/relationships/notesSlide" Target="../notesSlides/notesSlide4.xml"/><Relationship Id="rId1" Type="http://schemas.openxmlformats.org/officeDocument/2006/relationships/slideLayout" Target="../slideLayouts/slideLayout33.xml"/><Relationship Id="rId6" Type="http://schemas.openxmlformats.org/officeDocument/2006/relationships/image" Target="../media/image38.png"/><Relationship Id="rId5" Type="http://schemas.openxmlformats.org/officeDocument/2006/relationships/image" Target="../media/image37.svg"/><Relationship Id="rId4" Type="http://schemas.openxmlformats.org/officeDocument/2006/relationships/image" Target="../media/image36.png"/><Relationship Id="rId9" Type="http://schemas.openxmlformats.org/officeDocument/2006/relationships/image" Target="../media/image41.svg"/></Relationships>
</file>

<file path=ppt/slides/_rels/slide6.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44.jpeg"/><Relationship Id="rId7" Type="http://schemas.openxmlformats.org/officeDocument/2006/relationships/image" Target="../media/image45.svg"/><Relationship Id="rId2" Type="http://schemas.openxmlformats.org/officeDocument/2006/relationships/notesSlide" Target="../notesSlides/notesSlide5.xml"/><Relationship Id="rId1" Type="http://schemas.openxmlformats.org/officeDocument/2006/relationships/slideLayout" Target="../slideLayouts/slideLayout33.xml"/><Relationship Id="rId6" Type="http://schemas.openxmlformats.org/officeDocument/2006/relationships/image" Target="../media/image38.png"/><Relationship Id="rId5" Type="http://schemas.openxmlformats.org/officeDocument/2006/relationships/image" Target="../media/image37.svg"/><Relationship Id="rId4" Type="http://schemas.openxmlformats.org/officeDocument/2006/relationships/image" Target="../media/image36.png"/><Relationship Id="rId9" Type="http://schemas.openxmlformats.org/officeDocument/2006/relationships/image" Target="../media/image46.svg"/></Relationships>
</file>

<file path=ppt/slides/_rels/slide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47.jpeg"/><Relationship Id="rId7" Type="http://schemas.openxmlformats.org/officeDocument/2006/relationships/image" Target="../media/image39.svg"/><Relationship Id="rId2" Type="http://schemas.openxmlformats.org/officeDocument/2006/relationships/notesSlide" Target="../notesSlides/notesSlide6.xml"/><Relationship Id="rId1" Type="http://schemas.openxmlformats.org/officeDocument/2006/relationships/slideLayout" Target="../slideLayouts/slideLayout33.xml"/><Relationship Id="rId6" Type="http://schemas.openxmlformats.org/officeDocument/2006/relationships/image" Target="../media/image38.png"/><Relationship Id="rId5" Type="http://schemas.openxmlformats.org/officeDocument/2006/relationships/image" Target="../media/image37.svg"/><Relationship Id="rId4" Type="http://schemas.openxmlformats.org/officeDocument/2006/relationships/image" Target="../media/image36.png"/><Relationship Id="rId9" Type="http://schemas.openxmlformats.org/officeDocument/2006/relationships/image" Target="../media/image41.svg"/></Relationships>
</file>

<file path=ppt/slides/_rels/slide8.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48.jpeg"/><Relationship Id="rId7" Type="http://schemas.openxmlformats.org/officeDocument/2006/relationships/image" Target="../media/image39.svg"/><Relationship Id="rId2" Type="http://schemas.openxmlformats.org/officeDocument/2006/relationships/notesSlide" Target="../notesSlides/notesSlide7.xml"/><Relationship Id="rId1" Type="http://schemas.openxmlformats.org/officeDocument/2006/relationships/slideLayout" Target="../slideLayouts/slideLayout33.xml"/><Relationship Id="rId6" Type="http://schemas.openxmlformats.org/officeDocument/2006/relationships/image" Target="../media/image38.png"/><Relationship Id="rId11" Type="http://schemas.openxmlformats.org/officeDocument/2006/relationships/hyperlink" Target="https://genpactonline.sharepoint.com/sites/Client_Success/Client-Stories/SitePages/single-story.aspx?newsId=158" TargetMode="External"/><Relationship Id="rId5" Type="http://schemas.openxmlformats.org/officeDocument/2006/relationships/image" Target="../media/image37.svg"/><Relationship Id="rId10" Type="http://schemas.openxmlformats.org/officeDocument/2006/relationships/hyperlink" Target="https://www.genpact.com/insight/transforming-procurement-for-a-global-healthcare-leader-with-servicenow" TargetMode="External"/><Relationship Id="rId4" Type="http://schemas.openxmlformats.org/officeDocument/2006/relationships/image" Target="../media/image36.png"/><Relationship Id="rId9" Type="http://schemas.openxmlformats.org/officeDocument/2006/relationships/image" Target="../media/image41.svg"/></Relationships>
</file>

<file path=ppt/slides/_rels/slide9.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49.jpeg"/><Relationship Id="rId7" Type="http://schemas.openxmlformats.org/officeDocument/2006/relationships/image" Target="../media/image39.svg"/><Relationship Id="rId2" Type="http://schemas.openxmlformats.org/officeDocument/2006/relationships/notesSlide" Target="../notesSlides/notesSlide8.xml"/><Relationship Id="rId1" Type="http://schemas.openxmlformats.org/officeDocument/2006/relationships/slideLayout" Target="../slideLayouts/slideLayout33.xml"/><Relationship Id="rId6" Type="http://schemas.openxmlformats.org/officeDocument/2006/relationships/image" Target="../media/image38.png"/><Relationship Id="rId11" Type="http://schemas.openxmlformats.org/officeDocument/2006/relationships/hyperlink" Target="https://genpactonline.sharepoint.com/sites/Client_Success/Client-Stories/SitePages/single-story.aspx?newsId=12" TargetMode="External"/><Relationship Id="rId5" Type="http://schemas.openxmlformats.org/officeDocument/2006/relationships/image" Target="../media/image37.svg"/><Relationship Id="rId10" Type="http://schemas.openxmlformats.org/officeDocument/2006/relationships/hyperlink" Target="https://www.genpact.com/insight/building-the-fp-and-a-office-of-the-future-with-augmented-intelligence" TargetMode="External"/><Relationship Id="rId4" Type="http://schemas.openxmlformats.org/officeDocument/2006/relationships/image" Target="../media/image36.png"/><Relationship Id="rId9" Type="http://schemas.openxmlformats.org/officeDocument/2006/relationships/image" Target="../media/image41.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9AB179-C18F-14DE-F0B0-BCDDB903BBDD}"/>
            </a:ext>
          </a:extLst>
        </p:cNvPr>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61BD282E-C676-1AE1-9C2B-B538E4C98504}"/>
              </a:ext>
            </a:extLst>
          </p:cNvPr>
          <p:cNvCxnSpPr>
            <a:cxnSpLocks/>
          </p:cNvCxnSpPr>
          <p:nvPr/>
        </p:nvCxnSpPr>
        <p:spPr>
          <a:xfrm>
            <a:off x="241300" y="3191487"/>
            <a:ext cx="11537950" cy="0"/>
          </a:xfrm>
          <a:prstGeom prst="line">
            <a:avLst/>
          </a:prstGeom>
          <a:ln w="6350"/>
        </p:spPr>
        <p:style>
          <a:lnRef idx="2">
            <a:schemeClr val="accent4"/>
          </a:lnRef>
          <a:fillRef idx="0">
            <a:schemeClr val="accent4"/>
          </a:fillRef>
          <a:effectRef idx="1">
            <a:schemeClr val="accent4"/>
          </a:effectRef>
          <a:fontRef idx="minor">
            <a:schemeClr val="tx1"/>
          </a:fontRef>
        </p:style>
      </p:cxnSp>
      <p:sp>
        <p:nvSpPr>
          <p:cNvPr id="2" name="Slide Number Placeholder 1">
            <a:extLst>
              <a:ext uri="{FF2B5EF4-FFF2-40B4-BE49-F238E27FC236}">
                <a16:creationId xmlns:a16="http://schemas.microsoft.com/office/drawing/2014/main" id="{3AAB18C6-9101-32D3-0DEF-D933C2C83D9E}"/>
              </a:ext>
            </a:extLst>
          </p:cNvPr>
          <p:cNvSpPr>
            <a:spLocks noGrp="1"/>
          </p:cNvSpPr>
          <p:nvPr>
            <p:ph type="sldNum" idx="13"/>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7" name="Title 3">
            <a:extLst>
              <a:ext uri="{FF2B5EF4-FFF2-40B4-BE49-F238E27FC236}">
                <a16:creationId xmlns:a16="http://schemas.microsoft.com/office/drawing/2014/main" id="{DB4BD31D-AB82-C07C-EB5A-F7C0B3A6CF42}"/>
              </a:ext>
            </a:extLst>
          </p:cNvPr>
          <p:cNvSpPr>
            <a:spLocks noGrp="1"/>
          </p:cNvSpPr>
          <p:nvPr>
            <p:ph type="title"/>
          </p:nvPr>
        </p:nvSpPr>
        <p:spPr>
          <a:xfrm>
            <a:off x="577850" y="1471078"/>
            <a:ext cx="6221342" cy="1720409"/>
          </a:xfrm>
        </p:spPr>
        <p:txBody>
          <a:bodyPr/>
          <a:lstStyle/>
          <a:p>
            <a:pPr marR="0" lvl="0" fontAlgn="auto">
              <a:lnSpc>
                <a:spcPct val="70000"/>
              </a:lnSpc>
              <a:buClrTx/>
              <a:tabLst/>
              <a:defRPr/>
            </a:pPr>
            <a:r>
              <a:rPr lang="en-IN" sz="8000">
                <a:solidFill>
                  <a:schemeClr val="tx1"/>
                </a:solidFill>
                <a:latin typeface="Funnel Sans ExtraBold" pitchFamily="2" charset="0"/>
              </a:rPr>
              <a:t>CLIENT STORIES</a:t>
            </a:r>
          </a:p>
        </p:txBody>
      </p:sp>
      <p:pic>
        <p:nvPicPr>
          <p:cNvPr id="6" name="Picture 5" descr="A glass swirly object with red and white swirls&#10;&#10;Description automatically generated">
            <a:extLst>
              <a:ext uri="{FF2B5EF4-FFF2-40B4-BE49-F238E27FC236}">
                <a16:creationId xmlns:a16="http://schemas.microsoft.com/office/drawing/2014/main" id="{BF4C67E0-7268-1DAF-A3C7-A2FD4FAACC5A}"/>
              </a:ext>
            </a:extLst>
          </p:cNvPr>
          <p:cNvPicPr>
            <a:picLocks noChangeAspect="1"/>
          </p:cNvPicPr>
          <p:nvPr/>
        </p:nvPicPr>
        <p:blipFill>
          <a:blip r:embed="rId2" cstate="screen">
            <a:extLst>
              <a:ext uri="{28A0092B-C50C-407E-A947-70E740481C1C}">
                <a14:useLocalDpi xmlns:a14="http://schemas.microsoft.com/office/drawing/2010/main"/>
              </a:ext>
            </a:extLst>
          </a:blip>
          <a:srcRect l="4259" t="10092" r="5093" b="16111"/>
          <a:stretch/>
        </p:blipFill>
        <p:spPr>
          <a:xfrm flipH="1">
            <a:off x="4191859" y="797675"/>
            <a:ext cx="7499350" cy="6105191"/>
          </a:xfrm>
          <a:prstGeom prst="rect">
            <a:avLst/>
          </a:prstGeom>
        </p:spPr>
      </p:pic>
      <p:sp>
        <p:nvSpPr>
          <p:cNvPr id="10" name="Rounded Rectangle 9">
            <a:extLst>
              <a:ext uri="{FF2B5EF4-FFF2-40B4-BE49-F238E27FC236}">
                <a16:creationId xmlns:a16="http://schemas.microsoft.com/office/drawing/2014/main" id="{0FE9C403-0D79-5C44-7C4A-EA8F02E8D0FC}"/>
              </a:ext>
            </a:extLst>
          </p:cNvPr>
          <p:cNvSpPr/>
          <p:nvPr/>
        </p:nvSpPr>
        <p:spPr>
          <a:xfrm>
            <a:off x="1259840" y="3429000"/>
            <a:ext cx="3102610" cy="381000"/>
          </a:xfrm>
          <a:prstGeom prst="roundRect">
            <a:avLst>
              <a:gd name="adj" fmla="val 50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r>
              <a:rPr kumimoji="0" lang="en-IN" sz="1600" b="1" i="0" u="none" strike="noStrike" kern="1200" cap="none" spc="0" normalizeH="0" baseline="0" noProof="0">
                <a:ln>
                  <a:noFill/>
                </a:ln>
                <a:solidFill>
                  <a:srgbClr val="FFFDFF"/>
                </a:solidFill>
                <a:effectLst/>
                <a:uLnTx/>
                <a:uFillTx/>
                <a:latin typeface="Funnel Sans" pitchFamily="2" charset="0"/>
                <a:ea typeface="+mn-ea"/>
                <a:cs typeface="Arial" panose="020B0604020202020204" pitchFamily="34" charset="0"/>
                <a:sym typeface="Arial"/>
              </a:rPr>
              <a:t>Life sciences and healthcare</a:t>
            </a:r>
          </a:p>
        </p:txBody>
      </p:sp>
      <p:grpSp>
        <p:nvGrpSpPr>
          <p:cNvPr id="12" name="Group 11">
            <a:extLst>
              <a:ext uri="{FF2B5EF4-FFF2-40B4-BE49-F238E27FC236}">
                <a16:creationId xmlns:a16="http://schemas.microsoft.com/office/drawing/2014/main" id="{0AB3F416-4FD8-D565-B68B-D4CD51A79203}"/>
              </a:ext>
            </a:extLst>
          </p:cNvPr>
          <p:cNvGrpSpPr/>
          <p:nvPr/>
        </p:nvGrpSpPr>
        <p:grpSpPr>
          <a:xfrm rot="5400000">
            <a:off x="3653474" y="4375212"/>
            <a:ext cx="907315" cy="222531"/>
            <a:chOff x="3612117" y="5791039"/>
            <a:chExt cx="526462" cy="129122"/>
          </a:xfrm>
        </p:grpSpPr>
        <p:pic>
          <p:nvPicPr>
            <p:cNvPr id="13" name="Graphic 12">
              <a:extLst>
                <a:ext uri="{FF2B5EF4-FFF2-40B4-BE49-F238E27FC236}">
                  <a16:creationId xmlns:a16="http://schemas.microsoft.com/office/drawing/2014/main" id="{DB885AEF-55B4-F87A-410B-F0A05A8B898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612117" y="5791039"/>
              <a:ext cx="120062" cy="129122"/>
            </a:xfrm>
            <a:prstGeom prst="rect">
              <a:avLst/>
            </a:prstGeom>
          </p:spPr>
        </p:pic>
        <p:pic>
          <p:nvPicPr>
            <p:cNvPr id="14" name="Graphic 13">
              <a:extLst>
                <a:ext uri="{FF2B5EF4-FFF2-40B4-BE49-F238E27FC236}">
                  <a16:creationId xmlns:a16="http://schemas.microsoft.com/office/drawing/2014/main" id="{5A3AD1F1-DE3A-DB49-EB26-8C88284BF35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45467" y="5791039"/>
              <a:ext cx="120062" cy="129122"/>
            </a:xfrm>
            <a:prstGeom prst="rect">
              <a:avLst/>
            </a:prstGeom>
          </p:spPr>
        </p:pic>
        <p:pic>
          <p:nvPicPr>
            <p:cNvPr id="15" name="Graphic 14">
              <a:extLst>
                <a:ext uri="{FF2B5EF4-FFF2-40B4-BE49-F238E27FC236}">
                  <a16:creationId xmlns:a16="http://schemas.microsoft.com/office/drawing/2014/main" id="{C5BCE080-2628-6E27-AECB-E05376C9BDC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878817" y="5791039"/>
              <a:ext cx="120062" cy="129122"/>
            </a:xfrm>
            <a:prstGeom prst="rect">
              <a:avLst/>
            </a:prstGeom>
          </p:spPr>
        </p:pic>
        <p:pic>
          <p:nvPicPr>
            <p:cNvPr id="16" name="Graphic 15">
              <a:extLst>
                <a:ext uri="{FF2B5EF4-FFF2-40B4-BE49-F238E27FC236}">
                  <a16:creationId xmlns:a16="http://schemas.microsoft.com/office/drawing/2014/main" id="{1B2594FF-209B-87DD-08A9-C216919665F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018517" y="5791039"/>
              <a:ext cx="120062" cy="129122"/>
            </a:xfrm>
            <a:prstGeom prst="rect">
              <a:avLst/>
            </a:prstGeom>
          </p:spPr>
        </p:pic>
      </p:grpSp>
      <p:sp>
        <p:nvSpPr>
          <p:cNvPr id="5" name="Footer Placeholder 16">
            <a:extLst>
              <a:ext uri="{FF2B5EF4-FFF2-40B4-BE49-F238E27FC236}">
                <a16:creationId xmlns:a16="http://schemas.microsoft.com/office/drawing/2014/main" id="{6C85F9AB-BA15-8D8A-889E-C5F45BE02848}"/>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12874519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7C3AEC-5D8B-7289-ECBB-417EAEF06C7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B6A2E255-2ACC-E0F7-EC32-DED0BD45D21C}"/>
              </a:ext>
            </a:extLst>
          </p:cNvPr>
          <p:cNvSpPr txBox="1">
            <a:spLocks/>
          </p:cNvSpPr>
          <p:nvPr/>
        </p:nvSpPr>
        <p:spPr>
          <a:xfrm>
            <a:off x="1821334" y="1811977"/>
            <a:ext cx="5487744" cy="1720409"/>
          </a:xfrm>
          <a:prstGeom prst="rect">
            <a:avLst/>
          </a:prstGeom>
          <a:noFill/>
          <a:ln>
            <a:noFill/>
          </a:ln>
        </p:spPr>
        <p:txBody>
          <a:bodyPr spcFirstLastPara="1" vert="horz" wrap="square" lIns="0" tIns="0" rIns="0" bIns="0" rtlCol="0" anchor="b" anchorCtr="0">
            <a:noAutofit/>
          </a:bodyPr>
          <a:lstStyle>
            <a:lvl1pPr lvl="0" algn="l" defTabSz="914400" rtl="0" eaLnBrk="1" latinLnBrk="0" hangingPunct="1">
              <a:lnSpc>
                <a:spcPct val="69000"/>
              </a:lnSpc>
              <a:spcBef>
                <a:spcPts val="0"/>
              </a:spcBef>
              <a:spcAft>
                <a:spcPts val="0"/>
              </a:spcAft>
              <a:buSzPts val="4000"/>
              <a:buNone/>
              <a:defRPr sz="7250" b="1" i="0" u="none" strike="noStrike" kern="1200"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buClrTx/>
            </a:pPr>
            <a:r>
              <a:rPr lang="en-GB" sz="8000" dirty="0"/>
              <a:t>Thank you</a:t>
            </a:r>
            <a:endParaRPr lang="en-IN" sz="8000" dirty="0"/>
          </a:p>
        </p:txBody>
      </p:sp>
      <p:sp>
        <p:nvSpPr>
          <p:cNvPr id="2" name="Footer Placeholder 16">
            <a:extLst>
              <a:ext uri="{FF2B5EF4-FFF2-40B4-BE49-F238E27FC236}">
                <a16:creationId xmlns:a16="http://schemas.microsoft.com/office/drawing/2014/main" id="{65CEAA66-E1E0-DAC5-D1FB-1402C7965256}"/>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chemeClr val="accent2"/>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42381319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5F6C03-5694-6479-61E6-79C9B4439363}"/>
            </a:ext>
          </a:extLst>
        </p:cNvPr>
        <p:cNvGrpSpPr/>
        <p:nvPr/>
      </p:nvGrpSpPr>
      <p:grpSpPr>
        <a:xfrm>
          <a:off x="0" y="0"/>
          <a:ext cx="0" cy="0"/>
          <a:chOff x="0" y="0"/>
          <a:chExt cx="0" cy="0"/>
        </a:xfrm>
      </p:grpSpPr>
      <p:sp>
        <p:nvSpPr>
          <p:cNvPr id="6" name="Freeform: Shape 5">
            <a:extLst>
              <a:ext uri="{FF2B5EF4-FFF2-40B4-BE49-F238E27FC236}">
                <a16:creationId xmlns:a16="http://schemas.microsoft.com/office/drawing/2014/main" id="{D538BF4D-DB54-FD85-731E-FC34E30D4BCE}"/>
              </a:ext>
            </a:extLst>
          </p:cNvPr>
          <p:cNvSpPr/>
          <p:nvPr/>
        </p:nvSpPr>
        <p:spPr>
          <a:xfrm>
            <a:off x="0" y="1509899"/>
            <a:ext cx="5825515" cy="4780925"/>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Funnel Sans" pitchFamily="2" charset="0"/>
              <a:ea typeface="+mn-ea"/>
              <a:cs typeface="+mn-cs"/>
              <a:sym typeface="Arial"/>
            </a:endParaRPr>
          </a:p>
        </p:txBody>
      </p:sp>
      <p:sp>
        <p:nvSpPr>
          <p:cNvPr id="13" name="Rectangle 12">
            <a:extLst>
              <a:ext uri="{FF2B5EF4-FFF2-40B4-BE49-F238E27FC236}">
                <a16:creationId xmlns:a16="http://schemas.microsoft.com/office/drawing/2014/main" id="{516F1F49-C42F-551E-C5E6-C8E5D2F14711}"/>
              </a:ext>
            </a:extLst>
          </p:cNvPr>
          <p:cNvSpPr/>
          <p:nvPr/>
        </p:nvSpPr>
        <p:spPr>
          <a:xfrm>
            <a:off x="-888" y="1520824"/>
            <a:ext cx="4702153" cy="4780925"/>
          </a:xfrm>
          <a:prstGeom prst="rect">
            <a:avLst/>
          </a:prstGeom>
          <a:gradFill>
            <a:gsLst>
              <a:gs pos="0">
                <a:schemeClr val="tx1">
                  <a:alpha val="76000"/>
                </a:schemeClr>
              </a:gs>
              <a:gs pos="100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 name="Rectangle: Rounded Corners 19">
            <a:extLst>
              <a:ext uri="{FF2B5EF4-FFF2-40B4-BE49-F238E27FC236}">
                <a16:creationId xmlns:a16="http://schemas.microsoft.com/office/drawing/2014/main" id="{89BB77BB-93C5-D1DE-4830-4F0C18801D3E}"/>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B41C208C-D4AA-56D8-E05B-61D290046930}"/>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1866C685-58F4-94DB-B3FA-30E0B1069491}"/>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4" name="Text Placeholder 62">
            <a:extLst>
              <a:ext uri="{FF2B5EF4-FFF2-40B4-BE49-F238E27FC236}">
                <a16:creationId xmlns:a16="http://schemas.microsoft.com/office/drawing/2014/main" id="{726E6BC6-9EC1-93AA-7E2D-90CC9DD4A5C5}"/>
              </a:ext>
            </a:extLst>
          </p:cNvPr>
          <p:cNvSpPr>
            <a:spLocks noGrp="1"/>
          </p:cNvSpPr>
          <p:nvPr>
            <p:ph type="body" idx="2"/>
          </p:nvPr>
        </p:nvSpPr>
        <p:spPr>
          <a:xfrm>
            <a:off x="645931" y="1659570"/>
            <a:ext cx="3100247" cy="1994889"/>
          </a:xfrm>
        </p:spPr>
        <p:txBody>
          <a:bodyPr/>
          <a:lstStyle/>
          <a:p>
            <a:r>
              <a:rPr lang="en-US" sz="2200" b="0">
                <a:solidFill>
                  <a:schemeClr val="bg1"/>
                </a:solidFill>
                <a:latin typeface="Funnel Sans"/>
              </a:rPr>
              <a:t>Astellas made a smooth transition to a single global ERP by integrating regional business requirements.</a:t>
            </a:r>
            <a:endParaRPr lang="en-US" sz="2200" b="0">
              <a:solidFill>
                <a:schemeClr val="bg1"/>
              </a:solidFill>
            </a:endParaRPr>
          </a:p>
        </p:txBody>
      </p:sp>
      <p:sp>
        <p:nvSpPr>
          <p:cNvPr id="15" name="TextBox 14">
            <a:extLst>
              <a:ext uri="{FF2B5EF4-FFF2-40B4-BE49-F238E27FC236}">
                <a16:creationId xmlns:a16="http://schemas.microsoft.com/office/drawing/2014/main" id="{86A1A858-1A29-83BD-0F7F-9C5F3F0369CA}"/>
              </a:ext>
            </a:extLst>
          </p:cNvPr>
          <p:cNvSpPr txBox="1"/>
          <p:nvPr/>
        </p:nvSpPr>
        <p:spPr>
          <a:xfrm>
            <a:off x="4716193" y="1804516"/>
            <a:ext cx="2244658" cy="424732"/>
          </a:xfrm>
          <a:prstGeom prst="rect">
            <a:avLst/>
          </a:prstGeom>
          <a:noFill/>
        </p:spPr>
        <p:txBody>
          <a:bodyPr wrap="square">
            <a:spAutoFit/>
          </a:bodyPr>
          <a:lstStyle/>
          <a:p>
            <a:pPr>
              <a:lnSpc>
                <a:spcPct val="90000"/>
              </a:lnSpc>
              <a:buSzPts val="1400"/>
              <a:defRPr/>
            </a:pPr>
            <a:r>
              <a:rPr lang="en-US" sz="2400" kern="1200">
                <a:solidFill>
                  <a:srgbClr val="494949"/>
                </a:solidFill>
                <a:latin typeface="Funnel Sans" pitchFamily="2" charset="0"/>
                <a:ea typeface="+mn-ea"/>
              </a:rPr>
              <a:t>Technology</a:t>
            </a:r>
          </a:p>
        </p:txBody>
      </p:sp>
      <p:sp>
        <p:nvSpPr>
          <p:cNvPr id="16" name="TextBox 15">
            <a:extLst>
              <a:ext uri="{FF2B5EF4-FFF2-40B4-BE49-F238E27FC236}">
                <a16:creationId xmlns:a16="http://schemas.microsoft.com/office/drawing/2014/main" id="{07E5BC37-2222-E826-5A88-53BAFE6108B2}"/>
              </a:ext>
            </a:extLst>
          </p:cNvPr>
          <p:cNvSpPr txBox="1"/>
          <p:nvPr/>
        </p:nvSpPr>
        <p:spPr>
          <a:xfrm>
            <a:off x="8081567" y="2256333"/>
            <a:ext cx="3649989" cy="903700"/>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5900" indent="-215900" defTabSz="1219168" hangingPunct="0">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a:rPr>
              <a:t>Create consistent processes across the globe to support continued business growth</a:t>
            </a:r>
            <a:endParaRPr lang="en-US"/>
          </a:p>
          <a:p>
            <a:pPr marL="215900" indent="-215900" defTabSz="1219168">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a:rPr>
              <a:t>Standardize and optimize control environments</a:t>
            </a:r>
            <a:endParaRPr lang="en-US"/>
          </a:p>
          <a:p>
            <a:pPr marL="215900" indent="-215900" defTabSz="1219168">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a:rPr>
              <a:t>Allow access to a global data source to improve decision-making</a:t>
            </a:r>
            <a:endParaRPr lang="en-US">
              <a:latin typeface="Funnel Sans"/>
            </a:endParaRPr>
          </a:p>
          <a:p>
            <a:pPr marL="215900" indent="-215900" defTabSz="1219168">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a:rPr>
              <a:t>Improve the employee experience so they can focus on value-added activities</a:t>
            </a:r>
            <a:endParaRPr lang="en-US">
              <a:latin typeface="Funnel Sans"/>
            </a:endParaRPr>
          </a:p>
        </p:txBody>
      </p:sp>
      <p:sp>
        <p:nvSpPr>
          <p:cNvPr id="17" name="TextBox 16">
            <a:extLst>
              <a:ext uri="{FF2B5EF4-FFF2-40B4-BE49-F238E27FC236}">
                <a16:creationId xmlns:a16="http://schemas.microsoft.com/office/drawing/2014/main" id="{A6A77172-B498-40B2-07AC-E20C4850D728}"/>
              </a:ext>
            </a:extLst>
          </p:cNvPr>
          <p:cNvSpPr txBox="1"/>
          <p:nvPr/>
        </p:nvSpPr>
        <p:spPr>
          <a:xfrm>
            <a:off x="8521245" y="1804516"/>
            <a:ext cx="1616834" cy="424732"/>
          </a:xfrm>
          <a:prstGeom prst="rect">
            <a:avLst/>
          </a:prstGeom>
          <a:noFill/>
        </p:spPr>
        <p:txBody>
          <a:bodyPr wrap="square" rtlCol="0">
            <a:spAutoFit/>
          </a:bodyPr>
          <a:lstStyle/>
          <a:p>
            <a:pPr>
              <a:lnSpc>
                <a:spcPct val="90000"/>
              </a:lnSpc>
              <a:buSzPts val="1400"/>
              <a:defRPr/>
            </a:pPr>
            <a:r>
              <a:rPr lang="en-US" sz="2400" kern="1200">
                <a:solidFill>
                  <a:srgbClr val="494949"/>
                </a:solidFill>
                <a:latin typeface="Funnel Sans" pitchFamily="2" charset="0"/>
                <a:ea typeface="+mn-ea"/>
              </a:rPr>
              <a:t>Challenge</a:t>
            </a:r>
          </a:p>
        </p:txBody>
      </p:sp>
      <p:sp>
        <p:nvSpPr>
          <p:cNvPr id="18" name="TextBox 17">
            <a:extLst>
              <a:ext uri="{FF2B5EF4-FFF2-40B4-BE49-F238E27FC236}">
                <a16:creationId xmlns:a16="http://schemas.microsoft.com/office/drawing/2014/main" id="{B106D529-9C13-45CB-A5B6-CF906889A6B7}"/>
              </a:ext>
            </a:extLst>
          </p:cNvPr>
          <p:cNvSpPr txBox="1"/>
          <p:nvPr/>
        </p:nvSpPr>
        <p:spPr>
          <a:xfrm>
            <a:off x="4347141" y="2256333"/>
            <a:ext cx="3318058" cy="211203"/>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lvl="0" indent="-216000" defTabSz="914400" eaLnBrk="1" fontAlgn="auto" latinLnBrk="0" hangingPunct="1">
              <a:spcAft>
                <a:spcPts val="300"/>
              </a:spcAft>
              <a:buSzTx/>
              <a:buBlip>
                <a:blip r:embed="rId4">
                  <a:extLst>
                    <a:ext uri="{96DAC541-7B7A-43D3-8B79-37D633B846F1}">
                      <asvg:svgBlip xmlns:asvg="http://schemas.microsoft.com/office/drawing/2016/SVG/main" r:embed="rId5"/>
                    </a:ext>
                  </a:extLst>
                </a:blip>
              </a:buBlip>
              <a:tabLst/>
              <a:defRPr/>
            </a:pPr>
            <a:r>
              <a:rPr lang="en-US" sz="900">
                <a:solidFill>
                  <a:srgbClr val="3F3F3F"/>
                </a:solidFill>
                <a:latin typeface="Funnel Sans" pitchFamily="2" charset="0"/>
              </a:rPr>
              <a:t>SAP/S4 Hana</a:t>
            </a:r>
          </a:p>
        </p:txBody>
      </p:sp>
      <p:sp>
        <p:nvSpPr>
          <p:cNvPr id="19" name="TextBox 18">
            <a:extLst>
              <a:ext uri="{FF2B5EF4-FFF2-40B4-BE49-F238E27FC236}">
                <a16:creationId xmlns:a16="http://schemas.microsoft.com/office/drawing/2014/main" id="{14EC4C95-B28C-D72E-DCC7-3B60628A74CB}"/>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878A4BDB-2661-667F-8846-FA0FD2447913}"/>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DA85BE26-4893-BA8D-C816-5B61708A0688}"/>
              </a:ext>
            </a:extLst>
          </p:cNvPr>
          <p:cNvSpPr txBox="1"/>
          <p:nvPr/>
        </p:nvSpPr>
        <p:spPr>
          <a:xfrm>
            <a:off x="4347141" y="4273936"/>
            <a:ext cx="3353610" cy="488201"/>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Deliver standardized finance processes on a single integrated IT platform and design an EMEA (Europe, the Middle East and Africa) template for SAP S/4HANA.</a:t>
            </a:r>
          </a:p>
        </p:txBody>
      </p:sp>
      <p:grpSp>
        <p:nvGrpSpPr>
          <p:cNvPr id="23" name="Group 22">
            <a:extLst>
              <a:ext uri="{FF2B5EF4-FFF2-40B4-BE49-F238E27FC236}">
                <a16:creationId xmlns:a16="http://schemas.microsoft.com/office/drawing/2014/main" id="{3DD2749F-583A-2B79-3F1B-180FC97CC84C}"/>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8AD63CC6-BD82-DBEE-62D0-A7368636BD57}"/>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375DF9E6-4A52-8247-0D83-2CADB28F9717}"/>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CCC4D564-F2F4-BD10-03EC-452D27BE32BE}"/>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7D8065C6-EA46-0308-7F88-FEB224072610}"/>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286C1F69-E596-D714-2AB8-F8550217D201}"/>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C02CFF51-A4B3-134E-4013-4E37E520353E}"/>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3FB93BEB-27B8-3037-6A6A-F92F18757C08}"/>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5977D6A6-3267-8400-B31E-001C99536DDA}"/>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47A6D249-BA8A-74EE-9E9C-F5F03F0516B2}"/>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FC3BCBD1-2411-004B-2F28-A713C693C8E1}"/>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1E8970BA-BB06-FD28-28EE-E89526A86A45}"/>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84FF806B-D003-9D5A-8EA3-EEAADB795874}"/>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A987C062-0E63-0640-9258-96F053C39DFE}"/>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1116DF2C-B642-FDA7-C9C7-9CF73ED8DB24}"/>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69BFAA88-1EA8-276F-D275-623B88D106B2}"/>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9076F36E-3C00-A813-F070-71F7E292E99B}"/>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87B581ED-08F3-7E5D-490E-6E43308BBD3B}"/>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921AABE7-FD11-61C4-2CA2-26133050F231}"/>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8EB7968E-5B0B-B17E-5825-2394DCCD3D65}"/>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EB6C1663-F44C-0635-C1B3-F1397BCC5B9D}"/>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2BD4C9D4-2DEB-44D9-375B-11E370EC5B5D}"/>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EED67245-9054-B73E-4142-D3FD46071DEC}"/>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08138A31-8040-8541-AB22-0045CB09B9D6}"/>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D2E85A66-17E5-B0C0-10FA-9565DA8FDCED}"/>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F0F4B266-87B4-6BA7-4CA5-E55322D85A36}"/>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8D44A8F2-5DD9-1CBE-B198-20999B81E23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46F5D25D-E403-8F36-DD46-DFCFD75C2AA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197E70E8-6117-AB57-A041-00ED2595A746}"/>
              </a:ext>
            </a:extLst>
          </p:cNvPr>
          <p:cNvSpPr txBox="1"/>
          <p:nvPr/>
        </p:nvSpPr>
        <p:spPr>
          <a:xfrm>
            <a:off x="8081566" y="4270171"/>
            <a:ext cx="3547215" cy="842145"/>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Localization of the global template for 28 EMEA countries</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84% reduction in unique SAP transaction codes from streamlined processes and transactions</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74% reduction in role-related conflicts from improved role redesign through segregation of duties (SoD)</a:t>
            </a:r>
          </a:p>
        </p:txBody>
      </p:sp>
      <p:sp>
        <p:nvSpPr>
          <p:cNvPr id="67" name="Slide Number Placeholder 4">
            <a:extLst>
              <a:ext uri="{FF2B5EF4-FFF2-40B4-BE49-F238E27FC236}">
                <a16:creationId xmlns:a16="http://schemas.microsoft.com/office/drawing/2014/main" id="{CDDB894F-7175-A6AB-F50D-0DA1618EA99F}"/>
              </a:ext>
            </a:extLst>
          </p:cNvPr>
          <p:cNvSpPr>
            <a:spLocks noGrp="1"/>
          </p:cNvSpPr>
          <p:nvPr>
            <p:ph type="sldNum" idx="14"/>
          </p:nvPr>
        </p:nvSpPr>
        <p:spPr>
          <a:xfrm>
            <a:off x="11368216" y="3277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71" name="Rounded Rectangle 26">
            <a:extLst>
              <a:ext uri="{FF2B5EF4-FFF2-40B4-BE49-F238E27FC236}">
                <a16:creationId xmlns:a16="http://schemas.microsoft.com/office/drawing/2014/main" id="{CFD2737B-55E6-FB9E-EA78-AB5DD482F430}"/>
              </a:ext>
            </a:extLst>
          </p:cNvPr>
          <p:cNvSpPr/>
          <p:nvPr/>
        </p:nvSpPr>
        <p:spPr>
          <a:xfrm>
            <a:off x="9698400" y="283140"/>
            <a:ext cx="1813580"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90000"/>
              </a:lnSpc>
              <a:buClr>
                <a:srgbClr val="FF545F"/>
              </a:buClr>
              <a:buSzPts val="1400"/>
              <a:defRPr/>
            </a:pPr>
            <a:r>
              <a:rPr lang="en-US" sz="1000" kern="1200">
                <a:solidFill>
                  <a:srgbClr val="161916"/>
                </a:solidFill>
                <a:latin typeface="Funnel Sans" pitchFamily="2" charset="0"/>
              </a:rPr>
              <a:t>Technology | Life sciences</a:t>
            </a:r>
          </a:p>
        </p:txBody>
      </p:sp>
      <p:sp>
        <p:nvSpPr>
          <p:cNvPr id="63" name="TextBox 62">
            <a:hlinkClick r:id="rId10"/>
            <a:extLst>
              <a:ext uri="{FF2B5EF4-FFF2-40B4-BE49-F238E27FC236}">
                <a16:creationId xmlns:a16="http://schemas.microsoft.com/office/drawing/2014/main" id="{F1DF00DE-309C-A14F-FC39-5FA4D22F0F1B}"/>
              </a:ext>
            </a:extLst>
          </p:cNvPr>
          <p:cNvSpPr txBox="1"/>
          <p:nvPr/>
        </p:nvSpPr>
        <p:spPr>
          <a:xfrm>
            <a:off x="645931" y="4438974"/>
            <a:ext cx="1318893"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Case Study</a:t>
            </a:r>
          </a:p>
        </p:txBody>
      </p:sp>
      <p:sp>
        <p:nvSpPr>
          <p:cNvPr id="64" name="TextBox 63">
            <a:hlinkClick r:id="rId11"/>
            <a:extLst>
              <a:ext uri="{FF2B5EF4-FFF2-40B4-BE49-F238E27FC236}">
                <a16:creationId xmlns:a16="http://schemas.microsoft.com/office/drawing/2014/main" id="{21022E7D-7D10-32BD-B517-2196C7FEECBB}"/>
              </a:ext>
            </a:extLst>
          </p:cNvPr>
          <p:cNvSpPr txBox="1"/>
          <p:nvPr/>
        </p:nvSpPr>
        <p:spPr>
          <a:xfrm>
            <a:off x="2166274" y="4438974"/>
            <a:ext cx="1318893"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Video</a:t>
            </a:r>
          </a:p>
        </p:txBody>
      </p:sp>
      <p:sp>
        <p:nvSpPr>
          <p:cNvPr id="65" name="TextBox 64">
            <a:hlinkClick r:id="rId12"/>
            <a:extLst>
              <a:ext uri="{FF2B5EF4-FFF2-40B4-BE49-F238E27FC236}">
                <a16:creationId xmlns:a16="http://schemas.microsoft.com/office/drawing/2014/main" id="{C6B98295-6B3C-F833-5A16-FBBD9AEFAAE4}"/>
              </a:ext>
            </a:extLst>
          </p:cNvPr>
          <p:cNvSpPr txBox="1"/>
          <p:nvPr/>
        </p:nvSpPr>
        <p:spPr>
          <a:xfrm>
            <a:off x="634313" y="4958042"/>
            <a:ext cx="1318893"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Storefront</a:t>
            </a:r>
          </a:p>
        </p:txBody>
      </p:sp>
      <p:sp>
        <p:nvSpPr>
          <p:cNvPr id="5" name="Title 1">
            <a:extLst>
              <a:ext uri="{FF2B5EF4-FFF2-40B4-BE49-F238E27FC236}">
                <a16:creationId xmlns:a16="http://schemas.microsoft.com/office/drawing/2014/main" id="{A373181C-3FEF-4337-EC58-36DDEB75F714}"/>
              </a:ext>
            </a:extLst>
          </p:cNvPr>
          <p:cNvSpPr txBox="1">
            <a:spLocks/>
          </p:cNvSpPr>
          <p:nvPr/>
        </p:nvSpPr>
        <p:spPr>
          <a:xfrm>
            <a:off x="1258299" y="275789"/>
            <a:ext cx="8555551" cy="1083374"/>
          </a:xfrm>
          <a:prstGeom prst="rect">
            <a:avLst/>
          </a:prstGeom>
          <a:noFill/>
          <a:ln>
            <a:noFill/>
          </a:ln>
        </p:spPr>
        <p:txBody>
          <a:bodyPr spcFirstLastPara="1" vert="horz" wrap="square" lIns="0" tIns="0" rIns="0" bIns="0" rtlCol="0" anchor="t"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lgn="l"/>
            <a:r>
              <a:rPr lang="en-US">
                <a:solidFill>
                  <a:srgbClr val="161916"/>
                </a:solidFill>
                <a:latin typeface="Funnel Sans ExtraBold"/>
              </a:rPr>
              <a:t>Accelerating the SAP S/4HANA journey for Astellas Pharma</a:t>
            </a:r>
            <a:endParaRPr lang="en-US"/>
          </a:p>
        </p:txBody>
      </p:sp>
      <p:sp>
        <p:nvSpPr>
          <p:cNvPr id="2" name="Footer Placeholder 16">
            <a:extLst>
              <a:ext uri="{FF2B5EF4-FFF2-40B4-BE49-F238E27FC236}">
                <a16:creationId xmlns:a16="http://schemas.microsoft.com/office/drawing/2014/main" id="{D63349E4-51D6-672B-7030-7D4CD80A1375}"/>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10703727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F728F6-982E-C332-721B-43843BB1A932}"/>
            </a:ext>
          </a:extLst>
        </p:cNvPr>
        <p:cNvGrpSpPr/>
        <p:nvPr/>
      </p:nvGrpSpPr>
      <p:grpSpPr>
        <a:xfrm>
          <a:off x="0" y="0"/>
          <a:ext cx="0" cy="0"/>
          <a:chOff x="0" y="0"/>
          <a:chExt cx="0" cy="0"/>
        </a:xfrm>
      </p:grpSpPr>
      <p:sp>
        <p:nvSpPr>
          <p:cNvPr id="6" name="Freeform: Shape 5">
            <a:extLst>
              <a:ext uri="{FF2B5EF4-FFF2-40B4-BE49-F238E27FC236}">
                <a16:creationId xmlns:a16="http://schemas.microsoft.com/office/drawing/2014/main" id="{E88250E9-7D01-8C47-F801-4049DA910F9E}"/>
              </a:ext>
            </a:extLst>
          </p:cNvPr>
          <p:cNvSpPr/>
          <p:nvPr/>
        </p:nvSpPr>
        <p:spPr>
          <a:xfrm>
            <a:off x="0" y="1509899"/>
            <a:ext cx="5825515" cy="4780925"/>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N">
              <a:solidFill>
                <a:srgbClr val="FFFDFF"/>
              </a:solidFill>
              <a:latin typeface="Funnel Sans" pitchFamily="2" charset="0"/>
            </a:endParaRPr>
          </a:p>
        </p:txBody>
      </p:sp>
      <p:sp>
        <p:nvSpPr>
          <p:cNvPr id="13" name="Rectangle 12">
            <a:extLst>
              <a:ext uri="{FF2B5EF4-FFF2-40B4-BE49-F238E27FC236}">
                <a16:creationId xmlns:a16="http://schemas.microsoft.com/office/drawing/2014/main" id="{5558CF3B-7BCC-CA67-2655-5F1BB0A49270}"/>
              </a:ext>
            </a:extLst>
          </p:cNvPr>
          <p:cNvSpPr/>
          <p:nvPr/>
        </p:nvSpPr>
        <p:spPr>
          <a:xfrm>
            <a:off x="-888" y="1520824"/>
            <a:ext cx="4702153" cy="4780925"/>
          </a:xfrm>
          <a:prstGeom prst="rect">
            <a:avLst/>
          </a:prstGeom>
          <a:gradFill>
            <a:gsLst>
              <a:gs pos="0">
                <a:schemeClr val="tx1">
                  <a:alpha val="76000"/>
                </a:schemeClr>
              </a:gs>
              <a:gs pos="100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 name="Rectangle: Rounded Corners 19">
            <a:extLst>
              <a:ext uri="{FF2B5EF4-FFF2-40B4-BE49-F238E27FC236}">
                <a16:creationId xmlns:a16="http://schemas.microsoft.com/office/drawing/2014/main" id="{856DC9DD-B5C7-ED7D-09E7-B1D5E488C218}"/>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6C34F5D4-ADC9-A714-2BBA-4B982CF9E2F7}"/>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C20B0484-A952-031E-6A0D-4508AD6548A4}"/>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4" name="Text Placeholder 62">
            <a:extLst>
              <a:ext uri="{FF2B5EF4-FFF2-40B4-BE49-F238E27FC236}">
                <a16:creationId xmlns:a16="http://schemas.microsoft.com/office/drawing/2014/main" id="{7B59D300-DDCD-4B7F-4182-64CCEFF683CB}"/>
              </a:ext>
            </a:extLst>
          </p:cNvPr>
          <p:cNvSpPr>
            <a:spLocks noGrp="1"/>
          </p:cNvSpPr>
          <p:nvPr>
            <p:ph type="body" idx="2"/>
          </p:nvPr>
        </p:nvSpPr>
        <p:spPr>
          <a:xfrm>
            <a:off x="645931" y="1659570"/>
            <a:ext cx="3100247" cy="1994889"/>
          </a:xfrm>
        </p:spPr>
        <p:txBody>
          <a:bodyPr/>
          <a:lstStyle/>
          <a:p>
            <a:r>
              <a:rPr lang="en-US" sz="2000" b="0">
                <a:solidFill>
                  <a:schemeClr val="bg1"/>
                </a:solidFill>
                <a:latin typeface="Funnel Sans"/>
              </a:rPr>
              <a:t>Genpact transformed source to pay for a global consumer health company with a streamlined procurement model with less tech and more controls.</a:t>
            </a:r>
          </a:p>
        </p:txBody>
      </p:sp>
      <p:sp>
        <p:nvSpPr>
          <p:cNvPr id="15" name="TextBox 14">
            <a:extLst>
              <a:ext uri="{FF2B5EF4-FFF2-40B4-BE49-F238E27FC236}">
                <a16:creationId xmlns:a16="http://schemas.microsoft.com/office/drawing/2014/main" id="{04478220-68B5-9AA3-0750-D6F654A5CF87}"/>
              </a:ext>
            </a:extLst>
          </p:cNvPr>
          <p:cNvSpPr txBox="1"/>
          <p:nvPr/>
        </p:nvSpPr>
        <p:spPr>
          <a:xfrm>
            <a:off x="4716193" y="1804516"/>
            <a:ext cx="2244658" cy="424732"/>
          </a:xfrm>
          <a:prstGeom prst="rect">
            <a:avLst/>
          </a:prstGeom>
          <a:noFill/>
        </p:spPr>
        <p:txBody>
          <a:bodyPr wrap="square">
            <a:spAutoFit/>
          </a:bodyPr>
          <a:lstStyle/>
          <a:p>
            <a:pPr>
              <a:lnSpc>
                <a:spcPct val="90000"/>
              </a:lnSpc>
              <a:buSzPts val="1400"/>
              <a:defRPr/>
            </a:pPr>
            <a:r>
              <a:rPr lang="en-US" sz="2400" kern="1200">
                <a:solidFill>
                  <a:srgbClr val="494949"/>
                </a:solidFill>
                <a:latin typeface="Funnel Sans" pitchFamily="2" charset="0"/>
                <a:ea typeface="+mn-ea"/>
              </a:rPr>
              <a:t>Technology</a:t>
            </a:r>
          </a:p>
        </p:txBody>
      </p:sp>
      <p:sp>
        <p:nvSpPr>
          <p:cNvPr id="16" name="TextBox 15">
            <a:extLst>
              <a:ext uri="{FF2B5EF4-FFF2-40B4-BE49-F238E27FC236}">
                <a16:creationId xmlns:a16="http://schemas.microsoft.com/office/drawing/2014/main" id="{26B80877-A6A8-4BB4-E2D2-145D86D7BAA8}"/>
              </a:ext>
            </a:extLst>
          </p:cNvPr>
          <p:cNvSpPr txBox="1"/>
          <p:nvPr/>
        </p:nvSpPr>
        <p:spPr>
          <a:xfrm>
            <a:off x="8081567" y="2256333"/>
            <a:ext cx="3649989" cy="1196088"/>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5900" indent="-215900" defTabSz="1219168">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a:rPr>
              <a:t>A fragmented technology landscape of about 180 different systems, redundant applications, and technical debt from prior acquisitions</a:t>
            </a:r>
            <a:endParaRPr lang="en-US"/>
          </a:p>
          <a:p>
            <a:pPr marL="215900" indent="-215900" defTabSz="1219168">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a:rPr>
              <a:t>No single source of truth for procurement data, reporting, and analytics</a:t>
            </a:r>
            <a:endParaRPr lang="en-US">
              <a:latin typeface="Funnel Sans"/>
            </a:endParaRPr>
          </a:p>
          <a:p>
            <a:pPr marL="215900" indent="-215900" defTabSz="1219168">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a:rPr>
              <a:t>No operating model across the procurement and shared services lines of business</a:t>
            </a:r>
            <a:endParaRPr lang="en-US">
              <a:latin typeface="Funnel Sans"/>
            </a:endParaRPr>
          </a:p>
          <a:p>
            <a:pPr marL="215900" indent="-215900" defTabSz="1219168">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a:rPr>
              <a:t>A requirement to minimize the costs of any S2P transformation</a:t>
            </a:r>
            <a:endParaRPr lang="en-US">
              <a:latin typeface="Funnel Sans"/>
            </a:endParaRPr>
          </a:p>
          <a:p>
            <a:pPr marL="215900" indent="-215900" defTabSz="1219168">
              <a:spcAft>
                <a:spcPts val="300"/>
              </a:spcAft>
              <a:buBlip>
                <a:blip r:embed="rId4">
                  <a:extLst>
                    <a:ext uri="{96DAC541-7B7A-43D3-8B79-37D633B846F1}">
                      <asvg:svgBlip xmlns:asvg="http://schemas.microsoft.com/office/drawing/2016/SVG/main" r:embed="rId5"/>
                    </a:ext>
                  </a:extLst>
                </a:blip>
              </a:buBlip>
              <a:defRPr/>
            </a:pPr>
            <a:endParaRPr lang="en-US" sz="900">
              <a:solidFill>
                <a:srgbClr val="3F3F3F"/>
              </a:solidFill>
              <a:latin typeface="Funnel Sans" pitchFamily="2" charset="0"/>
            </a:endParaRPr>
          </a:p>
        </p:txBody>
      </p:sp>
      <p:sp>
        <p:nvSpPr>
          <p:cNvPr id="17" name="TextBox 16">
            <a:extLst>
              <a:ext uri="{FF2B5EF4-FFF2-40B4-BE49-F238E27FC236}">
                <a16:creationId xmlns:a16="http://schemas.microsoft.com/office/drawing/2014/main" id="{1AD06B06-AA84-32DA-6D07-4A8908E97E45}"/>
              </a:ext>
            </a:extLst>
          </p:cNvPr>
          <p:cNvSpPr txBox="1"/>
          <p:nvPr/>
        </p:nvSpPr>
        <p:spPr>
          <a:xfrm>
            <a:off x="8521245" y="1804516"/>
            <a:ext cx="1616834" cy="424732"/>
          </a:xfrm>
          <a:prstGeom prst="rect">
            <a:avLst/>
          </a:prstGeom>
          <a:noFill/>
        </p:spPr>
        <p:txBody>
          <a:bodyPr wrap="square" rtlCol="0">
            <a:spAutoFit/>
          </a:bodyPr>
          <a:lstStyle/>
          <a:p>
            <a:pPr>
              <a:lnSpc>
                <a:spcPct val="90000"/>
              </a:lnSpc>
              <a:buSzPts val="1400"/>
              <a:defRPr/>
            </a:pPr>
            <a:r>
              <a:rPr lang="en-US" sz="2400" kern="1200">
                <a:solidFill>
                  <a:srgbClr val="494949"/>
                </a:solidFill>
                <a:latin typeface="Funnel Sans" pitchFamily="2" charset="0"/>
                <a:ea typeface="+mn-ea"/>
              </a:rPr>
              <a:t>Challenge</a:t>
            </a:r>
          </a:p>
        </p:txBody>
      </p:sp>
      <p:sp>
        <p:nvSpPr>
          <p:cNvPr id="18" name="TextBox 17">
            <a:extLst>
              <a:ext uri="{FF2B5EF4-FFF2-40B4-BE49-F238E27FC236}">
                <a16:creationId xmlns:a16="http://schemas.microsoft.com/office/drawing/2014/main" id="{89FB8632-9459-83D0-4796-ECC36E981487}"/>
              </a:ext>
            </a:extLst>
          </p:cNvPr>
          <p:cNvSpPr txBox="1"/>
          <p:nvPr/>
        </p:nvSpPr>
        <p:spPr>
          <a:xfrm>
            <a:off x="4347141" y="2256333"/>
            <a:ext cx="3318058" cy="388174"/>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5900" indent="-215900">
              <a:spcAft>
                <a:spcPts val="300"/>
              </a:spcAft>
              <a:buBlip>
                <a:blip r:embed="rId4">
                  <a:extLst>
                    <a:ext uri="{96DAC541-7B7A-43D3-8B79-37D633B846F1}">
                      <asvg:svgBlip xmlns:asvg="http://schemas.microsoft.com/office/drawing/2016/SVG/main" r:embed="rId5"/>
                    </a:ext>
                  </a:extLst>
                </a:blip>
              </a:buBlip>
              <a:defRPr/>
            </a:pPr>
            <a:r>
              <a:rPr lang="pl-PL" sz="900">
                <a:solidFill>
                  <a:srgbClr val="3F3F3F"/>
                </a:solidFill>
                <a:latin typeface="Funnel Sans" pitchFamily="2" charset="0"/>
              </a:rPr>
              <a:t>S2P transformation</a:t>
            </a:r>
          </a:p>
          <a:p>
            <a:pPr marL="215900" indent="-215900">
              <a:spcAft>
                <a:spcPts val="300"/>
              </a:spcAft>
              <a:buBlip>
                <a:blip r:embed="rId4">
                  <a:extLst>
                    <a:ext uri="{96DAC541-7B7A-43D3-8B79-37D633B846F1}">
                      <asvg:svgBlip xmlns:asvg="http://schemas.microsoft.com/office/drawing/2016/SVG/main" r:embed="rId5"/>
                    </a:ext>
                  </a:extLst>
                </a:blip>
              </a:buBlip>
              <a:defRPr/>
            </a:pPr>
            <a:r>
              <a:rPr lang="pl-PL" sz="900">
                <a:solidFill>
                  <a:srgbClr val="3F3F3F"/>
                </a:solidFill>
                <a:latin typeface="Funnel Sans" pitchFamily="2" charset="0"/>
              </a:rPr>
              <a:t>SAP S4</a:t>
            </a:r>
            <a:r>
              <a:rPr lang="en-IN" sz="900">
                <a:solidFill>
                  <a:srgbClr val="3F3F3F"/>
                </a:solidFill>
                <a:latin typeface="Funnel Sans"/>
              </a:rPr>
              <a:t>/</a:t>
            </a:r>
            <a:r>
              <a:rPr lang="pl-PL" sz="900">
                <a:solidFill>
                  <a:srgbClr val="3F3F3F"/>
                </a:solidFill>
                <a:latin typeface="Funnel Sans" pitchFamily="2" charset="0"/>
              </a:rPr>
              <a:t>HAN</a:t>
            </a:r>
            <a:r>
              <a:rPr lang="en-IN" sz="900">
                <a:solidFill>
                  <a:srgbClr val="3F3F3F"/>
                </a:solidFill>
                <a:latin typeface="Funnel Sans"/>
              </a:rPr>
              <a:t>A</a:t>
            </a:r>
            <a:endParaRPr lang="pl-PL" sz="900">
              <a:solidFill>
                <a:srgbClr val="3F3F3F"/>
              </a:solidFill>
              <a:latin typeface="Funnel Sans" pitchFamily="2" charset="0"/>
            </a:endParaRPr>
          </a:p>
        </p:txBody>
      </p:sp>
      <p:sp>
        <p:nvSpPr>
          <p:cNvPr id="19" name="TextBox 18">
            <a:extLst>
              <a:ext uri="{FF2B5EF4-FFF2-40B4-BE49-F238E27FC236}">
                <a16:creationId xmlns:a16="http://schemas.microsoft.com/office/drawing/2014/main" id="{5CE22C26-E9F1-DAEE-9F34-9CC9A0FBD274}"/>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DE6D2835-B325-7865-1078-8566436DF0B2}"/>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9C53B9FA-D605-1908-6AFF-0E542FE0E59B}"/>
              </a:ext>
            </a:extLst>
          </p:cNvPr>
          <p:cNvSpPr txBox="1"/>
          <p:nvPr/>
        </p:nvSpPr>
        <p:spPr>
          <a:xfrm>
            <a:off x="4347141" y="4273936"/>
            <a:ext cx="3353610" cy="626701"/>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900">
                <a:solidFill>
                  <a:srgbClr val="3F3F3F"/>
                </a:solidFill>
                <a:latin typeface="Funnel Sans" pitchFamily="2" charset="0"/>
              </a:rPr>
              <a:t>We guided the client through an end-to-end source-to-pay (S2P) transformation, implementing key technology, helping build a new target operating model, and optimizing business processes.</a:t>
            </a:r>
            <a:endParaRPr lang="pl-PL" sz="900">
              <a:solidFill>
                <a:srgbClr val="3F3F3F"/>
              </a:solidFill>
              <a:latin typeface="Funnel Sans" pitchFamily="2" charset="0"/>
            </a:endParaRPr>
          </a:p>
        </p:txBody>
      </p:sp>
      <p:grpSp>
        <p:nvGrpSpPr>
          <p:cNvPr id="23" name="Group 22">
            <a:extLst>
              <a:ext uri="{FF2B5EF4-FFF2-40B4-BE49-F238E27FC236}">
                <a16:creationId xmlns:a16="http://schemas.microsoft.com/office/drawing/2014/main" id="{2380A874-37B0-F4CF-090F-81C0F236BFA8}"/>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90185D78-92DD-AE02-3888-C7E4654797B5}"/>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F8D8C9F6-7795-8B47-0C10-4D1E682A1177}"/>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0B3AC2B6-51F4-DDC7-6616-C23C08611A30}"/>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F0C169CF-EC45-731A-EBBC-C14D4C8C2C12}"/>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21244DF3-63BE-4065-C9AA-8DF385F5BDE3}"/>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B281932E-F2B4-9E4C-BEE6-0E5B8D15DD9E}"/>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E99531F8-534F-BD40-ACDA-9BB9A969422A}"/>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8EC9B40A-D167-E411-D470-9C89A018676D}"/>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195A158E-C3A3-1749-1A49-1BC98BCDFC52}"/>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F8023FCA-9F9D-FD88-D4D1-E5D8557AD406}"/>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DA33CC73-E865-0AE2-D8E1-7CE71399BB8F}"/>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54993B60-66C6-C5EA-07D4-BB24F30EF102}"/>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F3D36E4A-2C32-D01F-BF76-234A84716E26}"/>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4AC55782-95DB-B92A-340B-1AAE572B13E6}"/>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C4107256-DD6E-D225-2410-F604E8917CE2}"/>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46706E50-C33D-169A-1BC6-05618A99B8A2}"/>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4E718826-A26F-ED26-8F79-7AC567826B9A}"/>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B848904B-783F-FD9A-9C9B-1A334529830C}"/>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C9B37C74-67F9-B062-6964-C1D48DFB50F9}"/>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9787A589-60B8-2AC8-7C51-DBC1378A72FA}"/>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467F06B8-4B43-0CBC-ACB0-E2FF3C3279A9}"/>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00099845-A6D0-035C-9EE0-9733DB70BD3C}"/>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36CBBA80-FEC1-E306-B87D-C00A59ED3C6B}"/>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7C9A3872-D465-61B2-F01E-317466673716}"/>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E1EA5D47-32FD-D9FE-6E1F-11BC1346FB78}"/>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F3F341C3-2F87-D835-325B-4D8F280ECFD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3A129391-CA53-ED99-F382-F1D92E72328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1E18C9CF-5708-05C4-2186-24ED8D5EB458}"/>
              </a:ext>
            </a:extLst>
          </p:cNvPr>
          <p:cNvSpPr txBox="1"/>
          <p:nvPr/>
        </p:nvSpPr>
        <p:spPr>
          <a:xfrm>
            <a:off x="8081566" y="4270171"/>
            <a:ext cx="3547215" cy="1157616"/>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lvl="0" defTabSz="1219168" eaLnBrk="1" fontAlgn="auto" latinLnBrk="0" hangingPunct="0">
              <a:spcAft>
                <a:spcPts val="300"/>
              </a:spcAft>
              <a:buSzTx/>
              <a:tabLst/>
              <a:defRPr/>
            </a:pPr>
            <a:r>
              <a:rPr lang="en-US" sz="900">
                <a:solidFill>
                  <a:srgbClr val="3F3F3F"/>
                </a:solidFill>
                <a:latin typeface="Funnel Sans" pitchFamily="2" charset="0"/>
              </a:rPr>
              <a:t>A scalable, state-of-the-art S2P function with:</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900">
                <a:solidFill>
                  <a:srgbClr val="3F3F3F"/>
                </a:solidFill>
                <a:latin typeface="Funnel Sans" pitchFamily="2" charset="0"/>
              </a:rPr>
              <a:t>~65% reduction in the number of technologies needed to support similar S2P activities</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900">
                <a:solidFill>
                  <a:srgbClr val="3F3F3F"/>
                </a:solidFill>
                <a:latin typeface="Funnel Sans" pitchFamily="2" charset="0"/>
              </a:rPr>
              <a:t>~45% improvement in the operating efficiency of the procurement function</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900">
                <a:solidFill>
                  <a:srgbClr val="3F3F3F"/>
                </a:solidFill>
                <a:latin typeface="Funnel Sans" pitchFamily="2" charset="0"/>
              </a:rPr>
              <a:t>A scalable procurement operating model with a clear optimization path over the next two years</a:t>
            </a:r>
            <a:endParaRPr lang="pl-PL" sz="900">
              <a:solidFill>
                <a:srgbClr val="3F3F3F"/>
              </a:solidFill>
              <a:latin typeface="Funnel Sans" pitchFamily="2" charset="0"/>
            </a:endParaRPr>
          </a:p>
        </p:txBody>
      </p:sp>
      <p:sp>
        <p:nvSpPr>
          <p:cNvPr id="67" name="Slide Number Placeholder 4">
            <a:extLst>
              <a:ext uri="{FF2B5EF4-FFF2-40B4-BE49-F238E27FC236}">
                <a16:creationId xmlns:a16="http://schemas.microsoft.com/office/drawing/2014/main" id="{42CF82D4-B9BC-3E76-A769-26A52ED7F8A3}"/>
              </a:ext>
            </a:extLst>
          </p:cNvPr>
          <p:cNvSpPr>
            <a:spLocks noGrp="1"/>
          </p:cNvSpPr>
          <p:nvPr>
            <p:ph type="sldNum" idx="14"/>
          </p:nvPr>
        </p:nvSpPr>
        <p:spPr>
          <a:xfrm>
            <a:off x="11368216" y="3277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71" name="Rounded Rectangle 26">
            <a:extLst>
              <a:ext uri="{FF2B5EF4-FFF2-40B4-BE49-F238E27FC236}">
                <a16:creationId xmlns:a16="http://schemas.microsoft.com/office/drawing/2014/main" id="{81634C4F-9818-D48D-E84F-DCF6983C0016}"/>
              </a:ext>
            </a:extLst>
          </p:cNvPr>
          <p:cNvSpPr/>
          <p:nvPr/>
        </p:nvSpPr>
        <p:spPr>
          <a:xfrm>
            <a:off x="9698400" y="283140"/>
            <a:ext cx="1813580"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90000"/>
              </a:lnSpc>
              <a:buClr>
                <a:srgbClr val="FF545F"/>
              </a:buClr>
              <a:buSzPts val="1400"/>
              <a:defRPr/>
            </a:pPr>
            <a:r>
              <a:rPr lang="en-US" sz="1000" kern="1200">
                <a:solidFill>
                  <a:srgbClr val="161916"/>
                </a:solidFill>
                <a:latin typeface="Funnel Sans" pitchFamily="2" charset="0"/>
              </a:rPr>
              <a:t>Technology | Life sciences</a:t>
            </a:r>
          </a:p>
        </p:txBody>
      </p:sp>
      <p:sp>
        <p:nvSpPr>
          <p:cNvPr id="5" name="TextBox 4">
            <a:hlinkClick r:id="rId10"/>
            <a:extLst>
              <a:ext uri="{FF2B5EF4-FFF2-40B4-BE49-F238E27FC236}">
                <a16:creationId xmlns:a16="http://schemas.microsoft.com/office/drawing/2014/main" id="{1F4C9802-E589-1C67-42F7-1874B7294B85}"/>
              </a:ext>
            </a:extLst>
          </p:cNvPr>
          <p:cNvSpPr txBox="1"/>
          <p:nvPr/>
        </p:nvSpPr>
        <p:spPr>
          <a:xfrm>
            <a:off x="412923" y="5243104"/>
            <a:ext cx="1318893" cy="361910"/>
          </a:xfrm>
          <a:prstGeom prst="roundRect">
            <a:avLst>
              <a:gd name="adj" fmla="val 50000"/>
            </a:avLst>
          </a:prstGeom>
          <a:solidFill>
            <a:schemeClr val="accent1"/>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strike="noStrike" kern="0" cap="none" spc="0" normalizeH="0" baseline="0" noProof="0">
                <a:ln>
                  <a:noFill/>
                </a:ln>
                <a:solidFill>
                  <a:srgbClr val="FFFDFF"/>
                </a:solidFill>
                <a:effectLst/>
                <a:uLnTx/>
                <a:uFillTx/>
                <a:latin typeface="Funnel Sans" pitchFamily="2" charset="0"/>
                <a:ea typeface="+mn-ea"/>
                <a:cs typeface="Arial"/>
                <a:sym typeface="Arial"/>
              </a:rPr>
              <a:t>Case Study</a:t>
            </a:r>
          </a:p>
        </p:txBody>
      </p:sp>
      <p:sp>
        <p:nvSpPr>
          <p:cNvPr id="7" name="Title 1">
            <a:extLst>
              <a:ext uri="{FF2B5EF4-FFF2-40B4-BE49-F238E27FC236}">
                <a16:creationId xmlns:a16="http://schemas.microsoft.com/office/drawing/2014/main" id="{13BA968C-9832-6341-5B0B-EF1CE5253610}"/>
              </a:ext>
            </a:extLst>
          </p:cNvPr>
          <p:cNvSpPr txBox="1">
            <a:spLocks/>
          </p:cNvSpPr>
          <p:nvPr/>
        </p:nvSpPr>
        <p:spPr>
          <a:xfrm>
            <a:off x="1258300" y="360853"/>
            <a:ext cx="7776656" cy="1083374"/>
          </a:xfrm>
          <a:prstGeom prst="rect">
            <a:avLst/>
          </a:prstGeom>
          <a:noFill/>
          <a:ln>
            <a:noFill/>
          </a:ln>
        </p:spPr>
        <p:txBody>
          <a:bodyPr spcFirstLastPara="1" vert="horz" wrap="square" lIns="0" tIns="0" rIns="0" bIns="0" rtlCol="0" anchor="t"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defRPr/>
            </a:pPr>
            <a:r>
              <a:rPr lang="en-US">
                <a:solidFill>
                  <a:srgbClr val="161916"/>
                </a:solidFill>
                <a:latin typeface="Funnel Sans ExtraBold"/>
              </a:rPr>
              <a:t>A procurement health kick for a new spin-off</a:t>
            </a:r>
            <a:endParaRPr lang="en-US"/>
          </a:p>
        </p:txBody>
      </p:sp>
      <p:sp>
        <p:nvSpPr>
          <p:cNvPr id="2" name="Footer Placeholder 16">
            <a:extLst>
              <a:ext uri="{FF2B5EF4-FFF2-40B4-BE49-F238E27FC236}">
                <a16:creationId xmlns:a16="http://schemas.microsoft.com/office/drawing/2014/main" id="{1A1F72CB-93A7-991F-4E71-E3C51639A71E}"/>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23384477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91BCA-06B7-BBDF-9653-A0DBC20BD792}"/>
            </a:ext>
          </a:extLst>
        </p:cNvPr>
        <p:cNvGrpSpPr/>
        <p:nvPr/>
      </p:nvGrpSpPr>
      <p:grpSpPr>
        <a:xfrm>
          <a:off x="0" y="0"/>
          <a:ext cx="0" cy="0"/>
          <a:chOff x="0" y="0"/>
          <a:chExt cx="0" cy="0"/>
        </a:xfrm>
      </p:grpSpPr>
      <p:sp>
        <p:nvSpPr>
          <p:cNvPr id="6" name="Freeform: Shape 5">
            <a:extLst>
              <a:ext uri="{FF2B5EF4-FFF2-40B4-BE49-F238E27FC236}">
                <a16:creationId xmlns:a16="http://schemas.microsoft.com/office/drawing/2014/main" id="{0CA4AF8A-1561-DAFF-5C71-208D21459558}"/>
              </a:ext>
            </a:extLst>
          </p:cNvPr>
          <p:cNvSpPr/>
          <p:nvPr/>
        </p:nvSpPr>
        <p:spPr>
          <a:xfrm>
            <a:off x="0" y="1509899"/>
            <a:ext cx="5825515" cy="4780925"/>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rcRect/>
            <a:stretch>
              <a:fillRect r="1"/>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N">
              <a:solidFill>
                <a:srgbClr val="FFFDFF"/>
              </a:solidFill>
              <a:latin typeface="Funnel Sans" pitchFamily="2" charset="0"/>
            </a:endParaRPr>
          </a:p>
        </p:txBody>
      </p:sp>
      <p:sp>
        <p:nvSpPr>
          <p:cNvPr id="13" name="Rectangle 12">
            <a:extLst>
              <a:ext uri="{FF2B5EF4-FFF2-40B4-BE49-F238E27FC236}">
                <a16:creationId xmlns:a16="http://schemas.microsoft.com/office/drawing/2014/main" id="{4906CD0C-9C3C-7529-9EE3-E1AD313F83AA}"/>
              </a:ext>
            </a:extLst>
          </p:cNvPr>
          <p:cNvSpPr/>
          <p:nvPr/>
        </p:nvSpPr>
        <p:spPr>
          <a:xfrm>
            <a:off x="8840" y="1520824"/>
            <a:ext cx="4702153" cy="4780925"/>
          </a:xfrm>
          <a:prstGeom prst="rect">
            <a:avLst/>
          </a:prstGeom>
          <a:gradFill>
            <a:gsLst>
              <a:gs pos="0">
                <a:schemeClr val="tx1">
                  <a:alpha val="76000"/>
                </a:schemeClr>
              </a:gs>
              <a:gs pos="100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 name="Rectangle: Rounded Corners 19">
            <a:extLst>
              <a:ext uri="{FF2B5EF4-FFF2-40B4-BE49-F238E27FC236}">
                <a16:creationId xmlns:a16="http://schemas.microsoft.com/office/drawing/2014/main" id="{051AD67F-300A-ADC3-B07E-39CE09B1B3E4}"/>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AD603801-786C-7935-167A-611609792884}"/>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B7821A0D-3EDB-65A8-C7D9-78C8D4494187}"/>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4" name="Text Placeholder 62">
            <a:extLst>
              <a:ext uri="{FF2B5EF4-FFF2-40B4-BE49-F238E27FC236}">
                <a16:creationId xmlns:a16="http://schemas.microsoft.com/office/drawing/2014/main" id="{48DFBEBE-1A48-EEFF-2247-CCE71B0A20C4}"/>
              </a:ext>
            </a:extLst>
          </p:cNvPr>
          <p:cNvSpPr>
            <a:spLocks noGrp="1"/>
          </p:cNvSpPr>
          <p:nvPr>
            <p:ph type="body" idx="2"/>
          </p:nvPr>
        </p:nvSpPr>
        <p:spPr>
          <a:xfrm>
            <a:off x="645931" y="1659570"/>
            <a:ext cx="3100247" cy="1994889"/>
          </a:xfrm>
        </p:spPr>
        <p:txBody>
          <a:bodyPr/>
          <a:lstStyle/>
          <a:p>
            <a:r>
              <a:rPr lang="en-US" sz="2200" b="0">
                <a:solidFill>
                  <a:schemeClr val="bg1"/>
                </a:solidFill>
                <a:latin typeface="Funnel Sans"/>
              </a:rPr>
              <a:t>Using generative AI to access accurate regulatory and competitor information to foster innovation.</a:t>
            </a:r>
            <a:endParaRPr lang="en-US" sz="2200" b="0">
              <a:solidFill>
                <a:schemeClr val="bg1"/>
              </a:solidFill>
            </a:endParaRPr>
          </a:p>
        </p:txBody>
      </p:sp>
      <p:sp>
        <p:nvSpPr>
          <p:cNvPr id="15" name="TextBox 14">
            <a:extLst>
              <a:ext uri="{FF2B5EF4-FFF2-40B4-BE49-F238E27FC236}">
                <a16:creationId xmlns:a16="http://schemas.microsoft.com/office/drawing/2014/main" id="{B551A360-0E34-27C7-2E30-CACD6E459A69}"/>
              </a:ext>
            </a:extLst>
          </p:cNvPr>
          <p:cNvSpPr txBox="1"/>
          <p:nvPr/>
        </p:nvSpPr>
        <p:spPr>
          <a:xfrm>
            <a:off x="4716193" y="1804516"/>
            <a:ext cx="2244658" cy="424732"/>
          </a:xfrm>
          <a:prstGeom prst="rect">
            <a:avLst/>
          </a:prstGeom>
          <a:noFill/>
        </p:spPr>
        <p:txBody>
          <a:bodyPr wrap="square">
            <a:spAutoFit/>
          </a:bodyPr>
          <a:lstStyle/>
          <a:p>
            <a:pPr>
              <a:lnSpc>
                <a:spcPct val="90000"/>
              </a:lnSpc>
              <a:buSzPts val="1400"/>
              <a:defRPr/>
            </a:pPr>
            <a:r>
              <a:rPr lang="en-US" sz="2400" kern="1200">
                <a:solidFill>
                  <a:srgbClr val="494949"/>
                </a:solidFill>
                <a:latin typeface="Funnel Sans" pitchFamily="2" charset="0"/>
                <a:ea typeface="+mn-ea"/>
              </a:rPr>
              <a:t>Technology</a:t>
            </a:r>
          </a:p>
        </p:txBody>
      </p:sp>
      <p:sp>
        <p:nvSpPr>
          <p:cNvPr id="16" name="TextBox 15">
            <a:extLst>
              <a:ext uri="{FF2B5EF4-FFF2-40B4-BE49-F238E27FC236}">
                <a16:creationId xmlns:a16="http://schemas.microsoft.com/office/drawing/2014/main" id="{FBB4E6CA-13B4-96D8-FFA1-AE3431DD25AC}"/>
              </a:ext>
            </a:extLst>
          </p:cNvPr>
          <p:cNvSpPr txBox="1"/>
          <p:nvPr/>
        </p:nvSpPr>
        <p:spPr>
          <a:xfrm>
            <a:off x="8081567" y="2256333"/>
            <a:ext cx="3649989" cy="942172"/>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To find faster, more accurate ways to monitor health authority websites for updates on regulatory changes and competitor drug developments</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Reduce the effort needed to analyze data, create insights, and quickly share findings with regulatory affairs and research and development (R&amp;D) teams</a:t>
            </a:r>
            <a:endParaRPr lang="pl-PL" sz="900">
              <a:solidFill>
                <a:srgbClr val="3F3F3F"/>
              </a:solidFill>
              <a:latin typeface="Funnel Sans" pitchFamily="2" charset="0"/>
            </a:endParaRPr>
          </a:p>
        </p:txBody>
      </p:sp>
      <p:sp>
        <p:nvSpPr>
          <p:cNvPr id="17" name="TextBox 16">
            <a:extLst>
              <a:ext uri="{FF2B5EF4-FFF2-40B4-BE49-F238E27FC236}">
                <a16:creationId xmlns:a16="http://schemas.microsoft.com/office/drawing/2014/main" id="{DC86DC87-9903-9049-2E99-5B1E1039A727}"/>
              </a:ext>
            </a:extLst>
          </p:cNvPr>
          <p:cNvSpPr txBox="1"/>
          <p:nvPr/>
        </p:nvSpPr>
        <p:spPr>
          <a:xfrm>
            <a:off x="8521245" y="1804516"/>
            <a:ext cx="1616834" cy="424732"/>
          </a:xfrm>
          <a:prstGeom prst="rect">
            <a:avLst/>
          </a:prstGeom>
          <a:noFill/>
        </p:spPr>
        <p:txBody>
          <a:bodyPr wrap="square" rtlCol="0">
            <a:spAutoFit/>
          </a:bodyPr>
          <a:lstStyle/>
          <a:p>
            <a:pPr>
              <a:lnSpc>
                <a:spcPct val="90000"/>
              </a:lnSpc>
              <a:buSzPts val="1400"/>
              <a:defRPr/>
            </a:pPr>
            <a:r>
              <a:rPr lang="en-US" sz="2400" kern="1200">
                <a:solidFill>
                  <a:srgbClr val="494949"/>
                </a:solidFill>
                <a:latin typeface="Funnel Sans" pitchFamily="2" charset="0"/>
                <a:ea typeface="+mn-ea"/>
              </a:rPr>
              <a:t>Challenge</a:t>
            </a:r>
          </a:p>
        </p:txBody>
      </p:sp>
      <p:sp>
        <p:nvSpPr>
          <p:cNvPr id="18" name="TextBox 17">
            <a:extLst>
              <a:ext uri="{FF2B5EF4-FFF2-40B4-BE49-F238E27FC236}">
                <a16:creationId xmlns:a16="http://schemas.microsoft.com/office/drawing/2014/main" id="{450E437A-3897-66AE-9F8B-61E7D5B8EA10}"/>
              </a:ext>
            </a:extLst>
          </p:cNvPr>
          <p:cNvSpPr txBox="1"/>
          <p:nvPr/>
        </p:nvSpPr>
        <p:spPr>
          <a:xfrm>
            <a:off x="4347141" y="2256333"/>
            <a:ext cx="3318058" cy="388174"/>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lvl="0" indent="-216000" defTabSz="914400" eaLnBrk="1" fontAlgn="auto" latinLnBrk="0" hangingPunct="1">
              <a:spcAft>
                <a:spcPts val="300"/>
              </a:spcAft>
              <a:buSzTx/>
              <a:buBlip>
                <a:blip r:embed="rId4">
                  <a:extLst>
                    <a:ext uri="{96DAC541-7B7A-43D3-8B79-37D633B846F1}">
                      <asvg:svgBlip xmlns:asvg="http://schemas.microsoft.com/office/drawing/2016/SVG/main" r:embed="rId5"/>
                    </a:ext>
                  </a:extLst>
                </a:blip>
              </a:buBlip>
              <a:tabLst/>
              <a:defRPr/>
            </a:pPr>
            <a:r>
              <a:rPr lang="en-IN" sz="900">
                <a:solidFill>
                  <a:srgbClr val="3F3F3F"/>
                </a:solidFill>
                <a:latin typeface="Funnel Sans" pitchFamily="2" charset="0"/>
              </a:rPr>
              <a:t>Gen AI</a:t>
            </a:r>
          </a:p>
          <a:p>
            <a:pPr marL="216000" lvl="0" indent="-216000" defTabSz="914400" eaLnBrk="1" fontAlgn="auto" latinLnBrk="0" hangingPunct="1">
              <a:spcAft>
                <a:spcPts val="300"/>
              </a:spcAft>
              <a:buSzTx/>
              <a:buBlip>
                <a:blip r:embed="rId4">
                  <a:extLst>
                    <a:ext uri="{96DAC541-7B7A-43D3-8B79-37D633B846F1}">
                      <asvg:svgBlip xmlns:asvg="http://schemas.microsoft.com/office/drawing/2016/SVG/main" r:embed="rId5"/>
                    </a:ext>
                  </a:extLst>
                </a:blip>
              </a:buBlip>
              <a:tabLst/>
              <a:defRPr/>
            </a:pPr>
            <a:r>
              <a:rPr lang="en-IN" sz="900">
                <a:solidFill>
                  <a:srgbClr val="3F3F3F"/>
                </a:solidFill>
                <a:latin typeface="Funnel Sans" pitchFamily="2" charset="0"/>
              </a:rPr>
              <a:t>LLMs</a:t>
            </a:r>
            <a:endParaRPr lang="pl-PL" sz="900">
              <a:solidFill>
                <a:srgbClr val="3F3F3F"/>
              </a:solidFill>
              <a:latin typeface="Funnel Sans" pitchFamily="2" charset="0"/>
            </a:endParaRPr>
          </a:p>
        </p:txBody>
      </p:sp>
      <p:sp>
        <p:nvSpPr>
          <p:cNvPr id="19" name="TextBox 18">
            <a:extLst>
              <a:ext uri="{FF2B5EF4-FFF2-40B4-BE49-F238E27FC236}">
                <a16:creationId xmlns:a16="http://schemas.microsoft.com/office/drawing/2014/main" id="{6DD377EF-5C3F-736C-A26D-BDBFCD2617A7}"/>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4A28E81A-2168-388B-A252-C910F392B09A}"/>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0EC87040-7036-EC50-C63A-23FCF8786665}"/>
              </a:ext>
            </a:extLst>
          </p:cNvPr>
          <p:cNvSpPr txBox="1"/>
          <p:nvPr/>
        </p:nvSpPr>
        <p:spPr>
          <a:xfrm>
            <a:off x="4347141" y="4273936"/>
            <a:ext cx="3353610" cy="980644"/>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Created a generative AI solution to track and extract relevant data from thousands of sources at speed</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Applied best-in-class large language models (LLMs) to analyze text, detect trends, and summarize findings</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Built user-friendly analytics dashboards and AI-curated insight newsletters</a:t>
            </a:r>
            <a:endParaRPr lang="pl-PL" sz="900">
              <a:solidFill>
                <a:srgbClr val="3F3F3F"/>
              </a:solidFill>
              <a:latin typeface="Funnel Sans" pitchFamily="2" charset="0"/>
            </a:endParaRPr>
          </a:p>
        </p:txBody>
      </p:sp>
      <p:grpSp>
        <p:nvGrpSpPr>
          <p:cNvPr id="23" name="Group 22">
            <a:extLst>
              <a:ext uri="{FF2B5EF4-FFF2-40B4-BE49-F238E27FC236}">
                <a16:creationId xmlns:a16="http://schemas.microsoft.com/office/drawing/2014/main" id="{4D45A149-CBC9-06BF-AA80-3400FE2F3F49}"/>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4B5B981C-DE51-34A2-EF52-98606D52C50D}"/>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207099D4-4190-98A2-8CFC-2AA9DC79DFA8}"/>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EF71D269-7DFA-9777-2CC1-D845697F1E57}"/>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D4D70666-19AA-AD92-299A-0C0EED064100}"/>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47F5EBCF-662E-C844-5F2D-670B5CC92B93}"/>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D3AABDD8-9979-E179-8138-BEB733FCAC90}"/>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F28FA423-2A7E-1248-F163-5A25CF5DBB03}"/>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02A56686-563E-A7F8-217D-4C2CF60D6D7D}"/>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AE8EE8EA-C74A-6E26-B843-FFCEA005E229}"/>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DD01CCA3-F8BB-271F-549C-D185666AEC57}"/>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E9C0FAE1-E8C7-F5BA-9801-BD5ABC13485E}"/>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EE83044D-1BF0-CAC6-601D-CAFE26A8FF9B}"/>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990D405B-8D5B-5D16-048E-B0E3F69A35D6}"/>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00F099A5-D20B-9704-6344-22FA997F0018}"/>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AB4691B5-04D1-4F24-EE6A-760B3432D6D0}"/>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1F24C3CB-CF52-4C7C-40D3-A896C0C010A0}"/>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758D78F6-7880-DFCC-EA82-33999209FE59}"/>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2598BBC3-42D1-D0F6-AD45-A0DC7166DD7A}"/>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CFE36A4C-8A0F-15DD-53FB-FB80D67FDCF8}"/>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F4FE2D4F-6479-1F7C-D821-7138A18A9BE3}"/>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C39EFBAD-AB08-AE80-6BA0-978E0300A354}"/>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C46B8435-6310-BA93-388D-C53BAE3D9EDD}"/>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55B12165-814B-8F31-CD97-6357F8CD36F5}"/>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DFAF88CB-F3C7-E070-A2F8-47233D33A0ED}"/>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AD00DA3B-FAC3-5839-4AF4-722664F6C40A}"/>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B4C9646C-DA35-35A5-2DB8-A27AE40CCBF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E2322248-DD12-3C95-CD4A-1E711D6BB53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BA8B7233-AB04-CD20-B407-4F4D700CB90E}"/>
              </a:ext>
            </a:extLst>
          </p:cNvPr>
          <p:cNvSpPr txBox="1"/>
          <p:nvPr/>
        </p:nvSpPr>
        <p:spPr>
          <a:xfrm>
            <a:off x="8081566" y="4270171"/>
            <a:ext cx="3547215" cy="1257643"/>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900">
                <a:solidFill>
                  <a:srgbClr val="3F3F3F"/>
                </a:solidFill>
                <a:latin typeface="Funnel Sans" pitchFamily="2" charset="0"/>
              </a:rPr>
              <a:t>A comprehensive, streamlined process for collating, analyzing, and sharing regulatory data</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900">
                <a:solidFill>
                  <a:srgbClr val="3F3F3F"/>
                </a:solidFill>
                <a:latin typeface="Funnel Sans" pitchFamily="2" charset="0"/>
              </a:rPr>
              <a:t>Accessible insights to boost the productivity of research teams and analysts, reducing report creation time from weeks to just hours</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900">
                <a:solidFill>
                  <a:srgbClr val="3F3F3F"/>
                </a:solidFill>
                <a:latin typeface="Funnel Sans" pitchFamily="2" charset="0"/>
              </a:rPr>
              <a:t>Fast analysis of new product formulations, drug delivery innovations, and safety considerations to guide product development and business intelligence</a:t>
            </a:r>
            <a:endParaRPr lang="pl-PL" sz="900">
              <a:solidFill>
                <a:srgbClr val="3F3F3F"/>
              </a:solidFill>
              <a:latin typeface="Funnel Sans" pitchFamily="2" charset="0"/>
            </a:endParaRPr>
          </a:p>
        </p:txBody>
      </p:sp>
      <p:sp>
        <p:nvSpPr>
          <p:cNvPr id="67" name="Slide Number Placeholder 4">
            <a:extLst>
              <a:ext uri="{FF2B5EF4-FFF2-40B4-BE49-F238E27FC236}">
                <a16:creationId xmlns:a16="http://schemas.microsoft.com/office/drawing/2014/main" id="{FB5632AC-0DB3-0063-6A8A-D99E9883F79D}"/>
              </a:ext>
            </a:extLst>
          </p:cNvPr>
          <p:cNvSpPr>
            <a:spLocks noGrp="1"/>
          </p:cNvSpPr>
          <p:nvPr>
            <p:ph type="sldNum" idx="14"/>
          </p:nvPr>
        </p:nvSpPr>
        <p:spPr>
          <a:xfrm>
            <a:off x="11368216" y="3277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71" name="Rounded Rectangle 26">
            <a:extLst>
              <a:ext uri="{FF2B5EF4-FFF2-40B4-BE49-F238E27FC236}">
                <a16:creationId xmlns:a16="http://schemas.microsoft.com/office/drawing/2014/main" id="{5EE699AA-7B80-F29A-91D4-C54D7A724924}"/>
              </a:ext>
            </a:extLst>
          </p:cNvPr>
          <p:cNvSpPr/>
          <p:nvPr/>
        </p:nvSpPr>
        <p:spPr>
          <a:xfrm>
            <a:off x="9034956" y="283140"/>
            <a:ext cx="2477024"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lvl="0" indent="0" algn="ctr" defTabSz="914400" eaLnBrk="1" fontAlgn="auto" latinLnBrk="0" hangingPunct="1">
              <a:lnSpc>
                <a:spcPct val="90000"/>
              </a:lnSpc>
              <a:buClr>
                <a:srgbClr val="FF545F"/>
              </a:buClr>
              <a:buSzPts val="1400"/>
              <a:buFont typeface="Arial"/>
              <a:buNone/>
              <a:tabLst/>
              <a:defRPr/>
            </a:pPr>
            <a:r>
              <a:rPr lang="en-US" sz="1000" kern="1200">
                <a:solidFill>
                  <a:srgbClr val="161916"/>
                </a:solidFill>
                <a:latin typeface="Funnel Sans" pitchFamily="2" charset="0"/>
              </a:rPr>
              <a:t>Regulatory compliance | Life Sciences</a:t>
            </a:r>
          </a:p>
        </p:txBody>
      </p:sp>
      <p:sp>
        <p:nvSpPr>
          <p:cNvPr id="5" name="TextBox 4">
            <a:hlinkClick r:id="rId10"/>
            <a:extLst>
              <a:ext uri="{FF2B5EF4-FFF2-40B4-BE49-F238E27FC236}">
                <a16:creationId xmlns:a16="http://schemas.microsoft.com/office/drawing/2014/main" id="{31FFDCC5-783E-4D73-6217-8CE26ED29FD0}"/>
              </a:ext>
            </a:extLst>
          </p:cNvPr>
          <p:cNvSpPr txBox="1"/>
          <p:nvPr/>
        </p:nvSpPr>
        <p:spPr>
          <a:xfrm>
            <a:off x="412923" y="5243104"/>
            <a:ext cx="1318893" cy="361910"/>
          </a:xfrm>
          <a:prstGeom prst="roundRect">
            <a:avLst>
              <a:gd name="adj" fmla="val 50000"/>
            </a:avLst>
          </a:prstGeom>
          <a:solidFill>
            <a:schemeClr val="accent1"/>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Case Study</a:t>
            </a:r>
          </a:p>
        </p:txBody>
      </p:sp>
      <p:sp>
        <p:nvSpPr>
          <p:cNvPr id="8" name="Title 1">
            <a:extLst>
              <a:ext uri="{FF2B5EF4-FFF2-40B4-BE49-F238E27FC236}">
                <a16:creationId xmlns:a16="http://schemas.microsoft.com/office/drawing/2014/main" id="{667FD67E-E7BE-173F-8D4E-F9314F421DAD}"/>
              </a:ext>
            </a:extLst>
          </p:cNvPr>
          <p:cNvSpPr txBox="1">
            <a:spLocks/>
          </p:cNvSpPr>
          <p:nvPr/>
        </p:nvSpPr>
        <p:spPr>
          <a:xfrm>
            <a:off x="1205134" y="360853"/>
            <a:ext cx="7983439" cy="1083374"/>
          </a:xfrm>
          <a:prstGeom prst="rect">
            <a:avLst/>
          </a:prstGeom>
          <a:noFill/>
          <a:ln>
            <a:noFill/>
          </a:ln>
        </p:spPr>
        <p:txBody>
          <a:bodyPr spcFirstLastPara="1" vert="horz" wrap="square" lIns="0" tIns="0" rIns="0" bIns="0" rtlCol="0" anchor="t"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buClrTx/>
              <a:defRPr/>
            </a:pPr>
            <a:r>
              <a:rPr lang="en-US">
                <a:latin typeface="Funnel Sans ExtraBold" pitchFamily="2" charset="0"/>
              </a:rPr>
              <a:t>Bringing the power of gen AI to regulatory compliance data</a:t>
            </a:r>
          </a:p>
        </p:txBody>
      </p:sp>
      <p:sp>
        <p:nvSpPr>
          <p:cNvPr id="2" name="TextBox 1">
            <a:hlinkClick r:id="rId11"/>
            <a:extLst>
              <a:ext uri="{FF2B5EF4-FFF2-40B4-BE49-F238E27FC236}">
                <a16:creationId xmlns:a16="http://schemas.microsoft.com/office/drawing/2014/main" id="{1819D127-59F4-8616-81B7-EC185B59AD1A}"/>
              </a:ext>
            </a:extLst>
          </p:cNvPr>
          <p:cNvSpPr txBox="1"/>
          <p:nvPr/>
        </p:nvSpPr>
        <p:spPr>
          <a:xfrm>
            <a:off x="2016799" y="5230185"/>
            <a:ext cx="1318893"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Storefront</a:t>
            </a:r>
          </a:p>
        </p:txBody>
      </p:sp>
      <p:sp>
        <p:nvSpPr>
          <p:cNvPr id="4" name="Footer Placeholder 16">
            <a:extLst>
              <a:ext uri="{FF2B5EF4-FFF2-40B4-BE49-F238E27FC236}">
                <a16:creationId xmlns:a16="http://schemas.microsoft.com/office/drawing/2014/main" id="{5D06D9DA-747D-0C64-6EDA-FDF001DD59EB}"/>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22452207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FA9480-2D68-4173-62A0-8F0916F078BB}"/>
            </a:ext>
          </a:extLst>
        </p:cNvPr>
        <p:cNvGrpSpPr/>
        <p:nvPr/>
      </p:nvGrpSpPr>
      <p:grpSpPr>
        <a:xfrm>
          <a:off x="0" y="0"/>
          <a:ext cx="0" cy="0"/>
          <a:chOff x="0" y="0"/>
          <a:chExt cx="0" cy="0"/>
        </a:xfrm>
      </p:grpSpPr>
      <p:sp>
        <p:nvSpPr>
          <p:cNvPr id="6" name="Freeform: Shape 5">
            <a:extLst>
              <a:ext uri="{FF2B5EF4-FFF2-40B4-BE49-F238E27FC236}">
                <a16:creationId xmlns:a16="http://schemas.microsoft.com/office/drawing/2014/main" id="{4FB8DE4F-B9CF-9B1D-075D-F63945BB6FB5}"/>
              </a:ext>
            </a:extLst>
          </p:cNvPr>
          <p:cNvSpPr/>
          <p:nvPr/>
        </p:nvSpPr>
        <p:spPr>
          <a:xfrm>
            <a:off x="0" y="1509899"/>
            <a:ext cx="5825515" cy="4780925"/>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rcRect/>
            <a:stretch>
              <a:fillRect l="107"/>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N">
              <a:solidFill>
                <a:srgbClr val="FFFDFF"/>
              </a:solidFill>
              <a:latin typeface="Funnel Sans" pitchFamily="2" charset="0"/>
            </a:endParaRPr>
          </a:p>
        </p:txBody>
      </p:sp>
      <p:sp>
        <p:nvSpPr>
          <p:cNvPr id="13" name="Rectangle 12">
            <a:extLst>
              <a:ext uri="{FF2B5EF4-FFF2-40B4-BE49-F238E27FC236}">
                <a16:creationId xmlns:a16="http://schemas.microsoft.com/office/drawing/2014/main" id="{A59FDE79-8EC6-84B5-8EBC-6D6D71A4F6F3}"/>
              </a:ext>
            </a:extLst>
          </p:cNvPr>
          <p:cNvSpPr/>
          <p:nvPr/>
        </p:nvSpPr>
        <p:spPr>
          <a:xfrm>
            <a:off x="-888" y="1520824"/>
            <a:ext cx="4702153" cy="4780925"/>
          </a:xfrm>
          <a:prstGeom prst="rect">
            <a:avLst/>
          </a:prstGeom>
          <a:gradFill>
            <a:gsLst>
              <a:gs pos="0">
                <a:schemeClr val="tx1">
                  <a:alpha val="76000"/>
                </a:schemeClr>
              </a:gs>
              <a:gs pos="100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 name="Rectangle: Rounded Corners 19">
            <a:extLst>
              <a:ext uri="{FF2B5EF4-FFF2-40B4-BE49-F238E27FC236}">
                <a16:creationId xmlns:a16="http://schemas.microsoft.com/office/drawing/2014/main" id="{F298E07B-F06A-AB25-A862-90F43F79742D}"/>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24AC67ED-6C02-F758-F805-04D0DC591554}"/>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994F820D-2AC6-28A6-B0B0-8AA309D9E368}"/>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4" name="Text Placeholder 62">
            <a:extLst>
              <a:ext uri="{FF2B5EF4-FFF2-40B4-BE49-F238E27FC236}">
                <a16:creationId xmlns:a16="http://schemas.microsoft.com/office/drawing/2014/main" id="{C40A58C1-4292-0F73-0979-6F6185629E18}"/>
              </a:ext>
            </a:extLst>
          </p:cNvPr>
          <p:cNvSpPr>
            <a:spLocks noGrp="1"/>
          </p:cNvSpPr>
          <p:nvPr>
            <p:ph type="body" idx="2"/>
          </p:nvPr>
        </p:nvSpPr>
        <p:spPr>
          <a:xfrm>
            <a:off x="645931" y="1659570"/>
            <a:ext cx="3100247" cy="1994889"/>
          </a:xfrm>
        </p:spPr>
        <p:txBody>
          <a:bodyPr/>
          <a:lstStyle/>
          <a:p>
            <a:r>
              <a:rPr lang="en-US" sz="2200" b="0">
                <a:solidFill>
                  <a:schemeClr val="bg1"/>
                </a:solidFill>
              </a:rPr>
              <a:t>Genpact leveraged its AI expertise to transform A leading global pharmaceutical company's data processing, ensuring timely data availability and enhanced decision-making capabilities.</a:t>
            </a:r>
          </a:p>
        </p:txBody>
      </p:sp>
      <p:sp>
        <p:nvSpPr>
          <p:cNvPr id="15" name="TextBox 14">
            <a:extLst>
              <a:ext uri="{FF2B5EF4-FFF2-40B4-BE49-F238E27FC236}">
                <a16:creationId xmlns:a16="http://schemas.microsoft.com/office/drawing/2014/main" id="{F3539BDA-5C06-79BA-F911-088EB7A3A2DC}"/>
              </a:ext>
            </a:extLst>
          </p:cNvPr>
          <p:cNvSpPr txBox="1"/>
          <p:nvPr/>
        </p:nvSpPr>
        <p:spPr>
          <a:xfrm>
            <a:off x="4716193" y="1804516"/>
            <a:ext cx="2244658" cy="424732"/>
          </a:xfrm>
          <a:prstGeom prst="rect">
            <a:avLst/>
          </a:prstGeom>
          <a:noFill/>
        </p:spPr>
        <p:txBody>
          <a:bodyPr wrap="square">
            <a:spAutoFit/>
          </a:bodyPr>
          <a:lstStyle/>
          <a:p>
            <a:pPr>
              <a:lnSpc>
                <a:spcPct val="90000"/>
              </a:lnSpc>
              <a:buSzPts val="1400"/>
              <a:defRPr/>
            </a:pPr>
            <a:r>
              <a:rPr lang="en-US" sz="2400" kern="1200" dirty="0">
                <a:solidFill>
                  <a:srgbClr val="494949"/>
                </a:solidFill>
                <a:latin typeface="Funnel Sans" pitchFamily="2" charset="0"/>
                <a:ea typeface="+mn-ea"/>
              </a:rPr>
              <a:t>Technology</a:t>
            </a:r>
          </a:p>
        </p:txBody>
      </p:sp>
      <p:sp>
        <p:nvSpPr>
          <p:cNvPr id="16" name="TextBox 15">
            <a:extLst>
              <a:ext uri="{FF2B5EF4-FFF2-40B4-BE49-F238E27FC236}">
                <a16:creationId xmlns:a16="http://schemas.microsoft.com/office/drawing/2014/main" id="{FF2D38AA-1235-B545-3BD6-EA26EAACDA25}"/>
              </a:ext>
            </a:extLst>
          </p:cNvPr>
          <p:cNvSpPr txBox="1"/>
          <p:nvPr/>
        </p:nvSpPr>
        <p:spPr>
          <a:xfrm>
            <a:off x="8081567" y="2256333"/>
            <a:ext cx="3649989" cy="1257643"/>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900">
                <a:solidFill>
                  <a:srgbClr val="3F3F3F"/>
                </a:solidFill>
                <a:latin typeface="Funnel Sans" pitchFamily="2" charset="0"/>
              </a:rPr>
              <a:t>A leading global pharmaceutical company faced significant delays in master data availability, which hindered timely reporting and decision-making. This bottleneck caused inefficiencies and prolonged processing times within their existing data infrastructure.</a:t>
            </a:r>
          </a:p>
          <a:p>
            <a:pPr marL="216000" indent="-216000" algn="just"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All</a:t>
            </a:r>
            <a:r>
              <a:rPr lang="en-IN" sz="900">
                <a:solidFill>
                  <a:srgbClr val="3F3F3F"/>
                </a:solidFill>
                <a:latin typeface="Funnel Sans" pitchFamily="2" charset="0"/>
              </a:rPr>
              <a:t> dependent jobs had to be put on hold due to the unavailability of resources, causing a temporary halt in operations. </a:t>
            </a:r>
            <a:endParaRPr lang="en-US" sz="900">
              <a:solidFill>
                <a:srgbClr val="3F3F3F"/>
              </a:solidFill>
              <a:latin typeface="Funnel Sans" pitchFamily="2" charset="0"/>
            </a:endParaRPr>
          </a:p>
          <a:p>
            <a:pPr marL="216000" lvl="0" indent="-216000" algn="just"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900">
                <a:solidFill>
                  <a:srgbClr val="3F3F3F"/>
                </a:solidFill>
                <a:latin typeface="Funnel Sans" pitchFamily="2" charset="0"/>
              </a:rPr>
              <a:t>Elevated total cost of application ownership.</a:t>
            </a:r>
          </a:p>
        </p:txBody>
      </p:sp>
      <p:sp>
        <p:nvSpPr>
          <p:cNvPr id="17" name="TextBox 16">
            <a:extLst>
              <a:ext uri="{FF2B5EF4-FFF2-40B4-BE49-F238E27FC236}">
                <a16:creationId xmlns:a16="http://schemas.microsoft.com/office/drawing/2014/main" id="{3868ECF1-D820-0594-2E76-011385503705}"/>
              </a:ext>
            </a:extLst>
          </p:cNvPr>
          <p:cNvSpPr txBox="1"/>
          <p:nvPr/>
        </p:nvSpPr>
        <p:spPr>
          <a:xfrm>
            <a:off x="8521245" y="1804516"/>
            <a:ext cx="1616834" cy="424732"/>
          </a:xfrm>
          <a:prstGeom prst="rect">
            <a:avLst/>
          </a:prstGeom>
          <a:noFill/>
        </p:spPr>
        <p:txBody>
          <a:bodyPr wrap="square" rtlCol="0">
            <a:spAutoFit/>
          </a:bodyPr>
          <a:lstStyle/>
          <a:p>
            <a:pPr>
              <a:lnSpc>
                <a:spcPct val="90000"/>
              </a:lnSpc>
              <a:buSzPts val="1400"/>
              <a:defRPr/>
            </a:pPr>
            <a:r>
              <a:rPr lang="en-US" sz="2400" kern="1200">
                <a:solidFill>
                  <a:srgbClr val="494949"/>
                </a:solidFill>
                <a:latin typeface="Funnel Sans" pitchFamily="2" charset="0"/>
                <a:ea typeface="+mn-ea"/>
              </a:rPr>
              <a:t>Challenge</a:t>
            </a:r>
          </a:p>
        </p:txBody>
      </p:sp>
      <p:sp>
        <p:nvSpPr>
          <p:cNvPr id="18" name="TextBox 17">
            <a:extLst>
              <a:ext uri="{FF2B5EF4-FFF2-40B4-BE49-F238E27FC236}">
                <a16:creationId xmlns:a16="http://schemas.microsoft.com/office/drawing/2014/main" id="{6F73058B-69B2-8790-FF1C-A3EECA93A514}"/>
              </a:ext>
            </a:extLst>
          </p:cNvPr>
          <p:cNvSpPr txBox="1"/>
          <p:nvPr/>
        </p:nvSpPr>
        <p:spPr>
          <a:xfrm>
            <a:off x="4347141" y="2256333"/>
            <a:ext cx="3318058" cy="742117"/>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Veeva CRM integration</a:t>
            </a:r>
          </a:p>
          <a:p>
            <a:pPr marL="216000" indent="-21600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Data governance</a:t>
            </a:r>
          </a:p>
          <a:p>
            <a:pPr marL="216000" indent="-21600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Hyperion Essbase Reporting</a:t>
            </a:r>
          </a:p>
          <a:p>
            <a:pPr marL="216000" indent="-21600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Centralized integration platform support</a:t>
            </a:r>
          </a:p>
        </p:txBody>
      </p:sp>
      <p:sp>
        <p:nvSpPr>
          <p:cNvPr id="19" name="TextBox 18">
            <a:extLst>
              <a:ext uri="{FF2B5EF4-FFF2-40B4-BE49-F238E27FC236}">
                <a16:creationId xmlns:a16="http://schemas.microsoft.com/office/drawing/2014/main" id="{ADEB29C8-4125-D90B-FF4F-8D93075CC9CB}"/>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07D440B0-3768-872C-73A6-92A61E42E986}"/>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1E07D6B3-E8B4-F609-2CB8-566059EDB8E1}"/>
              </a:ext>
            </a:extLst>
          </p:cNvPr>
          <p:cNvSpPr txBox="1"/>
          <p:nvPr/>
        </p:nvSpPr>
        <p:spPr>
          <a:xfrm>
            <a:off x="4347141" y="4273936"/>
            <a:ext cx="3353610" cy="765200"/>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Genpact implemented performance tuning on scripts and jobs, removed unused tables, and optimized the archival process to increase database storage capacity. This strategic overhaul streamlined data processes, ensuring data was processed more efficiently.</a:t>
            </a:r>
          </a:p>
        </p:txBody>
      </p:sp>
      <p:grpSp>
        <p:nvGrpSpPr>
          <p:cNvPr id="23" name="Group 22">
            <a:extLst>
              <a:ext uri="{FF2B5EF4-FFF2-40B4-BE49-F238E27FC236}">
                <a16:creationId xmlns:a16="http://schemas.microsoft.com/office/drawing/2014/main" id="{A180C00B-E56A-F296-ECF1-4687A7EB8FC2}"/>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FAA876E1-1E52-7469-2CA6-6E5BF4969EB3}"/>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E1DF72CB-3617-2D0B-9DF5-25DBCB41446D}"/>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574667EA-177F-A71C-3485-CE672B9119D0}"/>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95B9C315-351F-1344-6607-4D2745E05E2A}"/>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86F3ECF4-E64C-0C17-E549-E8FBDD0E5271}"/>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B6C8FC95-8608-7F90-D347-0F6AF7219061}"/>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042B2316-3268-2ECF-5030-3639E3B3CF27}"/>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866A317D-FABA-4CEB-181B-FF19FB3412A6}"/>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43F83D11-2F6C-65C3-537C-DD9C5C430A4E}"/>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064D61AF-BEE6-98F5-F585-1692B6322DC7}"/>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E464D85F-87A4-9A3D-937E-9A11DDD95168}"/>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E18CFAE9-1983-69E5-4A51-09E12A6BF563}"/>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12FBCD6B-1DBF-5753-3118-38DC4E6156EC}"/>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7E57A3D9-948A-F58F-BCE3-D5DC794832E8}"/>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15D32BF3-F427-D64E-72AC-840C2BC55D50}"/>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A9A6162C-5071-4D26-A230-1998E0AA3808}"/>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33AD8586-1840-17E3-1262-99EA2354CBB2}"/>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A31A3326-866E-3344-5570-305C1628D26B}"/>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8DDF032E-53B9-F439-239C-ADEBAAB83443}"/>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712BEF83-39CD-A3FF-7F8D-3716A5371935}"/>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0D6DC7C0-EABB-A251-C1D6-6A8434A1666C}"/>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24945D1B-9C92-6D8A-3728-B341ADAB18A6}"/>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55BDFAC2-FED9-9F28-698E-1FE8C31D574F}"/>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3467ECE1-9004-4D2A-AD3C-41B872792118}"/>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A56E9AC2-E002-E5A6-897B-E8F294B04DBF}"/>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A9908551-F911-E8D2-7B70-4300A050FC3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D219BC6E-B646-BC5B-0BE1-5740E36E65C5}"/>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6C5121B7-B226-E2B6-7662-FE671DE494F5}"/>
              </a:ext>
            </a:extLst>
          </p:cNvPr>
          <p:cNvSpPr txBox="1"/>
          <p:nvPr/>
        </p:nvSpPr>
        <p:spPr>
          <a:xfrm>
            <a:off x="8081566" y="4270171"/>
            <a:ext cx="3547215" cy="1257643"/>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algn="just"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The solution resulted 64% reduction in process time, enabling business to access critical data when needed. This improvement allowed for more informed business decisions and optimized overall operations.</a:t>
            </a:r>
          </a:p>
          <a:p>
            <a:pPr marL="216000" indent="-216000" algn="just" defTabSz="1219168" hangingPunct="0">
              <a:spcAft>
                <a:spcPts val="300"/>
              </a:spcAft>
              <a:buBlip>
                <a:blip r:embed="rId4">
                  <a:extLst>
                    <a:ext uri="{96DAC541-7B7A-43D3-8B79-37D633B846F1}">
                      <asvg:svgBlip xmlns:asvg="http://schemas.microsoft.com/office/drawing/2016/SVG/main" r:embed="rId5"/>
                    </a:ext>
                  </a:extLst>
                </a:blip>
              </a:buBlip>
              <a:defRPr/>
            </a:pPr>
            <a:r>
              <a:rPr lang="en-IN" sz="900">
                <a:solidFill>
                  <a:srgbClr val="3F3F3F"/>
                </a:solidFill>
                <a:latin typeface="Funnel Sans" pitchFamily="2" charset="0"/>
              </a:rPr>
              <a:t>Sales representatives can proactively prepare for their interactions with Healthcare Providers (HCPs), Healthcare Organizations (HCOs), and Healthcare Institutions (HCIs)</a:t>
            </a:r>
          </a:p>
          <a:p>
            <a:pPr marL="216000" indent="-216000" algn="just"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Computation cost reduced by ~20%</a:t>
            </a:r>
          </a:p>
        </p:txBody>
      </p:sp>
      <p:sp>
        <p:nvSpPr>
          <p:cNvPr id="67" name="Slide Number Placeholder 4">
            <a:extLst>
              <a:ext uri="{FF2B5EF4-FFF2-40B4-BE49-F238E27FC236}">
                <a16:creationId xmlns:a16="http://schemas.microsoft.com/office/drawing/2014/main" id="{27055578-97C5-4D1E-3A61-72C7453C861E}"/>
              </a:ext>
            </a:extLst>
          </p:cNvPr>
          <p:cNvSpPr>
            <a:spLocks noGrp="1"/>
          </p:cNvSpPr>
          <p:nvPr>
            <p:ph type="sldNum" idx="14"/>
          </p:nvPr>
        </p:nvSpPr>
        <p:spPr>
          <a:xfrm>
            <a:off x="11368216" y="3277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71" name="Rounded Rectangle 26">
            <a:extLst>
              <a:ext uri="{FF2B5EF4-FFF2-40B4-BE49-F238E27FC236}">
                <a16:creationId xmlns:a16="http://schemas.microsoft.com/office/drawing/2014/main" id="{AEFBC7E7-37B1-64EC-AD32-E0C743E68F5B}"/>
              </a:ext>
            </a:extLst>
          </p:cNvPr>
          <p:cNvSpPr/>
          <p:nvPr/>
        </p:nvSpPr>
        <p:spPr>
          <a:xfrm>
            <a:off x="9698400" y="283140"/>
            <a:ext cx="1813580"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90000"/>
              </a:lnSpc>
              <a:buClr>
                <a:srgbClr val="FF545F"/>
              </a:buClr>
              <a:buSzPts val="1400"/>
              <a:defRPr/>
            </a:pPr>
            <a:r>
              <a:rPr lang="en-US" sz="1000" kern="1200">
                <a:solidFill>
                  <a:srgbClr val="161916"/>
                </a:solidFill>
                <a:latin typeface="Funnel Sans" pitchFamily="2" charset="0"/>
              </a:rPr>
              <a:t>Technology | Life Sciences</a:t>
            </a:r>
          </a:p>
        </p:txBody>
      </p:sp>
      <p:sp>
        <p:nvSpPr>
          <p:cNvPr id="8" name="Title 1">
            <a:extLst>
              <a:ext uri="{FF2B5EF4-FFF2-40B4-BE49-F238E27FC236}">
                <a16:creationId xmlns:a16="http://schemas.microsoft.com/office/drawing/2014/main" id="{741B1C27-4EA0-BCCE-E859-7B528F36D644}"/>
              </a:ext>
            </a:extLst>
          </p:cNvPr>
          <p:cNvSpPr txBox="1">
            <a:spLocks/>
          </p:cNvSpPr>
          <p:nvPr/>
        </p:nvSpPr>
        <p:spPr>
          <a:xfrm>
            <a:off x="1258298" y="360853"/>
            <a:ext cx="9996759" cy="1083374"/>
          </a:xfrm>
          <a:prstGeom prst="rect">
            <a:avLst/>
          </a:prstGeom>
          <a:noFill/>
          <a:ln>
            <a:noFill/>
          </a:ln>
        </p:spPr>
        <p:txBody>
          <a:bodyPr spcFirstLastPara="1" vert="horz" wrap="square" lIns="0" tIns="0" rIns="0" bIns="0" rtlCol="0" anchor="t"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buClrTx/>
              <a:defRPr/>
            </a:pPr>
            <a:r>
              <a:rPr lang="en-US">
                <a:latin typeface="Funnel Sans ExtraBold" pitchFamily="2" charset="0"/>
              </a:rPr>
              <a:t>Streamlined data processes </a:t>
            </a:r>
          </a:p>
          <a:p>
            <a:pPr>
              <a:buClrTx/>
              <a:defRPr/>
            </a:pPr>
            <a:r>
              <a:rPr lang="en-US">
                <a:latin typeface="Funnel Sans ExtraBold" pitchFamily="2" charset="0"/>
              </a:rPr>
              <a:t>enhance pharmaceutical decision-making</a:t>
            </a:r>
          </a:p>
        </p:txBody>
      </p:sp>
      <p:sp>
        <p:nvSpPr>
          <p:cNvPr id="2" name="Footer Placeholder 16">
            <a:extLst>
              <a:ext uri="{FF2B5EF4-FFF2-40B4-BE49-F238E27FC236}">
                <a16:creationId xmlns:a16="http://schemas.microsoft.com/office/drawing/2014/main" id="{B8B2F49D-6711-8EB9-3BF1-5667BE05BAD0}"/>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26507520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6453AA-ACE7-6DD0-0E3B-88B08899F341}"/>
            </a:ext>
          </a:extLst>
        </p:cNvPr>
        <p:cNvGrpSpPr/>
        <p:nvPr/>
      </p:nvGrpSpPr>
      <p:grpSpPr>
        <a:xfrm>
          <a:off x="0" y="0"/>
          <a:ext cx="0" cy="0"/>
          <a:chOff x="0" y="0"/>
          <a:chExt cx="0" cy="0"/>
        </a:xfrm>
      </p:grpSpPr>
      <p:sp>
        <p:nvSpPr>
          <p:cNvPr id="6" name="Freeform: Shape 5">
            <a:extLst>
              <a:ext uri="{FF2B5EF4-FFF2-40B4-BE49-F238E27FC236}">
                <a16:creationId xmlns:a16="http://schemas.microsoft.com/office/drawing/2014/main" id="{1A79E14F-3A5D-D5ED-1002-810ED63BBCC5}"/>
              </a:ext>
            </a:extLst>
          </p:cNvPr>
          <p:cNvSpPr/>
          <p:nvPr/>
        </p:nvSpPr>
        <p:spPr>
          <a:xfrm>
            <a:off x="0" y="1509899"/>
            <a:ext cx="5825515" cy="4780925"/>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rcRect/>
            <a:stretch>
              <a:fillRect l="107"/>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N">
              <a:solidFill>
                <a:srgbClr val="FFFDFF"/>
              </a:solidFill>
              <a:latin typeface="Funnel Sans" pitchFamily="2" charset="0"/>
            </a:endParaRPr>
          </a:p>
        </p:txBody>
      </p:sp>
      <p:sp>
        <p:nvSpPr>
          <p:cNvPr id="13" name="Rectangle 12">
            <a:extLst>
              <a:ext uri="{FF2B5EF4-FFF2-40B4-BE49-F238E27FC236}">
                <a16:creationId xmlns:a16="http://schemas.microsoft.com/office/drawing/2014/main" id="{B877468D-C48A-45C1-3610-65A67A58FFE2}"/>
              </a:ext>
            </a:extLst>
          </p:cNvPr>
          <p:cNvSpPr/>
          <p:nvPr/>
        </p:nvSpPr>
        <p:spPr>
          <a:xfrm>
            <a:off x="-888" y="1520824"/>
            <a:ext cx="4702153" cy="4780925"/>
          </a:xfrm>
          <a:prstGeom prst="rect">
            <a:avLst/>
          </a:prstGeom>
          <a:gradFill>
            <a:gsLst>
              <a:gs pos="0">
                <a:schemeClr val="tx1">
                  <a:alpha val="76000"/>
                </a:schemeClr>
              </a:gs>
              <a:gs pos="100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 name="Rectangle: Rounded Corners 19">
            <a:extLst>
              <a:ext uri="{FF2B5EF4-FFF2-40B4-BE49-F238E27FC236}">
                <a16:creationId xmlns:a16="http://schemas.microsoft.com/office/drawing/2014/main" id="{F7B65149-D7FB-17A2-7591-C298C37EAC75}"/>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C2CA9811-32EC-A751-E14D-F5DD18E033A8}"/>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C9FC4895-20B0-D187-41EB-AD5F0E6D8995}"/>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4" name="Text Placeholder 62">
            <a:extLst>
              <a:ext uri="{FF2B5EF4-FFF2-40B4-BE49-F238E27FC236}">
                <a16:creationId xmlns:a16="http://schemas.microsoft.com/office/drawing/2014/main" id="{16DF1C56-8468-67FB-3EB3-F0EF43B4E153}"/>
              </a:ext>
            </a:extLst>
          </p:cNvPr>
          <p:cNvSpPr>
            <a:spLocks noGrp="1"/>
          </p:cNvSpPr>
          <p:nvPr>
            <p:ph type="body" idx="2"/>
          </p:nvPr>
        </p:nvSpPr>
        <p:spPr>
          <a:xfrm>
            <a:off x="645931" y="1659570"/>
            <a:ext cx="3100247" cy="1994889"/>
          </a:xfrm>
        </p:spPr>
        <p:txBody>
          <a:bodyPr/>
          <a:lstStyle/>
          <a:p>
            <a:r>
              <a:rPr lang="en-US" sz="2200" b="0">
                <a:solidFill>
                  <a:schemeClr val="bg1"/>
                </a:solidFill>
                <a:latin typeface="Funnel Sans"/>
              </a:rPr>
              <a:t>Genpact revolutionized a leading biotech company’s .NET application suite by using gen AI to develop comprehensive documentation, significantly enhancing understanding and modernization of its systems.</a:t>
            </a:r>
            <a:endParaRPr lang="en-US" sz="2200" b="0">
              <a:solidFill>
                <a:schemeClr val="bg1"/>
              </a:solidFill>
            </a:endParaRPr>
          </a:p>
        </p:txBody>
      </p:sp>
      <p:sp>
        <p:nvSpPr>
          <p:cNvPr id="15" name="TextBox 14">
            <a:extLst>
              <a:ext uri="{FF2B5EF4-FFF2-40B4-BE49-F238E27FC236}">
                <a16:creationId xmlns:a16="http://schemas.microsoft.com/office/drawing/2014/main" id="{64D57F86-9AD7-74CD-E45F-49A5C5794A79}"/>
              </a:ext>
            </a:extLst>
          </p:cNvPr>
          <p:cNvSpPr txBox="1"/>
          <p:nvPr/>
        </p:nvSpPr>
        <p:spPr>
          <a:xfrm>
            <a:off x="4716193" y="1804516"/>
            <a:ext cx="2244658" cy="424732"/>
          </a:xfrm>
          <a:prstGeom prst="rect">
            <a:avLst/>
          </a:prstGeom>
          <a:noFill/>
        </p:spPr>
        <p:txBody>
          <a:bodyPr wrap="square">
            <a:spAutoFit/>
          </a:bodyPr>
          <a:lstStyle/>
          <a:p>
            <a:pPr>
              <a:lnSpc>
                <a:spcPct val="90000"/>
              </a:lnSpc>
              <a:buSzPts val="1400"/>
              <a:defRPr/>
            </a:pPr>
            <a:r>
              <a:rPr lang="en-US" sz="2400" kern="1200">
                <a:solidFill>
                  <a:srgbClr val="494949"/>
                </a:solidFill>
                <a:latin typeface="Funnel Sans" pitchFamily="2" charset="0"/>
                <a:ea typeface="+mn-ea"/>
              </a:rPr>
              <a:t>Technology</a:t>
            </a:r>
          </a:p>
        </p:txBody>
      </p:sp>
      <p:sp>
        <p:nvSpPr>
          <p:cNvPr id="16" name="TextBox 15">
            <a:extLst>
              <a:ext uri="{FF2B5EF4-FFF2-40B4-BE49-F238E27FC236}">
                <a16:creationId xmlns:a16="http://schemas.microsoft.com/office/drawing/2014/main" id="{2125B133-6ED7-2360-78FB-DF831D3C2CC5}"/>
              </a:ext>
            </a:extLst>
          </p:cNvPr>
          <p:cNvSpPr txBox="1"/>
          <p:nvPr/>
        </p:nvSpPr>
        <p:spPr>
          <a:xfrm>
            <a:off x="8081567" y="2256333"/>
            <a:ext cx="3649989" cy="1319198"/>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900">
                <a:solidFill>
                  <a:srgbClr val="3F3F3F"/>
                </a:solidFill>
                <a:latin typeface="Funnel Sans" pitchFamily="2" charset="0"/>
              </a:rPr>
              <a:t>The client’s suite of .NET applications lacked existing documentation. This made it difficult for its team to comprehend the structure, functionality, and dependencies of the suite. Additionally, critical business processes depended on subject matter experts with limited written knowledge, creating bottlenecks in gathering insights. The client needed a comprehensive understanding of the system's architecture and processes within a tight four-week timeframe to build a modernization point of view (POV)</a:t>
            </a:r>
          </a:p>
        </p:txBody>
      </p:sp>
      <p:sp>
        <p:nvSpPr>
          <p:cNvPr id="17" name="TextBox 16">
            <a:extLst>
              <a:ext uri="{FF2B5EF4-FFF2-40B4-BE49-F238E27FC236}">
                <a16:creationId xmlns:a16="http://schemas.microsoft.com/office/drawing/2014/main" id="{52EA8FF0-4FEC-8041-4918-79A4B2975152}"/>
              </a:ext>
            </a:extLst>
          </p:cNvPr>
          <p:cNvSpPr txBox="1"/>
          <p:nvPr/>
        </p:nvSpPr>
        <p:spPr>
          <a:xfrm>
            <a:off x="8521245" y="1804516"/>
            <a:ext cx="1616834" cy="424732"/>
          </a:xfrm>
          <a:prstGeom prst="rect">
            <a:avLst/>
          </a:prstGeom>
          <a:noFill/>
        </p:spPr>
        <p:txBody>
          <a:bodyPr wrap="square" rtlCol="0">
            <a:spAutoFit/>
          </a:bodyPr>
          <a:lstStyle/>
          <a:p>
            <a:pPr>
              <a:lnSpc>
                <a:spcPct val="90000"/>
              </a:lnSpc>
              <a:buSzPts val="1400"/>
              <a:defRPr/>
            </a:pPr>
            <a:r>
              <a:rPr lang="en-US" sz="2400" kern="1200">
                <a:solidFill>
                  <a:srgbClr val="494949"/>
                </a:solidFill>
                <a:latin typeface="Funnel Sans" pitchFamily="2" charset="0"/>
                <a:ea typeface="+mn-ea"/>
              </a:rPr>
              <a:t>Challenge</a:t>
            </a:r>
          </a:p>
        </p:txBody>
      </p:sp>
      <p:sp>
        <p:nvSpPr>
          <p:cNvPr id="18" name="TextBox 17">
            <a:extLst>
              <a:ext uri="{FF2B5EF4-FFF2-40B4-BE49-F238E27FC236}">
                <a16:creationId xmlns:a16="http://schemas.microsoft.com/office/drawing/2014/main" id="{32DA9186-EE5A-772A-896C-20F3B1E58FC2}"/>
              </a:ext>
            </a:extLst>
          </p:cNvPr>
          <p:cNvSpPr txBox="1"/>
          <p:nvPr/>
        </p:nvSpPr>
        <p:spPr>
          <a:xfrm>
            <a:off x="4347141" y="2256333"/>
            <a:ext cx="3318058" cy="211203"/>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Cora Code GenY</a:t>
            </a:r>
          </a:p>
        </p:txBody>
      </p:sp>
      <p:sp>
        <p:nvSpPr>
          <p:cNvPr id="19" name="TextBox 18">
            <a:extLst>
              <a:ext uri="{FF2B5EF4-FFF2-40B4-BE49-F238E27FC236}">
                <a16:creationId xmlns:a16="http://schemas.microsoft.com/office/drawing/2014/main" id="{A8D14B8F-2851-D6F4-89EE-2AB24C5D6B4F}"/>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7B257CC8-8146-30E4-4079-5A07796E98A2}"/>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B85FD327-73C4-0C2B-E554-DE15FD601B68}"/>
              </a:ext>
            </a:extLst>
          </p:cNvPr>
          <p:cNvSpPr txBox="1"/>
          <p:nvPr/>
        </p:nvSpPr>
        <p:spPr>
          <a:xfrm>
            <a:off x="4347141" y="4273936"/>
            <a:ext cx="3353610" cy="1457698"/>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Genpact used its AI-powered Cora Code GenY to generate detailed documentation on key features and components of the application, addressing the documentation deficit. A chatbot-like application was also created using Cora Code GenY to provide real-time insights on the flow and architecture and answering technical questions on demand. This approach enabled the client to swiftly access crucial information about the application's processes and dependencies, facilitating faster decision-making for the modernization POV.</a:t>
            </a:r>
          </a:p>
        </p:txBody>
      </p:sp>
      <p:grpSp>
        <p:nvGrpSpPr>
          <p:cNvPr id="23" name="Group 22">
            <a:extLst>
              <a:ext uri="{FF2B5EF4-FFF2-40B4-BE49-F238E27FC236}">
                <a16:creationId xmlns:a16="http://schemas.microsoft.com/office/drawing/2014/main" id="{79CC696D-5226-BAB8-4932-DF27AE187B69}"/>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D9E4949C-C5A8-EE4C-4134-4453C0E3683C}"/>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315EF4B0-E825-7299-448F-BD745FD9FC86}"/>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CAE4E334-6708-6F03-CBA9-4F1DE5938348}"/>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76CFAC08-1A1D-0B28-8C24-61F5F4E93AF1}"/>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DB4DCC08-70FB-1DDE-BC25-C989680476D6}"/>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0261677F-6BC5-57A8-0DF7-591DEE896B7F}"/>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1BC47702-40F6-5DA8-C8E8-1720E9236873}"/>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8B3E7231-8A95-089C-5D2C-B30D561372C1}"/>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389E02D9-35E6-40D1-8130-24C2E52B65B4}"/>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A080D96A-9470-E5C7-80DB-4428CC4BFAE8}"/>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C0D65AFB-44B3-8228-0F3D-1949CBC4FFEC}"/>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6725D00E-F753-FA4D-8771-3627D4B7A923}"/>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7D473F59-D9A0-36C5-014C-A394CDE83354}"/>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6EC82678-391B-C356-F832-756DD081E0EE}"/>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01528CFB-A8C3-2EEB-D105-19233603305D}"/>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131379A7-ADB3-7410-7765-7B000EC6B2E4}"/>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3EB3FF51-B6EB-03C4-0284-4D510DE833C6}"/>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3343C96E-5844-F957-D782-1D2AA65E90C3}"/>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91AAF0FA-AAC4-7FE7-F972-34B263D44256}"/>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0F8E6208-A576-A0C9-A7CC-31434A381BB6}"/>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8C5202FB-F5D2-15DB-C41B-6F967EFB0091}"/>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0DD4FAB6-5E4E-6CC9-277F-FB0B6C9E139A}"/>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DEED119D-A854-B3FC-7B99-66E881FC3937}"/>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ED778719-6D6B-8EFF-07B7-5E75ACD402C3}"/>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FE9D6811-BE91-FF47-7E2F-405DA7B0C953}"/>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DEB4C5C5-20EB-1CD6-AFD7-4B482970941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FAA14E75-C419-7C41-4CA1-62CE52E76635}"/>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C69D84B1-9E51-4411-FC1B-41EEC8B62A8E}"/>
              </a:ext>
            </a:extLst>
          </p:cNvPr>
          <p:cNvSpPr txBox="1"/>
          <p:nvPr/>
        </p:nvSpPr>
        <p:spPr>
          <a:xfrm>
            <a:off x="8081566" y="4270171"/>
            <a:ext cx="3547215" cy="903700"/>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defTabSz="1219168" hangingPunct="0">
              <a:spcAft>
                <a:spcPts val="300"/>
              </a:spcAft>
              <a:defRPr/>
            </a:pPr>
            <a:r>
              <a:rPr lang="en-US" sz="900">
                <a:solidFill>
                  <a:srgbClr val="3F3F3F"/>
                </a:solidFill>
                <a:latin typeface="Funnel Sans" pitchFamily="2" charset="0"/>
              </a:rPr>
              <a:t>Genpact's solution enabled the company to swiftly improve its understanding of its .NET applications, reducing dependency on subject matter experts and expediting the modernization process. Consequently, Genpact empowered the firm’s employees with the tools necessary to drive their strategic modernization efforts, positioning them for future success.</a:t>
            </a:r>
          </a:p>
        </p:txBody>
      </p:sp>
      <p:sp>
        <p:nvSpPr>
          <p:cNvPr id="67" name="Slide Number Placeholder 4">
            <a:extLst>
              <a:ext uri="{FF2B5EF4-FFF2-40B4-BE49-F238E27FC236}">
                <a16:creationId xmlns:a16="http://schemas.microsoft.com/office/drawing/2014/main" id="{CA8659E6-0F8E-68F6-DA99-E148817672AD}"/>
              </a:ext>
            </a:extLst>
          </p:cNvPr>
          <p:cNvSpPr>
            <a:spLocks noGrp="1"/>
          </p:cNvSpPr>
          <p:nvPr>
            <p:ph type="sldNum" idx="14"/>
          </p:nvPr>
        </p:nvSpPr>
        <p:spPr>
          <a:xfrm>
            <a:off x="11368216" y="3277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71" name="Rounded Rectangle 26">
            <a:extLst>
              <a:ext uri="{FF2B5EF4-FFF2-40B4-BE49-F238E27FC236}">
                <a16:creationId xmlns:a16="http://schemas.microsoft.com/office/drawing/2014/main" id="{3EC0FA36-E394-82F4-F440-ED94B2C3959B}"/>
              </a:ext>
            </a:extLst>
          </p:cNvPr>
          <p:cNvSpPr/>
          <p:nvPr/>
        </p:nvSpPr>
        <p:spPr>
          <a:xfrm>
            <a:off x="9698400" y="283140"/>
            <a:ext cx="1813580"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90000"/>
              </a:lnSpc>
              <a:buClr>
                <a:srgbClr val="FF545F"/>
              </a:buClr>
              <a:buSzPts val="1400"/>
              <a:defRPr/>
            </a:pPr>
            <a:r>
              <a:rPr lang="en-US" sz="1000" kern="1200">
                <a:solidFill>
                  <a:srgbClr val="161916"/>
                </a:solidFill>
                <a:latin typeface="Funnel Sans" pitchFamily="2" charset="0"/>
              </a:rPr>
              <a:t>Technology | Life Sciences</a:t>
            </a:r>
          </a:p>
        </p:txBody>
      </p:sp>
      <p:sp>
        <p:nvSpPr>
          <p:cNvPr id="8" name="Title 1">
            <a:extLst>
              <a:ext uri="{FF2B5EF4-FFF2-40B4-BE49-F238E27FC236}">
                <a16:creationId xmlns:a16="http://schemas.microsoft.com/office/drawing/2014/main" id="{F415A6E7-98D7-E7B0-0BE9-5EE9AD12CD63}"/>
              </a:ext>
            </a:extLst>
          </p:cNvPr>
          <p:cNvSpPr txBox="1">
            <a:spLocks/>
          </p:cNvSpPr>
          <p:nvPr/>
        </p:nvSpPr>
        <p:spPr>
          <a:xfrm>
            <a:off x="1258299" y="360853"/>
            <a:ext cx="8157843" cy="1083374"/>
          </a:xfrm>
          <a:prstGeom prst="rect">
            <a:avLst/>
          </a:prstGeom>
          <a:noFill/>
          <a:ln>
            <a:noFill/>
          </a:ln>
        </p:spPr>
        <p:txBody>
          <a:bodyPr spcFirstLastPara="1" vert="horz" wrap="square" lIns="0" tIns="0" rIns="0" bIns="0" rtlCol="0" anchor="t"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buClrTx/>
              <a:defRPr/>
            </a:pPr>
            <a:r>
              <a:rPr lang="en-US">
                <a:latin typeface="Funnel Sans ExtraBold" pitchFamily="2" charset="0"/>
              </a:rPr>
              <a:t>A leading biotech leverages gen AI in its .NET application suite</a:t>
            </a:r>
          </a:p>
        </p:txBody>
      </p:sp>
      <p:sp>
        <p:nvSpPr>
          <p:cNvPr id="2" name="Footer Placeholder 16">
            <a:extLst>
              <a:ext uri="{FF2B5EF4-FFF2-40B4-BE49-F238E27FC236}">
                <a16:creationId xmlns:a16="http://schemas.microsoft.com/office/drawing/2014/main" id="{C9837456-18B2-2C98-ECA8-58633E565CE6}"/>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29036919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A8736B-7B79-F6A1-D396-9F3520471FCF}"/>
            </a:ext>
          </a:extLst>
        </p:cNvPr>
        <p:cNvGrpSpPr/>
        <p:nvPr/>
      </p:nvGrpSpPr>
      <p:grpSpPr>
        <a:xfrm>
          <a:off x="0" y="0"/>
          <a:ext cx="0" cy="0"/>
          <a:chOff x="0" y="0"/>
          <a:chExt cx="0" cy="0"/>
        </a:xfrm>
      </p:grpSpPr>
      <p:sp>
        <p:nvSpPr>
          <p:cNvPr id="6" name="Freeform: Shape 5">
            <a:extLst>
              <a:ext uri="{FF2B5EF4-FFF2-40B4-BE49-F238E27FC236}">
                <a16:creationId xmlns:a16="http://schemas.microsoft.com/office/drawing/2014/main" id="{3749190C-F09D-D471-9D40-85DA4084A598}"/>
              </a:ext>
            </a:extLst>
          </p:cNvPr>
          <p:cNvSpPr/>
          <p:nvPr/>
        </p:nvSpPr>
        <p:spPr>
          <a:xfrm>
            <a:off x="0" y="1509899"/>
            <a:ext cx="5825515" cy="4780925"/>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N">
              <a:solidFill>
                <a:srgbClr val="FFFDFF"/>
              </a:solidFill>
              <a:latin typeface="Funnel Sans" pitchFamily="2" charset="0"/>
            </a:endParaRPr>
          </a:p>
        </p:txBody>
      </p:sp>
      <p:sp>
        <p:nvSpPr>
          <p:cNvPr id="13" name="Rectangle 12">
            <a:extLst>
              <a:ext uri="{FF2B5EF4-FFF2-40B4-BE49-F238E27FC236}">
                <a16:creationId xmlns:a16="http://schemas.microsoft.com/office/drawing/2014/main" id="{CE6C4A61-A254-EA0C-5250-350D386EC777}"/>
              </a:ext>
            </a:extLst>
          </p:cNvPr>
          <p:cNvSpPr/>
          <p:nvPr/>
        </p:nvSpPr>
        <p:spPr>
          <a:xfrm>
            <a:off x="-888" y="1520824"/>
            <a:ext cx="4702153" cy="4780925"/>
          </a:xfrm>
          <a:prstGeom prst="rect">
            <a:avLst/>
          </a:prstGeom>
          <a:gradFill>
            <a:gsLst>
              <a:gs pos="0">
                <a:schemeClr val="tx1">
                  <a:alpha val="76000"/>
                </a:schemeClr>
              </a:gs>
              <a:gs pos="100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 name="Rectangle: Rounded Corners 19">
            <a:extLst>
              <a:ext uri="{FF2B5EF4-FFF2-40B4-BE49-F238E27FC236}">
                <a16:creationId xmlns:a16="http://schemas.microsoft.com/office/drawing/2014/main" id="{F748BF15-2B2A-BBBD-C245-1BF1C1C5101D}"/>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ACB8EE94-1BDA-3880-C2AB-43C1A9B4CE6A}"/>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EB67BD90-555E-4E34-79C3-98D714DF0D37}"/>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4" name="Text Placeholder 62">
            <a:extLst>
              <a:ext uri="{FF2B5EF4-FFF2-40B4-BE49-F238E27FC236}">
                <a16:creationId xmlns:a16="http://schemas.microsoft.com/office/drawing/2014/main" id="{CA47868F-FCBB-38D3-F475-7A439291B961}"/>
              </a:ext>
            </a:extLst>
          </p:cNvPr>
          <p:cNvSpPr>
            <a:spLocks noGrp="1"/>
          </p:cNvSpPr>
          <p:nvPr>
            <p:ph type="body" idx="2"/>
          </p:nvPr>
        </p:nvSpPr>
        <p:spPr>
          <a:xfrm>
            <a:off x="645931" y="1659570"/>
            <a:ext cx="3100247" cy="3317544"/>
          </a:xfrm>
        </p:spPr>
        <p:txBody>
          <a:bodyPr/>
          <a:lstStyle/>
          <a:p>
            <a:r>
              <a:rPr lang="en-US" sz="2200" b="0">
                <a:solidFill>
                  <a:schemeClr val="bg1"/>
                </a:solidFill>
              </a:rPr>
              <a:t>Leveraging Gen AI, Genpact transformed A global, company's invoice processing by automating comprehension and categorization, significantly speeding up operations and enhancing supplier satisfaction.</a:t>
            </a:r>
          </a:p>
        </p:txBody>
      </p:sp>
      <p:sp>
        <p:nvSpPr>
          <p:cNvPr id="15" name="TextBox 14">
            <a:extLst>
              <a:ext uri="{FF2B5EF4-FFF2-40B4-BE49-F238E27FC236}">
                <a16:creationId xmlns:a16="http://schemas.microsoft.com/office/drawing/2014/main" id="{86525BE1-56FE-C33C-69F1-C67819FBCEFA}"/>
              </a:ext>
            </a:extLst>
          </p:cNvPr>
          <p:cNvSpPr txBox="1"/>
          <p:nvPr/>
        </p:nvSpPr>
        <p:spPr>
          <a:xfrm>
            <a:off x="4716193" y="1804516"/>
            <a:ext cx="2244658" cy="424732"/>
          </a:xfrm>
          <a:prstGeom prst="rect">
            <a:avLst/>
          </a:prstGeom>
          <a:noFill/>
        </p:spPr>
        <p:txBody>
          <a:bodyPr wrap="square">
            <a:spAutoFit/>
          </a:bodyPr>
          <a:lstStyle/>
          <a:p>
            <a:pPr>
              <a:lnSpc>
                <a:spcPct val="90000"/>
              </a:lnSpc>
              <a:buSzPts val="1400"/>
              <a:defRPr/>
            </a:pPr>
            <a:r>
              <a:rPr lang="en-US" sz="2400" kern="1200">
                <a:solidFill>
                  <a:srgbClr val="494949"/>
                </a:solidFill>
                <a:latin typeface="Funnel Sans" pitchFamily="2" charset="0"/>
                <a:ea typeface="+mn-ea"/>
              </a:rPr>
              <a:t>Technology</a:t>
            </a:r>
          </a:p>
        </p:txBody>
      </p:sp>
      <p:sp>
        <p:nvSpPr>
          <p:cNvPr id="16" name="TextBox 15">
            <a:extLst>
              <a:ext uri="{FF2B5EF4-FFF2-40B4-BE49-F238E27FC236}">
                <a16:creationId xmlns:a16="http://schemas.microsoft.com/office/drawing/2014/main" id="{D81930B0-FF58-1B31-B4FF-F9AF09987CCD}"/>
              </a:ext>
            </a:extLst>
          </p:cNvPr>
          <p:cNvSpPr txBox="1"/>
          <p:nvPr/>
        </p:nvSpPr>
        <p:spPr>
          <a:xfrm>
            <a:off x="8081567" y="2256333"/>
            <a:ext cx="3649989" cy="765200"/>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900">
                <a:solidFill>
                  <a:srgbClr val="3F3F3F"/>
                </a:solidFill>
                <a:latin typeface="Funnel Sans" pitchFamily="2" charset="0"/>
              </a:rPr>
              <a:t>A global, integrated healthcare services and products company faced the daunting task of manually evaluating and responding to approximately 20,000 emails each month. This labor-intensive process led to supplier dissatisfaction and frequent escalations due to inefficient prioritization and inconsistent responses.</a:t>
            </a:r>
          </a:p>
        </p:txBody>
      </p:sp>
      <p:sp>
        <p:nvSpPr>
          <p:cNvPr id="17" name="TextBox 16">
            <a:extLst>
              <a:ext uri="{FF2B5EF4-FFF2-40B4-BE49-F238E27FC236}">
                <a16:creationId xmlns:a16="http://schemas.microsoft.com/office/drawing/2014/main" id="{6B26B9FC-4541-90F2-4610-202504977792}"/>
              </a:ext>
            </a:extLst>
          </p:cNvPr>
          <p:cNvSpPr txBox="1"/>
          <p:nvPr/>
        </p:nvSpPr>
        <p:spPr>
          <a:xfrm>
            <a:off x="8521245" y="1804516"/>
            <a:ext cx="1616834" cy="424732"/>
          </a:xfrm>
          <a:prstGeom prst="rect">
            <a:avLst/>
          </a:prstGeom>
          <a:noFill/>
        </p:spPr>
        <p:txBody>
          <a:bodyPr wrap="square" rtlCol="0">
            <a:spAutoFit/>
          </a:bodyPr>
          <a:lstStyle/>
          <a:p>
            <a:pPr>
              <a:lnSpc>
                <a:spcPct val="90000"/>
              </a:lnSpc>
              <a:buSzPts val="1400"/>
              <a:defRPr/>
            </a:pPr>
            <a:r>
              <a:rPr lang="en-US" sz="2400" kern="1200">
                <a:solidFill>
                  <a:srgbClr val="494949"/>
                </a:solidFill>
                <a:latin typeface="Funnel Sans" pitchFamily="2" charset="0"/>
                <a:ea typeface="+mn-ea"/>
              </a:rPr>
              <a:t>Challenge</a:t>
            </a:r>
          </a:p>
        </p:txBody>
      </p:sp>
      <p:sp>
        <p:nvSpPr>
          <p:cNvPr id="18" name="TextBox 17">
            <a:extLst>
              <a:ext uri="{FF2B5EF4-FFF2-40B4-BE49-F238E27FC236}">
                <a16:creationId xmlns:a16="http://schemas.microsoft.com/office/drawing/2014/main" id="{14FB81B6-DB20-1D2B-DF57-91DE4DD804E0}"/>
              </a:ext>
            </a:extLst>
          </p:cNvPr>
          <p:cNvSpPr txBox="1"/>
          <p:nvPr/>
        </p:nvSpPr>
        <p:spPr>
          <a:xfrm>
            <a:off x="4347141" y="2256333"/>
            <a:ext cx="3318058" cy="388174"/>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Gen AI</a:t>
            </a:r>
          </a:p>
          <a:p>
            <a:pPr marL="216000" indent="-21600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Enterprise Resource Planning (ERP) platforms</a:t>
            </a:r>
          </a:p>
        </p:txBody>
      </p:sp>
      <p:sp>
        <p:nvSpPr>
          <p:cNvPr id="19" name="TextBox 18">
            <a:extLst>
              <a:ext uri="{FF2B5EF4-FFF2-40B4-BE49-F238E27FC236}">
                <a16:creationId xmlns:a16="http://schemas.microsoft.com/office/drawing/2014/main" id="{60AC8EAD-183B-B709-5BEC-9B2437AE1778}"/>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5B965623-DC03-CC79-074A-47473F3AF826}"/>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DE7AE108-FF8C-2914-3E89-190FBE534CFA}"/>
              </a:ext>
            </a:extLst>
          </p:cNvPr>
          <p:cNvSpPr txBox="1"/>
          <p:nvPr/>
        </p:nvSpPr>
        <p:spPr>
          <a:xfrm>
            <a:off x="4347141" y="4273936"/>
            <a:ext cx="3353610" cy="903700"/>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Genpact implemented gen AI to automate the categorization and prioritization of emails, enabling automated responses to a significant portion of inquiries. This strategic deployment of AI ensured that requests were efficiently managed and addressed with standardized responses, drastically reducing manual effort.</a:t>
            </a:r>
          </a:p>
        </p:txBody>
      </p:sp>
      <p:grpSp>
        <p:nvGrpSpPr>
          <p:cNvPr id="23" name="Group 22">
            <a:extLst>
              <a:ext uri="{FF2B5EF4-FFF2-40B4-BE49-F238E27FC236}">
                <a16:creationId xmlns:a16="http://schemas.microsoft.com/office/drawing/2014/main" id="{0489BED4-79F3-4414-7C4A-E424A77C8883}"/>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542F62A3-67BD-5623-C958-DFFF4B1BBC79}"/>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51DE4AC6-916F-365D-FCC7-B86829247FAE}"/>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AFEB8D6F-1E42-4F5F-D505-9EBA6C839C51}"/>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DC03A012-949A-A9C5-CA5E-5CAF8A328606}"/>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B2462811-266C-DF5E-6AAE-132BCCF283E6}"/>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96ADCDC7-6D5F-A05C-E808-943C79C08E00}"/>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6F60F3A7-3B19-6E7F-961E-1514DB880F68}"/>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3B37EF3A-D526-8CDC-F971-9772F8B7699A}"/>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7EA29233-4FBD-9D9B-745B-291D624C3CE9}"/>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77E1C690-4ED8-12E2-48E2-D5967DA664A5}"/>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0F48C085-7F70-1881-2881-3B5A31095726}"/>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23525E03-4CA9-04E4-4747-B92D4FC97BE5}"/>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6E94380F-A044-28E9-6128-1D39B745FD4B}"/>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67064ED3-B299-73F9-7091-55CE8513B304}"/>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8CC6748A-97A0-F021-08F0-CEE9E6B43FE1}"/>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185C2C5F-3C67-404D-D2A2-5BBFC375DB33}"/>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38504125-D4AD-0A9B-3D5B-6956F50249F2}"/>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56F9BFF0-23A6-3F4C-DDD0-472BF7749079}"/>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C0E43C5D-8612-EB7D-3EE9-AF7A85C8BAA8}"/>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8B6C910E-4797-74ED-3239-9D4A6F68F8FD}"/>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CF9C4055-B320-217A-BCCC-43CAAC618BB2}"/>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6F600354-A144-FBD9-FEBE-2706E11C237F}"/>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FB48D096-5F5E-7114-C428-56171DA2E298}"/>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A8C275BE-5226-F9DE-0A7F-8C6888CD4898}"/>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0E3B44AE-9226-D2C5-0A47-8E5340EEEF9B}"/>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F8CDBDF9-423D-0A0A-96B4-116EB873A22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E2BC4926-2DD9-90A6-7C03-8F9D0282F1D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94BB722D-DEA8-FC58-28AA-E50B34F43970}"/>
              </a:ext>
            </a:extLst>
          </p:cNvPr>
          <p:cNvSpPr txBox="1"/>
          <p:nvPr/>
        </p:nvSpPr>
        <p:spPr>
          <a:xfrm>
            <a:off x="8081566" y="4270171"/>
            <a:ext cx="3547215" cy="903700"/>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The automation enabled by gen AI led to automated responses for up to 20-30% of emails, significantly decreasing supplier dissatisfaction. The improved prioritization and proper categorization reduced escalation rates and enhanced overall communication efficiency, showcasing Genpact's leadership in leveraging AI for impactful business transformation.</a:t>
            </a:r>
          </a:p>
        </p:txBody>
      </p:sp>
      <p:sp>
        <p:nvSpPr>
          <p:cNvPr id="67" name="Slide Number Placeholder 4">
            <a:extLst>
              <a:ext uri="{FF2B5EF4-FFF2-40B4-BE49-F238E27FC236}">
                <a16:creationId xmlns:a16="http://schemas.microsoft.com/office/drawing/2014/main" id="{1C2CF2DF-EC82-77B2-115D-9A9FB0F7252D}"/>
              </a:ext>
            </a:extLst>
          </p:cNvPr>
          <p:cNvSpPr>
            <a:spLocks noGrp="1"/>
          </p:cNvSpPr>
          <p:nvPr>
            <p:ph type="sldNum" idx="14"/>
          </p:nvPr>
        </p:nvSpPr>
        <p:spPr>
          <a:xfrm>
            <a:off x="11368216" y="3277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71" name="Rounded Rectangle 26">
            <a:extLst>
              <a:ext uri="{FF2B5EF4-FFF2-40B4-BE49-F238E27FC236}">
                <a16:creationId xmlns:a16="http://schemas.microsoft.com/office/drawing/2014/main" id="{5CB0CD30-59F2-E1C2-B38A-5D7BAD567E82}"/>
              </a:ext>
            </a:extLst>
          </p:cNvPr>
          <p:cNvSpPr/>
          <p:nvPr/>
        </p:nvSpPr>
        <p:spPr>
          <a:xfrm>
            <a:off x="9698400" y="283140"/>
            <a:ext cx="1813580"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90000"/>
              </a:lnSpc>
              <a:buClr>
                <a:srgbClr val="FF545F"/>
              </a:buClr>
              <a:buSzPts val="1400"/>
              <a:defRPr/>
            </a:pPr>
            <a:r>
              <a:rPr lang="en-US" sz="1000" kern="1200">
                <a:solidFill>
                  <a:srgbClr val="161916"/>
                </a:solidFill>
                <a:latin typeface="Funnel Sans" pitchFamily="2" charset="0"/>
              </a:rPr>
              <a:t>Technology | Life Sciences</a:t>
            </a:r>
          </a:p>
        </p:txBody>
      </p:sp>
      <p:sp>
        <p:nvSpPr>
          <p:cNvPr id="8" name="Title 1">
            <a:extLst>
              <a:ext uri="{FF2B5EF4-FFF2-40B4-BE49-F238E27FC236}">
                <a16:creationId xmlns:a16="http://schemas.microsoft.com/office/drawing/2014/main" id="{5696A9DC-E3C5-660A-1D9E-12E026D40193}"/>
              </a:ext>
            </a:extLst>
          </p:cNvPr>
          <p:cNvSpPr txBox="1">
            <a:spLocks/>
          </p:cNvSpPr>
          <p:nvPr/>
        </p:nvSpPr>
        <p:spPr>
          <a:xfrm>
            <a:off x="1258300" y="360853"/>
            <a:ext cx="7776656" cy="1083374"/>
          </a:xfrm>
          <a:prstGeom prst="rect">
            <a:avLst/>
          </a:prstGeom>
          <a:noFill/>
          <a:ln>
            <a:noFill/>
          </a:ln>
        </p:spPr>
        <p:txBody>
          <a:bodyPr spcFirstLastPara="1" vert="horz" wrap="square" lIns="0" tIns="0" rIns="0" bIns="0" rtlCol="0" anchor="t"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buClrTx/>
              <a:defRPr/>
            </a:pPr>
            <a:r>
              <a:rPr lang="en-US">
                <a:latin typeface="Funnel Sans ExtraBold" pitchFamily="2" charset="0"/>
              </a:rPr>
              <a:t>AI-driven email management cuts escalations significantly</a:t>
            </a:r>
          </a:p>
        </p:txBody>
      </p:sp>
      <p:sp>
        <p:nvSpPr>
          <p:cNvPr id="2" name="Footer Placeholder 16">
            <a:extLst>
              <a:ext uri="{FF2B5EF4-FFF2-40B4-BE49-F238E27FC236}">
                <a16:creationId xmlns:a16="http://schemas.microsoft.com/office/drawing/2014/main" id="{B2E16DB2-DBCE-B822-30C2-1224BED6C988}"/>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25494201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F19E6C-F599-E41A-DC5A-6798467ED808}"/>
            </a:ext>
          </a:extLst>
        </p:cNvPr>
        <p:cNvGrpSpPr/>
        <p:nvPr/>
      </p:nvGrpSpPr>
      <p:grpSpPr>
        <a:xfrm>
          <a:off x="0" y="0"/>
          <a:ext cx="0" cy="0"/>
          <a:chOff x="0" y="0"/>
          <a:chExt cx="0" cy="0"/>
        </a:xfrm>
      </p:grpSpPr>
      <p:sp>
        <p:nvSpPr>
          <p:cNvPr id="6" name="Freeform: Shape 5">
            <a:extLst>
              <a:ext uri="{FF2B5EF4-FFF2-40B4-BE49-F238E27FC236}">
                <a16:creationId xmlns:a16="http://schemas.microsoft.com/office/drawing/2014/main" id="{AE5AAC17-9C84-FCBA-8AD8-BAB53A99B0C4}"/>
              </a:ext>
            </a:extLst>
          </p:cNvPr>
          <p:cNvSpPr/>
          <p:nvPr/>
        </p:nvSpPr>
        <p:spPr>
          <a:xfrm>
            <a:off x="0" y="1509899"/>
            <a:ext cx="5825515" cy="4780925"/>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N">
              <a:solidFill>
                <a:srgbClr val="FFFDFF"/>
              </a:solidFill>
              <a:latin typeface="Funnel Sans" pitchFamily="2" charset="0"/>
            </a:endParaRPr>
          </a:p>
        </p:txBody>
      </p:sp>
      <p:sp>
        <p:nvSpPr>
          <p:cNvPr id="13" name="Rectangle 12">
            <a:extLst>
              <a:ext uri="{FF2B5EF4-FFF2-40B4-BE49-F238E27FC236}">
                <a16:creationId xmlns:a16="http://schemas.microsoft.com/office/drawing/2014/main" id="{E845738D-83B7-7BBA-F0A4-CDC83FFB2803}"/>
              </a:ext>
            </a:extLst>
          </p:cNvPr>
          <p:cNvSpPr/>
          <p:nvPr/>
        </p:nvSpPr>
        <p:spPr>
          <a:xfrm>
            <a:off x="8840" y="1520824"/>
            <a:ext cx="4702153" cy="4780925"/>
          </a:xfrm>
          <a:prstGeom prst="rect">
            <a:avLst/>
          </a:prstGeom>
          <a:gradFill>
            <a:gsLst>
              <a:gs pos="0">
                <a:schemeClr val="tx1">
                  <a:alpha val="76000"/>
                </a:schemeClr>
              </a:gs>
              <a:gs pos="100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 name="Rectangle: Rounded Corners 19">
            <a:extLst>
              <a:ext uri="{FF2B5EF4-FFF2-40B4-BE49-F238E27FC236}">
                <a16:creationId xmlns:a16="http://schemas.microsoft.com/office/drawing/2014/main" id="{D846FC84-C186-5BF4-0390-28626B443585}"/>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6C1FCF61-8174-6839-B481-36EF5AF958DB}"/>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8E5A89E5-754A-9B44-8E4F-248CF47D368D}"/>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4" name="Text Placeholder 62">
            <a:extLst>
              <a:ext uri="{FF2B5EF4-FFF2-40B4-BE49-F238E27FC236}">
                <a16:creationId xmlns:a16="http://schemas.microsoft.com/office/drawing/2014/main" id="{32BF2CB2-5F20-5316-79D3-A940F6DFCC24}"/>
              </a:ext>
            </a:extLst>
          </p:cNvPr>
          <p:cNvSpPr>
            <a:spLocks noGrp="1"/>
          </p:cNvSpPr>
          <p:nvPr>
            <p:ph type="body" idx="2"/>
          </p:nvPr>
        </p:nvSpPr>
        <p:spPr>
          <a:xfrm>
            <a:off x="645931" y="1659570"/>
            <a:ext cx="3100247" cy="3317544"/>
          </a:xfrm>
        </p:spPr>
        <p:txBody>
          <a:bodyPr/>
          <a:lstStyle/>
          <a:p>
            <a:r>
              <a:rPr lang="en-US" sz="2200" b="0">
                <a:solidFill>
                  <a:schemeClr val="bg1"/>
                </a:solidFill>
                <a:latin typeface="Funnel Sans"/>
              </a:rPr>
              <a:t>Transforming procurement for a global healthcare leader with ServiceNow.</a:t>
            </a:r>
            <a:endParaRPr lang="en-US" sz="2200" b="0">
              <a:solidFill>
                <a:schemeClr val="bg1"/>
              </a:solidFill>
            </a:endParaRPr>
          </a:p>
        </p:txBody>
      </p:sp>
      <p:sp>
        <p:nvSpPr>
          <p:cNvPr id="15" name="TextBox 14">
            <a:extLst>
              <a:ext uri="{FF2B5EF4-FFF2-40B4-BE49-F238E27FC236}">
                <a16:creationId xmlns:a16="http://schemas.microsoft.com/office/drawing/2014/main" id="{328A8C98-1288-2918-EC08-42B0FB510BC8}"/>
              </a:ext>
            </a:extLst>
          </p:cNvPr>
          <p:cNvSpPr txBox="1"/>
          <p:nvPr/>
        </p:nvSpPr>
        <p:spPr>
          <a:xfrm>
            <a:off x="4716193" y="1804516"/>
            <a:ext cx="2244658" cy="424732"/>
          </a:xfrm>
          <a:prstGeom prst="rect">
            <a:avLst/>
          </a:prstGeom>
          <a:noFill/>
        </p:spPr>
        <p:txBody>
          <a:bodyPr wrap="square">
            <a:spAutoFit/>
          </a:bodyPr>
          <a:lstStyle/>
          <a:p>
            <a:pPr>
              <a:lnSpc>
                <a:spcPct val="90000"/>
              </a:lnSpc>
              <a:buSzPts val="1400"/>
              <a:defRPr/>
            </a:pPr>
            <a:r>
              <a:rPr lang="en-US" sz="2400" kern="1200">
                <a:solidFill>
                  <a:srgbClr val="494949"/>
                </a:solidFill>
                <a:latin typeface="Funnel Sans" pitchFamily="2" charset="0"/>
                <a:ea typeface="+mn-ea"/>
              </a:rPr>
              <a:t>Technology</a:t>
            </a:r>
          </a:p>
        </p:txBody>
      </p:sp>
      <p:sp>
        <p:nvSpPr>
          <p:cNvPr id="16" name="TextBox 15">
            <a:extLst>
              <a:ext uri="{FF2B5EF4-FFF2-40B4-BE49-F238E27FC236}">
                <a16:creationId xmlns:a16="http://schemas.microsoft.com/office/drawing/2014/main" id="{0D67E707-2DEB-5DDD-30B5-1E1B8B5BC4F1}"/>
              </a:ext>
            </a:extLst>
          </p:cNvPr>
          <p:cNvSpPr txBox="1"/>
          <p:nvPr/>
        </p:nvSpPr>
        <p:spPr>
          <a:xfrm>
            <a:off x="8081567" y="2256333"/>
            <a:ext cx="3649989" cy="703645"/>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To address employee and customer frustration with procurement processes</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To improve visibility, governance, and control over purchases</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To scale procurement operations as the company grows</a:t>
            </a:r>
          </a:p>
        </p:txBody>
      </p:sp>
      <p:sp>
        <p:nvSpPr>
          <p:cNvPr id="17" name="TextBox 16">
            <a:extLst>
              <a:ext uri="{FF2B5EF4-FFF2-40B4-BE49-F238E27FC236}">
                <a16:creationId xmlns:a16="http://schemas.microsoft.com/office/drawing/2014/main" id="{5124DDCC-6C47-0F5C-1FB0-2FC223A50A67}"/>
              </a:ext>
            </a:extLst>
          </p:cNvPr>
          <p:cNvSpPr txBox="1"/>
          <p:nvPr/>
        </p:nvSpPr>
        <p:spPr>
          <a:xfrm>
            <a:off x="8521245" y="1804516"/>
            <a:ext cx="1616834" cy="424732"/>
          </a:xfrm>
          <a:prstGeom prst="rect">
            <a:avLst/>
          </a:prstGeom>
          <a:noFill/>
        </p:spPr>
        <p:txBody>
          <a:bodyPr wrap="square" rtlCol="0">
            <a:spAutoFit/>
          </a:bodyPr>
          <a:lstStyle/>
          <a:p>
            <a:pPr>
              <a:lnSpc>
                <a:spcPct val="90000"/>
              </a:lnSpc>
              <a:buSzPts val="1400"/>
              <a:defRPr/>
            </a:pPr>
            <a:r>
              <a:rPr lang="en-US" sz="2400" kern="1200">
                <a:solidFill>
                  <a:srgbClr val="494949"/>
                </a:solidFill>
                <a:latin typeface="Funnel Sans" pitchFamily="2" charset="0"/>
                <a:ea typeface="+mn-ea"/>
              </a:rPr>
              <a:t>Challenge</a:t>
            </a:r>
          </a:p>
        </p:txBody>
      </p:sp>
      <p:sp>
        <p:nvSpPr>
          <p:cNvPr id="18" name="TextBox 17">
            <a:extLst>
              <a:ext uri="{FF2B5EF4-FFF2-40B4-BE49-F238E27FC236}">
                <a16:creationId xmlns:a16="http://schemas.microsoft.com/office/drawing/2014/main" id="{6837AA85-91D8-DE31-3BB0-91309B790D3E}"/>
              </a:ext>
            </a:extLst>
          </p:cNvPr>
          <p:cNvSpPr txBox="1"/>
          <p:nvPr/>
        </p:nvSpPr>
        <p:spPr>
          <a:xfrm>
            <a:off x="4347141" y="2256333"/>
            <a:ext cx="3318058" cy="211203"/>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lvl="0" indent="-216000" defTabSz="914400" eaLnBrk="1" fontAlgn="auto" latinLnBrk="0" hangingPunct="1">
              <a:spcAft>
                <a:spcPts val="300"/>
              </a:spcAft>
              <a:buSzTx/>
              <a:buBlip>
                <a:blip r:embed="rId4">
                  <a:extLst>
                    <a:ext uri="{96DAC541-7B7A-43D3-8B79-37D633B846F1}">
                      <asvg:svgBlip xmlns:asvg="http://schemas.microsoft.com/office/drawing/2016/SVG/main" r:embed="rId5"/>
                    </a:ext>
                  </a:extLst>
                </a:blip>
              </a:buBlip>
              <a:tabLst/>
              <a:defRPr/>
            </a:pPr>
            <a:r>
              <a:rPr lang="en-US" sz="900">
                <a:solidFill>
                  <a:srgbClr val="3F3F3F"/>
                </a:solidFill>
                <a:latin typeface="Funnel Sans" pitchFamily="2" charset="0"/>
              </a:rPr>
              <a:t> ServiceNow</a:t>
            </a:r>
          </a:p>
        </p:txBody>
      </p:sp>
      <p:sp>
        <p:nvSpPr>
          <p:cNvPr id="19" name="TextBox 18">
            <a:extLst>
              <a:ext uri="{FF2B5EF4-FFF2-40B4-BE49-F238E27FC236}">
                <a16:creationId xmlns:a16="http://schemas.microsoft.com/office/drawing/2014/main" id="{98524077-9103-E143-820F-9CA8CE7C4719}"/>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946137AE-4848-BDC0-5A83-C6E7F6FC3AD1}"/>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5E542D62-0189-0D33-9D94-BB38CB34DE43}"/>
              </a:ext>
            </a:extLst>
          </p:cNvPr>
          <p:cNvSpPr txBox="1"/>
          <p:nvPr/>
        </p:nvSpPr>
        <p:spPr>
          <a:xfrm>
            <a:off x="4347141" y="4273936"/>
            <a:ext cx="3353610" cy="1296115"/>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lvl="0" indent="-216000" defTabSz="914400" eaLnBrk="1" fontAlgn="auto" latinLnBrk="0" hangingPunct="1">
              <a:spcAft>
                <a:spcPts val="300"/>
              </a:spcAft>
              <a:buSzTx/>
              <a:buBlip>
                <a:blip r:embed="rId4">
                  <a:extLst>
                    <a:ext uri="{96DAC541-7B7A-43D3-8B79-37D633B846F1}">
                      <asvg:svgBlip xmlns:asvg="http://schemas.microsoft.com/office/drawing/2016/SVG/main" r:embed="rId5"/>
                    </a:ext>
                  </a:extLst>
                </a:blip>
              </a:buBlip>
              <a:tabLst/>
              <a:defRPr/>
            </a:pPr>
            <a:r>
              <a:rPr lang="en-US" sz="900">
                <a:solidFill>
                  <a:srgbClr val="3F3F3F"/>
                </a:solidFill>
                <a:latin typeface="Funnel Sans" pitchFamily="2" charset="0"/>
              </a:rPr>
              <a:t>Implemented Genpact’s procurement-as-a-service platform that combined Genpact’s business expertise with ServiceNow's Sourcing and Procurement Operations platform</a:t>
            </a:r>
          </a:p>
          <a:p>
            <a:pPr marL="216000" lvl="0" indent="-216000" defTabSz="914400" eaLnBrk="1" fontAlgn="auto" latinLnBrk="0" hangingPunct="1">
              <a:spcAft>
                <a:spcPts val="300"/>
              </a:spcAft>
              <a:buSzTx/>
              <a:buBlip>
                <a:blip r:embed="rId4">
                  <a:extLst>
                    <a:ext uri="{96DAC541-7B7A-43D3-8B79-37D633B846F1}">
                      <asvg:svgBlip xmlns:asvg="http://schemas.microsoft.com/office/drawing/2016/SVG/main" r:embed="rId5"/>
                    </a:ext>
                  </a:extLst>
                </a:blip>
              </a:buBlip>
              <a:tabLst/>
              <a:defRPr/>
            </a:pPr>
            <a:r>
              <a:rPr lang="en-US" sz="900">
                <a:solidFill>
                  <a:srgbClr val="3F3F3F"/>
                </a:solidFill>
                <a:latin typeface="Funnel Sans" pitchFamily="2" charset="0"/>
              </a:rPr>
              <a:t>Created an online shopping portal for field technicians</a:t>
            </a:r>
          </a:p>
          <a:p>
            <a:pPr marL="216000" lvl="0" indent="-216000" defTabSz="914400" eaLnBrk="1" fontAlgn="auto" latinLnBrk="0" hangingPunct="1">
              <a:spcAft>
                <a:spcPts val="300"/>
              </a:spcAft>
              <a:buSzTx/>
              <a:buBlip>
                <a:blip r:embed="rId4">
                  <a:extLst>
                    <a:ext uri="{96DAC541-7B7A-43D3-8B79-37D633B846F1}">
                      <asvg:svgBlip xmlns:asvg="http://schemas.microsoft.com/office/drawing/2016/SVG/main" r:embed="rId5"/>
                    </a:ext>
                  </a:extLst>
                </a:blip>
              </a:buBlip>
              <a:tabLst/>
              <a:defRPr/>
            </a:pPr>
            <a:r>
              <a:rPr lang="en-US" sz="900">
                <a:solidFill>
                  <a:srgbClr val="3F3F3F"/>
                </a:solidFill>
                <a:latin typeface="Funnel Sans" pitchFamily="2" charset="0"/>
              </a:rPr>
              <a:t>Automated purchase order creation and submission to suppliers</a:t>
            </a:r>
          </a:p>
          <a:p>
            <a:pPr marL="216000" lvl="0" indent="-216000" defTabSz="914400" eaLnBrk="1" fontAlgn="auto" latinLnBrk="0" hangingPunct="1">
              <a:spcAft>
                <a:spcPts val="300"/>
              </a:spcAft>
              <a:buSzTx/>
              <a:buBlip>
                <a:blip r:embed="rId4">
                  <a:extLst>
                    <a:ext uri="{96DAC541-7B7A-43D3-8B79-37D633B846F1}">
                      <asvg:svgBlip xmlns:asvg="http://schemas.microsoft.com/office/drawing/2016/SVG/main" r:embed="rId5"/>
                    </a:ext>
                  </a:extLst>
                </a:blip>
              </a:buBlip>
              <a:tabLst/>
              <a:defRPr/>
            </a:pPr>
            <a:r>
              <a:rPr lang="en-US" sz="900">
                <a:solidFill>
                  <a:srgbClr val="3F3F3F"/>
                </a:solidFill>
                <a:latin typeface="Funnel Sans" pitchFamily="2" charset="0"/>
              </a:rPr>
              <a:t>Deployed real-time procurement and spend analytics</a:t>
            </a:r>
          </a:p>
        </p:txBody>
      </p:sp>
      <p:grpSp>
        <p:nvGrpSpPr>
          <p:cNvPr id="23" name="Group 22">
            <a:extLst>
              <a:ext uri="{FF2B5EF4-FFF2-40B4-BE49-F238E27FC236}">
                <a16:creationId xmlns:a16="http://schemas.microsoft.com/office/drawing/2014/main" id="{4766EC67-A043-8CF2-F140-1128347AD4DF}"/>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F4E6A29D-4B96-C553-9BB2-D466B29A419A}"/>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7ABBF0C6-83C1-F68A-5C60-D3F54DB49FFF}"/>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2C9B3A22-28D8-B7A7-979F-0D3F29EBEDAB}"/>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BCD082F9-1DB0-FDA5-3B4F-D10F829EE76C}"/>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586A9425-0905-30F8-43F5-D45F58643E29}"/>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EB520B87-23BE-63E4-2728-0BCE62071746}"/>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14DCD6D6-DD67-D6EF-9D58-418C45139CE3}"/>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9A6FBB8B-0B73-AADA-C738-15E1BABE7146}"/>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31E4D0EC-FF6E-9461-FFC0-01D556593530}"/>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4DDEFB36-17D9-D733-365F-B8B17EDBB9E3}"/>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D1394D50-6D1B-C954-8DEC-08E6CC285AB9}"/>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A0BF1EEB-643F-01E5-A545-8166FA2A9A6A}"/>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458E91AE-6182-D9B1-7C9E-F1A53316B706}"/>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E577CA4D-6075-31D3-EA27-17F992C97931}"/>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0ADCCBC4-0F48-9330-7150-D4B84FDE3B92}"/>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4324216C-69C2-7701-016A-C5215A9082D5}"/>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87732304-70AA-8F0E-0B4F-E34875BEE442}"/>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B4BC231D-0585-5745-A6B0-C71CF0F1FDC4}"/>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916FF347-00BC-DC3F-F087-D432D11EBFEC}"/>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0E95FF26-E9D7-C74C-3245-70416F9E6BB4}"/>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EAD17288-D8A9-DD04-1B53-9628FAA909DA}"/>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89827C5B-947F-BFCC-77F3-B6524801FB59}"/>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ACC23F36-ADF6-D70A-7E99-1A1BA33224A4}"/>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536E3FE5-EB44-230B-30A2-6A846D2193F9}"/>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977235BA-2DE2-1BBA-211F-AEF72931DDF1}"/>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EF4AEB4E-4531-907A-26A7-B5AE867755B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62444865-C9D6-58AC-B98A-801A8D014B4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29E9CE1A-5DB1-41BC-8C69-2CC0FB13EB2D}"/>
              </a:ext>
            </a:extLst>
          </p:cNvPr>
          <p:cNvSpPr txBox="1"/>
          <p:nvPr/>
        </p:nvSpPr>
        <p:spPr>
          <a:xfrm>
            <a:off x="8081566" y="4270171"/>
            <a:ext cx="3547215" cy="742117"/>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900">
                <a:solidFill>
                  <a:srgbClr val="3F3F3F"/>
                </a:solidFill>
                <a:latin typeface="Funnel Sans" pitchFamily="2" charset="0"/>
              </a:rPr>
              <a:t>67% reduction in procurement cycle times</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900">
                <a:solidFill>
                  <a:srgbClr val="3F3F3F"/>
                </a:solidFill>
                <a:latin typeface="Funnel Sans" pitchFamily="2" charset="0"/>
              </a:rPr>
              <a:t>Greater employee satisfaction and productivity</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900">
                <a:solidFill>
                  <a:srgbClr val="3F3F3F"/>
                </a:solidFill>
                <a:latin typeface="Funnel Sans" pitchFamily="2" charset="0"/>
              </a:rPr>
              <a:t>Improved control, visibility, governance, and insights</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900">
                <a:solidFill>
                  <a:srgbClr val="3F3F3F"/>
                </a:solidFill>
                <a:latin typeface="Funnel Sans" pitchFamily="2" charset="0"/>
              </a:rPr>
              <a:t>Scalable and future-ready ServiceNow architecture</a:t>
            </a:r>
          </a:p>
        </p:txBody>
      </p:sp>
      <p:sp>
        <p:nvSpPr>
          <p:cNvPr id="67" name="Slide Number Placeholder 4">
            <a:extLst>
              <a:ext uri="{FF2B5EF4-FFF2-40B4-BE49-F238E27FC236}">
                <a16:creationId xmlns:a16="http://schemas.microsoft.com/office/drawing/2014/main" id="{21A3BA08-2E98-80DB-4B11-B279478DC0F4}"/>
              </a:ext>
            </a:extLst>
          </p:cNvPr>
          <p:cNvSpPr>
            <a:spLocks noGrp="1"/>
          </p:cNvSpPr>
          <p:nvPr>
            <p:ph type="sldNum" idx="14"/>
          </p:nvPr>
        </p:nvSpPr>
        <p:spPr>
          <a:xfrm>
            <a:off x="11368216" y="3277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8</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71" name="Rounded Rectangle 26">
            <a:extLst>
              <a:ext uri="{FF2B5EF4-FFF2-40B4-BE49-F238E27FC236}">
                <a16:creationId xmlns:a16="http://schemas.microsoft.com/office/drawing/2014/main" id="{96CEDA81-CAE7-FF68-11E9-AFAC123F3D90}"/>
              </a:ext>
            </a:extLst>
          </p:cNvPr>
          <p:cNvSpPr/>
          <p:nvPr/>
        </p:nvSpPr>
        <p:spPr>
          <a:xfrm>
            <a:off x="9698400" y="283140"/>
            <a:ext cx="1813580"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lvl="0" indent="0" algn="ctr" defTabSz="914400" eaLnBrk="1" fontAlgn="auto" latinLnBrk="0" hangingPunct="1">
              <a:lnSpc>
                <a:spcPct val="90000"/>
              </a:lnSpc>
              <a:buClr>
                <a:srgbClr val="FF545F"/>
              </a:buClr>
              <a:buSzPts val="1400"/>
              <a:buFont typeface="Arial"/>
              <a:buNone/>
              <a:tabLst/>
              <a:defRPr/>
            </a:pPr>
            <a:r>
              <a:rPr lang="en-US" sz="1000" kern="1200">
                <a:solidFill>
                  <a:srgbClr val="161916"/>
                </a:solidFill>
                <a:latin typeface="Funnel Sans" pitchFamily="2" charset="0"/>
              </a:rPr>
              <a:t>Procurement| Healthcare</a:t>
            </a:r>
          </a:p>
        </p:txBody>
      </p:sp>
      <p:sp>
        <p:nvSpPr>
          <p:cNvPr id="4" name="TextBox 3">
            <a:hlinkClick r:id="rId10"/>
            <a:extLst>
              <a:ext uri="{FF2B5EF4-FFF2-40B4-BE49-F238E27FC236}">
                <a16:creationId xmlns:a16="http://schemas.microsoft.com/office/drawing/2014/main" id="{8DDA76D9-ECC3-F85B-9F1F-63AAEE94C9FD}"/>
              </a:ext>
            </a:extLst>
          </p:cNvPr>
          <p:cNvSpPr txBox="1"/>
          <p:nvPr/>
        </p:nvSpPr>
        <p:spPr>
          <a:xfrm>
            <a:off x="412923" y="5553084"/>
            <a:ext cx="1318893" cy="361910"/>
          </a:xfrm>
          <a:prstGeom prst="roundRect">
            <a:avLst>
              <a:gd name="adj" fmla="val 50000"/>
            </a:avLst>
          </a:prstGeom>
          <a:solidFill>
            <a:schemeClr val="accent1"/>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Case Study</a:t>
            </a:r>
          </a:p>
        </p:txBody>
      </p:sp>
      <p:sp>
        <p:nvSpPr>
          <p:cNvPr id="5" name="TextBox 4">
            <a:hlinkClick r:id="rId11"/>
            <a:extLst>
              <a:ext uri="{FF2B5EF4-FFF2-40B4-BE49-F238E27FC236}">
                <a16:creationId xmlns:a16="http://schemas.microsoft.com/office/drawing/2014/main" id="{EF8872D4-2D2D-48AE-3583-926812023339}"/>
              </a:ext>
            </a:extLst>
          </p:cNvPr>
          <p:cNvSpPr txBox="1"/>
          <p:nvPr/>
        </p:nvSpPr>
        <p:spPr>
          <a:xfrm>
            <a:off x="1925809" y="5553084"/>
            <a:ext cx="1260000" cy="361910"/>
          </a:xfrm>
          <a:prstGeom prst="roundRect">
            <a:avLst>
              <a:gd name="adj" fmla="val 50000"/>
            </a:avLst>
          </a:prstGeom>
          <a:solidFill>
            <a:schemeClr val="accent1"/>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Storefront</a:t>
            </a:r>
          </a:p>
        </p:txBody>
      </p:sp>
      <p:sp>
        <p:nvSpPr>
          <p:cNvPr id="7" name="Title 1">
            <a:extLst>
              <a:ext uri="{FF2B5EF4-FFF2-40B4-BE49-F238E27FC236}">
                <a16:creationId xmlns:a16="http://schemas.microsoft.com/office/drawing/2014/main" id="{80BE5428-F8AE-AB43-AE00-483E50C35109}"/>
              </a:ext>
            </a:extLst>
          </p:cNvPr>
          <p:cNvSpPr txBox="1">
            <a:spLocks/>
          </p:cNvSpPr>
          <p:nvPr/>
        </p:nvSpPr>
        <p:spPr>
          <a:xfrm>
            <a:off x="1258300" y="360853"/>
            <a:ext cx="8440100" cy="1083374"/>
          </a:xfrm>
          <a:prstGeom prst="rect">
            <a:avLst/>
          </a:prstGeom>
          <a:noFill/>
          <a:ln>
            <a:noFill/>
          </a:ln>
        </p:spPr>
        <p:txBody>
          <a:bodyPr spcFirstLastPara="1" vert="horz" wrap="square" lIns="0" tIns="0" rIns="0" bIns="0" rtlCol="0" anchor="t"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buClrTx/>
              <a:defRPr/>
            </a:pPr>
            <a:r>
              <a:rPr lang="en-US">
                <a:latin typeface="Funnel Sans ExtraBold" pitchFamily="2" charset="0"/>
              </a:rPr>
              <a:t>Transforming procurement in healthcare with ServiceNow</a:t>
            </a:r>
          </a:p>
        </p:txBody>
      </p:sp>
      <p:sp>
        <p:nvSpPr>
          <p:cNvPr id="2" name="Footer Placeholder 16">
            <a:extLst>
              <a:ext uri="{FF2B5EF4-FFF2-40B4-BE49-F238E27FC236}">
                <a16:creationId xmlns:a16="http://schemas.microsoft.com/office/drawing/2014/main" id="{43F9EDBF-98C8-5F64-3E96-F2CF5B8FD991}"/>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12959102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2BFAA6-ACB8-DE54-D231-A4B83E1BEADC}"/>
            </a:ext>
          </a:extLst>
        </p:cNvPr>
        <p:cNvGrpSpPr/>
        <p:nvPr/>
      </p:nvGrpSpPr>
      <p:grpSpPr>
        <a:xfrm>
          <a:off x="0" y="0"/>
          <a:ext cx="0" cy="0"/>
          <a:chOff x="0" y="0"/>
          <a:chExt cx="0" cy="0"/>
        </a:xfrm>
      </p:grpSpPr>
      <p:sp>
        <p:nvSpPr>
          <p:cNvPr id="6" name="Freeform: Shape 5">
            <a:extLst>
              <a:ext uri="{FF2B5EF4-FFF2-40B4-BE49-F238E27FC236}">
                <a16:creationId xmlns:a16="http://schemas.microsoft.com/office/drawing/2014/main" id="{1BB712CA-FC5A-FEB6-B99A-9C42F5B5F371}"/>
              </a:ext>
            </a:extLst>
          </p:cNvPr>
          <p:cNvSpPr/>
          <p:nvPr/>
        </p:nvSpPr>
        <p:spPr>
          <a:xfrm>
            <a:off x="0" y="1509899"/>
            <a:ext cx="5825515" cy="4780925"/>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rcRect/>
            <a:stretch>
              <a:fillRect b="17"/>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N">
              <a:solidFill>
                <a:srgbClr val="FFFDFF"/>
              </a:solidFill>
              <a:latin typeface="Funnel Sans" pitchFamily="2" charset="0"/>
            </a:endParaRPr>
          </a:p>
        </p:txBody>
      </p:sp>
      <p:sp>
        <p:nvSpPr>
          <p:cNvPr id="13" name="Rectangle 12">
            <a:extLst>
              <a:ext uri="{FF2B5EF4-FFF2-40B4-BE49-F238E27FC236}">
                <a16:creationId xmlns:a16="http://schemas.microsoft.com/office/drawing/2014/main" id="{64D5D037-A493-002F-D861-83EBCDC8FBB4}"/>
              </a:ext>
            </a:extLst>
          </p:cNvPr>
          <p:cNvSpPr/>
          <p:nvPr/>
        </p:nvSpPr>
        <p:spPr>
          <a:xfrm>
            <a:off x="-888" y="1520824"/>
            <a:ext cx="4702153" cy="4780925"/>
          </a:xfrm>
          <a:prstGeom prst="rect">
            <a:avLst/>
          </a:prstGeom>
          <a:gradFill>
            <a:gsLst>
              <a:gs pos="0">
                <a:schemeClr val="tx1">
                  <a:alpha val="76000"/>
                </a:schemeClr>
              </a:gs>
              <a:gs pos="100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 name="Rectangle: Rounded Corners 19">
            <a:extLst>
              <a:ext uri="{FF2B5EF4-FFF2-40B4-BE49-F238E27FC236}">
                <a16:creationId xmlns:a16="http://schemas.microsoft.com/office/drawing/2014/main" id="{FD606759-B0FB-77FF-14F1-B77AD0477755}"/>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2774769A-C7F8-281D-89D2-E7AA71C70D56}"/>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ADEFAB22-609A-3F29-51CF-02EA875DC3B2}"/>
              </a:ext>
            </a:extLst>
          </p:cNvPr>
          <p:cNvCxnSpPr>
            <a:cxnSpLocks/>
          </p:cNvCxnSpPr>
          <p:nvPr/>
        </p:nvCxnSpPr>
        <p:spPr>
          <a:xfrm flipH="1">
            <a:off x="4385110" y="3537650"/>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4" name="Text Placeholder 62">
            <a:extLst>
              <a:ext uri="{FF2B5EF4-FFF2-40B4-BE49-F238E27FC236}">
                <a16:creationId xmlns:a16="http://schemas.microsoft.com/office/drawing/2014/main" id="{DF898B71-0D67-047D-EF68-34C4008F47EA}"/>
              </a:ext>
            </a:extLst>
          </p:cNvPr>
          <p:cNvSpPr>
            <a:spLocks noGrp="1"/>
          </p:cNvSpPr>
          <p:nvPr>
            <p:ph type="body" idx="2"/>
          </p:nvPr>
        </p:nvSpPr>
        <p:spPr>
          <a:xfrm>
            <a:off x="645931" y="1659570"/>
            <a:ext cx="3100247" cy="3317544"/>
          </a:xfrm>
        </p:spPr>
        <p:txBody>
          <a:bodyPr/>
          <a:lstStyle/>
          <a:p>
            <a:r>
              <a:rPr lang="en-US" sz="2200" b="0">
                <a:solidFill>
                  <a:schemeClr val="bg1"/>
                </a:solidFill>
                <a:latin typeface="Funnel Sans"/>
              </a:rPr>
              <a:t>How Genpact helped a healthcare solutions company leapfrog to an agile, world-class, and forward-looking FP&amp;A office of the future.</a:t>
            </a:r>
            <a:endParaRPr lang="en-US" sz="2200" b="0">
              <a:solidFill>
                <a:schemeClr val="bg1"/>
              </a:solidFill>
            </a:endParaRPr>
          </a:p>
        </p:txBody>
      </p:sp>
      <p:sp>
        <p:nvSpPr>
          <p:cNvPr id="15" name="TextBox 14">
            <a:extLst>
              <a:ext uri="{FF2B5EF4-FFF2-40B4-BE49-F238E27FC236}">
                <a16:creationId xmlns:a16="http://schemas.microsoft.com/office/drawing/2014/main" id="{20D61187-0209-9BC9-4BA3-D7671C76C201}"/>
              </a:ext>
            </a:extLst>
          </p:cNvPr>
          <p:cNvSpPr txBox="1"/>
          <p:nvPr/>
        </p:nvSpPr>
        <p:spPr>
          <a:xfrm>
            <a:off x="4716193" y="2005684"/>
            <a:ext cx="2244658" cy="424732"/>
          </a:xfrm>
          <a:prstGeom prst="rect">
            <a:avLst/>
          </a:prstGeom>
          <a:noFill/>
        </p:spPr>
        <p:txBody>
          <a:bodyPr wrap="square">
            <a:spAutoFit/>
          </a:bodyPr>
          <a:lstStyle/>
          <a:p>
            <a:pPr>
              <a:lnSpc>
                <a:spcPct val="90000"/>
              </a:lnSpc>
              <a:buSzPts val="1400"/>
              <a:defRPr/>
            </a:pPr>
            <a:r>
              <a:rPr lang="en-US" sz="2400" kern="1200" dirty="0">
                <a:solidFill>
                  <a:srgbClr val="494949"/>
                </a:solidFill>
                <a:latin typeface="Funnel Sans" pitchFamily="2" charset="0"/>
                <a:ea typeface="+mn-ea"/>
              </a:rPr>
              <a:t>Technology</a:t>
            </a:r>
          </a:p>
        </p:txBody>
      </p:sp>
      <p:sp>
        <p:nvSpPr>
          <p:cNvPr id="16" name="TextBox 15">
            <a:extLst>
              <a:ext uri="{FF2B5EF4-FFF2-40B4-BE49-F238E27FC236}">
                <a16:creationId xmlns:a16="http://schemas.microsoft.com/office/drawing/2014/main" id="{FC323F5C-EC61-7BA2-17F7-08FD57DF6623}"/>
              </a:ext>
            </a:extLst>
          </p:cNvPr>
          <p:cNvSpPr txBox="1"/>
          <p:nvPr/>
        </p:nvSpPr>
        <p:spPr>
          <a:xfrm>
            <a:off x="8081567" y="2457501"/>
            <a:ext cx="3649989" cy="842145"/>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Complex, fragmented, and siloed finance data ecosystem and processes</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FP&amp;A lacked agility; delivery of insights was not scalable and did not drive improved enterprise results</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Extremely long planning and budgeting cycle times</a:t>
            </a:r>
          </a:p>
        </p:txBody>
      </p:sp>
      <p:sp>
        <p:nvSpPr>
          <p:cNvPr id="17" name="TextBox 16">
            <a:extLst>
              <a:ext uri="{FF2B5EF4-FFF2-40B4-BE49-F238E27FC236}">
                <a16:creationId xmlns:a16="http://schemas.microsoft.com/office/drawing/2014/main" id="{B6907AAD-B6BC-F8F2-AF20-D92CD5367F8B}"/>
              </a:ext>
            </a:extLst>
          </p:cNvPr>
          <p:cNvSpPr txBox="1"/>
          <p:nvPr/>
        </p:nvSpPr>
        <p:spPr>
          <a:xfrm>
            <a:off x="8521245" y="2005684"/>
            <a:ext cx="1616834" cy="424732"/>
          </a:xfrm>
          <a:prstGeom prst="rect">
            <a:avLst/>
          </a:prstGeom>
          <a:noFill/>
        </p:spPr>
        <p:txBody>
          <a:bodyPr wrap="square" rtlCol="0">
            <a:spAutoFit/>
          </a:bodyPr>
          <a:lstStyle/>
          <a:p>
            <a:pPr>
              <a:lnSpc>
                <a:spcPct val="90000"/>
              </a:lnSpc>
              <a:buSzPts val="1400"/>
              <a:defRPr/>
            </a:pPr>
            <a:r>
              <a:rPr lang="en-US" sz="2400" kern="1200">
                <a:solidFill>
                  <a:srgbClr val="494949"/>
                </a:solidFill>
                <a:latin typeface="Funnel Sans" pitchFamily="2" charset="0"/>
                <a:ea typeface="+mn-ea"/>
              </a:rPr>
              <a:t>Challenge</a:t>
            </a:r>
          </a:p>
        </p:txBody>
      </p:sp>
      <p:sp>
        <p:nvSpPr>
          <p:cNvPr id="18" name="TextBox 17">
            <a:extLst>
              <a:ext uri="{FF2B5EF4-FFF2-40B4-BE49-F238E27FC236}">
                <a16:creationId xmlns:a16="http://schemas.microsoft.com/office/drawing/2014/main" id="{E2B9AC68-456C-05A3-FA23-B317452A9A14}"/>
              </a:ext>
            </a:extLst>
          </p:cNvPr>
          <p:cNvSpPr txBox="1"/>
          <p:nvPr/>
        </p:nvSpPr>
        <p:spPr>
          <a:xfrm>
            <a:off x="4347141" y="2457501"/>
            <a:ext cx="3318058" cy="211203"/>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lvl="0" indent="-216000" defTabSz="914400" eaLnBrk="1" fontAlgn="auto" latinLnBrk="0" hangingPunct="1">
              <a:spcAft>
                <a:spcPts val="300"/>
              </a:spcAft>
              <a:buSzTx/>
              <a:buBlip>
                <a:blip r:embed="rId4">
                  <a:extLst>
                    <a:ext uri="{96DAC541-7B7A-43D3-8B79-37D633B846F1}">
                      <asvg:svgBlip xmlns:asvg="http://schemas.microsoft.com/office/drawing/2016/SVG/main" r:embed="rId5"/>
                    </a:ext>
                  </a:extLst>
                </a:blip>
              </a:buBlip>
              <a:tabLst/>
              <a:defRPr/>
            </a:pPr>
            <a:r>
              <a:rPr lang="fr-FR" sz="900">
                <a:solidFill>
                  <a:srgbClr val="3F3F3F"/>
                </a:solidFill>
                <a:latin typeface="Funnel Sans" pitchFamily="2" charset="0"/>
              </a:rPr>
              <a:t>Augmented intelligence and intelligent automation</a:t>
            </a:r>
          </a:p>
        </p:txBody>
      </p:sp>
      <p:sp>
        <p:nvSpPr>
          <p:cNvPr id="19" name="TextBox 18">
            <a:extLst>
              <a:ext uri="{FF2B5EF4-FFF2-40B4-BE49-F238E27FC236}">
                <a16:creationId xmlns:a16="http://schemas.microsoft.com/office/drawing/2014/main" id="{60CBBA09-8A9B-C6FF-0AC1-494574C6F4A7}"/>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57475552-7382-985E-DF1D-C94F91B583BC}"/>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621F84E7-B9EA-C4E6-593C-6D55B7AEE2CA}"/>
              </a:ext>
            </a:extLst>
          </p:cNvPr>
          <p:cNvSpPr txBox="1"/>
          <p:nvPr/>
        </p:nvSpPr>
        <p:spPr>
          <a:xfrm>
            <a:off x="4347141" y="4273936"/>
            <a:ext cx="3353610" cy="1573114"/>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a:spcAft>
                <a:spcPts val="300"/>
              </a:spcAft>
              <a:buBlip>
                <a:blip r:embed="rId4">
                  <a:extLst>
                    <a:ext uri="{96DAC541-7B7A-43D3-8B79-37D633B846F1}">
                      <asvg:svgBlip xmlns:asvg="http://schemas.microsoft.com/office/drawing/2016/SVG/main" r:embed="rId5"/>
                    </a:ext>
                  </a:extLst>
                </a:blip>
              </a:buBlip>
              <a:defRPr/>
            </a:pPr>
            <a:r>
              <a:rPr lang="en-US" sz="1000">
                <a:solidFill>
                  <a:srgbClr val="3F3F3F"/>
                </a:solidFill>
                <a:latin typeface="Funnel Sans" pitchFamily="2" charset="0"/>
              </a:rPr>
              <a:t>Established a finance data lake in the cloud to harmonize master data across different systems</a:t>
            </a:r>
          </a:p>
          <a:p>
            <a:pPr marL="216000" indent="-216000">
              <a:spcAft>
                <a:spcPts val="300"/>
              </a:spcAft>
              <a:buBlip>
                <a:blip r:embed="rId4">
                  <a:extLst>
                    <a:ext uri="{96DAC541-7B7A-43D3-8B79-37D633B846F1}">
                      <asvg:svgBlip xmlns:asvg="http://schemas.microsoft.com/office/drawing/2016/SVG/main" r:embed="rId5"/>
                    </a:ext>
                  </a:extLst>
                </a:blip>
              </a:buBlip>
              <a:defRPr/>
            </a:pPr>
            <a:r>
              <a:rPr lang="en-US" sz="1000">
                <a:solidFill>
                  <a:srgbClr val="3F3F3F"/>
                </a:solidFill>
                <a:latin typeface="Funnel Sans" pitchFamily="2" charset="0"/>
              </a:rPr>
              <a:t>Applied Intelligent Automation to extract data and generate commentary; set up digital dashboards for effective report visualization</a:t>
            </a:r>
          </a:p>
          <a:p>
            <a:pPr marL="216000" indent="-216000">
              <a:spcAft>
                <a:spcPts val="300"/>
              </a:spcAft>
              <a:buBlip>
                <a:blip r:embed="rId4">
                  <a:extLst>
                    <a:ext uri="{96DAC541-7B7A-43D3-8B79-37D633B846F1}">
                      <asvg:svgBlip xmlns:asvg="http://schemas.microsoft.com/office/drawing/2016/SVG/main" r:embed="rId5"/>
                    </a:ext>
                  </a:extLst>
                </a:blip>
              </a:buBlip>
              <a:defRPr/>
            </a:pPr>
            <a:r>
              <a:rPr lang="en-US" sz="1000">
                <a:solidFill>
                  <a:srgbClr val="3F3F3F"/>
                </a:solidFill>
                <a:latin typeface="Funnel Sans" pitchFamily="2" charset="0"/>
              </a:rPr>
              <a:t>Introduced a business-focused approach to planning and forecasting powered by Analytics and ML</a:t>
            </a:r>
          </a:p>
          <a:p>
            <a:pPr marL="216000" indent="-216000">
              <a:spcAft>
                <a:spcPts val="300"/>
              </a:spcAft>
              <a:buBlip>
                <a:blip r:embed="rId4">
                  <a:extLst>
                    <a:ext uri="{96DAC541-7B7A-43D3-8B79-37D633B846F1}">
                      <asvg:svgBlip xmlns:asvg="http://schemas.microsoft.com/office/drawing/2016/SVG/main" r:embed="rId5"/>
                    </a:ext>
                  </a:extLst>
                </a:blip>
              </a:buBlip>
              <a:defRPr/>
            </a:pPr>
            <a:r>
              <a:rPr lang="en-US" sz="1000">
                <a:solidFill>
                  <a:srgbClr val="3F3F3F"/>
                </a:solidFill>
                <a:latin typeface="Funnel Sans" pitchFamily="2" charset="0"/>
              </a:rPr>
              <a:t>Created a Center of Insights (FP&amp;A hub) to deliver planning, reporting, budgeting and forecasting</a:t>
            </a:r>
          </a:p>
        </p:txBody>
      </p:sp>
      <p:grpSp>
        <p:nvGrpSpPr>
          <p:cNvPr id="23" name="Group 22">
            <a:extLst>
              <a:ext uri="{FF2B5EF4-FFF2-40B4-BE49-F238E27FC236}">
                <a16:creationId xmlns:a16="http://schemas.microsoft.com/office/drawing/2014/main" id="{160C58BC-0D0B-15E6-2115-CDB6977D549A}"/>
              </a:ext>
            </a:extLst>
          </p:cNvPr>
          <p:cNvGrpSpPr/>
          <p:nvPr/>
        </p:nvGrpSpPr>
        <p:grpSpPr>
          <a:xfrm>
            <a:off x="8081567" y="2005684"/>
            <a:ext cx="396000" cy="269984"/>
            <a:chOff x="4199035" y="2892835"/>
            <a:chExt cx="1224341" cy="988696"/>
          </a:xfrm>
        </p:grpSpPr>
        <p:grpSp>
          <p:nvGrpSpPr>
            <p:cNvPr id="24" name="Graphic 21">
              <a:extLst>
                <a:ext uri="{FF2B5EF4-FFF2-40B4-BE49-F238E27FC236}">
                  <a16:creationId xmlns:a16="http://schemas.microsoft.com/office/drawing/2014/main" id="{49D82CF0-CF3A-F2A9-1BB6-D85D24DA9735}"/>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BA1FC330-2B6D-3C24-A7B9-CFC29891226B}"/>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855D7312-9085-D14C-209E-FE41C5A4B15D}"/>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178690F5-C05A-654C-606C-D0BD1778A327}"/>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C3F98AAD-55A7-08E0-5A5B-968B1E4B585F}"/>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6019F050-9BF9-8AFB-B3DE-757800066ABE}"/>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41919717-1526-8135-E22D-C9431862AA04}"/>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F2666A2D-5508-8264-73FE-C71A3EC54285}"/>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778C82D8-E653-FAFA-08A3-85F30136C91B}"/>
              </a:ext>
            </a:extLst>
          </p:cNvPr>
          <p:cNvGrpSpPr/>
          <p:nvPr/>
        </p:nvGrpSpPr>
        <p:grpSpPr>
          <a:xfrm>
            <a:off x="4385110" y="2005684"/>
            <a:ext cx="344230" cy="390093"/>
            <a:chOff x="5624512" y="2895600"/>
            <a:chExt cx="938688" cy="1063752"/>
          </a:xfrm>
        </p:grpSpPr>
        <p:grpSp>
          <p:nvGrpSpPr>
            <p:cNvPr id="33" name="Graphic 100">
              <a:extLst>
                <a:ext uri="{FF2B5EF4-FFF2-40B4-BE49-F238E27FC236}">
                  <a16:creationId xmlns:a16="http://schemas.microsoft.com/office/drawing/2014/main" id="{75A4508D-52EE-A3B5-959F-34FA46ECB467}"/>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29A0E151-DF8C-EF6D-32CB-B16EF405F3F3}"/>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9D3666CB-94EA-477D-35CC-5AB80DA587A4}"/>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6E686688-176E-2D7D-2210-115D16835848}"/>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68034825-6F84-4F61-FAEB-CC007178D2FF}"/>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12CD8921-D11C-9706-56CD-5B05CA0824CA}"/>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22E14194-C9BB-D33F-CF49-5B4FA3A4C484}"/>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2473BF86-D3F5-808D-E413-858141E81F48}"/>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EDC68D44-214F-3FA9-8639-31C805934551}"/>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8BE8DA8D-C5A6-6D81-3024-06855D59C0DE}"/>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1355365D-4E34-82D2-E3B0-1022A124A47F}"/>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C388FDB1-4A5F-4864-17DE-0144E8FDCABA}"/>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8DBF0B7E-4E86-EAE8-0FE5-34682788786E}"/>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AA0FE0A6-D3C4-BA0F-8CA0-0194AFB37D95}"/>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70F1CEAB-119C-7D7A-1E1B-3B2C06E7AA2D}"/>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CF2CD78F-5068-2CD3-31A7-46C7EA65552E}"/>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74CCEA13-4C4E-EC8A-765D-2B6DC038C4D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0810B614-11BA-9A41-97BE-62A3C8A5E4D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9E5C0A3A-0DD8-1EC2-65C0-0FF255C8404B}"/>
              </a:ext>
            </a:extLst>
          </p:cNvPr>
          <p:cNvSpPr txBox="1"/>
          <p:nvPr/>
        </p:nvSpPr>
        <p:spPr>
          <a:xfrm>
            <a:off x="8081566" y="4270171"/>
            <a:ext cx="3547215" cy="842145"/>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Over 30% improvement in forecast accuracy and a sharp reduction in forecast generation timelines</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70% reduction in time spent on data gathering and validation and 50% reduction in time-to-report</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60% reduction in planning and budgeting cycle times</a:t>
            </a:r>
          </a:p>
        </p:txBody>
      </p:sp>
      <p:sp>
        <p:nvSpPr>
          <p:cNvPr id="67" name="Slide Number Placeholder 4">
            <a:extLst>
              <a:ext uri="{FF2B5EF4-FFF2-40B4-BE49-F238E27FC236}">
                <a16:creationId xmlns:a16="http://schemas.microsoft.com/office/drawing/2014/main" id="{A2DAADB9-E026-2E7C-220B-A7BCB880C7B6}"/>
              </a:ext>
            </a:extLst>
          </p:cNvPr>
          <p:cNvSpPr>
            <a:spLocks noGrp="1"/>
          </p:cNvSpPr>
          <p:nvPr>
            <p:ph type="sldNum" idx="14"/>
          </p:nvPr>
        </p:nvSpPr>
        <p:spPr>
          <a:xfrm>
            <a:off x="11368216" y="3277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9</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71" name="Rounded Rectangle 26">
            <a:extLst>
              <a:ext uri="{FF2B5EF4-FFF2-40B4-BE49-F238E27FC236}">
                <a16:creationId xmlns:a16="http://schemas.microsoft.com/office/drawing/2014/main" id="{5B204D75-7D74-D188-4BC2-9ABCA5A571F7}"/>
              </a:ext>
            </a:extLst>
          </p:cNvPr>
          <p:cNvSpPr/>
          <p:nvPr/>
        </p:nvSpPr>
        <p:spPr>
          <a:xfrm>
            <a:off x="9698400" y="283140"/>
            <a:ext cx="1813580"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90000"/>
              </a:lnSpc>
              <a:buClr>
                <a:srgbClr val="FF545F"/>
              </a:buClr>
              <a:buSzPts val="1400"/>
              <a:defRPr/>
            </a:pPr>
            <a:r>
              <a:rPr lang="en-US" sz="1000" kern="1200">
                <a:solidFill>
                  <a:srgbClr val="161916"/>
                </a:solidFill>
                <a:latin typeface="Funnel Sans" pitchFamily="2" charset="0"/>
              </a:rPr>
              <a:t>Finance | Healthcare</a:t>
            </a:r>
          </a:p>
        </p:txBody>
      </p:sp>
      <p:sp>
        <p:nvSpPr>
          <p:cNvPr id="4" name="TextBox 3">
            <a:hlinkClick r:id="rId10"/>
            <a:extLst>
              <a:ext uri="{FF2B5EF4-FFF2-40B4-BE49-F238E27FC236}">
                <a16:creationId xmlns:a16="http://schemas.microsoft.com/office/drawing/2014/main" id="{652B6D2C-0265-FA01-1FEF-28D3C10B0AF8}"/>
              </a:ext>
            </a:extLst>
          </p:cNvPr>
          <p:cNvSpPr txBox="1"/>
          <p:nvPr/>
        </p:nvSpPr>
        <p:spPr>
          <a:xfrm>
            <a:off x="412923" y="5553084"/>
            <a:ext cx="1318893" cy="361910"/>
          </a:xfrm>
          <a:prstGeom prst="roundRect">
            <a:avLst>
              <a:gd name="adj" fmla="val 50000"/>
            </a:avLst>
          </a:prstGeom>
          <a:solidFill>
            <a:schemeClr val="accent1"/>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Case Study</a:t>
            </a:r>
          </a:p>
        </p:txBody>
      </p:sp>
      <p:sp>
        <p:nvSpPr>
          <p:cNvPr id="5" name="TextBox 4">
            <a:hlinkClick r:id="rId11"/>
            <a:extLst>
              <a:ext uri="{FF2B5EF4-FFF2-40B4-BE49-F238E27FC236}">
                <a16:creationId xmlns:a16="http://schemas.microsoft.com/office/drawing/2014/main" id="{77EF2DAA-E67B-E9EE-1B69-73805323291E}"/>
              </a:ext>
            </a:extLst>
          </p:cNvPr>
          <p:cNvSpPr txBox="1"/>
          <p:nvPr/>
        </p:nvSpPr>
        <p:spPr>
          <a:xfrm>
            <a:off x="1925809" y="5553084"/>
            <a:ext cx="1260000" cy="361910"/>
          </a:xfrm>
          <a:prstGeom prst="roundRect">
            <a:avLst>
              <a:gd name="adj" fmla="val 50000"/>
            </a:avLst>
          </a:prstGeom>
          <a:solidFill>
            <a:schemeClr val="accent1"/>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Storefront</a:t>
            </a:r>
          </a:p>
        </p:txBody>
      </p:sp>
      <p:sp>
        <p:nvSpPr>
          <p:cNvPr id="7" name="Title 1">
            <a:extLst>
              <a:ext uri="{FF2B5EF4-FFF2-40B4-BE49-F238E27FC236}">
                <a16:creationId xmlns:a16="http://schemas.microsoft.com/office/drawing/2014/main" id="{839C4232-D0D9-C363-9FFB-2D4E1298BCC4}"/>
              </a:ext>
            </a:extLst>
          </p:cNvPr>
          <p:cNvSpPr txBox="1">
            <a:spLocks/>
          </p:cNvSpPr>
          <p:nvPr/>
        </p:nvSpPr>
        <p:spPr>
          <a:xfrm>
            <a:off x="1258300" y="360853"/>
            <a:ext cx="8440100" cy="1083374"/>
          </a:xfrm>
          <a:prstGeom prst="rect">
            <a:avLst/>
          </a:prstGeom>
          <a:noFill/>
          <a:ln>
            <a:noFill/>
          </a:ln>
        </p:spPr>
        <p:txBody>
          <a:bodyPr spcFirstLastPara="1" vert="horz" wrap="square" lIns="0" tIns="0" rIns="0" bIns="0" rtlCol="0" anchor="t"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buClrTx/>
              <a:defRPr/>
            </a:pPr>
            <a:r>
              <a:rPr lang="en-US">
                <a:latin typeface="Funnel Sans ExtraBold" pitchFamily="2" charset="0"/>
              </a:rPr>
              <a:t>Building the FP&amp;A office of the future with augmented intelligence</a:t>
            </a:r>
          </a:p>
        </p:txBody>
      </p:sp>
      <p:sp>
        <p:nvSpPr>
          <p:cNvPr id="2" name="Footer Placeholder 16">
            <a:extLst>
              <a:ext uri="{FF2B5EF4-FFF2-40B4-BE49-F238E27FC236}">
                <a16:creationId xmlns:a16="http://schemas.microsoft.com/office/drawing/2014/main" id="{0673C961-EE07-FD63-4E79-B5619436FB8F}"/>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4068773236"/>
      </p:ext>
    </p:extLst>
  </p:cSld>
  <p:clrMapOvr>
    <a:masterClrMapping/>
  </p:clrMapOvr>
</p:sld>
</file>

<file path=ppt/theme/theme1.xml><?xml version="1.0" encoding="utf-8"?>
<a:theme xmlns:a="http://schemas.openxmlformats.org/drawingml/2006/main" name="Custom Design">
  <a:themeElements>
    <a:clrScheme name="Custom 148">
      <a:dk1>
        <a:srgbClr val="161916"/>
      </a:dk1>
      <a:lt1>
        <a:srgbClr val="FFFDFF"/>
      </a:lt1>
      <a:dk2>
        <a:srgbClr val="161916"/>
      </a:dk2>
      <a:lt2>
        <a:srgbClr val="FDF8F4"/>
      </a:lt2>
      <a:accent1>
        <a:srgbClr val="FD4E59"/>
      </a:accent1>
      <a:accent2>
        <a:srgbClr val="6D7069"/>
      </a:accent2>
      <a:accent3>
        <a:srgbClr val="FFAB28"/>
      </a:accent3>
      <a:accent4>
        <a:srgbClr val="161916"/>
      </a:accent4>
      <a:accent5>
        <a:srgbClr val="494949"/>
      </a:accent5>
      <a:accent6>
        <a:srgbClr val="FFF0DC"/>
      </a:accent6>
      <a:hlink>
        <a:srgbClr val="FE4F58"/>
      </a:hlink>
      <a:folHlink>
        <a:srgbClr val="FFAD27"/>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C76F38C3A604F448DC00A667CF5567C" ma:contentTypeVersion="18" ma:contentTypeDescription="Create a new document." ma:contentTypeScope="" ma:versionID="a366ae83c922f961ee1a2ff11501752e">
  <xsd:schema xmlns:xsd="http://www.w3.org/2001/XMLSchema" xmlns:xs="http://www.w3.org/2001/XMLSchema" xmlns:p="http://schemas.microsoft.com/office/2006/metadata/properties" xmlns:ns2="24efd74e-70fc-4ae7-9af1-193f4b512e31" xmlns:ns3="bd251cb2-1da6-4860-af86-f9dc13914816" xmlns:ns4="372e849b-fc60-49fc-88ef-6f6a3a7352cc" targetNamespace="http://schemas.microsoft.com/office/2006/metadata/properties" ma:root="true" ma:fieldsID="3961dd6af6b1ea07efe4b179702e266d" ns2:_="" ns3:_="" ns4:_="">
    <xsd:import namespace="24efd74e-70fc-4ae7-9af1-193f4b512e31"/>
    <xsd:import namespace="bd251cb2-1da6-4860-af86-f9dc13914816"/>
    <xsd:import namespace="372e849b-fc60-49fc-88ef-6f6a3a7352cc"/>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3:SharedWithUsers" minOccurs="0"/>
                <xsd:element ref="ns3:SharedWithDetails" minOccurs="0"/>
                <xsd:element ref="ns2:MediaServiceDateTaken"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4: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4efd74e-70fc-4ae7-9af1-193f4b512e3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MediaServic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cc962de5-690c-40f6-9925-46ff4f3fc18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d251cb2-1da6-4860-af86-f9dc13914816"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72e849b-fc60-49fc-88ef-6f6a3a7352cc"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5d3c573b-1548-4a47-afd1-41f442222deb}" ma:internalName="TaxCatchAll" ma:showField="CatchAllData" ma:web="bd251cb2-1da6-4860-af86-f9dc1391481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372e849b-fc60-49fc-88ef-6f6a3a7352cc" xsi:nil="true"/>
    <lcf76f155ced4ddcb4097134ff3c332f xmlns="24efd74e-70fc-4ae7-9af1-193f4b512e31">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22650FF-3009-43F2-B746-4876D3CEBC5A}">
  <ds:schemaRefs>
    <ds:schemaRef ds:uri="24efd74e-70fc-4ae7-9af1-193f4b512e31"/>
    <ds:schemaRef ds:uri="372e849b-fc60-49fc-88ef-6f6a3a7352cc"/>
    <ds:schemaRef ds:uri="bd251cb2-1da6-4860-af86-f9dc1391481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C7FB29C-10F2-4698-AA4E-399E5AC39323}">
  <ds:schemaRefs>
    <ds:schemaRef ds:uri="http://www.w3.org/XML/1998/namespace"/>
    <ds:schemaRef ds:uri="http://purl.org/dc/dcmitype/"/>
    <ds:schemaRef ds:uri="bd251cb2-1da6-4860-af86-f9dc13914816"/>
    <ds:schemaRef ds:uri="http://schemas.microsoft.com/office/2006/documentManagement/types"/>
    <ds:schemaRef ds:uri="http://schemas.microsoft.com/office/2006/metadata/properties"/>
    <ds:schemaRef ds:uri="http://schemas.microsoft.com/office/infopath/2007/PartnerControls"/>
    <ds:schemaRef ds:uri="http://purl.org/dc/elements/1.1/"/>
    <ds:schemaRef ds:uri="http://purl.org/dc/terms/"/>
    <ds:schemaRef ds:uri="372e849b-fc60-49fc-88ef-6f6a3a7352cc"/>
    <ds:schemaRef ds:uri="http://schemas.openxmlformats.org/package/2006/metadata/core-properties"/>
    <ds:schemaRef ds:uri="24efd74e-70fc-4ae7-9af1-193f4b512e31"/>
  </ds:schemaRefs>
</ds:datastoreItem>
</file>

<file path=customXml/itemProps3.xml><?xml version="1.0" encoding="utf-8"?>
<ds:datastoreItem xmlns:ds="http://schemas.openxmlformats.org/officeDocument/2006/customXml" ds:itemID="{CD19FF71-DE7A-4B4B-BB18-934F4FB0C56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43</TotalTime>
  <Words>1607</Words>
  <Application>Microsoft Office PowerPoint</Application>
  <PresentationFormat>Widescreen</PresentationFormat>
  <Paragraphs>170</Paragraphs>
  <Slides>10</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Aptos</vt:lpstr>
      <vt:lpstr>Arial</vt:lpstr>
      <vt:lpstr>Funnel Sans</vt:lpstr>
      <vt:lpstr>Funnel Sans ExtraBold</vt:lpstr>
      <vt:lpstr>Custom Design</vt:lpstr>
      <vt:lpstr>CLIENT STORIES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Erica Cooper</dc:creator>
  <cp:keywords/>
  <dc:description/>
  <cp:lastModifiedBy>Kulkarni, Shubhangee</cp:lastModifiedBy>
  <cp:revision>17</cp:revision>
  <cp:lastPrinted>2024-12-13T12:20:15Z</cp:lastPrinted>
  <dcterms:created xsi:type="dcterms:W3CDTF">2024-12-13T08:30:06Z</dcterms:created>
  <dcterms:modified xsi:type="dcterms:W3CDTF">2025-03-19T09:23:06Z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0x010100CC76F38C3A604F448DC00A667CF5567C</vt:lpwstr>
  </property>
</Properties>
</file>